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81" r:id="rId3"/>
    <p:sldId id="262" r:id="rId4"/>
    <p:sldId id="268" r:id="rId5"/>
    <p:sldId id="283" r:id="rId6"/>
    <p:sldId id="276" r:id="rId7"/>
    <p:sldId id="269" r:id="rId8"/>
    <p:sldId id="280" r:id="rId9"/>
    <p:sldId id="261" r:id="rId10"/>
    <p:sldId id="264" r:id="rId11"/>
    <p:sldId id="270" r:id="rId12"/>
    <p:sldId id="284" r:id="rId13"/>
    <p:sldId id="265" r:id="rId14"/>
    <p:sldId id="285" r:id="rId15"/>
    <p:sldId id="286" r:id="rId16"/>
    <p:sldId id="278" r:id="rId17"/>
    <p:sldId id="271" r:id="rId18"/>
    <p:sldId id="279" r:id="rId19"/>
    <p:sldId id="273" r:id="rId20"/>
    <p:sldId id="274" r:id="rId21"/>
    <p:sldId id="282" r:id="rId22"/>
    <p:sldId id="277" r:id="rId23"/>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335" autoAdjust="0"/>
  </p:normalViewPr>
  <p:slideViewPr>
    <p:cSldViewPr snapToGrid="0">
      <p:cViewPr varScale="1">
        <p:scale>
          <a:sx n="49" d="100"/>
          <a:sy n="49" d="100"/>
        </p:scale>
        <p:origin x="1336" y="40"/>
      </p:cViewPr>
      <p:guideLst/>
    </p:cSldViewPr>
  </p:slideViewPr>
  <p:notesTextViewPr>
    <p:cViewPr>
      <p:scale>
        <a:sx n="1" d="1"/>
        <a:sy n="1" d="1"/>
      </p:scale>
      <p:origin x="0" y="-1188"/>
    </p:cViewPr>
  </p:notesTextViewPr>
  <p:notesViewPr>
    <p:cSldViewPr snapToGrid="0">
      <p:cViewPr varScale="1">
        <p:scale>
          <a:sx n="89" d="100"/>
          <a:sy n="89" d="100"/>
        </p:scale>
        <p:origin x="904"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E2FBC7-62D5-4664-AFCC-84CF92C95FE4}" type="datetimeFigureOut">
              <a:rPr lang="en-GB" smtClean="0"/>
              <a:t>07/07/2023</a:t>
            </a:fld>
            <a:endParaRPr lang="en-GB"/>
          </a:p>
        </p:txBody>
      </p:sp>
      <p:sp>
        <p:nvSpPr>
          <p:cNvPr id="4" name="Slide Image Placeholder 3"/>
          <p:cNvSpPr>
            <a:spLocks noGrp="1" noRot="1" noChangeAspect="1"/>
          </p:cNvSpPr>
          <p:nvPr>
            <p:ph type="sldImg" idx="2"/>
          </p:nvPr>
        </p:nvSpPr>
        <p:spPr>
          <a:xfrm>
            <a:off x="685800" y="234061"/>
            <a:ext cx="2496312" cy="14041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1827213"/>
            <a:ext cx="5486400" cy="6600095"/>
          </a:xfrm>
          <a:prstGeom prst="rect">
            <a:avLst/>
          </a:prstGeom>
        </p:spPr>
        <p:txBody>
          <a:bodyPr vert="horz" lIns="91440" tIns="45720" rIns="91440" bIns="45720" rtlCol="0"/>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4261D1-47B3-451A-8BE0-D60450941AF3}" type="slidenum">
              <a:rPr lang="en-GB" smtClean="0"/>
              <a:t>‹#›</a:t>
            </a:fld>
            <a:endParaRPr lang="en-GB"/>
          </a:p>
        </p:txBody>
      </p:sp>
    </p:spTree>
    <p:extLst>
      <p:ext uri="{BB962C8B-B14F-4D97-AF65-F5344CB8AC3E}">
        <p14:creationId xmlns:p14="http://schemas.microsoft.com/office/powerpoint/2010/main" val="570610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a:t>
            </a:r>
            <a:endParaRPr lang="en-GB" dirty="0" smtClean="0"/>
          </a:p>
          <a:p>
            <a:endParaRPr lang="en-GB" dirty="0"/>
          </a:p>
          <a:p>
            <a:r>
              <a:rPr lang="en-GB" dirty="0"/>
              <a:t>I am Ruth Jenkins, from the University of Edinburgh in Scotland, where I am an Academic Support Librarian – I’m a subject librarian for medicine and biomedical sciences. I’m also a member of the UHMLG committee </a:t>
            </a:r>
            <a:r>
              <a:rPr lang="en-GB" dirty="0" smtClean="0">
                <a:sym typeface="Wingdings" panose="05000000000000000000" pitchFamily="2" charset="2"/>
              </a:rPr>
              <a:t></a:t>
            </a:r>
          </a:p>
          <a:p>
            <a:endParaRPr lang="en-GB" dirty="0"/>
          </a:p>
          <a:p>
            <a:r>
              <a:rPr lang="en-GB" dirty="0"/>
              <a:t>I’m going to talk about my experience co-leading a credit-bearing postgraduate course for the first time, in which I joined a Masters teaching team as a member of the faculty. </a:t>
            </a:r>
            <a:endParaRPr lang="en-GB" dirty="0" smtClean="0"/>
          </a:p>
          <a:p>
            <a:endParaRPr lang="en-GB" dirty="0"/>
          </a:p>
          <a:p>
            <a:r>
              <a:rPr lang="en-GB" dirty="0"/>
              <a:t>A big step up from being their liaison librarian, and a huge learning curve for me. Hence the subtitle ‘new horizons, new skills, new partnerships’.</a:t>
            </a:r>
          </a:p>
          <a:p>
            <a:endParaRPr lang="en-GB" dirty="0" smtClean="0"/>
          </a:p>
          <a:p>
            <a:r>
              <a:rPr lang="en-GB" dirty="0" smtClean="0"/>
              <a:t>First, I’ll give </a:t>
            </a:r>
            <a:r>
              <a:rPr lang="en-GB" dirty="0"/>
              <a:t>an overview of what we were trying to achieve with having a librarian join the programme team; then I’ll talk about designing the course and its content; how information literacy sits within this course; reflection and lessons learnt; and finishing up with what’s next.</a:t>
            </a:r>
          </a:p>
          <a:p>
            <a:endParaRPr lang="en-GB" dirty="0"/>
          </a:p>
        </p:txBody>
      </p:sp>
      <p:sp>
        <p:nvSpPr>
          <p:cNvPr id="4" name="Slide Number Placeholder 3"/>
          <p:cNvSpPr>
            <a:spLocks noGrp="1"/>
          </p:cNvSpPr>
          <p:nvPr>
            <p:ph type="sldNum" sz="quarter" idx="10"/>
          </p:nvPr>
        </p:nvSpPr>
        <p:spPr/>
        <p:txBody>
          <a:bodyPr/>
          <a:lstStyle/>
          <a:p>
            <a:fld id="{B84261D1-47B3-451A-8BE0-D60450941AF3}" type="slidenum">
              <a:rPr lang="en-GB" smtClean="0"/>
              <a:t>1</a:t>
            </a:fld>
            <a:endParaRPr lang="en-GB"/>
          </a:p>
        </p:txBody>
      </p:sp>
    </p:spTree>
    <p:extLst>
      <p:ext uri="{BB962C8B-B14F-4D97-AF65-F5344CB8AC3E}">
        <p14:creationId xmlns:p14="http://schemas.microsoft.com/office/powerpoint/2010/main" val="156863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One week on developing literature search strategies, one week on refining and contextualising search strategies which included bias/information privilege/construction of authority [6]. </a:t>
            </a:r>
          </a:p>
          <a:p>
            <a:r>
              <a:rPr lang="en-GB" sz="1200" kern="1200" dirty="0" smtClean="0">
                <a:solidFill>
                  <a:schemeClr val="tx1"/>
                </a:solidFill>
                <a:effectLst/>
                <a:latin typeface="+mn-lt"/>
                <a:ea typeface="+mn-ea"/>
                <a:cs typeface="+mn-cs"/>
              </a:rPr>
              <a:t>Refining searches, but also thinking critically about the products we use to find and access information, how is authority constructed in publications?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e.g. from weekly activity - We ask the students to consider things such as:</a:t>
            </a:r>
          </a:p>
          <a:p>
            <a:pPr lvl="0"/>
            <a:r>
              <a:rPr lang="en-GB" sz="1200" kern="1200" dirty="0" smtClean="0">
                <a:solidFill>
                  <a:schemeClr val="tx1"/>
                </a:solidFill>
                <a:effectLst/>
                <a:latin typeface="+mn-lt"/>
                <a:ea typeface="+mn-ea"/>
                <a:cs typeface="+mn-cs"/>
              </a:rPr>
              <a:t>Do the databases you've chosen have a geographic bias? How could you ensure you're searching for literature in a global context?</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Who created the databases? How does that influence what literature gets included? How does it influence the design of the database and it's interface? </a:t>
            </a:r>
          </a:p>
          <a:p>
            <a:pPr lvl="0"/>
            <a:r>
              <a:rPr lang="en-GB" sz="1200" kern="1200" dirty="0" smtClean="0">
                <a:solidFill>
                  <a:schemeClr val="tx1"/>
                </a:solidFill>
                <a:effectLst/>
                <a:latin typeface="+mn-lt"/>
                <a:ea typeface="+mn-ea"/>
                <a:cs typeface="+mn-cs"/>
              </a:rPr>
              <a:t>Do your search terms find literature written by/about underrepresented groups? What other search terms would find that literature? In which information sources would you find literature?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Information literacy and criticality permeates the design of CLR, and a critical stance is encouraged in students towards not only the literature for review, but to the overall process and systems used. </a:t>
            </a:r>
          </a:p>
          <a:p>
            <a:endParaRPr lang="en-GB" dirty="0"/>
          </a:p>
          <a:p>
            <a:r>
              <a:rPr lang="en-GB" sz="1200" kern="1200" dirty="0" smtClean="0">
                <a:solidFill>
                  <a:schemeClr val="tx1"/>
                </a:solidFill>
                <a:effectLst/>
                <a:latin typeface="+mn-lt"/>
                <a:ea typeface="+mn-ea"/>
                <a:cs typeface="+mn-cs"/>
              </a:rPr>
              <a:t>For example, interrogating power structures in using databases, who is deciding what counts as valid knowledge, and approaches to minimising bias [7]. </a:t>
            </a:r>
          </a:p>
          <a:p>
            <a:endParaRPr lang="en-GB" dirty="0"/>
          </a:p>
          <a:p>
            <a:r>
              <a:rPr lang="en-GB" sz="1200" kern="1200" dirty="0" smtClean="0">
                <a:solidFill>
                  <a:schemeClr val="tx1"/>
                </a:solidFill>
                <a:effectLst/>
                <a:latin typeface="+mn-lt"/>
                <a:ea typeface="+mn-ea"/>
                <a:cs typeface="+mn-cs"/>
              </a:rPr>
              <a:t>Direct involvement of a librarian from inception through delivery of the course provided opportunities to embed information literacy in the fabric of the course.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However, to be completely honest, I’m not sure how successful it was. I think I was a bit naïve that all the students would start critically engaging, when they are only just getting to grips with the basics of how to do a literature review. </a:t>
            </a:r>
          </a:p>
          <a:p>
            <a:endParaRPr lang="en-GB" dirty="0"/>
          </a:p>
          <a:p>
            <a:r>
              <a:rPr lang="en-GB" sz="1200" kern="1200" dirty="0" smtClean="0">
                <a:solidFill>
                  <a:schemeClr val="tx1"/>
                </a:solidFill>
                <a:effectLst/>
                <a:latin typeface="+mn-lt"/>
                <a:ea typeface="+mn-ea"/>
                <a:cs typeface="+mn-cs"/>
              </a:rPr>
              <a:t>That was certainly reflected in the topics of discussion in the live conversations, which were more procedural and assignment-focused.</a:t>
            </a:r>
          </a:p>
          <a:p>
            <a:endParaRPr lang="en-GB" dirty="0"/>
          </a:p>
        </p:txBody>
      </p:sp>
      <p:sp>
        <p:nvSpPr>
          <p:cNvPr id="4" name="Slide Number Placeholder 3"/>
          <p:cNvSpPr>
            <a:spLocks noGrp="1"/>
          </p:cNvSpPr>
          <p:nvPr>
            <p:ph type="sldNum" sz="quarter" idx="10"/>
          </p:nvPr>
        </p:nvSpPr>
        <p:spPr/>
        <p:txBody>
          <a:bodyPr/>
          <a:lstStyle/>
          <a:p>
            <a:fld id="{B84261D1-47B3-451A-8BE0-D60450941AF3}" type="slidenum">
              <a:rPr lang="en-GB" smtClean="0"/>
              <a:t>10</a:t>
            </a:fld>
            <a:endParaRPr lang="en-GB"/>
          </a:p>
        </p:txBody>
      </p:sp>
    </p:spTree>
    <p:extLst>
      <p:ext uri="{BB962C8B-B14F-4D97-AF65-F5344CB8AC3E}">
        <p14:creationId xmlns:p14="http://schemas.microsoft.com/office/powerpoint/2010/main" val="2088511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two </a:t>
            </a:r>
            <a:r>
              <a:rPr lang="en-GB" dirty="0" smtClean="0"/>
              <a:t>assessments: </a:t>
            </a:r>
            <a:r>
              <a:rPr lang="en-GB" sz="1200" kern="1200" dirty="0" smtClean="0">
                <a:solidFill>
                  <a:schemeClr val="tx1"/>
                </a:solidFill>
                <a:effectLst/>
                <a:latin typeface="+mn-lt"/>
                <a:ea typeface="+mn-ea"/>
                <a:cs typeface="+mn-cs"/>
              </a:rPr>
              <a:t>: a formative assignment (optional, about halfway through, ungraded but feedback provided) and summative assignment (final piece of work, grades given, marked against marking criteria)</a:t>
            </a:r>
            <a:endParaRPr lang="en-GB" dirty="0"/>
          </a:p>
        </p:txBody>
      </p:sp>
      <p:sp>
        <p:nvSpPr>
          <p:cNvPr id="4" name="Slide Number Placeholder 3"/>
          <p:cNvSpPr>
            <a:spLocks noGrp="1"/>
          </p:cNvSpPr>
          <p:nvPr>
            <p:ph type="sldNum" sz="quarter" idx="10"/>
          </p:nvPr>
        </p:nvSpPr>
        <p:spPr/>
        <p:txBody>
          <a:bodyPr/>
          <a:lstStyle/>
          <a:p>
            <a:fld id="{B84261D1-47B3-451A-8BE0-D60450941AF3}" type="slidenum">
              <a:rPr lang="en-GB" smtClean="0"/>
              <a:t>11</a:t>
            </a:fld>
            <a:endParaRPr lang="en-GB"/>
          </a:p>
        </p:txBody>
      </p:sp>
    </p:spTree>
    <p:extLst>
      <p:ext uri="{BB962C8B-B14F-4D97-AF65-F5344CB8AC3E}">
        <p14:creationId xmlns:p14="http://schemas.microsoft.com/office/powerpoint/2010/main" val="1791669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33363"/>
            <a:ext cx="2495550" cy="14049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Formative – week 5, halfway through. Annotated search plan [show template] with prompt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lvl="0"/>
            <a:r>
              <a:rPr lang="en-GB" sz="1200" kern="1200" dirty="0" smtClean="0">
                <a:solidFill>
                  <a:schemeClr val="tx1"/>
                </a:solidFill>
                <a:effectLst/>
                <a:latin typeface="+mn-lt"/>
                <a:ea typeface="+mn-ea"/>
                <a:cs typeface="+mn-cs"/>
              </a:rPr>
              <a:t>Summative – Critical Literature Review of 3000 words, following suggested sections with guided word counts, including a reflection on their learning and on critical literature review methods.</a:t>
            </a:r>
          </a:p>
        </p:txBody>
      </p:sp>
      <p:sp>
        <p:nvSpPr>
          <p:cNvPr id="4" name="Slide Number Placeholder 3"/>
          <p:cNvSpPr>
            <a:spLocks noGrp="1"/>
          </p:cNvSpPr>
          <p:nvPr>
            <p:ph type="sldNum" sz="quarter" idx="10"/>
          </p:nvPr>
        </p:nvSpPr>
        <p:spPr/>
        <p:txBody>
          <a:bodyPr/>
          <a:lstStyle/>
          <a:p>
            <a:fld id="{B84261D1-47B3-451A-8BE0-D60450941AF3}" type="slidenum">
              <a:rPr lang="en-GB" smtClean="0"/>
              <a:t>12</a:t>
            </a:fld>
            <a:endParaRPr lang="en-GB"/>
          </a:p>
        </p:txBody>
      </p:sp>
    </p:spTree>
    <p:extLst>
      <p:ext uri="{BB962C8B-B14F-4D97-AF65-F5344CB8AC3E}">
        <p14:creationId xmlns:p14="http://schemas.microsoft.com/office/powerpoint/2010/main" val="4232676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going to talk about the formative assessment because I think it I of most interest to this audience. </a:t>
            </a:r>
          </a:p>
          <a:p>
            <a:endParaRPr lang="en-GB" dirty="0" smtClean="0"/>
          </a:p>
          <a:p>
            <a:r>
              <a:rPr lang="en-GB" dirty="0"/>
              <a:t>The students are asked to fill out a search plan template, with question prompts, including ‘why’; for example, ‘which sources of grey literature will you search and why</a:t>
            </a:r>
            <a:r>
              <a:rPr lang="en-GB" dirty="0" smtClean="0"/>
              <a:t>?</a:t>
            </a:r>
          </a:p>
          <a:p>
            <a:endParaRPr lang="en-GB" dirty="0"/>
          </a:p>
          <a:p>
            <a:r>
              <a:rPr lang="en-GB" dirty="0"/>
              <a:t>It’s a simple question, just one word ‘why’, but it begins to address </a:t>
            </a:r>
            <a:r>
              <a:rPr lang="en-GB" i="1" dirty="0"/>
              <a:t>application</a:t>
            </a:r>
            <a:r>
              <a:rPr lang="en-GB" dirty="0"/>
              <a:t> of competencies and critical thinking. [9</a:t>
            </a:r>
            <a:r>
              <a:rPr lang="en-GB" dirty="0" smtClean="0"/>
              <a:t>]</a:t>
            </a:r>
          </a:p>
          <a:p>
            <a:endParaRPr lang="en-GB" dirty="0"/>
          </a:p>
          <a:p>
            <a:r>
              <a:rPr lang="en-GB" dirty="0"/>
              <a:t>Formative assessment acts as assessment </a:t>
            </a:r>
            <a:r>
              <a:rPr lang="en-GB" i="1" dirty="0"/>
              <a:t>of</a:t>
            </a:r>
            <a:r>
              <a:rPr lang="en-GB" dirty="0"/>
              <a:t> learning (have they understood?), and assessment </a:t>
            </a:r>
            <a:r>
              <a:rPr lang="en-GB" i="1" dirty="0"/>
              <a:t>for</a:t>
            </a:r>
            <a:r>
              <a:rPr lang="en-GB" dirty="0"/>
              <a:t> learning (are there themes or common issues to discuss in the live conversations? Something not clear? I can adjust) [8</a:t>
            </a:r>
            <a:r>
              <a:rPr lang="en-GB" dirty="0" smtClean="0"/>
              <a:t>]</a:t>
            </a:r>
          </a:p>
          <a:p>
            <a:endParaRPr lang="en-GB" dirty="0"/>
          </a:p>
          <a:p>
            <a:r>
              <a:rPr lang="en-GB" dirty="0"/>
              <a:t>By engaging with the formative assessment, the student will not only do the basic literature search elements that the template addresses, but also consider how they interact together and with the student’s own research topic [10]. </a:t>
            </a:r>
            <a:endParaRPr lang="en-GB" dirty="0" smtClean="0"/>
          </a:p>
          <a:p>
            <a:endParaRPr lang="en-GB" dirty="0"/>
          </a:p>
          <a:p>
            <a:r>
              <a:rPr lang="en-GB" dirty="0" smtClean="0"/>
              <a:t>In </a:t>
            </a:r>
            <a:r>
              <a:rPr lang="en-GB" dirty="0"/>
              <a:t>their answer to the ‘why’ part of the question, from their explanations we can see if they have understood these search planning aspects and their </a:t>
            </a:r>
            <a:r>
              <a:rPr lang="en-GB" dirty="0" smtClean="0"/>
              <a:t>critical thinking </a:t>
            </a:r>
            <a:r>
              <a:rPr lang="en-GB" dirty="0"/>
              <a:t>behind their choices.</a:t>
            </a:r>
          </a:p>
          <a:p>
            <a:endParaRPr lang="en-GB" dirty="0"/>
          </a:p>
        </p:txBody>
      </p:sp>
      <p:sp>
        <p:nvSpPr>
          <p:cNvPr id="4" name="Slide Number Placeholder 3"/>
          <p:cNvSpPr>
            <a:spLocks noGrp="1"/>
          </p:cNvSpPr>
          <p:nvPr>
            <p:ph type="sldNum" sz="quarter" idx="10"/>
          </p:nvPr>
        </p:nvSpPr>
        <p:spPr/>
        <p:txBody>
          <a:bodyPr/>
          <a:lstStyle/>
          <a:p>
            <a:fld id="{B84261D1-47B3-451A-8BE0-D60450941AF3}" type="slidenum">
              <a:rPr lang="en-GB" smtClean="0"/>
              <a:t>13</a:t>
            </a:fld>
            <a:endParaRPr lang="en-GB"/>
          </a:p>
        </p:txBody>
      </p:sp>
    </p:spTree>
    <p:extLst>
      <p:ext uri="{BB962C8B-B14F-4D97-AF65-F5344CB8AC3E}">
        <p14:creationId xmlns:p14="http://schemas.microsoft.com/office/powerpoint/2010/main" val="2879637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33363"/>
            <a:ext cx="2495550" cy="1404937"/>
          </a:xfrm>
        </p:spPr>
      </p:sp>
      <p:sp>
        <p:nvSpPr>
          <p:cNvPr id="3" name="Notes Placeholder 2"/>
          <p:cNvSpPr>
            <a:spLocks noGrp="1"/>
          </p:cNvSpPr>
          <p:nvPr>
            <p:ph type="body" idx="1"/>
          </p:nvPr>
        </p:nvSpPr>
        <p:spPr/>
        <p:txBody>
          <a:bodyPr/>
          <a:lstStyle/>
          <a:p>
            <a:r>
              <a:rPr lang="en-GB" dirty="0" smtClean="0"/>
              <a:t>Marking and feedback was completely</a:t>
            </a:r>
            <a:r>
              <a:rPr lang="en-GB" baseline="0" dirty="0" smtClean="0"/>
              <a:t> new to me, and I was nervous of the responsibility. Maybe you would be too?</a:t>
            </a:r>
          </a:p>
          <a:p>
            <a:endParaRPr lang="en-GB" baseline="0" dirty="0" smtClean="0"/>
          </a:p>
          <a:p>
            <a:r>
              <a:rPr lang="en-GB" baseline="0" dirty="0" smtClean="0"/>
              <a:t>Well, practice makes perfect so let’s have a go together. </a:t>
            </a:r>
          </a:p>
          <a:p>
            <a:endParaRPr lang="en-GB" dirty="0" smtClean="0"/>
          </a:p>
          <a:p>
            <a:r>
              <a:rPr lang="en-GB" baseline="0" dirty="0" smtClean="0"/>
              <a:t>Fictitious formative assessment (apologies to author). You are going to be reading through this two times, and have a go at providing some feedback.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84261D1-47B3-451A-8BE0-D60450941AF3}" type="slidenum">
              <a:rPr lang="en-GB" smtClean="0"/>
              <a:t>14</a:t>
            </a:fld>
            <a:endParaRPr lang="en-GB"/>
          </a:p>
        </p:txBody>
      </p:sp>
    </p:spTree>
    <p:extLst>
      <p:ext uri="{BB962C8B-B14F-4D97-AF65-F5344CB8AC3E}">
        <p14:creationId xmlns:p14="http://schemas.microsoft.com/office/powerpoint/2010/main" val="138710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33363"/>
            <a:ext cx="2495550" cy="1404937"/>
          </a:xfrm>
        </p:spPr>
      </p:sp>
      <p:sp>
        <p:nvSpPr>
          <p:cNvPr id="3" name="Notes Placeholder 2"/>
          <p:cNvSpPr>
            <a:spLocks noGrp="1"/>
          </p:cNvSpPr>
          <p:nvPr>
            <p:ph type="body" idx="1"/>
          </p:nvPr>
        </p:nvSpPr>
        <p:spPr/>
        <p:txBody>
          <a:bodyPr/>
          <a:lstStyle/>
          <a:p>
            <a:r>
              <a:rPr lang="en-GB" baseline="0" dirty="0" smtClean="0"/>
              <a:t>First time, read through. We’re thinking about assessment of learning – have they understood the course material.</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Our second read through will be looking at assessment for learning, but we’ll get to that. For now, read through and discuss your first thoughts, things that you want to comment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We don’t have much time, so just focus on a few elements of the table. I know it’s a bit difficult because you yourselves don’t know the course material, so maybe focus on the search-related parts.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[discussion - </a:t>
            </a:r>
            <a:r>
              <a:rPr lang="en-GB" sz="1200" dirty="0" smtClean="0">
                <a:latin typeface="Source Sans Pro ExtraLight" panose="020B0303030403020204" pitchFamily="34" charset="0"/>
                <a:ea typeface="Source Sans Pro ExtraLight" panose="020B0303030403020204" pitchFamily="34" charset="0"/>
              </a:rPr>
              <a:t>Not really about correction, it’s about reassurance. Were there parts that were strong</a:t>
            </a:r>
            <a:r>
              <a:rPr lang="en-GB" sz="1200" baseline="0" dirty="0" smtClean="0">
                <a:latin typeface="Source Sans Pro ExtraLight" panose="020B0303030403020204" pitchFamily="34" charset="0"/>
                <a:ea typeface="Source Sans Pro ExtraLight" panose="020B0303030403020204" pitchFamily="34" charset="0"/>
              </a:rPr>
              <a:t> (might be focused on negative)]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latin typeface="Source Sans Pro ExtraLight" panose="020B0303030403020204" pitchFamily="34" charset="0"/>
              <a:ea typeface="Source Sans Pro ExtraLight" panose="020B0303030403020204" pitchFamily="34" charset="0"/>
            </a:endParaRPr>
          </a:p>
          <a:p>
            <a:pPr>
              <a:spcAft>
                <a:spcPts val="1600"/>
              </a:spcAft>
            </a:pPr>
            <a:r>
              <a:rPr lang="en-GB" sz="1200" dirty="0" smtClean="0">
                <a:latin typeface="Source Sans Pro ExtraLight" panose="020B0303030403020204" pitchFamily="34" charset="0"/>
                <a:ea typeface="Source Sans Pro ExtraLight" panose="020B0303030403020204" pitchFamily="34" charset="0"/>
              </a:rPr>
              <a:t>Second read through – assessment </a:t>
            </a:r>
            <a:r>
              <a:rPr lang="en-GB" sz="1200" i="1" dirty="0" smtClean="0">
                <a:latin typeface="Source Sans Pro ExtraLight" panose="020B0303030403020204" pitchFamily="34" charset="0"/>
                <a:ea typeface="Source Sans Pro ExtraLight" panose="020B0303030403020204" pitchFamily="34" charset="0"/>
              </a:rPr>
              <a:t>for</a:t>
            </a:r>
            <a:r>
              <a:rPr lang="en-GB" sz="1200" dirty="0" smtClean="0">
                <a:latin typeface="Source Sans Pro ExtraLight" panose="020B0303030403020204" pitchFamily="34" charset="0"/>
                <a:ea typeface="Source Sans Pro ExtraLight" panose="020B0303030403020204" pitchFamily="34" charset="0"/>
              </a:rPr>
              <a:t> learning</a:t>
            </a:r>
          </a:p>
          <a:p>
            <a:pPr>
              <a:spcAft>
                <a:spcPts val="1600"/>
              </a:spcAft>
            </a:pPr>
            <a:r>
              <a:rPr lang="en-GB" sz="1200" dirty="0" smtClean="0">
                <a:latin typeface="Source Sans Pro ExtraLight" panose="020B0303030403020204" pitchFamily="34" charset="0"/>
                <a:ea typeface="Source Sans Pro ExtraLight" panose="020B0303030403020204" pitchFamily="34" charset="0"/>
              </a:rPr>
              <a:t>- Feedback (feedforward) comments to help them with working towards the summative assignment</a:t>
            </a:r>
          </a:p>
          <a:p>
            <a:pPr>
              <a:spcAft>
                <a:spcPts val="1600"/>
              </a:spcAft>
            </a:pPr>
            <a:r>
              <a:rPr lang="en-GB" sz="1200" dirty="0" smtClean="0">
                <a:latin typeface="Source Sans Pro ExtraLight" panose="020B0303030403020204" pitchFamily="34" charset="0"/>
                <a:ea typeface="Source Sans Pro ExtraLight" panose="020B0303030403020204" pitchFamily="34" charset="0"/>
              </a:rPr>
              <a:t>-</a:t>
            </a:r>
            <a:r>
              <a:rPr lang="en-GB" sz="1200" baseline="0" dirty="0" smtClean="0">
                <a:latin typeface="Source Sans Pro ExtraLight" panose="020B0303030403020204" pitchFamily="34" charset="0"/>
                <a:ea typeface="Source Sans Pro ExtraLight" panose="020B0303030403020204" pitchFamily="34" charset="0"/>
              </a:rPr>
              <a:t> </a:t>
            </a:r>
            <a:r>
              <a:rPr lang="en-GB" sz="1200" dirty="0" smtClean="0">
                <a:latin typeface="Source Sans Pro ExtraLight" panose="020B0303030403020204" pitchFamily="34" charset="0"/>
                <a:ea typeface="Source Sans Pro ExtraLight" panose="020B0303030403020204" pitchFamily="34" charset="0"/>
              </a:rPr>
              <a:t>2 strengths + something to strengthen/think about. Low-hanging fruit.</a:t>
            </a:r>
          </a:p>
          <a:p>
            <a:pPr marL="171450" indent="-171450">
              <a:spcAft>
                <a:spcPts val="1600"/>
              </a:spcAft>
              <a:buFontTx/>
              <a:buChar char="-"/>
            </a:pPr>
            <a:r>
              <a:rPr lang="en-GB" sz="1200" dirty="0" smtClean="0">
                <a:latin typeface="Source Sans Pro ExtraLight" panose="020B0303030403020204" pitchFamily="34" charset="0"/>
                <a:ea typeface="Source Sans Pro ExtraLight" panose="020B0303030403020204" pitchFamily="34" charset="0"/>
              </a:rPr>
              <a:t>Positive language, not “this was weak”. You don’t want the students disheartened!</a:t>
            </a:r>
          </a:p>
          <a:p>
            <a:pPr marL="171450" indent="-171450">
              <a:spcAft>
                <a:spcPts val="1600"/>
              </a:spcAft>
              <a:buFontTx/>
              <a:buChar char="-"/>
            </a:pPr>
            <a:endParaRPr lang="en-GB" sz="1200" baseline="0" dirty="0" smtClean="0">
              <a:latin typeface="Source Sans Pro ExtraLight" panose="020B0303030403020204" pitchFamily="34" charset="0"/>
            </a:endParaRPr>
          </a:p>
          <a:p>
            <a:pPr marL="0" indent="0">
              <a:spcAft>
                <a:spcPts val="1600"/>
              </a:spcAft>
              <a:buFontTx/>
              <a:buNone/>
            </a:pPr>
            <a:r>
              <a:rPr lang="en-GB" sz="1200" baseline="0" dirty="0" smtClean="0">
                <a:latin typeface="Source Sans Pro ExtraLight" panose="020B0303030403020204" pitchFamily="34" charset="0"/>
              </a:rPr>
              <a:t>[call on volunteers, or pick a few]</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84261D1-47B3-451A-8BE0-D60450941AF3}" type="slidenum">
              <a:rPr lang="en-GB" smtClean="0"/>
              <a:t>15</a:t>
            </a:fld>
            <a:endParaRPr lang="en-GB"/>
          </a:p>
        </p:txBody>
      </p:sp>
    </p:spTree>
    <p:extLst>
      <p:ext uri="{BB962C8B-B14F-4D97-AF65-F5344CB8AC3E}">
        <p14:creationId xmlns:p14="http://schemas.microsoft.com/office/powerpoint/2010/main" val="3956319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Summative assessment was much more structured with grading criteria.</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Marking is subjective:</a:t>
            </a:r>
          </a:p>
          <a:p>
            <a:pPr lvl="1"/>
            <a:r>
              <a:rPr lang="en-GB" sz="1200" kern="1200" dirty="0" smtClean="0">
                <a:solidFill>
                  <a:schemeClr val="tx1"/>
                </a:solidFill>
                <a:effectLst/>
                <a:latin typeface="+mn-lt"/>
                <a:ea typeface="+mn-ea"/>
                <a:cs typeface="+mn-cs"/>
              </a:rPr>
              <a:t>Some ways to minimise bias: The co-lead and I double marked three scripts to calibrate our marking in terms of this matrix.</a:t>
            </a:r>
            <a:r>
              <a:rPr lang="en-GB" sz="1200" kern="1200" baseline="0" dirty="0" smtClean="0">
                <a:solidFill>
                  <a:schemeClr val="tx1"/>
                </a:solidFill>
                <a:effectLst/>
                <a:latin typeface="+mn-lt"/>
                <a:ea typeface="+mn-ea"/>
                <a:cs typeface="+mn-cs"/>
              </a:rPr>
              <a:t> </a:t>
            </a:r>
          </a:p>
          <a:p>
            <a:pPr lvl="1"/>
            <a:r>
              <a:rPr lang="en-GB" sz="1200" kern="1200" dirty="0" smtClean="0">
                <a:solidFill>
                  <a:schemeClr val="tx1"/>
                </a:solidFill>
                <a:effectLst/>
                <a:latin typeface="+mn-lt"/>
                <a:ea typeface="+mn-ea"/>
                <a:cs typeface="+mn-cs"/>
              </a:rPr>
              <a:t> we had a moderator marker. </a:t>
            </a:r>
            <a:endParaRPr lang="en-GB" sz="1200" kern="1200" baseline="0" dirty="0" smtClean="0">
              <a:solidFill>
                <a:schemeClr val="tx1"/>
              </a:solidFill>
              <a:effectLst/>
              <a:latin typeface="+mn-lt"/>
              <a:ea typeface="+mn-ea"/>
              <a:cs typeface="+mn-cs"/>
            </a:endParaRPr>
          </a:p>
          <a:p>
            <a:pPr lvl="1"/>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It took me several hours to do </a:t>
            </a:r>
            <a:r>
              <a:rPr lang="en-GB" sz="1200" i="1" kern="1200" dirty="0" smtClean="0">
                <a:solidFill>
                  <a:schemeClr val="tx1"/>
                </a:solidFill>
                <a:effectLst/>
                <a:latin typeface="+mn-lt"/>
                <a:ea typeface="+mn-ea"/>
                <a:cs typeface="+mn-cs"/>
              </a:rPr>
              <a:t>one.</a:t>
            </a:r>
            <a:r>
              <a:rPr lang="en-GB" sz="1200" kern="1200" dirty="0" smtClean="0">
                <a:solidFill>
                  <a:schemeClr val="tx1"/>
                </a:solidFill>
                <a:effectLst/>
                <a:latin typeface="+mn-lt"/>
                <a:ea typeface="+mn-ea"/>
                <a:cs typeface="+mn-cs"/>
              </a:rPr>
              <a:t> Average for my more experienced co-lead was 45 minutes. </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Personal reflection on this: I have high standards, particularly for the literature search strategies. I had to remind myself a Masters is about learning to master, there will still be mistakes in </a:t>
            </a:r>
            <a:r>
              <a:rPr lang="en-GB" sz="1200" kern="1200" dirty="0" err="1" smtClean="0">
                <a:solidFill>
                  <a:schemeClr val="tx1"/>
                </a:solidFill>
                <a:effectLst/>
                <a:latin typeface="+mn-lt"/>
                <a:ea typeface="+mn-ea"/>
                <a:cs typeface="+mn-cs"/>
              </a:rPr>
              <a:t>eg</a:t>
            </a:r>
            <a:r>
              <a:rPr lang="en-GB" sz="1200" kern="1200" dirty="0" smtClean="0">
                <a:solidFill>
                  <a:schemeClr val="tx1"/>
                </a:solidFill>
                <a:effectLst/>
                <a:latin typeface="+mn-lt"/>
                <a:ea typeface="+mn-ea"/>
                <a:cs typeface="+mn-cs"/>
              </a:rPr>
              <a:t> referencing, they haven't learned it all yet.</a:t>
            </a:r>
          </a:p>
          <a:p>
            <a:endParaRPr lang="en-GB" dirty="0"/>
          </a:p>
        </p:txBody>
      </p:sp>
      <p:sp>
        <p:nvSpPr>
          <p:cNvPr id="4" name="Slide Number Placeholder 3"/>
          <p:cNvSpPr>
            <a:spLocks noGrp="1"/>
          </p:cNvSpPr>
          <p:nvPr>
            <p:ph type="sldNum" sz="quarter" idx="10"/>
          </p:nvPr>
        </p:nvSpPr>
        <p:spPr/>
        <p:txBody>
          <a:bodyPr/>
          <a:lstStyle/>
          <a:p>
            <a:fld id="{B84261D1-47B3-451A-8BE0-D60450941AF3}" type="slidenum">
              <a:rPr lang="en-GB" smtClean="0"/>
              <a:t>16</a:t>
            </a:fld>
            <a:endParaRPr lang="en-GB"/>
          </a:p>
        </p:txBody>
      </p:sp>
    </p:spTree>
    <p:extLst>
      <p:ext uri="{BB962C8B-B14F-4D97-AF65-F5344CB8AC3E}">
        <p14:creationId xmlns:p14="http://schemas.microsoft.com/office/powerpoint/2010/main" val="1974667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Changes?</a:t>
            </a:r>
          </a:p>
          <a:p>
            <a:r>
              <a:rPr lang="en-GB" sz="1200" kern="1200" dirty="0" smtClean="0">
                <a:solidFill>
                  <a:schemeClr val="tx1"/>
                </a:solidFill>
                <a:effectLst/>
                <a:latin typeface="+mn-lt"/>
                <a:ea typeface="+mn-ea"/>
                <a:cs typeface="+mn-cs"/>
              </a:rPr>
              <a:t>Running again 2023-24</a:t>
            </a:r>
          </a:p>
        </p:txBody>
      </p:sp>
      <p:sp>
        <p:nvSpPr>
          <p:cNvPr id="4" name="Slide Number Placeholder 3"/>
          <p:cNvSpPr>
            <a:spLocks noGrp="1"/>
          </p:cNvSpPr>
          <p:nvPr>
            <p:ph type="sldNum" sz="quarter" idx="10"/>
          </p:nvPr>
        </p:nvSpPr>
        <p:spPr/>
        <p:txBody>
          <a:bodyPr/>
          <a:lstStyle/>
          <a:p>
            <a:fld id="{B84261D1-47B3-451A-8BE0-D60450941AF3}" type="slidenum">
              <a:rPr lang="en-GB" smtClean="0"/>
              <a:t>17</a:t>
            </a:fld>
            <a:endParaRPr lang="en-GB"/>
          </a:p>
        </p:txBody>
      </p:sp>
    </p:spTree>
    <p:extLst>
      <p:ext uri="{BB962C8B-B14F-4D97-AF65-F5344CB8AC3E}">
        <p14:creationId xmlns:p14="http://schemas.microsoft.com/office/powerpoint/2010/main" val="2022773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Not a lot to change course content, just tweaks</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Learn Ultra</a:t>
            </a:r>
          </a:p>
          <a:p>
            <a:pPr lvl="1"/>
            <a:r>
              <a:rPr lang="en-GB" sz="1200" kern="1200" dirty="0" smtClean="0">
                <a:solidFill>
                  <a:schemeClr val="tx1"/>
                </a:solidFill>
                <a:effectLst/>
                <a:latin typeface="+mn-lt"/>
                <a:ea typeface="+mn-ea"/>
                <a:cs typeface="+mn-cs"/>
              </a:rPr>
              <a:t>Do some work on this but should be a more streamlined experience for the students</a:t>
            </a:r>
          </a:p>
          <a:p>
            <a:pPr lvl="1"/>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Scoping review on pathways – applying for a grant, will do the lit search and be co-author.</a:t>
            </a:r>
          </a:p>
          <a:p>
            <a:endParaRPr lang="en-GB" dirty="0"/>
          </a:p>
        </p:txBody>
      </p:sp>
      <p:sp>
        <p:nvSpPr>
          <p:cNvPr id="4" name="Slide Number Placeholder 3"/>
          <p:cNvSpPr>
            <a:spLocks noGrp="1"/>
          </p:cNvSpPr>
          <p:nvPr>
            <p:ph type="sldNum" sz="quarter" idx="10"/>
          </p:nvPr>
        </p:nvSpPr>
        <p:spPr/>
        <p:txBody>
          <a:bodyPr/>
          <a:lstStyle/>
          <a:p>
            <a:fld id="{B84261D1-47B3-451A-8BE0-D60450941AF3}" type="slidenum">
              <a:rPr lang="en-GB" smtClean="0"/>
              <a:t>18</a:t>
            </a:fld>
            <a:endParaRPr lang="en-GB"/>
          </a:p>
        </p:txBody>
      </p:sp>
    </p:spTree>
    <p:extLst>
      <p:ext uri="{BB962C8B-B14F-4D97-AF65-F5344CB8AC3E}">
        <p14:creationId xmlns:p14="http://schemas.microsoft.com/office/powerpoint/2010/main" val="845410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4261D1-47B3-451A-8BE0-D60450941AF3}" type="slidenum">
              <a:rPr lang="en-GB" smtClean="0"/>
              <a:t>19</a:t>
            </a:fld>
            <a:endParaRPr lang="en-GB"/>
          </a:p>
        </p:txBody>
      </p:sp>
    </p:spTree>
    <p:extLst>
      <p:ext uri="{BB962C8B-B14F-4D97-AF65-F5344CB8AC3E}">
        <p14:creationId xmlns:p14="http://schemas.microsoft.com/office/powerpoint/2010/main" val="1618343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Acknowledgements</a:t>
            </a:r>
            <a:r>
              <a:rPr lang="en-GB" dirty="0"/>
              <a:t> </a:t>
            </a:r>
            <a:endParaRPr lang="en-GB" dirty="0" smtClean="0"/>
          </a:p>
          <a:p>
            <a:endParaRPr lang="en-GB" b="1" dirty="0"/>
          </a:p>
          <a:p>
            <a:r>
              <a:rPr lang="en-GB" dirty="0"/>
              <a:t>At this point, I would like to acknowledge the programme team of the Masters in Clinical Education, </a:t>
            </a:r>
            <a:endParaRPr lang="en-GB" dirty="0" smtClean="0"/>
          </a:p>
          <a:p>
            <a:endParaRPr lang="en-GB" dirty="0"/>
          </a:p>
          <a:p>
            <a:r>
              <a:rPr lang="en-GB" dirty="0" smtClean="0"/>
              <a:t>in </a:t>
            </a:r>
            <a:r>
              <a:rPr lang="en-GB" dirty="0"/>
              <a:t>particular Kirstin Stuart James, who is my co-Lead on CLR which we designed </a:t>
            </a:r>
            <a:r>
              <a:rPr lang="en-GB" dirty="0" smtClean="0"/>
              <a:t>and </a:t>
            </a:r>
            <a:r>
              <a:rPr lang="en-GB" dirty="0"/>
              <a:t>ran together, and she was very much a mentor to me throughout</a:t>
            </a:r>
            <a:r>
              <a:rPr lang="en-GB" dirty="0" smtClean="0"/>
              <a:t>.</a:t>
            </a:r>
          </a:p>
          <a:p>
            <a:endParaRPr lang="en-GB" dirty="0"/>
          </a:p>
        </p:txBody>
      </p:sp>
      <p:sp>
        <p:nvSpPr>
          <p:cNvPr id="4" name="Slide Number Placeholder 3"/>
          <p:cNvSpPr>
            <a:spLocks noGrp="1"/>
          </p:cNvSpPr>
          <p:nvPr>
            <p:ph type="sldNum" sz="quarter" idx="5"/>
          </p:nvPr>
        </p:nvSpPr>
        <p:spPr/>
        <p:txBody>
          <a:bodyPr/>
          <a:lstStyle/>
          <a:p>
            <a:fld id="{B480DBF6-FF20-3C44-A418-45E774E6D9EC}" type="slidenum">
              <a:rPr lang="en-GB" smtClean="0"/>
              <a:t>2</a:t>
            </a:fld>
            <a:endParaRPr lang="en-GB"/>
          </a:p>
        </p:txBody>
      </p:sp>
    </p:spTree>
    <p:extLst>
      <p:ext uri="{BB962C8B-B14F-4D97-AF65-F5344CB8AC3E}">
        <p14:creationId xmlns:p14="http://schemas.microsoft.com/office/powerpoint/2010/main" val="2834785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New roles and skillsets </a:t>
            </a:r>
          </a:p>
          <a:p>
            <a:r>
              <a:rPr lang="en-GB" sz="1200" kern="1200" dirty="0" smtClean="0">
                <a:solidFill>
                  <a:schemeClr val="tx1"/>
                </a:solidFill>
                <a:effectLst/>
                <a:latin typeface="+mn-lt"/>
                <a:ea typeface="+mn-ea"/>
                <a:cs typeface="+mn-cs"/>
              </a:rPr>
              <a:t>Really good timing for me because started a Postgraduate Certificate in Academic Practice, a teaching qualification run by UoE. I was able to start implementing my learning from the </a:t>
            </a:r>
            <a:r>
              <a:rPr lang="en-GB" sz="1200" kern="1200" dirty="0" err="1" smtClean="0">
                <a:solidFill>
                  <a:schemeClr val="tx1"/>
                </a:solidFill>
                <a:effectLst/>
                <a:latin typeface="+mn-lt"/>
                <a:ea typeface="+mn-ea"/>
                <a:cs typeface="+mn-cs"/>
              </a:rPr>
              <a:t>PGCert</a:t>
            </a:r>
            <a:r>
              <a:rPr lang="en-GB" sz="1200" kern="1200" dirty="0" smtClean="0">
                <a:solidFill>
                  <a:schemeClr val="tx1"/>
                </a:solidFill>
                <a:effectLst/>
                <a:latin typeface="+mn-lt"/>
                <a:ea typeface="+mn-ea"/>
                <a:cs typeface="+mn-cs"/>
              </a:rPr>
              <a:t>, and as the assignments were reflective I was able to use CLR in those.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Did I enjoy it? Yes, but…</a:t>
            </a:r>
          </a:p>
          <a:p>
            <a:r>
              <a:rPr lang="en-GB" sz="1200" kern="1200" dirty="0" smtClean="0">
                <a:solidFill>
                  <a:schemeClr val="tx1"/>
                </a:solidFill>
                <a:effectLst/>
                <a:latin typeface="+mn-lt"/>
                <a:ea typeface="+mn-ea"/>
                <a:cs typeface="+mn-cs"/>
              </a:rPr>
              <a:t>Would I do it again? Yes, but…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 would think carefully before taking on another course like this.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Although they bought out my time it was still a lot of work and very tiring. 1 hour of thinking and creating and writing and learning, does not equal 1 hour of routine library work.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next iteration will be easier because the course is already written. </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Partnership with faculty</a:t>
            </a:r>
          </a:p>
          <a:p>
            <a:r>
              <a:rPr lang="en-GB" sz="1200" kern="1200" dirty="0" smtClean="0">
                <a:solidFill>
                  <a:schemeClr val="tx1"/>
                </a:solidFill>
                <a:effectLst/>
                <a:latin typeface="+mn-lt"/>
                <a:ea typeface="+mn-ea"/>
                <a:cs typeface="+mn-cs"/>
              </a:rPr>
              <a:t>There is a potential new role for librarians in what Cowan and Eva (2016) call ‘infiltrating’ faculty [11]. Not being a traditional ‘library’ course, </a:t>
            </a:r>
            <a:r>
              <a:rPr lang="en-GB" sz="1200" i="1" kern="1200" dirty="0" smtClean="0">
                <a:solidFill>
                  <a:schemeClr val="tx1"/>
                </a:solidFill>
                <a:effectLst/>
                <a:latin typeface="+mn-lt"/>
                <a:ea typeface="+mn-ea"/>
                <a:cs typeface="+mn-cs"/>
              </a:rPr>
              <a:t>Critical Literature Review</a:t>
            </a:r>
            <a:r>
              <a:rPr lang="en-GB" sz="1200" kern="1200" dirty="0" smtClean="0">
                <a:solidFill>
                  <a:schemeClr val="tx1"/>
                </a:solidFill>
                <a:effectLst/>
                <a:latin typeface="+mn-lt"/>
                <a:ea typeface="+mn-ea"/>
                <a:cs typeface="+mn-cs"/>
              </a:rPr>
              <a:t> demonstrates that librarians are teachers not limited to ‘library’ content, and that it is not only librarians who can and should teach information literacy [11] to empower university students to think critically and make balanced judgements about information [9].</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Whether or not my attempts to integrate critical information literacy into the course are successful or not, it’s surely better than a one-shot – these are students I would’ve seen for a one-shot anyway, and this is already so much more time with them.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By being there at the live conversations and in the discussion boards and reading their assignments, I was able to weigh in and raise information literacy related things throughout the course. </a:t>
            </a: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84261D1-47B3-451A-8BE0-D60450941AF3}" type="slidenum">
              <a:rPr lang="en-GB" smtClean="0"/>
              <a:t>20</a:t>
            </a:fld>
            <a:endParaRPr lang="en-GB"/>
          </a:p>
        </p:txBody>
      </p:sp>
    </p:spTree>
    <p:extLst>
      <p:ext uri="{BB962C8B-B14F-4D97-AF65-F5344CB8AC3E}">
        <p14:creationId xmlns:p14="http://schemas.microsoft.com/office/powerpoint/2010/main" val="1020355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Conclusion</a:t>
            </a:r>
          </a:p>
          <a:p>
            <a:r>
              <a:rPr lang="en-GB" sz="1200" kern="1200" dirty="0" smtClean="0">
                <a:solidFill>
                  <a:schemeClr val="tx1"/>
                </a:solidFill>
                <a:effectLst/>
                <a:latin typeface="+mn-lt"/>
                <a:ea typeface="+mn-ea"/>
                <a:cs typeface="+mn-cs"/>
              </a:rPr>
              <a:t>Designing and leading a credit-bearing course is a big commitment but when undertaking with open eyes is an opportunity for valuable experience and partnership.</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Thank you.</a:t>
            </a:r>
          </a:p>
          <a:p>
            <a:endParaRPr lang="en-GB" dirty="0"/>
          </a:p>
        </p:txBody>
      </p:sp>
      <p:sp>
        <p:nvSpPr>
          <p:cNvPr id="4" name="Slide Number Placeholder 3"/>
          <p:cNvSpPr>
            <a:spLocks noGrp="1"/>
          </p:cNvSpPr>
          <p:nvPr>
            <p:ph type="sldNum" sz="quarter" idx="10"/>
          </p:nvPr>
        </p:nvSpPr>
        <p:spPr/>
        <p:txBody>
          <a:bodyPr/>
          <a:lstStyle/>
          <a:p>
            <a:fld id="{B84261D1-47B3-451A-8BE0-D60450941AF3}" type="slidenum">
              <a:rPr lang="en-GB" smtClean="0"/>
              <a:t>21</a:t>
            </a:fld>
            <a:endParaRPr lang="en-GB"/>
          </a:p>
        </p:txBody>
      </p:sp>
    </p:spTree>
    <p:extLst>
      <p:ext uri="{BB962C8B-B14F-4D97-AF65-F5344CB8AC3E}">
        <p14:creationId xmlns:p14="http://schemas.microsoft.com/office/powerpoint/2010/main" val="1133850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Course </a:t>
            </a:r>
            <a:r>
              <a:rPr lang="en-GB" dirty="0" smtClean="0"/>
              <a:t>feedback</a:t>
            </a:r>
          </a:p>
          <a:p>
            <a:endParaRPr lang="en-GB" dirty="0" smtClean="0"/>
          </a:p>
          <a:p>
            <a:r>
              <a:rPr lang="en-GB" dirty="0" smtClean="0"/>
              <a:t>Informal feedback was positive. This was received through informal discussion during live conversations. More formally a positive response was reported at the Student-Staff Liaison Committee. In addition, a Critical Literature Review student survey was returned. </a:t>
            </a:r>
            <a:endParaRPr lang="en-GB" dirty="0" smtClean="0"/>
          </a:p>
          <a:p>
            <a:endParaRPr lang="en-GB" dirty="0" smtClean="0"/>
          </a:p>
          <a:p>
            <a:r>
              <a:rPr lang="en-GB" dirty="0" smtClean="0"/>
              <a:t>Student survey</a:t>
            </a:r>
          </a:p>
          <a:p>
            <a:r>
              <a:rPr lang="en-GB" dirty="0" smtClean="0"/>
              <a:t>Response rate: 4/43 = 9.3%</a:t>
            </a:r>
          </a:p>
          <a:p>
            <a:r>
              <a:rPr lang="en-GB" dirty="0" smtClean="0"/>
              <a:t>Overall quality of the course rating: Overall, the course was rated well with ratings approximating 8/10. </a:t>
            </a:r>
            <a:endParaRPr lang="en-GB" dirty="0" smtClean="0"/>
          </a:p>
          <a:p>
            <a:endParaRPr lang="en-GB" dirty="0" smtClean="0"/>
          </a:p>
          <a:p>
            <a:r>
              <a:rPr lang="en-GB" dirty="0" smtClean="0"/>
              <a:t>Any suggestions for improvement?  If so, what: </a:t>
            </a:r>
          </a:p>
          <a:p>
            <a:r>
              <a:rPr lang="en-GB" dirty="0" smtClean="0"/>
              <a:t>This was the first iteration of the course. As such previous examples of work were not available to the 2022-23 cohort. This was mentioned in the student response and will be taken forwards for 23-24. </a:t>
            </a:r>
            <a:endParaRPr lang="en-GB" dirty="0" smtClean="0"/>
          </a:p>
          <a:p>
            <a:endParaRPr lang="en-GB" dirty="0" smtClean="0"/>
          </a:p>
          <a:p>
            <a:r>
              <a:rPr lang="en-GB" dirty="0" smtClean="0"/>
              <a:t>Other free text comments you wish to include:</a:t>
            </a:r>
          </a:p>
          <a:p>
            <a:r>
              <a:rPr lang="en-GB" dirty="0" smtClean="0"/>
              <a:t>Free text comments were encouraging and of note were that the course is relevant to practice, there was flexibility in delivery, and faculty are responsive. Students reported they felt prepared to undertake a CLR in future.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B84261D1-47B3-451A-8BE0-D60450941AF3}" type="slidenum">
              <a:rPr lang="en-GB" smtClean="0"/>
              <a:t>22</a:t>
            </a:fld>
            <a:endParaRPr lang="en-GB"/>
          </a:p>
        </p:txBody>
      </p:sp>
    </p:spTree>
    <p:extLst>
      <p:ext uri="{BB962C8B-B14F-4D97-AF65-F5344CB8AC3E}">
        <p14:creationId xmlns:p14="http://schemas.microsoft.com/office/powerpoint/2010/main" val="2890125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a:t>
            </a:r>
            <a:r>
              <a:rPr lang="en-GB" dirty="0" smtClean="0"/>
              <a:t>am going to use some </a:t>
            </a:r>
            <a:r>
              <a:rPr lang="en-GB" dirty="0"/>
              <a:t>jargon specific to the University of Edinburgh</a:t>
            </a:r>
            <a:r>
              <a:rPr lang="en-GB" dirty="0" smtClean="0"/>
              <a:t>:</a:t>
            </a:r>
          </a:p>
          <a:p>
            <a:endParaRPr lang="en-GB" dirty="0"/>
          </a:p>
          <a:p>
            <a:r>
              <a:rPr lang="en-GB" dirty="0"/>
              <a:t>Programme = degree (i.e. masters, bachelors; MSc Clinical Education); </a:t>
            </a:r>
            <a:endParaRPr lang="en-GB" dirty="0" smtClean="0"/>
          </a:p>
          <a:p>
            <a:endParaRPr lang="en-GB" dirty="0"/>
          </a:p>
          <a:p>
            <a:r>
              <a:rPr lang="en-GB" dirty="0" smtClean="0"/>
              <a:t>courses </a:t>
            </a:r>
            <a:r>
              <a:rPr lang="en-GB" dirty="0"/>
              <a:t>= modules i.e. what the degree is made up of. </a:t>
            </a:r>
          </a:p>
          <a:p>
            <a:endParaRPr lang="en-GB" dirty="0"/>
          </a:p>
        </p:txBody>
      </p:sp>
      <p:sp>
        <p:nvSpPr>
          <p:cNvPr id="4" name="Slide Number Placeholder 3"/>
          <p:cNvSpPr>
            <a:spLocks noGrp="1"/>
          </p:cNvSpPr>
          <p:nvPr>
            <p:ph type="sldNum" sz="quarter" idx="10"/>
          </p:nvPr>
        </p:nvSpPr>
        <p:spPr/>
        <p:txBody>
          <a:bodyPr/>
          <a:lstStyle/>
          <a:p>
            <a:fld id="{B84261D1-47B3-451A-8BE0-D60450941AF3}" type="slidenum">
              <a:rPr lang="en-GB" smtClean="0"/>
              <a:t>3</a:t>
            </a:fld>
            <a:endParaRPr lang="en-GB"/>
          </a:p>
        </p:txBody>
      </p:sp>
    </p:spTree>
    <p:extLst>
      <p:ext uri="{BB962C8B-B14F-4D97-AF65-F5344CB8AC3E}">
        <p14:creationId xmlns:p14="http://schemas.microsoft.com/office/powerpoint/2010/main" val="4203395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Building on an existing strong working relationship between that team and University of Edinburgh librarians, in September 2022 we ran a new course called </a:t>
            </a:r>
            <a:r>
              <a:rPr lang="en-GB" i="1" dirty="0"/>
              <a:t>Critical Literature Review</a:t>
            </a:r>
            <a:r>
              <a:rPr lang="en-GB" dirty="0"/>
              <a:t> </a:t>
            </a:r>
            <a:r>
              <a:rPr lang="en-GB" dirty="0" smtClean="0"/>
              <a:t>. </a:t>
            </a:r>
          </a:p>
          <a:p>
            <a:endParaRPr lang="en-GB" dirty="0"/>
          </a:p>
          <a:p>
            <a:r>
              <a:rPr lang="en-GB" dirty="0"/>
              <a:t>Not limited to a one-shot or guest lecturing on literature searching, this course involves active partnership between faculty and librarian, with information literacy woven into the fabric of the course content. </a:t>
            </a:r>
            <a:endParaRPr lang="en-GB" dirty="0" smtClean="0"/>
          </a:p>
          <a:p>
            <a:endParaRPr lang="en-GB" dirty="0"/>
          </a:p>
          <a:p>
            <a:r>
              <a:rPr lang="en-GB" dirty="0"/>
              <a:t>The long-term relationships created with students are some of the biggest rewards for librarians participating in classrooms, and more time spent with students can illuminate the roadblocks they encounter in research and studies [1]. But typically, librarians teaching credit-bearing courses is relatively rare, instead focusing usually on library workshops and information literacy one-shots [2]. </a:t>
            </a:r>
            <a:endParaRPr lang="en-GB" dirty="0" smtClean="0"/>
          </a:p>
          <a:p>
            <a:endParaRPr lang="en-GB" dirty="0"/>
          </a:p>
          <a:p>
            <a:r>
              <a:rPr lang="en-GB" dirty="0"/>
              <a:t>In the UK, subject librarians are often encouraged to develop their teaching skills by gaining professional qualifications such as Fellowship of the Higher Education Academy [3], which I am myself working towards by taking a Postgraduate Certificate. </a:t>
            </a:r>
            <a:endParaRPr lang="en-GB" dirty="0" smtClean="0"/>
          </a:p>
          <a:p>
            <a:endParaRPr lang="en-GB" dirty="0"/>
          </a:p>
          <a:p>
            <a:r>
              <a:rPr lang="en-GB" dirty="0"/>
              <a:t>But this is at odds with that ubiquity of information literacy one-shots, whose restrictions limit the opportunity to guide students towards progressively more complex thinking and practice [4] such as application, analysis, synthesis or evaluation [3]. </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As a librarian joining the teaching team for Critical Literature Review was an opportunity for myself to gain teaching experience, and to embed information literacy within the curriculum.</a:t>
            </a:r>
          </a:p>
        </p:txBody>
      </p:sp>
      <p:sp>
        <p:nvSpPr>
          <p:cNvPr id="4" name="Slide Number Placeholder 3"/>
          <p:cNvSpPr>
            <a:spLocks noGrp="1"/>
          </p:cNvSpPr>
          <p:nvPr>
            <p:ph type="sldNum" sz="quarter" idx="10"/>
          </p:nvPr>
        </p:nvSpPr>
        <p:spPr/>
        <p:txBody>
          <a:bodyPr/>
          <a:lstStyle/>
          <a:p>
            <a:fld id="{B84261D1-47B3-451A-8BE0-D60450941AF3}" type="slidenum">
              <a:rPr lang="en-GB" smtClean="0"/>
              <a:t>4</a:t>
            </a:fld>
            <a:endParaRPr lang="en-GB"/>
          </a:p>
        </p:txBody>
      </p:sp>
    </p:spTree>
    <p:extLst>
      <p:ext uri="{BB962C8B-B14F-4D97-AF65-F5344CB8AC3E}">
        <p14:creationId xmlns:p14="http://schemas.microsoft.com/office/powerpoint/2010/main" val="2290911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MSc and the course – an overview</a:t>
            </a:r>
          </a:p>
          <a:p>
            <a:r>
              <a:rPr lang="en-GB" b="1" dirty="0"/>
              <a:t>MSc Clinical Education</a:t>
            </a:r>
          </a:p>
          <a:p>
            <a:pPr lvl="0"/>
            <a:r>
              <a:rPr lang="en-GB" dirty="0"/>
              <a:t>Online distance learning Masters, which students study part-time over 3 years</a:t>
            </a:r>
          </a:p>
          <a:p>
            <a:pPr lvl="0"/>
            <a:r>
              <a:rPr lang="en-GB" dirty="0"/>
              <a:t>Medical and health professionals such as doctors, nurses, dentists, vets </a:t>
            </a:r>
            <a:r>
              <a:rPr lang="en-GB" dirty="0" err="1" smtClean="0"/>
              <a:t>etc</a:t>
            </a:r>
            <a:endParaRPr lang="en-GB" dirty="0" smtClean="0"/>
          </a:p>
          <a:p>
            <a:pPr lvl="0"/>
            <a:endParaRPr lang="en-GB" dirty="0"/>
          </a:p>
          <a:p>
            <a:pPr lvl="0"/>
            <a:r>
              <a:rPr lang="en-GB" dirty="0"/>
              <a:t>And they are a truly global cohort</a:t>
            </a:r>
            <a:r>
              <a:rPr lang="en-GB" dirty="0" smtClean="0"/>
              <a:t>.</a:t>
            </a:r>
          </a:p>
          <a:p>
            <a:pPr lvl="0"/>
            <a:endParaRPr lang="en-GB" dirty="0"/>
          </a:p>
          <a:p>
            <a:r>
              <a:rPr lang="en-GB" dirty="0"/>
              <a:t>Existing relationship - I am their named librarian, and have been for 6 years. </a:t>
            </a:r>
            <a:endParaRPr lang="en-GB" dirty="0" smtClean="0"/>
          </a:p>
          <a:p>
            <a:endParaRPr lang="en-GB" dirty="0"/>
          </a:p>
          <a:p>
            <a:r>
              <a:rPr lang="en-GB" dirty="0" smtClean="0"/>
              <a:t>I </a:t>
            </a:r>
            <a:r>
              <a:rPr lang="en-GB" dirty="0"/>
              <a:t>meet with students and answer their queries, start-of-term induction sessions, literature searching workshops, attend Board of Examiners, and even co-supervised a dissertation.</a:t>
            </a:r>
          </a:p>
        </p:txBody>
      </p:sp>
      <p:sp>
        <p:nvSpPr>
          <p:cNvPr id="4" name="Slide Number Placeholder 3"/>
          <p:cNvSpPr>
            <a:spLocks noGrp="1"/>
          </p:cNvSpPr>
          <p:nvPr>
            <p:ph type="sldNum" sz="quarter" idx="10"/>
          </p:nvPr>
        </p:nvSpPr>
        <p:spPr/>
        <p:txBody>
          <a:bodyPr/>
          <a:lstStyle/>
          <a:p>
            <a:fld id="{B84261D1-47B3-451A-8BE0-D60450941AF3}" type="slidenum">
              <a:rPr lang="en-GB" smtClean="0"/>
              <a:t>5</a:t>
            </a:fld>
            <a:endParaRPr lang="en-GB"/>
          </a:p>
        </p:txBody>
      </p:sp>
    </p:spTree>
    <p:extLst>
      <p:ext uri="{BB962C8B-B14F-4D97-AF65-F5344CB8AC3E}">
        <p14:creationId xmlns:p14="http://schemas.microsoft.com/office/powerpoint/2010/main" val="3971462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course – Critical Literature Review</a:t>
            </a:r>
          </a:p>
          <a:p>
            <a:pPr lvl="0"/>
            <a:r>
              <a:rPr lang="en-GB" dirty="0"/>
              <a:t>Learning outcomes:</a:t>
            </a:r>
          </a:p>
          <a:p>
            <a:pPr lvl="1"/>
            <a:r>
              <a:rPr lang="en-GB" dirty="0"/>
              <a:t>Investigate a problem through critical literature review.  </a:t>
            </a:r>
          </a:p>
          <a:p>
            <a:pPr lvl="1"/>
            <a:r>
              <a:rPr lang="en-GB" dirty="0"/>
              <a:t>Design and implement a literature search.  </a:t>
            </a:r>
          </a:p>
          <a:p>
            <a:pPr lvl="1"/>
            <a:r>
              <a:rPr lang="en-GB" dirty="0"/>
              <a:t>Organise, critically analyse, and synthesise research evidence  </a:t>
            </a:r>
          </a:p>
          <a:p>
            <a:r>
              <a:rPr lang="en-GB" dirty="0"/>
              <a:t>Critically reflect on learning. </a:t>
            </a:r>
          </a:p>
        </p:txBody>
      </p:sp>
      <p:sp>
        <p:nvSpPr>
          <p:cNvPr id="4" name="Slide Number Placeholder 3"/>
          <p:cNvSpPr>
            <a:spLocks noGrp="1"/>
          </p:cNvSpPr>
          <p:nvPr>
            <p:ph type="sldNum" sz="quarter" idx="10"/>
          </p:nvPr>
        </p:nvSpPr>
        <p:spPr/>
        <p:txBody>
          <a:bodyPr/>
          <a:lstStyle/>
          <a:p>
            <a:fld id="{B84261D1-47B3-451A-8BE0-D60450941AF3}" type="slidenum">
              <a:rPr lang="en-GB" smtClean="0"/>
              <a:t>6</a:t>
            </a:fld>
            <a:endParaRPr lang="en-GB"/>
          </a:p>
        </p:txBody>
      </p:sp>
    </p:spTree>
    <p:extLst>
      <p:ext uri="{BB962C8B-B14F-4D97-AF65-F5344CB8AC3E}">
        <p14:creationId xmlns:p14="http://schemas.microsoft.com/office/powerpoint/2010/main" val="841311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fld id="{B84261D1-47B3-451A-8BE0-D60450941AF3}" type="slidenum">
              <a:rPr lang="en-GB" smtClean="0"/>
              <a:t>7</a:t>
            </a:fld>
            <a:endParaRPr lang="en-GB"/>
          </a:p>
        </p:txBody>
      </p:sp>
    </p:spTree>
    <p:extLst>
      <p:ext uri="{BB962C8B-B14F-4D97-AF65-F5344CB8AC3E}">
        <p14:creationId xmlns:p14="http://schemas.microsoft.com/office/powerpoint/2010/main" val="2476985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47700"/>
            <a:ext cx="1760538" cy="990600"/>
          </a:xfrm>
        </p:spPr>
      </p:sp>
      <p:sp>
        <p:nvSpPr>
          <p:cNvPr id="3" name="Notes Placeholder 2"/>
          <p:cNvSpPr>
            <a:spLocks noGrp="1"/>
          </p:cNvSpPr>
          <p:nvPr>
            <p:ph type="body" idx="1"/>
          </p:nvPr>
        </p:nvSpPr>
        <p:spPr/>
        <p:txBody>
          <a:bodyPr/>
          <a:lstStyle/>
          <a:p>
            <a:pPr lvl="0"/>
            <a:r>
              <a:rPr lang="en-GB" dirty="0"/>
              <a:t>Asynchronous over 10 </a:t>
            </a:r>
            <a:r>
              <a:rPr lang="en-GB" dirty="0" smtClean="0"/>
              <a:t>weeks – students expected to spend 200</a:t>
            </a:r>
            <a:r>
              <a:rPr lang="en-GB" baseline="0" dirty="0" smtClean="0"/>
              <a:t> hours on the course. </a:t>
            </a:r>
          </a:p>
          <a:p>
            <a:pPr lvl="0"/>
            <a:endParaRPr lang="en-GB" dirty="0"/>
          </a:p>
          <a:p>
            <a:pPr lvl="1"/>
            <a:r>
              <a:rPr lang="en-GB" dirty="0"/>
              <a:t>Workbook, VLE (weekly activities to encourage active learning, readings, discussion forums)</a:t>
            </a:r>
          </a:p>
          <a:p>
            <a:pPr lvl="0"/>
            <a:r>
              <a:rPr lang="en-GB" dirty="0"/>
              <a:t>with optional weekly Live Conversations on Microsoft Teams – essentially tutorials, but ‘live conversation’ sets up more equal relationship [5</a:t>
            </a:r>
            <a:r>
              <a:rPr lang="en-GB" dirty="0" smtClean="0"/>
              <a:t>]</a:t>
            </a:r>
          </a:p>
          <a:p>
            <a:pPr lvl="0"/>
            <a:endParaRPr lang="en-GB" dirty="0"/>
          </a:p>
          <a:p>
            <a:pPr lvl="0"/>
            <a:r>
              <a:rPr lang="en-GB" dirty="0" smtClean="0"/>
              <a:t>My </a:t>
            </a:r>
            <a:r>
              <a:rPr lang="en-GB" dirty="0"/>
              <a:t>time bought out by the programme team</a:t>
            </a:r>
          </a:p>
          <a:p>
            <a:pPr lvl="1"/>
            <a:r>
              <a:rPr lang="en-GB" dirty="0" err="1"/>
              <a:t>Approx</a:t>
            </a:r>
            <a:r>
              <a:rPr lang="en-GB" dirty="0"/>
              <a:t> 110 hours – including design, so I expect it to be less next time (this September to December). </a:t>
            </a:r>
          </a:p>
          <a:p>
            <a:pPr lvl="1"/>
            <a:r>
              <a:rPr lang="en-GB" dirty="0"/>
              <a:t>During term-time, essentially I was working 4 days of the week in my librarian work, 1 day on the course. But, the work spread out across different days</a:t>
            </a:r>
            <a:r>
              <a:rPr lang="en-GB" dirty="0" smtClean="0"/>
              <a:t>.</a:t>
            </a:r>
          </a:p>
          <a:p>
            <a:pPr lvl="1"/>
            <a:endParaRPr lang="en-GB" dirty="0" smtClean="0"/>
          </a:p>
          <a:p>
            <a:pPr lvl="0"/>
            <a:r>
              <a:rPr lang="en-GB" dirty="0" smtClean="0"/>
              <a:t>We used constructive alignment – essentially means starting with the learning outcomes and working backwards to write course content and assessment that meets those outcomes.</a:t>
            </a:r>
          </a:p>
          <a:p>
            <a:pPr lvl="0"/>
            <a:endParaRPr lang="en-GB" dirty="0" smtClean="0"/>
          </a:p>
          <a:p>
            <a:r>
              <a:rPr lang="en-GB" dirty="0" smtClean="0"/>
              <a:t>Actually found it a little bit easier to be asynchronous and online – the bulk of the work was done over the summer – I hesitate to say “at our leisure”, but it was less pressure to have asynchronous work with informal live conversations than if I had to stand at the front of a classroom.</a:t>
            </a:r>
          </a:p>
          <a:p>
            <a:pPr lvl="1"/>
            <a:endParaRPr lang="en-GB" dirty="0"/>
          </a:p>
          <a:p>
            <a:endParaRPr lang="en-GB" dirty="0"/>
          </a:p>
        </p:txBody>
      </p:sp>
      <p:sp>
        <p:nvSpPr>
          <p:cNvPr id="4" name="Slide Number Placeholder 3"/>
          <p:cNvSpPr>
            <a:spLocks noGrp="1"/>
          </p:cNvSpPr>
          <p:nvPr>
            <p:ph type="sldNum" sz="quarter" idx="10"/>
          </p:nvPr>
        </p:nvSpPr>
        <p:spPr/>
        <p:txBody>
          <a:bodyPr/>
          <a:lstStyle/>
          <a:p>
            <a:fld id="{B84261D1-47B3-451A-8BE0-D60450941AF3}" type="slidenum">
              <a:rPr lang="en-GB" smtClean="0"/>
              <a:t>8</a:t>
            </a:fld>
            <a:endParaRPr lang="en-GB"/>
          </a:p>
        </p:txBody>
      </p:sp>
    </p:spTree>
    <p:extLst>
      <p:ext uri="{BB962C8B-B14F-4D97-AF65-F5344CB8AC3E}">
        <p14:creationId xmlns:p14="http://schemas.microsoft.com/office/powerpoint/2010/main" val="3691528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course content over the 10 weeks</a:t>
            </a:r>
            <a:r>
              <a:rPr lang="en-GB" sz="1200" kern="1200" baseline="0" dirty="0" smtClean="0">
                <a:solidFill>
                  <a:schemeClr val="tx1"/>
                </a:solidFill>
                <a:effectLst/>
                <a:latin typeface="+mn-lt"/>
                <a:ea typeface="+mn-ea"/>
                <a:cs typeface="+mn-cs"/>
              </a:rPr>
              <a:t> f</a:t>
            </a:r>
            <a:r>
              <a:rPr lang="en-GB" sz="1200" kern="1200" dirty="0" smtClean="0">
                <a:solidFill>
                  <a:schemeClr val="tx1"/>
                </a:solidFill>
                <a:effectLst/>
                <a:latin typeface="+mn-lt"/>
                <a:ea typeface="+mn-ea"/>
                <a:cs typeface="+mn-cs"/>
              </a:rPr>
              <a:t>ollows the literature review process.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Although 10 weeks &amp; ~10 stages, can work through at own pace within that 10 weeks.</a:t>
            </a:r>
          </a:p>
        </p:txBody>
      </p:sp>
      <p:sp>
        <p:nvSpPr>
          <p:cNvPr id="4" name="Slide Number Placeholder 3"/>
          <p:cNvSpPr>
            <a:spLocks noGrp="1"/>
          </p:cNvSpPr>
          <p:nvPr>
            <p:ph type="sldNum" sz="quarter" idx="10"/>
          </p:nvPr>
        </p:nvSpPr>
        <p:spPr/>
        <p:txBody>
          <a:bodyPr/>
          <a:lstStyle/>
          <a:p>
            <a:fld id="{B84261D1-47B3-451A-8BE0-D60450941AF3}" type="slidenum">
              <a:rPr lang="en-GB" smtClean="0"/>
              <a:t>9</a:t>
            </a:fld>
            <a:endParaRPr lang="en-GB"/>
          </a:p>
        </p:txBody>
      </p:sp>
    </p:spTree>
    <p:extLst>
      <p:ext uri="{BB962C8B-B14F-4D97-AF65-F5344CB8AC3E}">
        <p14:creationId xmlns:p14="http://schemas.microsoft.com/office/powerpoint/2010/main" val="1680605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twitter.com/edunilibraries" TargetMode="External"/><Relationship Id="rId2" Type="http://schemas.openxmlformats.org/officeDocument/2006/relationships/hyperlink" Target="https://www.instagram.com/edunilibraries/" TargetMode="External"/><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https://www.ed.ac.uk/information-services/library-museum-gallery"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Alt 1)">
    <p:bg>
      <p:bgPr>
        <a:solidFill>
          <a:schemeClr val="tx1"/>
        </a:solidFill>
        <a:effectLst/>
      </p:bgPr>
    </p:bg>
    <p:spTree>
      <p:nvGrpSpPr>
        <p:cNvPr id="1" name=""/>
        <p:cNvGrpSpPr/>
        <p:nvPr/>
      </p:nvGrpSpPr>
      <p:grpSpPr>
        <a:xfrm>
          <a:off x="0" y="0"/>
          <a:ext cx="0" cy="0"/>
          <a:chOff x="0" y="0"/>
          <a:chExt cx="0" cy="0"/>
        </a:xfrm>
      </p:grpSpPr>
      <p:grpSp>
        <p:nvGrpSpPr>
          <p:cNvPr id="8" name="Graphic 7">
            <a:extLst>
              <a:ext uri="{FF2B5EF4-FFF2-40B4-BE49-F238E27FC236}">
                <a16:creationId xmlns:a16="http://schemas.microsoft.com/office/drawing/2014/main" id="{251511B7-7A9A-F541-B448-593933BE7293}"/>
              </a:ext>
            </a:extLst>
          </p:cNvPr>
          <p:cNvGrpSpPr/>
          <p:nvPr/>
        </p:nvGrpSpPr>
        <p:grpSpPr>
          <a:xfrm>
            <a:off x="6176664" y="1716661"/>
            <a:ext cx="3682642" cy="3556970"/>
            <a:chOff x="-1550190" y="1578743"/>
            <a:chExt cx="5649456" cy="5456665"/>
          </a:xfrm>
        </p:grpSpPr>
        <p:sp>
          <p:nvSpPr>
            <p:cNvPr id="9" name="Freeform 8">
              <a:extLst>
                <a:ext uri="{FF2B5EF4-FFF2-40B4-BE49-F238E27FC236}">
                  <a16:creationId xmlns:a16="http://schemas.microsoft.com/office/drawing/2014/main" id="{10630E60-36B5-A348-93B6-3DAE6D498560}"/>
                </a:ext>
              </a:extLst>
            </p:cNvPr>
            <p:cNvSpPr/>
            <p:nvPr/>
          </p:nvSpPr>
          <p:spPr>
            <a:xfrm>
              <a:off x="-1550190" y="1978698"/>
              <a:ext cx="5620" cy="4656699"/>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10" name="Freeform 9">
              <a:extLst>
                <a:ext uri="{FF2B5EF4-FFF2-40B4-BE49-F238E27FC236}">
                  <a16:creationId xmlns:a16="http://schemas.microsoft.com/office/drawing/2014/main" id="{563A0B0A-5061-3044-A7EF-B2AF23C69505}"/>
                </a:ext>
              </a:extLst>
            </p:cNvPr>
            <p:cNvSpPr/>
            <p:nvPr/>
          </p:nvSpPr>
          <p:spPr>
            <a:xfrm>
              <a:off x="-1146661" y="1927990"/>
              <a:ext cx="403528" cy="4758171"/>
            </a:xfrm>
            <a:custGeom>
              <a:avLst/>
              <a:gdLst>
                <a:gd name="connsiteX0" fmla="*/ 0 w 403528"/>
                <a:gd name="connsiteY0" fmla="*/ 4668203 h 4758171"/>
                <a:gd name="connsiteX1" fmla="*/ 0 w 403528"/>
                <a:gd name="connsiteY1" fmla="*/ 270939 h 4758171"/>
                <a:gd name="connsiteX2" fmla="*/ 89923 w 403528"/>
                <a:gd name="connsiteY2" fmla="*/ 115300 h 4758171"/>
                <a:gd name="connsiteX3" fmla="*/ 268644 w 403528"/>
                <a:gd name="connsiteY3" fmla="*/ 12177 h 4758171"/>
                <a:gd name="connsiteX4" fmla="*/ 403529 w 403528"/>
                <a:gd name="connsiteY4" fmla="*/ 90025 h 4758171"/>
                <a:gd name="connsiteX5" fmla="*/ 403529 w 403528"/>
                <a:gd name="connsiteY5" fmla="*/ 4487233 h 4758171"/>
                <a:gd name="connsiteX6" fmla="*/ 313606 w 403528"/>
                <a:gd name="connsiteY6" fmla="*/ 4642872 h 4758171"/>
                <a:gd name="connsiteX7" fmla="*/ 134884 w 403528"/>
                <a:gd name="connsiteY7" fmla="*/ 4745995 h 4758171"/>
                <a:gd name="connsiteX8" fmla="*/ 0 w 403528"/>
                <a:gd name="connsiteY8" fmla="*/ 4668147 h 475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28" h="4758171">
                  <a:moveTo>
                    <a:pt x="0" y="4668203"/>
                  </a:moveTo>
                  <a:lnTo>
                    <a:pt x="0" y="270939"/>
                  </a:lnTo>
                  <a:cubicBezTo>
                    <a:pt x="0" y="206740"/>
                    <a:pt x="34283" y="147371"/>
                    <a:pt x="89923" y="115300"/>
                  </a:cubicBezTo>
                  <a:lnTo>
                    <a:pt x="268644" y="12177"/>
                  </a:lnTo>
                  <a:cubicBezTo>
                    <a:pt x="328612" y="-22422"/>
                    <a:pt x="403529" y="20827"/>
                    <a:pt x="403529" y="90025"/>
                  </a:cubicBezTo>
                  <a:lnTo>
                    <a:pt x="403529" y="4487233"/>
                  </a:lnTo>
                  <a:cubicBezTo>
                    <a:pt x="403529" y="4551432"/>
                    <a:pt x="369246" y="4610800"/>
                    <a:pt x="313606" y="4642872"/>
                  </a:cubicBezTo>
                  <a:lnTo>
                    <a:pt x="134884" y="4745995"/>
                  </a:lnTo>
                  <a:cubicBezTo>
                    <a:pt x="74917" y="4780594"/>
                    <a:pt x="0" y="4737345"/>
                    <a:pt x="0" y="4668147"/>
                  </a:cubicBezTo>
                  <a:close/>
                </a:path>
              </a:pathLst>
            </a:custGeom>
            <a:noFill/>
            <a:ln w="12700" cap="rnd">
              <a:solidFill>
                <a:srgbClr val="FFFFFF"/>
              </a:solidFill>
              <a:prstDash val="solid"/>
              <a:round/>
            </a:ln>
          </p:spPr>
          <p:txBody>
            <a:bodyPr rtlCol="0" anchor="ctr"/>
            <a:lstStyle/>
            <a:p>
              <a:endParaRPr lang="en-GB"/>
            </a:p>
          </p:txBody>
        </p:sp>
        <p:sp>
          <p:nvSpPr>
            <p:cNvPr id="11" name="Freeform 10">
              <a:extLst>
                <a:ext uri="{FF2B5EF4-FFF2-40B4-BE49-F238E27FC236}">
                  <a16:creationId xmlns:a16="http://schemas.microsoft.com/office/drawing/2014/main" id="{FD7CC2A5-E8D8-8C49-A0DB-0E5FFCA82616}"/>
                </a:ext>
              </a:extLst>
            </p:cNvPr>
            <p:cNvSpPr/>
            <p:nvPr/>
          </p:nvSpPr>
          <p:spPr>
            <a:xfrm>
              <a:off x="-339604" y="1811556"/>
              <a:ext cx="807057" cy="4991040"/>
            </a:xfrm>
            <a:custGeom>
              <a:avLst/>
              <a:gdLst>
                <a:gd name="connsiteX0" fmla="*/ 0 w 807057"/>
                <a:gd name="connsiteY0" fmla="*/ 4901072 h 4991040"/>
                <a:gd name="connsiteX1" fmla="*/ 0 w 807057"/>
                <a:gd name="connsiteY1" fmla="*/ 503751 h 4991040"/>
                <a:gd name="connsiteX2" fmla="*/ 89923 w 807057"/>
                <a:gd name="connsiteY2" fmla="*/ 348112 h 4991040"/>
                <a:gd name="connsiteX3" fmla="*/ 672173 w 807057"/>
                <a:gd name="connsiteY3" fmla="*/ 12177 h 4991040"/>
                <a:gd name="connsiteX4" fmla="*/ 807057 w 807057"/>
                <a:gd name="connsiteY4" fmla="*/ 90025 h 4991040"/>
                <a:gd name="connsiteX5" fmla="*/ 807057 w 807057"/>
                <a:gd name="connsiteY5" fmla="*/ 4487289 h 4991040"/>
                <a:gd name="connsiteX6" fmla="*/ 717134 w 807057"/>
                <a:gd name="connsiteY6" fmla="*/ 4642928 h 4991040"/>
                <a:gd name="connsiteX7" fmla="*/ 134884 w 807057"/>
                <a:gd name="connsiteY7" fmla="*/ 4978863 h 4991040"/>
                <a:gd name="connsiteX8" fmla="*/ 0 w 807057"/>
                <a:gd name="connsiteY8" fmla="*/ 4901016 h 499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057" h="4991040">
                  <a:moveTo>
                    <a:pt x="0" y="4901072"/>
                  </a:moveTo>
                  <a:lnTo>
                    <a:pt x="0" y="503751"/>
                  </a:lnTo>
                  <a:cubicBezTo>
                    <a:pt x="0" y="439552"/>
                    <a:pt x="34283" y="380184"/>
                    <a:pt x="89923" y="348112"/>
                  </a:cubicBezTo>
                  <a:lnTo>
                    <a:pt x="672173" y="12177"/>
                  </a:lnTo>
                  <a:cubicBezTo>
                    <a:pt x="732140" y="-22422"/>
                    <a:pt x="807057" y="20827"/>
                    <a:pt x="807057" y="90025"/>
                  </a:cubicBezTo>
                  <a:lnTo>
                    <a:pt x="807057" y="4487289"/>
                  </a:lnTo>
                  <a:cubicBezTo>
                    <a:pt x="807057" y="4551488"/>
                    <a:pt x="772774" y="4610857"/>
                    <a:pt x="717134" y="4642928"/>
                  </a:cubicBezTo>
                  <a:lnTo>
                    <a:pt x="134884" y="4978863"/>
                  </a:lnTo>
                  <a:cubicBezTo>
                    <a:pt x="74917" y="5013462"/>
                    <a:pt x="0" y="4970214"/>
                    <a:pt x="0" y="4901016"/>
                  </a:cubicBezTo>
                  <a:close/>
                </a:path>
              </a:pathLst>
            </a:custGeom>
            <a:noFill/>
            <a:ln w="12700" cap="rnd">
              <a:solidFill>
                <a:srgbClr val="FFFFFF"/>
              </a:solidFill>
              <a:prstDash val="solid"/>
              <a:round/>
            </a:ln>
          </p:spPr>
          <p:txBody>
            <a:bodyPr rtlCol="0" anchor="ctr"/>
            <a:lstStyle/>
            <a:p>
              <a:endParaRPr lang="en-GB"/>
            </a:p>
          </p:txBody>
        </p:sp>
        <p:sp>
          <p:nvSpPr>
            <p:cNvPr id="12" name="Freeform 11">
              <a:extLst>
                <a:ext uri="{FF2B5EF4-FFF2-40B4-BE49-F238E27FC236}">
                  <a16:creationId xmlns:a16="http://schemas.microsoft.com/office/drawing/2014/main" id="{1860D7BB-2010-9045-A5CD-4478271082A4}"/>
                </a:ext>
              </a:extLst>
            </p:cNvPr>
            <p:cNvSpPr/>
            <p:nvPr/>
          </p:nvSpPr>
          <p:spPr>
            <a:xfrm>
              <a:off x="870981" y="1695121"/>
              <a:ext cx="1210585" cy="5223908"/>
            </a:xfrm>
            <a:custGeom>
              <a:avLst/>
              <a:gdLst>
                <a:gd name="connsiteX0" fmla="*/ 0 w 1210585"/>
                <a:gd name="connsiteY0" fmla="*/ 5133884 h 5223908"/>
                <a:gd name="connsiteX1" fmla="*/ 0 w 1210585"/>
                <a:gd name="connsiteY1" fmla="*/ 736620 h 5223908"/>
                <a:gd name="connsiteX2" fmla="*/ 89923 w 1210585"/>
                <a:gd name="connsiteY2" fmla="*/ 580981 h 5223908"/>
                <a:gd name="connsiteX3" fmla="*/ 1075702 w 1210585"/>
                <a:gd name="connsiteY3" fmla="*/ 12177 h 5223908"/>
                <a:gd name="connsiteX4" fmla="*/ 1210586 w 1210585"/>
                <a:gd name="connsiteY4" fmla="*/ 90025 h 5223908"/>
                <a:gd name="connsiteX5" fmla="*/ 1210586 w 1210585"/>
                <a:gd name="connsiteY5" fmla="*/ 4487289 h 5223908"/>
                <a:gd name="connsiteX6" fmla="*/ 1120663 w 1210585"/>
                <a:gd name="connsiteY6" fmla="*/ 4642928 h 5223908"/>
                <a:gd name="connsiteX7" fmla="*/ 134884 w 1210585"/>
                <a:gd name="connsiteY7" fmla="*/ 5211732 h 5223908"/>
                <a:gd name="connsiteX8" fmla="*/ 0 w 1210585"/>
                <a:gd name="connsiteY8" fmla="*/ 5133884 h 522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0585" h="5223908">
                  <a:moveTo>
                    <a:pt x="0" y="5133884"/>
                  </a:moveTo>
                  <a:lnTo>
                    <a:pt x="0" y="736620"/>
                  </a:lnTo>
                  <a:cubicBezTo>
                    <a:pt x="0" y="672421"/>
                    <a:pt x="34283" y="613053"/>
                    <a:pt x="89923" y="580981"/>
                  </a:cubicBezTo>
                  <a:lnTo>
                    <a:pt x="1075702" y="12177"/>
                  </a:lnTo>
                  <a:cubicBezTo>
                    <a:pt x="1135669" y="-22422"/>
                    <a:pt x="1210586" y="20827"/>
                    <a:pt x="1210586" y="90025"/>
                  </a:cubicBezTo>
                  <a:lnTo>
                    <a:pt x="1210586" y="4487289"/>
                  </a:lnTo>
                  <a:cubicBezTo>
                    <a:pt x="1210586" y="4551488"/>
                    <a:pt x="1176303" y="4610857"/>
                    <a:pt x="1120663" y="4642928"/>
                  </a:cubicBezTo>
                  <a:lnTo>
                    <a:pt x="134884" y="5211732"/>
                  </a:lnTo>
                  <a:cubicBezTo>
                    <a:pt x="74917" y="5246331"/>
                    <a:pt x="0" y="5203083"/>
                    <a:pt x="0" y="5133884"/>
                  </a:cubicBezTo>
                  <a:close/>
                </a:path>
              </a:pathLst>
            </a:custGeom>
            <a:noFill/>
            <a:ln w="12700" cap="rnd">
              <a:solidFill>
                <a:srgbClr val="FFFFFF"/>
              </a:solidFill>
              <a:prstDash val="solid"/>
              <a:round/>
            </a:ln>
          </p:spPr>
          <p:txBody>
            <a:bodyPr rtlCol="0" anchor="ctr"/>
            <a:lstStyle/>
            <a:p>
              <a:endParaRPr lang="en-GB"/>
            </a:p>
          </p:txBody>
        </p:sp>
        <p:sp>
          <p:nvSpPr>
            <p:cNvPr id="13" name="Freeform 12">
              <a:extLst>
                <a:ext uri="{FF2B5EF4-FFF2-40B4-BE49-F238E27FC236}">
                  <a16:creationId xmlns:a16="http://schemas.microsoft.com/office/drawing/2014/main" id="{1C44786E-FCF6-8941-86DB-420A42B7FDA6}"/>
                </a:ext>
              </a:extLst>
            </p:cNvPr>
            <p:cNvSpPr/>
            <p:nvPr/>
          </p:nvSpPr>
          <p:spPr>
            <a:xfrm>
              <a:off x="2485152" y="1578743"/>
              <a:ext cx="1614114" cy="5456665"/>
            </a:xfrm>
            <a:custGeom>
              <a:avLst/>
              <a:gdLst>
                <a:gd name="connsiteX0" fmla="*/ 0 w 1614114"/>
                <a:gd name="connsiteY0" fmla="*/ 5366697 h 5456665"/>
                <a:gd name="connsiteX1" fmla="*/ 0 w 1614114"/>
                <a:gd name="connsiteY1" fmla="*/ 969433 h 5456665"/>
                <a:gd name="connsiteX2" fmla="*/ 89923 w 1614114"/>
                <a:gd name="connsiteY2" fmla="*/ 813794 h 5456665"/>
                <a:gd name="connsiteX3" fmla="*/ 1479231 w 1614114"/>
                <a:gd name="connsiteY3" fmla="*/ 12177 h 5456665"/>
                <a:gd name="connsiteX4" fmla="*/ 1614115 w 1614114"/>
                <a:gd name="connsiteY4" fmla="*/ 90025 h 5456665"/>
                <a:gd name="connsiteX5" fmla="*/ 1614115 w 1614114"/>
                <a:gd name="connsiteY5" fmla="*/ 4487233 h 5456665"/>
                <a:gd name="connsiteX6" fmla="*/ 1524192 w 1614114"/>
                <a:gd name="connsiteY6" fmla="*/ 4642872 h 5456665"/>
                <a:gd name="connsiteX7" fmla="*/ 134884 w 1614114"/>
                <a:gd name="connsiteY7" fmla="*/ 5444489 h 5456665"/>
                <a:gd name="connsiteX8" fmla="*/ 0 w 1614114"/>
                <a:gd name="connsiteY8" fmla="*/ 5366641 h 545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14" h="5456665">
                  <a:moveTo>
                    <a:pt x="0" y="5366697"/>
                  </a:moveTo>
                  <a:lnTo>
                    <a:pt x="0" y="969433"/>
                  </a:lnTo>
                  <a:cubicBezTo>
                    <a:pt x="0" y="905234"/>
                    <a:pt x="34283" y="845865"/>
                    <a:pt x="89923" y="813794"/>
                  </a:cubicBezTo>
                  <a:lnTo>
                    <a:pt x="1479231" y="12177"/>
                  </a:lnTo>
                  <a:cubicBezTo>
                    <a:pt x="1539198" y="-22422"/>
                    <a:pt x="1614115" y="20827"/>
                    <a:pt x="1614115" y="90025"/>
                  </a:cubicBezTo>
                  <a:lnTo>
                    <a:pt x="1614115" y="4487233"/>
                  </a:lnTo>
                  <a:cubicBezTo>
                    <a:pt x="1614115" y="4551432"/>
                    <a:pt x="1579832" y="4610801"/>
                    <a:pt x="1524192" y="4642872"/>
                  </a:cubicBezTo>
                  <a:lnTo>
                    <a:pt x="134884" y="5444489"/>
                  </a:lnTo>
                  <a:cubicBezTo>
                    <a:pt x="74917" y="5479087"/>
                    <a:pt x="0" y="5435839"/>
                    <a:pt x="0" y="5366641"/>
                  </a:cubicBezTo>
                  <a:close/>
                </a:path>
              </a:pathLst>
            </a:custGeom>
            <a:noFill/>
            <a:ln w="12700" cap="rnd">
              <a:solidFill>
                <a:srgbClr val="FFFFFF"/>
              </a:solidFill>
              <a:prstDash val="solid"/>
              <a:round/>
            </a:ln>
          </p:spPr>
          <p:txBody>
            <a:bodyPr rtlCol="0" anchor="ctr"/>
            <a:lstStyle/>
            <a:p>
              <a:endParaRPr lang="en-GB"/>
            </a:p>
          </p:txBody>
        </p:sp>
      </p:grpSp>
      <p:sp>
        <p:nvSpPr>
          <p:cNvPr id="124" name="Freeform 123">
            <a:extLst>
              <a:ext uri="{FF2B5EF4-FFF2-40B4-BE49-F238E27FC236}">
                <a16:creationId xmlns:a16="http://schemas.microsoft.com/office/drawing/2014/main" id="{1E1DBFDA-8E78-224D-A5A0-CFA04E9CF776}"/>
              </a:ext>
            </a:extLst>
          </p:cNvPr>
          <p:cNvSpPr/>
          <p:nvPr/>
        </p:nvSpPr>
        <p:spPr>
          <a:xfrm>
            <a:off x="10119769" y="1533202"/>
            <a:ext cx="1591216" cy="3892226"/>
          </a:xfrm>
          <a:custGeom>
            <a:avLst/>
            <a:gdLst>
              <a:gd name="connsiteX0" fmla="*/ 2286287 w 2421171"/>
              <a:gd name="connsiteY0" fmla="*/ 12154 h 5922355"/>
              <a:gd name="connsiteX1" fmla="*/ 1555328 w 2421171"/>
              <a:gd name="connsiteY1" fmla="*/ 433912 h 5922355"/>
              <a:gd name="connsiteX2" fmla="*/ 1548921 w 2421171"/>
              <a:gd name="connsiteY2" fmla="*/ 442506 h 5922355"/>
              <a:gd name="connsiteX3" fmla="*/ 1544255 w 2421171"/>
              <a:gd name="connsiteY3" fmla="*/ 440315 h 5922355"/>
              <a:gd name="connsiteX4" fmla="*/ 89923 w 2421171"/>
              <a:gd name="connsiteY4" fmla="*/ 1279452 h 5922355"/>
              <a:gd name="connsiteX5" fmla="*/ 0 w 2421171"/>
              <a:gd name="connsiteY5" fmla="*/ 1435090 h 5922355"/>
              <a:gd name="connsiteX6" fmla="*/ 0 w 2421171"/>
              <a:gd name="connsiteY6" fmla="*/ 1985472 h 5922355"/>
              <a:gd name="connsiteX7" fmla="*/ 1854 w 2421171"/>
              <a:gd name="connsiteY7" fmla="*/ 1988280 h 5922355"/>
              <a:gd name="connsiteX8" fmla="*/ 0 w 2421171"/>
              <a:gd name="connsiteY8" fmla="*/ 1988898 h 5922355"/>
              <a:gd name="connsiteX9" fmla="*/ 0 w 2421171"/>
              <a:gd name="connsiteY9" fmla="*/ 5655260 h 5922355"/>
              <a:gd name="connsiteX10" fmla="*/ 786 w 2421171"/>
              <a:gd name="connsiteY10" fmla="*/ 5657732 h 5922355"/>
              <a:gd name="connsiteX11" fmla="*/ 0 w 2421171"/>
              <a:gd name="connsiteY11" fmla="*/ 5658742 h 5922355"/>
              <a:gd name="connsiteX12" fmla="*/ 0 w 2421171"/>
              <a:gd name="connsiteY12" fmla="*/ 5832355 h 5922355"/>
              <a:gd name="connsiteX13" fmla="*/ 134884 w 2421171"/>
              <a:gd name="connsiteY13" fmla="*/ 5910202 h 5922355"/>
              <a:gd name="connsiteX14" fmla="*/ 192603 w 2421171"/>
              <a:gd name="connsiteY14" fmla="*/ 5876896 h 5922355"/>
              <a:gd name="connsiteX15" fmla="*/ 191142 w 2421171"/>
              <a:gd name="connsiteY15" fmla="*/ 5870268 h 5922355"/>
              <a:gd name="connsiteX16" fmla="*/ 196312 w 2421171"/>
              <a:gd name="connsiteY16" fmla="*/ 5867291 h 5922355"/>
              <a:gd name="connsiteX17" fmla="*/ 200921 w 2421171"/>
              <a:gd name="connsiteY17" fmla="*/ 5872121 h 5922355"/>
              <a:gd name="connsiteX18" fmla="*/ 1123810 w 2421171"/>
              <a:gd name="connsiteY18" fmla="*/ 5339601 h 5922355"/>
              <a:gd name="connsiteX19" fmla="*/ 1123698 w 2421171"/>
              <a:gd name="connsiteY19" fmla="*/ 5336793 h 5922355"/>
              <a:gd name="connsiteX20" fmla="*/ 1127464 w 2421171"/>
              <a:gd name="connsiteY20" fmla="*/ 5334321 h 5922355"/>
              <a:gd name="connsiteX21" fmla="*/ 1131116 w 2421171"/>
              <a:gd name="connsiteY21" fmla="*/ 5335389 h 5922355"/>
              <a:gd name="connsiteX22" fmla="*/ 2331249 w 2421171"/>
              <a:gd name="connsiteY22" fmla="*/ 4642905 h 5922355"/>
              <a:gd name="connsiteX23" fmla="*/ 2421172 w 2421171"/>
              <a:gd name="connsiteY23" fmla="*/ 4487266 h 5922355"/>
              <a:gd name="connsiteX24" fmla="*/ 2421172 w 2421171"/>
              <a:gd name="connsiteY24" fmla="*/ 4383188 h 5922355"/>
              <a:gd name="connsiteX25" fmla="*/ 2419036 w 2421171"/>
              <a:gd name="connsiteY25" fmla="*/ 4381279 h 5922355"/>
              <a:gd name="connsiteX26" fmla="*/ 2421172 w 2421171"/>
              <a:gd name="connsiteY26" fmla="*/ 4377515 h 5922355"/>
              <a:gd name="connsiteX27" fmla="*/ 2421172 w 2421171"/>
              <a:gd name="connsiteY27" fmla="*/ 4198679 h 5922355"/>
              <a:gd name="connsiteX28" fmla="*/ 2403468 w 2421171"/>
              <a:gd name="connsiteY28" fmla="*/ 4230133 h 5922355"/>
              <a:gd name="connsiteX29" fmla="*/ 2397623 w 2421171"/>
              <a:gd name="connsiteY29" fmla="*/ 4233896 h 5922355"/>
              <a:gd name="connsiteX30" fmla="*/ 2392958 w 2421171"/>
              <a:gd name="connsiteY30" fmla="*/ 4228167 h 5922355"/>
              <a:gd name="connsiteX31" fmla="*/ 2409875 w 2421171"/>
              <a:gd name="connsiteY31" fmla="*/ 4181773 h 5922355"/>
              <a:gd name="connsiteX32" fmla="*/ 2419486 w 2421171"/>
              <a:gd name="connsiteY32" fmla="*/ 4179807 h 5922355"/>
              <a:gd name="connsiteX33" fmla="*/ 2421172 w 2421171"/>
              <a:gd name="connsiteY33" fmla="*/ 4180650 h 5922355"/>
              <a:gd name="connsiteX34" fmla="*/ 2421172 w 2421171"/>
              <a:gd name="connsiteY34" fmla="*/ 1410433 h 5922355"/>
              <a:gd name="connsiteX35" fmla="*/ 2404817 w 2421171"/>
              <a:gd name="connsiteY35" fmla="*/ 1406501 h 5922355"/>
              <a:gd name="connsiteX36" fmla="*/ 2421172 w 2421171"/>
              <a:gd name="connsiteY36" fmla="*/ 1399986 h 5922355"/>
              <a:gd name="connsiteX37" fmla="*/ 2421172 w 2421171"/>
              <a:gd name="connsiteY37" fmla="*/ 978340 h 5922355"/>
              <a:gd name="connsiteX38" fmla="*/ 2399647 w 2421171"/>
              <a:gd name="connsiteY38" fmla="*/ 953907 h 5922355"/>
              <a:gd name="connsiteX39" fmla="*/ 2421172 w 2421171"/>
              <a:gd name="connsiteY39" fmla="*/ 977104 h 5922355"/>
              <a:gd name="connsiteX40" fmla="*/ 2421172 w 2421171"/>
              <a:gd name="connsiteY40" fmla="*/ 840506 h 5922355"/>
              <a:gd name="connsiteX41" fmla="*/ 2420048 w 2421171"/>
              <a:gd name="connsiteY41" fmla="*/ 840843 h 5922355"/>
              <a:gd name="connsiteX42" fmla="*/ 2414034 w 2421171"/>
              <a:gd name="connsiteY42" fmla="*/ 835900 h 5922355"/>
              <a:gd name="connsiteX43" fmla="*/ 2421172 w 2421171"/>
              <a:gd name="connsiteY43" fmla="*/ 825959 h 5922355"/>
              <a:gd name="connsiteX44" fmla="*/ 2421172 w 2421171"/>
              <a:gd name="connsiteY44" fmla="*/ 90001 h 5922355"/>
              <a:gd name="connsiteX45" fmla="*/ 2286287 w 2421171"/>
              <a:gd name="connsiteY45" fmla="*/ 12154 h 5922355"/>
              <a:gd name="connsiteX46" fmla="*/ 2405042 w 2421171"/>
              <a:gd name="connsiteY46" fmla="*/ 1307928 h 5922355"/>
              <a:gd name="connsiteX47" fmla="*/ 2408808 w 2421171"/>
              <a:gd name="connsiteY47" fmla="*/ 1306131 h 5922355"/>
              <a:gd name="connsiteX48" fmla="*/ 2412461 w 2421171"/>
              <a:gd name="connsiteY48" fmla="*/ 1308658 h 5922355"/>
              <a:gd name="connsiteX49" fmla="*/ 2409988 w 2421171"/>
              <a:gd name="connsiteY49" fmla="*/ 1311972 h 5922355"/>
              <a:gd name="connsiteX50" fmla="*/ 2405098 w 2421171"/>
              <a:gd name="connsiteY50" fmla="*/ 1307928 h 5922355"/>
              <a:gd name="connsiteX51" fmla="*/ 2405660 w 2421171"/>
              <a:gd name="connsiteY51" fmla="*/ 412793 h 5922355"/>
              <a:gd name="connsiteX52" fmla="*/ 2403468 w 2421171"/>
              <a:gd name="connsiteY52" fmla="*/ 408749 h 5922355"/>
              <a:gd name="connsiteX53" fmla="*/ 2405829 w 2421171"/>
              <a:gd name="connsiteY53" fmla="*/ 405211 h 5922355"/>
              <a:gd name="connsiteX54" fmla="*/ 2408920 w 2421171"/>
              <a:gd name="connsiteY54" fmla="*/ 408412 h 5922355"/>
              <a:gd name="connsiteX55" fmla="*/ 2405660 w 2421171"/>
              <a:gd name="connsiteY55" fmla="*/ 412737 h 5922355"/>
              <a:gd name="connsiteX56" fmla="*/ 2415551 w 2421171"/>
              <a:gd name="connsiteY56" fmla="*/ 138698 h 5922355"/>
              <a:gd name="connsiteX57" fmla="*/ 2412516 w 2421171"/>
              <a:gd name="connsiteY57" fmla="*/ 135384 h 5922355"/>
              <a:gd name="connsiteX58" fmla="*/ 2415439 w 2421171"/>
              <a:gd name="connsiteY58" fmla="*/ 131790 h 5922355"/>
              <a:gd name="connsiteX59" fmla="*/ 2419092 w 2421171"/>
              <a:gd name="connsiteY59" fmla="*/ 133755 h 5922355"/>
              <a:gd name="connsiteX60" fmla="*/ 2415551 w 2421171"/>
              <a:gd name="connsiteY60" fmla="*/ 138642 h 5922355"/>
              <a:gd name="connsiteX61" fmla="*/ 2401839 w 2421171"/>
              <a:gd name="connsiteY61" fmla="*/ 518725 h 5922355"/>
              <a:gd name="connsiteX62" fmla="*/ 2406672 w 2421171"/>
              <a:gd name="connsiteY62" fmla="*/ 513782 h 5922355"/>
              <a:gd name="connsiteX63" fmla="*/ 2419710 w 2421171"/>
              <a:gd name="connsiteY63" fmla="*/ 523723 h 5922355"/>
              <a:gd name="connsiteX64" fmla="*/ 2414596 w 2421171"/>
              <a:gd name="connsiteY64" fmla="*/ 528835 h 5922355"/>
              <a:gd name="connsiteX65" fmla="*/ 2401895 w 2421171"/>
              <a:gd name="connsiteY65" fmla="*/ 518725 h 5922355"/>
              <a:gd name="connsiteX66" fmla="*/ 2397623 w 2421171"/>
              <a:gd name="connsiteY66" fmla="*/ 668410 h 5922355"/>
              <a:gd name="connsiteX67" fmla="*/ 2394251 w 2421171"/>
              <a:gd name="connsiteY67" fmla="*/ 662849 h 5922355"/>
              <a:gd name="connsiteX68" fmla="*/ 2401332 w 2421171"/>
              <a:gd name="connsiteY68" fmla="*/ 657513 h 5922355"/>
              <a:gd name="connsiteX69" fmla="*/ 2403524 w 2421171"/>
              <a:gd name="connsiteY69" fmla="*/ 661614 h 5922355"/>
              <a:gd name="connsiteX70" fmla="*/ 2397680 w 2421171"/>
              <a:gd name="connsiteY70" fmla="*/ 668466 h 5922355"/>
              <a:gd name="connsiteX71" fmla="*/ 2402175 w 2421171"/>
              <a:gd name="connsiteY71" fmla="*/ 3608813 h 5922355"/>
              <a:gd name="connsiteX72" fmla="*/ 2402175 w 2421171"/>
              <a:gd name="connsiteY72" fmla="*/ 3608813 h 5922355"/>
              <a:gd name="connsiteX73" fmla="*/ 2399534 w 2421171"/>
              <a:gd name="connsiteY73" fmla="*/ 3615946 h 5922355"/>
              <a:gd name="connsiteX74" fmla="*/ 2392060 w 2421171"/>
              <a:gd name="connsiteY74" fmla="*/ 3619203 h 5922355"/>
              <a:gd name="connsiteX75" fmla="*/ 2395319 w 2421171"/>
              <a:gd name="connsiteY75" fmla="*/ 3611509 h 5922355"/>
              <a:gd name="connsiteX76" fmla="*/ 2402175 w 2421171"/>
              <a:gd name="connsiteY76" fmla="*/ 3608813 h 5922355"/>
              <a:gd name="connsiteX77" fmla="*/ 2402175 w 2421171"/>
              <a:gd name="connsiteY77" fmla="*/ 3608813 h 5922355"/>
              <a:gd name="connsiteX78" fmla="*/ 2401164 w 2421171"/>
              <a:gd name="connsiteY78" fmla="*/ 3603982 h 5922355"/>
              <a:gd name="connsiteX79" fmla="*/ 2403412 w 2421171"/>
              <a:gd name="connsiteY79" fmla="*/ 3597355 h 5922355"/>
              <a:gd name="connsiteX80" fmla="*/ 2407234 w 2421171"/>
              <a:gd name="connsiteY80" fmla="*/ 3598197 h 5922355"/>
              <a:gd name="connsiteX81" fmla="*/ 2405267 w 2421171"/>
              <a:gd name="connsiteY81" fmla="*/ 3605049 h 5922355"/>
              <a:gd name="connsiteX82" fmla="*/ 2402175 w 2421171"/>
              <a:gd name="connsiteY82" fmla="*/ 3608813 h 5922355"/>
              <a:gd name="connsiteX83" fmla="*/ 2401052 w 2421171"/>
              <a:gd name="connsiteY83" fmla="*/ 2909252 h 5922355"/>
              <a:gd name="connsiteX84" fmla="*/ 2405885 w 2421171"/>
              <a:gd name="connsiteY84" fmla="*/ 2909532 h 5922355"/>
              <a:gd name="connsiteX85" fmla="*/ 2407964 w 2421171"/>
              <a:gd name="connsiteY85" fmla="*/ 2924248 h 5922355"/>
              <a:gd name="connsiteX86" fmla="*/ 2400265 w 2421171"/>
              <a:gd name="connsiteY86" fmla="*/ 2933853 h 5922355"/>
              <a:gd name="connsiteX87" fmla="*/ 2398747 w 2421171"/>
              <a:gd name="connsiteY87" fmla="*/ 2924192 h 5922355"/>
              <a:gd name="connsiteX88" fmla="*/ 2401052 w 2421171"/>
              <a:gd name="connsiteY88" fmla="*/ 2909252 h 5922355"/>
              <a:gd name="connsiteX89" fmla="*/ 2401950 w 2421171"/>
              <a:gd name="connsiteY89" fmla="*/ 3354825 h 5922355"/>
              <a:gd name="connsiteX90" fmla="*/ 2405042 w 2421171"/>
              <a:gd name="connsiteY90" fmla="*/ 3358083 h 5922355"/>
              <a:gd name="connsiteX91" fmla="*/ 2398803 w 2421171"/>
              <a:gd name="connsiteY91" fmla="*/ 3364935 h 5922355"/>
              <a:gd name="connsiteX92" fmla="*/ 2395768 w 2421171"/>
              <a:gd name="connsiteY92" fmla="*/ 3361734 h 5922355"/>
              <a:gd name="connsiteX93" fmla="*/ 2401950 w 2421171"/>
              <a:gd name="connsiteY93" fmla="*/ 3354825 h 5922355"/>
              <a:gd name="connsiteX94" fmla="*/ 2410606 w 2421171"/>
              <a:gd name="connsiteY94" fmla="*/ 3206769 h 5922355"/>
              <a:gd name="connsiteX95" fmla="*/ 2408189 w 2421171"/>
              <a:gd name="connsiteY95" fmla="*/ 3210476 h 5922355"/>
              <a:gd name="connsiteX96" fmla="*/ 2404649 w 2421171"/>
              <a:gd name="connsiteY96" fmla="*/ 3207555 h 5922355"/>
              <a:gd name="connsiteX97" fmla="*/ 2407908 w 2421171"/>
              <a:gd name="connsiteY97" fmla="*/ 3202837 h 5922355"/>
              <a:gd name="connsiteX98" fmla="*/ 2410549 w 2421171"/>
              <a:gd name="connsiteY98" fmla="*/ 3206712 h 5922355"/>
              <a:gd name="connsiteX99" fmla="*/ 2389924 w 2421171"/>
              <a:gd name="connsiteY99" fmla="*/ 2544390 h 5922355"/>
              <a:gd name="connsiteX100" fmla="*/ 2395937 w 2421171"/>
              <a:gd name="connsiteY100" fmla="*/ 2534786 h 5922355"/>
              <a:gd name="connsiteX101" fmla="*/ 2399253 w 2421171"/>
              <a:gd name="connsiteY101" fmla="*/ 2540459 h 5922355"/>
              <a:gd name="connsiteX102" fmla="*/ 2394195 w 2421171"/>
              <a:gd name="connsiteY102" fmla="*/ 2548715 h 5922355"/>
              <a:gd name="connsiteX103" fmla="*/ 2389924 w 2421171"/>
              <a:gd name="connsiteY103" fmla="*/ 2544390 h 5922355"/>
              <a:gd name="connsiteX104" fmla="*/ 2395768 w 2421171"/>
              <a:gd name="connsiteY104" fmla="*/ 2455871 h 5922355"/>
              <a:gd name="connsiteX105" fmla="*/ 2392228 w 2421171"/>
              <a:gd name="connsiteY105" fmla="*/ 2452164 h 5922355"/>
              <a:gd name="connsiteX106" fmla="*/ 2394981 w 2421171"/>
              <a:gd name="connsiteY106" fmla="*/ 2449636 h 5922355"/>
              <a:gd name="connsiteX107" fmla="*/ 2398354 w 2421171"/>
              <a:gd name="connsiteY107" fmla="*/ 2453006 h 5922355"/>
              <a:gd name="connsiteX108" fmla="*/ 2395768 w 2421171"/>
              <a:gd name="connsiteY108" fmla="*/ 2455815 h 5922355"/>
              <a:gd name="connsiteX109" fmla="*/ 2391553 w 2421171"/>
              <a:gd name="connsiteY109" fmla="*/ 1125666 h 5922355"/>
              <a:gd name="connsiteX110" fmla="*/ 2394645 w 2421171"/>
              <a:gd name="connsiteY110" fmla="*/ 1122802 h 5922355"/>
              <a:gd name="connsiteX111" fmla="*/ 2399028 w 2421171"/>
              <a:gd name="connsiteY111" fmla="*/ 1127239 h 5922355"/>
              <a:gd name="connsiteX112" fmla="*/ 2396162 w 2421171"/>
              <a:gd name="connsiteY112" fmla="*/ 1130103 h 5922355"/>
              <a:gd name="connsiteX113" fmla="*/ 2391609 w 2421171"/>
              <a:gd name="connsiteY113" fmla="*/ 1125722 h 5922355"/>
              <a:gd name="connsiteX114" fmla="*/ 2417687 w 2421171"/>
              <a:gd name="connsiteY114" fmla="*/ 2819609 h 5922355"/>
              <a:gd name="connsiteX115" fmla="*/ 2418530 w 2421171"/>
              <a:gd name="connsiteY115" fmla="*/ 2819665 h 5922355"/>
              <a:gd name="connsiteX116" fmla="*/ 2416170 w 2421171"/>
              <a:gd name="connsiteY116" fmla="*/ 2840784 h 5922355"/>
              <a:gd name="connsiteX117" fmla="*/ 2406784 w 2421171"/>
              <a:gd name="connsiteY117" fmla="*/ 2847131 h 5922355"/>
              <a:gd name="connsiteX118" fmla="*/ 2402400 w 2421171"/>
              <a:gd name="connsiteY118" fmla="*/ 2838593 h 5922355"/>
              <a:gd name="connsiteX119" fmla="*/ 2401332 w 2421171"/>
              <a:gd name="connsiteY119" fmla="*/ 2809780 h 5922355"/>
              <a:gd name="connsiteX120" fmla="*/ 2402400 w 2421171"/>
              <a:gd name="connsiteY120" fmla="*/ 2785291 h 5922355"/>
              <a:gd name="connsiteX121" fmla="*/ 2417575 w 2421171"/>
              <a:gd name="connsiteY121" fmla="*/ 2808937 h 5922355"/>
              <a:gd name="connsiteX122" fmla="*/ 2417575 w 2421171"/>
              <a:gd name="connsiteY122" fmla="*/ 2819609 h 5922355"/>
              <a:gd name="connsiteX123" fmla="*/ 2399703 w 2421171"/>
              <a:gd name="connsiteY123" fmla="*/ 3684301 h 5922355"/>
              <a:gd name="connsiteX124" fmla="*/ 2399983 w 2421171"/>
              <a:gd name="connsiteY124" fmla="*/ 3677561 h 5922355"/>
              <a:gd name="connsiteX125" fmla="*/ 2417743 w 2421171"/>
              <a:gd name="connsiteY125" fmla="*/ 3680650 h 5922355"/>
              <a:gd name="connsiteX126" fmla="*/ 2399759 w 2421171"/>
              <a:gd name="connsiteY126" fmla="*/ 3684301 h 5922355"/>
              <a:gd name="connsiteX127" fmla="*/ 2373063 w 2421171"/>
              <a:gd name="connsiteY127" fmla="*/ 4059441 h 5922355"/>
              <a:gd name="connsiteX128" fmla="*/ 2393689 w 2421171"/>
              <a:gd name="connsiteY128" fmla="*/ 4033548 h 5922355"/>
              <a:gd name="connsiteX129" fmla="*/ 2404649 w 2421171"/>
              <a:gd name="connsiteY129" fmla="*/ 4036862 h 5922355"/>
              <a:gd name="connsiteX130" fmla="*/ 2401164 w 2421171"/>
              <a:gd name="connsiteY130" fmla="*/ 4047421 h 5922355"/>
              <a:gd name="connsiteX131" fmla="*/ 2373007 w 2421171"/>
              <a:gd name="connsiteY131" fmla="*/ 4059497 h 5922355"/>
              <a:gd name="connsiteX132" fmla="*/ 2377953 w 2421171"/>
              <a:gd name="connsiteY132" fmla="*/ 3099153 h 5922355"/>
              <a:gd name="connsiteX133" fmla="*/ 2376828 w 2421171"/>
              <a:gd name="connsiteY133" fmla="*/ 3097018 h 5922355"/>
              <a:gd name="connsiteX134" fmla="*/ 2378233 w 2421171"/>
              <a:gd name="connsiteY134" fmla="*/ 3095277 h 5922355"/>
              <a:gd name="connsiteX135" fmla="*/ 2381550 w 2421171"/>
              <a:gd name="connsiteY135" fmla="*/ 3097636 h 5922355"/>
              <a:gd name="connsiteX136" fmla="*/ 2377897 w 2421171"/>
              <a:gd name="connsiteY136" fmla="*/ 3099153 h 5922355"/>
              <a:gd name="connsiteX137" fmla="*/ 2384360 w 2421171"/>
              <a:gd name="connsiteY137" fmla="*/ 3859543 h 5922355"/>
              <a:gd name="connsiteX138" fmla="*/ 2386495 w 2421171"/>
              <a:gd name="connsiteY138" fmla="*/ 3863699 h 5922355"/>
              <a:gd name="connsiteX139" fmla="*/ 2382955 w 2421171"/>
              <a:gd name="connsiteY139" fmla="*/ 3865496 h 5922355"/>
              <a:gd name="connsiteX140" fmla="*/ 2380707 w 2421171"/>
              <a:gd name="connsiteY140" fmla="*/ 3861396 h 5922355"/>
              <a:gd name="connsiteX141" fmla="*/ 2384360 w 2421171"/>
              <a:gd name="connsiteY141" fmla="*/ 3859543 h 5922355"/>
              <a:gd name="connsiteX142" fmla="*/ 2368736 w 2421171"/>
              <a:gd name="connsiteY142" fmla="*/ 2042650 h 5922355"/>
              <a:gd name="connsiteX143" fmla="*/ 2361654 w 2421171"/>
              <a:gd name="connsiteY143" fmla="*/ 2037202 h 5922355"/>
              <a:gd name="connsiteX144" fmla="*/ 2370197 w 2421171"/>
              <a:gd name="connsiteY144" fmla="*/ 2032484 h 5922355"/>
              <a:gd name="connsiteX145" fmla="*/ 2377053 w 2421171"/>
              <a:gd name="connsiteY145" fmla="*/ 2037595 h 5922355"/>
              <a:gd name="connsiteX146" fmla="*/ 2368736 w 2421171"/>
              <a:gd name="connsiteY146" fmla="*/ 2042650 h 5922355"/>
              <a:gd name="connsiteX147" fmla="*/ 2370871 w 2421171"/>
              <a:gd name="connsiteY147" fmla="*/ 906165 h 5922355"/>
              <a:gd name="connsiteX148" fmla="*/ 2375592 w 2421171"/>
              <a:gd name="connsiteY148" fmla="*/ 900942 h 5922355"/>
              <a:gd name="connsiteX149" fmla="*/ 2380650 w 2421171"/>
              <a:gd name="connsiteY149" fmla="*/ 903975 h 5922355"/>
              <a:gd name="connsiteX150" fmla="*/ 2375367 w 2421171"/>
              <a:gd name="connsiteY150" fmla="*/ 908356 h 5922355"/>
              <a:gd name="connsiteX151" fmla="*/ 2370871 w 2421171"/>
              <a:gd name="connsiteY151" fmla="*/ 906109 h 5922355"/>
              <a:gd name="connsiteX152" fmla="*/ 2379470 w 2421171"/>
              <a:gd name="connsiteY152" fmla="*/ 679587 h 5922355"/>
              <a:gd name="connsiteX153" fmla="*/ 2383179 w 2421171"/>
              <a:gd name="connsiteY153" fmla="*/ 681441 h 5922355"/>
              <a:gd name="connsiteX154" fmla="*/ 2380425 w 2421171"/>
              <a:gd name="connsiteY154" fmla="*/ 687338 h 5922355"/>
              <a:gd name="connsiteX155" fmla="*/ 2376660 w 2421171"/>
              <a:gd name="connsiteY155" fmla="*/ 685372 h 5922355"/>
              <a:gd name="connsiteX156" fmla="*/ 2379470 w 2421171"/>
              <a:gd name="connsiteY156" fmla="*/ 679587 h 5922355"/>
              <a:gd name="connsiteX157" fmla="*/ 2383741 w 2421171"/>
              <a:gd name="connsiteY157" fmla="*/ 1244459 h 5922355"/>
              <a:gd name="connsiteX158" fmla="*/ 2387676 w 2421171"/>
              <a:gd name="connsiteY158" fmla="*/ 1246594 h 5922355"/>
              <a:gd name="connsiteX159" fmla="*/ 2385933 w 2421171"/>
              <a:gd name="connsiteY159" fmla="*/ 1250189 h 5922355"/>
              <a:gd name="connsiteX160" fmla="*/ 2381887 w 2421171"/>
              <a:gd name="connsiteY160" fmla="*/ 1248110 h 5922355"/>
              <a:gd name="connsiteX161" fmla="*/ 2383741 w 2421171"/>
              <a:gd name="connsiteY161" fmla="*/ 1244459 h 5922355"/>
              <a:gd name="connsiteX162" fmla="*/ 2379414 w 2421171"/>
              <a:gd name="connsiteY162" fmla="*/ 4427055 h 5922355"/>
              <a:gd name="connsiteX163" fmla="*/ 2377335 w 2421171"/>
              <a:gd name="connsiteY163" fmla="*/ 4425931 h 5922355"/>
              <a:gd name="connsiteX164" fmla="*/ 2379358 w 2421171"/>
              <a:gd name="connsiteY164" fmla="*/ 4422337 h 5922355"/>
              <a:gd name="connsiteX165" fmla="*/ 2381437 w 2421171"/>
              <a:gd name="connsiteY165" fmla="*/ 4423404 h 5922355"/>
              <a:gd name="connsiteX166" fmla="*/ 2379414 w 2421171"/>
              <a:gd name="connsiteY166" fmla="*/ 4427055 h 5922355"/>
              <a:gd name="connsiteX167" fmla="*/ 2375255 w 2421171"/>
              <a:gd name="connsiteY167" fmla="*/ 4451488 h 5922355"/>
              <a:gd name="connsiteX168" fmla="*/ 2376660 w 2421171"/>
              <a:gd name="connsiteY168" fmla="*/ 4449690 h 5922355"/>
              <a:gd name="connsiteX169" fmla="*/ 2380032 w 2421171"/>
              <a:gd name="connsiteY169" fmla="*/ 4452105 h 5922355"/>
              <a:gd name="connsiteX170" fmla="*/ 2378683 w 2421171"/>
              <a:gd name="connsiteY170" fmla="*/ 4453903 h 5922355"/>
              <a:gd name="connsiteX171" fmla="*/ 2375255 w 2421171"/>
              <a:gd name="connsiteY171" fmla="*/ 4451488 h 5922355"/>
              <a:gd name="connsiteX172" fmla="*/ 2369129 w 2421171"/>
              <a:gd name="connsiteY172" fmla="*/ 4208059 h 5922355"/>
              <a:gd name="connsiteX173" fmla="*/ 2370309 w 2421171"/>
              <a:gd name="connsiteY173" fmla="*/ 4206094 h 5922355"/>
              <a:gd name="connsiteX174" fmla="*/ 2373400 w 2421171"/>
              <a:gd name="connsiteY174" fmla="*/ 4208789 h 5922355"/>
              <a:gd name="connsiteX175" fmla="*/ 2372164 w 2421171"/>
              <a:gd name="connsiteY175" fmla="*/ 4210755 h 5922355"/>
              <a:gd name="connsiteX176" fmla="*/ 2369129 w 2421171"/>
              <a:gd name="connsiteY176" fmla="*/ 4208059 h 5922355"/>
              <a:gd name="connsiteX177" fmla="*/ 2366094 w 2421171"/>
              <a:gd name="connsiteY177" fmla="*/ 3807700 h 5922355"/>
              <a:gd name="connsiteX178" fmla="*/ 2370253 w 2421171"/>
              <a:gd name="connsiteY178" fmla="*/ 3805959 h 5922355"/>
              <a:gd name="connsiteX179" fmla="*/ 2372838 w 2421171"/>
              <a:gd name="connsiteY179" fmla="*/ 3808711 h 5922355"/>
              <a:gd name="connsiteX180" fmla="*/ 2367049 w 2421171"/>
              <a:gd name="connsiteY180" fmla="*/ 3811407 h 5922355"/>
              <a:gd name="connsiteX181" fmla="*/ 2366038 w 2421171"/>
              <a:gd name="connsiteY181" fmla="*/ 3807644 h 5922355"/>
              <a:gd name="connsiteX182" fmla="*/ 2361935 w 2421171"/>
              <a:gd name="connsiteY182" fmla="*/ 3190649 h 5922355"/>
              <a:gd name="connsiteX183" fmla="*/ 2358675 w 2421171"/>
              <a:gd name="connsiteY183" fmla="*/ 3188290 h 5922355"/>
              <a:gd name="connsiteX184" fmla="*/ 2363059 w 2421171"/>
              <a:gd name="connsiteY184" fmla="*/ 3183740 h 5922355"/>
              <a:gd name="connsiteX185" fmla="*/ 2365026 w 2421171"/>
              <a:gd name="connsiteY185" fmla="*/ 3187335 h 5922355"/>
              <a:gd name="connsiteX186" fmla="*/ 2361935 w 2421171"/>
              <a:gd name="connsiteY186" fmla="*/ 3190705 h 5922355"/>
              <a:gd name="connsiteX187" fmla="*/ 2346424 w 2421171"/>
              <a:gd name="connsiteY187" fmla="*/ 3487436 h 5922355"/>
              <a:gd name="connsiteX188" fmla="*/ 2350076 w 2421171"/>
              <a:gd name="connsiteY188" fmla="*/ 3484908 h 5922355"/>
              <a:gd name="connsiteX189" fmla="*/ 2352550 w 2421171"/>
              <a:gd name="connsiteY189" fmla="*/ 3491199 h 5922355"/>
              <a:gd name="connsiteX190" fmla="*/ 2348840 w 2421171"/>
              <a:gd name="connsiteY190" fmla="*/ 3493895 h 5922355"/>
              <a:gd name="connsiteX191" fmla="*/ 2346367 w 2421171"/>
              <a:gd name="connsiteY191" fmla="*/ 3487436 h 5922355"/>
              <a:gd name="connsiteX192" fmla="*/ 2341759 w 2421171"/>
              <a:gd name="connsiteY192" fmla="*/ 2999737 h 5922355"/>
              <a:gd name="connsiteX193" fmla="*/ 2338443 w 2421171"/>
              <a:gd name="connsiteY193" fmla="*/ 2995861 h 5922355"/>
              <a:gd name="connsiteX194" fmla="*/ 2341646 w 2421171"/>
              <a:gd name="connsiteY194" fmla="*/ 2992885 h 5922355"/>
              <a:gd name="connsiteX195" fmla="*/ 2344569 w 2421171"/>
              <a:gd name="connsiteY195" fmla="*/ 2996535 h 5922355"/>
              <a:gd name="connsiteX196" fmla="*/ 2341759 w 2421171"/>
              <a:gd name="connsiteY196" fmla="*/ 2999737 h 5922355"/>
              <a:gd name="connsiteX197" fmla="*/ 2332879 w 2421171"/>
              <a:gd name="connsiteY197" fmla="*/ 3301972 h 5922355"/>
              <a:gd name="connsiteX198" fmla="*/ 2334677 w 2421171"/>
              <a:gd name="connsiteY198" fmla="*/ 3298153 h 5922355"/>
              <a:gd name="connsiteX199" fmla="*/ 2340128 w 2421171"/>
              <a:gd name="connsiteY199" fmla="*/ 3301410 h 5922355"/>
              <a:gd name="connsiteX200" fmla="*/ 2338218 w 2421171"/>
              <a:gd name="connsiteY200" fmla="*/ 3305230 h 5922355"/>
              <a:gd name="connsiteX201" fmla="*/ 2332879 w 2421171"/>
              <a:gd name="connsiteY201" fmla="*/ 3301972 h 5922355"/>
              <a:gd name="connsiteX202" fmla="*/ 2323100 w 2421171"/>
              <a:gd name="connsiteY202" fmla="*/ 2820901 h 5922355"/>
              <a:gd name="connsiteX203" fmla="*/ 2326809 w 2421171"/>
              <a:gd name="connsiteY203" fmla="*/ 2815003 h 5922355"/>
              <a:gd name="connsiteX204" fmla="*/ 2332598 w 2421171"/>
              <a:gd name="connsiteY204" fmla="*/ 2817699 h 5922355"/>
              <a:gd name="connsiteX205" fmla="*/ 2327483 w 2421171"/>
              <a:gd name="connsiteY205" fmla="*/ 2822698 h 5922355"/>
              <a:gd name="connsiteX206" fmla="*/ 2323100 w 2421171"/>
              <a:gd name="connsiteY206" fmla="*/ 2820957 h 5922355"/>
              <a:gd name="connsiteX207" fmla="*/ 2328214 w 2421171"/>
              <a:gd name="connsiteY207" fmla="*/ 2555174 h 5922355"/>
              <a:gd name="connsiteX208" fmla="*/ 2326078 w 2421171"/>
              <a:gd name="connsiteY208" fmla="*/ 2554107 h 5922355"/>
              <a:gd name="connsiteX209" fmla="*/ 2327483 w 2421171"/>
              <a:gd name="connsiteY209" fmla="*/ 2550232 h 5922355"/>
              <a:gd name="connsiteX210" fmla="*/ 2329619 w 2421171"/>
              <a:gd name="connsiteY210" fmla="*/ 2551243 h 5922355"/>
              <a:gd name="connsiteX211" fmla="*/ 2328214 w 2421171"/>
              <a:gd name="connsiteY211" fmla="*/ 2555174 h 5922355"/>
              <a:gd name="connsiteX212" fmla="*/ 2316693 w 2421171"/>
              <a:gd name="connsiteY212" fmla="*/ 3116283 h 5922355"/>
              <a:gd name="connsiteX213" fmla="*/ 2322200 w 2421171"/>
              <a:gd name="connsiteY213" fmla="*/ 3113138 h 5922355"/>
              <a:gd name="connsiteX214" fmla="*/ 2323100 w 2421171"/>
              <a:gd name="connsiteY214" fmla="*/ 3117070 h 5922355"/>
              <a:gd name="connsiteX215" fmla="*/ 2319390 w 2421171"/>
              <a:gd name="connsiteY215" fmla="*/ 3119316 h 5922355"/>
              <a:gd name="connsiteX216" fmla="*/ 2316749 w 2421171"/>
              <a:gd name="connsiteY216" fmla="*/ 3116340 h 5922355"/>
              <a:gd name="connsiteX217" fmla="*/ 2292245 w 2421171"/>
              <a:gd name="connsiteY217" fmla="*/ 2897401 h 5922355"/>
              <a:gd name="connsiteX218" fmla="*/ 2320852 w 2421171"/>
              <a:gd name="connsiteY218" fmla="*/ 2912397 h 5922355"/>
              <a:gd name="connsiteX219" fmla="*/ 2292245 w 2421171"/>
              <a:gd name="connsiteY219" fmla="*/ 2897401 h 5922355"/>
              <a:gd name="connsiteX220" fmla="*/ 2316411 w 2421171"/>
              <a:gd name="connsiteY220" fmla="*/ 2081068 h 5922355"/>
              <a:gd name="connsiteX221" fmla="*/ 2313489 w 2421171"/>
              <a:gd name="connsiteY221" fmla="*/ 2077642 h 5922355"/>
              <a:gd name="connsiteX222" fmla="*/ 2316075 w 2421171"/>
              <a:gd name="connsiteY222" fmla="*/ 2074834 h 5922355"/>
              <a:gd name="connsiteX223" fmla="*/ 2319390 w 2421171"/>
              <a:gd name="connsiteY223" fmla="*/ 2078147 h 5922355"/>
              <a:gd name="connsiteX224" fmla="*/ 2316411 w 2421171"/>
              <a:gd name="connsiteY224" fmla="*/ 2081068 h 5922355"/>
              <a:gd name="connsiteX225" fmla="*/ 2262570 w 2421171"/>
              <a:gd name="connsiteY225" fmla="*/ 2517486 h 5922355"/>
              <a:gd name="connsiteX226" fmla="*/ 2260210 w 2421171"/>
              <a:gd name="connsiteY226" fmla="*/ 2513049 h 5922355"/>
              <a:gd name="connsiteX227" fmla="*/ 2264987 w 2421171"/>
              <a:gd name="connsiteY227" fmla="*/ 2509679 h 5922355"/>
              <a:gd name="connsiteX228" fmla="*/ 2270214 w 2421171"/>
              <a:gd name="connsiteY228" fmla="*/ 2514341 h 5922355"/>
              <a:gd name="connsiteX229" fmla="*/ 2262570 w 2421171"/>
              <a:gd name="connsiteY229" fmla="*/ 2517486 h 5922355"/>
              <a:gd name="connsiteX230" fmla="*/ 2267685 w 2421171"/>
              <a:gd name="connsiteY230" fmla="*/ 3296355 h 5922355"/>
              <a:gd name="connsiteX231" fmla="*/ 2271057 w 2421171"/>
              <a:gd name="connsiteY231" fmla="*/ 3298714 h 5922355"/>
              <a:gd name="connsiteX232" fmla="*/ 2269708 w 2421171"/>
              <a:gd name="connsiteY232" fmla="*/ 3300511 h 5922355"/>
              <a:gd name="connsiteX233" fmla="*/ 2266224 w 2421171"/>
              <a:gd name="connsiteY233" fmla="*/ 3298153 h 5922355"/>
              <a:gd name="connsiteX234" fmla="*/ 2267629 w 2421171"/>
              <a:gd name="connsiteY234" fmla="*/ 3296355 h 5922355"/>
              <a:gd name="connsiteX235" fmla="*/ 2269933 w 2421171"/>
              <a:gd name="connsiteY235" fmla="*/ 1731877 h 5922355"/>
              <a:gd name="connsiteX236" fmla="*/ 2265774 w 2421171"/>
              <a:gd name="connsiteY236" fmla="*/ 1734012 h 5922355"/>
              <a:gd name="connsiteX237" fmla="*/ 2263975 w 2421171"/>
              <a:gd name="connsiteY237" fmla="*/ 1730361 h 5922355"/>
              <a:gd name="connsiteX238" fmla="*/ 2267966 w 2421171"/>
              <a:gd name="connsiteY238" fmla="*/ 1728114 h 5922355"/>
              <a:gd name="connsiteX239" fmla="*/ 2269876 w 2421171"/>
              <a:gd name="connsiteY239" fmla="*/ 1731877 h 5922355"/>
              <a:gd name="connsiteX240" fmla="*/ 2259817 w 2421171"/>
              <a:gd name="connsiteY240" fmla="*/ 4091737 h 5922355"/>
              <a:gd name="connsiteX241" fmla="*/ 2255433 w 2421171"/>
              <a:gd name="connsiteY241" fmla="*/ 4093085 h 5922355"/>
              <a:gd name="connsiteX242" fmla="*/ 2253184 w 2421171"/>
              <a:gd name="connsiteY242" fmla="*/ 4074045 h 5922355"/>
              <a:gd name="connsiteX243" fmla="*/ 2256332 w 2421171"/>
              <a:gd name="connsiteY243" fmla="*/ 4071742 h 5922355"/>
              <a:gd name="connsiteX244" fmla="*/ 2259817 w 2421171"/>
              <a:gd name="connsiteY244" fmla="*/ 4091737 h 5922355"/>
              <a:gd name="connsiteX245" fmla="*/ 2250543 w 2421171"/>
              <a:gd name="connsiteY245" fmla="*/ 2565397 h 5922355"/>
              <a:gd name="connsiteX246" fmla="*/ 2252454 w 2421171"/>
              <a:gd name="connsiteY246" fmla="*/ 2563824 h 5922355"/>
              <a:gd name="connsiteX247" fmla="*/ 2255320 w 2421171"/>
              <a:gd name="connsiteY247" fmla="*/ 2566801 h 5922355"/>
              <a:gd name="connsiteX248" fmla="*/ 2253466 w 2421171"/>
              <a:gd name="connsiteY248" fmla="*/ 2568430 h 5922355"/>
              <a:gd name="connsiteX249" fmla="*/ 2250599 w 2421171"/>
              <a:gd name="connsiteY249" fmla="*/ 2565397 h 5922355"/>
              <a:gd name="connsiteX250" fmla="*/ 2252341 w 2421171"/>
              <a:gd name="connsiteY250" fmla="*/ 1652008 h 5922355"/>
              <a:gd name="connsiteX251" fmla="*/ 2274429 w 2421171"/>
              <a:gd name="connsiteY251" fmla="*/ 1641448 h 5922355"/>
              <a:gd name="connsiteX252" fmla="*/ 2276227 w 2421171"/>
              <a:gd name="connsiteY252" fmla="*/ 1645942 h 5922355"/>
              <a:gd name="connsiteX253" fmla="*/ 2257962 w 2421171"/>
              <a:gd name="connsiteY253" fmla="*/ 1652963 h 5922355"/>
              <a:gd name="connsiteX254" fmla="*/ 2252341 w 2421171"/>
              <a:gd name="connsiteY254" fmla="*/ 1652008 h 5922355"/>
              <a:gd name="connsiteX255" fmla="*/ 2293032 w 2421171"/>
              <a:gd name="connsiteY255" fmla="*/ 2627237 h 5922355"/>
              <a:gd name="connsiteX256" fmla="*/ 2272855 w 2421171"/>
              <a:gd name="connsiteY256" fmla="*/ 2613588 h 5922355"/>
              <a:gd name="connsiteX257" fmla="*/ 2293032 w 2421171"/>
              <a:gd name="connsiteY257" fmla="*/ 2627237 h 5922355"/>
              <a:gd name="connsiteX258" fmla="*/ 2289154 w 2421171"/>
              <a:gd name="connsiteY258" fmla="*/ 2240751 h 5922355"/>
              <a:gd name="connsiteX259" fmla="*/ 2284770 w 2421171"/>
              <a:gd name="connsiteY259" fmla="*/ 2235359 h 5922355"/>
              <a:gd name="connsiteX260" fmla="*/ 2295280 w 2421171"/>
              <a:gd name="connsiteY260" fmla="*/ 2229574 h 5922355"/>
              <a:gd name="connsiteX261" fmla="*/ 2299720 w 2421171"/>
              <a:gd name="connsiteY261" fmla="*/ 2234629 h 5922355"/>
              <a:gd name="connsiteX262" fmla="*/ 2289210 w 2421171"/>
              <a:gd name="connsiteY262" fmla="*/ 2240751 h 5922355"/>
              <a:gd name="connsiteX263" fmla="*/ 2305565 w 2421171"/>
              <a:gd name="connsiteY263" fmla="*/ 3436043 h 5922355"/>
              <a:gd name="connsiteX264" fmla="*/ 2285332 w 2421171"/>
              <a:gd name="connsiteY264" fmla="*/ 3437447 h 5922355"/>
              <a:gd name="connsiteX265" fmla="*/ 2305565 w 2421171"/>
              <a:gd name="connsiteY265" fmla="*/ 3436043 h 5922355"/>
              <a:gd name="connsiteX266" fmla="*/ 2288929 w 2421171"/>
              <a:gd name="connsiteY266" fmla="*/ 4544051 h 5922355"/>
              <a:gd name="connsiteX267" fmla="*/ 2294493 w 2421171"/>
              <a:gd name="connsiteY267" fmla="*/ 4546690 h 5922355"/>
              <a:gd name="connsiteX268" fmla="*/ 2291233 w 2421171"/>
              <a:gd name="connsiteY268" fmla="*/ 4551409 h 5922355"/>
              <a:gd name="connsiteX269" fmla="*/ 2284882 w 2421171"/>
              <a:gd name="connsiteY269" fmla="*/ 4548881 h 5922355"/>
              <a:gd name="connsiteX270" fmla="*/ 2288929 w 2421171"/>
              <a:gd name="connsiteY270" fmla="*/ 4544051 h 5922355"/>
              <a:gd name="connsiteX271" fmla="*/ 2275665 w 2421171"/>
              <a:gd name="connsiteY271" fmla="*/ 4387625 h 5922355"/>
              <a:gd name="connsiteX272" fmla="*/ 2281510 w 2421171"/>
              <a:gd name="connsiteY272" fmla="*/ 4391501 h 5922355"/>
              <a:gd name="connsiteX273" fmla="*/ 2279600 w 2421171"/>
              <a:gd name="connsiteY273" fmla="*/ 4397679 h 5922355"/>
              <a:gd name="connsiteX274" fmla="*/ 2273642 w 2421171"/>
              <a:gd name="connsiteY274" fmla="*/ 4393691 h 5922355"/>
              <a:gd name="connsiteX275" fmla="*/ 2275665 w 2421171"/>
              <a:gd name="connsiteY275" fmla="*/ 4387625 h 5922355"/>
              <a:gd name="connsiteX276" fmla="*/ 2273193 w 2421171"/>
              <a:gd name="connsiteY276" fmla="*/ 3550118 h 5922355"/>
              <a:gd name="connsiteX277" fmla="*/ 2279824 w 2421171"/>
              <a:gd name="connsiteY277" fmla="*/ 3555061 h 5922355"/>
              <a:gd name="connsiteX278" fmla="*/ 2275609 w 2421171"/>
              <a:gd name="connsiteY278" fmla="*/ 3563486 h 5922355"/>
              <a:gd name="connsiteX279" fmla="*/ 2270439 w 2421171"/>
              <a:gd name="connsiteY279" fmla="*/ 3559105 h 5922355"/>
              <a:gd name="connsiteX280" fmla="*/ 2273193 w 2421171"/>
              <a:gd name="connsiteY280" fmla="*/ 3550118 h 5922355"/>
              <a:gd name="connsiteX281" fmla="*/ 2268809 w 2421171"/>
              <a:gd name="connsiteY281" fmla="*/ 3330280 h 5922355"/>
              <a:gd name="connsiteX282" fmla="*/ 2268978 w 2421171"/>
              <a:gd name="connsiteY282" fmla="*/ 3326124 h 5922355"/>
              <a:gd name="connsiteX283" fmla="*/ 2271113 w 2421171"/>
              <a:gd name="connsiteY283" fmla="*/ 3326067 h 5922355"/>
              <a:gd name="connsiteX284" fmla="*/ 2270888 w 2421171"/>
              <a:gd name="connsiteY284" fmla="*/ 3330336 h 5922355"/>
              <a:gd name="connsiteX285" fmla="*/ 2268809 w 2421171"/>
              <a:gd name="connsiteY285" fmla="*/ 3330280 h 5922355"/>
              <a:gd name="connsiteX286" fmla="*/ 2259592 w 2421171"/>
              <a:gd name="connsiteY286" fmla="*/ 4613529 h 5922355"/>
              <a:gd name="connsiteX287" fmla="*/ 2264706 w 2421171"/>
              <a:gd name="connsiteY287" fmla="*/ 4608699 h 5922355"/>
              <a:gd name="connsiteX288" fmla="*/ 2268134 w 2421171"/>
              <a:gd name="connsiteY288" fmla="*/ 4614484 h 5922355"/>
              <a:gd name="connsiteX289" fmla="*/ 2262964 w 2421171"/>
              <a:gd name="connsiteY289" fmla="*/ 4619371 h 5922355"/>
              <a:gd name="connsiteX290" fmla="*/ 2259535 w 2421171"/>
              <a:gd name="connsiteY290" fmla="*/ 4613529 h 5922355"/>
              <a:gd name="connsiteX291" fmla="*/ 2234245 w 2421171"/>
              <a:gd name="connsiteY291" fmla="*/ 940315 h 5922355"/>
              <a:gd name="connsiteX292" fmla="*/ 2234020 w 2421171"/>
              <a:gd name="connsiteY292" fmla="*/ 944583 h 5922355"/>
              <a:gd name="connsiteX293" fmla="*/ 2231884 w 2421171"/>
              <a:gd name="connsiteY293" fmla="*/ 944527 h 5922355"/>
              <a:gd name="connsiteX294" fmla="*/ 2232053 w 2421171"/>
              <a:gd name="connsiteY294" fmla="*/ 940371 h 5922355"/>
              <a:gd name="connsiteX295" fmla="*/ 2234245 w 2421171"/>
              <a:gd name="connsiteY295" fmla="*/ 940315 h 5922355"/>
              <a:gd name="connsiteX296" fmla="*/ 2232390 w 2421171"/>
              <a:gd name="connsiteY296" fmla="*/ 565849 h 5922355"/>
              <a:gd name="connsiteX297" fmla="*/ 2228231 w 2421171"/>
              <a:gd name="connsiteY297" fmla="*/ 566074 h 5922355"/>
              <a:gd name="connsiteX298" fmla="*/ 2228231 w 2421171"/>
              <a:gd name="connsiteY298" fmla="*/ 563827 h 5922355"/>
              <a:gd name="connsiteX299" fmla="*/ 2232278 w 2421171"/>
              <a:gd name="connsiteY299" fmla="*/ 563546 h 5922355"/>
              <a:gd name="connsiteX300" fmla="*/ 2232278 w 2421171"/>
              <a:gd name="connsiteY300" fmla="*/ 565849 h 5922355"/>
              <a:gd name="connsiteX301" fmla="*/ 2237729 w 2421171"/>
              <a:gd name="connsiteY301" fmla="*/ 1546638 h 5922355"/>
              <a:gd name="connsiteX302" fmla="*/ 2227725 w 2421171"/>
              <a:gd name="connsiteY302" fmla="*/ 1499627 h 5922355"/>
              <a:gd name="connsiteX303" fmla="*/ 2237729 w 2421171"/>
              <a:gd name="connsiteY303" fmla="*/ 1546638 h 5922355"/>
              <a:gd name="connsiteX304" fmla="*/ 2174727 w 2421171"/>
              <a:gd name="connsiteY304" fmla="*/ 2457893 h 5922355"/>
              <a:gd name="connsiteX305" fmla="*/ 2178493 w 2421171"/>
              <a:gd name="connsiteY305" fmla="*/ 2455309 h 5922355"/>
              <a:gd name="connsiteX306" fmla="*/ 2180122 w 2421171"/>
              <a:gd name="connsiteY306" fmla="*/ 2458792 h 5922355"/>
              <a:gd name="connsiteX307" fmla="*/ 2176301 w 2421171"/>
              <a:gd name="connsiteY307" fmla="*/ 2461376 h 5922355"/>
              <a:gd name="connsiteX308" fmla="*/ 2174727 w 2421171"/>
              <a:gd name="connsiteY308" fmla="*/ 2457949 h 5922355"/>
              <a:gd name="connsiteX309" fmla="*/ 2176750 w 2421171"/>
              <a:gd name="connsiteY309" fmla="*/ 2811633 h 5922355"/>
              <a:gd name="connsiteX310" fmla="*/ 2184113 w 2421171"/>
              <a:gd name="connsiteY310" fmla="*/ 2816857 h 5922355"/>
              <a:gd name="connsiteX311" fmla="*/ 2175345 w 2421171"/>
              <a:gd name="connsiteY311" fmla="*/ 2825394 h 5922355"/>
              <a:gd name="connsiteX312" fmla="*/ 2167589 w 2421171"/>
              <a:gd name="connsiteY312" fmla="*/ 2821575 h 5922355"/>
              <a:gd name="connsiteX313" fmla="*/ 2176750 w 2421171"/>
              <a:gd name="connsiteY313" fmla="*/ 2811690 h 5922355"/>
              <a:gd name="connsiteX314" fmla="*/ 2175233 w 2421171"/>
              <a:gd name="connsiteY314" fmla="*/ 2365891 h 5922355"/>
              <a:gd name="connsiteX315" fmla="*/ 2187372 w 2421171"/>
              <a:gd name="connsiteY315" fmla="*/ 2358590 h 5922355"/>
              <a:gd name="connsiteX316" fmla="*/ 2192149 w 2421171"/>
              <a:gd name="connsiteY316" fmla="*/ 2363251 h 5922355"/>
              <a:gd name="connsiteX317" fmla="*/ 2180291 w 2421171"/>
              <a:gd name="connsiteY317" fmla="*/ 2371508 h 5922355"/>
              <a:gd name="connsiteX318" fmla="*/ 2175233 w 2421171"/>
              <a:gd name="connsiteY318" fmla="*/ 2365891 h 5922355"/>
              <a:gd name="connsiteX319" fmla="*/ 2185911 w 2421171"/>
              <a:gd name="connsiteY319" fmla="*/ 1420375 h 5922355"/>
              <a:gd name="connsiteX320" fmla="*/ 2189845 w 2421171"/>
              <a:gd name="connsiteY320" fmla="*/ 1417566 h 5922355"/>
              <a:gd name="connsiteX321" fmla="*/ 2192655 w 2421171"/>
              <a:gd name="connsiteY321" fmla="*/ 1421161 h 5922355"/>
              <a:gd name="connsiteX322" fmla="*/ 2189564 w 2421171"/>
              <a:gd name="connsiteY322" fmla="*/ 1424868 h 5922355"/>
              <a:gd name="connsiteX323" fmla="*/ 2185911 w 2421171"/>
              <a:gd name="connsiteY323" fmla="*/ 1420318 h 5922355"/>
              <a:gd name="connsiteX324" fmla="*/ 2195859 w 2421171"/>
              <a:gd name="connsiteY324" fmla="*/ 2392402 h 5922355"/>
              <a:gd name="connsiteX325" fmla="*/ 2194510 w 2421171"/>
              <a:gd name="connsiteY325" fmla="*/ 2394312 h 5922355"/>
              <a:gd name="connsiteX326" fmla="*/ 2191026 w 2421171"/>
              <a:gd name="connsiteY326" fmla="*/ 2391784 h 5922355"/>
              <a:gd name="connsiteX327" fmla="*/ 2192374 w 2421171"/>
              <a:gd name="connsiteY327" fmla="*/ 2389931 h 5922355"/>
              <a:gd name="connsiteX328" fmla="*/ 2195859 w 2421171"/>
              <a:gd name="connsiteY328" fmla="*/ 2392402 h 5922355"/>
              <a:gd name="connsiteX329" fmla="*/ 2193329 w 2421171"/>
              <a:gd name="connsiteY329" fmla="*/ 853649 h 5922355"/>
              <a:gd name="connsiteX330" fmla="*/ 2196646 w 2421171"/>
              <a:gd name="connsiteY330" fmla="*/ 850504 h 5922355"/>
              <a:gd name="connsiteX331" fmla="*/ 2200130 w 2421171"/>
              <a:gd name="connsiteY331" fmla="*/ 854660 h 5922355"/>
              <a:gd name="connsiteX332" fmla="*/ 2195971 w 2421171"/>
              <a:gd name="connsiteY332" fmla="*/ 856963 h 5922355"/>
              <a:gd name="connsiteX333" fmla="*/ 2193329 w 2421171"/>
              <a:gd name="connsiteY333" fmla="*/ 853649 h 5922355"/>
              <a:gd name="connsiteX334" fmla="*/ 2200861 w 2421171"/>
              <a:gd name="connsiteY334" fmla="*/ 934586 h 5922355"/>
              <a:gd name="connsiteX335" fmla="*/ 2203671 w 2421171"/>
              <a:gd name="connsiteY335" fmla="*/ 937282 h 5922355"/>
              <a:gd name="connsiteX336" fmla="*/ 2202210 w 2421171"/>
              <a:gd name="connsiteY336" fmla="*/ 939191 h 5922355"/>
              <a:gd name="connsiteX337" fmla="*/ 2199456 w 2421171"/>
              <a:gd name="connsiteY337" fmla="*/ 936495 h 5922355"/>
              <a:gd name="connsiteX338" fmla="*/ 2200861 w 2421171"/>
              <a:gd name="connsiteY338" fmla="*/ 934586 h 5922355"/>
              <a:gd name="connsiteX339" fmla="*/ 2204739 w 2421171"/>
              <a:gd name="connsiteY339" fmla="*/ 1683068 h 5922355"/>
              <a:gd name="connsiteX340" fmla="*/ 2201479 w 2421171"/>
              <a:gd name="connsiteY340" fmla="*/ 1686607 h 5922355"/>
              <a:gd name="connsiteX341" fmla="*/ 2194960 w 2421171"/>
              <a:gd name="connsiteY341" fmla="*/ 1684079 h 5922355"/>
              <a:gd name="connsiteX342" fmla="*/ 2199062 w 2421171"/>
              <a:gd name="connsiteY342" fmla="*/ 1679136 h 5922355"/>
              <a:gd name="connsiteX343" fmla="*/ 2204739 w 2421171"/>
              <a:gd name="connsiteY343" fmla="*/ 1683068 h 5922355"/>
              <a:gd name="connsiteX344" fmla="*/ 2214405 w 2421171"/>
              <a:gd name="connsiteY344" fmla="*/ 2313544 h 5922355"/>
              <a:gd name="connsiteX345" fmla="*/ 2201535 w 2421171"/>
              <a:gd name="connsiteY345" fmla="*/ 2279843 h 5922355"/>
              <a:gd name="connsiteX346" fmla="*/ 2214405 w 2421171"/>
              <a:gd name="connsiteY346" fmla="*/ 2313544 h 5922355"/>
              <a:gd name="connsiteX347" fmla="*/ 2211820 w 2421171"/>
              <a:gd name="connsiteY347" fmla="*/ 1253221 h 5922355"/>
              <a:gd name="connsiteX348" fmla="*/ 2219632 w 2421171"/>
              <a:gd name="connsiteY348" fmla="*/ 1244010 h 5922355"/>
              <a:gd name="connsiteX349" fmla="*/ 2222724 w 2421171"/>
              <a:gd name="connsiteY349" fmla="*/ 1247043 h 5922355"/>
              <a:gd name="connsiteX350" fmla="*/ 2215080 w 2421171"/>
              <a:gd name="connsiteY350" fmla="*/ 1256479 h 5922355"/>
              <a:gd name="connsiteX351" fmla="*/ 2211820 w 2421171"/>
              <a:gd name="connsiteY351" fmla="*/ 1253165 h 5922355"/>
              <a:gd name="connsiteX352" fmla="*/ 2224072 w 2421171"/>
              <a:gd name="connsiteY352" fmla="*/ 1669139 h 5922355"/>
              <a:gd name="connsiteX353" fmla="*/ 2228175 w 2421171"/>
              <a:gd name="connsiteY353" fmla="*/ 1670768 h 5922355"/>
              <a:gd name="connsiteX354" fmla="*/ 2228344 w 2421171"/>
              <a:gd name="connsiteY354" fmla="*/ 1675036 h 5922355"/>
              <a:gd name="connsiteX355" fmla="*/ 2223904 w 2421171"/>
              <a:gd name="connsiteY355" fmla="*/ 1674587 h 5922355"/>
              <a:gd name="connsiteX356" fmla="*/ 2224072 w 2421171"/>
              <a:gd name="connsiteY356" fmla="*/ 1669139 h 5922355"/>
              <a:gd name="connsiteX357" fmla="*/ 2237167 w 2421171"/>
              <a:gd name="connsiteY357" fmla="*/ 2315116 h 5922355"/>
              <a:gd name="connsiteX358" fmla="*/ 2233121 w 2421171"/>
              <a:gd name="connsiteY358" fmla="*/ 2313263 h 5922355"/>
              <a:gd name="connsiteX359" fmla="*/ 2235593 w 2421171"/>
              <a:gd name="connsiteY359" fmla="*/ 2307702 h 5922355"/>
              <a:gd name="connsiteX360" fmla="*/ 2239640 w 2421171"/>
              <a:gd name="connsiteY360" fmla="*/ 2309387 h 5922355"/>
              <a:gd name="connsiteX361" fmla="*/ 2237167 w 2421171"/>
              <a:gd name="connsiteY361" fmla="*/ 2315116 h 5922355"/>
              <a:gd name="connsiteX362" fmla="*/ 2237167 w 2421171"/>
              <a:gd name="connsiteY362" fmla="*/ 2040628 h 5922355"/>
              <a:gd name="connsiteX363" fmla="*/ 2233795 w 2421171"/>
              <a:gd name="connsiteY363" fmla="*/ 2038156 h 5922355"/>
              <a:gd name="connsiteX364" fmla="*/ 2237673 w 2421171"/>
              <a:gd name="connsiteY364" fmla="*/ 2033326 h 5922355"/>
              <a:gd name="connsiteX365" fmla="*/ 2241157 w 2421171"/>
              <a:gd name="connsiteY365" fmla="*/ 2035741 h 5922355"/>
              <a:gd name="connsiteX366" fmla="*/ 2237167 w 2421171"/>
              <a:gd name="connsiteY366" fmla="*/ 2040628 h 5922355"/>
              <a:gd name="connsiteX367" fmla="*/ 2238403 w 2421171"/>
              <a:gd name="connsiteY367" fmla="*/ 1179362 h 5922355"/>
              <a:gd name="connsiteX368" fmla="*/ 2240595 w 2421171"/>
              <a:gd name="connsiteY368" fmla="*/ 1179362 h 5922355"/>
              <a:gd name="connsiteX369" fmla="*/ 2240877 w 2421171"/>
              <a:gd name="connsiteY369" fmla="*/ 1183574 h 5922355"/>
              <a:gd name="connsiteX370" fmla="*/ 2238628 w 2421171"/>
              <a:gd name="connsiteY370" fmla="*/ 1183574 h 5922355"/>
              <a:gd name="connsiteX371" fmla="*/ 2238403 w 2421171"/>
              <a:gd name="connsiteY371" fmla="*/ 1179306 h 5922355"/>
              <a:gd name="connsiteX372" fmla="*/ 2237729 w 2421171"/>
              <a:gd name="connsiteY372" fmla="*/ 2793210 h 5922355"/>
              <a:gd name="connsiteX373" fmla="*/ 2236605 w 2421171"/>
              <a:gd name="connsiteY373" fmla="*/ 2791301 h 5922355"/>
              <a:gd name="connsiteX374" fmla="*/ 2239303 w 2421171"/>
              <a:gd name="connsiteY374" fmla="*/ 2788156 h 5922355"/>
              <a:gd name="connsiteX375" fmla="*/ 2241326 w 2421171"/>
              <a:gd name="connsiteY375" fmla="*/ 2791750 h 5922355"/>
              <a:gd name="connsiteX376" fmla="*/ 2237729 w 2421171"/>
              <a:gd name="connsiteY376" fmla="*/ 2793210 h 5922355"/>
              <a:gd name="connsiteX377" fmla="*/ 2232559 w 2421171"/>
              <a:gd name="connsiteY377" fmla="*/ 2952725 h 5922355"/>
              <a:gd name="connsiteX378" fmla="*/ 2228006 w 2421171"/>
              <a:gd name="connsiteY378" fmla="*/ 2948456 h 5922355"/>
              <a:gd name="connsiteX379" fmla="*/ 2232896 w 2421171"/>
              <a:gd name="connsiteY379" fmla="*/ 2943345 h 5922355"/>
              <a:gd name="connsiteX380" fmla="*/ 2238628 w 2421171"/>
              <a:gd name="connsiteY380" fmla="*/ 2946097 h 5922355"/>
              <a:gd name="connsiteX381" fmla="*/ 2232503 w 2421171"/>
              <a:gd name="connsiteY381" fmla="*/ 2952725 h 5922355"/>
              <a:gd name="connsiteX382" fmla="*/ 2233514 w 2421171"/>
              <a:gd name="connsiteY382" fmla="*/ 3222383 h 5922355"/>
              <a:gd name="connsiteX383" fmla="*/ 2235537 w 2421171"/>
              <a:gd name="connsiteY383" fmla="*/ 3221316 h 5922355"/>
              <a:gd name="connsiteX384" fmla="*/ 2237673 w 2421171"/>
              <a:gd name="connsiteY384" fmla="*/ 3224855 h 5922355"/>
              <a:gd name="connsiteX385" fmla="*/ 2235593 w 2421171"/>
              <a:gd name="connsiteY385" fmla="*/ 3225922 h 5922355"/>
              <a:gd name="connsiteX386" fmla="*/ 2233514 w 2421171"/>
              <a:gd name="connsiteY386" fmla="*/ 3222383 h 5922355"/>
              <a:gd name="connsiteX387" fmla="*/ 2232165 w 2421171"/>
              <a:gd name="connsiteY387" fmla="*/ 3852802 h 5922355"/>
              <a:gd name="connsiteX388" fmla="*/ 2227669 w 2421171"/>
              <a:gd name="connsiteY388" fmla="*/ 3851117 h 5922355"/>
              <a:gd name="connsiteX389" fmla="*/ 2233626 w 2421171"/>
              <a:gd name="connsiteY389" fmla="*/ 3847466 h 5922355"/>
              <a:gd name="connsiteX390" fmla="*/ 2238010 w 2421171"/>
              <a:gd name="connsiteY390" fmla="*/ 3848983 h 5922355"/>
              <a:gd name="connsiteX391" fmla="*/ 2232165 w 2421171"/>
              <a:gd name="connsiteY391" fmla="*/ 3852802 h 5922355"/>
              <a:gd name="connsiteX392" fmla="*/ 2223679 w 2421171"/>
              <a:gd name="connsiteY392" fmla="*/ 4422393 h 5922355"/>
              <a:gd name="connsiteX393" fmla="*/ 2225702 w 2421171"/>
              <a:gd name="connsiteY393" fmla="*/ 4421325 h 5922355"/>
              <a:gd name="connsiteX394" fmla="*/ 2228568 w 2421171"/>
              <a:gd name="connsiteY394" fmla="*/ 4424583 h 5922355"/>
              <a:gd name="connsiteX395" fmla="*/ 2224691 w 2421171"/>
              <a:gd name="connsiteY395" fmla="*/ 4426381 h 5922355"/>
              <a:gd name="connsiteX396" fmla="*/ 2223735 w 2421171"/>
              <a:gd name="connsiteY396" fmla="*/ 4422393 h 5922355"/>
              <a:gd name="connsiteX397" fmla="*/ 2219688 w 2421171"/>
              <a:gd name="connsiteY397" fmla="*/ 2071295 h 5922355"/>
              <a:gd name="connsiteX398" fmla="*/ 2222049 w 2421171"/>
              <a:gd name="connsiteY398" fmla="*/ 2067083 h 5922355"/>
              <a:gd name="connsiteX399" fmla="*/ 2225140 w 2421171"/>
              <a:gd name="connsiteY399" fmla="*/ 2069273 h 5922355"/>
              <a:gd name="connsiteX400" fmla="*/ 2222835 w 2421171"/>
              <a:gd name="connsiteY400" fmla="*/ 2073542 h 5922355"/>
              <a:gd name="connsiteX401" fmla="*/ 2219688 w 2421171"/>
              <a:gd name="connsiteY401" fmla="*/ 2071351 h 5922355"/>
              <a:gd name="connsiteX402" fmla="*/ 2216373 w 2421171"/>
              <a:gd name="connsiteY402" fmla="*/ 2396896 h 5922355"/>
              <a:gd name="connsiteX403" fmla="*/ 2208841 w 2421171"/>
              <a:gd name="connsiteY403" fmla="*/ 2392234 h 5922355"/>
              <a:gd name="connsiteX404" fmla="*/ 2211258 w 2421171"/>
              <a:gd name="connsiteY404" fmla="*/ 2374485 h 5922355"/>
              <a:gd name="connsiteX405" fmla="*/ 2217160 w 2421171"/>
              <a:gd name="connsiteY405" fmla="*/ 2388302 h 5922355"/>
              <a:gd name="connsiteX406" fmla="*/ 2216429 w 2421171"/>
              <a:gd name="connsiteY406" fmla="*/ 2396952 h 5922355"/>
              <a:gd name="connsiteX407" fmla="*/ 2209459 w 2421171"/>
              <a:gd name="connsiteY407" fmla="*/ 3140604 h 5922355"/>
              <a:gd name="connsiteX408" fmla="*/ 2212438 w 2421171"/>
              <a:gd name="connsiteY408" fmla="*/ 3137683 h 5922355"/>
              <a:gd name="connsiteX409" fmla="*/ 2217497 w 2421171"/>
              <a:gd name="connsiteY409" fmla="*/ 3141053 h 5922355"/>
              <a:gd name="connsiteX410" fmla="*/ 2214405 w 2421171"/>
              <a:gd name="connsiteY410" fmla="*/ 3144311 h 5922355"/>
              <a:gd name="connsiteX411" fmla="*/ 2209459 w 2421171"/>
              <a:gd name="connsiteY411" fmla="*/ 3140660 h 5922355"/>
              <a:gd name="connsiteX412" fmla="*/ 2195297 w 2421171"/>
              <a:gd name="connsiteY412" fmla="*/ 4211373 h 5922355"/>
              <a:gd name="connsiteX413" fmla="*/ 2200523 w 2421171"/>
              <a:gd name="connsiteY413" fmla="*/ 4207385 h 5922355"/>
              <a:gd name="connsiteX414" fmla="*/ 2209853 w 2421171"/>
              <a:gd name="connsiteY414" fmla="*/ 4214911 h 5922355"/>
              <a:gd name="connsiteX415" fmla="*/ 2204402 w 2421171"/>
              <a:gd name="connsiteY415" fmla="*/ 4218675 h 5922355"/>
              <a:gd name="connsiteX416" fmla="*/ 2195297 w 2421171"/>
              <a:gd name="connsiteY416" fmla="*/ 4211373 h 5922355"/>
              <a:gd name="connsiteX417" fmla="*/ 2188834 w 2421171"/>
              <a:gd name="connsiteY417" fmla="*/ 3925258 h 5922355"/>
              <a:gd name="connsiteX418" fmla="*/ 2192487 w 2421171"/>
              <a:gd name="connsiteY418" fmla="*/ 3922450 h 5922355"/>
              <a:gd name="connsiteX419" fmla="*/ 2195297 w 2421171"/>
              <a:gd name="connsiteY419" fmla="*/ 3927673 h 5922355"/>
              <a:gd name="connsiteX420" fmla="*/ 2191026 w 2421171"/>
              <a:gd name="connsiteY420" fmla="*/ 3929077 h 5922355"/>
              <a:gd name="connsiteX421" fmla="*/ 2188834 w 2421171"/>
              <a:gd name="connsiteY421" fmla="*/ 3925258 h 5922355"/>
              <a:gd name="connsiteX422" fmla="*/ 2188496 w 2421171"/>
              <a:gd name="connsiteY422" fmla="*/ 3548826 h 5922355"/>
              <a:gd name="connsiteX423" fmla="*/ 2197545 w 2421171"/>
              <a:gd name="connsiteY423" fmla="*/ 3555678 h 5922355"/>
              <a:gd name="connsiteX424" fmla="*/ 2190744 w 2421171"/>
              <a:gd name="connsiteY424" fmla="*/ 3565901 h 5922355"/>
              <a:gd name="connsiteX425" fmla="*/ 2183382 w 2421171"/>
              <a:gd name="connsiteY425" fmla="*/ 3556297 h 5922355"/>
              <a:gd name="connsiteX426" fmla="*/ 2188496 w 2421171"/>
              <a:gd name="connsiteY426" fmla="*/ 3548882 h 5922355"/>
              <a:gd name="connsiteX427" fmla="*/ 2181022 w 2421171"/>
              <a:gd name="connsiteY427" fmla="*/ 3768046 h 5922355"/>
              <a:gd name="connsiteX428" fmla="*/ 2183045 w 2421171"/>
              <a:gd name="connsiteY428" fmla="*/ 3772090 h 5922355"/>
              <a:gd name="connsiteX429" fmla="*/ 2180403 w 2421171"/>
              <a:gd name="connsiteY429" fmla="*/ 3775741 h 5922355"/>
              <a:gd name="connsiteX430" fmla="*/ 2177143 w 2421171"/>
              <a:gd name="connsiteY430" fmla="*/ 3772652 h 5922355"/>
              <a:gd name="connsiteX431" fmla="*/ 2180965 w 2421171"/>
              <a:gd name="connsiteY431" fmla="*/ 3767990 h 5922355"/>
              <a:gd name="connsiteX432" fmla="*/ 2166409 w 2421171"/>
              <a:gd name="connsiteY432" fmla="*/ 2899872 h 5922355"/>
              <a:gd name="connsiteX433" fmla="*/ 2181022 w 2421171"/>
              <a:gd name="connsiteY433" fmla="*/ 2913127 h 5922355"/>
              <a:gd name="connsiteX434" fmla="*/ 2181022 w 2421171"/>
              <a:gd name="connsiteY434" fmla="*/ 2913127 h 5922355"/>
              <a:gd name="connsiteX435" fmla="*/ 2176863 w 2421171"/>
              <a:gd name="connsiteY435" fmla="*/ 2944468 h 5922355"/>
              <a:gd name="connsiteX436" fmla="*/ 2181022 w 2421171"/>
              <a:gd name="connsiteY436" fmla="*/ 2913127 h 5922355"/>
              <a:gd name="connsiteX437" fmla="*/ 2181022 w 2421171"/>
              <a:gd name="connsiteY437" fmla="*/ 2913127 h 5922355"/>
              <a:gd name="connsiteX438" fmla="*/ 2166409 w 2421171"/>
              <a:gd name="connsiteY438" fmla="*/ 2899872 h 5922355"/>
              <a:gd name="connsiteX439" fmla="*/ 2161407 w 2421171"/>
              <a:gd name="connsiteY439" fmla="*/ 2071239 h 5922355"/>
              <a:gd name="connsiteX440" fmla="*/ 2165903 w 2421171"/>
              <a:gd name="connsiteY440" fmla="*/ 2066352 h 5922355"/>
              <a:gd name="connsiteX441" fmla="*/ 2175738 w 2421171"/>
              <a:gd name="connsiteY441" fmla="*/ 2065285 h 5922355"/>
              <a:gd name="connsiteX442" fmla="*/ 2184337 w 2421171"/>
              <a:gd name="connsiteY442" fmla="*/ 2053771 h 5922355"/>
              <a:gd name="connsiteX443" fmla="*/ 2175738 w 2421171"/>
              <a:gd name="connsiteY443" fmla="*/ 2065285 h 5922355"/>
              <a:gd name="connsiteX444" fmla="*/ 2169556 w 2421171"/>
              <a:gd name="connsiteY444" fmla="*/ 2072924 h 5922355"/>
              <a:gd name="connsiteX445" fmla="*/ 2161407 w 2421171"/>
              <a:gd name="connsiteY445" fmla="*/ 2071239 h 5922355"/>
              <a:gd name="connsiteX446" fmla="*/ 2159497 w 2421171"/>
              <a:gd name="connsiteY446" fmla="*/ 3458903 h 5922355"/>
              <a:gd name="connsiteX447" fmla="*/ 2147244 w 2421171"/>
              <a:gd name="connsiteY447" fmla="*/ 3450983 h 5922355"/>
              <a:gd name="connsiteX448" fmla="*/ 2149380 w 2421171"/>
              <a:gd name="connsiteY448" fmla="*/ 3446939 h 5922355"/>
              <a:gd name="connsiteX449" fmla="*/ 2163149 w 2421171"/>
              <a:gd name="connsiteY449" fmla="*/ 3455757 h 5922355"/>
              <a:gd name="connsiteX450" fmla="*/ 2159497 w 2421171"/>
              <a:gd name="connsiteY450" fmla="*/ 3458903 h 5922355"/>
              <a:gd name="connsiteX451" fmla="*/ 2159384 w 2421171"/>
              <a:gd name="connsiteY451" fmla="*/ 3847803 h 5922355"/>
              <a:gd name="connsiteX452" fmla="*/ 2153595 w 2421171"/>
              <a:gd name="connsiteY452" fmla="*/ 3857858 h 5922355"/>
              <a:gd name="connsiteX453" fmla="*/ 2147188 w 2421171"/>
              <a:gd name="connsiteY453" fmla="*/ 3848028 h 5922355"/>
              <a:gd name="connsiteX454" fmla="*/ 2153370 w 2421171"/>
              <a:gd name="connsiteY454" fmla="*/ 3838030 h 5922355"/>
              <a:gd name="connsiteX455" fmla="*/ 2159384 w 2421171"/>
              <a:gd name="connsiteY455" fmla="*/ 3847803 h 5922355"/>
              <a:gd name="connsiteX456" fmla="*/ 2154382 w 2421171"/>
              <a:gd name="connsiteY456" fmla="*/ 4325561 h 5922355"/>
              <a:gd name="connsiteX457" fmla="*/ 2156574 w 2421171"/>
              <a:gd name="connsiteY457" fmla="*/ 4326178 h 5922355"/>
              <a:gd name="connsiteX458" fmla="*/ 2156124 w 2421171"/>
              <a:gd name="connsiteY458" fmla="*/ 4330503 h 5922355"/>
              <a:gd name="connsiteX459" fmla="*/ 2153876 w 2421171"/>
              <a:gd name="connsiteY459" fmla="*/ 4329829 h 5922355"/>
              <a:gd name="connsiteX460" fmla="*/ 2154382 w 2421171"/>
              <a:gd name="connsiteY460" fmla="*/ 4325617 h 5922355"/>
              <a:gd name="connsiteX461" fmla="*/ 2151572 w 2421171"/>
              <a:gd name="connsiteY461" fmla="*/ 4655879 h 5922355"/>
              <a:gd name="connsiteX462" fmla="*/ 2149324 w 2421171"/>
              <a:gd name="connsiteY462" fmla="*/ 4656497 h 5922355"/>
              <a:gd name="connsiteX463" fmla="*/ 2148481 w 2421171"/>
              <a:gd name="connsiteY463" fmla="*/ 4652285 h 5922355"/>
              <a:gd name="connsiteX464" fmla="*/ 2150616 w 2421171"/>
              <a:gd name="connsiteY464" fmla="*/ 4651723 h 5922355"/>
              <a:gd name="connsiteX465" fmla="*/ 2151572 w 2421171"/>
              <a:gd name="connsiteY465" fmla="*/ 4655935 h 5922355"/>
              <a:gd name="connsiteX466" fmla="*/ 2138308 w 2421171"/>
              <a:gd name="connsiteY466" fmla="*/ 4687221 h 5922355"/>
              <a:gd name="connsiteX467" fmla="*/ 2142692 w 2421171"/>
              <a:gd name="connsiteY467" fmla="*/ 4682165 h 5922355"/>
              <a:gd name="connsiteX468" fmla="*/ 2149942 w 2421171"/>
              <a:gd name="connsiteY468" fmla="*/ 4687782 h 5922355"/>
              <a:gd name="connsiteX469" fmla="*/ 2145558 w 2421171"/>
              <a:gd name="connsiteY469" fmla="*/ 4692894 h 5922355"/>
              <a:gd name="connsiteX470" fmla="*/ 2138308 w 2421171"/>
              <a:gd name="connsiteY470" fmla="*/ 4687164 h 5922355"/>
              <a:gd name="connsiteX471" fmla="*/ 2137296 w 2421171"/>
              <a:gd name="connsiteY471" fmla="*/ 2535572 h 5922355"/>
              <a:gd name="connsiteX472" fmla="*/ 2160789 w 2421171"/>
              <a:gd name="connsiteY472" fmla="*/ 2520182 h 5922355"/>
              <a:gd name="connsiteX473" fmla="*/ 2137296 w 2421171"/>
              <a:gd name="connsiteY473" fmla="*/ 2535572 h 5922355"/>
              <a:gd name="connsiteX474" fmla="*/ 2146626 w 2421171"/>
              <a:gd name="connsiteY474" fmla="*/ 2287145 h 5922355"/>
              <a:gd name="connsiteX475" fmla="*/ 2133925 w 2421171"/>
              <a:gd name="connsiteY475" fmla="*/ 2263667 h 5922355"/>
              <a:gd name="connsiteX476" fmla="*/ 2136341 w 2421171"/>
              <a:gd name="connsiteY476" fmla="*/ 2254568 h 5922355"/>
              <a:gd name="connsiteX477" fmla="*/ 2146907 w 2421171"/>
              <a:gd name="connsiteY477" fmla="*/ 2258556 h 5922355"/>
              <a:gd name="connsiteX478" fmla="*/ 2146626 w 2421171"/>
              <a:gd name="connsiteY478" fmla="*/ 2287145 h 5922355"/>
              <a:gd name="connsiteX479" fmla="*/ 2129035 w 2421171"/>
              <a:gd name="connsiteY479" fmla="*/ 4216990 h 5922355"/>
              <a:gd name="connsiteX480" fmla="*/ 2131620 w 2421171"/>
              <a:gd name="connsiteY480" fmla="*/ 4213058 h 5922355"/>
              <a:gd name="connsiteX481" fmla="*/ 2135161 w 2421171"/>
              <a:gd name="connsiteY481" fmla="*/ 4214687 h 5922355"/>
              <a:gd name="connsiteX482" fmla="*/ 2132463 w 2421171"/>
              <a:gd name="connsiteY482" fmla="*/ 4218619 h 5922355"/>
              <a:gd name="connsiteX483" fmla="*/ 2129035 w 2421171"/>
              <a:gd name="connsiteY483" fmla="*/ 4216990 h 5922355"/>
              <a:gd name="connsiteX484" fmla="*/ 2095201 w 2421171"/>
              <a:gd name="connsiteY484" fmla="*/ 2491986 h 5922355"/>
              <a:gd name="connsiteX485" fmla="*/ 2094078 w 2421171"/>
              <a:gd name="connsiteY485" fmla="*/ 2482606 h 5922355"/>
              <a:gd name="connsiteX486" fmla="*/ 2105037 w 2421171"/>
              <a:gd name="connsiteY486" fmla="*/ 2480248 h 5922355"/>
              <a:gd name="connsiteX487" fmla="*/ 2113916 w 2421171"/>
              <a:gd name="connsiteY487" fmla="*/ 2498951 h 5922355"/>
              <a:gd name="connsiteX488" fmla="*/ 2095258 w 2421171"/>
              <a:gd name="connsiteY488" fmla="*/ 2491986 h 5922355"/>
              <a:gd name="connsiteX489" fmla="*/ 2113580 w 2421171"/>
              <a:gd name="connsiteY489" fmla="*/ 2887459 h 5922355"/>
              <a:gd name="connsiteX490" fmla="*/ 2119087 w 2421171"/>
              <a:gd name="connsiteY490" fmla="*/ 2891840 h 5922355"/>
              <a:gd name="connsiteX491" fmla="*/ 2117457 w 2421171"/>
              <a:gd name="connsiteY491" fmla="*/ 2896951 h 5922355"/>
              <a:gd name="connsiteX492" fmla="*/ 2111500 w 2421171"/>
              <a:gd name="connsiteY492" fmla="*/ 2893076 h 5922355"/>
              <a:gd name="connsiteX493" fmla="*/ 2113580 w 2421171"/>
              <a:gd name="connsiteY493" fmla="*/ 2887459 h 5922355"/>
              <a:gd name="connsiteX494" fmla="*/ 2099248 w 2421171"/>
              <a:gd name="connsiteY494" fmla="*/ 1986090 h 5922355"/>
              <a:gd name="connsiteX495" fmla="*/ 2101946 w 2421171"/>
              <a:gd name="connsiteY495" fmla="*/ 1982495 h 5922355"/>
              <a:gd name="connsiteX496" fmla="*/ 2106217 w 2421171"/>
              <a:gd name="connsiteY496" fmla="*/ 1982888 h 5922355"/>
              <a:gd name="connsiteX497" fmla="*/ 2103407 w 2421171"/>
              <a:gd name="connsiteY497" fmla="*/ 1987718 h 5922355"/>
              <a:gd name="connsiteX498" fmla="*/ 2099248 w 2421171"/>
              <a:gd name="connsiteY498" fmla="*/ 1986090 h 5922355"/>
              <a:gd name="connsiteX499" fmla="*/ 2105711 w 2421171"/>
              <a:gd name="connsiteY499" fmla="*/ 1919307 h 5922355"/>
              <a:gd name="connsiteX500" fmla="*/ 2109421 w 2421171"/>
              <a:gd name="connsiteY500" fmla="*/ 1917285 h 5922355"/>
              <a:gd name="connsiteX501" fmla="*/ 2112456 w 2421171"/>
              <a:gd name="connsiteY501" fmla="*/ 1920599 h 5922355"/>
              <a:gd name="connsiteX502" fmla="*/ 2107566 w 2421171"/>
              <a:gd name="connsiteY502" fmla="*/ 1923576 h 5922355"/>
              <a:gd name="connsiteX503" fmla="*/ 2105767 w 2421171"/>
              <a:gd name="connsiteY503" fmla="*/ 1919363 h 5922355"/>
              <a:gd name="connsiteX504" fmla="*/ 2111051 w 2421171"/>
              <a:gd name="connsiteY504" fmla="*/ 1735304 h 5922355"/>
              <a:gd name="connsiteX505" fmla="*/ 2117120 w 2421171"/>
              <a:gd name="connsiteY505" fmla="*/ 1728732 h 5922355"/>
              <a:gd name="connsiteX506" fmla="*/ 2120212 w 2421171"/>
              <a:gd name="connsiteY506" fmla="*/ 1734517 h 5922355"/>
              <a:gd name="connsiteX507" fmla="*/ 2112961 w 2421171"/>
              <a:gd name="connsiteY507" fmla="*/ 1739516 h 5922355"/>
              <a:gd name="connsiteX508" fmla="*/ 2110994 w 2421171"/>
              <a:gd name="connsiteY508" fmla="*/ 1735360 h 5922355"/>
              <a:gd name="connsiteX509" fmla="*/ 2113973 w 2421171"/>
              <a:gd name="connsiteY509" fmla="*/ 1045684 h 5922355"/>
              <a:gd name="connsiteX510" fmla="*/ 2116165 w 2421171"/>
              <a:gd name="connsiteY510" fmla="*/ 1041809 h 5922355"/>
              <a:gd name="connsiteX511" fmla="*/ 2121392 w 2421171"/>
              <a:gd name="connsiteY511" fmla="*/ 1044842 h 5922355"/>
              <a:gd name="connsiteX512" fmla="*/ 2118188 w 2421171"/>
              <a:gd name="connsiteY512" fmla="*/ 1047819 h 5922355"/>
              <a:gd name="connsiteX513" fmla="*/ 2113973 w 2421171"/>
              <a:gd name="connsiteY513" fmla="*/ 1045740 h 5922355"/>
              <a:gd name="connsiteX514" fmla="*/ 2122909 w 2421171"/>
              <a:gd name="connsiteY514" fmla="*/ 2746086 h 5922355"/>
              <a:gd name="connsiteX515" fmla="*/ 2132801 w 2421171"/>
              <a:gd name="connsiteY515" fmla="*/ 2759398 h 5922355"/>
              <a:gd name="connsiteX516" fmla="*/ 2125776 w 2421171"/>
              <a:gd name="connsiteY516" fmla="*/ 2765295 h 5922355"/>
              <a:gd name="connsiteX517" fmla="*/ 2116165 w 2421171"/>
              <a:gd name="connsiteY517" fmla="*/ 2755972 h 5922355"/>
              <a:gd name="connsiteX518" fmla="*/ 2122909 w 2421171"/>
              <a:gd name="connsiteY518" fmla="*/ 2746142 h 5922355"/>
              <a:gd name="connsiteX519" fmla="*/ 2125832 w 2421171"/>
              <a:gd name="connsiteY519" fmla="*/ 3575393 h 5922355"/>
              <a:gd name="connsiteX520" fmla="*/ 2130946 w 2421171"/>
              <a:gd name="connsiteY520" fmla="*/ 3579999 h 5922355"/>
              <a:gd name="connsiteX521" fmla="*/ 2125269 w 2421171"/>
              <a:gd name="connsiteY521" fmla="*/ 3587637 h 5922355"/>
              <a:gd name="connsiteX522" fmla="*/ 2120267 w 2421171"/>
              <a:gd name="connsiteY522" fmla="*/ 3583032 h 5922355"/>
              <a:gd name="connsiteX523" fmla="*/ 2125832 w 2421171"/>
              <a:gd name="connsiteY523" fmla="*/ 3575337 h 5922355"/>
              <a:gd name="connsiteX524" fmla="*/ 2123415 w 2421171"/>
              <a:gd name="connsiteY524" fmla="*/ 3672955 h 5922355"/>
              <a:gd name="connsiteX525" fmla="*/ 2121448 w 2421171"/>
              <a:gd name="connsiteY525" fmla="*/ 3669024 h 5922355"/>
              <a:gd name="connsiteX526" fmla="*/ 2123471 w 2421171"/>
              <a:gd name="connsiteY526" fmla="*/ 3668013 h 5922355"/>
              <a:gd name="connsiteX527" fmla="*/ 2125494 w 2421171"/>
              <a:gd name="connsiteY527" fmla="*/ 3671888 h 5922355"/>
              <a:gd name="connsiteX528" fmla="*/ 2123359 w 2421171"/>
              <a:gd name="connsiteY528" fmla="*/ 3672955 h 5922355"/>
              <a:gd name="connsiteX529" fmla="*/ 2120717 w 2421171"/>
              <a:gd name="connsiteY529" fmla="*/ 3991703 h 5922355"/>
              <a:gd name="connsiteX530" fmla="*/ 2117738 w 2421171"/>
              <a:gd name="connsiteY530" fmla="*/ 3989064 h 5922355"/>
              <a:gd name="connsiteX531" fmla="*/ 2120886 w 2421171"/>
              <a:gd name="connsiteY531" fmla="*/ 3986761 h 5922355"/>
              <a:gd name="connsiteX532" fmla="*/ 2122628 w 2421171"/>
              <a:gd name="connsiteY532" fmla="*/ 3988053 h 5922355"/>
              <a:gd name="connsiteX533" fmla="*/ 2120661 w 2421171"/>
              <a:gd name="connsiteY533" fmla="*/ 3991647 h 5922355"/>
              <a:gd name="connsiteX534" fmla="*/ 2111893 w 2421171"/>
              <a:gd name="connsiteY534" fmla="*/ 4640040 h 5922355"/>
              <a:gd name="connsiteX535" fmla="*/ 2114591 w 2421171"/>
              <a:gd name="connsiteY535" fmla="*/ 4636502 h 5922355"/>
              <a:gd name="connsiteX536" fmla="*/ 2118525 w 2421171"/>
              <a:gd name="connsiteY536" fmla="*/ 4639759 h 5922355"/>
              <a:gd name="connsiteX537" fmla="*/ 2115097 w 2421171"/>
              <a:gd name="connsiteY537" fmla="*/ 4642511 h 5922355"/>
              <a:gd name="connsiteX538" fmla="*/ 2111949 w 2421171"/>
              <a:gd name="connsiteY538" fmla="*/ 4640040 h 5922355"/>
              <a:gd name="connsiteX539" fmla="*/ 2105655 w 2421171"/>
              <a:gd name="connsiteY539" fmla="*/ 3402679 h 5922355"/>
              <a:gd name="connsiteX540" fmla="*/ 2114535 w 2421171"/>
              <a:gd name="connsiteY540" fmla="*/ 3399534 h 5922355"/>
              <a:gd name="connsiteX541" fmla="*/ 2116783 w 2421171"/>
              <a:gd name="connsiteY541" fmla="*/ 3403466 h 5922355"/>
              <a:gd name="connsiteX542" fmla="*/ 2107791 w 2421171"/>
              <a:gd name="connsiteY542" fmla="*/ 3406330 h 5922355"/>
              <a:gd name="connsiteX543" fmla="*/ 2105655 w 2421171"/>
              <a:gd name="connsiteY543" fmla="*/ 3402623 h 5922355"/>
              <a:gd name="connsiteX544" fmla="*/ 2101552 w 2421171"/>
              <a:gd name="connsiteY544" fmla="*/ 2862015 h 5922355"/>
              <a:gd name="connsiteX545" fmla="*/ 2105093 w 2421171"/>
              <a:gd name="connsiteY545" fmla="*/ 2859207 h 5922355"/>
              <a:gd name="connsiteX546" fmla="*/ 2108128 w 2421171"/>
              <a:gd name="connsiteY546" fmla="*/ 2861678 h 5922355"/>
              <a:gd name="connsiteX547" fmla="*/ 2103351 w 2421171"/>
              <a:gd name="connsiteY547" fmla="*/ 2865722 h 5922355"/>
              <a:gd name="connsiteX548" fmla="*/ 2101552 w 2421171"/>
              <a:gd name="connsiteY548" fmla="*/ 2862071 h 5922355"/>
              <a:gd name="connsiteX549" fmla="*/ 2093516 w 2421171"/>
              <a:gd name="connsiteY549" fmla="*/ 3442053 h 5922355"/>
              <a:gd name="connsiteX550" fmla="*/ 2097786 w 2421171"/>
              <a:gd name="connsiteY550" fmla="*/ 3448062 h 5922355"/>
              <a:gd name="connsiteX551" fmla="*/ 2094639 w 2421171"/>
              <a:gd name="connsiteY551" fmla="*/ 3451882 h 5922355"/>
              <a:gd name="connsiteX552" fmla="*/ 2090087 w 2421171"/>
              <a:gd name="connsiteY552" fmla="*/ 3446153 h 5922355"/>
              <a:gd name="connsiteX553" fmla="*/ 2093571 w 2421171"/>
              <a:gd name="connsiteY553" fmla="*/ 3442053 h 5922355"/>
              <a:gd name="connsiteX554" fmla="*/ 2095314 w 2421171"/>
              <a:gd name="connsiteY554" fmla="*/ 3295457 h 5922355"/>
              <a:gd name="connsiteX555" fmla="*/ 2093178 w 2421171"/>
              <a:gd name="connsiteY555" fmla="*/ 3296524 h 5922355"/>
              <a:gd name="connsiteX556" fmla="*/ 2091099 w 2421171"/>
              <a:gd name="connsiteY556" fmla="*/ 3292929 h 5922355"/>
              <a:gd name="connsiteX557" fmla="*/ 2093122 w 2421171"/>
              <a:gd name="connsiteY557" fmla="*/ 3291806 h 5922355"/>
              <a:gd name="connsiteX558" fmla="*/ 2095258 w 2421171"/>
              <a:gd name="connsiteY558" fmla="*/ 3295400 h 5922355"/>
              <a:gd name="connsiteX559" fmla="*/ 2088514 w 2421171"/>
              <a:gd name="connsiteY559" fmla="*/ 2618587 h 5922355"/>
              <a:gd name="connsiteX560" fmla="*/ 2101721 w 2421171"/>
              <a:gd name="connsiteY560" fmla="*/ 2615554 h 5922355"/>
              <a:gd name="connsiteX561" fmla="*/ 2090031 w 2421171"/>
              <a:gd name="connsiteY561" fmla="*/ 2622519 h 5922355"/>
              <a:gd name="connsiteX562" fmla="*/ 2088514 w 2421171"/>
              <a:gd name="connsiteY562" fmla="*/ 2618531 h 5922355"/>
              <a:gd name="connsiteX563" fmla="*/ 2049959 w 2421171"/>
              <a:gd name="connsiteY563" fmla="*/ 3769731 h 5922355"/>
              <a:gd name="connsiteX564" fmla="*/ 2084130 w 2421171"/>
              <a:gd name="connsiteY564" fmla="*/ 3770462 h 5922355"/>
              <a:gd name="connsiteX565" fmla="*/ 2049959 w 2421171"/>
              <a:gd name="connsiteY565" fmla="*/ 3769731 h 5922355"/>
              <a:gd name="connsiteX566" fmla="*/ 2081994 w 2421171"/>
              <a:gd name="connsiteY566" fmla="*/ 1295908 h 5922355"/>
              <a:gd name="connsiteX567" fmla="*/ 2078172 w 2421171"/>
              <a:gd name="connsiteY567" fmla="*/ 1297874 h 5922355"/>
              <a:gd name="connsiteX568" fmla="*/ 2070529 w 2421171"/>
              <a:gd name="connsiteY568" fmla="*/ 1289112 h 5922355"/>
              <a:gd name="connsiteX569" fmla="*/ 2074238 w 2421171"/>
              <a:gd name="connsiteY569" fmla="*/ 1287259 h 5922355"/>
              <a:gd name="connsiteX570" fmla="*/ 2081994 w 2421171"/>
              <a:gd name="connsiteY570" fmla="*/ 1295965 h 5922355"/>
              <a:gd name="connsiteX571" fmla="*/ 2075531 w 2421171"/>
              <a:gd name="connsiteY571" fmla="*/ 941213 h 5922355"/>
              <a:gd name="connsiteX572" fmla="*/ 2071372 w 2421171"/>
              <a:gd name="connsiteY572" fmla="*/ 940427 h 5922355"/>
              <a:gd name="connsiteX573" fmla="*/ 2071821 w 2421171"/>
              <a:gd name="connsiteY573" fmla="*/ 938180 h 5922355"/>
              <a:gd name="connsiteX574" fmla="*/ 2075980 w 2421171"/>
              <a:gd name="connsiteY574" fmla="*/ 938967 h 5922355"/>
              <a:gd name="connsiteX575" fmla="*/ 2075531 w 2421171"/>
              <a:gd name="connsiteY575" fmla="*/ 941213 h 5922355"/>
              <a:gd name="connsiteX576" fmla="*/ 2047655 w 2421171"/>
              <a:gd name="connsiteY576" fmla="*/ 1183574 h 5922355"/>
              <a:gd name="connsiteX577" fmla="*/ 2051983 w 2421171"/>
              <a:gd name="connsiteY577" fmla="*/ 1178407 h 5922355"/>
              <a:gd name="connsiteX578" fmla="*/ 2053724 w 2421171"/>
              <a:gd name="connsiteY578" fmla="*/ 1182900 h 5922355"/>
              <a:gd name="connsiteX579" fmla="*/ 2050352 w 2421171"/>
              <a:gd name="connsiteY579" fmla="*/ 1189191 h 5922355"/>
              <a:gd name="connsiteX580" fmla="*/ 2047655 w 2421171"/>
              <a:gd name="connsiteY580" fmla="*/ 1183518 h 5922355"/>
              <a:gd name="connsiteX581" fmla="*/ 2047935 w 2421171"/>
              <a:gd name="connsiteY581" fmla="*/ 1275071 h 5922355"/>
              <a:gd name="connsiteX582" fmla="*/ 2051027 w 2421171"/>
              <a:gd name="connsiteY582" fmla="*/ 1280463 h 5922355"/>
              <a:gd name="connsiteX583" fmla="*/ 2047093 w 2421171"/>
              <a:gd name="connsiteY583" fmla="*/ 1282204 h 5922355"/>
              <a:gd name="connsiteX584" fmla="*/ 2043945 w 2421171"/>
              <a:gd name="connsiteY584" fmla="*/ 1276699 h 5922355"/>
              <a:gd name="connsiteX585" fmla="*/ 2047879 w 2421171"/>
              <a:gd name="connsiteY585" fmla="*/ 1275071 h 5922355"/>
              <a:gd name="connsiteX586" fmla="*/ 2049116 w 2421171"/>
              <a:gd name="connsiteY586" fmla="*/ 946212 h 5922355"/>
              <a:gd name="connsiteX587" fmla="*/ 2051983 w 2421171"/>
              <a:gd name="connsiteY587" fmla="*/ 943067 h 5922355"/>
              <a:gd name="connsiteX588" fmla="*/ 2054511 w 2421171"/>
              <a:gd name="connsiteY588" fmla="*/ 946605 h 5922355"/>
              <a:gd name="connsiteX589" fmla="*/ 2052881 w 2421171"/>
              <a:gd name="connsiteY589" fmla="*/ 948066 h 5922355"/>
              <a:gd name="connsiteX590" fmla="*/ 2049116 w 2421171"/>
              <a:gd name="connsiteY590" fmla="*/ 946212 h 5922355"/>
              <a:gd name="connsiteX591" fmla="*/ 2054961 w 2421171"/>
              <a:gd name="connsiteY591" fmla="*/ 1863982 h 5922355"/>
              <a:gd name="connsiteX592" fmla="*/ 2052376 w 2421171"/>
              <a:gd name="connsiteY592" fmla="*/ 1867184 h 5922355"/>
              <a:gd name="connsiteX593" fmla="*/ 2050465 w 2421171"/>
              <a:gd name="connsiteY593" fmla="*/ 1865892 h 5922355"/>
              <a:gd name="connsiteX594" fmla="*/ 2053106 w 2421171"/>
              <a:gd name="connsiteY594" fmla="*/ 1862747 h 5922355"/>
              <a:gd name="connsiteX595" fmla="*/ 2055017 w 2421171"/>
              <a:gd name="connsiteY595" fmla="*/ 1863982 h 5922355"/>
              <a:gd name="connsiteX596" fmla="*/ 2055523 w 2421171"/>
              <a:gd name="connsiteY596" fmla="*/ 2109320 h 5922355"/>
              <a:gd name="connsiteX597" fmla="*/ 2077554 w 2421171"/>
              <a:gd name="connsiteY597" fmla="*/ 2127968 h 5922355"/>
              <a:gd name="connsiteX598" fmla="*/ 2051870 w 2421171"/>
              <a:gd name="connsiteY598" fmla="*/ 2147626 h 5922355"/>
              <a:gd name="connsiteX599" fmla="*/ 2039281 w 2421171"/>
              <a:gd name="connsiteY599" fmla="*/ 2117071 h 5922355"/>
              <a:gd name="connsiteX600" fmla="*/ 2055523 w 2421171"/>
              <a:gd name="connsiteY600" fmla="*/ 2109376 h 5922355"/>
              <a:gd name="connsiteX601" fmla="*/ 2038887 w 2421171"/>
              <a:gd name="connsiteY601" fmla="*/ 1302312 h 5922355"/>
              <a:gd name="connsiteX602" fmla="*/ 2041585 w 2421171"/>
              <a:gd name="connsiteY602" fmla="*/ 1307254 h 5922355"/>
              <a:gd name="connsiteX603" fmla="*/ 2037201 w 2421171"/>
              <a:gd name="connsiteY603" fmla="*/ 1308153 h 5922355"/>
              <a:gd name="connsiteX604" fmla="*/ 2034784 w 2421171"/>
              <a:gd name="connsiteY604" fmla="*/ 1304502 h 5922355"/>
              <a:gd name="connsiteX605" fmla="*/ 2038887 w 2421171"/>
              <a:gd name="connsiteY605" fmla="*/ 1302368 h 5922355"/>
              <a:gd name="connsiteX606" fmla="*/ 2032199 w 2421171"/>
              <a:gd name="connsiteY606" fmla="*/ 1134765 h 5922355"/>
              <a:gd name="connsiteX607" fmla="*/ 2028321 w 2421171"/>
              <a:gd name="connsiteY607" fmla="*/ 1132462 h 5922355"/>
              <a:gd name="connsiteX608" fmla="*/ 2031412 w 2421171"/>
              <a:gd name="connsiteY608" fmla="*/ 1130103 h 5922355"/>
              <a:gd name="connsiteX609" fmla="*/ 2035178 w 2421171"/>
              <a:gd name="connsiteY609" fmla="*/ 1132462 h 5922355"/>
              <a:gd name="connsiteX610" fmla="*/ 2032199 w 2421171"/>
              <a:gd name="connsiteY610" fmla="*/ 1134765 h 5922355"/>
              <a:gd name="connsiteX611" fmla="*/ 2042428 w 2421171"/>
              <a:gd name="connsiteY611" fmla="*/ 2350333 h 5922355"/>
              <a:gd name="connsiteX612" fmla="*/ 2048722 w 2421171"/>
              <a:gd name="connsiteY612" fmla="*/ 2353310 h 5922355"/>
              <a:gd name="connsiteX613" fmla="*/ 2040405 w 2421171"/>
              <a:gd name="connsiteY613" fmla="*/ 2361061 h 5922355"/>
              <a:gd name="connsiteX614" fmla="*/ 2034953 w 2421171"/>
              <a:gd name="connsiteY614" fmla="*/ 2356568 h 5922355"/>
              <a:gd name="connsiteX615" fmla="*/ 2042428 w 2421171"/>
              <a:gd name="connsiteY615" fmla="*/ 2350333 h 5922355"/>
              <a:gd name="connsiteX616" fmla="*/ 2060300 w 2421171"/>
              <a:gd name="connsiteY616" fmla="*/ 2273553 h 5922355"/>
              <a:gd name="connsiteX617" fmla="*/ 2062773 w 2421171"/>
              <a:gd name="connsiteY617" fmla="*/ 2277541 h 5922355"/>
              <a:gd name="connsiteX618" fmla="*/ 2060357 w 2421171"/>
              <a:gd name="connsiteY618" fmla="*/ 2281135 h 5922355"/>
              <a:gd name="connsiteX619" fmla="*/ 2056928 w 2421171"/>
              <a:gd name="connsiteY619" fmla="*/ 2278046 h 5922355"/>
              <a:gd name="connsiteX620" fmla="*/ 2060300 w 2421171"/>
              <a:gd name="connsiteY620" fmla="*/ 2273553 h 5922355"/>
              <a:gd name="connsiteX621" fmla="*/ 2073114 w 2421171"/>
              <a:gd name="connsiteY621" fmla="*/ 1545290 h 5922355"/>
              <a:gd name="connsiteX622" fmla="*/ 2068393 w 2421171"/>
              <a:gd name="connsiteY622" fmla="*/ 1550626 h 5922355"/>
              <a:gd name="connsiteX623" fmla="*/ 2065808 w 2421171"/>
              <a:gd name="connsiteY623" fmla="*/ 1544055 h 5922355"/>
              <a:gd name="connsiteX624" fmla="*/ 2070472 w 2421171"/>
              <a:gd name="connsiteY624" fmla="*/ 1538944 h 5922355"/>
              <a:gd name="connsiteX625" fmla="*/ 2073170 w 2421171"/>
              <a:gd name="connsiteY625" fmla="*/ 1545290 h 5922355"/>
              <a:gd name="connsiteX626" fmla="*/ 2055523 w 2421171"/>
              <a:gd name="connsiteY626" fmla="*/ 1973845 h 5922355"/>
              <a:gd name="connsiteX627" fmla="*/ 2056478 w 2421171"/>
              <a:gd name="connsiteY627" fmla="*/ 1971711 h 5922355"/>
              <a:gd name="connsiteX628" fmla="*/ 2060300 w 2421171"/>
              <a:gd name="connsiteY628" fmla="*/ 1973115 h 5922355"/>
              <a:gd name="connsiteX629" fmla="*/ 2059288 w 2421171"/>
              <a:gd name="connsiteY629" fmla="*/ 1975306 h 5922355"/>
              <a:gd name="connsiteX630" fmla="*/ 2055523 w 2421171"/>
              <a:gd name="connsiteY630" fmla="*/ 1973845 h 5922355"/>
              <a:gd name="connsiteX631" fmla="*/ 2055804 w 2421171"/>
              <a:gd name="connsiteY631" fmla="*/ 1723452 h 5922355"/>
              <a:gd name="connsiteX632" fmla="*/ 2057771 w 2421171"/>
              <a:gd name="connsiteY632" fmla="*/ 1719184 h 5922355"/>
              <a:gd name="connsiteX633" fmla="*/ 2061930 w 2421171"/>
              <a:gd name="connsiteY633" fmla="*/ 1723789 h 5922355"/>
              <a:gd name="connsiteX634" fmla="*/ 2058614 w 2421171"/>
              <a:gd name="connsiteY634" fmla="*/ 1726991 h 5922355"/>
              <a:gd name="connsiteX635" fmla="*/ 2055804 w 2421171"/>
              <a:gd name="connsiteY635" fmla="*/ 1723396 h 5922355"/>
              <a:gd name="connsiteX636" fmla="*/ 2061087 w 2421171"/>
              <a:gd name="connsiteY636" fmla="*/ 798493 h 5922355"/>
              <a:gd name="connsiteX637" fmla="*/ 2067438 w 2421171"/>
              <a:gd name="connsiteY637" fmla="*/ 796302 h 5922355"/>
              <a:gd name="connsiteX638" fmla="*/ 2067775 w 2421171"/>
              <a:gd name="connsiteY638" fmla="*/ 800403 h 5922355"/>
              <a:gd name="connsiteX639" fmla="*/ 2063503 w 2421171"/>
              <a:gd name="connsiteY639" fmla="*/ 801975 h 5922355"/>
              <a:gd name="connsiteX640" fmla="*/ 2061143 w 2421171"/>
              <a:gd name="connsiteY640" fmla="*/ 798493 h 5922355"/>
              <a:gd name="connsiteX641" fmla="*/ 2071541 w 2421171"/>
              <a:gd name="connsiteY641" fmla="*/ 1451491 h 5922355"/>
              <a:gd name="connsiteX642" fmla="*/ 2071541 w 2421171"/>
              <a:gd name="connsiteY642" fmla="*/ 1453906 h 5922355"/>
              <a:gd name="connsiteX643" fmla="*/ 2067662 w 2421171"/>
              <a:gd name="connsiteY643" fmla="*/ 1454524 h 5922355"/>
              <a:gd name="connsiteX644" fmla="*/ 2067606 w 2421171"/>
              <a:gd name="connsiteY644" fmla="*/ 1451997 h 5922355"/>
              <a:gd name="connsiteX645" fmla="*/ 2071484 w 2421171"/>
              <a:gd name="connsiteY645" fmla="*/ 1451491 h 5922355"/>
              <a:gd name="connsiteX646" fmla="*/ 2055748 w 2421171"/>
              <a:gd name="connsiteY646" fmla="*/ 3163576 h 5922355"/>
              <a:gd name="connsiteX647" fmla="*/ 2053556 w 2421171"/>
              <a:gd name="connsiteY647" fmla="*/ 3163071 h 5922355"/>
              <a:gd name="connsiteX648" fmla="*/ 2054286 w 2421171"/>
              <a:gd name="connsiteY648" fmla="*/ 3158802 h 5922355"/>
              <a:gd name="connsiteX649" fmla="*/ 2056478 w 2421171"/>
              <a:gd name="connsiteY649" fmla="*/ 3159307 h 5922355"/>
              <a:gd name="connsiteX650" fmla="*/ 2055748 w 2421171"/>
              <a:gd name="connsiteY650" fmla="*/ 3163576 h 5922355"/>
              <a:gd name="connsiteX651" fmla="*/ 2058221 w 2421171"/>
              <a:gd name="connsiteY651" fmla="*/ 4012654 h 5922355"/>
              <a:gd name="connsiteX652" fmla="*/ 2055467 w 2421171"/>
              <a:gd name="connsiteY652" fmla="*/ 4009509 h 5922355"/>
              <a:gd name="connsiteX653" fmla="*/ 2057209 w 2421171"/>
              <a:gd name="connsiteY653" fmla="*/ 4008104 h 5922355"/>
              <a:gd name="connsiteX654" fmla="*/ 2060244 w 2421171"/>
              <a:gd name="connsiteY654" fmla="*/ 4010969 h 5922355"/>
              <a:gd name="connsiteX655" fmla="*/ 2058221 w 2421171"/>
              <a:gd name="connsiteY655" fmla="*/ 4012654 h 5922355"/>
              <a:gd name="connsiteX656" fmla="*/ 2048386 w 2421171"/>
              <a:gd name="connsiteY656" fmla="*/ 4453790 h 5922355"/>
              <a:gd name="connsiteX657" fmla="*/ 2052994 w 2421171"/>
              <a:gd name="connsiteY657" fmla="*/ 4452779 h 5922355"/>
              <a:gd name="connsiteX658" fmla="*/ 2051983 w 2421171"/>
              <a:gd name="connsiteY658" fmla="*/ 4480076 h 5922355"/>
              <a:gd name="connsiteX659" fmla="*/ 2046474 w 2421171"/>
              <a:gd name="connsiteY659" fmla="*/ 4483952 h 5922355"/>
              <a:gd name="connsiteX660" fmla="*/ 2048386 w 2421171"/>
              <a:gd name="connsiteY660" fmla="*/ 4453790 h 5922355"/>
              <a:gd name="connsiteX661" fmla="*/ 2035796 w 2421171"/>
              <a:gd name="connsiteY661" fmla="*/ 2993727 h 5922355"/>
              <a:gd name="connsiteX662" fmla="*/ 2044002 w 2421171"/>
              <a:gd name="connsiteY662" fmla="*/ 2985302 h 5922355"/>
              <a:gd name="connsiteX663" fmla="*/ 2046868 w 2421171"/>
              <a:gd name="connsiteY663" fmla="*/ 2988897 h 5922355"/>
              <a:gd name="connsiteX664" fmla="*/ 2039674 w 2421171"/>
              <a:gd name="connsiteY664" fmla="*/ 2998613 h 5922355"/>
              <a:gd name="connsiteX665" fmla="*/ 2035796 w 2421171"/>
              <a:gd name="connsiteY665" fmla="*/ 2993727 h 5922355"/>
              <a:gd name="connsiteX666" fmla="*/ 2030401 w 2421171"/>
              <a:gd name="connsiteY666" fmla="*/ 2588482 h 5922355"/>
              <a:gd name="connsiteX667" fmla="*/ 2031749 w 2421171"/>
              <a:gd name="connsiteY667" fmla="*/ 2584044 h 5922355"/>
              <a:gd name="connsiteX668" fmla="*/ 2067887 w 2421171"/>
              <a:gd name="connsiteY668" fmla="*/ 2588201 h 5922355"/>
              <a:gd name="connsiteX669" fmla="*/ 2035740 w 2421171"/>
              <a:gd name="connsiteY669" fmla="*/ 2593761 h 5922355"/>
              <a:gd name="connsiteX670" fmla="*/ 2030401 w 2421171"/>
              <a:gd name="connsiteY670" fmla="*/ 2588482 h 5922355"/>
              <a:gd name="connsiteX671" fmla="*/ 2028321 w 2421171"/>
              <a:gd name="connsiteY671" fmla="*/ 2687841 h 5922355"/>
              <a:gd name="connsiteX672" fmla="*/ 2019610 w 2421171"/>
              <a:gd name="connsiteY672" fmla="*/ 2680427 h 5922355"/>
              <a:gd name="connsiteX673" fmla="*/ 2025062 w 2421171"/>
              <a:gd name="connsiteY673" fmla="*/ 2673462 h 5922355"/>
              <a:gd name="connsiteX674" fmla="*/ 2032705 w 2421171"/>
              <a:gd name="connsiteY674" fmla="*/ 2682505 h 5922355"/>
              <a:gd name="connsiteX675" fmla="*/ 2028321 w 2421171"/>
              <a:gd name="connsiteY675" fmla="*/ 2687841 h 5922355"/>
              <a:gd name="connsiteX676" fmla="*/ 2022420 w 2421171"/>
              <a:gd name="connsiteY676" fmla="*/ 2729517 h 5922355"/>
              <a:gd name="connsiteX677" fmla="*/ 2026467 w 2421171"/>
              <a:gd name="connsiteY677" fmla="*/ 2744345 h 5922355"/>
              <a:gd name="connsiteX678" fmla="*/ 2022477 w 2421171"/>
              <a:gd name="connsiteY678" fmla="*/ 2745468 h 5922355"/>
              <a:gd name="connsiteX679" fmla="*/ 2018036 w 2421171"/>
              <a:gd name="connsiteY679" fmla="*/ 2731371 h 5922355"/>
              <a:gd name="connsiteX680" fmla="*/ 2019329 w 2421171"/>
              <a:gd name="connsiteY680" fmla="*/ 2726821 h 5922355"/>
              <a:gd name="connsiteX681" fmla="*/ 2022364 w 2421171"/>
              <a:gd name="connsiteY681" fmla="*/ 2729517 h 5922355"/>
              <a:gd name="connsiteX682" fmla="*/ 2023319 w 2421171"/>
              <a:gd name="connsiteY682" fmla="*/ 3564272 h 5922355"/>
              <a:gd name="connsiteX683" fmla="*/ 2021521 w 2421171"/>
              <a:gd name="connsiteY683" fmla="*/ 3560846 h 5922355"/>
              <a:gd name="connsiteX684" fmla="*/ 2025287 w 2421171"/>
              <a:gd name="connsiteY684" fmla="*/ 3558206 h 5922355"/>
              <a:gd name="connsiteX685" fmla="*/ 2027029 w 2421171"/>
              <a:gd name="connsiteY685" fmla="*/ 3561576 h 5922355"/>
              <a:gd name="connsiteX686" fmla="*/ 2023375 w 2421171"/>
              <a:gd name="connsiteY686" fmla="*/ 3564272 h 5922355"/>
              <a:gd name="connsiteX687" fmla="*/ 2022139 w 2421171"/>
              <a:gd name="connsiteY687" fmla="*/ 3452219 h 5922355"/>
              <a:gd name="connsiteX688" fmla="*/ 2017980 w 2421171"/>
              <a:gd name="connsiteY688" fmla="*/ 3450702 h 5922355"/>
              <a:gd name="connsiteX689" fmla="*/ 2020678 w 2421171"/>
              <a:gd name="connsiteY689" fmla="*/ 3445367 h 5922355"/>
              <a:gd name="connsiteX690" fmla="*/ 2024219 w 2421171"/>
              <a:gd name="connsiteY690" fmla="*/ 3448343 h 5922355"/>
              <a:gd name="connsiteX691" fmla="*/ 2022139 w 2421171"/>
              <a:gd name="connsiteY691" fmla="*/ 3452219 h 5922355"/>
              <a:gd name="connsiteX692" fmla="*/ 2025455 w 2421171"/>
              <a:gd name="connsiteY692" fmla="*/ 3605667 h 5922355"/>
              <a:gd name="connsiteX693" fmla="*/ 2022083 w 2421171"/>
              <a:gd name="connsiteY693" fmla="*/ 3608756 h 5922355"/>
              <a:gd name="connsiteX694" fmla="*/ 2020228 w 2421171"/>
              <a:gd name="connsiteY694" fmla="*/ 3604488 h 5922355"/>
              <a:gd name="connsiteX695" fmla="*/ 2024387 w 2421171"/>
              <a:gd name="connsiteY695" fmla="*/ 3603477 h 5922355"/>
              <a:gd name="connsiteX696" fmla="*/ 2025455 w 2421171"/>
              <a:gd name="connsiteY696" fmla="*/ 3605667 h 5922355"/>
              <a:gd name="connsiteX697" fmla="*/ 2014721 w 2421171"/>
              <a:gd name="connsiteY697" fmla="*/ 4683626 h 5922355"/>
              <a:gd name="connsiteX698" fmla="*/ 2019104 w 2421171"/>
              <a:gd name="connsiteY698" fmla="*/ 4678346 h 5922355"/>
              <a:gd name="connsiteX699" fmla="*/ 2024444 w 2421171"/>
              <a:gd name="connsiteY699" fmla="*/ 4683008 h 5922355"/>
              <a:gd name="connsiteX700" fmla="*/ 2018936 w 2421171"/>
              <a:gd name="connsiteY700" fmla="*/ 4689355 h 5922355"/>
              <a:gd name="connsiteX701" fmla="*/ 2014721 w 2421171"/>
              <a:gd name="connsiteY701" fmla="*/ 4683626 h 5922355"/>
              <a:gd name="connsiteX702" fmla="*/ 1992971 w 2421171"/>
              <a:gd name="connsiteY702" fmla="*/ 3063543 h 5922355"/>
              <a:gd name="connsiteX703" fmla="*/ 1986676 w 2421171"/>
              <a:gd name="connsiteY703" fmla="*/ 3060060 h 5922355"/>
              <a:gd name="connsiteX704" fmla="*/ 1997748 w 2421171"/>
              <a:gd name="connsiteY704" fmla="*/ 3047647 h 5922355"/>
              <a:gd name="connsiteX705" fmla="*/ 2003087 w 2421171"/>
              <a:gd name="connsiteY705" fmla="*/ 3051972 h 5922355"/>
              <a:gd name="connsiteX706" fmla="*/ 1992971 w 2421171"/>
              <a:gd name="connsiteY706" fmla="*/ 3063543 h 5922355"/>
              <a:gd name="connsiteX707" fmla="*/ 1980493 w 2421171"/>
              <a:gd name="connsiteY707" fmla="*/ 844269 h 5922355"/>
              <a:gd name="connsiteX708" fmla="*/ 1984934 w 2421171"/>
              <a:gd name="connsiteY708" fmla="*/ 849661 h 5922355"/>
              <a:gd name="connsiteX709" fmla="*/ 1975492 w 2421171"/>
              <a:gd name="connsiteY709" fmla="*/ 856850 h 5922355"/>
              <a:gd name="connsiteX710" fmla="*/ 1971052 w 2421171"/>
              <a:gd name="connsiteY710" fmla="*/ 851402 h 5922355"/>
              <a:gd name="connsiteX711" fmla="*/ 1980493 w 2421171"/>
              <a:gd name="connsiteY711" fmla="*/ 844325 h 5922355"/>
              <a:gd name="connsiteX712" fmla="*/ 1974143 w 2421171"/>
              <a:gd name="connsiteY712" fmla="*/ 661333 h 5922355"/>
              <a:gd name="connsiteX713" fmla="*/ 1970714 w 2421171"/>
              <a:gd name="connsiteY713" fmla="*/ 658524 h 5922355"/>
              <a:gd name="connsiteX714" fmla="*/ 1975154 w 2421171"/>
              <a:gd name="connsiteY714" fmla="*/ 654761 h 5922355"/>
              <a:gd name="connsiteX715" fmla="*/ 1978583 w 2421171"/>
              <a:gd name="connsiteY715" fmla="*/ 657513 h 5922355"/>
              <a:gd name="connsiteX716" fmla="*/ 1974143 w 2421171"/>
              <a:gd name="connsiteY716" fmla="*/ 661333 h 5922355"/>
              <a:gd name="connsiteX717" fmla="*/ 1987013 w 2421171"/>
              <a:gd name="connsiteY717" fmla="*/ 4048264 h 5922355"/>
              <a:gd name="connsiteX718" fmla="*/ 1971951 w 2421171"/>
              <a:gd name="connsiteY718" fmla="*/ 4037367 h 5922355"/>
              <a:gd name="connsiteX719" fmla="*/ 1974199 w 2421171"/>
              <a:gd name="connsiteY719" fmla="*/ 4031077 h 5922355"/>
              <a:gd name="connsiteX720" fmla="*/ 1987069 w 2421171"/>
              <a:gd name="connsiteY720" fmla="*/ 4048264 h 5922355"/>
              <a:gd name="connsiteX721" fmla="*/ 1986900 w 2421171"/>
              <a:gd name="connsiteY721" fmla="*/ 3335616 h 5922355"/>
              <a:gd name="connsiteX722" fmla="*/ 1984428 w 2421171"/>
              <a:gd name="connsiteY722" fmla="*/ 3332190 h 5922355"/>
              <a:gd name="connsiteX723" fmla="*/ 1986170 w 2421171"/>
              <a:gd name="connsiteY723" fmla="*/ 3330786 h 5922355"/>
              <a:gd name="connsiteX724" fmla="*/ 1988587 w 2421171"/>
              <a:gd name="connsiteY724" fmla="*/ 3334155 h 5922355"/>
              <a:gd name="connsiteX725" fmla="*/ 1986900 w 2421171"/>
              <a:gd name="connsiteY725" fmla="*/ 3335616 h 5922355"/>
              <a:gd name="connsiteX726" fmla="*/ 1980887 w 2421171"/>
              <a:gd name="connsiteY726" fmla="*/ 2332079 h 5922355"/>
              <a:gd name="connsiteX727" fmla="*/ 1975660 w 2421171"/>
              <a:gd name="connsiteY727" fmla="*/ 2329102 h 5922355"/>
              <a:gd name="connsiteX728" fmla="*/ 1977740 w 2421171"/>
              <a:gd name="connsiteY728" fmla="*/ 2325170 h 5922355"/>
              <a:gd name="connsiteX729" fmla="*/ 1983023 w 2421171"/>
              <a:gd name="connsiteY729" fmla="*/ 2328147 h 5922355"/>
              <a:gd name="connsiteX730" fmla="*/ 1980887 w 2421171"/>
              <a:gd name="connsiteY730" fmla="*/ 2332079 h 5922355"/>
              <a:gd name="connsiteX731" fmla="*/ 1976503 w 2421171"/>
              <a:gd name="connsiteY731" fmla="*/ 4355329 h 5922355"/>
              <a:gd name="connsiteX732" fmla="*/ 1974817 w 2421171"/>
              <a:gd name="connsiteY732" fmla="*/ 4359149 h 5922355"/>
              <a:gd name="connsiteX733" fmla="*/ 1970996 w 2421171"/>
              <a:gd name="connsiteY733" fmla="*/ 4356902 h 5922355"/>
              <a:gd name="connsiteX734" fmla="*/ 1973524 w 2421171"/>
              <a:gd name="connsiteY734" fmla="*/ 4352072 h 5922355"/>
              <a:gd name="connsiteX735" fmla="*/ 1976560 w 2421171"/>
              <a:gd name="connsiteY735" fmla="*/ 4355385 h 5922355"/>
              <a:gd name="connsiteX736" fmla="*/ 1969197 w 2421171"/>
              <a:gd name="connsiteY736" fmla="*/ 2675821 h 5922355"/>
              <a:gd name="connsiteX737" fmla="*/ 1980493 w 2421171"/>
              <a:gd name="connsiteY737" fmla="*/ 2696547 h 5922355"/>
              <a:gd name="connsiteX738" fmla="*/ 1969197 w 2421171"/>
              <a:gd name="connsiteY738" fmla="*/ 2675821 h 5922355"/>
              <a:gd name="connsiteX739" fmla="*/ 1989542 w 2421171"/>
              <a:gd name="connsiteY739" fmla="*/ 1943571 h 5922355"/>
              <a:gd name="connsiteX740" fmla="*/ 1990948 w 2421171"/>
              <a:gd name="connsiteY740" fmla="*/ 1947840 h 5922355"/>
              <a:gd name="connsiteX741" fmla="*/ 1982910 w 2421171"/>
              <a:gd name="connsiteY741" fmla="*/ 1952052 h 5922355"/>
              <a:gd name="connsiteX742" fmla="*/ 1981505 w 2421171"/>
              <a:gd name="connsiteY742" fmla="*/ 1947671 h 5922355"/>
              <a:gd name="connsiteX743" fmla="*/ 1989542 w 2421171"/>
              <a:gd name="connsiteY743" fmla="*/ 1943571 h 5922355"/>
              <a:gd name="connsiteX744" fmla="*/ 1993308 w 2421171"/>
              <a:gd name="connsiteY744" fmla="*/ 2229686 h 5922355"/>
              <a:gd name="connsiteX745" fmla="*/ 1995556 w 2421171"/>
              <a:gd name="connsiteY745" fmla="*/ 2236763 h 5922355"/>
              <a:gd name="connsiteX746" fmla="*/ 1992577 w 2421171"/>
              <a:gd name="connsiteY746" fmla="*/ 2240864 h 5922355"/>
              <a:gd name="connsiteX747" fmla="*/ 1989542 w 2421171"/>
              <a:gd name="connsiteY747" fmla="*/ 2233730 h 5922355"/>
              <a:gd name="connsiteX748" fmla="*/ 1993308 w 2421171"/>
              <a:gd name="connsiteY748" fmla="*/ 2229686 h 5922355"/>
              <a:gd name="connsiteX749" fmla="*/ 1975323 w 2421171"/>
              <a:gd name="connsiteY749" fmla="*/ 4656048 h 5922355"/>
              <a:gd name="connsiteX750" fmla="*/ 1991228 w 2421171"/>
              <a:gd name="connsiteY750" fmla="*/ 4658463 h 5922355"/>
              <a:gd name="connsiteX751" fmla="*/ 1991453 w 2421171"/>
              <a:gd name="connsiteY751" fmla="*/ 4662956 h 5922355"/>
              <a:gd name="connsiteX752" fmla="*/ 1975323 w 2421171"/>
              <a:gd name="connsiteY752" fmla="*/ 4656104 h 5922355"/>
              <a:gd name="connsiteX753" fmla="*/ 1968186 w 2421171"/>
              <a:gd name="connsiteY753" fmla="*/ 4720415 h 5922355"/>
              <a:gd name="connsiteX754" fmla="*/ 1974311 w 2421171"/>
              <a:gd name="connsiteY754" fmla="*/ 4716428 h 5922355"/>
              <a:gd name="connsiteX755" fmla="*/ 1981280 w 2421171"/>
              <a:gd name="connsiteY755" fmla="*/ 4723729 h 5922355"/>
              <a:gd name="connsiteX756" fmla="*/ 1976391 w 2421171"/>
              <a:gd name="connsiteY756" fmla="*/ 4727998 h 5922355"/>
              <a:gd name="connsiteX757" fmla="*/ 1968186 w 2421171"/>
              <a:gd name="connsiteY757" fmla="*/ 4720415 h 5922355"/>
              <a:gd name="connsiteX758" fmla="*/ 1955315 w 2421171"/>
              <a:gd name="connsiteY758" fmla="*/ 3998893 h 5922355"/>
              <a:gd name="connsiteX759" fmla="*/ 1956720 w 2421171"/>
              <a:gd name="connsiteY759" fmla="*/ 3997096 h 5922355"/>
              <a:gd name="connsiteX760" fmla="*/ 1960092 w 2421171"/>
              <a:gd name="connsiteY760" fmla="*/ 3999455 h 5922355"/>
              <a:gd name="connsiteX761" fmla="*/ 1958743 w 2421171"/>
              <a:gd name="connsiteY761" fmla="*/ 4001252 h 5922355"/>
              <a:gd name="connsiteX762" fmla="*/ 1955259 w 2421171"/>
              <a:gd name="connsiteY762" fmla="*/ 3998893 h 5922355"/>
              <a:gd name="connsiteX763" fmla="*/ 1947615 w 2421171"/>
              <a:gd name="connsiteY763" fmla="*/ 3626730 h 5922355"/>
              <a:gd name="connsiteX764" fmla="*/ 1950763 w 2421171"/>
              <a:gd name="connsiteY764" fmla="*/ 3623248 h 5922355"/>
              <a:gd name="connsiteX765" fmla="*/ 1953573 w 2421171"/>
              <a:gd name="connsiteY765" fmla="*/ 3626112 h 5922355"/>
              <a:gd name="connsiteX766" fmla="*/ 1950313 w 2421171"/>
              <a:gd name="connsiteY766" fmla="*/ 3629482 h 5922355"/>
              <a:gd name="connsiteX767" fmla="*/ 1947672 w 2421171"/>
              <a:gd name="connsiteY767" fmla="*/ 3626730 h 5922355"/>
              <a:gd name="connsiteX768" fmla="*/ 1949864 w 2421171"/>
              <a:gd name="connsiteY768" fmla="*/ 3152624 h 5922355"/>
              <a:gd name="connsiteX769" fmla="*/ 1947672 w 2421171"/>
              <a:gd name="connsiteY769" fmla="*/ 3151725 h 5922355"/>
              <a:gd name="connsiteX770" fmla="*/ 1949526 w 2421171"/>
              <a:gd name="connsiteY770" fmla="*/ 3147737 h 5922355"/>
              <a:gd name="connsiteX771" fmla="*/ 1951606 w 2421171"/>
              <a:gd name="connsiteY771" fmla="*/ 3148580 h 5922355"/>
              <a:gd name="connsiteX772" fmla="*/ 1949864 w 2421171"/>
              <a:gd name="connsiteY772" fmla="*/ 3152624 h 5922355"/>
              <a:gd name="connsiteX773" fmla="*/ 1947672 w 2421171"/>
              <a:gd name="connsiteY773" fmla="*/ 3211318 h 5922355"/>
              <a:gd name="connsiteX774" fmla="*/ 1949976 w 2421171"/>
              <a:gd name="connsiteY774" fmla="*/ 3211824 h 5922355"/>
              <a:gd name="connsiteX775" fmla="*/ 1949133 w 2421171"/>
              <a:gd name="connsiteY775" fmla="*/ 3216205 h 5922355"/>
              <a:gd name="connsiteX776" fmla="*/ 1946829 w 2421171"/>
              <a:gd name="connsiteY776" fmla="*/ 3215643 h 5922355"/>
              <a:gd name="connsiteX777" fmla="*/ 1947672 w 2421171"/>
              <a:gd name="connsiteY777" fmla="*/ 3211318 h 5922355"/>
              <a:gd name="connsiteX778" fmla="*/ 1942277 w 2421171"/>
              <a:gd name="connsiteY778" fmla="*/ 2827304 h 5922355"/>
              <a:gd name="connsiteX779" fmla="*/ 1943569 w 2421171"/>
              <a:gd name="connsiteY779" fmla="*/ 2825282 h 5922355"/>
              <a:gd name="connsiteX780" fmla="*/ 1946772 w 2421171"/>
              <a:gd name="connsiteY780" fmla="*/ 2828090 h 5922355"/>
              <a:gd name="connsiteX781" fmla="*/ 1945424 w 2421171"/>
              <a:gd name="connsiteY781" fmla="*/ 2830112 h 5922355"/>
              <a:gd name="connsiteX782" fmla="*/ 1942277 w 2421171"/>
              <a:gd name="connsiteY782" fmla="*/ 2827304 h 5922355"/>
              <a:gd name="connsiteX783" fmla="*/ 1938118 w 2421171"/>
              <a:gd name="connsiteY783" fmla="*/ 3694355 h 5922355"/>
              <a:gd name="connsiteX784" fmla="*/ 1936600 w 2421171"/>
              <a:gd name="connsiteY784" fmla="*/ 3690142 h 5922355"/>
              <a:gd name="connsiteX785" fmla="*/ 1940141 w 2421171"/>
              <a:gd name="connsiteY785" fmla="*/ 3686941 h 5922355"/>
              <a:gd name="connsiteX786" fmla="*/ 1941490 w 2421171"/>
              <a:gd name="connsiteY786" fmla="*/ 3691153 h 5922355"/>
              <a:gd name="connsiteX787" fmla="*/ 1938118 w 2421171"/>
              <a:gd name="connsiteY787" fmla="*/ 3694355 h 5922355"/>
              <a:gd name="connsiteX788" fmla="*/ 1938961 w 2421171"/>
              <a:gd name="connsiteY788" fmla="*/ 1608871 h 5922355"/>
              <a:gd name="connsiteX789" fmla="*/ 1935644 w 2421171"/>
              <a:gd name="connsiteY789" fmla="*/ 1611399 h 5922355"/>
              <a:gd name="connsiteX790" fmla="*/ 1934296 w 2421171"/>
              <a:gd name="connsiteY790" fmla="*/ 1609602 h 5922355"/>
              <a:gd name="connsiteX791" fmla="*/ 1937611 w 2421171"/>
              <a:gd name="connsiteY791" fmla="*/ 1607130 h 5922355"/>
              <a:gd name="connsiteX792" fmla="*/ 1939016 w 2421171"/>
              <a:gd name="connsiteY792" fmla="*/ 1608871 h 5922355"/>
              <a:gd name="connsiteX793" fmla="*/ 1936825 w 2421171"/>
              <a:gd name="connsiteY793" fmla="*/ 1192336 h 5922355"/>
              <a:gd name="connsiteX794" fmla="*/ 1933116 w 2421171"/>
              <a:gd name="connsiteY794" fmla="*/ 1190539 h 5922355"/>
              <a:gd name="connsiteX795" fmla="*/ 1935926 w 2421171"/>
              <a:gd name="connsiteY795" fmla="*/ 1187506 h 5922355"/>
              <a:gd name="connsiteX796" fmla="*/ 1938398 w 2421171"/>
              <a:gd name="connsiteY796" fmla="*/ 1190932 h 5922355"/>
              <a:gd name="connsiteX797" fmla="*/ 1936825 w 2421171"/>
              <a:gd name="connsiteY797" fmla="*/ 1192336 h 5922355"/>
              <a:gd name="connsiteX798" fmla="*/ 1910804 w 2421171"/>
              <a:gd name="connsiteY798" fmla="*/ 3945871 h 5922355"/>
              <a:gd name="connsiteX799" fmla="*/ 1938567 w 2421171"/>
              <a:gd name="connsiteY799" fmla="*/ 3975415 h 5922355"/>
              <a:gd name="connsiteX800" fmla="*/ 1910804 w 2421171"/>
              <a:gd name="connsiteY800" fmla="*/ 3945871 h 5922355"/>
              <a:gd name="connsiteX801" fmla="*/ 1889054 w 2421171"/>
              <a:gd name="connsiteY801" fmla="*/ 1491258 h 5922355"/>
              <a:gd name="connsiteX802" fmla="*/ 1884839 w 2421171"/>
              <a:gd name="connsiteY802" fmla="*/ 1486427 h 5922355"/>
              <a:gd name="connsiteX803" fmla="*/ 1922325 w 2421171"/>
              <a:gd name="connsiteY803" fmla="*/ 1463736 h 5922355"/>
              <a:gd name="connsiteX804" fmla="*/ 1889054 w 2421171"/>
              <a:gd name="connsiteY804" fmla="*/ 1491314 h 5922355"/>
              <a:gd name="connsiteX805" fmla="*/ 1893831 w 2421171"/>
              <a:gd name="connsiteY805" fmla="*/ 1808602 h 5922355"/>
              <a:gd name="connsiteX806" fmla="*/ 1897315 w 2421171"/>
              <a:gd name="connsiteY806" fmla="*/ 1810904 h 5922355"/>
              <a:gd name="connsiteX807" fmla="*/ 1893549 w 2421171"/>
              <a:gd name="connsiteY807" fmla="*/ 1816128 h 5922355"/>
              <a:gd name="connsiteX808" fmla="*/ 1890234 w 2421171"/>
              <a:gd name="connsiteY808" fmla="*/ 1813769 h 5922355"/>
              <a:gd name="connsiteX809" fmla="*/ 1893831 w 2421171"/>
              <a:gd name="connsiteY809" fmla="*/ 1808602 h 5922355"/>
              <a:gd name="connsiteX810" fmla="*/ 1906026 w 2421171"/>
              <a:gd name="connsiteY810" fmla="*/ 2635549 h 5922355"/>
              <a:gd name="connsiteX811" fmla="*/ 1908836 w 2421171"/>
              <a:gd name="connsiteY811" fmla="*/ 2631562 h 5922355"/>
              <a:gd name="connsiteX812" fmla="*/ 1913445 w 2421171"/>
              <a:gd name="connsiteY812" fmla="*/ 2636841 h 5922355"/>
              <a:gd name="connsiteX813" fmla="*/ 1910579 w 2421171"/>
              <a:gd name="connsiteY813" fmla="*/ 2640155 h 5922355"/>
              <a:gd name="connsiteX814" fmla="*/ 1906026 w 2421171"/>
              <a:gd name="connsiteY814" fmla="*/ 2635549 h 5922355"/>
              <a:gd name="connsiteX815" fmla="*/ 1910972 w 2421171"/>
              <a:gd name="connsiteY815" fmla="*/ 3107241 h 5922355"/>
              <a:gd name="connsiteX816" fmla="*/ 1913558 w 2421171"/>
              <a:gd name="connsiteY816" fmla="*/ 3111116 h 5922355"/>
              <a:gd name="connsiteX817" fmla="*/ 1910185 w 2421171"/>
              <a:gd name="connsiteY817" fmla="*/ 3112745 h 5922355"/>
              <a:gd name="connsiteX818" fmla="*/ 1907487 w 2421171"/>
              <a:gd name="connsiteY818" fmla="*/ 3108869 h 5922355"/>
              <a:gd name="connsiteX819" fmla="*/ 1910972 w 2421171"/>
              <a:gd name="connsiteY819" fmla="*/ 3107241 h 5922355"/>
              <a:gd name="connsiteX820" fmla="*/ 1922550 w 2421171"/>
              <a:gd name="connsiteY820" fmla="*/ 1949862 h 5922355"/>
              <a:gd name="connsiteX821" fmla="*/ 1921650 w 2421171"/>
              <a:gd name="connsiteY821" fmla="*/ 1958062 h 5922355"/>
              <a:gd name="connsiteX822" fmla="*/ 1919234 w 2421171"/>
              <a:gd name="connsiteY822" fmla="*/ 1965589 h 5922355"/>
              <a:gd name="connsiteX823" fmla="*/ 1908724 w 2421171"/>
              <a:gd name="connsiteY823" fmla="*/ 1977327 h 5922355"/>
              <a:gd name="connsiteX824" fmla="*/ 1916368 w 2421171"/>
              <a:gd name="connsiteY824" fmla="*/ 1954411 h 5922355"/>
              <a:gd name="connsiteX825" fmla="*/ 1922550 w 2421171"/>
              <a:gd name="connsiteY825" fmla="*/ 1949862 h 5922355"/>
              <a:gd name="connsiteX826" fmla="*/ 1907094 w 2421171"/>
              <a:gd name="connsiteY826" fmla="*/ 4502993 h 5922355"/>
              <a:gd name="connsiteX827" fmla="*/ 1914625 w 2421171"/>
              <a:gd name="connsiteY827" fmla="*/ 4497376 h 5922355"/>
              <a:gd name="connsiteX828" fmla="*/ 1920583 w 2421171"/>
              <a:gd name="connsiteY828" fmla="*/ 4500296 h 5922355"/>
              <a:gd name="connsiteX829" fmla="*/ 1912096 w 2421171"/>
              <a:gd name="connsiteY829" fmla="*/ 4507037 h 5922355"/>
              <a:gd name="connsiteX830" fmla="*/ 1907150 w 2421171"/>
              <a:gd name="connsiteY830" fmla="*/ 4503049 h 5922355"/>
              <a:gd name="connsiteX831" fmla="*/ 1904115 w 2421171"/>
              <a:gd name="connsiteY831" fmla="*/ 2891559 h 5922355"/>
              <a:gd name="connsiteX832" fmla="*/ 1901923 w 2421171"/>
              <a:gd name="connsiteY832" fmla="*/ 2888357 h 5922355"/>
              <a:gd name="connsiteX833" fmla="*/ 1906364 w 2421171"/>
              <a:gd name="connsiteY833" fmla="*/ 2886729 h 5922355"/>
              <a:gd name="connsiteX834" fmla="*/ 1908443 w 2421171"/>
              <a:gd name="connsiteY834" fmla="*/ 2889762 h 5922355"/>
              <a:gd name="connsiteX835" fmla="*/ 1904115 w 2421171"/>
              <a:gd name="connsiteY835" fmla="*/ 2891503 h 5922355"/>
              <a:gd name="connsiteX836" fmla="*/ 1898495 w 2421171"/>
              <a:gd name="connsiteY836" fmla="*/ 3202107 h 5922355"/>
              <a:gd name="connsiteX837" fmla="*/ 1899844 w 2421171"/>
              <a:gd name="connsiteY837" fmla="*/ 3197557 h 5922355"/>
              <a:gd name="connsiteX838" fmla="*/ 1903385 w 2421171"/>
              <a:gd name="connsiteY838" fmla="*/ 3198175 h 5922355"/>
              <a:gd name="connsiteX839" fmla="*/ 1902092 w 2421171"/>
              <a:gd name="connsiteY839" fmla="*/ 3202781 h 5922355"/>
              <a:gd name="connsiteX840" fmla="*/ 1898495 w 2421171"/>
              <a:gd name="connsiteY840" fmla="*/ 3202051 h 5922355"/>
              <a:gd name="connsiteX841" fmla="*/ 1892032 w 2421171"/>
              <a:gd name="connsiteY841" fmla="*/ 4477549 h 5922355"/>
              <a:gd name="connsiteX842" fmla="*/ 1894729 w 2421171"/>
              <a:gd name="connsiteY842" fmla="*/ 4473898 h 5922355"/>
              <a:gd name="connsiteX843" fmla="*/ 1897315 w 2421171"/>
              <a:gd name="connsiteY843" fmla="*/ 4477156 h 5922355"/>
              <a:gd name="connsiteX844" fmla="*/ 1894674 w 2421171"/>
              <a:gd name="connsiteY844" fmla="*/ 4480863 h 5922355"/>
              <a:gd name="connsiteX845" fmla="*/ 1892032 w 2421171"/>
              <a:gd name="connsiteY845" fmla="*/ 4477549 h 5922355"/>
              <a:gd name="connsiteX846" fmla="*/ 1884276 w 2421171"/>
              <a:gd name="connsiteY846" fmla="*/ 4861507 h 5922355"/>
              <a:gd name="connsiteX847" fmla="*/ 1885681 w 2421171"/>
              <a:gd name="connsiteY847" fmla="*/ 4859541 h 5922355"/>
              <a:gd name="connsiteX848" fmla="*/ 1888604 w 2421171"/>
              <a:gd name="connsiteY848" fmla="*/ 4862293 h 5922355"/>
              <a:gd name="connsiteX849" fmla="*/ 1887142 w 2421171"/>
              <a:gd name="connsiteY849" fmla="*/ 4864259 h 5922355"/>
              <a:gd name="connsiteX850" fmla="*/ 1884276 w 2421171"/>
              <a:gd name="connsiteY850" fmla="*/ 4861507 h 5922355"/>
              <a:gd name="connsiteX851" fmla="*/ 1875059 w 2421171"/>
              <a:gd name="connsiteY851" fmla="*/ 4604655 h 5922355"/>
              <a:gd name="connsiteX852" fmla="*/ 1883321 w 2421171"/>
              <a:gd name="connsiteY852" fmla="*/ 4592748 h 5922355"/>
              <a:gd name="connsiteX853" fmla="*/ 1888829 w 2421171"/>
              <a:gd name="connsiteY853" fmla="*/ 4599431 h 5922355"/>
              <a:gd name="connsiteX854" fmla="*/ 1879837 w 2421171"/>
              <a:gd name="connsiteY854" fmla="*/ 4609541 h 5922355"/>
              <a:gd name="connsiteX855" fmla="*/ 1875059 w 2421171"/>
              <a:gd name="connsiteY855" fmla="*/ 4604599 h 5922355"/>
              <a:gd name="connsiteX856" fmla="*/ 1873317 w 2421171"/>
              <a:gd name="connsiteY856" fmla="*/ 3805510 h 5922355"/>
              <a:gd name="connsiteX857" fmla="*/ 1884726 w 2421171"/>
              <a:gd name="connsiteY857" fmla="*/ 3793771 h 5922355"/>
              <a:gd name="connsiteX858" fmla="*/ 1888379 w 2421171"/>
              <a:gd name="connsiteY858" fmla="*/ 3799387 h 5922355"/>
              <a:gd name="connsiteX859" fmla="*/ 1877701 w 2421171"/>
              <a:gd name="connsiteY859" fmla="*/ 3811239 h 5922355"/>
              <a:gd name="connsiteX860" fmla="*/ 1873317 w 2421171"/>
              <a:gd name="connsiteY860" fmla="*/ 3805510 h 5922355"/>
              <a:gd name="connsiteX861" fmla="*/ 1870900 w 2421171"/>
              <a:gd name="connsiteY861" fmla="*/ 3262711 h 5922355"/>
              <a:gd name="connsiteX862" fmla="*/ 1880117 w 2421171"/>
              <a:gd name="connsiteY862" fmla="*/ 3260296 h 5922355"/>
              <a:gd name="connsiteX863" fmla="*/ 1898551 w 2421171"/>
              <a:gd name="connsiteY863" fmla="*/ 3288829 h 5922355"/>
              <a:gd name="connsiteX864" fmla="*/ 1872193 w 2421171"/>
              <a:gd name="connsiteY864" fmla="*/ 3274394 h 5922355"/>
              <a:gd name="connsiteX865" fmla="*/ 1870956 w 2421171"/>
              <a:gd name="connsiteY865" fmla="*/ 3262711 h 5922355"/>
              <a:gd name="connsiteX866" fmla="*/ 1845329 w 2421171"/>
              <a:gd name="connsiteY866" fmla="*/ 4731986 h 5922355"/>
              <a:gd name="connsiteX867" fmla="*/ 1862245 w 2421171"/>
              <a:gd name="connsiteY867" fmla="*/ 4731873 h 5922355"/>
              <a:gd name="connsiteX868" fmla="*/ 1846734 w 2421171"/>
              <a:gd name="connsiteY868" fmla="*/ 4736142 h 5922355"/>
              <a:gd name="connsiteX869" fmla="*/ 1845329 w 2421171"/>
              <a:gd name="connsiteY869" fmla="*/ 4731930 h 5922355"/>
              <a:gd name="connsiteX870" fmla="*/ 1842181 w 2421171"/>
              <a:gd name="connsiteY870" fmla="*/ 4651218 h 5922355"/>
              <a:gd name="connsiteX871" fmla="*/ 1867415 w 2421171"/>
              <a:gd name="connsiteY871" fmla="*/ 4634873 h 5922355"/>
              <a:gd name="connsiteX872" fmla="*/ 1869214 w 2421171"/>
              <a:gd name="connsiteY872" fmla="*/ 4639142 h 5922355"/>
              <a:gd name="connsiteX873" fmla="*/ 1848926 w 2421171"/>
              <a:gd name="connsiteY873" fmla="*/ 4653127 h 5922355"/>
              <a:gd name="connsiteX874" fmla="*/ 1842181 w 2421171"/>
              <a:gd name="connsiteY874" fmla="*/ 4651218 h 5922355"/>
              <a:gd name="connsiteX875" fmla="*/ 1834481 w 2421171"/>
              <a:gd name="connsiteY875" fmla="*/ 1411669 h 5922355"/>
              <a:gd name="connsiteX876" fmla="*/ 1810315 w 2421171"/>
              <a:gd name="connsiteY876" fmla="*/ 1440932 h 5922355"/>
              <a:gd name="connsiteX877" fmla="*/ 1834481 w 2421171"/>
              <a:gd name="connsiteY877" fmla="*/ 1411669 h 5922355"/>
              <a:gd name="connsiteX878" fmla="*/ 1812507 w 2421171"/>
              <a:gd name="connsiteY878" fmla="*/ 3313261 h 5922355"/>
              <a:gd name="connsiteX879" fmla="*/ 1808572 w 2421171"/>
              <a:gd name="connsiteY879" fmla="*/ 3316070 h 5922355"/>
              <a:gd name="connsiteX880" fmla="*/ 1805762 w 2421171"/>
              <a:gd name="connsiteY880" fmla="*/ 3312475 h 5922355"/>
              <a:gd name="connsiteX881" fmla="*/ 1808854 w 2421171"/>
              <a:gd name="connsiteY881" fmla="*/ 3308768 h 5922355"/>
              <a:gd name="connsiteX882" fmla="*/ 1812507 w 2421171"/>
              <a:gd name="connsiteY882" fmla="*/ 3313318 h 5922355"/>
              <a:gd name="connsiteX883" fmla="*/ 1819307 w 2421171"/>
              <a:gd name="connsiteY883" fmla="*/ 2060230 h 5922355"/>
              <a:gd name="connsiteX884" fmla="*/ 1836448 w 2421171"/>
              <a:gd name="connsiteY884" fmla="*/ 2037651 h 5922355"/>
              <a:gd name="connsiteX885" fmla="*/ 1819307 w 2421171"/>
              <a:gd name="connsiteY885" fmla="*/ 2060230 h 5922355"/>
              <a:gd name="connsiteX886" fmla="*/ 1830379 w 2421171"/>
              <a:gd name="connsiteY886" fmla="*/ 2229405 h 5922355"/>
              <a:gd name="connsiteX887" fmla="*/ 1833301 w 2421171"/>
              <a:gd name="connsiteY887" fmla="*/ 2232888 h 5922355"/>
              <a:gd name="connsiteX888" fmla="*/ 1830772 w 2421171"/>
              <a:gd name="connsiteY888" fmla="*/ 2236314 h 5922355"/>
              <a:gd name="connsiteX889" fmla="*/ 1827681 w 2421171"/>
              <a:gd name="connsiteY889" fmla="*/ 2233168 h 5922355"/>
              <a:gd name="connsiteX890" fmla="*/ 1830379 w 2421171"/>
              <a:gd name="connsiteY890" fmla="*/ 2229462 h 5922355"/>
              <a:gd name="connsiteX891" fmla="*/ 1825040 w 2421171"/>
              <a:gd name="connsiteY891" fmla="*/ 1476654 h 5922355"/>
              <a:gd name="connsiteX892" fmla="*/ 1817958 w 2421171"/>
              <a:gd name="connsiteY892" fmla="*/ 1470532 h 5922355"/>
              <a:gd name="connsiteX893" fmla="*/ 1824646 w 2421171"/>
              <a:gd name="connsiteY893" fmla="*/ 1465140 h 5922355"/>
              <a:gd name="connsiteX894" fmla="*/ 1831671 w 2421171"/>
              <a:gd name="connsiteY894" fmla="*/ 1471431 h 5922355"/>
              <a:gd name="connsiteX895" fmla="*/ 1825040 w 2421171"/>
              <a:gd name="connsiteY895" fmla="*/ 1476598 h 5922355"/>
              <a:gd name="connsiteX896" fmla="*/ 1822005 w 2421171"/>
              <a:gd name="connsiteY896" fmla="*/ 2516475 h 5922355"/>
              <a:gd name="connsiteX897" fmla="*/ 1816610 w 2421171"/>
              <a:gd name="connsiteY897" fmla="*/ 2520575 h 5922355"/>
              <a:gd name="connsiteX898" fmla="*/ 1813349 w 2421171"/>
              <a:gd name="connsiteY898" fmla="*/ 2514846 h 5922355"/>
              <a:gd name="connsiteX899" fmla="*/ 1818576 w 2421171"/>
              <a:gd name="connsiteY899" fmla="*/ 2510915 h 5922355"/>
              <a:gd name="connsiteX900" fmla="*/ 1822005 w 2421171"/>
              <a:gd name="connsiteY900" fmla="*/ 2516419 h 5922355"/>
              <a:gd name="connsiteX901" fmla="*/ 1837741 w 2421171"/>
              <a:gd name="connsiteY901" fmla="*/ 1623138 h 5922355"/>
              <a:gd name="connsiteX902" fmla="*/ 1840776 w 2421171"/>
              <a:gd name="connsiteY902" fmla="*/ 1626339 h 5922355"/>
              <a:gd name="connsiteX903" fmla="*/ 1837404 w 2421171"/>
              <a:gd name="connsiteY903" fmla="*/ 1628642 h 5922355"/>
              <a:gd name="connsiteX904" fmla="*/ 1833583 w 2421171"/>
              <a:gd name="connsiteY904" fmla="*/ 1626508 h 5922355"/>
              <a:gd name="connsiteX905" fmla="*/ 1837741 w 2421171"/>
              <a:gd name="connsiteY905" fmla="*/ 1623138 h 5922355"/>
              <a:gd name="connsiteX906" fmla="*/ 1842181 w 2421171"/>
              <a:gd name="connsiteY906" fmla="*/ 3221597 h 5922355"/>
              <a:gd name="connsiteX907" fmla="*/ 1844878 w 2421171"/>
              <a:gd name="connsiteY907" fmla="*/ 3225135 h 5922355"/>
              <a:gd name="connsiteX908" fmla="*/ 1842462 w 2421171"/>
              <a:gd name="connsiteY908" fmla="*/ 3228393 h 5922355"/>
              <a:gd name="connsiteX909" fmla="*/ 1839034 w 2421171"/>
              <a:gd name="connsiteY909" fmla="*/ 3225641 h 5922355"/>
              <a:gd name="connsiteX910" fmla="*/ 1842181 w 2421171"/>
              <a:gd name="connsiteY910" fmla="*/ 3221597 h 5922355"/>
              <a:gd name="connsiteX911" fmla="*/ 1855164 w 2421171"/>
              <a:gd name="connsiteY911" fmla="*/ 3370889 h 5922355"/>
              <a:gd name="connsiteX912" fmla="*/ 1818071 w 2421171"/>
              <a:gd name="connsiteY912" fmla="*/ 3395602 h 5922355"/>
              <a:gd name="connsiteX913" fmla="*/ 1855164 w 2421171"/>
              <a:gd name="connsiteY913" fmla="*/ 3370889 h 5922355"/>
              <a:gd name="connsiteX914" fmla="*/ 1848644 w 2421171"/>
              <a:gd name="connsiteY914" fmla="*/ 4622685 h 5922355"/>
              <a:gd name="connsiteX915" fmla="*/ 1846228 w 2421171"/>
              <a:gd name="connsiteY915" fmla="*/ 4625886 h 5922355"/>
              <a:gd name="connsiteX916" fmla="*/ 1842799 w 2421171"/>
              <a:gd name="connsiteY916" fmla="*/ 4623134 h 5922355"/>
              <a:gd name="connsiteX917" fmla="*/ 1846003 w 2421171"/>
              <a:gd name="connsiteY917" fmla="*/ 4619146 h 5922355"/>
              <a:gd name="connsiteX918" fmla="*/ 1848644 w 2421171"/>
              <a:gd name="connsiteY918" fmla="*/ 4622741 h 5922355"/>
              <a:gd name="connsiteX919" fmla="*/ 1846396 w 2421171"/>
              <a:gd name="connsiteY919" fmla="*/ 4327358 h 5922355"/>
              <a:gd name="connsiteX920" fmla="*/ 1849544 w 2421171"/>
              <a:gd name="connsiteY920" fmla="*/ 4324157 h 5922355"/>
              <a:gd name="connsiteX921" fmla="*/ 1853759 w 2421171"/>
              <a:gd name="connsiteY921" fmla="*/ 4327527 h 5922355"/>
              <a:gd name="connsiteX922" fmla="*/ 1849824 w 2421171"/>
              <a:gd name="connsiteY922" fmla="*/ 4329829 h 5922355"/>
              <a:gd name="connsiteX923" fmla="*/ 1846396 w 2421171"/>
              <a:gd name="connsiteY923" fmla="*/ 4327358 h 5922355"/>
              <a:gd name="connsiteX924" fmla="*/ 1852747 w 2421171"/>
              <a:gd name="connsiteY924" fmla="*/ 3092974 h 5922355"/>
              <a:gd name="connsiteX925" fmla="*/ 1858705 w 2421171"/>
              <a:gd name="connsiteY925" fmla="*/ 3089043 h 5922355"/>
              <a:gd name="connsiteX926" fmla="*/ 1863707 w 2421171"/>
              <a:gd name="connsiteY926" fmla="*/ 3092918 h 5922355"/>
              <a:gd name="connsiteX927" fmla="*/ 1857749 w 2421171"/>
              <a:gd name="connsiteY927" fmla="*/ 3096794 h 5922355"/>
              <a:gd name="connsiteX928" fmla="*/ 1852747 w 2421171"/>
              <a:gd name="connsiteY928" fmla="*/ 3092974 h 5922355"/>
              <a:gd name="connsiteX929" fmla="*/ 1859716 w 2421171"/>
              <a:gd name="connsiteY929" fmla="*/ 1501480 h 5922355"/>
              <a:gd name="connsiteX930" fmla="*/ 1865449 w 2421171"/>
              <a:gd name="connsiteY930" fmla="*/ 1497267 h 5922355"/>
              <a:gd name="connsiteX931" fmla="*/ 1867922 w 2421171"/>
              <a:gd name="connsiteY931" fmla="*/ 1503109 h 5922355"/>
              <a:gd name="connsiteX932" fmla="*/ 1862189 w 2421171"/>
              <a:gd name="connsiteY932" fmla="*/ 1507377 h 5922355"/>
              <a:gd name="connsiteX933" fmla="*/ 1859660 w 2421171"/>
              <a:gd name="connsiteY933" fmla="*/ 1501480 h 5922355"/>
              <a:gd name="connsiteX934" fmla="*/ 1834257 w 2421171"/>
              <a:gd name="connsiteY934" fmla="*/ 4810564 h 5922355"/>
              <a:gd name="connsiteX935" fmla="*/ 1837348 w 2421171"/>
              <a:gd name="connsiteY935" fmla="*/ 4814046 h 5922355"/>
              <a:gd name="connsiteX936" fmla="*/ 1834875 w 2421171"/>
              <a:gd name="connsiteY936" fmla="*/ 4817416 h 5922355"/>
              <a:gd name="connsiteX937" fmla="*/ 1831053 w 2421171"/>
              <a:gd name="connsiteY937" fmla="*/ 4814832 h 5922355"/>
              <a:gd name="connsiteX938" fmla="*/ 1834257 w 2421171"/>
              <a:gd name="connsiteY938" fmla="*/ 4810564 h 5922355"/>
              <a:gd name="connsiteX939" fmla="*/ 1831896 w 2421171"/>
              <a:gd name="connsiteY939" fmla="*/ 4195927 h 5922355"/>
              <a:gd name="connsiteX940" fmla="*/ 1833807 w 2421171"/>
              <a:gd name="connsiteY940" fmla="*/ 4224404 h 5922355"/>
              <a:gd name="connsiteX941" fmla="*/ 1831896 w 2421171"/>
              <a:gd name="connsiteY941" fmla="*/ 4195927 h 5922355"/>
              <a:gd name="connsiteX942" fmla="*/ 1829142 w 2421171"/>
              <a:gd name="connsiteY942" fmla="*/ 4046410 h 5922355"/>
              <a:gd name="connsiteX943" fmla="*/ 1836504 w 2421171"/>
              <a:gd name="connsiteY943" fmla="*/ 4038547 h 5922355"/>
              <a:gd name="connsiteX944" fmla="*/ 1839933 w 2421171"/>
              <a:gd name="connsiteY944" fmla="*/ 4047365 h 5922355"/>
              <a:gd name="connsiteX945" fmla="*/ 1835830 w 2421171"/>
              <a:gd name="connsiteY945" fmla="*/ 4055790 h 5922355"/>
              <a:gd name="connsiteX946" fmla="*/ 1829142 w 2421171"/>
              <a:gd name="connsiteY946" fmla="*/ 4046410 h 5922355"/>
              <a:gd name="connsiteX947" fmla="*/ 1826220 w 2421171"/>
              <a:gd name="connsiteY947" fmla="*/ 3880661 h 5922355"/>
              <a:gd name="connsiteX948" fmla="*/ 1830097 w 2421171"/>
              <a:gd name="connsiteY948" fmla="*/ 3881616 h 5922355"/>
              <a:gd name="connsiteX949" fmla="*/ 1828524 w 2421171"/>
              <a:gd name="connsiteY949" fmla="*/ 3885716 h 5922355"/>
              <a:gd name="connsiteX950" fmla="*/ 1825208 w 2421171"/>
              <a:gd name="connsiteY950" fmla="*/ 3882796 h 5922355"/>
              <a:gd name="connsiteX951" fmla="*/ 1826220 w 2421171"/>
              <a:gd name="connsiteY951" fmla="*/ 3880661 h 5922355"/>
              <a:gd name="connsiteX952" fmla="*/ 1770187 w 2421171"/>
              <a:gd name="connsiteY952" fmla="*/ 3141390 h 5922355"/>
              <a:gd name="connsiteX953" fmla="*/ 1774964 w 2421171"/>
              <a:gd name="connsiteY953" fmla="*/ 3139818 h 5922355"/>
              <a:gd name="connsiteX954" fmla="*/ 1780640 w 2421171"/>
              <a:gd name="connsiteY954" fmla="*/ 3143805 h 5922355"/>
              <a:gd name="connsiteX955" fmla="*/ 1773446 w 2421171"/>
              <a:gd name="connsiteY955" fmla="*/ 3153185 h 5922355"/>
              <a:gd name="connsiteX956" fmla="*/ 1768220 w 2421171"/>
              <a:gd name="connsiteY956" fmla="*/ 3148748 h 5922355"/>
              <a:gd name="connsiteX957" fmla="*/ 1770131 w 2421171"/>
              <a:gd name="connsiteY957" fmla="*/ 3141502 h 5922355"/>
              <a:gd name="connsiteX958" fmla="*/ 1773559 w 2421171"/>
              <a:gd name="connsiteY958" fmla="*/ 3118249 h 5922355"/>
              <a:gd name="connsiteX959" fmla="*/ 1770243 w 2421171"/>
              <a:gd name="connsiteY959" fmla="*/ 3141390 h 5922355"/>
              <a:gd name="connsiteX960" fmla="*/ 1768838 w 2421171"/>
              <a:gd name="connsiteY960" fmla="*/ 4843590 h 5922355"/>
              <a:gd name="connsiteX961" fmla="*/ 1765465 w 2421171"/>
              <a:gd name="connsiteY961" fmla="*/ 4840669 h 5922355"/>
              <a:gd name="connsiteX962" fmla="*/ 1768164 w 2421171"/>
              <a:gd name="connsiteY962" fmla="*/ 4837074 h 5922355"/>
              <a:gd name="connsiteX963" fmla="*/ 1772266 w 2421171"/>
              <a:gd name="connsiteY963" fmla="*/ 4838478 h 5922355"/>
              <a:gd name="connsiteX964" fmla="*/ 1768838 w 2421171"/>
              <a:gd name="connsiteY964" fmla="*/ 4843590 h 5922355"/>
              <a:gd name="connsiteX965" fmla="*/ 1770805 w 2421171"/>
              <a:gd name="connsiteY965" fmla="*/ 4738332 h 5922355"/>
              <a:gd name="connsiteX966" fmla="*/ 1766421 w 2421171"/>
              <a:gd name="connsiteY966" fmla="*/ 4733727 h 5922355"/>
              <a:gd name="connsiteX967" fmla="*/ 1768782 w 2421171"/>
              <a:gd name="connsiteY967" fmla="*/ 4730132 h 5922355"/>
              <a:gd name="connsiteX968" fmla="*/ 1772379 w 2421171"/>
              <a:gd name="connsiteY968" fmla="*/ 4732323 h 5922355"/>
              <a:gd name="connsiteX969" fmla="*/ 1770805 w 2421171"/>
              <a:gd name="connsiteY969" fmla="*/ 4738277 h 5922355"/>
              <a:gd name="connsiteX970" fmla="*/ 1764960 w 2421171"/>
              <a:gd name="connsiteY970" fmla="*/ 4310564 h 5922355"/>
              <a:gd name="connsiteX971" fmla="*/ 1766927 w 2421171"/>
              <a:gd name="connsiteY971" fmla="*/ 4306913 h 5922355"/>
              <a:gd name="connsiteX972" fmla="*/ 1770074 w 2421171"/>
              <a:gd name="connsiteY972" fmla="*/ 4309497 h 5922355"/>
              <a:gd name="connsiteX973" fmla="*/ 1766759 w 2421171"/>
              <a:gd name="connsiteY973" fmla="*/ 4311800 h 5922355"/>
              <a:gd name="connsiteX974" fmla="*/ 1765016 w 2421171"/>
              <a:gd name="connsiteY974" fmla="*/ 4310508 h 5922355"/>
              <a:gd name="connsiteX975" fmla="*/ 1769344 w 2421171"/>
              <a:gd name="connsiteY975" fmla="*/ 3738166 h 5922355"/>
              <a:gd name="connsiteX976" fmla="*/ 1773109 w 2421171"/>
              <a:gd name="connsiteY976" fmla="*/ 3736087 h 5922355"/>
              <a:gd name="connsiteX977" fmla="*/ 1774121 w 2421171"/>
              <a:gd name="connsiteY977" fmla="*/ 3738166 h 5922355"/>
              <a:gd name="connsiteX978" fmla="*/ 1770411 w 2421171"/>
              <a:gd name="connsiteY978" fmla="*/ 3740300 h 5922355"/>
              <a:gd name="connsiteX979" fmla="*/ 1769344 w 2421171"/>
              <a:gd name="connsiteY979" fmla="*/ 3738166 h 5922355"/>
              <a:gd name="connsiteX980" fmla="*/ 1763386 w 2421171"/>
              <a:gd name="connsiteY980" fmla="*/ 2406500 h 5922355"/>
              <a:gd name="connsiteX981" fmla="*/ 1765690 w 2421171"/>
              <a:gd name="connsiteY981" fmla="*/ 2403018 h 5922355"/>
              <a:gd name="connsiteX982" fmla="*/ 1767489 w 2421171"/>
              <a:gd name="connsiteY982" fmla="*/ 2404366 h 5922355"/>
              <a:gd name="connsiteX983" fmla="*/ 1765129 w 2421171"/>
              <a:gd name="connsiteY983" fmla="*/ 2407848 h 5922355"/>
              <a:gd name="connsiteX984" fmla="*/ 1763386 w 2421171"/>
              <a:gd name="connsiteY984" fmla="*/ 2406500 h 5922355"/>
              <a:gd name="connsiteX985" fmla="*/ 1768164 w 2421171"/>
              <a:gd name="connsiteY985" fmla="*/ 2449243 h 5922355"/>
              <a:gd name="connsiteX986" fmla="*/ 1770187 w 2421171"/>
              <a:gd name="connsiteY986" fmla="*/ 2450254 h 5922355"/>
              <a:gd name="connsiteX987" fmla="*/ 1768220 w 2421171"/>
              <a:gd name="connsiteY987" fmla="*/ 2453905 h 5922355"/>
              <a:gd name="connsiteX988" fmla="*/ 1766140 w 2421171"/>
              <a:gd name="connsiteY988" fmla="*/ 2452838 h 5922355"/>
              <a:gd name="connsiteX989" fmla="*/ 1768164 w 2421171"/>
              <a:gd name="connsiteY989" fmla="*/ 2449299 h 5922355"/>
              <a:gd name="connsiteX990" fmla="*/ 1780977 w 2421171"/>
              <a:gd name="connsiteY990" fmla="*/ 2386111 h 5922355"/>
              <a:gd name="connsiteX991" fmla="*/ 1785024 w 2421171"/>
              <a:gd name="connsiteY991" fmla="*/ 2384483 h 5922355"/>
              <a:gd name="connsiteX992" fmla="*/ 1787272 w 2421171"/>
              <a:gd name="connsiteY992" fmla="*/ 2388134 h 5922355"/>
              <a:gd name="connsiteX993" fmla="*/ 1783900 w 2421171"/>
              <a:gd name="connsiteY993" fmla="*/ 2391167 h 5922355"/>
              <a:gd name="connsiteX994" fmla="*/ 1781033 w 2421171"/>
              <a:gd name="connsiteY994" fmla="*/ 2386111 h 5922355"/>
              <a:gd name="connsiteX995" fmla="*/ 1787946 w 2421171"/>
              <a:gd name="connsiteY995" fmla="*/ 2483337 h 5922355"/>
              <a:gd name="connsiteX996" fmla="*/ 1785699 w 2421171"/>
              <a:gd name="connsiteY996" fmla="*/ 2484067 h 5922355"/>
              <a:gd name="connsiteX997" fmla="*/ 1784968 w 2421171"/>
              <a:gd name="connsiteY997" fmla="*/ 2479911 h 5922355"/>
              <a:gd name="connsiteX998" fmla="*/ 1787104 w 2421171"/>
              <a:gd name="connsiteY998" fmla="*/ 2479124 h 5922355"/>
              <a:gd name="connsiteX999" fmla="*/ 1787891 w 2421171"/>
              <a:gd name="connsiteY999" fmla="*/ 2483280 h 5922355"/>
              <a:gd name="connsiteX1000" fmla="*/ 1789689 w 2421171"/>
              <a:gd name="connsiteY1000" fmla="*/ 2631618 h 5922355"/>
              <a:gd name="connsiteX1001" fmla="*/ 1787047 w 2421171"/>
              <a:gd name="connsiteY1001" fmla="*/ 2635212 h 5922355"/>
              <a:gd name="connsiteX1002" fmla="*/ 1784462 w 2421171"/>
              <a:gd name="connsiteY1002" fmla="*/ 2630326 h 5922355"/>
              <a:gd name="connsiteX1003" fmla="*/ 1787891 w 2421171"/>
              <a:gd name="connsiteY1003" fmla="*/ 2627405 h 5922355"/>
              <a:gd name="connsiteX1004" fmla="*/ 1789689 w 2421171"/>
              <a:gd name="connsiteY1004" fmla="*/ 2631618 h 5922355"/>
              <a:gd name="connsiteX1005" fmla="*/ 1817003 w 2421171"/>
              <a:gd name="connsiteY1005" fmla="*/ 4680986 h 5922355"/>
              <a:gd name="connsiteX1006" fmla="*/ 1767995 w 2421171"/>
              <a:gd name="connsiteY1006" fmla="*/ 4697387 h 5922355"/>
              <a:gd name="connsiteX1007" fmla="*/ 1817003 w 2421171"/>
              <a:gd name="connsiteY1007" fmla="*/ 4680986 h 5922355"/>
              <a:gd name="connsiteX1008" fmla="*/ 1757035 w 2421171"/>
              <a:gd name="connsiteY1008" fmla="*/ 4920538 h 5922355"/>
              <a:gd name="connsiteX1009" fmla="*/ 1784462 w 2421171"/>
              <a:gd name="connsiteY1009" fmla="*/ 4942668 h 5922355"/>
              <a:gd name="connsiteX1010" fmla="*/ 1757035 w 2421171"/>
              <a:gd name="connsiteY1010" fmla="*/ 4920538 h 5922355"/>
              <a:gd name="connsiteX1011" fmla="*/ 1751809 w 2421171"/>
              <a:gd name="connsiteY1011" fmla="*/ 3970192 h 5922355"/>
              <a:gd name="connsiteX1012" fmla="*/ 1754506 w 2421171"/>
              <a:gd name="connsiteY1012" fmla="*/ 3967046 h 5922355"/>
              <a:gd name="connsiteX1013" fmla="*/ 1756529 w 2421171"/>
              <a:gd name="connsiteY1013" fmla="*/ 3970641 h 5922355"/>
              <a:gd name="connsiteX1014" fmla="*/ 1752932 w 2421171"/>
              <a:gd name="connsiteY1014" fmla="*/ 3972101 h 5922355"/>
              <a:gd name="connsiteX1015" fmla="*/ 1751809 w 2421171"/>
              <a:gd name="connsiteY1015" fmla="*/ 3970192 h 5922355"/>
              <a:gd name="connsiteX1016" fmla="*/ 1749448 w 2421171"/>
              <a:gd name="connsiteY1016" fmla="*/ 3342188 h 5922355"/>
              <a:gd name="connsiteX1017" fmla="*/ 1752427 w 2421171"/>
              <a:gd name="connsiteY1017" fmla="*/ 3339211 h 5922355"/>
              <a:gd name="connsiteX1018" fmla="*/ 1757541 w 2421171"/>
              <a:gd name="connsiteY1018" fmla="*/ 3342974 h 5922355"/>
              <a:gd name="connsiteX1019" fmla="*/ 1754338 w 2421171"/>
              <a:gd name="connsiteY1019" fmla="*/ 3345895 h 5922355"/>
              <a:gd name="connsiteX1020" fmla="*/ 1749448 w 2421171"/>
              <a:gd name="connsiteY1020" fmla="*/ 3342188 h 5922355"/>
              <a:gd name="connsiteX1021" fmla="*/ 1734443 w 2421171"/>
              <a:gd name="connsiteY1021" fmla="*/ 4684749 h 5922355"/>
              <a:gd name="connsiteX1022" fmla="*/ 1737421 w 2421171"/>
              <a:gd name="connsiteY1022" fmla="*/ 4681997 h 5922355"/>
              <a:gd name="connsiteX1023" fmla="*/ 1740006 w 2421171"/>
              <a:gd name="connsiteY1023" fmla="*/ 4685704 h 5922355"/>
              <a:gd name="connsiteX1024" fmla="*/ 1738433 w 2421171"/>
              <a:gd name="connsiteY1024" fmla="*/ 4689636 h 5922355"/>
              <a:gd name="connsiteX1025" fmla="*/ 1734443 w 2421171"/>
              <a:gd name="connsiteY1025" fmla="*/ 4684805 h 5922355"/>
              <a:gd name="connsiteX1026" fmla="*/ 1725225 w 2421171"/>
              <a:gd name="connsiteY1026" fmla="*/ 4482042 h 5922355"/>
              <a:gd name="connsiteX1027" fmla="*/ 1730284 w 2421171"/>
              <a:gd name="connsiteY1027" fmla="*/ 4478167 h 5922355"/>
              <a:gd name="connsiteX1028" fmla="*/ 1733599 w 2421171"/>
              <a:gd name="connsiteY1028" fmla="*/ 4489962 h 5922355"/>
              <a:gd name="connsiteX1029" fmla="*/ 1727810 w 2421171"/>
              <a:gd name="connsiteY1029" fmla="*/ 4494343 h 5922355"/>
              <a:gd name="connsiteX1030" fmla="*/ 1725225 w 2421171"/>
              <a:gd name="connsiteY1030" fmla="*/ 4482042 h 5922355"/>
              <a:gd name="connsiteX1031" fmla="*/ 1722696 w 2421171"/>
              <a:gd name="connsiteY1031" fmla="*/ 4450701 h 5922355"/>
              <a:gd name="connsiteX1032" fmla="*/ 1725956 w 2421171"/>
              <a:gd name="connsiteY1032" fmla="*/ 4448342 h 5922355"/>
              <a:gd name="connsiteX1033" fmla="*/ 1727754 w 2421171"/>
              <a:gd name="connsiteY1033" fmla="*/ 4449690 h 5922355"/>
              <a:gd name="connsiteX1034" fmla="*/ 1725787 w 2421171"/>
              <a:gd name="connsiteY1034" fmla="*/ 4453453 h 5922355"/>
              <a:gd name="connsiteX1035" fmla="*/ 1722752 w 2421171"/>
              <a:gd name="connsiteY1035" fmla="*/ 4450757 h 5922355"/>
              <a:gd name="connsiteX1036" fmla="*/ 1712580 w 2421171"/>
              <a:gd name="connsiteY1036" fmla="*/ 2632629 h 5922355"/>
              <a:gd name="connsiteX1037" fmla="*/ 1733038 w 2421171"/>
              <a:gd name="connsiteY1037" fmla="*/ 2629259 h 5922355"/>
              <a:gd name="connsiteX1038" fmla="*/ 1712580 w 2421171"/>
              <a:gd name="connsiteY1038" fmla="*/ 2632629 h 5922355"/>
              <a:gd name="connsiteX1039" fmla="*/ 1723427 w 2421171"/>
              <a:gd name="connsiteY1039" fmla="*/ 1670711 h 5922355"/>
              <a:gd name="connsiteX1040" fmla="*/ 1718144 w 2421171"/>
              <a:gd name="connsiteY1040" fmla="*/ 1681046 h 5922355"/>
              <a:gd name="connsiteX1041" fmla="*/ 1693246 w 2421171"/>
              <a:gd name="connsiteY1041" fmla="*/ 1690145 h 5922355"/>
              <a:gd name="connsiteX1042" fmla="*/ 1710107 w 2421171"/>
              <a:gd name="connsiteY1042" fmla="*/ 1667454 h 5922355"/>
              <a:gd name="connsiteX1043" fmla="*/ 1723427 w 2421171"/>
              <a:gd name="connsiteY1043" fmla="*/ 1670768 h 5922355"/>
              <a:gd name="connsiteX1044" fmla="*/ 1722078 w 2421171"/>
              <a:gd name="connsiteY1044" fmla="*/ 1090225 h 5922355"/>
              <a:gd name="connsiteX1045" fmla="*/ 1716177 w 2421171"/>
              <a:gd name="connsiteY1045" fmla="*/ 1094437 h 5922355"/>
              <a:gd name="connsiteX1046" fmla="*/ 1712411 w 2421171"/>
              <a:gd name="connsiteY1046" fmla="*/ 1091348 h 5922355"/>
              <a:gd name="connsiteX1047" fmla="*/ 1717694 w 2421171"/>
              <a:gd name="connsiteY1047" fmla="*/ 1086630 h 5922355"/>
              <a:gd name="connsiteX1048" fmla="*/ 1722078 w 2421171"/>
              <a:gd name="connsiteY1048" fmla="*/ 1090168 h 5922355"/>
              <a:gd name="connsiteX1049" fmla="*/ 1708421 w 2421171"/>
              <a:gd name="connsiteY1049" fmla="*/ 1602131 h 5922355"/>
              <a:gd name="connsiteX1050" fmla="*/ 1702295 w 2421171"/>
              <a:gd name="connsiteY1050" fmla="*/ 1599323 h 5922355"/>
              <a:gd name="connsiteX1051" fmla="*/ 1703138 w 2421171"/>
              <a:gd name="connsiteY1051" fmla="*/ 1587809 h 5922355"/>
              <a:gd name="connsiteX1052" fmla="*/ 1709264 w 2421171"/>
              <a:gd name="connsiteY1052" fmla="*/ 1590505 h 5922355"/>
              <a:gd name="connsiteX1053" fmla="*/ 1708421 w 2421171"/>
              <a:gd name="connsiteY1053" fmla="*/ 1602131 h 5922355"/>
              <a:gd name="connsiteX1054" fmla="*/ 1726799 w 2421171"/>
              <a:gd name="connsiteY1054" fmla="*/ 1759231 h 5922355"/>
              <a:gd name="connsiteX1055" fmla="*/ 1723989 w 2421171"/>
              <a:gd name="connsiteY1055" fmla="*/ 1781136 h 5922355"/>
              <a:gd name="connsiteX1056" fmla="*/ 1715503 w 2421171"/>
              <a:gd name="connsiteY1056" fmla="*/ 1774284 h 5922355"/>
              <a:gd name="connsiteX1057" fmla="*/ 1703250 w 2421171"/>
              <a:gd name="connsiteY1057" fmla="*/ 1774845 h 5922355"/>
              <a:gd name="connsiteX1058" fmla="*/ 1686559 w 2421171"/>
              <a:gd name="connsiteY1058" fmla="*/ 1782259 h 5922355"/>
              <a:gd name="connsiteX1059" fmla="*/ 1712973 w 2421171"/>
              <a:gd name="connsiteY1059" fmla="*/ 1756198 h 5922355"/>
              <a:gd name="connsiteX1060" fmla="*/ 1726855 w 2421171"/>
              <a:gd name="connsiteY1060" fmla="*/ 1759231 h 5922355"/>
              <a:gd name="connsiteX1061" fmla="*/ 1689031 w 2421171"/>
              <a:gd name="connsiteY1061" fmla="*/ 1395324 h 5922355"/>
              <a:gd name="connsiteX1062" fmla="*/ 1676723 w 2421171"/>
              <a:gd name="connsiteY1062" fmla="*/ 1423576 h 5922355"/>
              <a:gd name="connsiteX1063" fmla="*/ 1689031 w 2421171"/>
              <a:gd name="connsiteY1063" fmla="*/ 1395324 h 5922355"/>
              <a:gd name="connsiteX1064" fmla="*/ 1682343 w 2421171"/>
              <a:gd name="connsiteY1064" fmla="*/ 1199470 h 5922355"/>
              <a:gd name="connsiteX1065" fmla="*/ 1680151 w 2421171"/>
              <a:gd name="connsiteY1065" fmla="*/ 1199470 h 5922355"/>
              <a:gd name="connsiteX1066" fmla="*/ 1679926 w 2421171"/>
              <a:gd name="connsiteY1066" fmla="*/ 1195201 h 5922355"/>
              <a:gd name="connsiteX1067" fmla="*/ 1682118 w 2421171"/>
              <a:gd name="connsiteY1067" fmla="*/ 1195201 h 5922355"/>
              <a:gd name="connsiteX1068" fmla="*/ 1682400 w 2421171"/>
              <a:gd name="connsiteY1068" fmla="*/ 1199357 h 5922355"/>
              <a:gd name="connsiteX1069" fmla="*/ 1679983 w 2421171"/>
              <a:gd name="connsiteY1069" fmla="*/ 2096233 h 5922355"/>
              <a:gd name="connsiteX1070" fmla="*/ 1680995 w 2421171"/>
              <a:gd name="connsiteY1070" fmla="*/ 2098424 h 5922355"/>
              <a:gd name="connsiteX1071" fmla="*/ 1677173 w 2421171"/>
              <a:gd name="connsiteY1071" fmla="*/ 2100446 h 5922355"/>
              <a:gd name="connsiteX1072" fmla="*/ 1676105 w 2421171"/>
              <a:gd name="connsiteY1072" fmla="*/ 2098255 h 5922355"/>
              <a:gd name="connsiteX1073" fmla="*/ 1680039 w 2421171"/>
              <a:gd name="connsiteY1073" fmla="*/ 2096233 h 5922355"/>
              <a:gd name="connsiteX1074" fmla="*/ 1689369 w 2421171"/>
              <a:gd name="connsiteY1074" fmla="*/ 1026868 h 5922355"/>
              <a:gd name="connsiteX1075" fmla="*/ 1691561 w 2421171"/>
              <a:gd name="connsiteY1075" fmla="*/ 1026812 h 5922355"/>
              <a:gd name="connsiteX1076" fmla="*/ 1691336 w 2421171"/>
              <a:gd name="connsiteY1076" fmla="*/ 1031081 h 5922355"/>
              <a:gd name="connsiteX1077" fmla="*/ 1689256 w 2421171"/>
              <a:gd name="connsiteY1077" fmla="*/ 1031024 h 5922355"/>
              <a:gd name="connsiteX1078" fmla="*/ 1689425 w 2421171"/>
              <a:gd name="connsiteY1078" fmla="*/ 1026868 h 5922355"/>
              <a:gd name="connsiteX1079" fmla="*/ 1690436 w 2421171"/>
              <a:gd name="connsiteY1079" fmla="*/ 2347412 h 5922355"/>
              <a:gd name="connsiteX1080" fmla="*/ 1692628 w 2421171"/>
              <a:gd name="connsiteY1080" fmla="*/ 2347412 h 5922355"/>
              <a:gd name="connsiteX1081" fmla="*/ 1692909 w 2421171"/>
              <a:gd name="connsiteY1081" fmla="*/ 2351569 h 5922355"/>
              <a:gd name="connsiteX1082" fmla="*/ 1690717 w 2421171"/>
              <a:gd name="connsiteY1082" fmla="*/ 2351569 h 5922355"/>
              <a:gd name="connsiteX1083" fmla="*/ 1690492 w 2421171"/>
              <a:gd name="connsiteY1083" fmla="*/ 2347356 h 5922355"/>
              <a:gd name="connsiteX1084" fmla="*/ 1705048 w 2421171"/>
              <a:gd name="connsiteY1084" fmla="*/ 3078258 h 5922355"/>
              <a:gd name="connsiteX1085" fmla="*/ 1700946 w 2421171"/>
              <a:gd name="connsiteY1085" fmla="*/ 3076461 h 5922355"/>
              <a:gd name="connsiteX1086" fmla="*/ 1703363 w 2421171"/>
              <a:gd name="connsiteY1086" fmla="*/ 3070844 h 5922355"/>
              <a:gd name="connsiteX1087" fmla="*/ 1707409 w 2421171"/>
              <a:gd name="connsiteY1087" fmla="*/ 3072529 h 5922355"/>
              <a:gd name="connsiteX1088" fmla="*/ 1705048 w 2421171"/>
              <a:gd name="connsiteY1088" fmla="*/ 3078258 h 5922355"/>
              <a:gd name="connsiteX1089" fmla="*/ 1705330 w 2421171"/>
              <a:gd name="connsiteY1089" fmla="*/ 2673968 h 5922355"/>
              <a:gd name="connsiteX1090" fmla="*/ 1713591 w 2421171"/>
              <a:gd name="connsiteY1090" fmla="*/ 2663296 h 5922355"/>
              <a:gd name="connsiteX1091" fmla="*/ 1719268 w 2421171"/>
              <a:gd name="connsiteY1091" fmla="*/ 2673912 h 5922355"/>
              <a:gd name="connsiteX1092" fmla="*/ 1712186 w 2421171"/>
              <a:gd name="connsiteY1092" fmla="*/ 2682730 h 5922355"/>
              <a:gd name="connsiteX1093" fmla="*/ 1705330 w 2421171"/>
              <a:gd name="connsiteY1093" fmla="*/ 2673912 h 5922355"/>
              <a:gd name="connsiteX1094" fmla="*/ 1717245 w 2421171"/>
              <a:gd name="connsiteY1094" fmla="*/ 1798492 h 5922355"/>
              <a:gd name="connsiteX1095" fmla="*/ 1714266 w 2421171"/>
              <a:gd name="connsiteY1095" fmla="*/ 1801300 h 5922355"/>
              <a:gd name="connsiteX1096" fmla="*/ 1712074 w 2421171"/>
              <a:gd name="connsiteY1096" fmla="*/ 1797818 h 5922355"/>
              <a:gd name="connsiteX1097" fmla="*/ 1716177 w 2421171"/>
              <a:gd name="connsiteY1097" fmla="*/ 1796694 h 5922355"/>
              <a:gd name="connsiteX1098" fmla="*/ 1717245 w 2421171"/>
              <a:gd name="connsiteY1098" fmla="*/ 1798548 h 5922355"/>
              <a:gd name="connsiteX1099" fmla="*/ 1717638 w 2421171"/>
              <a:gd name="connsiteY1099" fmla="*/ 2175204 h 5922355"/>
              <a:gd name="connsiteX1100" fmla="*/ 1717919 w 2421171"/>
              <a:gd name="connsiteY1100" fmla="*/ 2179361 h 5922355"/>
              <a:gd name="connsiteX1101" fmla="*/ 1715727 w 2421171"/>
              <a:gd name="connsiteY1101" fmla="*/ 2179361 h 5922355"/>
              <a:gd name="connsiteX1102" fmla="*/ 1715503 w 2421171"/>
              <a:gd name="connsiteY1102" fmla="*/ 2175092 h 5922355"/>
              <a:gd name="connsiteX1103" fmla="*/ 1717694 w 2421171"/>
              <a:gd name="connsiteY1103" fmla="*/ 2175092 h 5922355"/>
              <a:gd name="connsiteX1104" fmla="*/ 1719493 w 2421171"/>
              <a:gd name="connsiteY1104" fmla="*/ 3195254 h 5922355"/>
              <a:gd name="connsiteX1105" fmla="*/ 1717245 w 2421171"/>
              <a:gd name="connsiteY1105" fmla="*/ 3195985 h 5922355"/>
              <a:gd name="connsiteX1106" fmla="*/ 1716514 w 2421171"/>
              <a:gd name="connsiteY1106" fmla="*/ 3191828 h 5922355"/>
              <a:gd name="connsiteX1107" fmla="*/ 1718706 w 2421171"/>
              <a:gd name="connsiteY1107" fmla="*/ 3191042 h 5922355"/>
              <a:gd name="connsiteX1108" fmla="*/ 1719493 w 2421171"/>
              <a:gd name="connsiteY1108" fmla="*/ 3195254 h 5922355"/>
              <a:gd name="connsiteX1109" fmla="*/ 1708309 w 2421171"/>
              <a:gd name="connsiteY1109" fmla="*/ 3632403 h 5922355"/>
              <a:gd name="connsiteX1110" fmla="*/ 1712861 w 2421171"/>
              <a:gd name="connsiteY1110" fmla="*/ 3627348 h 5922355"/>
              <a:gd name="connsiteX1111" fmla="*/ 1719155 w 2421171"/>
              <a:gd name="connsiteY1111" fmla="*/ 3633358 h 5922355"/>
              <a:gd name="connsiteX1112" fmla="*/ 1713591 w 2421171"/>
              <a:gd name="connsiteY1112" fmla="*/ 3637177 h 5922355"/>
              <a:gd name="connsiteX1113" fmla="*/ 1708252 w 2421171"/>
              <a:gd name="connsiteY1113" fmla="*/ 3632403 h 5922355"/>
              <a:gd name="connsiteX1114" fmla="*/ 1700047 w 2421171"/>
              <a:gd name="connsiteY1114" fmla="*/ 4076684 h 5922355"/>
              <a:gd name="connsiteX1115" fmla="*/ 1701789 w 2421171"/>
              <a:gd name="connsiteY1115" fmla="*/ 4075280 h 5922355"/>
              <a:gd name="connsiteX1116" fmla="*/ 1704262 w 2421171"/>
              <a:gd name="connsiteY1116" fmla="*/ 4078706 h 5922355"/>
              <a:gd name="connsiteX1117" fmla="*/ 1702576 w 2421171"/>
              <a:gd name="connsiteY1117" fmla="*/ 4080167 h 5922355"/>
              <a:gd name="connsiteX1118" fmla="*/ 1700047 w 2421171"/>
              <a:gd name="connsiteY1118" fmla="*/ 4076740 h 5922355"/>
              <a:gd name="connsiteX1119" fmla="*/ 1699653 w 2421171"/>
              <a:gd name="connsiteY1119" fmla="*/ 3335111 h 5922355"/>
              <a:gd name="connsiteX1120" fmla="*/ 1711399 w 2421171"/>
              <a:gd name="connsiteY1120" fmla="*/ 3332639 h 5922355"/>
              <a:gd name="connsiteX1121" fmla="*/ 1713423 w 2421171"/>
              <a:gd name="connsiteY1121" fmla="*/ 3336515 h 5922355"/>
              <a:gd name="connsiteX1122" fmla="*/ 1702014 w 2421171"/>
              <a:gd name="connsiteY1122" fmla="*/ 3340615 h 5922355"/>
              <a:gd name="connsiteX1123" fmla="*/ 1699653 w 2421171"/>
              <a:gd name="connsiteY1123" fmla="*/ 3335111 h 5922355"/>
              <a:gd name="connsiteX1124" fmla="*/ 1698698 w 2421171"/>
              <a:gd name="connsiteY1124" fmla="*/ 2578147 h 5922355"/>
              <a:gd name="connsiteX1125" fmla="*/ 1702463 w 2421171"/>
              <a:gd name="connsiteY1125" fmla="*/ 2577473 h 5922355"/>
              <a:gd name="connsiteX1126" fmla="*/ 1702463 w 2421171"/>
              <a:gd name="connsiteY1126" fmla="*/ 2581461 h 5922355"/>
              <a:gd name="connsiteX1127" fmla="*/ 1698754 w 2421171"/>
              <a:gd name="connsiteY1127" fmla="*/ 2580281 h 5922355"/>
              <a:gd name="connsiteX1128" fmla="*/ 1698754 w 2421171"/>
              <a:gd name="connsiteY1128" fmla="*/ 2578091 h 5922355"/>
              <a:gd name="connsiteX1129" fmla="*/ 1695101 w 2421171"/>
              <a:gd name="connsiteY1129" fmla="*/ 3148243 h 5922355"/>
              <a:gd name="connsiteX1130" fmla="*/ 1681725 w 2421171"/>
              <a:gd name="connsiteY1130" fmla="*/ 3138245 h 5922355"/>
              <a:gd name="connsiteX1131" fmla="*/ 1684760 w 2421171"/>
              <a:gd name="connsiteY1131" fmla="*/ 3135099 h 5922355"/>
              <a:gd name="connsiteX1132" fmla="*/ 1695101 w 2421171"/>
              <a:gd name="connsiteY1132" fmla="*/ 3148243 h 5922355"/>
              <a:gd name="connsiteX1133" fmla="*/ 1678803 w 2421171"/>
              <a:gd name="connsiteY1133" fmla="*/ 2914700 h 5922355"/>
              <a:gd name="connsiteX1134" fmla="*/ 1679870 w 2421171"/>
              <a:gd name="connsiteY1134" fmla="*/ 2912565 h 5922355"/>
              <a:gd name="connsiteX1135" fmla="*/ 1683298 w 2421171"/>
              <a:gd name="connsiteY1135" fmla="*/ 2914588 h 5922355"/>
              <a:gd name="connsiteX1136" fmla="*/ 1682287 w 2421171"/>
              <a:gd name="connsiteY1136" fmla="*/ 2916666 h 5922355"/>
              <a:gd name="connsiteX1137" fmla="*/ 1678803 w 2421171"/>
              <a:gd name="connsiteY1137" fmla="*/ 2914644 h 5922355"/>
              <a:gd name="connsiteX1138" fmla="*/ 1679140 w 2421171"/>
              <a:gd name="connsiteY1138" fmla="*/ 3091682 h 5922355"/>
              <a:gd name="connsiteX1139" fmla="*/ 1682006 w 2421171"/>
              <a:gd name="connsiteY1139" fmla="*/ 3094434 h 5922355"/>
              <a:gd name="connsiteX1140" fmla="*/ 1680545 w 2421171"/>
              <a:gd name="connsiteY1140" fmla="*/ 3096344 h 5922355"/>
              <a:gd name="connsiteX1141" fmla="*/ 1677735 w 2421171"/>
              <a:gd name="connsiteY1141" fmla="*/ 3093648 h 5922355"/>
              <a:gd name="connsiteX1142" fmla="*/ 1679140 w 2421171"/>
              <a:gd name="connsiteY1142" fmla="*/ 3091739 h 5922355"/>
              <a:gd name="connsiteX1143" fmla="*/ 1679814 w 2421171"/>
              <a:gd name="connsiteY1143" fmla="*/ 4489063 h 5922355"/>
              <a:gd name="connsiteX1144" fmla="*/ 1680433 w 2421171"/>
              <a:gd name="connsiteY1144" fmla="*/ 4486704 h 5922355"/>
              <a:gd name="connsiteX1145" fmla="*/ 1684535 w 2421171"/>
              <a:gd name="connsiteY1145" fmla="*/ 4487153 h 5922355"/>
              <a:gd name="connsiteX1146" fmla="*/ 1683973 w 2421171"/>
              <a:gd name="connsiteY1146" fmla="*/ 4489456 h 5922355"/>
              <a:gd name="connsiteX1147" fmla="*/ 1679814 w 2421171"/>
              <a:gd name="connsiteY1147" fmla="*/ 4489063 h 5922355"/>
              <a:gd name="connsiteX1148" fmla="*/ 1678409 w 2421171"/>
              <a:gd name="connsiteY1148" fmla="*/ 3904307 h 5922355"/>
              <a:gd name="connsiteX1149" fmla="*/ 1681893 w 2421171"/>
              <a:gd name="connsiteY1149" fmla="*/ 3907228 h 5922355"/>
              <a:gd name="connsiteX1150" fmla="*/ 1680995 w 2421171"/>
              <a:gd name="connsiteY1150" fmla="*/ 3911609 h 5922355"/>
              <a:gd name="connsiteX1151" fmla="*/ 1677454 w 2421171"/>
              <a:gd name="connsiteY1151" fmla="*/ 3908745 h 5922355"/>
              <a:gd name="connsiteX1152" fmla="*/ 1678409 w 2421171"/>
              <a:gd name="connsiteY1152" fmla="*/ 3904307 h 5922355"/>
              <a:gd name="connsiteX1153" fmla="*/ 1676161 w 2421171"/>
              <a:gd name="connsiteY1153" fmla="*/ 3827303 h 5922355"/>
              <a:gd name="connsiteX1154" fmla="*/ 1687008 w 2421171"/>
              <a:gd name="connsiteY1154" fmla="*/ 3825168 h 5922355"/>
              <a:gd name="connsiteX1155" fmla="*/ 1693528 w 2421171"/>
              <a:gd name="connsiteY1155" fmla="*/ 3827977 h 5922355"/>
              <a:gd name="connsiteX1156" fmla="*/ 1690492 w 2421171"/>
              <a:gd name="connsiteY1156" fmla="*/ 3831403 h 5922355"/>
              <a:gd name="connsiteX1157" fmla="*/ 1678297 w 2421171"/>
              <a:gd name="connsiteY1157" fmla="*/ 3831627 h 5922355"/>
              <a:gd name="connsiteX1158" fmla="*/ 1676161 w 2421171"/>
              <a:gd name="connsiteY1158" fmla="*/ 3827246 h 5922355"/>
              <a:gd name="connsiteX1159" fmla="*/ 1673857 w 2421171"/>
              <a:gd name="connsiteY1159" fmla="*/ 2319947 h 5922355"/>
              <a:gd name="connsiteX1160" fmla="*/ 1680545 w 2421171"/>
              <a:gd name="connsiteY1160" fmla="*/ 2315172 h 5922355"/>
              <a:gd name="connsiteX1161" fmla="*/ 1685715 w 2421171"/>
              <a:gd name="connsiteY1161" fmla="*/ 2322811 h 5922355"/>
              <a:gd name="connsiteX1162" fmla="*/ 1680264 w 2421171"/>
              <a:gd name="connsiteY1162" fmla="*/ 2326462 h 5922355"/>
              <a:gd name="connsiteX1163" fmla="*/ 1673857 w 2421171"/>
              <a:gd name="connsiteY1163" fmla="*/ 2319947 h 5922355"/>
              <a:gd name="connsiteX1164" fmla="*/ 1650140 w 2421171"/>
              <a:gd name="connsiteY1164" fmla="*/ 3636335 h 5922355"/>
              <a:gd name="connsiteX1165" fmla="*/ 1653624 w 2421171"/>
              <a:gd name="connsiteY1165" fmla="*/ 3633470 h 5922355"/>
              <a:gd name="connsiteX1166" fmla="*/ 1657671 w 2421171"/>
              <a:gd name="connsiteY1166" fmla="*/ 3635548 h 5922355"/>
              <a:gd name="connsiteX1167" fmla="*/ 1653174 w 2421171"/>
              <a:gd name="connsiteY1167" fmla="*/ 3639648 h 5922355"/>
              <a:gd name="connsiteX1168" fmla="*/ 1650084 w 2421171"/>
              <a:gd name="connsiteY1168" fmla="*/ 3636335 h 5922355"/>
              <a:gd name="connsiteX1169" fmla="*/ 1642047 w 2421171"/>
              <a:gd name="connsiteY1169" fmla="*/ 4475976 h 5922355"/>
              <a:gd name="connsiteX1170" fmla="*/ 1644800 w 2421171"/>
              <a:gd name="connsiteY1170" fmla="*/ 4472775 h 5922355"/>
              <a:gd name="connsiteX1171" fmla="*/ 1650308 w 2421171"/>
              <a:gd name="connsiteY1171" fmla="*/ 4480020 h 5922355"/>
              <a:gd name="connsiteX1172" fmla="*/ 1647498 w 2421171"/>
              <a:gd name="connsiteY1172" fmla="*/ 4483446 h 5922355"/>
              <a:gd name="connsiteX1173" fmla="*/ 1642047 w 2421171"/>
              <a:gd name="connsiteY1173" fmla="*/ 4475976 h 5922355"/>
              <a:gd name="connsiteX1174" fmla="*/ 1647330 w 2421171"/>
              <a:gd name="connsiteY1174" fmla="*/ 3372461 h 5922355"/>
              <a:gd name="connsiteX1175" fmla="*/ 1645644 w 2421171"/>
              <a:gd name="connsiteY1175" fmla="*/ 3376843 h 5922355"/>
              <a:gd name="connsiteX1176" fmla="*/ 1637438 w 2421171"/>
              <a:gd name="connsiteY1176" fmla="*/ 3368755 h 5922355"/>
              <a:gd name="connsiteX1177" fmla="*/ 1639068 w 2421171"/>
              <a:gd name="connsiteY1177" fmla="*/ 3364767 h 5922355"/>
              <a:gd name="connsiteX1178" fmla="*/ 1647330 w 2421171"/>
              <a:gd name="connsiteY1178" fmla="*/ 3372461 h 5922355"/>
              <a:gd name="connsiteX1179" fmla="*/ 1643845 w 2421171"/>
              <a:gd name="connsiteY1179" fmla="*/ 2840896 h 5922355"/>
              <a:gd name="connsiteX1180" fmla="*/ 1641653 w 2421171"/>
              <a:gd name="connsiteY1180" fmla="*/ 2840840 h 5922355"/>
              <a:gd name="connsiteX1181" fmla="*/ 1641821 w 2421171"/>
              <a:gd name="connsiteY1181" fmla="*/ 2836515 h 5922355"/>
              <a:gd name="connsiteX1182" fmla="*/ 1644070 w 2421171"/>
              <a:gd name="connsiteY1182" fmla="*/ 2836459 h 5922355"/>
              <a:gd name="connsiteX1183" fmla="*/ 1643845 w 2421171"/>
              <a:gd name="connsiteY1183" fmla="*/ 2840896 h 5922355"/>
              <a:gd name="connsiteX1184" fmla="*/ 1639068 w 2421171"/>
              <a:gd name="connsiteY1184" fmla="*/ 4194916 h 5922355"/>
              <a:gd name="connsiteX1185" fmla="*/ 1641597 w 2421171"/>
              <a:gd name="connsiteY1185" fmla="*/ 4191040 h 5922355"/>
              <a:gd name="connsiteX1186" fmla="*/ 1644913 w 2421171"/>
              <a:gd name="connsiteY1186" fmla="*/ 4192613 h 5922355"/>
              <a:gd name="connsiteX1187" fmla="*/ 1642497 w 2421171"/>
              <a:gd name="connsiteY1187" fmla="*/ 4196545 h 5922355"/>
              <a:gd name="connsiteX1188" fmla="*/ 1639124 w 2421171"/>
              <a:gd name="connsiteY1188" fmla="*/ 4194860 h 5922355"/>
              <a:gd name="connsiteX1189" fmla="*/ 1636651 w 2421171"/>
              <a:gd name="connsiteY1189" fmla="*/ 3766642 h 5922355"/>
              <a:gd name="connsiteX1190" fmla="*/ 1640416 w 2421171"/>
              <a:gd name="connsiteY1190" fmla="*/ 3767541 h 5922355"/>
              <a:gd name="connsiteX1191" fmla="*/ 1638900 w 2421171"/>
              <a:gd name="connsiteY1191" fmla="*/ 3771585 h 5922355"/>
              <a:gd name="connsiteX1192" fmla="*/ 1635696 w 2421171"/>
              <a:gd name="connsiteY1192" fmla="*/ 3768720 h 5922355"/>
              <a:gd name="connsiteX1193" fmla="*/ 1636651 w 2421171"/>
              <a:gd name="connsiteY1193" fmla="*/ 3766642 h 5922355"/>
              <a:gd name="connsiteX1194" fmla="*/ 1631986 w 2421171"/>
              <a:gd name="connsiteY1194" fmla="*/ 3484234 h 5922355"/>
              <a:gd name="connsiteX1195" fmla="*/ 1634684 w 2421171"/>
              <a:gd name="connsiteY1195" fmla="*/ 3480527 h 5922355"/>
              <a:gd name="connsiteX1196" fmla="*/ 1637157 w 2421171"/>
              <a:gd name="connsiteY1196" fmla="*/ 3483841 h 5922355"/>
              <a:gd name="connsiteX1197" fmla="*/ 1634572 w 2421171"/>
              <a:gd name="connsiteY1197" fmla="*/ 3487660 h 5922355"/>
              <a:gd name="connsiteX1198" fmla="*/ 1631986 w 2421171"/>
              <a:gd name="connsiteY1198" fmla="*/ 3484178 h 5922355"/>
              <a:gd name="connsiteX1199" fmla="*/ 1625186 w 2421171"/>
              <a:gd name="connsiteY1199" fmla="*/ 1776586 h 5922355"/>
              <a:gd name="connsiteX1200" fmla="*/ 1621365 w 2421171"/>
              <a:gd name="connsiteY1200" fmla="*/ 1781978 h 5922355"/>
              <a:gd name="connsiteX1201" fmla="*/ 1615969 w 2421171"/>
              <a:gd name="connsiteY1201" fmla="*/ 1777317 h 5922355"/>
              <a:gd name="connsiteX1202" fmla="*/ 1619960 w 2421171"/>
              <a:gd name="connsiteY1202" fmla="*/ 1771868 h 5922355"/>
              <a:gd name="connsiteX1203" fmla="*/ 1625242 w 2421171"/>
              <a:gd name="connsiteY1203" fmla="*/ 1776586 h 5922355"/>
              <a:gd name="connsiteX1204" fmla="*/ 1618273 w 2421171"/>
              <a:gd name="connsiteY1204" fmla="*/ 1560792 h 5922355"/>
              <a:gd name="connsiteX1205" fmla="*/ 1615576 w 2421171"/>
              <a:gd name="connsiteY1205" fmla="*/ 1556917 h 5922355"/>
              <a:gd name="connsiteX1206" fmla="*/ 1619004 w 2421171"/>
              <a:gd name="connsiteY1206" fmla="*/ 1555288 h 5922355"/>
              <a:gd name="connsiteX1207" fmla="*/ 1621533 w 2421171"/>
              <a:gd name="connsiteY1207" fmla="*/ 1559164 h 5922355"/>
              <a:gd name="connsiteX1208" fmla="*/ 1618217 w 2421171"/>
              <a:gd name="connsiteY1208" fmla="*/ 1560792 h 5922355"/>
              <a:gd name="connsiteX1209" fmla="*/ 1634853 w 2421171"/>
              <a:gd name="connsiteY1209" fmla="*/ 1630440 h 5922355"/>
              <a:gd name="connsiteX1210" fmla="*/ 1629795 w 2421171"/>
              <a:gd name="connsiteY1210" fmla="*/ 1635382 h 5922355"/>
              <a:gd name="connsiteX1211" fmla="*/ 1624849 w 2421171"/>
              <a:gd name="connsiteY1211" fmla="*/ 1629990 h 5922355"/>
              <a:gd name="connsiteX1212" fmla="*/ 1628502 w 2421171"/>
              <a:gd name="connsiteY1212" fmla="*/ 1623980 h 5922355"/>
              <a:gd name="connsiteX1213" fmla="*/ 1634909 w 2421171"/>
              <a:gd name="connsiteY1213" fmla="*/ 1630440 h 5922355"/>
              <a:gd name="connsiteX1214" fmla="*/ 1629176 w 2421171"/>
              <a:gd name="connsiteY1214" fmla="*/ 1352750 h 5922355"/>
              <a:gd name="connsiteX1215" fmla="*/ 1627041 w 2421171"/>
              <a:gd name="connsiteY1215" fmla="*/ 1353929 h 5922355"/>
              <a:gd name="connsiteX1216" fmla="*/ 1625017 w 2421171"/>
              <a:gd name="connsiteY1216" fmla="*/ 1349941 h 5922355"/>
              <a:gd name="connsiteX1217" fmla="*/ 1627097 w 2421171"/>
              <a:gd name="connsiteY1217" fmla="*/ 1348874 h 5922355"/>
              <a:gd name="connsiteX1218" fmla="*/ 1629121 w 2421171"/>
              <a:gd name="connsiteY1218" fmla="*/ 1352806 h 5922355"/>
              <a:gd name="connsiteX1219" fmla="*/ 1635078 w 2421171"/>
              <a:gd name="connsiteY1219" fmla="*/ 1985303 h 5922355"/>
              <a:gd name="connsiteX1220" fmla="*/ 1630637 w 2421171"/>
              <a:gd name="connsiteY1220" fmla="*/ 1987887 h 5922355"/>
              <a:gd name="connsiteX1221" fmla="*/ 1625636 w 2421171"/>
              <a:gd name="connsiteY1221" fmla="*/ 1983337 h 5922355"/>
              <a:gd name="connsiteX1222" fmla="*/ 1630357 w 2421171"/>
              <a:gd name="connsiteY1222" fmla="*/ 1979743 h 5922355"/>
              <a:gd name="connsiteX1223" fmla="*/ 1635078 w 2421171"/>
              <a:gd name="connsiteY1223" fmla="*/ 1985247 h 5922355"/>
              <a:gd name="connsiteX1224" fmla="*/ 1627153 w 2421171"/>
              <a:gd name="connsiteY1224" fmla="*/ 4744118 h 5922355"/>
              <a:gd name="connsiteX1225" fmla="*/ 1629121 w 2421171"/>
              <a:gd name="connsiteY1225" fmla="*/ 4742433 h 5922355"/>
              <a:gd name="connsiteX1226" fmla="*/ 1631874 w 2421171"/>
              <a:gd name="connsiteY1226" fmla="*/ 4745578 h 5922355"/>
              <a:gd name="connsiteX1227" fmla="*/ 1630019 w 2421171"/>
              <a:gd name="connsiteY1227" fmla="*/ 4746982 h 5922355"/>
              <a:gd name="connsiteX1228" fmla="*/ 1627153 w 2421171"/>
              <a:gd name="connsiteY1228" fmla="*/ 4744062 h 5922355"/>
              <a:gd name="connsiteX1229" fmla="*/ 1621027 w 2421171"/>
              <a:gd name="connsiteY1229" fmla="*/ 3088706 h 5922355"/>
              <a:gd name="connsiteX1230" fmla="*/ 1626647 w 2421171"/>
              <a:gd name="connsiteY1230" fmla="*/ 3085504 h 5922355"/>
              <a:gd name="connsiteX1231" fmla="*/ 1627547 w 2421171"/>
              <a:gd name="connsiteY1231" fmla="*/ 3089436 h 5922355"/>
              <a:gd name="connsiteX1232" fmla="*/ 1623781 w 2421171"/>
              <a:gd name="connsiteY1232" fmla="*/ 3091682 h 5922355"/>
              <a:gd name="connsiteX1233" fmla="*/ 1621083 w 2421171"/>
              <a:gd name="connsiteY1233" fmla="*/ 3088649 h 5922355"/>
              <a:gd name="connsiteX1234" fmla="*/ 1616756 w 2421171"/>
              <a:gd name="connsiteY1234" fmla="*/ 2910937 h 5922355"/>
              <a:gd name="connsiteX1235" fmla="*/ 1619566 w 2421171"/>
              <a:gd name="connsiteY1235" fmla="*/ 2907735 h 5922355"/>
              <a:gd name="connsiteX1236" fmla="*/ 1622432 w 2421171"/>
              <a:gd name="connsiteY1236" fmla="*/ 2911442 h 5922355"/>
              <a:gd name="connsiteX1237" fmla="*/ 1619453 w 2421171"/>
              <a:gd name="connsiteY1237" fmla="*/ 2914363 h 5922355"/>
              <a:gd name="connsiteX1238" fmla="*/ 1616756 w 2421171"/>
              <a:gd name="connsiteY1238" fmla="*/ 2910937 h 5922355"/>
              <a:gd name="connsiteX1239" fmla="*/ 1611473 w 2421171"/>
              <a:gd name="connsiteY1239" fmla="*/ 4171270 h 5922355"/>
              <a:gd name="connsiteX1240" fmla="*/ 1615014 w 2421171"/>
              <a:gd name="connsiteY1240" fmla="*/ 4168461 h 5922355"/>
              <a:gd name="connsiteX1241" fmla="*/ 1617992 w 2421171"/>
              <a:gd name="connsiteY1241" fmla="*/ 4170877 h 5922355"/>
              <a:gd name="connsiteX1242" fmla="*/ 1613215 w 2421171"/>
              <a:gd name="connsiteY1242" fmla="*/ 4174865 h 5922355"/>
              <a:gd name="connsiteX1243" fmla="*/ 1611473 w 2421171"/>
              <a:gd name="connsiteY1243" fmla="*/ 4171214 h 5922355"/>
              <a:gd name="connsiteX1244" fmla="*/ 1601638 w 2421171"/>
              <a:gd name="connsiteY1244" fmla="*/ 1535124 h 5922355"/>
              <a:gd name="connsiteX1245" fmla="*/ 1594106 w 2421171"/>
              <a:gd name="connsiteY1245" fmla="*/ 1533776 h 5922355"/>
              <a:gd name="connsiteX1246" fmla="*/ 1590734 w 2421171"/>
              <a:gd name="connsiteY1246" fmla="*/ 1526980 h 5922355"/>
              <a:gd name="connsiteX1247" fmla="*/ 1582360 w 2421171"/>
              <a:gd name="connsiteY1247" fmla="*/ 1513949 h 5922355"/>
              <a:gd name="connsiteX1248" fmla="*/ 1590734 w 2421171"/>
              <a:gd name="connsiteY1248" fmla="*/ 1526980 h 5922355"/>
              <a:gd name="connsiteX1249" fmla="*/ 1597703 w 2421171"/>
              <a:gd name="connsiteY1249" fmla="*/ 1529620 h 5922355"/>
              <a:gd name="connsiteX1250" fmla="*/ 1601638 w 2421171"/>
              <a:gd name="connsiteY1250" fmla="*/ 1535180 h 5922355"/>
              <a:gd name="connsiteX1251" fmla="*/ 1599052 w 2421171"/>
              <a:gd name="connsiteY1251" fmla="*/ 1463511 h 5922355"/>
              <a:gd name="connsiteX1252" fmla="*/ 1595174 w 2421171"/>
              <a:gd name="connsiteY1252" fmla="*/ 1465533 h 5922355"/>
              <a:gd name="connsiteX1253" fmla="*/ 1591409 w 2421171"/>
              <a:gd name="connsiteY1253" fmla="*/ 1460759 h 5922355"/>
              <a:gd name="connsiteX1254" fmla="*/ 1595287 w 2421171"/>
              <a:gd name="connsiteY1254" fmla="*/ 1458849 h 5922355"/>
              <a:gd name="connsiteX1255" fmla="*/ 1598996 w 2421171"/>
              <a:gd name="connsiteY1255" fmla="*/ 1463511 h 5922355"/>
              <a:gd name="connsiteX1256" fmla="*/ 1580450 w 2421171"/>
              <a:gd name="connsiteY1256" fmla="*/ 2183966 h 5922355"/>
              <a:gd name="connsiteX1257" fmla="*/ 1582866 w 2421171"/>
              <a:gd name="connsiteY1257" fmla="*/ 2187336 h 5922355"/>
              <a:gd name="connsiteX1258" fmla="*/ 1581180 w 2421171"/>
              <a:gd name="connsiteY1258" fmla="*/ 2188853 h 5922355"/>
              <a:gd name="connsiteX1259" fmla="*/ 1579045 w 2421171"/>
              <a:gd name="connsiteY1259" fmla="*/ 2187786 h 5922355"/>
              <a:gd name="connsiteX1260" fmla="*/ 1580450 w 2421171"/>
              <a:gd name="connsiteY1260" fmla="*/ 2183966 h 5922355"/>
              <a:gd name="connsiteX1261" fmla="*/ 1580337 w 2421171"/>
              <a:gd name="connsiteY1261" fmla="*/ 2452782 h 5922355"/>
              <a:gd name="connsiteX1262" fmla="*/ 1575335 w 2421171"/>
              <a:gd name="connsiteY1262" fmla="*/ 2455815 h 5922355"/>
              <a:gd name="connsiteX1263" fmla="*/ 1573481 w 2421171"/>
              <a:gd name="connsiteY1263" fmla="*/ 2451490 h 5922355"/>
              <a:gd name="connsiteX1264" fmla="*/ 1577246 w 2421171"/>
              <a:gd name="connsiteY1264" fmla="*/ 2449356 h 5922355"/>
              <a:gd name="connsiteX1265" fmla="*/ 1580337 w 2421171"/>
              <a:gd name="connsiteY1265" fmla="*/ 2452726 h 5922355"/>
              <a:gd name="connsiteX1266" fmla="*/ 1577752 w 2421171"/>
              <a:gd name="connsiteY1266" fmla="*/ 2690537 h 5922355"/>
              <a:gd name="connsiteX1267" fmla="*/ 1572412 w 2421171"/>
              <a:gd name="connsiteY1267" fmla="*/ 2685819 h 5922355"/>
              <a:gd name="connsiteX1268" fmla="*/ 1574829 w 2421171"/>
              <a:gd name="connsiteY1268" fmla="*/ 2679528 h 5922355"/>
              <a:gd name="connsiteX1269" fmla="*/ 1580000 w 2421171"/>
              <a:gd name="connsiteY1269" fmla="*/ 2684134 h 5922355"/>
              <a:gd name="connsiteX1270" fmla="*/ 1577752 w 2421171"/>
              <a:gd name="connsiteY1270" fmla="*/ 2690537 h 5922355"/>
              <a:gd name="connsiteX1271" fmla="*/ 1560835 w 2421171"/>
              <a:gd name="connsiteY1271" fmla="*/ 2056860 h 5922355"/>
              <a:gd name="connsiteX1272" fmla="*/ 1593151 w 2421171"/>
              <a:gd name="connsiteY1272" fmla="*/ 2036303 h 5922355"/>
              <a:gd name="connsiteX1273" fmla="*/ 1560835 w 2421171"/>
              <a:gd name="connsiteY1273" fmla="*/ 2056860 h 5922355"/>
              <a:gd name="connsiteX1274" fmla="*/ 1584159 w 2421171"/>
              <a:gd name="connsiteY1274" fmla="*/ 664591 h 5922355"/>
              <a:gd name="connsiteX1275" fmla="*/ 1589329 w 2421171"/>
              <a:gd name="connsiteY1275" fmla="*/ 668354 h 5922355"/>
              <a:gd name="connsiteX1276" fmla="*/ 1587137 w 2421171"/>
              <a:gd name="connsiteY1276" fmla="*/ 677228 h 5922355"/>
              <a:gd name="connsiteX1277" fmla="*/ 1581517 w 2421171"/>
              <a:gd name="connsiteY1277" fmla="*/ 673633 h 5922355"/>
              <a:gd name="connsiteX1278" fmla="*/ 1584159 w 2421171"/>
              <a:gd name="connsiteY1278" fmla="*/ 664591 h 5922355"/>
              <a:gd name="connsiteX1279" fmla="*/ 1601694 w 2421171"/>
              <a:gd name="connsiteY1279" fmla="*/ 3021136 h 5922355"/>
              <a:gd name="connsiteX1280" fmla="*/ 1601075 w 2421171"/>
              <a:gd name="connsiteY1280" fmla="*/ 3023383 h 5922355"/>
              <a:gd name="connsiteX1281" fmla="*/ 1596916 w 2421171"/>
              <a:gd name="connsiteY1281" fmla="*/ 3022934 h 5922355"/>
              <a:gd name="connsiteX1282" fmla="*/ 1597591 w 2421171"/>
              <a:gd name="connsiteY1282" fmla="*/ 3020631 h 5922355"/>
              <a:gd name="connsiteX1283" fmla="*/ 1601694 w 2421171"/>
              <a:gd name="connsiteY1283" fmla="*/ 3021136 h 5922355"/>
              <a:gd name="connsiteX1284" fmla="*/ 1606077 w 2421171"/>
              <a:gd name="connsiteY1284" fmla="*/ 3152736 h 5922355"/>
              <a:gd name="connsiteX1285" fmla="*/ 1586126 w 2421171"/>
              <a:gd name="connsiteY1285" fmla="*/ 3167340 h 5922355"/>
              <a:gd name="connsiteX1286" fmla="*/ 1606077 w 2421171"/>
              <a:gd name="connsiteY1286" fmla="*/ 3152736 h 5922355"/>
              <a:gd name="connsiteX1287" fmla="*/ 1606190 w 2421171"/>
              <a:gd name="connsiteY1287" fmla="*/ 4587075 h 5922355"/>
              <a:gd name="connsiteX1288" fmla="*/ 1603717 w 2421171"/>
              <a:gd name="connsiteY1288" fmla="*/ 4583705 h 5922355"/>
              <a:gd name="connsiteX1289" fmla="*/ 1605459 w 2421171"/>
              <a:gd name="connsiteY1289" fmla="*/ 4582301 h 5922355"/>
              <a:gd name="connsiteX1290" fmla="*/ 1607876 w 2421171"/>
              <a:gd name="connsiteY1290" fmla="*/ 4585670 h 5922355"/>
              <a:gd name="connsiteX1291" fmla="*/ 1606190 w 2421171"/>
              <a:gd name="connsiteY1291" fmla="*/ 4587075 h 5922355"/>
              <a:gd name="connsiteX1292" fmla="*/ 1594949 w 2421171"/>
              <a:gd name="connsiteY1292" fmla="*/ 3985750 h 5922355"/>
              <a:gd name="connsiteX1293" fmla="*/ 1609394 w 2421171"/>
              <a:gd name="connsiteY1293" fmla="*/ 3960306 h 5922355"/>
              <a:gd name="connsiteX1294" fmla="*/ 1594949 w 2421171"/>
              <a:gd name="connsiteY1294" fmla="*/ 3985750 h 5922355"/>
              <a:gd name="connsiteX1295" fmla="*/ 1599277 w 2421171"/>
              <a:gd name="connsiteY1295" fmla="*/ 4756362 h 5922355"/>
              <a:gd name="connsiteX1296" fmla="*/ 1604672 w 2421171"/>
              <a:gd name="connsiteY1296" fmla="*/ 4760406 h 5922355"/>
              <a:gd name="connsiteX1297" fmla="*/ 1600457 w 2421171"/>
              <a:gd name="connsiteY1297" fmla="*/ 4762597 h 5922355"/>
              <a:gd name="connsiteX1298" fmla="*/ 1594837 w 2421171"/>
              <a:gd name="connsiteY1298" fmla="*/ 4759114 h 5922355"/>
              <a:gd name="connsiteX1299" fmla="*/ 1599277 w 2421171"/>
              <a:gd name="connsiteY1299" fmla="*/ 4756306 h 5922355"/>
              <a:gd name="connsiteX1300" fmla="*/ 1590004 w 2421171"/>
              <a:gd name="connsiteY1300" fmla="*/ 4007430 h 5922355"/>
              <a:gd name="connsiteX1301" fmla="*/ 1594388 w 2421171"/>
              <a:gd name="connsiteY1301" fmla="*/ 4007880 h 5922355"/>
              <a:gd name="connsiteX1302" fmla="*/ 1597703 w 2421171"/>
              <a:gd name="connsiteY1302" fmla="*/ 4019956 h 5922355"/>
              <a:gd name="connsiteX1303" fmla="*/ 1594725 w 2421171"/>
              <a:gd name="connsiteY1303" fmla="*/ 4023606 h 5922355"/>
              <a:gd name="connsiteX1304" fmla="*/ 1592139 w 2421171"/>
              <a:gd name="connsiteY1304" fmla="*/ 4022427 h 5922355"/>
              <a:gd name="connsiteX1305" fmla="*/ 1590004 w 2421171"/>
              <a:gd name="connsiteY1305" fmla="*/ 4007430 h 5922355"/>
              <a:gd name="connsiteX1306" fmla="*/ 1575729 w 2421171"/>
              <a:gd name="connsiteY1306" fmla="*/ 3837356 h 5922355"/>
              <a:gd name="connsiteX1307" fmla="*/ 1589329 w 2421171"/>
              <a:gd name="connsiteY1307" fmla="*/ 3828370 h 5922355"/>
              <a:gd name="connsiteX1308" fmla="*/ 1597760 w 2421171"/>
              <a:gd name="connsiteY1308" fmla="*/ 3835671 h 5922355"/>
              <a:gd name="connsiteX1309" fmla="*/ 1585845 w 2421171"/>
              <a:gd name="connsiteY1309" fmla="*/ 3845332 h 5922355"/>
              <a:gd name="connsiteX1310" fmla="*/ 1575729 w 2421171"/>
              <a:gd name="connsiteY1310" fmla="*/ 3837356 h 5922355"/>
              <a:gd name="connsiteX1311" fmla="*/ 1566174 w 2421171"/>
              <a:gd name="connsiteY1311" fmla="*/ 3147569 h 5922355"/>
              <a:gd name="connsiteX1312" fmla="*/ 1569546 w 2421171"/>
              <a:gd name="connsiteY1312" fmla="*/ 3141727 h 5922355"/>
              <a:gd name="connsiteX1313" fmla="*/ 1575054 w 2421171"/>
              <a:gd name="connsiteY1313" fmla="*/ 3148467 h 5922355"/>
              <a:gd name="connsiteX1314" fmla="*/ 1570333 w 2421171"/>
              <a:gd name="connsiteY1314" fmla="*/ 3153466 h 5922355"/>
              <a:gd name="connsiteX1315" fmla="*/ 1566174 w 2421171"/>
              <a:gd name="connsiteY1315" fmla="*/ 3147569 h 5922355"/>
              <a:gd name="connsiteX1316" fmla="*/ 1563420 w 2421171"/>
              <a:gd name="connsiteY1316" fmla="*/ 4358306 h 5922355"/>
              <a:gd name="connsiteX1317" fmla="*/ 1564151 w 2421171"/>
              <a:gd name="connsiteY1317" fmla="*/ 4354037 h 5922355"/>
              <a:gd name="connsiteX1318" fmla="*/ 1566343 w 2421171"/>
              <a:gd name="connsiteY1318" fmla="*/ 4354543 h 5922355"/>
              <a:gd name="connsiteX1319" fmla="*/ 1565612 w 2421171"/>
              <a:gd name="connsiteY1319" fmla="*/ 4358812 h 5922355"/>
              <a:gd name="connsiteX1320" fmla="*/ 1563420 w 2421171"/>
              <a:gd name="connsiteY1320" fmla="*/ 4358306 h 5922355"/>
              <a:gd name="connsiteX1321" fmla="*/ 1559936 w 2421171"/>
              <a:gd name="connsiteY1321" fmla="*/ 4337131 h 5922355"/>
              <a:gd name="connsiteX1322" fmla="*/ 1563814 w 2421171"/>
              <a:gd name="connsiteY1322" fmla="*/ 4335109 h 5922355"/>
              <a:gd name="connsiteX1323" fmla="*/ 1564769 w 2421171"/>
              <a:gd name="connsiteY1323" fmla="*/ 4337244 h 5922355"/>
              <a:gd name="connsiteX1324" fmla="*/ 1560948 w 2421171"/>
              <a:gd name="connsiteY1324" fmla="*/ 4339378 h 5922355"/>
              <a:gd name="connsiteX1325" fmla="*/ 1559936 w 2421171"/>
              <a:gd name="connsiteY1325" fmla="*/ 4337187 h 5922355"/>
              <a:gd name="connsiteX1326" fmla="*/ 1559936 w 2421171"/>
              <a:gd name="connsiteY1326" fmla="*/ 3628302 h 5922355"/>
              <a:gd name="connsiteX1327" fmla="*/ 1563926 w 2421171"/>
              <a:gd name="connsiteY1327" fmla="*/ 3627404 h 5922355"/>
              <a:gd name="connsiteX1328" fmla="*/ 1564938 w 2421171"/>
              <a:gd name="connsiteY1328" fmla="*/ 3629201 h 5922355"/>
              <a:gd name="connsiteX1329" fmla="*/ 1562072 w 2421171"/>
              <a:gd name="connsiteY1329" fmla="*/ 3631785 h 5922355"/>
              <a:gd name="connsiteX1330" fmla="*/ 1559992 w 2421171"/>
              <a:gd name="connsiteY1330" fmla="*/ 3628302 h 5922355"/>
              <a:gd name="connsiteX1331" fmla="*/ 1559093 w 2421171"/>
              <a:gd name="connsiteY1331" fmla="*/ 2472609 h 5922355"/>
              <a:gd name="connsiteX1332" fmla="*/ 1562915 w 2421171"/>
              <a:gd name="connsiteY1332" fmla="*/ 2470812 h 5922355"/>
              <a:gd name="connsiteX1333" fmla="*/ 1566680 w 2421171"/>
              <a:gd name="connsiteY1333" fmla="*/ 2473395 h 5922355"/>
              <a:gd name="connsiteX1334" fmla="*/ 1564038 w 2421171"/>
              <a:gd name="connsiteY1334" fmla="*/ 2476653 h 5922355"/>
              <a:gd name="connsiteX1335" fmla="*/ 1559093 w 2421171"/>
              <a:gd name="connsiteY1335" fmla="*/ 2472609 h 5922355"/>
              <a:gd name="connsiteX1336" fmla="*/ 1554034 w 2421171"/>
              <a:gd name="connsiteY1336" fmla="*/ 1755692 h 5922355"/>
              <a:gd name="connsiteX1337" fmla="*/ 1548864 w 2421171"/>
              <a:gd name="connsiteY1337" fmla="*/ 1751704 h 5922355"/>
              <a:gd name="connsiteX1338" fmla="*/ 1553866 w 2421171"/>
              <a:gd name="connsiteY1338" fmla="*/ 1746762 h 5922355"/>
              <a:gd name="connsiteX1339" fmla="*/ 1559093 w 2421171"/>
              <a:gd name="connsiteY1339" fmla="*/ 1750749 h 5922355"/>
              <a:gd name="connsiteX1340" fmla="*/ 1554034 w 2421171"/>
              <a:gd name="connsiteY1340" fmla="*/ 1755748 h 5922355"/>
              <a:gd name="connsiteX1341" fmla="*/ 1544312 w 2421171"/>
              <a:gd name="connsiteY1341" fmla="*/ 2641391 h 5922355"/>
              <a:gd name="connsiteX1342" fmla="*/ 1547009 w 2421171"/>
              <a:gd name="connsiteY1342" fmla="*/ 2645154 h 5922355"/>
              <a:gd name="connsiteX1343" fmla="*/ 1544480 w 2421171"/>
              <a:gd name="connsiteY1343" fmla="*/ 2651501 h 5922355"/>
              <a:gd name="connsiteX1344" fmla="*/ 1540658 w 2421171"/>
              <a:gd name="connsiteY1344" fmla="*/ 2646334 h 5922355"/>
              <a:gd name="connsiteX1345" fmla="*/ 1544312 w 2421171"/>
              <a:gd name="connsiteY1345" fmla="*/ 2641447 h 5922355"/>
              <a:gd name="connsiteX1346" fmla="*/ 1542738 w 2421171"/>
              <a:gd name="connsiteY1346" fmla="*/ 1379710 h 5922355"/>
              <a:gd name="connsiteX1347" fmla="*/ 1538635 w 2421171"/>
              <a:gd name="connsiteY1347" fmla="*/ 1381563 h 5922355"/>
              <a:gd name="connsiteX1348" fmla="*/ 1536668 w 2421171"/>
              <a:gd name="connsiteY1348" fmla="*/ 1377744 h 5922355"/>
              <a:gd name="connsiteX1349" fmla="*/ 1539872 w 2421171"/>
              <a:gd name="connsiteY1349" fmla="*/ 1374655 h 5922355"/>
              <a:gd name="connsiteX1350" fmla="*/ 1542738 w 2421171"/>
              <a:gd name="connsiteY1350" fmla="*/ 1379710 h 5922355"/>
              <a:gd name="connsiteX1351" fmla="*/ 1549370 w 2421171"/>
              <a:gd name="connsiteY1351" fmla="*/ 3409195 h 5922355"/>
              <a:gd name="connsiteX1352" fmla="*/ 1551618 w 2421171"/>
              <a:gd name="connsiteY1352" fmla="*/ 3412509 h 5922355"/>
              <a:gd name="connsiteX1353" fmla="*/ 1545942 w 2421171"/>
              <a:gd name="connsiteY1353" fmla="*/ 3415317 h 5922355"/>
              <a:gd name="connsiteX1354" fmla="*/ 1543750 w 2421171"/>
              <a:gd name="connsiteY1354" fmla="*/ 3411835 h 5922355"/>
              <a:gd name="connsiteX1355" fmla="*/ 1549370 w 2421171"/>
              <a:gd name="connsiteY1355" fmla="*/ 3409195 h 5922355"/>
              <a:gd name="connsiteX1356" fmla="*/ 1543468 w 2421171"/>
              <a:gd name="connsiteY1356" fmla="*/ 1732607 h 5922355"/>
              <a:gd name="connsiteX1357" fmla="*/ 1545042 w 2421171"/>
              <a:gd name="connsiteY1357" fmla="*/ 1728339 h 5922355"/>
              <a:gd name="connsiteX1358" fmla="*/ 1549033 w 2421171"/>
              <a:gd name="connsiteY1358" fmla="*/ 1728339 h 5922355"/>
              <a:gd name="connsiteX1359" fmla="*/ 1547009 w 2421171"/>
              <a:gd name="connsiteY1359" fmla="*/ 1734293 h 5922355"/>
              <a:gd name="connsiteX1360" fmla="*/ 1543468 w 2421171"/>
              <a:gd name="connsiteY1360" fmla="*/ 1732551 h 5922355"/>
              <a:gd name="connsiteX1361" fmla="*/ 1555046 w 2421171"/>
              <a:gd name="connsiteY1361" fmla="*/ 2763723 h 5922355"/>
              <a:gd name="connsiteX1362" fmla="*/ 1551899 w 2421171"/>
              <a:gd name="connsiteY1362" fmla="*/ 2766980 h 5922355"/>
              <a:gd name="connsiteX1363" fmla="*/ 1549314 w 2421171"/>
              <a:gd name="connsiteY1363" fmla="*/ 2762318 h 5922355"/>
              <a:gd name="connsiteX1364" fmla="*/ 1553079 w 2421171"/>
              <a:gd name="connsiteY1364" fmla="*/ 2760240 h 5922355"/>
              <a:gd name="connsiteX1365" fmla="*/ 1555046 w 2421171"/>
              <a:gd name="connsiteY1365" fmla="*/ 2763723 h 5922355"/>
              <a:gd name="connsiteX1366" fmla="*/ 1542907 w 2421171"/>
              <a:gd name="connsiteY1366" fmla="*/ 4402847 h 5922355"/>
              <a:gd name="connsiteX1367" fmla="*/ 1548695 w 2421171"/>
              <a:gd name="connsiteY1367" fmla="*/ 4400263 h 5922355"/>
              <a:gd name="connsiteX1368" fmla="*/ 1552292 w 2421171"/>
              <a:gd name="connsiteY1368" fmla="*/ 4406104 h 5922355"/>
              <a:gd name="connsiteX1369" fmla="*/ 1548190 w 2421171"/>
              <a:gd name="connsiteY1369" fmla="*/ 4407789 h 5922355"/>
              <a:gd name="connsiteX1370" fmla="*/ 1542907 w 2421171"/>
              <a:gd name="connsiteY1370" fmla="*/ 4402847 h 5922355"/>
              <a:gd name="connsiteX1371" fmla="*/ 1545773 w 2421171"/>
              <a:gd name="connsiteY1371" fmla="*/ 3767372 h 5922355"/>
              <a:gd name="connsiteX1372" fmla="*/ 1543806 w 2421171"/>
              <a:gd name="connsiteY1372" fmla="*/ 3763160 h 5922355"/>
              <a:gd name="connsiteX1373" fmla="*/ 1545773 w 2421171"/>
              <a:gd name="connsiteY1373" fmla="*/ 3758947 h 5922355"/>
              <a:gd name="connsiteX1374" fmla="*/ 1547740 w 2421171"/>
              <a:gd name="connsiteY1374" fmla="*/ 3763160 h 5922355"/>
              <a:gd name="connsiteX1375" fmla="*/ 1545773 w 2421171"/>
              <a:gd name="connsiteY1375" fmla="*/ 3767372 h 5922355"/>
              <a:gd name="connsiteX1376" fmla="*/ 1540715 w 2421171"/>
              <a:gd name="connsiteY1376" fmla="*/ 3692839 h 5922355"/>
              <a:gd name="connsiteX1377" fmla="*/ 1543413 w 2421171"/>
              <a:gd name="connsiteY1377" fmla="*/ 3689693 h 5922355"/>
              <a:gd name="connsiteX1378" fmla="*/ 1545436 w 2421171"/>
              <a:gd name="connsiteY1378" fmla="*/ 3693288 h 5922355"/>
              <a:gd name="connsiteX1379" fmla="*/ 1541839 w 2421171"/>
              <a:gd name="connsiteY1379" fmla="*/ 3694748 h 5922355"/>
              <a:gd name="connsiteX1380" fmla="*/ 1540715 w 2421171"/>
              <a:gd name="connsiteY1380" fmla="*/ 3692839 h 5922355"/>
              <a:gd name="connsiteX1381" fmla="*/ 1540378 w 2421171"/>
              <a:gd name="connsiteY1381" fmla="*/ 3503106 h 5922355"/>
              <a:gd name="connsiteX1382" fmla="*/ 1551056 w 2421171"/>
              <a:gd name="connsiteY1382" fmla="*/ 3498276 h 5922355"/>
              <a:gd name="connsiteX1383" fmla="*/ 1553360 w 2421171"/>
              <a:gd name="connsiteY1383" fmla="*/ 3501983 h 5922355"/>
              <a:gd name="connsiteX1384" fmla="*/ 1543244 w 2421171"/>
              <a:gd name="connsiteY1384" fmla="*/ 3508161 h 5922355"/>
              <a:gd name="connsiteX1385" fmla="*/ 1540321 w 2421171"/>
              <a:gd name="connsiteY1385" fmla="*/ 3503162 h 5922355"/>
              <a:gd name="connsiteX1386" fmla="*/ 1525653 w 2421171"/>
              <a:gd name="connsiteY1386" fmla="*/ 4484458 h 5922355"/>
              <a:gd name="connsiteX1387" fmla="*/ 1531217 w 2421171"/>
              <a:gd name="connsiteY1387" fmla="*/ 4473336 h 5922355"/>
              <a:gd name="connsiteX1388" fmla="*/ 1536163 w 2421171"/>
              <a:gd name="connsiteY1388" fmla="*/ 4477886 h 5922355"/>
              <a:gd name="connsiteX1389" fmla="*/ 1530655 w 2421171"/>
              <a:gd name="connsiteY1389" fmla="*/ 4488895 h 5922355"/>
              <a:gd name="connsiteX1390" fmla="*/ 1525597 w 2421171"/>
              <a:gd name="connsiteY1390" fmla="*/ 4484458 h 5922355"/>
              <a:gd name="connsiteX1391" fmla="*/ 1510197 w 2421171"/>
              <a:gd name="connsiteY1391" fmla="*/ 3862070 h 5922355"/>
              <a:gd name="connsiteX1392" fmla="*/ 1531273 w 2421171"/>
              <a:gd name="connsiteY1392" fmla="*/ 3874427 h 5922355"/>
              <a:gd name="connsiteX1393" fmla="*/ 1510197 w 2421171"/>
              <a:gd name="connsiteY1393" fmla="*/ 3862070 h 5922355"/>
              <a:gd name="connsiteX1394" fmla="*/ 1520538 w 2421171"/>
              <a:gd name="connsiteY1394" fmla="*/ 3892400 h 5922355"/>
              <a:gd name="connsiteX1395" fmla="*/ 1524417 w 2421171"/>
              <a:gd name="connsiteY1395" fmla="*/ 3894085 h 5922355"/>
              <a:gd name="connsiteX1396" fmla="*/ 1519583 w 2421171"/>
              <a:gd name="connsiteY1396" fmla="*/ 3898354 h 5922355"/>
              <a:gd name="connsiteX1397" fmla="*/ 1516885 w 2421171"/>
              <a:gd name="connsiteY1397" fmla="*/ 3895096 h 5922355"/>
              <a:gd name="connsiteX1398" fmla="*/ 1520482 w 2421171"/>
              <a:gd name="connsiteY1398" fmla="*/ 3892400 h 5922355"/>
              <a:gd name="connsiteX1399" fmla="*/ 1509354 w 2421171"/>
              <a:gd name="connsiteY1399" fmla="*/ 4725133 h 5922355"/>
              <a:gd name="connsiteX1400" fmla="*/ 1525540 w 2421171"/>
              <a:gd name="connsiteY1400" fmla="*/ 4750633 h 5922355"/>
              <a:gd name="connsiteX1401" fmla="*/ 1509354 w 2421171"/>
              <a:gd name="connsiteY1401" fmla="*/ 4725133 h 5922355"/>
              <a:gd name="connsiteX1402" fmla="*/ 1505701 w 2421171"/>
              <a:gd name="connsiteY1402" fmla="*/ 3929134 h 5922355"/>
              <a:gd name="connsiteX1403" fmla="*/ 1506263 w 2421171"/>
              <a:gd name="connsiteY1403" fmla="*/ 3926887 h 5922355"/>
              <a:gd name="connsiteX1404" fmla="*/ 1510366 w 2421171"/>
              <a:gd name="connsiteY1404" fmla="*/ 3927168 h 5922355"/>
              <a:gd name="connsiteX1405" fmla="*/ 1509804 w 2421171"/>
              <a:gd name="connsiteY1405" fmla="*/ 3929414 h 5922355"/>
              <a:gd name="connsiteX1406" fmla="*/ 1505701 w 2421171"/>
              <a:gd name="connsiteY1406" fmla="*/ 3929134 h 5922355"/>
              <a:gd name="connsiteX1407" fmla="*/ 1488054 w 2421171"/>
              <a:gd name="connsiteY1407" fmla="*/ 3732156 h 5922355"/>
              <a:gd name="connsiteX1408" fmla="*/ 1500025 w 2421171"/>
              <a:gd name="connsiteY1408" fmla="*/ 3730639 h 5922355"/>
              <a:gd name="connsiteX1409" fmla="*/ 1519415 w 2421171"/>
              <a:gd name="connsiteY1409" fmla="*/ 3762542 h 5922355"/>
              <a:gd name="connsiteX1410" fmla="*/ 1489965 w 2421171"/>
              <a:gd name="connsiteY1410" fmla="*/ 3741423 h 5922355"/>
              <a:gd name="connsiteX1411" fmla="*/ 1487997 w 2421171"/>
              <a:gd name="connsiteY1411" fmla="*/ 3732156 h 5922355"/>
              <a:gd name="connsiteX1412" fmla="*/ 1521494 w 2421171"/>
              <a:gd name="connsiteY1412" fmla="*/ 3196546 h 5922355"/>
              <a:gd name="connsiteX1413" fmla="*/ 1515256 w 2421171"/>
              <a:gd name="connsiteY1413" fmla="*/ 3199242 h 5922355"/>
              <a:gd name="connsiteX1414" fmla="*/ 1511659 w 2421171"/>
              <a:gd name="connsiteY1414" fmla="*/ 3196434 h 5922355"/>
              <a:gd name="connsiteX1415" fmla="*/ 1517054 w 2421171"/>
              <a:gd name="connsiteY1415" fmla="*/ 3192615 h 5922355"/>
              <a:gd name="connsiteX1416" fmla="*/ 1521494 w 2421171"/>
              <a:gd name="connsiteY1416" fmla="*/ 3196602 h 5922355"/>
              <a:gd name="connsiteX1417" fmla="*/ 1517223 w 2421171"/>
              <a:gd name="connsiteY1417" fmla="*/ 3008443 h 5922355"/>
              <a:gd name="connsiteX1418" fmla="*/ 1515031 w 2421171"/>
              <a:gd name="connsiteY1418" fmla="*/ 3012543 h 5922355"/>
              <a:gd name="connsiteX1419" fmla="*/ 1512726 w 2421171"/>
              <a:gd name="connsiteY1419" fmla="*/ 3009341 h 5922355"/>
              <a:gd name="connsiteX1420" fmla="*/ 1514974 w 2421171"/>
              <a:gd name="connsiteY1420" fmla="*/ 3005466 h 5922355"/>
              <a:gd name="connsiteX1421" fmla="*/ 1517223 w 2421171"/>
              <a:gd name="connsiteY1421" fmla="*/ 3008443 h 5922355"/>
              <a:gd name="connsiteX1422" fmla="*/ 1522674 w 2421171"/>
              <a:gd name="connsiteY1422" fmla="*/ 3418069 h 5922355"/>
              <a:gd name="connsiteX1423" fmla="*/ 1520820 w 2421171"/>
              <a:gd name="connsiteY1423" fmla="*/ 3419586 h 5922355"/>
              <a:gd name="connsiteX1424" fmla="*/ 1517785 w 2421171"/>
              <a:gd name="connsiteY1424" fmla="*/ 3416440 h 5922355"/>
              <a:gd name="connsiteX1425" fmla="*/ 1519639 w 2421171"/>
              <a:gd name="connsiteY1425" fmla="*/ 3414868 h 5922355"/>
              <a:gd name="connsiteX1426" fmla="*/ 1522674 w 2421171"/>
              <a:gd name="connsiteY1426" fmla="*/ 3418069 h 5922355"/>
              <a:gd name="connsiteX1427" fmla="*/ 1510029 w 2421171"/>
              <a:gd name="connsiteY1427" fmla="*/ 1730979 h 5922355"/>
              <a:gd name="connsiteX1428" fmla="*/ 1511490 w 2421171"/>
              <a:gd name="connsiteY1428" fmla="*/ 1729013 h 5922355"/>
              <a:gd name="connsiteX1429" fmla="*/ 1514413 w 2421171"/>
              <a:gd name="connsiteY1429" fmla="*/ 1731821 h 5922355"/>
              <a:gd name="connsiteX1430" fmla="*/ 1512951 w 2421171"/>
              <a:gd name="connsiteY1430" fmla="*/ 1733787 h 5922355"/>
              <a:gd name="connsiteX1431" fmla="*/ 1510085 w 2421171"/>
              <a:gd name="connsiteY1431" fmla="*/ 1730979 h 5922355"/>
              <a:gd name="connsiteX1432" fmla="*/ 1510422 w 2421171"/>
              <a:gd name="connsiteY1432" fmla="*/ 2238561 h 5922355"/>
              <a:gd name="connsiteX1433" fmla="*/ 1509916 w 2421171"/>
              <a:gd name="connsiteY1433" fmla="*/ 2240864 h 5922355"/>
              <a:gd name="connsiteX1434" fmla="*/ 1505701 w 2421171"/>
              <a:gd name="connsiteY1434" fmla="*/ 2240077 h 5922355"/>
              <a:gd name="connsiteX1435" fmla="*/ 1506151 w 2421171"/>
              <a:gd name="connsiteY1435" fmla="*/ 2237774 h 5922355"/>
              <a:gd name="connsiteX1436" fmla="*/ 1510366 w 2421171"/>
              <a:gd name="connsiteY1436" fmla="*/ 2238561 h 5922355"/>
              <a:gd name="connsiteX1437" fmla="*/ 1465910 w 2421171"/>
              <a:gd name="connsiteY1437" fmla="*/ 3071462 h 5922355"/>
              <a:gd name="connsiteX1438" fmla="*/ 1472823 w 2421171"/>
              <a:gd name="connsiteY1438" fmla="*/ 3061352 h 5922355"/>
              <a:gd name="connsiteX1439" fmla="*/ 1479399 w 2421171"/>
              <a:gd name="connsiteY1439" fmla="*/ 3069889 h 5922355"/>
              <a:gd name="connsiteX1440" fmla="*/ 1474678 w 2421171"/>
              <a:gd name="connsiteY1440" fmla="*/ 3082639 h 5922355"/>
              <a:gd name="connsiteX1441" fmla="*/ 1465910 w 2421171"/>
              <a:gd name="connsiteY1441" fmla="*/ 3071462 h 5922355"/>
              <a:gd name="connsiteX1442" fmla="*/ 1470575 w 2421171"/>
              <a:gd name="connsiteY1442" fmla="*/ 3097299 h 5922355"/>
              <a:gd name="connsiteX1443" fmla="*/ 1472374 w 2421171"/>
              <a:gd name="connsiteY1443" fmla="*/ 3095782 h 5922355"/>
              <a:gd name="connsiteX1444" fmla="*/ 1475128 w 2421171"/>
              <a:gd name="connsiteY1444" fmla="*/ 3098591 h 5922355"/>
              <a:gd name="connsiteX1445" fmla="*/ 1473329 w 2421171"/>
              <a:gd name="connsiteY1445" fmla="*/ 3100164 h 5922355"/>
              <a:gd name="connsiteX1446" fmla="*/ 1470575 w 2421171"/>
              <a:gd name="connsiteY1446" fmla="*/ 3097299 h 5922355"/>
              <a:gd name="connsiteX1447" fmla="*/ 1476476 w 2421171"/>
              <a:gd name="connsiteY1447" fmla="*/ 2144649 h 5922355"/>
              <a:gd name="connsiteX1448" fmla="*/ 1478612 w 2421171"/>
              <a:gd name="connsiteY1448" fmla="*/ 2148244 h 5922355"/>
              <a:gd name="connsiteX1449" fmla="*/ 1476533 w 2421171"/>
              <a:gd name="connsiteY1449" fmla="*/ 2149311 h 5922355"/>
              <a:gd name="connsiteX1450" fmla="*/ 1474453 w 2421171"/>
              <a:gd name="connsiteY1450" fmla="*/ 2145773 h 5922355"/>
              <a:gd name="connsiteX1451" fmla="*/ 1476476 w 2421171"/>
              <a:gd name="connsiteY1451" fmla="*/ 2144705 h 5922355"/>
              <a:gd name="connsiteX1452" fmla="*/ 1474003 w 2421171"/>
              <a:gd name="connsiteY1452" fmla="*/ 1298998 h 5922355"/>
              <a:gd name="connsiteX1453" fmla="*/ 1471980 w 2421171"/>
              <a:gd name="connsiteY1453" fmla="*/ 1295122 h 5922355"/>
              <a:gd name="connsiteX1454" fmla="*/ 1474116 w 2421171"/>
              <a:gd name="connsiteY1454" fmla="*/ 1294055 h 5922355"/>
              <a:gd name="connsiteX1455" fmla="*/ 1476083 w 2421171"/>
              <a:gd name="connsiteY1455" fmla="*/ 1297987 h 5922355"/>
              <a:gd name="connsiteX1456" fmla="*/ 1474059 w 2421171"/>
              <a:gd name="connsiteY1456" fmla="*/ 1298998 h 5922355"/>
              <a:gd name="connsiteX1457" fmla="*/ 1494742 w 2421171"/>
              <a:gd name="connsiteY1457" fmla="*/ 2685763 h 5922355"/>
              <a:gd name="connsiteX1458" fmla="*/ 1473497 w 2421171"/>
              <a:gd name="connsiteY1458" fmla="*/ 2701939 h 5922355"/>
              <a:gd name="connsiteX1459" fmla="*/ 1494742 w 2421171"/>
              <a:gd name="connsiteY1459" fmla="*/ 2685763 h 5922355"/>
              <a:gd name="connsiteX1460" fmla="*/ 1474172 w 2421171"/>
              <a:gd name="connsiteY1460" fmla="*/ 2803264 h 5922355"/>
              <a:gd name="connsiteX1461" fmla="*/ 1476308 w 2421171"/>
              <a:gd name="connsiteY1461" fmla="*/ 2802141 h 5922355"/>
              <a:gd name="connsiteX1462" fmla="*/ 1478443 w 2421171"/>
              <a:gd name="connsiteY1462" fmla="*/ 2805680 h 5922355"/>
              <a:gd name="connsiteX1463" fmla="*/ 1476420 w 2421171"/>
              <a:gd name="connsiteY1463" fmla="*/ 2806803 h 5922355"/>
              <a:gd name="connsiteX1464" fmla="*/ 1474172 w 2421171"/>
              <a:gd name="connsiteY1464" fmla="*/ 2803208 h 5922355"/>
              <a:gd name="connsiteX1465" fmla="*/ 1466472 w 2421171"/>
              <a:gd name="connsiteY1465" fmla="*/ 977610 h 5922355"/>
              <a:gd name="connsiteX1466" fmla="*/ 1483052 w 2421171"/>
              <a:gd name="connsiteY1466" fmla="*/ 957333 h 5922355"/>
              <a:gd name="connsiteX1467" fmla="*/ 1466472 w 2421171"/>
              <a:gd name="connsiteY1467" fmla="*/ 977610 h 5922355"/>
              <a:gd name="connsiteX1468" fmla="*/ 1486143 w 2421171"/>
              <a:gd name="connsiteY1468" fmla="*/ 1972778 h 5922355"/>
              <a:gd name="connsiteX1469" fmla="*/ 1484120 w 2421171"/>
              <a:gd name="connsiteY1469" fmla="*/ 1992942 h 5922355"/>
              <a:gd name="connsiteX1470" fmla="*/ 1481984 w 2421171"/>
              <a:gd name="connsiteY1470" fmla="*/ 1993560 h 5922355"/>
              <a:gd name="connsiteX1471" fmla="*/ 1480635 w 2421171"/>
              <a:gd name="connsiteY1471" fmla="*/ 1991425 h 5922355"/>
              <a:gd name="connsiteX1472" fmla="*/ 1481310 w 2421171"/>
              <a:gd name="connsiteY1472" fmla="*/ 1972722 h 5922355"/>
              <a:gd name="connsiteX1473" fmla="*/ 1486143 w 2421171"/>
              <a:gd name="connsiteY1473" fmla="*/ 1972722 h 5922355"/>
              <a:gd name="connsiteX1474" fmla="*/ 1498058 w 2421171"/>
              <a:gd name="connsiteY1474" fmla="*/ 2292874 h 5922355"/>
              <a:gd name="connsiteX1475" fmla="*/ 1500418 w 2421171"/>
              <a:gd name="connsiteY1475" fmla="*/ 2297368 h 5922355"/>
              <a:gd name="connsiteX1476" fmla="*/ 1490414 w 2421171"/>
              <a:gd name="connsiteY1476" fmla="*/ 2303771 h 5922355"/>
              <a:gd name="connsiteX1477" fmla="*/ 1485300 w 2421171"/>
              <a:gd name="connsiteY1477" fmla="*/ 2298491 h 5922355"/>
              <a:gd name="connsiteX1478" fmla="*/ 1490414 w 2421171"/>
              <a:gd name="connsiteY1478" fmla="*/ 2303771 h 5922355"/>
              <a:gd name="connsiteX1479" fmla="*/ 1488054 w 2421171"/>
              <a:gd name="connsiteY1479" fmla="*/ 2308264 h 5922355"/>
              <a:gd name="connsiteX1480" fmla="*/ 1479230 w 2421171"/>
              <a:gd name="connsiteY1480" fmla="*/ 2313488 h 5922355"/>
              <a:gd name="connsiteX1481" fmla="*/ 1480579 w 2421171"/>
              <a:gd name="connsiteY1481" fmla="*/ 2304388 h 5922355"/>
              <a:gd name="connsiteX1482" fmla="*/ 1485300 w 2421171"/>
              <a:gd name="connsiteY1482" fmla="*/ 2298435 h 5922355"/>
              <a:gd name="connsiteX1483" fmla="*/ 1498058 w 2421171"/>
              <a:gd name="connsiteY1483" fmla="*/ 2292818 h 5922355"/>
              <a:gd name="connsiteX1484" fmla="*/ 1473216 w 2421171"/>
              <a:gd name="connsiteY1484" fmla="*/ 4495916 h 5922355"/>
              <a:gd name="connsiteX1485" fmla="*/ 1476364 w 2421171"/>
              <a:gd name="connsiteY1485" fmla="*/ 4492433 h 5922355"/>
              <a:gd name="connsiteX1486" fmla="*/ 1479118 w 2421171"/>
              <a:gd name="connsiteY1486" fmla="*/ 4495298 h 5922355"/>
              <a:gd name="connsiteX1487" fmla="*/ 1475858 w 2421171"/>
              <a:gd name="connsiteY1487" fmla="*/ 4498668 h 5922355"/>
              <a:gd name="connsiteX1488" fmla="*/ 1473216 w 2421171"/>
              <a:gd name="connsiteY1488" fmla="*/ 4495916 h 5922355"/>
              <a:gd name="connsiteX1489" fmla="*/ 1472598 w 2421171"/>
              <a:gd name="connsiteY1489" fmla="*/ 3528943 h 5922355"/>
              <a:gd name="connsiteX1490" fmla="*/ 1476195 w 2421171"/>
              <a:gd name="connsiteY1490" fmla="*/ 3516923 h 5922355"/>
              <a:gd name="connsiteX1491" fmla="*/ 1481535 w 2421171"/>
              <a:gd name="connsiteY1491" fmla="*/ 3512430 h 5922355"/>
              <a:gd name="connsiteX1492" fmla="*/ 1483670 w 2421171"/>
              <a:gd name="connsiteY1492" fmla="*/ 3516418 h 5922355"/>
              <a:gd name="connsiteX1493" fmla="*/ 1476982 w 2421171"/>
              <a:gd name="connsiteY1493" fmla="*/ 3529898 h 5922355"/>
              <a:gd name="connsiteX1494" fmla="*/ 1472598 w 2421171"/>
              <a:gd name="connsiteY1494" fmla="*/ 3528943 h 5922355"/>
              <a:gd name="connsiteX1495" fmla="*/ 1467821 w 2421171"/>
              <a:gd name="connsiteY1495" fmla="*/ 4130773 h 5922355"/>
              <a:gd name="connsiteX1496" fmla="*/ 1469620 w 2421171"/>
              <a:gd name="connsiteY1496" fmla="*/ 4129313 h 5922355"/>
              <a:gd name="connsiteX1497" fmla="*/ 1472149 w 2421171"/>
              <a:gd name="connsiteY1497" fmla="*/ 4132795 h 5922355"/>
              <a:gd name="connsiteX1498" fmla="*/ 1470406 w 2421171"/>
              <a:gd name="connsiteY1498" fmla="*/ 4134312 h 5922355"/>
              <a:gd name="connsiteX1499" fmla="*/ 1467821 w 2421171"/>
              <a:gd name="connsiteY1499" fmla="*/ 4130773 h 5922355"/>
              <a:gd name="connsiteX1500" fmla="*/ 1468720 w 2421171"/>
              <a:gd name="connsiteY1500" fmla="*/ 3344547 h 5922355"/>
              <a:gd name="connsiteX1501" fmla="*/ 1478500 w 2421171"/>
              <a:gd name="connsiteY1501" fmla="*/ 3354320 h 5922355"/>
              <a:gd name="connsiteX1502" fmla="*/ 1472149 w 2421171"/>
              <a:gd name="connsiteY1502" fmla="*/ 3364036 h 5922355"/>
              <a:gd name="connsiteX1503" fmla="*/ 1462088 w 2421171"/>
              <a:gd name="connsiteY1503" fmla="*/ 3353702 h 5922355"/>
              <a:gd name="connsiteX1504" fmla="*/ 1468720 w 2421171"/>
              <a:gd name="connsiteY1504" fmla="*/ 3344547 h 5922355"/>
              <a:gd name="connsiteX1505" fmla="*/ 1452534 w 2421171"/>
              <a:gd name="connsiteY1505" fmla="*/ 2674136 h 5922355"/>
              <a:gd name="connsiteX1506" fmla="*/ 1453265 w 2421171"/>
              <a:gd name="connsiteY1506" fmla="*/ 2656893 h 5922355"/>
              <a:gd name="connsiteX1507" fmla="*/ 1462088 w 2421171"/>
              <a:gd name="connsiteY1507" fmla="*/ 2668913 h 5922355"/>
              <a:gd name="connsiteX1508" fmla="*/ 1464618 w 2421171"/>
              <a:gd name="connsiteY1508" fmla="*/ 2679472 h 5922355"/>
              <a:gd name="connsiteX1509" fmla="*/ 1452534 w 2421171"/>
              <a:gd name="connsiteY1509" fmla="*/ 2674192 h 5922355"/>
              <a:gd name="connsiteX1510" fmla="*/ 1451073 w 2421171"/>
              <a:gd name="connsiteY1510" fmla="*/ 3398411 h 5922355"/>
              <a:gd name="connsiteX1511" fmla="*/ 1447701 w 2421171"/>
              <a:gd name="connsiteY1511" fmla="*/ 3395153 h 5922355"/>
              <a:gd name="connsiteX1512" fmla="*/ 1452029 w 2421171"/>
              <a:gd name="connsiteY1512" fmla="*/ 3390098 h 5922355"/>
              <a:gd name="connsiteX1513" fmla="*/ 1455401 w 2421171"/>
              <a:gd name="connsiteY1513" fmla="*/ 3393187 h 5922355"/>
              <a:gd name="connsiteX1514" fmla="*/ 1451073 w 2421171"/>
              <a:gd name="connsiteY1514" fmla="*/ 3398355 h 5922355"/>
              <a:gd name="connsiteX1515" fmla="*/ 1451972 w 2421171"/>
              <a:gd name="connsiteY1515" fmla="*/ 3567024 h 5922355"/>
              <a:gd name="connsiteX1516" fmla="*/ 1448263 w 2421171"/>
              <a:gd name="connsiteY1516" fmla="*/ 3565171 h 5922355"/>
              <a:gd name="connsiteX1517" fmla="*/ 1451129 w 2421171"/>
              <a:gd name="connsiteY1517" fmla="*/ 3562082 h 5922355"/>
              <a:gd name="connsiteX1518" fmla="*/ 1453602 w 2421171"/>
              <a:gd name="connsiteY1518" fmla="*/ 3565564 h 5922355"/>
              <a:gd name="connsiteX1519" fmla="*/ 1451972 w 2421171"/>
              <a:gd name="connsiteY1519" fmla="*/ 3567024 h 5922355"/>
              <a:gd name="connsiteX1520" fmla="*/ 1426962 w 2421171"/>
              <a:gd name="connsiteY1520" fmla="*/ 4611283 h 5922355"/>
              <a:gd name="connsiteX1521" fmla="*/ 1430110 w 2421171"/>
              <a:gd name="connsiteY1521" fmla="*/ 4604543 h 5922355"/>
              <a:gd name="connsiteX1522" fmla="*/ 1434606 w 2421171"/>
              <a:gd name="connsiteY1522" fmla="*/ 4608924 h 5922355"/>
              <a:gd name="connsiteX1523" fmla="*/ 1430054 w 2421171"/>
              <a:gd name="connsiteY1523" fmla="*/ 4614372 h 5922355"/>
              <a:gd name="connsiteX1524" fmla="*/ 1426962 w 2421171"/>
              <a:gd name="connsiteY1524" fmla="*/ 4611283 h 5922355"/>
              <a:gd name="connsiteX1525" fmla="*/ 1428761 w 2421171"/>
              <a:gd name="connsiteY1525" fmla="*/ 1643527 h 5922355"/>
              <a:gd name="connsiteX1526" fmla="*/ 1428367 w 2421171"/>
              <a:gd name="connsiteY1526" fmla="*/ 1650547 h 5922355"/>
              <a:gd name="connsiteX1527" fmla="*/ 1423984 w 2421171"/>
              <a:gd name="connsiteY1527" fmla="*/ 1649199 h 5922355"/>
              <a:gd name="connsiteX1528" fmla="*/ 1419488 w 2421171"/>
              <a:gd name="connsiteY1528" fmla="*/ 1635045 h 5922355"/>
              <a:gd name="connsiteX1529" fmla="*/ 1423253 w 2421171"/>
              <a:gd name="connsiteY1529" fmla="*/ 1632349 h 5922355"/>
              <a:gd name="connsiteX1530" fmla="*/ 1428817 w 2421171"/>
              <a:gd name="connsiteY1530" fmla="*/ 1643470 h 5922355"/>
              <a:gd name="connsiteX1531" fmla="*/ 1424208 w 2421171"/>
              <a:gd name="connsiteY1531" fmla="*/ 1023835 h 5922355"/>
              <a:gd name="connsiteX1532" fmla="*/ 1422016 w 2421171"/>
              <a:gd name="connsiteY1532" fmla="*/ 1020409 h 5922355"/>
              <a:gd name="connsiteX1533" fmla="*/ 1426120 w 2421171"/>
              <a:gd name="connsiteY1533" fmla="*/ 1019286 h 5922355"/>
              <a:gd name="connsiteX1534" fmla="*/ 1427187 w 2421171"/>
              <a:gd name="connsiteY1534" fmla="*/ 1021083 h 5922355"/>
              <a:gd name="connsiteX1535" fmla="*/ 1424208 w 2421171"/>
              <a:gd name="connsiteY1535" fmla="*/ 1023835 h 5922355"/>
              <a:gd name="connsiteX1536" fmla="*/ 1426175 w 2421171"/>
              <a:gd name="connsiteY1536" fmla="*/ 2632741 h 5922355"/>
              <a:gd name="connsiteX1537" fmla="*/ 1431234 w 2421171"/>
              <a:gd name="connsiteY1537" fmla="*/ 2636561 h 5922355"/>
              <a:gd name="connsiteX1538" fmla="*/ 1425557 w 2421171"/>
              <a:gd name="connsiteY1538" fmla="*/ 2646446 h 5922355"/>
              <a:gd name="connsiteX1539" fmla="*/ 1421848 w 2421171"/>
              <a:gd name="connsiteY1539" fmla="*/ 2641559 h 5922355"/>
              <a:gd name="connsiteX1540" fmla="*/ 1426175 w 2421171"/>
              <a:gd name="connsiteY1540" fmla="*/ 2632741 h 5922355"/>
              <a:gd name="connsiteX1541" fmla="*/ 1432695 w 2421171"/>
              <a:gd name="connsiteY1541" fmla="*/ 3053208 h 5922355"/>
              <a:gd name="connsiteX1542" fmla="*/ 1430728 w 2421171"/>
              <a:gd name="connsiteY1542" fmla="*/ 3056859 h 5922355"/>
              <a:gd name="connsiteX1543" fmla="*/ 1428649 w 2421171"/>
              <a:gd name="connsiteY1543" fmla="*/ 3055791 h 5922355"/>
              <a:gd name="connsiteX1544" fmla="*/ 1430672 w 2421171"/>
              <a:gd name="connsiteY1544" fmla="*/ 3052197 h 5922355"/>
              <a:gd name="connsiteX1545" fmla="*/ 1432695 w 2421171"/>
              <a:gd name="connsiteY1545" fmla="*/ 3053208 h 5922355"/>
              <a:gd name="connsiteX1546" fmla="*/ 1421174 w 2421171"/>
              <a:gd name="connsiteY1546" fmla="*/ 3627460 h 5922355"/>
              <a:gd name="connsiteX1547" fmla="*/ 1427469 w 2421171"/>
              <a:gd name="connsiteY1547" fmla="*/ 3624708 h 5922355"/>
              <a:gd name="connsiteX1548" fmla="*/ 1431234 w 2421171"/>
              <a:gd name="connsiteY1548" fmla="*/ 3630942 h 5922355"/>
              <a:gd name="connsiteX1549" fmla="*/ 1424770 w 2421171"/>
              <a:gd name="connsiteY1549" fmla="*/ 3633582 h 5922355"/>
              <a:gd name="connsiteX1550" fmla="*/ 1421174 w 2421171"/>
              <a:gd name="connsiteY1550" fmla="*/ 3627460 h 5922355"/>
              <a:gd name="connsiteX1551" fmla="*/ 1415048 w 2421171"/>
              <a:gd name="connsiteY1551" fmla="*/ 3858026 h 5922355"/>
              <a:gd name="connsiteX1552" fmla="*/ 1417239 w 2421171"/>
              <a:gd name="connsiteY1552" fmla="*/ 3857970 h 5922355"/>
              <a:gd name="connsiteX1553" fmla="*/ 1417014 w 2421171"/>
              <a:gd name="connsiteY1553" fmla="*/ 3862238 h 5922355"/>
              <a:gd name="connsiteX1554" fmla="*/ 1414935 w 2421171"/>
              <a:gd name="connsiteY1554" fmla="*/ 3862182 h 5922355"/>
              <a:gd name="connsiteX1555" fmla="*/ 1415104 w 2421171"/>
              <a:gd name="connsiteY1555" fmla="*/ 3858026 h 5922355"/>
              <a:gd name="connsiteX1556" fmla="*/ 1412350 w 2421171"/>
              <a:gd name="connsiteY1556" fmla="*/ 3060341 h 5922355"/>
              <a:gd name="connsiteX1557" fmla="*/ 1414149 w 2421171"/>
              <a:gd name="connsiteY1557" fmla="*/ 3061689 h 5922355"/>
              <a:gd name="connsiteX1558" fmla="*/ 1411788 w 2421171"/>
              <a:gd name="connsiteY1558" fmla="*/ 3065172 h 5922355"/>
              <a:gd name="connsiteX1559" fmla="*/ 1410045 w 2421171"/>
              <a:gd name="connsiteY1559" fmla="*/ 3063823 h 5922355"/>
              <a:gd name="connsiteX1560" fmla="*/ 1412350 w 2421171"/>
              <a:gd name="connsiteY1560" fmla="*/ 3060341 h 5922355"/>
              <a:gd name="connsiteX1561" fmla="*/ 1411451 w 2421171"/>
              <a:gd name="connsiteY1561" fmla="*/ 1991931 h 5922355"/>
              <a:gd name="connsiteX1562" fmla="*/ 1394084 w 2421171"/>
              <a:gd name="connsiteY1562" fmla="*/ 2010185 h 5922355"/>
              <a:gd name="connsiteX1563" fmla="*/ 1411451 w 2421171"/>
              <a:gd name="connsiteY1563" fmla="*/ 1991931 h 5922355"/>
              <a:gd name="connsiteX1564" fmla="*/ 1403189 w 2421171"/>
              <a:gd name="connsiteY1564" fmla="*/ 1801075 h 5922355"/>
              <a:gd name="connsiteX1565" fmla="*/ 1400941 w 2421171"/>
              <a:gd name="connsiteY1565" fmla="*/ 1797481 h 5922355"/>
              <a:gd name="connsiteX1566" fmla="*/ 1405212 w 2421171"/>
              <a:gd name="connsiteY1566" fmla="*/ 1796301 h 5922355"/>
              <a:gd name="connsiteX1567" fmla="*/ 1406280 w 2421171"/>
              <a:gd name="connsiteY1567" fmla="*/ 1798211 h 5922355"/>
              <a:gd name="connsiteX1568" fmla="*/ 1403189 w 2421171"/>
              <a:gd name="connsiteY1568" fmla="*/ 1801131 h 5922355"/>
              <a:gd name="connsiteX1569" fmla="*/ 1377336 w 2421171"/>
              <a:gd name="connsiteY1569" fmla="*/ 1549952 h 5922355"/>
              <a:gd name="connsiteX1570" fmla="*/ 1382900 w 2421171"/>
              <a:gd name="connsiteY1570" fmla="*/ 1557816 h 5922355"/>
              <a:gd name="connsiteX1571" fmla="*/ 1379247 w 2421171"/>
              <a:gd name="connsiteY1571" fmla="*/ 1563545 h 5922355"/>
              <a:gd name="connsiteX1572" fmla="*/ 1372559 w 2421171"/>
              <a:gd name="connsiteY1572" fmla="*/ 1554333 h 5922355"/>
              <a:gd name="connsiteX1573" fmla="*/ 1377336 w 2421171"/>
              <a:gd name="connsiteY1573" fmla="*/ 1549952 h 5922355"/>
              <a:gd name="connsiteX1574" fmla="*/ 1374470 w 2421171"/>
              <a:gd name="connsiteY1574" fmla="*/ 1038270 h 5922355"/>
              <a:gd name="connsiteX1575" fmla="*/ 1372840 w 2421171"/>
              <a:gd name="connsiteY1575" fmla="*/ 1036192 h 5922355"/>
              <a:gd name="connsiteX1576" fmla="*/ 1375931 w 2421171"/>
              <a:gd name="connsiteY1576" fmla="*/ 1033327 h 5922355"/>
              <a:gd name="connsiteX1577" fmla="*/ 1377280 w 2421171"/>
              <a:gd name="connsiteY1577" fmla="*/ 1035125 h 5922355"/>
              <a:gd name="connsiteX1578" fmla="*/ 1374470 w 2421171"/>
              <a:gd name="connsiteY1578" fmla="*/ 1038270 h 5922355"/>
              <a:gd name="connsiteX1579" fmla="*/ 1344065 w 2421171"/>
              <a:gd name="connsiteY1579" fmla="*/ 2106905 h 5922355"/>
              <a:gd name="connsiteX1580" fmla="*/ 1345920 w 2421171"/>
              <a:gd name="connsiteY1580" fmla="*/ 2105501 h 5922355"/>
              <a:gd name="connsiteX1581" fmla="*/ 1348786 w 2421171"/>
              <a:gd name="connsiteY1581" fmla="*/ 2108421 h 5922355"/>
              <a:gd name="connsiteX1582" fmla="*/ 1346818 w 2421171"/>
              <a:gd name="connsiteY1582" fmla="*/ 2110107 h 5922355"/>
              <a:gd name="connsiteX1583" fmla="*/ 1344065 w 2421171"/>
              <a:gd name="connsiteY1583" fmla="*/ 2106905 h 5922355"/>
              <a:gd name="connsiteX1584" fmla="*/ 1344402 w 2421171"/>
              <a:gd name="connsiteY1584" fmla="*/ 2957892 h 5922355"/>
              <a:gd name="connsiteX1585" fmla="*/ 1350079 w 2421171"/>
              <a:gd name="connsiteY1585" fmla="*/ 2962330 h 5922355"/>
              <a:gd name="connsiteX1586" fmla="*/ 1344571 w 2421171"/>
              <a:gd name="connsiteY1586" fmla="*/ 2966654 h 5922355"/>
              <a:gd name="connsiteX1587" fmla="*/ 1339737 w 2421171"/>
              <a:gd name="connsiteY1587" fmla="*/ 2962049 h 5922355"/>
              <a:gd name="connsiteX1588" fmla="*/ 1344402 w 2421171"/>
              <a:gd name="connsiteY1588" fmla="*/ 2957892 h 5922355"/>
              <a:gd name="connsiteX1589" fmla="*/ 1346762 w 2421171"/>
              <a:gd name="connsiteY1589" fmla="*/ 1973957 h 5922355"/>
              <a:gd name="connsiteX1590" fmla="*/ 1353676 w 2421171"/>
              <a:gd name="connsiteY1590" fmla="*/ 1964690 h 5922355"/>
              <a:gd name="connsiteX1591" fmla="*/ 1361656 w 2421171"/>
              <a:gd name="connsiteY1591" fmla="*/ 1972216 h 5922355"/>
              <a:gd name="connsiteX1592" fmla="*/ 1355024 w 2421171"/>
              <a:gd name="connsiteY1592" fmla="*/ 1982102 h 5922355"/>
              <a:gd name="connsiteX1593" fmla="*/ 1346818 w 2421171"/>
              <a:gd name="connsiteY1593" fmla="*/ 1973957 h 5922355"/>
              <a:gd name="connsiteX1594" fmla="*/ 1355643 w 2421171"/>
              <a:gd name="connsiteY1594" fmla="*/ 2539335 h 5922355"/>
              <a:gd name="connsiteX1595" fmla="*/ 1358958 w 2421171"/>
              <a:gd name="connsiteY1595" fmla="*/ 2550962 h 5922355"/>
              <a:gd name="connsiteX1596" fmla="*/ 1355474 w 2421171"/>
              <a:gd name="connsiteY1596" fmla="*/ 2553377 h 5922355"/>
              <a:gd name="connsiteX1597" fmla="*/ 1350697 w 2421171"/>
              <a:gd name="connsiteY1597" fmla="*/ 2542312 h 5922355"/>
              <a:gd name="connsiteX1598" fmla="*/ 1355643 w 2421171"/>
              <a:gd name="connsiteY1598" fmla="*/ 2539391 h 5922355"/>
              <a:gd name="connsiteX1599" fmla="*/ 1364860 w 2421171"/>
              <a:gd name="connsiteY1599" fmla="*/ 2700423 h 5922355"/>
              <a:gd name="connsiteX1600" fmla="*/ 1358958 w 2421171"/>
              <a:gd name="connsiteY1600" fmla="*/ 2707668 h 5922355"/>
              <a:gd name="connsiteX1601" fmla="*/ 1354294 w 2421171"/>
              <a:gd name="connsiteY1601" fmla="*/ 2703287 h 5922355"/>
              <a:gd name="connsiteX1602" fmla="*/ 1360532 w 2421171"/>
              <a:gd name="connsiteY1602" fmla="*/ 2696098 h 5922355"/>
              <a:gd name="connsiteX1603" fmla="*/ 1364916 w 2421171"/>
              <a:gd name="connsiteY1603" fmla="*/ 2700423 h 5922355"/>
              <a:gd name="connsiteX1604" fmla="*/ 1360083 w 2421171"/>
              <a:gd name="connsiteY1604" fmla="*/ 2748052 h 5922355"/>
              <a:gd name="connsiteX1605" fmla="*/ 1363005 w 2421171"/>
              <a:gd name="connsiteY1605" fmla="*/ 2751029 h 5922355"/>
              <a:gd name="connsiteX1606" fmla="*/ 1361206 w 2421171"/>
              <a:gd name="connsiteY1606" fmla="*/ 2752545 h 5922355"/>
              <a:gd name="connsiteX1607" fmla="*/ 1358284 w 2421171"/>
              <a:gd name="connsiteY1607" fmla="*/ 2749513 h 5922355"/>
              <a:gd name="connsiteX1608" fmla="*/ 1360083 w 2421171"/>
              <a:gd name="connsiteY1608" fmla="*/ 2748108 h 5922355"/>
              <a:gd name="connsiteX1609" fmla="*/ 1373403 w 2421171"/>
              <a:gd name="connsiteY1609" fmla="*/ 3106904 h 5922355"/>
              <a:gd name="connsiteX1610" fmla="*/ 1381777 w 2421171"/>
              <a:gd name="connsiteY1610" fmla="*/ 3111060 h 5922355"/>
              <a:gd name="connsiteX1611" fmla="*/ 1380259 w 2421171"/>
              <a:gd name="connsiteY1611" fmla="*/ 3118362 h 5922355"/>
              <a:gd name="connsiteX1612" fmla="*/ 1332487 w 2421171"/>
              <a:gd name="connsiteY1612" fmla="*/ 3140604 h 5922355"/>
              <a:gd name="connsiteX1613" fmla="*/ 1373458 w 2421171"/>
              <a:gd name="connsiteY1613" fmla="*/ 3106904 h 5922355"/>
              <a:gd name="connsiteX1614" fmla="*/ 1337883 w 2421171"/>
              <a:gd name="connsiteY1614" fmla="*/ 3370496 h 5922355"/>
              <a:gd name="connsiteX1615" fmla="*/ 1339737 w 2421171"/>
              <a:gd name="connsiteY1615" fmla="*/ 3374371 h 5922355"/>
              <a:gd name="connsiteX1616" fmla="*/ 1329621 w 2421171"/>
              <a:gd name="connsiteY1616" fmla="*/ 3380044 h 5922355"/>
              <a:gd name="connsiteX1617" fmla="*/ 1327767 w 2421171"/>
              <a:gd name="connsiteY1617" fmla="*/ 3375832 h 5922355"/>
              <a:gd name="connsiteX1618" fmla="*/ 1337883 w 2421171"/>
              <a:gd name="connsiteY1618" fmla="*/ 3370496 h 5922355"/>
              <a:gd name="connsiteX1619" fmla="*/ 1365703 w 2421171"/>
              <a:gd name="connsiteY1619" fmla="*/ 4587580 h 5922355"/>
              <a:gd name="connsiteX1620" fmla="*/ 1363005 w 2421171"/>
              <a:gd name="connsiteY1620" fmla="*/ 4584266 h 5922355"/>
              <a:gd name="connsiteX1621" fmla="*/ 1367557 w 2421171"/>
              <a:gd name="connsiteY1621" fmla="*/ 4579942 h 5922355"/>
              <a:gd name="connsiteX1622" fmla="*/ 1370255 w 2421171"/>
              <a:gd name="connsiteY1622" fmla="*/ 4583087 h 5922355"/>
              <a:gd name="connsiteX1623" fmla="*/ 1365703 w 2421171"/>
              <a:gd name="connsiteY1623" fmla="*/ 4587580 h 5922355"/>
              <a:gd name="connsiteX1624" fmla="*/ 1370311 w 2421171"/>
              <a:gd name="connsiteY1624" fmla="*/ 4753778 h 5922355"/>
              <a:gd name="connsiteX1625" fmla="*/ 1373796 w 2421171"/>
              <a:gd name="connsiteY1625" fmla="*/ 4755239 h 5922355"/>
              <a:gd name="connsiteX1626" fmla="*/ 1371379 w 2421171"/>
              <a:gd name="connsiteY1626" fmla="*/ 4759171 h 5922355"/>
              <a:gd name="connsiteX1627" fmla="*/ 1367782 w 2421171"/>
              <a:gd name="connsiteY1627" fmla="*/ 4757710 h 5922355"/>
              <a:gd name="connsiteX1628" fmla="*/ 1370311 w 2421171"/>
              <a:gd name="connsiteY1628" fmla="*/ 4753778 h 5922355"/>
              <a:gd name="connsiteX1629" fmla="*/ 1383462 w 2421171"/>
              <a:gd name="connsiteY1629" fmla="*/ 4198511 h 5922355"/>
              <a:gd name="connsiteX1630" fmla="*/ 1387621 w 2421171"/>
              <a:gd name="connsiteY1630" fmla="*/ 4200758 h 5922355"/>
              <a:gd name="connsiteX1631" fmla="*/ 1385598 w 2421171"/>
              <a:gd name="connsiteY1631" fmla="*/ 4203959 h 5922355"/>
              <a:gd name="connsiteX1632" fmla="*/ 1381326 w 2421171"/>
              <a:gd name="connsiteY1632" fmla="*/ 4201825 h 5922355"/>
              <a:gd name="connsiteX1633" fmla="*/ 1383406 w 2421171"/>
              <a:gd name="connsiteY1633" fmla="*/ 4198511 h 5922355"/>
              <a:gd name="connsiteX1634" fmla="*/ 1383856 w 2421171"/>
              <a:gd name="connsiteY1634" fmla="*/ 2356961 h 5922355"/>
              <a:gd name="connsiteX1635" fmla="*/ 1385992 w 2421171"/>
              <a:gd name="connsiteY1635" fmla="*/ 2353085 h 5922355"/>
              <a:gd name="connsiteX1636" fmla="*/ 1390319 w 2421171"/>
              <a:gd name="connsiteY1636" fmla="*/ 2356680 h 5922355"/>
              <a:gd name="connsiteX1637" fmla="*/ 1387003 w 2421171"/>
              <a:gd name="connsiteY1637" fmla="*/ 2359938 h 5922355"/>
              <a:gd name="connsiteX1638" fmla="*/ 1383800 w 2421171"/>
              <a:gd name="connsiteY1638" fmla="*/ 2356961 h 5922355"/>
              <a:gd name="connsiteX1639" fmla="*/ 1400154 w 2421171"/>
              <a:gd name="connsiteY1639" fmla="*/ 3836008 h 5922355"/>
              <a:gd name="connsiteX1640" fmla="*/ 1401840 w 2421171"/>
              <a:gd name="connsiteY1640" fmla="*/ 3858026 h 5922355"/>
              <a:gd name="connsiteX1641" fmla="*/ 1400154 w 2421171"/>
              <a:gd name="connsiteY1641" fmla="*/ 3836008 h 5922355"/>
              <a:gd name="connsiteX1642" fmla="*/ 1398300 w 2421171"/>
              <a:gd name="connsiteY1642" fmla="*/ 3563317 h 5922355"/>
              <a:gd name="connsiteX1643" fmla="*/ 1402065 w 2421171"/>
              <a:gd name="connsiteY1643" fmla="*/ 3565789 h 5922355"/>
              <a:gd name="connsiteX1644" fmla="*/ 1400660 w 2421171"/>
              <a:gd name="connsiteY1644" fmla="*/ 3569496 h 5922355"/>
              <a:gd name="connsiteX1645" fmla="*/ 1396894 w 2421171"/>
              <a:gd name="connsiteY1645" fmla="*/ 3566856 h 5922355"/>
              <a:gd name="connsiteX1646" fmla="*/ 1398300 w 2421171"/>
              <a:gd name="connsiteY1646" fmla="*/ 3563317 h 5922355"/>
              <a:gd name="connsiteX1647" fmla="*/ 1396951 w 2421171"/>
              <a:gd name="connsiteY1647" fmla="*/ 2665711 h 5922355"/>
              <a:gd name="connsiteX1648" fmla="*/ 1400435 w 2421171"/>
              <a:gd name="connsiteY1648" fmla="*/ 2661162 h 5922355"/>
              <a:gd name="connsiteX1649" fmla="*/ 1403470 w 2421171"/>
              <a:gd name="connsiteY1649" fmla="*/ 2664363 h 5922355"/>
              <a:gd name="connsiteX1650" fmla="*/ 1400885 w 2421171"/>
              <a:gd name="connsiteY1650" fmla="*/ 2667902 h 5922355"/>
              <a:gd name="connsiteX1651" fmla="*/ 1396951 w 2421171"/>
              <a:gd name="connsiteY1651" fmla="*/ 2665711 h 5922355"/>
              <a:gd name="connsiteX1652" fmla="*/ 1407629 w 2421171"/>
              <a:gd name="connsiteY1652" fmla="*/ 2288886 h 5922355"/>
              <a:gd name="connsiteX1653" fmla="*/ 1404145 w 2421171"/>
              <a:gd name="connsiteY1653" fmla="*/ 2286078 h 5922355"/>
              <a:gd name="connsiteX1654" fmla="*/ 1407517 w 2421171"/>
              <a:gd name="connsiteY1654" fmla="*/ 2280967 h 5922355"/>
              <a:gd name="connsiteX1655" fmla="*/ 1411001 w 2421171"/>
              <a:gd name="connsiteY1655" fmla="*/ 2283607 h 5922355"/>
              <a:gd name="connsiteX1656" fmla="*/ 1407629 w 2421171"/>
              <a:gd name="connsiteY1656" fmla="*/ 2288886 h 5922355"/>
              <a:gd name="connsiteX1657" fmla="*/ 1406674 w 2421171"/>
              <a:gd name="connsiteY1657" fmla="*/ 2801074 h 5922355"/>
              <a:gd name="connsiteX1658" fmla="*/ 1403639 w 2421171"/>
              <a:gd name="connsiteY1658" fmla="*/ 2804556 h 5922355"/>
              <a:gd name="connsiteX1659" fmla="*/ 1400435 w 2421171"/>
              <a:gd name="connsiteY1659" fmla="*/ 2800961 h 5922355"/>
              <a:gd name="connsiteX1660" fmla="*/ 1403470 w 2421171"/>
              <a:gd name="connsiteY1660" fmla="*/ 2797648 h 5922355"/>
              <a:gd name="connsiteX1661" fmla="*/ 1406617 w 2421171"/>
              <a:gd name="connsiteY1661" fmla="*/ 2801074 h 5922355"/>
              <a:gd name="connsiteX1662" fmla="*/ 1379978 w 2421171"/>
              <a:gd name="connsiteY1662" fmla="*/ 4578256 h 5922355"/>
              <a:gd name="connsiteX1663" fmla="*/ 1406168 w 2421171"/>
              <a:gd name="connsiteY1663" fmla="*/ 4547646 h 5922355"/>
              <a:gd name="connsiteX1664" fmla="*/ 1379978 w 2421171"/>
              <a:gd name="connsiteY1664" fmla="*/ 4578256 h 5922355"/>
              <a:gd name="connsiteX1665" fmla="*/ 1374976 w 2421171"/>
              <a:gd name="connsiteY1665" fmla="*/ 4812192 h 5922355"/>
              <a:gd name="connsiteX1666" fmla="*/ 1365478 w 2421171"/>
              <a:gd name="connsiteY1666" fmla="*/ 4805059 h 5922355"/>
              <a:gd name="connsiteX1667" fmla="*/ 1368681 w 2421171"/>
              <a:gd name="connsiteY1667" fmla="*/ 4802194 h 5922355"/>
              <a:gd name="connsiteX1668" fmla="*/ 1378067 w 2421171"/>
              <a:gd name="connsiteY1668" fmla="*/ 4809328 h 5922355"/>
              <a:gd name="connsiteX1669" fmla="*/ 1374976 w 2421171"/>
              <a:gd name="connsiteY1669" fmla="*/ 4812249 h 5922355"/>
              <a:gd name="connsiteX1670" fmla="*/ 1370817 w 2421171"/>
              <a:gd name="connsiteY1670" fmla="*/ 4901161 h 5922355"/>
              <a:gd name="connsiteX1671" fmla="*/ 1368794 w 2421171"/>
              <a:gd name="connsiteY1671" fmla="*/ 4902172 h 5922355"/>
              <a:gd name="connsiteX1672" fmla="*/ 1366770 w 2421171"/>
              <a:gd name="connsiteY1672" fmla="*/ 4898297 h 5922355"/>
              <a:gd name="connsiteX1673" fmla="*/ 1368906 w 2421171"/>
              <a:gd name="connsiteY1673" fmla="*/ 4897229 h 5922355"/>
              <a:gd name="connsiteX1674" fmla="*/ 1370873 w 2421171"/>
              <a:gd name="connsiteY1674" fmla="*/ 4901161 h 5922355"/>
              <a:gd name="connsiteX1675" fmla="*/ 1360925 w 2421171"/>
              <a:gd name="connsiteY1675" fmla="*/ 5173740 h 5922355"/>
              <a:gd name="connsiteX1676" fmla="*/ 1366265 w 2421171"/>
              <a:gd name="connsiteY1676" fmla="*/ 5170538 h 5922355"/>
              <a:gd name="connsiteX1677" fmla="*/ 1369075 w 2421171"/>
              <a:gd name="connsiteY1677" fmla="*/ 5173796 h 5922355"/>
              <a:gd name="connsiteX1678" fmla="*/ 1363567 w 2421171"/>
              <a:gd name="connsiteY1678" fmla="*/ 5176998 h 5922355"/>
              <a:gd name="connsiteX1679" fmla="*/ 1360981 w 2421171"/>
              <a:gd name="connsiteY1679" fmla="*/ 5173796 h 5922355"/>
              <a:gd name="connsiteX1680" fmla="*/ 1355868 w 2421171"/>
              <a:gd name="connsiteY1680" fmla="*/ 4486760 h 5922355"/>
              <a:gd name="connsiteX1681" fmla="*/ 1356935 w 2421171"/>
              <a:gd name="connsiteY1681" fmla="*/ 4484626 h 5922355"/>
              <a:gd name="connsiteX1682" fmla="*/ 1360420 w 2421171"/>
              <a:gd name="connsiteY1682" fmla="*/ 4486704 h 5922355"/>
              <a:gd name="connsiteX1683" fmla="*/ 1359408 w 2421171"/>
              <a:gd name="connsiteY1683" fmla="*/ 4488838 h 5922355"/>
              <a:gd name="connsiteX1684" fmla="*/ 1355868 w 2421171"/>
              <a:gd name="connsiteY1684" fmla="*/ 4486760 h 5922355"/>
              <a:gd name="connsiteX1685" fmla="*/ 1354406 w 2421171"/>
              <a:gd name="connsiteY1685" fmla="*/ 4231256 h 5922355"/>
              <a:gd name="connsiteX1686" fmla="*/ 1364410 w 2421171"/>
              <a:gd name="connsiteY1686" fmla="*/ 4251364 h 5922355"/>
              <a:gd name="connsiteX1687" fmla="*/ 1354406 w 2421171"/>
              <a:gd name="connsiteY1687" fmla="*/ 4231256 h 5922355"/>
              <a:gd name="connsiteX1688" fmla="*/ 1347100 w 2421171"/>
              <a:gd name="connsiteY1688" fmla="*/ 3884256 h 5922355"/>
              <a:gd name="connsiteX1689" fmla="*/ 1349910 w 2421171"/>
              <a:gd name="connsiteY1689" fmla="*/ 3881279 h 5922355"/>
              <a:gd name="connsiteX1690" fmla="*/ 1357273 w 2421171"/>
              <a:gd name="connsiteY1690" fmla="*/ 3887963 h 5922355"/>
              <a:gd name="connsiteX1691" fmla="*/ 1356036 w 2421171"/>
              <a:gd name="connsiteY1691" fmla="*/ 3891951 h 5922355"/>
              <a:gd name="connsiteX1692" fmla="*/ 1347100 w 2421171"/>
              <a:gd name="connsiteY1692" fmla="*/ 3884256 h 5922355"/>
              <a:gd name="connsiteX1693" fmla="*/ 1341592 w 2421171"/>
              <a:gd name="connsiteY1693" fmla="*/ 3615553 h 5922355"/>
              <a:gd name="connsiteX1694" fmla="*/ 1344795 w 2421171"/>
              <a:gd name="connsiteY1694" fmla="*/ 3612239 h 5922355"/>
              <a:gd name="connsiteX1695" fmla="*/ 1349741 w 2421171"/>
              <a:gd name="connsiteY1695" fmla="*/ 3617125 h 5922355"/>
              <a:gd name="connsiteX1696" fmla="*/ 1345020 w 2421171"/>
              <a:gd name="connsiteY1696" fmla="*/ 3621675 h 5922355"/>
              <a:gd name="connsiteX1697" fmla="*/ 1341592 w 2421171"/>
              <a:gd name="connsiteY1697" fmla="*/ 3615553 h 5922355"/>
              <a:gd name="connsiteX1698" fmla="*/ 1332375 w 2421171"/>
              <a:gd name="connsiteY1698" fmla="*/ 4052364 h 5922355"/>
              <a:gd name="connsiteX1699" fmla="*/ 1334511 w 2421171"/>
              <a:gd name="connsiteY1699" fmla="*/ 4048601 h 5922355"/>
              <a:gd name="connsiteX1700" fmla="*/ 1338613 w 2421171"/>
              <a:gd name="connsiteY1700" fmla="*/ 4050174 h 5922355"/>
              <a:gd name="connsiteX1701" fmla="*/ 1335859 w 2421171"/>
              <a:gd name="connsiteY1701" fmla="*/ 4055285 h 5922355"/>
              <a:gd name="connsiteX1702" fmla="*/ 1332375 w 2421171"/>
              <a:gd name="connsiteY1702" fmla="*/ 4052308 h 5922355"/>
              <a:gd name="connsiteX1703" fmla="*/ 1328834 w 2421171"/>
              <a:gd name="connsiteY1703" fmla="*/ 3688570 h 5922355"/>
              <a:gd name="connsiteX1704" fmla="*/ 1334679 w 2421171"/>
              <a:gd name="connsiteY1704" fmla="*/ 3684975 h 5922355"/>
              <a:gd name="connsiteX1705" fmla="*/ 1342660 w 2421171"/>
              <a:gd name="connsiteY1705" fmla="*/ 3689075 h 5922355"/>
              <a:gd name="connsiteX1706" fmla="*/ 1337152 w 2421171"/>
              <a:gd name="connsiteY1706" fmla="*/ 3692502 h 5922355"/>
              <a:gd name="connsiteX1707" fmla="*/ 1328834 w 2421171"/>
              <a:gd name="connsiteY1707" fmla="*/ 3688570 h 5922355"/>
              <a:gd name="connsiteX1708" fmla="*/ 1322147 w 2421171"/>
              <a:gd name="connsiteY1708" fmla="*/ 4385491 h 5922355"/>
              <a:gd name="connsiteX1709" fmla="*/ 1314109 w 2421171"/>
              <a:gd name="connsiteY1709" fmla="*/ 4374876 h 5922355"/>
              <a:gd name="connsiteX1710" fmla="*/ 1319280 w 2421171"/>
              <a:gd name="connsiteY1710" fmla="*/ 4369708 h 5922355"/>
              <a:gd name="connsiteX1711" fmla="*/ 1328609 w 2421171"/>
              <a:gd name="connsiteY1711" fmla="*/ 4380885 h 5922355"/>
              <a:gd name="connsiteX1712" fmla="*/ 1322147 w 2421171"/>
              <a:gd name="connsiteY1712" fmla="*/ 4385491 h 5922355"/>
              <a:gd name="connsiteX1713" fmla="*/ 1318268 w 2421171"/>
              <a:gd name="connsiteY1713" fmla="*/ 3618923 h 5922355"/>
              <a:gd name="connsiteX1714" fmla="*/ 1318550 w 2421171"/>
              <a:gd name="connsiteY1714" fmla="*/ 3623079 h 5922355"/>
              <a:gd name="connsiteX1715" fmla="*/ 1316358 w 2421171"/>
              <a:gd name="connsiteY1715" fmla="*/ 3623079 h 5922355"/>
              <a:gd name="connsiteX1716" fmla="*/ 1316133 w 2421171"/>
              <a:gd name="connsiteY1716" fmla="*/ 3618866 h 5922355"/>
              <a:gd name="connsiteX1717" fmla="*/ 1318325 w 2421171"/>
              <a:gd name="connsiteY1717" fmla="*/ 3618866 h 5922355"/>
              <a:gd name="connsiteX1718" fmla="*/ 1314784 w 2421171"/>
              <a:gd name="connsiteY1718" fmla="*/ 2657567 h 5922355"/>
              <a:gd name="connsiteX1719" fmla="*/ 1308826 w 2421171"/>
              <a:gd name="connsiteY1719" fmla="*/ 2653074 h 5922355"/>
              <a:gd name="connsiteX1720" fmla="*/ 1311299 w 2421171"/>
              <a:gd name="connsiteY1720" fmla="*/ 2646783 h 5922355"/>
              <a:gd name="connsiteX1721" fmla="*/ 1316526 w 2421171"/>
              <a:gd name="connsiteY1721" fmla="*/ 2651388 h 5922355"/>
              <a:gd name="connsiteX1722" fmla="*/ 1314840 w 2421171"/>
              <a:gd name="connsiteY1722" fmla="*/ 2657567 h 5922355"/>
              <a:gd name="connsiteX1723" fmla="*/ 1316358 w 2421171"/>
              <a:gd name="connsiteY1723" fmla="*/ 5133412 h 5922355"/>
              <a:gd name="connsiteX1724" fmla="*/ 1326417 w 2421171"/>
              <a:gd name="connsiteY1724" fmla="*/ 5139590 h 5922355"/>
              <a:gd name="connsiteX1725" fmla="*/ 1318156 w 2421171"/>
              <a:gd name="connsiteY1725" fmla="*/ 5148071 h 5922355"/>
              <a:gd name="connsiteX1726" fmla="*/ 1310176 w 2421171"/>
              <a:gd name="connsiteY1726" fmla="*/ 5142960 h 5922355"/>
              <a:gd name="connsiteX1727" fmla="*/ 1316358 w 2421171"/>
              <a:gd name="connsiteY1727" fmla="*/ 5133412 h 5922355"/>
              <a:gd name="connsiteX1728" fmla="*/ 1305960 w 2421171"/>
              <a:gd name="connsiteY1728" fmla="*/ 4455475 h 5922355"/>
              <a:gd name="connsiteX1729" fmla="*/ 1307984 w 2421171"/>
              <a:gd name="connsiteY1729" fmla="*/ 4454408 h 5922355"/>
              <a:gd name="connsiteX1730" fmla="*/ 1310119 w 2421171"/>
              <a:gd name="connsiteY1730" fmla="*/ 4457890 h 5922355"/>
              <a:gd name="connsiteX1731" fmla="*/ 1308040 w 2421171"/>
              <a:gd name="connsiteY1731" fmla="*/ 4458958 h 5922355"/>
              <a:gd name="connsiteX1732" fmla="*/ 1306016 w 2421171"/>
              <a:gd name="connsiteY1732" fmla="*/ 4455475 h 5922355"/>
              <a:gd name="connsiteX1733" fmla="*/ 1290898 w 2421171"/>
              <a:gd name="connsiteY1733" fmla="*/ 4426661 h 5922355"/>
              <a:gd name="connsiteX1734" fmla="*/ 1293371 w 2421171"/>
              <a:gd name="connsiteY1734" fmla="*/ 4422786 h 5922355"/>
              <a:gd name="connsiteX1735" fmla="*/ 1296743 w 2421171"/>
              <a:gd name="connsiteY1735" fmla="*/ 4426100 h 5922355"/>
              <a:gd name="connsiteX1736" fmla="*/ 1296631 w 2421171"/>
              <a:gd name="connsiteY1736" fmla="*/ 4438120 h 5922355"/>
              <a:gd name="connsiteX1737" fmla="*/ 1294326 w 2421171"/>
              <a:gd name="connsiteY1737" fmla="*/ 4438344 h 5922355"/>
              <a:gd name="connsiteX1738" fmla="*/ 1290842 w 2421171"/>
              <a:gd name="connsiteY1738" fmla="*/ 4426718 h 5922355"/>
              <a:gd name="connsiteX1739" fmla="*/ 1296069 w 2421171"/>
              <a:gd name="connsiteY1739" fmla="*/ 3055342 h 5922355"/>
              <a:gd name="connsiteX1740" fmla="*/ 1295001 w 2421171"/>
              <a:gd name="connsiteY1740" fmla="*/ 3053208 h 5922355"/>
              <a:gd name="connsiteX1741" fmla="*/ 1298710 w 2421171"/>
              <a:gd name="connsiteY1741" fmla="*/ 3051186 h 5922355"/>
              <a:gd name="connsiteX1742" fmla="*/ 1299721 w 2421171"/>
              <a:gd name="connsiteY1742" fmla="*/ 3053208 h 5922355"/>
              <a:gd name="connsiteX1743" fmla="*/ 1296069 w 2421171"/>
              <a:gd name="connsiteY1743" fmla="*/ 3055342 h 5922355"/>
              <a:gd name="connsiteX1744" fmla="*/ 1283480 w 2421171"/>
              <a:gd name="connsiteY1744" fmla="*/ 3479123 h 5922355"/>
              <a:gd name="connsiteX1745" fmla="*/ 1286065 w 2421171"/>
              <a:gd name="connsiteY1745" fmla="*/ 3475528 h 5922355"/>
              <a:gd name="connsiteX1746" fmla="*/ 1288650 w 2421171"/>
              <a:gd name="connsiteY1746" fmla="*/ 3480527 h 5922355"/>
              <a:gd name="connsiteX1747" fmla="*/ 1285165 w 2421171"/>
              <a:gd name="connsiteY1747" fmla="*/ 3483279 h 5922355"/>
              <a:gd name="connsiteX1748" fmla="*/ 1283535 w 2421171"/>
              <a:gd name="connsiteY1748" fmla="*/ 3479123 h 5922355"/>
              <a:gd name="connsiteX1749" fmla="*/ 1265889 w 2421171"/>
              <a:gd name="connsiteY1749" fmla="*/ 4231032 h 5922355"/>
              <a:gd name="connsiteX1750" fmla="*/ 1262404 w 2421171"/>
              <a:gd name="connsiteY1750" fmla="*/ 4227886 h 5922355"/>
              <a:gd name="connsiteX1751" fmla="*/ 1263528 w 2421171"/>
              <a:gd name="connsiteY1751" fmla="*/ 4223561 h 5922355"/>
              <a:gd name="connsiteX1752" fmla="*/ 1267012 w 2421171"/>
              <a:gd name="connsiteY1752" fmla="*/ 4226651 h 5922355"/>
              <a:gd name="connsiteX1753" fmla="*/ 1265889 w 2421171"/>
              <a:gd name="connsiteY1753" fmla="*/ 4231088 h 5922355"/>
              <a:gd name="connsiteX1754" fmla="*/ 1252793 w 2421171"/>
              <a:gd name="connsiteY1754" fmla="*/ 4866955 h 5922355"/>
              <a:gd name="connsiteX1755" fmla="*/ 1260156 w 2421171"/>
              <a:gd name="connsiteY1755" fmla="*/ 4862181 h 5922355"/>
              <a:gd name="connsiteX1756" fmla="*/ 1265776 w 2421171"/>
              <a:gd name="connsiteY1756" fmla="*/ 4865720 h 5922355"/>
              <a:gd name="connsiteX1757" fmla="*/ 1258526 w 2421171"/>
              <a:gd name="connsiteY1757" fmla="*/ 4868977 h 5922355"/>
              <a:gd name="connsiteX1758" fmla="*/ 1252737 w 2421171"/>
              <a:gd name="connsiteY1758" fmla="*/ 4866955 h 5922355"/>
              <a:gd name="connsiteX1759" fmla="*/ 1260100 w 2421171"/>
              <a:gd name="connsiteY1759" fmla="*/ 4665315 h 5922355"/>
              <a:gd name="connsiteX1760" fmla="*/ 1256221 w 2421171"/>
              <a:gd name="connsiteY1760" fmla="*/ 4665933 h 5922355"/>
              <a:gd name="connsiteX1761" fmla="*/ 1256165 w 2421171"/>
              <a:gd name="connsiteY1761" fmla="*/ 4663406 h 5922355"/>
              <a:gd name="connsiteX1762" fmla="*/ 1260043 w 2421171"/>
              <a:gd name="connsiteY1762" fmla="*/ 4662900 h 5922355"/>
              <a:gd name="connsiteX1763" fmla="*/ 1260043 w 2421171"/>
              <a:gd name="connsiteY1763" fmla="*/ 4665315 h 5922355"/>
              <a:gd name="connsiteX1764" fmla="*/ 1240541 w 2421171"/>
              <a:gd name="connsiteY1764" fmla="*/ 5231199 h 5922355"/>
              <a:gd name="connsiteX1765" fmla="*/ 1248072 w 2421171"/>
              <a:gd name="connsiteY1765" fmla="*/ 5234962 h 5922355"/>
              <a:gd name="connsiteX1766" fmla="*/ 1240373 w 2421171"/>
              <a:gd name="connsiteY1766" fmla="*/ 5244061 h 5922355"/>
              <a:gd name="connsiteX1767" fmla="*/ 1234359 w 2421171"/>
              <a:gd name="connsiteY1767" fmla="*/ 5240635 h 5922355"/>
              <a:gd name="connsiteX1768" fmla="*/ 1240541 w 2421171"/>
              <a:gd name="connsiteY1768" fmla="*/ 5231199 h 5922355"/>
              <a:gd name="connsiteX1769" fmla="*/ 1243520 w 2421171"/>
              <a:gd name="connsiteY1769" fmla="*/ 4427897 h 5922355"/>
              <a:gd name="connsiteX1770" fmla="*/ 1241553 w 2421171"/>
              <a:gd name="connsiteY1770" fmla="*/ 4423966 h 5922355"/>
              <a:gd name="connsiteX1771" fmla="*/ 1243576 w 2421171"/>
              <a:gd name="connsiteY1771" fmla="*/ 4422955 h 5922355"/>
              <a:gd name="connsiteX1772" fmla="*/ 1245599 w 2421171"/>
              <a:gd name="connsiteY1772" fmla="*/ 4426830 h 5922355"/>
              <a:gd name="connsiteX1773" fmla="*/ 1243464 w 2421171"/>
              <a:gd name="connsiteY1773" fmla="*/ 4427897 h 5922355"/>
              <a:gd name="connsiteX1774" fmla="*/ 1220871 w 2421171"/>
              <a:gd name="connsiteY1774" fmla="*/ 4258890 h 5922355"/>
              <a:gd name="connsiteX1775" fmla="*/ 1241721 w 2421171"/>
              <a:gd name="connsiteY1775" fmla="*/ 4306127 h 5922355"/>
              <a:gd name="connsiteX1776" fmla="*/ 1237113 w 2421171"/>
              <a:gd name="connsiteY1776" fmla="*/ 4314664 h 5922355"/>
              <a:gd name="connsiteX1777" fmla="*/ 1229919 w 2421171"/>
              <a:gd name="connsiteY1777" fmla="*/ 4308935 h 5922355"/>
              <a:gd name="connsiteX1778" fmla="*/ 1220815 w 2421171"/>
              <a:gd name="connsiteY1778" fmla="*/ 4258834 h 5922355"/>
              <a:gd name="connsiteX1779" fmla="*/ 1203560 w 2421171"/>
              <a:gd name="connsiteY1779" fmla="*/ 4837636 h 5922355"/>
              <a:gd name="connsiteX1780" fmla="*/ 1217948 w 2421171"/>
              <a:gd name="connsiteY1780" fmla="*/ 4851846 h 5922355"/>
              <a:gd name="connsiteX1781" fmla="*/ 1203560 w 2421171"/>
              <a:gd name="connsiteY1781" fmla="*/ 4837636 h 5922355"/>
              <a:gd name="connsiteX1782" fmla="*/ 1214857 w 2421171"/>
              <a:gd name="connsiteY1782" fmla="*/ 3971427 h 5922355"/>
              <a:gd name="connsiteX1783" fmla="*/ 1212497 w 2421171"/>
              <a:gd name="connsiteY1783" fmla="*/ 3961879 h 5922355"/>
              <a:gd name="connsiteX1784" fmla="*/ 1216262 w 2421171"/>
              <a:gd name="connsiteY1784" fmla="*/ 3961261 h 5922355"/>
              <a:gd name="connsiteX1785" fmla="*/ 1218398 w 2421171"/>
              <a:gd name="connsiteY1785" fmla="*/ 3968788 h 5922355"/>
              <a:gd name="connsiteX1786" fmla="*/ 1214913 w 2421171"/>
              <a:gd name="connsiteY1786" fmla="*/ 3971371 h 5922355"/>
              <a:gd name="connsiteX1787" fmla="*/ 1201031 w 2421171"/>
              <a:gd name="connsiteY1787" fmla="*/ 3608195 h 5922355"/>
              <a:gd name="connsiteX1788" fmla="*/ 1225198 w 2421171"/>
              <a:gd name="connsiteY1788" fmla="*/ 3625270 h 5922355"/>
              <a:gd name="connsiteX1789" fmla="*/ 1225704 w 2421171"/>
              <a:gd name="connsiteY1789" fmla="*/ 3639367 h 5922355"/>
              <a:gd name="connsiteX1790" fmla="*/ 1218061 w 2421171"/>
              <a:gd name="connsiteY1790" fmla="*/ 3640715 h 5922355"/>
              <a:gd name="connsiteX1791" fmla="*/ 1201031 w 2421171"/>
              <a:gd name="connsiteY1791" fmla="*/ 3608195 h 5922355"/>
              <a:gd name="connsiteX1792" fmla="*/ 1243408 w 2421171"/>
              <a:gd name="connsiteY1792" fmla="*/ 3857239 h 5922355"/>
              <a:gd name="connsiteX1793" fmla="*/ 1235764 w 2421171"/>
              <a:gd name="connsiteY1793" fmla="*/ 3866002 h 5922355"/>
              <a:gd name="connsiteX1794" fmla="*/ 1230987 w 2421171"/>
              <a:gd name="connsiteY1794" fmla="*/ 3860890 h 5922355"/>
              <a:gd name="connsiteX1795" fmla="*/ 1238518 w 2421171"/>
              <a:gd name="connsiteY1795" fmla="*/ 3851848 h 5922355"/>
              <a:gd name="connsiteX1796" fmla="*/ 1243408 w 2421171"/>
              <a:gd name="connsiteY1796" fmla="*/ 3857239 h 5922355"/>
              <a:gd name="connsiteX1797" fmla="*/ 1240035 w 2421171"/>
              <a:gd name="connsiteY1797" fmla="*/ 3125776 h 5922355"/>
              <a:gd name="connsiteX1798" fmla="*/ 1237731 w 2421171"/>
              <a:gd name="connsiteY1798" fmla="*/ 3119822 h 5922355"/>
              <a:gd name="connsiteX1799" fmla="*/ 1250039 w 2421171"/>
              <a:gd name="connsiteY1799" fmla="*/ 3112240 h 5922355"/>
              <a:gd name="connsiteX1800" fmla="*/ 1254086 w 2421171"/>
              <a:gd name="connsiteY1800" fmla="*/ 3117631 h 5922355"/>
              <a:gd name="connsiteX1801" fmla="*/ 1240035 w 2421171"/>
              <a:gd name="connsiteY1801" fmla="*/ 3125776 h 5922355"/>
              <a:gd name="connsiteX1802" fmla="*/ 1215756 w 2421171"/>
              <a:gd name="connsiteY1802" fmla="*/ 3360498 h 5922355"/>
              <a:gd name="connsiteX1803" fmla="*/ 1237281 w 2421171"/>
              <a:gd name="connsiteY1803" fmla="*/ 3415879 h 5922355"/>
              <a:gd name="connsiteX1804" fmla="*/ 1215756 w 2421171"/>
              <a:gd name="connsiteY1804" fmla="*/ 3360498 h 5922355"/>
              <a:gd name="connsiteX1805" fmla="*/ 1202886 w 2421171"/>
              <a:gd name="connsiteY1805" fmla="*/ 1408861 h 5922355"/>
              <a:gd name="connsiteX1806" fmla="*/ 1205808 w 2421171"/>
              <a:gd name="connsiteY1806" fmla="*/ 1403019 h 5922355"/>
              <a:gd name="connsiteX1807" fmla="*/ 1209180 w 2421171"/>
              <a:gd name="connsiteY1807" fmla="*/ 1405884 h 5922355"/>
              <a:gd name="connsiteX1808" fmla="*/ 1206258 w 2421171"/>
              <a:gd name="connsiteY1808" fmla="*/ 1411950 h 5922355"/>
              <a:gd name="connsiteX1809" fmla="*/ 1202830 w 2421171"/>
              <a:gd name="connsiteY1809" fmla="*/ 1408917 h 5922355"/>
              <a:gd name="connsiteX1810" fmla="*/ 1209180 w 2421171"/>
              <a:gd name="connsiteY1810" fmla="*/ 1567589 h 5922355"/>
              <a:gd name="connsiteX1811" fmla="*/ 1210192 w 2421171"/>
              <a:gd name="connsiteY1811" fmla="*/ 1569611 h 5922355"/>
              <a:gd name="connsiteX1812" fmla="*/ 1206539 w 2421171"/>
              <a:gd name="connsiteY1812" fmla="*/ 1571745 h 5922355"/>
              <a:gd name="connsiteX1813" fmla="*/ 1205472 w 2421171"/>
              <a:gd name="connsiteY1813" fmla="*/ 1569611 h 5922355"/>
              <a:gd name="connsiteX1814" fmla="*/ 1209180 w 2421171"/>
              <a:gd name="connsiteY1814" fmla="*/ 1567589 h 5922355"/>
              <a:gd name="connsiteX1815" fmla="*/ 1205640 w 2421171"/>
              <a:gd name="connsiteY1815" fmla="*/ 1058883 h 5922355"/>
              <a:gd name="connsiteX1816" fmla="*/ 1207775 w 2421171"/>
              <a:gd name="connsiteY1816" fmla="*/ 1057760 h 5922355"/>
              <a:gd name="connsiteX1817" fmla="*/ 1209911 w 2421171"/>
              <a:gd name="connsiteY1817" fmla="*/ 1061355 h 5922355"/>
              <a:gd name="connsiteX1818" fmla="*/ 1207832 w 2421171"/>
              <a:gd name="connsiteY1818" fmla="*/ 1062478 h 5922355"/>
              <a:gd name="connsiteX1819" fmla="*/ 1205583 w 2421171"/>
              <a:gd name="connsiteY1819" fmla="*/ 1058883 h 5922355"/>
              <a:gd name="connsiteX1820" fmla="*/ 1211597 w 2421171"/>
              <a:gd name="connsiteY1820" fmla="*/ 1977664 h 5922355"/>
              <a:gd name="connsiteX1821" fmla="*/ 1215194 w 2421171"/>
              <a:gd name="connsiteY1821" fmla="*/ 1983955 h 5922355"/>
              <a:gd name="connsiteX1822" fmla="*/ 1208844 w 2421171"/>
              <a:gd name="connsiteY1822" fmla="*/ 1985472 h 5922355"/>
              <a:gd name="connsiteX1823" fmla="*/ 1205415 w 2421171"/>
              <a:gd name="connsiteY1823" fmla="*/ 1979181 h 5922355"/>
              <a:gd name="connsiteX1824" fmla="*/ 1211597 w 2421171"/>
              <a:gd name="connsiteY1824" fmla="*/ 1977608 h 5922355"/>
              <a:gd name="connsiteX1825" fmla="*/ 1208900 w 2421171"/>
              <a:gd name="connsiteY1825" fmla="*/ 2220082 h 5922355"/>
              <a:gd name="connsiteX1826" fmla="*/ 1212497 w 2421171"/>
              <a:gd name="connsiteY1826" fmla="*/ 2224856 h 5922355"/>
              <a:gd name="connsiteX1827" fmla="*/ 1208900 w 2421171"/>
              <a:gd name="connsiteY1827" fmla="*/ 2226934 h 5922355"/>
              <a:gd name="connsiteX1828" fmla="*/ 1205977 w 2421171"/>
              <a:gd name="connsiteY1828" fmla="*/ 2223395 h 5922355"/>
              <a:gd name="connsiteX1829" fmla="*/ 1208900 w 2421171"/>
              <a:gd name="connsiteY1829" fmla="*/ 2220082 h 5922355"/>
              <a:gd name="connsiteX1830" fmla="*/ 1217218 w 2421171"/>
              <a:gd name="connsiteY1830" fmla="*/ 2022935 h 5922355"/>
              <a:gd name="connsiteX1831" fmla="*/ 1212441 w 2421171"/>
              <a:gd name="connsiteY1831" fmla="*/ 2027653 h 5922355"/>
              <a:gd name="connsiteX1832" fmla="*/ 1209405 w 2421171"/>
              <a:gd name="connsiteY1832" fmla="*/ 2024115 h 5922355"/>
              <a:gd name="connsiteX1833" fmla="*/ 1214126 w 2421171"/>
              <a:gd name="connsiteY1833" fmla="*/ 2019565 h 5922355"/>
              <a:gd name="connsiteX1834" fmla="*/ 1217161 w 2421171"/>
              <a:gd name="connsiteY1834" fmla="*/ 2022935 h 5922355"/>
              <a:gd name="connsiteX1835" fmla="*/ 1222613 w 2421171"/>
              <a:gd name="connsiteY1835" fmla="*/ 3071350 h 5922355"/>
              <a:gd name="connsiteX1836" fmla="*/ 1221995 w 2421171"/>
              <a:gd name="connsiteY1836" fmla="*/ 3075001 h 5922355"/>
              <a:gd name="connsiteX1837" fmla="*/ 1203954 w 2421171"/>
              <a:gd name="connsiteY1837" fmla="*/ 3067306 h 5922355"/>
              <a:gd name="connsiteX1838" fmla="*/ 1208562 w 2421171"/>
              <a:gd name="connsiteY1838" fmla="*/ 3059162 h 5922355"/>
              <a:gd name="connsiteX1839" fmla="*/ 1222613 w 2421171"/>
              <a:gd name="connsiteY1839" fmla="*/ 3071294 h 5922355"/>
              <a:gd name="connsiteX1840" fmla="*/ 1208731 w 2421171"/>
              <a:gd name="connsiteY1840" fmla="*/ 3488727 h 5922355"/>
              <a:gd name="connsiteX1841" fmla="*/ 1215363 w 2421171"/>
              <a:gd name="connsiteY1841" fmla="*/ 3498781 h 5922355"/>
              <a:gd name="connsiteX1842" fmla="*/ 1210923 w 2421171"/>
              <a:gd name="connsiteY1842" fmla="*/ 3500298 h 5922355"/>
              <a:gd name="connsiteX1843" fmla="*/ 1204965 w 2421171"/>
              <a:gd name="connsiteY1843" fmla="*/ 3490749 h 5922355"/>
              <a:gd name="connsiteX1844" fmla="*/ 1208731 w 2421171"/>
              <a:gd name="connsiteY1844" fmla="*/ 3488784 h 5922355"/>
              <a:gd name="connsiteX1845" fmla="*/ 1228514 w 2421171"/>
              <a:gd name="connsiteY1845" fmla="*/ 2922900 h 5922355"/>
              <a:gd name="connsiteX1846" fmla="*/ 1232504 w 2421171"/>
              <a:gd name="connsiteY1846" fmla="*/ 2925372 h 5922355"/>
              <a:gd name="connsiteX1847" fmla="*/ 1222950 w 2421171"/>
              <a:gd name="connsiteY1847" fmla="*/ 2941548 h 5922355"/>
              <a:gd name="connsiteX1848" fmla="*/ 1218454 w 2421171"/>
              <a:gd name="connsiteY1848" fmla="*/ 2942446 h 5922355"/>
              <a:gd name="connsiteX1849" fmla="*/ 1228514 w 2421171"/>
              <a:gd name="connsiteY1849" fmla="*/ 2922900 h 5922355"/>
              <a:gd name="connsiteX1850" fmla="*/ 1229750 w 2421171"/>
              <a:gd name="connsiteY1850" fmla="*/ 1793661 h 5922355"/>
              <a:gd name="connsiteX1851" fmla="*/ 1232842 w 2421171"/>
              <a:gd name="connsiteY1851" fmla="*/ 1799615 h 5922355"/>
              <a:gd name="connsiteX1852" fmla="*/ 1227502 w 2421171"/>
              <a:gd name="connsiteY1852" fmla="*/ 1804220 h 5922355"/>
              <a:gd name="connsiteX1853" fmla="*/ 1224412 w 2421171"/>
              <a:gd name="connsiteY1853" fmla="*/ 1798098 h 5922355"/>
              <a:gd name="connsiteX1854" fmla="*/ 1229750 w 2421171"/>
              <a:gd name="connsiteY1854" fmla="*/ 1793661 h 5922355"/>
              <a:gd name="connsiteX1855" fmla="*/ 1226210 w 2421171"/>
              <a:gd name="connsiteY1855" fmla="*/ 1629148 h 5922355"/>
              <a:gd name="connsiteX1856" fmla="*/ 1224412 w 2421171"/>
              <a:gd name="connsiteY1856" fmla="*/ 1627744 h 5922355"/>
              <a:gd name="connsiteX1857" fmla="*/ 1226828 w 2421171"/>
              <a:gd name="connsiteY1857" fmla="*/ 1624149 h 5922355"/>
              <a:gd name="connsiteX1858" fmla="*/ 1228683 w 2421171"/>
              <a:gd name="connsiteY1858" fmla="*/ 1625553 h 5922355"/>
              <a:gd name="connsiteX1859" fmla="*/ 1226210 w 2421171"/>
              <a:gd name="connsiteY1859" fmla="*/ 1629148 h 5922355"/>
              <a:gd name="connsiteX1860" fmla="*/ 1233629 w 2421171"/>
              <a:gd name="connsiteY1860" fmla="*/ 2440987 h 5922355"/>
              <a:gd name="connsiteX1861" fmla="*/ 1236551 w 2421171"/>
              <a:gd name="connsiteY1861" fmla="*/ 2444525 h 5922355"/>
              <a:gd name="connsiteX1862" fmla="*/ 1232336 w 2421171"/>
              <a:gd name="connsiteY1862" fmla="*/ 2446210 h 5922355"/>
              <a:gd name="connsiteX1863" fmla="*/ 1229301 w 2421171"/>
              <a:gd name="connsiteY1863" fmla="*/ 2442896 h 5922355"/>
              <a:gd name="connsiteX1864" fmla="*/ 1233572 w 2421171"/>
              <a:gd name="connsiteY1864" fmla="*/ 2441043 h 5922355"/>
              <a:gd name="connsiteX1865" fmla="*/ 1173380 w 2421171"/>
              <a:gd name="connsiteY1865" fmla="*/ 1883023 h 5922355"/>
              <a:gd name="connsiteX1866" fmla="*/ 1171076 w 2421171"/>
              <a:gd name="connsiteY1866" fmla="*/ 1879484 h 5922355"/>
              <a:gd name="connsiteX1867" fmla="*/ 1181192 w 2421171"/>
              <a:gd name="connsiteY1867" fmla="*/ 1873250 h 5922355"/>
              <a:gd name="connsiteX1868" fmla="*/ 1183497 w 2421171"/>
              <a:gd name="connsiteY1868" fmla="*/ 1876845 h 5922355"/>
              <a:gd name="connsiteX1869" fmla="*/ 1173324 w 2421171"/>
              <a:gd name="connsiteY1869" fmla="*/ 1883023 h 5922355"/>
              <a:gd name="connsiteX1870" fmla="*/ 1175010 w 2421171"/>
              <a:gd name="connsiteY1870" fmla="*/ 1966712 h 5922355"/>
              <a:gd name="connsiteX1871" fmla="*/ 1171807 w 2421171"/>
              <a:gd name="connsiteY1871" fmla="*/ 1963904 h 5922355"/>
              <a:gd name="connsiteX1872" fmla="*/ 1174841 w 2421171"/>
              <a:gd name="connsiteY1872" fmla="*/ 1958399 h 5922355"/>
              <a:gd name="connsiteX1873" fmla="*/ 1177989 w 2421171"/>
              <a:gd name="connsiteY1873" fmla="*/ 1961039 h 5922355"/>
              <a:gd name="connsiteX1874" fmla="*/ 1175010 w 2421171"/>
              <a:gd name="connsiteY1874" fmla="*/ 1966712 h 5922355"/>
              <a:gd name="connsiteX1875" fmla="*/ 1171694 w 2421171"/>
              <a:gd name="connsiteY1875" fmla="*/ 3369766 h 5922355"/>
              <a:gd name="connsiteX1876" fmla="*/ 1173436 w 2421171"/>
              <a:gd name="connsiteY1876" fmla="*/ 3373809 h 5922355"/>
              <a:gd name="connsiteX1877" fmla="*/ 1169671 w 2421171"/>
              <a:gd name="connsiteY1877" fmla="*/ 3376337 h 5922355"/>
              <a:gd name="connsiteX1878" fmla="*/ 1166692 w 2421171"/>
              <a:gd name="connsiteY1878" fmla="*/ 3372911 h 5922355"/>
              <a:gd name="connsiteX1879" fmla="*/ 1171638 w 2421171"/>
              <a:gd name="connsiteY1879" fmla="*/ 3369766 h 5922355"/>
              <a:gd name="connsiteX1880" fmla="*/ 1173099 w 2421171"/>
              <a:gd name="connsiteY1880" fmla="*/ 2743109 h 5922355"/>
              <a:gd name="connsiteX1881" fmla="*/ 1171638 w 2421171"/>
              <a:gd name="connsiteY1881" fmla="*/ 2741256 h 5922355"/>
              <a:gd name="connsiteX1882" fmla="*/ 1174561 w 2421171"/>
              <a:gd name="connsiteY1882" fmla="*/ 2738223 h 5922355"/>
              <a:gd name="connsiteX1883" fmla="*/ 1175966 w 2421171"/>
              <a:gd name="connsiteY1883" fmla="*/ 2740077 h 5922355"/>
              <a:gd name="connsiteX1884" fmla="*/ 1173099 w 2421171"/>
              <a:gd name="connsiteY1884" fmla="*/ 2743109 h 5922355"/>
              <a:gd name="connsiteX1885" fmla="*/ 1166580 w 2421171"/>
              <a:gd name="connsiteY1885" fmla="*/ 5024672 h 5922355"/>
              <a:gd name="connsiteX1886" fmla="*/ 1168490 w 2421171"/>
              <a:gd name="connsiteY1886" fmla="*/ 5020797 h 5922355"/>
              <a:gd name="connsiteX1887" fmla="*/ 1170514 w 2421171"/>
              <a:gd name="connsiteY1887" fmla="*/ 5021695 h 5922355"/>
              <a:gd name="connsiteX1888" fmla="*/ 1168659 w 2421171"/>
              <a:gd name="connsiteY1888" fmla="*/ 5025627 h 5922355"/>
              <a:gd name="connsiteX1889" fmla="*/ 1166523 w 2421171"/>
              <a:gd name="connsiteY1889" fmla="*/ 5024672 h 5922355"/>
              <a:gd name="connsiteX1890" fmla="*/ 1160173 w 2421171"/>
              <a:gd name="connsiteY1890" fmla="*/ 4983109 h 5922355"/>
              <a:gd name="connsiteX1891" fmla="*/ 1167479 w 2421171"/>
              <a:gd name="connsiteY1891" fmla="*/ 4978335 h 5922355"/>
              <a:gd name="connsiteX1892" fmla="*/ 1173267 w 2421171"/>
              <a:gd name="connsiteY1892" fmla="*/ 4987714 h 5922355"/>
              <a:gd name="connsiteX1893" fmla="*/ 1165231 w 2421171"/>
              <a:gd name="connsiteY1893" fmla="*/ 4993219 h 5922355"/>
              <a:gd name="connsiteX1894" fmla="*/ 1160173 w 2421171"/>
              <a:gd name="connsiteY1894" fmla="*/ 4983109 h 5922355"/>
              <a:gd name="connsiteX1895" fmla="*/ 1156351 w 2421171"/>
              <a:gd name="connsiteY1895" fmla="*/ 4623696 h 5922355"/>
              <a:gd name="connsiteX1896" fmla="*/ 1159555 w 2421171"/>
              <a:gd name="connsiteY1896" fmla="*/ 4627347 h 5922355"/>
              <a:gd name="connsiteX1897" fmla="*/ 1156857 w 2421171"/>
              <a:gd name="connsiteY1897" fmla="*/ 4630997 h 5922355"/>
              <a:gd name="connsiteX1898" fmla="*/ 1152866 w 2421171"/>
              <a:gd name="connsiteY1898" fmla="*/ 4628301 h 5922355"/>
              <a:gd name="connsiteX1899" fmla="*/ 1156351 w 2421171"/>
              <a:gd name="connsiteY1899" fmla="*/ 4623639 h 5922355"/>
              <a:gd name="connsiteX1900" fmla="*/ 1136793 w 2421171"/>
              <a:gd name="connsiteY1900" fmla="*/ 4234402 h 5922355"/>
              <a:gd name="connsiteX1901" fmla="*/ 1148033 w 2421171"/>
              <a:gd name="connsiteY1901" fmla="*/ 4237772 h 5922355"/>
              <a:gd name="connsiteX1902" fmla="*/ 1153878 w 2421171"/>
              <a:gd name="connsiteY1902" fmla="*/ 4248050 h 5922355"/>
              <a:gd name="connsiteX1903" fmla="*/ 1141738 w 2421171"/>
              <a:gd name="connsiteY1903" fmla="*/ 4244905 h 5922355"/>
              <a:gd name="connsiteX1904" fmla="*/ 1136793 w 2421171"/>
              <a:gd name="connsiteY1904" fmla="*/ 4234402 h 5922355"/>
              <a:gd name="connsiteX1905" fmla="*/ 1096721 w 2421171"/>
              <a:gd name="connsiteY1905" fmla="*/ 2836852 h 5922355"/>
              <a:gd name="connsiteX1906" fmla="*/ 1067440 w 2421171"/>
              <a:gd name="connsiteY1906" fmla="*/ 2808376 h 5922355"/>
              <a:gd name="connsiteX1907" fmla="*/ 1096721 w 2421171"/>
              <a:gd name="connsiteY1907" fmla="*/ 2836852 h 5922355"/>
              <a:gd name="connsiteX1908" fmla="*/ 1086043 w 2421171"/>
              <a:gd name="connsiteY1908" fmla="*/ 2437168 h 5922355"/>
              <a:gd name="connsiteX1909" fmla="*/ 1081715 w 2421171"/>
              <a:gd name="connsiteY1909" fmla="*/ 2438796 h 5922355"/>
              <a:gd name="connsiteX1910" fmla="*/ 1078062 w 2421171"/>
              <a:gd name="connsiteY1910" fmla="*/ 2432337 h 5922355"/>
              <a:gd name="connsiteX1911" fmla="*/ 1083907 w 2421171"/>
              <a:gd name="connsiteY1911" fmla="*/ 2430259 h 5922355"/>
              <a:gd name="connsiteX1912" fmla="*/ 1086043 w 2421171"/>
              <a:gd name="connsiteY1912" fmla="*/ 2437111 h 5922355"/>
              <a:gd name="connsiteX1913" fmla="*/ 1058841 w 2421171"/>
              <a:gd name="connsiteY1913" fmla="*/ 2713790 h 5922355"/>
              <a:gd name="connsiteX1914" fmla="*/ 1071318 w 2421171"/>
              <a:gd name="connsiteY1914" fmla="*/ 2747041 h 5922355"/>
              <a:gd name="connsiteX1915" fmla="*/ 1058841 w 2421171"/>
              <a:gd name="connsiteY1915" fmla="*/ 2713790 h 5922355"/>
              <a:gd name="connsiteX1916" fmla="*/ 1061426 w 2421171"/>
              <a:gd name="connsiteY1916" fmla="*/ 2992997 h 5922355"/>
              <a:gd name="connsiteX1917" fmla="*/ 1065248 w 2421171"/>
              <a:gd name="connsiteY1917" fmla="*/ 2994850 h 5922355"/>
              <a:gd name="connsiteX1918" fmla="*/ 1063562 w 2421171"/>
              <a:gd name="connsiteY1918" fmla="*/ 2999119 h 5922355"/>
              <a:gd name="connsiteX1919" fmla="*/ 1058504 w 2421171"/>
              <a:gd name="connsiteY1919" fmla="*/ 2996367 h 5922355"/>
              <a:gd name="connsiteX1920" fmla="*/ 1061426 w 2421171"/>
              <a:gd name="connsiteY1920" fmla="*/ 2992997 h 5922355"/>
              <a:gd name="connsiteX1921" fmla="*/ 1085649 w 2421171"/>
              <a:gd name="connsiteY1921" fmla="*/ 3307139 h 5922355"/>
              <a:gd name="connsiteX1922" fmla="*/ 1080985 w 2421171"/>
              <a:gd name="connsiteY1922" fmla="*/ 3313149 h 5922355"/>
              <a:gd name="connsiteX1923" fmla="*/ 1074914 w 2421171"/>
              <a:gd name="connsiteY1923" fmla="*/ 3310060 h 5922355"/>
              <a:gd name="connsiteX1924" fmla="*/ 1080647 w 2421171"/>
              <a:gd name="connsiteY1924" fmla="*/ 3303713 h 5922355"/>
              <a:gd name="connsiteX1925" fmla="*/ 1085649 w 2421171"/>
              <a:gd name="connsiteY1925" fmla="*/ 3307195 h 5922355"/>
              <a:gd name="connsiteX1926" fmla="*/ 1083851 w 2421171"/>
              <a:gd name="connsiteY1926" fmla="*/ 3149703 h 5922355"/>
              <a:gd name="connsiteX1927" fmla="*/ 1085256 w 2421171"/>
              <a:gd name="connsiteY1927" fmla="*/ 3145940 h 5922355"/>
              <a:gd name="connsiteX1928" fmla="*/ 1087335 w 2421171"/>
              <a:gd name="connsiteY1928" fmla="*/ 3146895 h 5922355"/>
              <a:gd name="connsiteX1929" fmla="*/ 1085987 w 2421171"/>
              <a:gd name="connsiteY1929" fmla="*/ 3150770 h 5922355"/>
              <a:gd name="connsiteX1930" fmla="*/ 1083907 w 2421171"/>
              <a:gd name="connsiteY1930" fmla="*/ 3149703 h 5922355"/>
              <a:gd name="connsiteX1931" fmla="*/ 1079242 w 2421171"/>
              <a:gd name="connsiteY1931" fmla="*/ 4413968 h 5922355"/>
              <a:gd name="connsiteX1932" fmla="*/ 1076938 w 2421171"/>
              <a:gd name="connsiteY1932" fmla="*/ 4413968 h 5922355"/>
              <a:gd name="connsiteX1933" fmla="*/ 1076488 w 2421171"/>
              <a:gd name="connsiteY1933" fmla="*/ 4409980 h 5922355"/>
              <a:gd name="connsiteX1934" fmla="*/ 1078793 w 2421171"/>
              <a:gd name="connsiteY1934" fmla="*/ 4409980 h 5922355"/>
              <a:gd name="connsiteX1935" fmla="*/ 1079242 w 2421171"/>
              <a:gd name="connsiteY1935" fmla="*/ 4413912 h 5922355"/>
              <a:gd name="connsiteX1936" fmla="*/ 1073285 w 2421171"/>
              <a:gd name="connsiteY1936" fmla="*/ 3764789 h 5922355"/>
              <a:gd name="connsiteX1937" fmla="*/ 1074859 w 2421171"/>
              <a:gd name="connsiteY1937" fmla="*/ 3761306 h 5922355"/>
              <a:gd name="connsiteX1938" fmla="*/ 1078624 w 2421171"/>
              <a:gd name="connsiteY1938" fmla="*/ 3763946 h 5922355"/>
              <a:gd name="connsiteX1939" fmla="*/ 1077050 w 2421171"/>
              <a:gd name="connsiteY1939" fmla="*/ 3767541 h 5922355"/>
              <a:gd name="connsiteX1940" fmla="*/ 1073285 w 2421171"/>
              <a:gd name="connsiteY1940" fmla="*/ 3764789 h 5922355"/>
              <a:gd name="connsiteX1941" fmla="*/ 1097227 w 2421171"/>
              <a:gd name="connsiteY1941" fmla="*/ 3359880 h 5922355"/>
              <a:gd name="connsiteX1942" fmla="*/ 1091944 w 2421171"/>
              <a:gd name="connsiteY1942" fmla="*/ 3363980 h 5922355"/>
              <a:gd name="connsiteX1943" fmla="*/ 1085874 w 2421171"/>
              <a:gd name="connsiteY1943" fmla="*/ 3357465 h 5922355"/>
              <a:gd name="connsiteX1944" fmla="*/ 1092337 w 2421171"/>
              <a:gd name="connsiteY1944" fmla="*/ 3354657 h 5922355"/>
              <a:gd name="connsiteX1945" fmla="*/ 1097283 w 2421171"/>
              <a:gd name="connsiteY1945" fmla="*/ 3359880 h 5922355"/>
              <a:gd name="connsiteX1946" fmla="*/ 1099250 w 2421171"/>
              <a:gd name="connsiteY1946" fmla="*/ 4900768 h 5922355"/>
              <a:gd name="connsiteX1947" fmla="*/ 1097114 w 2421171"/>
              <a:gd name="connsiteY1947" fmla="*/ 4904194 h 5922355"/>
              <a:gd name="connsiteX1948" fmla="*/ 1093686 w 2421171"/>
              <a:gd name="connsiteY1948" fmla="*/ 4898746 h 5922355"/>
              <a:gd name="connsiteX1949" fmla="*/ 1097227 w 2421171"/>
              <a:gd name="connsiteY1949" fmla="*/ 4896555 h 5922355"/>
              <a:gd name="connsiteX1950" fmla="*/ 1099250 w 2421171"/>
              <a:gd name="connsiteY1950" fmla="*/ 4900768 h 5922355"/>
              <a:gd name="connsiteX1951" fmla="*/ 1099081 w 2421171"/>
              <a:gd name="connsiteY1951" fmla="*/ 3913013 h 5922355"/>
              <a:gd name="connsiteX1952" fmla="*/ 1106163 w 2421171"/>
              <a:gd name="connsiteY1952" fmla="*/ 3907172 h 5922355"/>
              <a:gd name="connsiteX1953" fmla="*/ 1109535 w 2421171"/>
              <a:gd name="connsiteY1953" fmla="*/ 3910205 h 5922355"/>
              <a:gd name="connsiteX1954" fmla="*/ 1103015 w 2421171"/>
              <a:gd name="connsiteY1954" fmla="*/ 3917114 h 5922355"/>
              <a:gd name="connsiteX1955" fmla="*/ 1099081 w 2421171"/>
              <a:gd name="connsiteY1955" fmla="*/ 3913013 h 5922355"/>
              <a:gd name="connsiteX1956" fmla="*/ 1103240 w 2421171"/>
              <a:gd name="connsiteY1956" fmla="*/ 4395433 h 5922355"/>
              <a:gd name="connsiteX1957" fmla="*/ 1099587 w 2421171"/>
              <a:gd name="connsiteY1957" fmla="*/ 4393242 h 5922355"/>
              <a:gd name="connsiteX1958" fmla="*/ 1100824 w 2421171"/>
              <a:gd name="connsiteY1958" fmla="*/ 4388974 h 5922355"/>
              <a:gd name="connsiteX1959" fmla="*/ 1105882 w 2421171"/>
              <a:gd name="connsiteY1959" fmla="*/ 4391726 h 5922355"/>
              <a:gd name="connsiteX1960" fmla="*/ 1103240 w 2421171"/>
              <a:gd name="connsiteY1960" fmla="*/ 4395489 h 5922355"/>
              <a:gd name="connsiteX1961" fmla="*/ 1108467 w 2421171"/>
              <a:gd name="connsiteY1961" fmla="*/ 4608418 h 5922355"/>
              <a:gd name="connsiteX1962" fmla="*/ 1112289 w 2421171"/>
              <a:gd name="connsiteY1962" fmla="*/ 4610665 h 5922355"/>
              <a:gd name="connsiteX1963" fmla="*/ 1109985 w 2421171"/>
              <a:gd name="connsiteY1963" fmla="*/ 4616506 h 5922355"/>
              <a:gd name="connsiteX1964" fmla="*/ 1104589 w 2421171"/>
              <a:gd name="connsiteY1964" fmla="*/ 4613417 h 5922355"/>
              <a:gd name="connsiteX1965" fmla="*/ 1108467 w 2421171"/>
              <a:gd name="connsiteY1965" fmla="*/ 4608474 h 5922355"/>
              <a:gd name="connsiteX1966" fmla="*/ 1104645 w 2421171"/>
              <a:gd name="connsiteY1966" fmla="*/ 2937335 h 5922355"/>
              <a:gd name="connsiteX1967" fmla="*/ 1101891 w 2421171"/>
              <a:gd name="connsiteY1967" fmla="*/ 2934471 h 5922355"/>
              <a:gd name="connsiteX1968" fmla="*/ 1103690 w 2421171"/>
              <a:gd name="connsiteY1968" fmla="*/ 2932954 h 5922355"/>
              <a:gd name="connsiteX1969" fmla="*/ 1106444 w 2421171"/>
              <a:gd name="connsiteY1969" fmla="*/ 2935762 h 5922355"/>
              <a:gd name="connsiteX1970" fmla="*/ 1104645 w 2421171"/>
              <a:gd name="connsiteY1970" fmla="*/ 2937335 h 5922355"/>
              <a:gd name="connsiteX1971" fmla="*/ 1107287 w 2421171"/>
              <a:gd name="connsiteY1971" fmla="*/ 3183178 h 5922355"/>
              <a:gd name="connsiteX1972" fmla="*/ 1104140 w 2421171"/>
              <a:gd name="connsiteY1972" fmla="*/ 3186212 h 5922355"/>
              <a:gd name="connsiteX1973" fmla="*/ 1100824 w 2421171"/>
              <a:gd name="connsiteY1973" fmla="*/ 3183010 h 5922355"/>
              <a:gd name="connsiteX1974" fmla="*/ 1105095 w 2421171"/>
              <a:gd name="connsiteY1974" fmla="*/ 3179303 h 5922355"/>
              <a:gd name="connsiteX1975" fmla="*/ 1107287 w 2421171"/>
              <a:gd name="connsiteY1975" fmla="*/ 3183122 h 5922355"/>
              <a:gd name="connsiteX1976" fmla="*/ 1106275 w 2421171"/>
              <a:gd name="connsiteY1976" fmla="*/ 2729461 h 5922355"/>
              <a:gd name="connsiteX1977" fmla="*/ 1109872 w 2421171"/>
              <a:gd name="connsiteY1977" fmla="*/ 2732101 h 5922355"/>
              <a:gd name="connsiteX1978" fmla="*/ 1107062 w 2421171"/>
              <a:gd name="connsiteY1978" fmla="*/ 2735752 h 5922355"/>
              <a:gd name="connsiteX1979" fmla="*/ 1102791 w 2421171"/>
              <a:gd name="connsiteY1979" fmla="*/ 2733954 h 5922355"/>
              <a:gd name="connsiteX1980" fmla="*/ 1106219 w 2421171"/>
              <a:gd name="connsiteY1980" fmla="*/ 2729405 h 5922355"/>
              <a:gd name="connsiteX1981" fmla="*/ 1099587 w 2421171"/>
              <a:gd name="connsiteY1981" fmla="*/ 3051748 h 5922355"/>
              <a:gd name="connsiteX1982" fmla="*/ 1103184 w 2421171"/>
              <a:gd name="connsiteY1982" fmla="*/ 3049445 h 5922355"/>
              <a:gd name="connsiteX1983" fmla="*/ 1105882 w 2421171"/>
              <a:gd name="connsiteY1983" fmla="*/ 3053208 h 5922355"/>
              <a:gd name="connsiteX1984" fmla="*/ 1100880 w 2421171"/>
              <a:gd name="connsiteY1984" fmla="*/ 3056016 h 5922355"/>
              <a:gd name="connsiteX1985" fmla="*/ 1099587 w 2421171"/>
              <a:gd name="connsiteY1985" fmla="*/ 3051691 h 5922355"/>
              <a:gd name="connsiteX1986" fmla="*/ 1101498 w 2421171"/>
              <a:gd name="connsiteY1986" fmla="*/ 2656275 h 5922355"/>
              <a:gd name="connsiteX1987" fmla="*/ 1105882 w 2421171"/>
              <a:gd name="connsiteY1987" fmla="*/ 2650771 h 5922355"/>
              <a:gd name="connsiteX1988" fmla="*/ 1117347 w 2421171"/>
              <a:gd name="connsiteY1988" fmla="*/ 2658185 h 5922355"/>
              <a:gd name="connsiteX1989" fmla="*/ 1113019 w 2421171"/>
              <a:gd name="connsiteY1989" fmla="*/ 2663296 h 5922355"/>
              <a:gd name="connsiteX1990" fmla="*/ 1101498 w 2421171"/>
              <a:gd name="connsiteY1990" fmla="*/ 2656275 h 5922355"/>
              <a:gd name="connsiteX1991" fmla="*/ 1120663 w 2421171"/>
              <a:gd name="connsiteY1991" fmla="*/ 2829214 h 5922355"/>
              <a:gd name="connsiteX1992" fmla="*/ 1121731 w 2421171"/>
              <a:gd name="connsiteY1992" fmla="*/ 2831011 h 5922355"/>
              <a:gd name="connsiteX1993" fmla="*/ 1118808 w 2421171"/>
              <a:gd name="connsiteY1993" fmla="*/ 2833763 h 5922355"/>
              <a:gd name="connsiteX1994" fmla="*/ 1116616 w 2421171"/>
              <a:gd name="connsiteY1994" fmla="*/ 2830337 h 5922355"/>
              <a:gd name="connsiteX1995" fmla="*/ 1120719 w 2421171"/>
              <a:gd name="connsiteY1995" fmla="*/ 2829214 h 5922355"/>
              <a:gd name="connsiteX1996" fmla="*/ 1116448 w 2421171"/>
              <a:gd name="connsiteY1996" fmla="*/ 3570338 h 5922355"/>
              <a:gd name="connsiteX1997" fmla="*/ 1109535 w 2421171"/>
              <a:gd name="connsiteY1997" fmla="*/ 3574551 h 5922355"/>
              <a:gd name="connsiteX1998" fmla="*/ 1111334 w 2421171"/>
              <a:gd name="connsiteY1998" fmla="*/ 3565059 h 5922355"/>
              <a:gd name="connsiteX1999" fmla="*/ 1120382 w 2421171"/>
              <a:gd name="connsiteY1999" fmla="*/ 3562812 h 5922355"/>
              <a:gd name="connsiteX2000" fmla="*/ 1116448 w 2421171"/>
              <a:gd name="connsiteY2000" fmla="*/ 3570394 h 5922355"/>
              <a:gd name="connsiteX2001" fmla="*/ 1118921 w 2421171"/>
              <a:gd name="connsiteY2001" fmla="*/ 3770180 h 5922355"/>
              <a:gd name="connsiteX2002" fmla="*/ 1115380 w 2421171"/>
              <a:gd name="connsiteY2002" fmla="*/ 3767653 h 5922355"/>
              <a:gd name="connsiteX2003" fmla="*/ 1117403 w 2421171"/>
              <a:gd name="connsiteY2003" fmla="*/ 3763272 h 5922355"/>
              <a:gd name="connsiteX2004" fmla="*/ 1120663 w 2421171"/>
              <a:gd name="connsiteY2004" fmla="*/ 3765687 h 5922355"/>
              <a:gd name="connsiteX2005" fmla="*/ 1118921 w 2421171"/>
              <a:gd name="connsiteY2005" fmla="*/ 3770237 h 5922355"/>
              <a:gd name="connsiteX2006" fmla="*/ 1105994 w 2421171"/>
              <a:gd name="connsiteY2006" fmla="*/ 5044724 h 5922355"/>
              <a:gd name="connsiteX2007" fmla="*/ 1109366 w 2421171"/>
              <a:gd name="connsiteY2007" fmla="*/ 5041635 h 5922355"/>
              <a:gd name="connsiteX2008" fmla="*/ 1112795 w 2421171"/>
              <a:gd name="connsiteY2008" fmla="*/ 5044387 h 5922355"/>
              <a:gd name="connsiteX2009" fmla="*/ 1110378 w 2421171"/>
              <a:gd name="connsiteY2009" fmla="*/ 5048375 h 5922355"/>
              <a:gd name="connsiteX2010" fmla="*/ 1105938 w 2421171"/>
              <a:gd name="connsiteY2010" fmla="*/ 5044724 h 5922355"/>
              <a:gd name="connsiteX2011" fmla="*/ 1072104 w 2421171"/>
              <a:gd name="connsiteY2011" fmla="*/ 5016304 h 5922355"/>
              <a:gd name="connsiteX2012" fmla="*/ 1115886 w 2421171"/>
              <a:gd name="connsiteY2012" fmla="*/ 5018269 h 5922355"/>
              <a:gd name="connsiteX2013" fmla="*/ 1072104 w 2421171"/>
              <a:gd name="connsiteY2013" fmla="*/ 5016304 h 5922355"/>
              <a:gd name="connsiteX2014" fmla="*/ 1059571 w 2421171"/>
              <a:gd name="connsiteY2014" fmla="*/ 4635154 h 5922355"/>
              <a:gd name="connsiteX2015" fmla="*/ 1068789 w 2421171"/>
              <a:gd name="connsiteY2015" fmla="*/ 4623808 h 5922355"/>
              <a:gd name="connsiteX2016" fmla="*/ 1076039 w 2421171"/>
              <a:gd name="connsiteY2016" fmla="*/ 4629256 h 5922355"/>
              <a:gd name="connsiteX2017" fmla="*/ 1066147 w 2421171"/>
              <a:gd name="connsiteY2017" fmla="*/ 4638243 h 5922355"/>
              <a:gd name="connsiteX2018" fmla="*/ 1059628 w 2421171"/>
              <a:gd name="connsiteY2018" fmla="*/ 4635210 h 5922355"/>
              <a:gd name="connsiteX2019" fmla="*/ 1042036 w 2421171"/>
              <a:gd name="connsiteY2019" fmla="*/ 3563036 h 5922355"/>
              <a:gd name="connsiteX2020" fmla="*/ 1046364 w 2421171"/>
              <a:gd name="connsiteY2020" fmla="*/ 3557588 h 5922355"/>
              <a:gd name="connsiteX2021" fmla="*/ 1057886 w 2421171"/>
              <a:gd name="connsiteY2021" fmla="*/ 3561969 h 5922355"/>
              <a:gd name="connsiteX2022" fmla="*/ 1055132 w 2421171"/>
              <a:gd name="connsiteY2022" fmla="*/ 3568204 h 5922355"/>
              <a:gd name="connsiteX2023" fmla="*/ 1042036 w 2421171"/>
              <a:gd name="connsiteY2023" fmla="*/ 3563093 h 5922355"/>
              <a:gd name="connsiteX2024" fmla="*/ 1042205 w 2421171"/>
              <a:gd name="connsiteY2024" fmla="*/ 1179643 h 5922355"/>
              <a:gd name="connsiteX2025" fmla="*/ 1048163 w 2421171"/>
              <a:gd name="connsiteY2025" fmla="*/ 1173577 h 5922355"/>
              <a:gd name="connsiteX2026" fmla="*/ 1052322 w 2421171"/>
              <a:gd name="connsiteY2026" fmla="*/ 1182507 h 5922355"/>
              <a:gd name="connsiteX2027" fmla="*/ 1047769 w 2421171"/>
              <a:gd name="connsiteY2027" fmla="*/ 1187899 h 5922355"/>
              <a:gd name="connsiteX2028" fmla="*/ 1042205 w 2421171"/>
              <a:gd name="connsiteY2028" fmla="*/ 1179643 h 5922355"/>
              <a:gd name="connsiteX2029" fmla="*/ 1044060 w 2421171"/>
              <a:gd name="connsiteY2029" fmla="*/ 2250805 h 5922355"/>
              <a:gd name="connsiteX2030" fmla="*/ 1045465 w 2421171"/>
              <a:gd name="connsiteY2030" fmla="*/ 2252715 h 5922355"/>
              <a:gd name="connsiteX2031" fmla="*/ 1042598 w 2421171"/>
              <a:gd name="connsiteY2031" fmla="*/ 2255748 h 5922355"/>
              <a:gd name="connsiteX2032" fmla="*/ 1040969 w 2421171"/>
              <a:gd name="connsiteY2032" fmla="*/ 2253726 h 5922355"/>
              <a:gd name="connsiteX2033" fmla="*/ 1044060 w 2421171"/>
              <a:gd name="connsiteY2033" fmla="*/ 2250805 h 5922355"/>
              <a:gd name="connsiteX2034" fmla="*/ 1054626 w 2421171"/>
              <a:gd name="connsiteY2034" fmla="*/ 2012769 h 5922355"/>
              <a:gd name="connsiteX2035" fmla="*/ 1056818 w 2421171"/>
              <a:gd name="connsiteY2035" fmla="*/ 2016644 h 5922355"/>
              <a:gd name="connsiteX2036" fmla="*/ 1052546 w 2421171"/>
              <a:gd name="connsiteY2036" fmla="*/ 2021082 h 5922355"/>
              <a:gd name="connsiteX2037" fmla="*/ 1050186 w 2421171"/>
              <a:gd name="connsiteY2037" fmla="*/ 2017262 h 5922355"/>
              <a:gd name="connsiteX2038" fmla="*/ 1054626 w 2421171"/>
              <a:gd name="connsiteY2038" fmla="*/ 2012769 h 5922355"/>
              <a:gd name="connsiteX2039" fmla="*/ 1041193 w 2421171"/>
              <a:gd name="connsiteY2039" fmla="*/ 3235414 h 5922355"/>
              <a:gd name="connsiteX2040" fmla="*/ 1044453 w 2421171"/>
              <a:gd name="connsiteY2040" fmla="*/ 3231988 h 5922355"/>
              <a:gd name="connsiteX2041" fmla="*/ 1047151 w 2421171"/>
              <a:gd name="connsiteY2041" fmla="*/ 3234628 h 5922355"/>
              <a:gd name="connsiteX2042" fmla="*/ 1043610 w 2421171"/>
              <a:gd name="connsiteY2042" fmla="*/ 3238222 h 5922355"/>
              <a:gd name="connsiteX2043" fmla="*/ 1041193 w 2421171"/>
              <a:gd name="connsiteY2043" fmla="*/ 3235358 h 5922355"/>
              <a:gd name="connsiteX2044" fmla="*/ 1040519 w 2421171"/>
              <a:gd name="connsiteY2044" fmla="*/ 2435875 h 5922355"/>
              <a:gd name="connsiteX2045" fmla="*/ 1044341 w 2421171"/>
              <a:gd name="connsiteY2045" fmla="*/ 2435258 h 5922355"/>
              <a:gd name="connsiteX2046" fmla="*/ 1044228 w 2421171"/>
              <a:gd name="connsiteY2046" fmla="*/ 2439470 h 5922355"/>
              <a:gd name="connsiteX2047" fmla="*/ 1040463 w 2421171"/>
              <a:gd name="connsiteY2047" fmla="*/ 2438235 h 5922355"/>
              <a:gd name="connsiteX2048" fmla="*/ 1040575 w 2421171"/>
              <a:gd name="connsiteY2048" fmla="*/ 2435875 h 5922355"/>
              <a:gd name="connsiteX2049" fmla="*/ 1026975 w 2421171"/>
              <a:gd name="connsiteY2049" fmla="*/ 4346848 h 5922355"/>
              <a:gd name="connsiteX2050" fmla="*/ 1030122 w 2421171"/>
              <a:gd name="connsiteY2050" fmla="*/ 4343647 h 5922355"/>
              <a:gd name="connsiteX2051" fmla="*/ 1034337 w 2421171"/>
              <a:gd name="connsiteY2051" fmla="*/ 4347073 h 5922355"/>
              <a:gd name="connsiteX2052" fmla="*/ 1030347 w 2421171"/>
              <a:gd name="connsiteY2052" fmla="*/ 4349432 h 5922355"/>
              <a:gd name="connsiteX2053" fmla="*/ 1026918 w 2421171"/>
              <a:gd name="connsiteY2053" fmla="*/ 4346904 h 5922355"/>
              <a:gd name="connsiteX2054" fmla="*/ 1013430 w 2421171"/>
              <a:gd name="connsiteY2054" fmla="*/ 2198289 h 5922355"/>
              <a:gd name="connsiteX2055" fmla="*/ 1005281 w 2421171"/>
              <a:gd name="connsiteY2055" fmla="*/ 2189021 h 5922355"/>
              <a:gd name="connsiteX2056" fmla="*/ 1023715 w 2421171"/>
              <a:gd name="connsiteY2056" fmla="*/ 2173014 h 5922355"/>
              <a:gd name="connsiteX2057" fmla="*/ 1030909 w 2421171"/>
              <a:gd name="connsiteY2057" fmla="*/ 2182281 h 5922355"/>
              <a:gd name="connsiteX2058" fmla="*/ 1013430 w 2421171"/>
              <a:gd name="connsiteY2058" fmla="*/ 2198289 h 5922355"/>
              <a:gd name="connsiteX2059" fmla="*/ 1011800 w 2421171"/>
              <a:gd name="connsiteY2059" fmla="*/ 1226992 h 5922355"/>
              <a:gd name="connsiteX2060" fmla="*/ 1008315 w 2421171"/>
              <a:gd name="connsiteY2060" fmla="*/ 1221656 h 5922355"/>
              <a:gd name="connsiteX2061" fmla="*/ 1015341 w 2421171"/>
              <a:gd name="connsiteY2061" fmla="*/ 1215196 h 5922355"/>
              <a:gd name="connsiteX2062" fmla="*/ 1020736 w 2421171"/>
              <a:gd name="connsiteY2062" fmla="*/ 1219634 h 5922355"/>
              <a:gd name="connsiteX2063" fmla="*/ 1011800 w 2421171"/>
              <a:gd name="connsiteY2063" fmla="*/ 1226935 h 5922355"/>
              <a:gd name="connsiteX2064" fmla="*/ 1018319 w 2421171"/>
              <a:gd name="connsiteY2064" fmla="*/ 4700982 h 5922355"/>
              <a:gd name="connsiteX2065" fmla="*/ 1023658 w 2421171"/>
              <a:gd name="connsiteY2065" fmla="*/ 4704520 h 5922355"/>
              <a:gd name="connsiteX2066" fmla="*/ 1021691 w 2421171"/>
              <a:gd name="connsiteY2066" fmla="*/ 4710305 h 5922355"/>
              <a:gd name="connsiteX2067" fmla="*/ 1015791 w 2421171"/>
              <a:gd name="connsiteY2067" fmla="*/ 4706992 h 5922355"/>
              <a:gd name="connsiteX2068" fmla="*/ 1018319 w 2421171"/>
              <a:gd name="connsiteY2068" fmla="*/ 4700982 h 5922355"/>
              <a:gd name="connsiteX2069" fmla="*/ 1000503 w 2421171"/>
              <a:gd name="connsiteY2069" fmla="*/ 3020519 h 5922355"/>
              <a:gd name="connsiteX2070" fmla="*/ 1018769 w 2421171"/>
              <a:gd name="connsiteY2070" fmla="*/ 3032707 h 5922355"/>
              <a:gd name="connsiteX2071" fmla="*/ 1015004 w 2421171"/>
              <a:gd name="connsiteY2071" fmla="*/ 3038211 h 5922355"/>
              <a:gd name="connsiteX2072" fmla="*/ 1000503 w 2421171"/>
              <a:gd name="connsiteY2072" fmla="*/ 3020462 h 5922355"/>
              <a:gd name="connsiteX2073" fmla="*/ 997525 w 2421171"/>
              <a:gd name="connsiteY2073" fmla="*/ 1988168 h 5922355"/>
              <a:gd name="connsiteX2074" fmla="*/ 1003201 w 2421171"/>
              <a:gd name="connsiteY2074" fmla="*/ 1995638 h 5922355"/>
              <a:gd name="connsiteX2075" fmla="*/ 998256 w 2421171"/>
              <a:gd name="connsiteY2075" fmla="*/ 2000300 h 5922355"/>
              <a:gd name="connsiteX2076" fmla="*/ 992467 w 2421171"/>
              <a:gd name="connsiteY2076" fmla="*/ 1992830 h 5922355"/>
              <a:gd name="connsiteX2077" fmla="*/ 997525 w 2421171"/>
              <a:gd name="connsiteY2077" fmla="*/ 1988168 h 5922355"/>
              <a:gd name="connsiteX2078" fmla="*/ 991680 w 2421171"/>
              <a:gd name="connsiteY2078" fmla="*/ 1753951 h 5922355"/>
              <a:gd name="connsiteX2079" fmla="*/ 988588 w 2421171"/>
              <a:gd name="connsiteY2079" fmla="*/ 1751199 h 5922355"/>
              <a:gd name="connsiteX2080" fmla="*/ 989825 w 2421171"/>
              <a:gd name="connsiteY2080" fmla="*/ 1749233 h 5922355"/>
              <a:gd name="connsiteX2081" fmla="*/ 992972 w 2421171"/>
              <a:gd name="connsiteY2081" fmla="*/ 1751929 h 5922355"/>
              <a:gd name="connsiteX2082" fmla="*/ 991680 w 2421171"/>
              <a:gd name="connsiteY2082" fmla="*/ 1753895 h 5922355"/>
              <a:gd name="connsiteX2083" fmla="*/ 996906 w 2421171"/>
              <a:gd name="connsiteY2083" fmla="*/ 1860500 h 5922355"/>
              <a:gd name="connsiteX2084" fmla="*/ 999098 w 2421171"/>
              <a:gd name="connsiteY2084" fmla="*/ 1856624 h 5922355"/>
              <a:gd name="connsiteX2085" fmla="*/ 1004325 w 2421171"/>
              <a:gd name="connsiteY2085" fmla="*/ 1859601 h 5922355"/>
              <a:gd name="connsiteX2086" fmla="*/ 1001121 w 2421171"/>
              <a:gd name="connsiteY2086" fmla="*/ 1862578 h 5922355"/>
              <a:gd name="connsiteX2087" fmla="*/ 996906 w 2421171"/>
              <a:gd name="connsiteY2087" fmla="*/ 1860500 h 5922355"/>
              <a:gd name="connsiteX2088" fmla="*/ 982463 w 2421171"/>
              <a:gd name="connsiteY2088" fmla="*/ 3683627 h 5922355"/>
              <a:gd name="connsiteX2089" fmla="*/ 1002246 w 2421171"/>
              <a:gd name="connsiteY2089" fmla="*/ 3693962 h 5922355"/>
              <a:gd name="connsiteX2090" fmla="*/ 982463 w 2421171"/>
              <a:gd name="connsiteY2090" fmla="*/ 3683627 h 5922355"/>
              <a:gd name="connsiteX2091" fmla="*/ 965490 w 2421171"/>
              <a:gd name="connsiteY2091" fmla="*/ 5145375 h 5922355"/>
              <a:gd name="connsiteX2092" fmla="*/ 972346 w 2421171"/>
              <a:gd name="connsiteY2092" fmla="*/ 5151891 h 5922355"/>
              <a:gd name="connsiteX2093" fmla="*/ 984542 w 2421171"/>
              <a:gd name="connsiteY2093" fmla="*/ 5173740 h 5922355"/>
              <a:gd name="connsiteX2094" fmla="*/ 980271 w 2421171"/>
              <a:gd name="connsiteY2094" fmla="*/ 5175987 h 5922355"/>
              <a:gd name="connsiteX2095" fmla="*/ 963860 w 2421171"/>
              <a:gd name="connsiteY2095" fmla="*/ 5156833 h 5922355"/>
              <a:gd name="connsiteX2096" fmla="*/ 965433 w 2421171"/>
              <a:gd name="connsiteY2096" fmla="*/ 5145375 h 5922355"/>
              <a:gd name="connsiteX2097" fmla="*/ 971504 w 2421171"/>
              <a:gd name="connsiteY2097" fmla="*/ 2921103 h 5922355"/>
              <a:gd name="connsiteX2098" fmla="*/ 966895 w 2421171"/>
              <a:gd name="connsiteY2098" fmla="*/ 2934695 h 5922355"/>
              <a:gd name="connsiteX2099" fmla="*/ 958240 w 2421171"/>
              <a:gd name="connsiteY2099" fmla="*/ 2938683 h 5922355"/>
              <a:gd name="connsiteX2100" fmla="*/ 958914 w 2421171"/>
              <a:gd name="connsiteY2100" fmla="*/ 2927281 h 5922355"/>
              <a:gd name="connsiteX2101" fmla="*/ 971560 w 2421171"/>
              <a:gd name="connsiteY2101" fmla="*/ 2921103 h 5922355"/>
              <a:gd name="connsiteX2102" fmla="*/ 956048 w 2421171"/>
              <a:gd name="connsiteY2102" fmla="*/ 2762768 h 5922355"/>
              <a:gd name="connsiteX2103" fmla="*/ 953631 w 2421171"/>
              <a:gd name="connsiteY2103" fmla="*/ 2759117 h 5922355"/>
              <a:gd name="connsiteX2104" fmla="*/ 958352 w 2421171"/>
              <a:gd name="connsiteY2104" fmla="*/ 2755073 h 5922355"/>
              <a:gd name="connsiteX2105" fmla="*/ 960825 w 2421171"/>
              <a:gd name="connsiteY2105" fmla="*/ 2758555 h 5922355"/>
              <a:gd name="connsiteX2106" fmla="*/ 956048 w 2421171"/>
              <a:gd name="connsiteY2106" fmla="*/ 2762712 h 5922355"/>
              <a:gd name="connsiteX2107" fmla="*/ 973246 w 2421171"/>
              <a:gd name="connsiteY2107" fmla="*/ 2877180 h 5922355"/>
              <a:gd name="connsiteX2108" fmla="*/ 969817 w 2421171"/>
              <a:gd name="connsiteY2108" fmla="*/ 2880213 h 5922355"/>
              <a:gd name="connsiteX2109" fmla="*/ 966614 w 2421171"/>
              <a:gd name="connsiteY2109" fmla="*/ 2877180 h 5922355"/>
              <a:gd name="connsiteX2110" fmla="*/ 971222 w 2421171"/>
              <a:gd name="connsiteY2110" fmla="*/ 2873473 h 5922355"/>
              <a:gd name="connsiteX2111" fmla="*/ 973246 w 2421171"/>
              <a:gd name="connsiteY2111" fmla="*/ 2877180 h 5922355"/>
              <a:gd name="connsiteX2112" fmla="*/ 969030 w 2421171"/>
              <a:gd name="connsiteY2112" fmla="*/ 2019734 h 5922355"/>
              <a:gd name="connsiteX2113" fmla="*/ 966164 w 2421171"/>
              <a:gd name="connsiteY2113" fmla="*/ 2016307 h 5922355"/>
              <a:gd name="connsiteX2114" fmla="*/ 967738 w 2421171"/>
              <a:gd name="connsiteY2114" fmla="*/ 2012039 h 5922355"/>
              <a:gd name="connsiteX2115" fmla="*/ 971504 w 2421171"/>
              <a:gd name="connsiteY2115" fmla="*/ 2014566 h 5922355"/>
              <a:gd name="connsiteX2116" fmla="*/ 969030 w 2421171"/>
              <a:gd name="connsiteY2116" fmla="*/ 2019734 h 5922355"/>
              <a:gd name="connsiteX2117" fmla="*/ 959420 w 2421171"/>
              <a:gd name="connsiteY2117" fmla="*/ 4810451 h 5922355"/>
              <a:gd name="connsiteX2118" fmla="*/ 961218 w 2421171"/>
              <a:gd name="connsiteY2118" fmla="*/ 4811799 h 5922355"/>
              <a:gd name="connsiteX2119" fmla="*/ 958802 w 2421171"/>
              <a:gd name="connsiteY2119" fmla="*/ 4815338 h 5922355"/>
              <a:gd name="connsiteX2120" fmla="*/ 957059 w 2421171"/>
              <a:gd name="connsiteY2120" fmla="*/ 4813933 h 5922355"/>
              <a:gd name="connsiteX2121" fmla="*/ 959420 w 2421171"/>
              <a:gd name="connsiteY2121" fmla="*/ 4810451 h 5922355"/>
              <a:gd name="connsiteX2122" fmla="*/ 956048 w 2421171"/>
              <a:gd name="connsiteY2122" fmla="*/ 3898129 h 5922355"/>
              <a:gd name="connsiteX2123" fmla="*/ 955149 w 2421171"/>
              <a:gd name="connsiteY2123" fmla="*/ 3925258 h 5922355"/>
              <a:gd name="connsiteX2124" fmla="*/ 956048 w 2421171"/>
              <a:gd name="connsiteY2124" fmla="*/ 3898129 h 5922355"/>
              <a:gd name="connsiteX2125" fmla="*/ 950596 w 2421171"/>
              <a:gd name="connsiteY2125" fmla="*/ 2896389 h 5922355"/>
              <a:gd name="connsiteX2126" fmla="*/ 945875 w 2421171"/>
              <a:gd name="connsiteY2126" fmla="*/ 2891671 h 5922355"/>
              <a:gd name="connsiteX2127" fmla="*/ 951608 w 2421171"/>
              <a:gd name="connsiteY2127" fmla="*/ 2885886 h 5922355"/>
              <a:gd name="connsiteX2128" fmla="*/ 955205 w 2421171"/>
              <a:gd name="connsiteY2128" fmla="*/ 2891503 h 5922355"/>
              <a:gd name="connsiteX2129" fmla="*/ 950540 w 2421171"/>
              <a:gd name="connsiteY2129" fmla="*/ 2896389 h 5922355"/>
              <a:gd name="connsiteX2130" fmla="*/ 915920 w 2421171"/>
              <a:gd name="connsiteY2130" fmla="*/ 2598086 h 5922355"/>
              <a:gd name="connsiteX2131" fmla="*/ 909850 w 2421171"/>
              <a:gd name="connsiteY2131" fmla="*/ 2590279 h 5922355"/>
              <a:gd name="connsiteX2132" fmla="*/ 913166 w 2421171"/>
              <a:gd name="connsiteY2132" fmla="*/ 2587920 h 5922355"/>
              <a:gd name="connsiteX2133" fmla="*/ 920079 w 2421171"/>
              <a:gd name="connsiteY2133" fmla="*/ 2595109 h 5922355"/>
              <a:gd name="connsiteX2134" fmla="*/ 915920 w 2421171"/>
              <a:gd name="connsiteY2134" fmla="*/ 2598030 h 5922355"/>
              <a:gd name="connsiteX2135" fmla="*/ 918674 w 2421171"/>
              <a:gd name="connsiteY2135" fmla="*/ 2426552 h 5922355"/>
              <a:gd name="connsiteX2136" fmla="*/ 915695 w 2421171"/>
              <a:gd name="connsiteY2136" fmla="*/ 2423519 h 5922355"/>
              <a:gd name="connsiteX2137" fmla="*/ 917494 w 2421171"/>
              <a:gd name="connsiteY2137" fmla="*/ 2421946 h 5922355"/>
              <a:gd name="connsiteX2138" fmla="*/ 920528 w 2421171"/>
              <a:gd name="connsiteY2138" fmla="*/ 2425035 h 5922355"/>
              <a:gd name="connsiteX2139" fmla="*/ 918730 w 2421171"/>
              <a:gd name="connsiteY2139" fmla="*/ 2426552 h 5922355"/>
              <a:gd name="connsiteX2140" fmla="*/ 907602 w 2421171"/>
              <a:gd name="connsiteY2140" fmla="*/ 3520799 h 5922355"/>
              <a:gd name="connsiteX2141" fmla="*/ 912997 w 2421171"/>
              <a:gd name="connsiteY2141" fmla="*/ 3517260 h 5922355"/>
              <a:gd name="connsiteX2142" fmla="*/ 917831 w 2421171"/>
              <a:gd name="connsiteY2142" fmla="*/ 3526191 h 5922355"/>
              <a:gd name="connsiteX2143" fmla="*/ 913672 w 2421171"/>
              <a:gd name="connsiteY2143" fmla="*/ 3531246 h 5922355"/>
              <a:gd name="connsiteX2144" fmla="*/ 907602 w 2421171"/>
              <a:gd name="connsiteY2144" fmla="*/ 3520743 h 5922355"/>
              <a:gd name="connsiteX2145" fmla="*/ 902600 w 2421171"/>
              <a:gd name="connsiteY2145" fmla="*/ 3846062 h 5922355"/>
              <a:gd name="connsiteX2146" fmla="*/ 905298 w 2421171"/>
              <a:gd name="connsiteY2146" fmla="*/ 3839266 h 5922355"/>
              <a:gd name="connsiteX2147" fmla="*/ 910131 w 2421171"/>
              <a:gd name="connsiteY2147" fmla="*/ 3843647 h 5922355"/>
              <a:gd name="connsiteX2148" fmla="*/ 907546 w 2421171"/>
              <a:gd name="connsiteY2148" fmla="*/ 3850780 h 5922355"/>
              <a:gd name="connsiteX2149" fmla="*/ 902544 w 2421171"/>
              <a:gd name="connsiteY2149" fmla="*/ 3846118 h 5922355"/>
              <a:gd name="connsiteX2150" fmla="*/ 884784 w 2421171"/>
              <a:gd name="connsiteY2150" fmla="*/ 4954632 h 5922355"/>
              <a:gd name="connsiteX2151" fmla="*/ 895799 w 2421171"/>
              <a:gd name="connsiteY2151" fmla="*/ 4942837 h 5922355"/>
              <a:gd name="connsiteX2152" fmla="*/ 900689 w 2421171"/>
              <a:gd name="connsiteY2152" fmla="*/ 4950588 h 5922355"/>
              <a:gd name="connsiteX2153" fmla="*/ 890573 w 2421171"/>
              <a:gd name="connsiteY2153" fmla="*/ 4962664 h 5922355"/>
              <a:gd name="connsiteX2154" fmla="*/ 884728 w 2421171"/>
              <a:gd name="connsiteY2154" fmla="*/ 4954688 h 5922355"/>
              <a:gd name="connsiteX2155" fmla="*/ 898609 w 2421171"/>
              <a:gd name="connsiteY2155" fmla="*/ 2502040 h 5922355"/>
              <a:gd name="connsiteX2156" fmla="*/ 895181 w 2421171"/>
              <a:gd name="connsiteY2156" fmla="*/ 2499850 h 5922355"/>
              <a:gd name="connsiteX2157" fmla="*/ 898273 w 2421171"/>
              <a:gd name="connsiteY2157" fmla="*/ 2497266 h 5922355"/>
              <a:gd name="connsiteX2158" fmla="*/ 900127 w 2421171"/>
              <a:gd name="connsiteY2158" fmla="*/ 2498389 h 5922355"/>
              <a:gd name="connsiteX2159" fmla="*/ 898666 w 2421171"/>
              <a:gd name="connsiteY2159" fmla="*/ 2502040 h 5922355"/>
              <a:gd name="connsiteX2160" fmla="*/ 869947 w 2421171"/>
              <a:gd name="connsiteY2160" fmla="*/ 4378358 h 5922355"/>
              <a:gd name="connsiteX2161" fmla="*/ 878433 w 2421171"/>
              <a:gd name="connsiteY2161" fmla="*/ 4371562 h 5922355"/>
              <a:gd name="connsiteX2162" fmla="*/ 885065 w 2421171"/>
              <a:gd name="connsiteY2162" fmla="*/ 4378470 h 5922355"/>
              <a:gd name="connsiteX2163" fmla="*/ 877590 w 2421171"/>
              <a:gd name="connsiteY2163" fmla="*/ 4384143 h 5922355"/>
              <a:gd name="connsiteX2164" fmla="*/ 869890 w 2421171"/>
              <a:gd name="connsiteY2164" fmla="*/ 4378414 h 5922355"/>
              <a:gd name="connsiteX2165" fmla="*/ 881749 w 2421171"/>
              <a:gd name="connsiteY2165" fmla="*/ 3511082 h 5922355"/>
              <a:gd name="connsiteX2166" fmla="*/ 875286 w 2421171"/>
              <a:gd name="connsiteY2166" fmla="*/ 3501477 h 5922355"/>
              <a:gd name="connsiteX2167" fmla="*/ 878153 w 2421171"/>
              <a:gd name="connsiteY2167" fmla="*/ 3498613 h 5922355"/>
              <a:gd name="connsiteX2168" fmla="*/ 883435 w 2421171"/>
              <a:gd name="connsiteY2168" fmla="*/ 3507262 h 5922355"/>
              <a:gd name="connsiteX2169" fmla="*/ 881749 w 2421171"/>
              <a:gd name="connsiteY2169" fmla="*/ 3511082 h 5922355"/>
              <a:gd name="connsiteX2170" fmla="*/ 859943 w 2421171"/>
              <a:gd name="connsiteY2170" fmla="*/ 5130323 h 5922355"/>
              <a:gd name="connsiteX2171" fmla="*/ 862247 w 2421171"/>
              <a:gd name="connsiteY2171" fmla="*/ 5134254 h 5922355"/>
              <a:gd name="connsiteX2172" fmla="*/ 859943 w 2421171"/>
              <a:gd name="connsiteY2172" fmla="*/ 5137905 h 5922355"/>
              <a:gd name="connsiteX2173" fmla="*/ 856739 w 2421171"/>
              <a:gd name="connsiteY2173" fmla="*/ 5134816 h 5922355"/>
              <a:gd name="connsiteX2174" fmla="*/ 859943 w 2421171"/>
              <a:gd name="connsiteY2174" fmla="*/ 5130323 h 5922355"/>
              <a:gd name="connsiteX2175" fmla="*/ 853929 w 2421171"/>
              <a:gd name="connsiteY2175" fmla="*/ 4737771 h 5922355"/>
              <a:gd name="connsiteX2176" fmla="*/ 869103 w 2421171"/>
              <a:gd name="connsiteY2176" fmla="*/ 4737490 h 5922355"/>
              <a:gd name="connsiteX2177" fmla="*/ 854547 w 2421171"/>
              <a:gd name="connsiteY2177" fmla="*/ 4742320 h 5922355"/>
              <a:gd name="connsiteX2178" fmla="*/ 853929 w 2421171"/>
              <a:gd name="connsiteY2178" fmla="*/ 4737771 h 5922355"/>
              <a:gd name="connsiteX2179" fmla="*/ 835607 w 2421171"/>
              <a:gd name="connsiteY2179" fmla="*/ 4500241 h 5922355"/>
              <a:gd name="connsiteX2180" fmla="*/ 839373 w 2421171"/>
              <a:gd name="connsiteY2180" fmla="*/ 4501139 h 5922355"/>
              <a:gd name="connsiteX2181" fmla="*/ 837856 w 2421171"/>
              <a:gd name="connsiteY2181" fmla="*/ 4505183 h 5922355"/>
              <a:gd name="connsiteX2182" fmla="*/ 834652 w 2421171"/>
              <a:gd name="connsiteY2182" fmla="*/ 4502319 h 5922355"/>
              <a:gd name="connsiteX2183" fmla="*/ 835607 w 2421171"/>
              <a:gd name="connsiteY2183" fmla="*/ 4500241 h 5922355"/>
              <a:gd name="connsiteX2184" fmla="*/ 830999 w 2421171"/>
              <a:gd name="connsiteY2184" fmla="*/ 4349038 h 5922355"/>
              <a:gd name="connsiteX2185" fmla="*/ 834540 w 2421171"/>
              <a:gd name="connsiteY2185" fmla="*/ 4346230 h 5922355"/>
              <a:gd name="connsiteX2186" fmla="*/ 837518 w 2421171"/>
              <a:gd name="connsiteY2186" fmla="*/ 4348702 h 5922355"/>
              <a:gd name="connsiteX2187" fmla="*/ 832685 w 2421171"/>
              <a:gd name="connsiteY2187" fmla="*/ 4352689 h 5922355"/>
              <a:gd name="connsiteX2188" fmla="*/ 830943 w 2421171"/>
              <a:gd name="connsiteY2188" fmla="*/ 4349038 h 5922355"/>
              <a:gd name="connsiteX2189" fmla="*/ 807001 w 2421171"/>
              <a:gd name="connsiteY2189" fmla="*/ 4749959 h 5922355"/>
              <a:gd name="connsiteX2190" fmla="*/ 808968 w 2421171"/>
              <a:gd name="connsiteY2190" fmla="*/ 4745634 h 5922355"/>
              <a:gd name="connsiteX2191" fmla="*/ 812621 w 2421171"/>
              <a:gd name="connsiteY2191" fmla="*/ 4748050 h 5922355"/>
              <a:gd name="connsiteX2192" fmla="*/ 811778 w 2421171"/>
              <a:gd name="connsiteY2192" fmla="*/ 4752543 h 5922355"/>
              <a:gd name="connsiteX2193" fmla="*/ 807001 w 2421171"/>
              <a:gd name="connsiteY2193" fmla="*/ 4749903 h 5922355"/>
              <a:gd name="connsiteX2194" fmla="*/ 812790 w 2421171"/>
              <a:gd name="connsiteY2194" fmla="*/ 3940985 h 5922355"/>
              <a:gd name="connsiteX2195" fmla="*/ 815319 w 2421171"/>
              <a:gd name="connsiteY2195" fmla="*/ 3944860 h 5922355"/>
              <a:gd name="connsiteX2196" fmla="*/ 812003 w 2421171"/>
              <a:gd name="connsiteY2196" fmla="*/ 3946489 h 5922355"/>
              <a:gd name="connsiteX2197" fmla="*/ 809361 w 2421171"/>
              <a:gd name="connsiteY2197" fmla="*/ 3942670 h 5922355"/>
              <a:gd name="connsiteX2198" fmla="*/ 812845 w 2421171"/>
              <a:gd name="connsiteY2198" fmla="*/ 3941041 h 5922355"/>
              <a:gd name="connsiteX2199" fmla="*/ 810654 w 2421171"/>
              <a:gd name="connsiteY2199" fmla="*/ 3413407 h 5922355"/>
              <a:gd name="connsiteX2200" fmla="*/ 808462 w 2421171"/>
              <a:gd name="connsiteY2200" fmla="*/ 3412340 h 5922355"/>
              <a:gd name="connsiteX2201" fmla="*/ 809924 w 2421171"/>
              <a:gd name="connsiteY2201" fmla="*/ 3408409 h 5922355"/>
              <a:gd name="connsiteX2202" fmla="*/ 812059 w 2421171"/>
              <a:gd name="connsiteY2202" fmla="*/ 3409419 h 5922355"/>
              <a:gd name="connsiteX2203" fmla="*/ 810654 w 2421171"/>
              <a:gd name="connsiteY2203" fmla="*/ 3413407 h 5922355"/>
              <a:gd name="connsiteX2204" fmla="*/ 785588 w 2421171"/>
              <a:gd name="connsiteY2204" fmla="*/ 3070900 h 5922355"/>
              <a:gd name="connsiteX2205" fmla="*/ 812677 w 2421171"/>
              <a:gd name="connsiteY2205" fmla="*/ 3092974 h 5922355"/>
              <a:gd name="connsiteX2206" fmla="*/ 785588 w 2421171"/>
              <a:gd name="connsiteY2206" fmla="*/ 3070900 h 5922355"/>
              <a:gd name="connsiteX2207" fmla="*/ 793625 w 2421171"/>
              <a:gd name="connsiteY2207" fmla="*/ 2475080 h 5922355"/>
              <a:gd name="connsiteX2208" fmla="*/ 775303 w 2421171"/>
              <a:gd name="connsiteY2208" fmla="*/ 2468452 h 5922355"/>
              <a:gd name="connsiteX2209" fmla="*/ 776652 w 2421171"/>
              <a:gd name="connsiteY2209" fmla="*/ 2461600 h 5922355"/>
              <a:gd name="connsiteX2210" fmla="*/ 793625 w 2421171"/>
              <a:gd name="connsiteY2210" fmla="*/ 2475080 h 5922355"/>
              <a:gd name="connsiteX2211" fmla="*/ 779911 w 2421171"/>
              <a:gd name="connsiteY2211" fmla="*/ 2149761 h 5922355"/>
              <a:gd name="connsiteX2212" fmla="*/ 775921 w 2421171"/>
              <a:gd name="connsiteY2212" fmla="*/ 2151726 h 5922355"/>
              <a:gd name="connsiteX2213" fmla="*/ 773336 w 2421171"/>
              <a:gd name="connsiteY2213" fmla="*/ 2145997 h 5922355"/>
              <a:gd name="connsiteX2214" fmla="*/ 777326 w 2421171"/>
              <a:gd name="connsiteY2214" fmla="*/ 2144256 h 5922355"/>
              <a:gd name="connsiteX2215" fmla="*/ 779911 w 2421171"/>
              <a:gd name="connsiteY2215" fmla="*/ 2149817 h 5922355"/>
              <a:gd name="connsiteX2216" fmla="*/ 780193 w 2421171"/>
              <a:gd name="connsiteY2216" fmla="*/ 2956544 h 5922355"/>
              <a:gd name="connsiteX2217" fmla="*/ 766479 w 2421171"/>
              <a:gd name="connsiteY2217" fmla="*/ 2973731 h 5922355"/>
              <a:gd name="connsiteX2218" fmla="*/ 780193 w 2421171"/>
              <a:gd name="connsiteY2218" fmla="*/ 2956544 h 5922355"/>
              <a:gd name="connsiteX2219" fmla="*/ 784015 w 2421171"/>
              <a:gd name="connsiteY2219" fmla="*/ 3582246 h 5922355"/>
              <a:gd name="connsiteX2220" fmla="*/ 785982 w 2421171"/>
              <a:gd name="connsiteY2220" fmla="*/ 3586233 h 5922355"/>
              <a:gd name="connsiteX2221" fmla="*/ 783958 w 2421171"/>
              <a:gd name="connsiteY2221" fmla="*/ 3587244 h 5922355"/>
              <a:gd name="connsiteX2222" fmla="*/ 781934 w 2421171"/>
              <a:gd name="connsiteY2222" fmla="*/ 3583369 h 5922355"/>
              <a:gd name="connsiteX2223" fmla="*/ 784070 w 2421171"/>
              <a:gd name="connsiteY2223" fmla="*/ 3582302 h 5922355"/>
              <a:gd name="connsiteX2224" fmla="*/ 790084 w 2421171"/>
              <a:gd name="connsiteY2224" fmla="*/ 3480359 h 5922355"/>
              <a:gd name="connsiteX2225" fmla="*/ 793625 w 2421171"/>
              <a:gd name="connsiteY2225" fmla="*/ 3483391 h 5922355"/>
              <a:gd name="connsiteX2226" fmla="*/ 790759 w 2421171"/>
              <a:gd name="connsiteY2226" fmla="*/ 3486537 h 5922355"/>
              <a:gd name="connsiteX2227" fmla="*/ 786600 w 2421171"/>
              <a:gd name="connsiteY2227" fmla="*/ 3484459 h 5922355"/>
              <a:gd name="connsiteX2228" fmla="*/ 790084 w 2421171"/>
              <a:gd name="connsiteY2228" fmla="*/ 3480359 h 5922355"/>
              <a:gd name="connsiteX2229" fmla="*/ 799526 w 2421171"/>
              <a:gd name="connsiteY2229" fmla="*/ 3285739 h 5922355"/>
              <a:gd name="connsiteX2230" fmla="*/ 801325 w 2421171"/>
              <a:gd name="connsiteY2230" fmla="*/ 3289784 h 5922355"/>
              <a:gd name="connsiteX2231" fmla="*/ 795929 w 2421171"/>
              <a:gd name="connsiteY2231" fmla="*/ 3292480 h 5922355"/>
              <a:gd name="connsiteX2232" fmla="*/ 794074 w 2421171"/>
              <a:gd name="connsiteY2232" fmla="*/ 3288548 h 5922355"/>
              <a:gd name="connsiteX2233" fmla="*/ 799582 w 2421171"/>
              <a:gd name="connsiteY2233" fmla="*/ 3285683 h 5922355"/>
              <a:gd name="connsiteX2234" fmla="*/ 798964 w 2421171"/>
              <a:gd name="connsiteY2234" fmla="*/ 4258553 h 5922355"/>
              <a:gd name="connsiteX2235" fmla="*/ 801437 w 2421171"/>
              <a:gd name="connsiteY2235" fmla="*/ 4254847 h 5922355"/>
              <a:gd name="connsiteX2236" fmla="*/ 805034 w 2421171"/>
              <a:gd name="connsiteY2236" fmla="*/ 4256756 h 5922355"/>
              <a:gd name="connsiteX2237" fmla="*/ 802617 w 2421171"/>
              <a:gd name="connsiteY2237" fmla="*/ 4260519 h 5922355"/>
              <a:gd name="connsiteX2238" fmla="*/ 798964 w 2421171"/>
              <a:gd name="connsiteY2238" fmla="*/ 4258553 h 5922355"/>
              <a:gd name="connsiteX2239" fmla="*/ 794580 w 2421171"/>
              <a:gd name="connsiteY2239" fmla="*/ 5124313 h 5922355"/>
              <a:gd name="connsiteX2240" fmla="*/ 795536 w 2421171"/>
              <a:gd name="connsiteY2240" fmla="*/ 5122178 h 5922355"/>
              <a:gd name="connsiteX2241" fmla="*/ 799301 w 2421171"/>
              <a:gd name="connsiteY2241" fmla="*/ 5123583 h 5922355"/>
              <a:gd name="connsiteX2242" fmla="*/ 798289 w 2421171"/>
              <a:gd name="connsiteY2242" fmla="*/ 5125773 h 5922355"/>
              <a:gd name="connsiteX2243" fmla="*/ 794580 w 2421171"/>
              <a:gd name="connsiteY2243" fmla="*/ 5124313 h 5922355"/>
              <a:gd name="connsiteX2244" fmla="*/ 781879 w 2421171"/>
              <a:gd name="connsiteY2244" fmla="*/ 5233839 h 5922355"/>
              <a:gd name="connsiteX2245" fmla="*/ 783565 w 2421171"/>
              <a:gd name="connsiteY2245" fmla="*/ 5229457 h 5922355"/>
              <a:gd name="connsiteX2246" fmla="*/ 790984 w 2421171"/>
              <a:gd name="connsiteY2246" fmla="*/ 5235018 h 5922355"/>
              <a:gd name="connsiteX2247" fmla="*/ 789072 w 2421171"/>
              <a:gd name="connsiteY2247" fmla="*/ 5239399 h 5922355"/>
              <a:gd name="connsiteX2248" fmla="*/ 781879 w 2421171"/>
              <a:gd name="connsiteY2248" fmla="*/ 5233839 h 5922355"/>
              <a:gd name="connsiteX2249" fmla="*/ 781766 w 2421171"/>
              <a:gd name="connsiteY2249" fmla="*/ 4592916 h 5922355"/>
              <a:gd name="connsiteX2250" fmla="*/ 788173 w 2421171"/>
              <a:gd name="connsiteY2250" fmla="*/ 4582862 h 5922355"/>
              <a:gd name="connsiteX2251" fmla="*/ 791320 w 2421171"/>
              <a:gd name="connsiteY2251" fmla="*/ 4585390 h 5922355"/>
              <a:gd name="connsiteX2252" fmla="*/ 785026 w 2421171"/>
              <a:gd name="connsiteY2252" fmla="*/ 4595780 h 5922355"/>
              <a:gd name="connsiteX2253" fmla="*/ 781766 w 2421171"/>
              <a:gd name="connsiteY2253" fmla="*/ 4592916 h 5922355"/>
              <a:gd name="connsiteX2254" fmla="*/ 789128 w 2421171"/>
              <a:gd name="connsiteY2254" fmla="*/ 3904139 h 5922355"/>
              <a:gd name="connsiteX2255" fmla="*/ 782665 w 2421171"/>
              <a:gd name="connsiteY2255" fmla="*/ 3907565 h 5922355"/>
              <a:gd name="connsiteX2256" fmla="*/ 779406 w 2421171"/>
              <a:gd name="connsiteY2256" fmla="*/ 3903914 h 5922355"/>
              <a:gd name="connsiteX2257" fmla="*/ 785195 w 2421171"/>
              <a:gd name="connsiteY2257" fmla="*/ 3900264 h 5922355"/>
              <a:gd name="connsiteX2258" fmla="*/ 789128 w 2421171"/>
              <a:gd name="connsiteY2258" fmla="*/ 3904083 h 5922355"/>
              <a:gd name="connsiteX2259" fmla="*/ 779181 w 2421171"/>
              <a:gd name="connsiteY2259" fmla="*/ 4014732 h 5922355"/>
              <a:gd name="connsiteX2260" fmla="*/ 781991 w 2421171"/>
              <a:gd name="connsiteY2260" fmla="*/ 4010913 h 5922355"/>
              <a:gd name="connsiteX2261" fmla="*/ 785195 w 2421171"/>
              <a:gd name="connsiteY2261" fmla="*/ 4014002 h 5922355"/>
              <a:gd name="connsiteX2262" fmla="*/ 782103 w 2421171"/>
              <a:gd name="connsiteY2262" fmla="*/ 4017765 h 5922355"/>
              <a:gd name="connsiteX2263" fmla="*/ 779181 w 2421171"/>
              <a:gd name="connsiteY2263" fmla="*/ 4014788 h 5922355"/>
              <a:gd name="connsiteX2264" fmla="*/ 773729 w 2421171"/>
              <a:gd name="connsiteY2264" fmla="*/ 3834211 h 5922355"/>
              <a:gd name="connsiteX2265" fmla="*/ 790534 w 2421171"/>
              <a:gd name="connsiteY2265" fmla="*/ 3813373 h 5922355"/>
              <a:gd name="connsiteX2266" fmla="*/ 801212 w 2421171"/>
              <a:gd name="connsiteY2266" fmla="*/ 3823371 h 5922355"/>
              <a:gd name="connsiteX2267" fmla="*/ 780305 w 2421171"/>
              <a:gd name="connsiteY2267" fmla="*/ 3841007 h 5922355"/>
              <a:gd name="connsiteX2268" fmla="*/ 773673 w 2421171"/>
              <a:gd name="connsiteY2268" fmla="*/ 3834211 h 5922355"/>
              <a:gd name="connsiteX2269" fmla="*/ 737142 w 2421171"/>
              <a:gd name="connsiteY2269" fmla="*/ 5197723 h 5922355"/>
              <a:gd name="connsiteX2270" fmla="*/ 745572 w 2421171"/>
              <a:gd name="connsiteY2270" fmla="*/ 5193454 h 5922355"/>
              <a:gd name="connsiteX2271" fmla="*/ 768727 w 2421171"/>
              <a:gd name="connsiteY2271" fmla="*/ 5214180 h 5922355"/>
              <a:gd name="connsiteX2272" fmla="*/ 739559 w 2421171"/>
              <a:gd name="connsiteY2272" fmla="*/ 5204744 h 5922355"/>
              <a:gd name="connsiteX2273" fmla="*/ 737142 w 2421171"/>
              <a:gd name="connsiteY2273" fmla="*/ 5197723 h 5922355"/>
              <a:gd name="connsiteX2274" fmla="*/ 756476 w 2421171"/>
              <a:gd name="connsiteY2274" fmla="*/ 3861508 h 5922355"/>
              <a:gd name="connsiteX2275" fmla="*/ 754621 w 2421171"/>
              <a:gd name="connsiteY2275" fmla="*/ 3860722 h 5922355"/>
              <a:gd name="connsiteX2276" fmla="*/ 755407 w 2421171"/>
              <a:gd name="connsiteY2276" fmla="*/ 3856902 h 5922355"/>
              <a:gd name="connsiteX2277" fmla="*/ 759061 w 2421171"/>
              <a:gd name="connsiteY2277" fmla="*/ 3858307 h 5922355"/>
              <a:gd name="connsiteX2278" fmla="*/ 756476 w 2421171"/>
              <a:gd name="connsiteY2278" fmla="*/ 3861508 h 5922355"/>
              <a:gd name="connsiteX2279" fmla="*/ 739221 w 2421171"/>
              <a:gd name="connsiteY2279" fmla="*/ 4127460 h 5922355"/>
              <a:gd name="connsiteX2280" fmla="*/ 738210 w 2421171"/>
              <a:gd name="connsiteY2280" fmla="*/ 4125269 h 5922355"/>
              <a:gd name="connsiteX2281" fmla="*/ 742031 w 2421171"/>
              <a:gd name="connsiteY2281" fmla="*/ 4123247 h 5922355"/>
              <a:gd name="connsiteX2282" fmla="*/ 742987 w 2421171"/>
              <a:gd name="connsiteY2282" fmla="*/ 4125325 h 5922355"/>
              <a:gd name="connsiteX2283" fmla="*/ 739221 w 2421171"/>
              <a:gd name="connsiteY2283" fmla="*/ 4127403 h 5922355"/>
              <a:gd name="connsiteX2284" fmla="*/ 735962 w 2421171"/>
              <a:gd name="connsiteY2284" fmla="*/ 2669811 h 5922355"/>
              <a:gd name="connsiteX2285" fmla="*/ 732983 w 2421171"/>
              <a:gd name="connsiteY2285" fmla="*/ 2666779 h 5922355"/>
              <a:gd name="connsiteX2286" fmla="*/ 734782 w 2421171"/>
              <a:gd name="connsiteY2286" fmla="*/ 2665262 h 5922355"/>
              <a:gd name="connsiteX2287" fmla="*/ 737760 w 2421171"/>
              <a:gd name="connsiteY2287" fmla="*/ 2668351 h 5922355"/>
              <a:gd name="connsiteX2288" fmla="*/ 735962 w 2421171"/>
              <a:gd name="connsiteY2288" fmla="*/ 2669811 h 5922355"/>
              <a:gd name="connsiteX2289" fmla="*/ 736187 w 2421171"/>
              <a:gd name="connsiteY2289" fmla="*/ 2848535 h 5922355"/>
              <a:gd name="connsiteX2290" fmla="*/ 734894 w 2421171"/>
              <a:gd name="connsiteY2290" fmla="*/ 2850388 h 5922355"/>
              <a:gd name="connsiteX2291" fmla="*/ 731522 w 2421171"/>
              <a:gd name="connsiteY2291" fmla="*/ 2847973 h 5922355"/>
              <a:gd name="connsiteX2292" fmla="*/ 732870 w 2421171"/>
              <a:gd name="connsiteY2292" fmla="*/ 2846176 h 5922355"/>
              <a:gd name="connsiteX2293" fmla="*/ 736243 w 2421171"/>
              <a:gd name="connsiteY2293" fmla="*/ 2848535 h 5922355"/>
              <a:gd name="connsiteX2294" fmla="*/ 735175 w 2421171"/>
              <a:gd name="connsiteY2294" fmla="*/ 5332356 h 5922355"/>
              <a:gd name="connsiteX2295" fmla="*/ 731522 w 2421171"/>
              <a:gd name="connsiteY2295" fmla="*/ 5330895 h 5922355"/>
              <a:gd name="connsiteX2296" fmla="*/ 732477 w 2421171"/>
              <a:gd name="connsiteY2296" fmla="*/ 5328761 h 5922355"/>
              <a:gd name="connsiteX2297" fmla="*/ 736243 w 2421171"/>
              <a:gd name="connsiteY2297" fmla="*/ 5330165 h 5922355"/>
              <a:gd name="connsiteX2298" fmla="*/ 735231 w 2421171"/>
              <a:gd name="connsiteY2298" fmla="*/ 5332299 h 5922355"/>
              <a:gd name="connsiteX2299" fmla="*/ 732028 w 2421171"/>
              <a:gd name="connsiteY2299" fmla="*/ 5444746 h 5922355"/>
              <a:gd name="connsiteX2300" fmla="*/ 733433 w 2421171"/>
              <a:gd name="connsiteY2300" fmla="*/ 5446599 h 5922355"/>
              <a:gd name="connsiteX2301" fmla="*/ 730510 w 2421171"/>
              <a:gd name="connsiteY2301" fmla="*/ 5449632 h 5922355"/>
              <a:gd name="connsiteX2302" fmla="*/ 729049 w 2421171"/>
              <a:gd name="connsiteY2302" fmla="*/ 5447779 h 5922355"/>
              <a:gd name="connsiteX2303" fmla="*/ 732084 w 2421171"/>
              <a:gd name="connsiteY2303" fmla="*/ 5444690 h 5922355"/>
              <a:gd name="connsiteX2304" fmla="*/ 726970 w 2421171"/>
              <a:gd name="connsiteY2304" fmla="*/ 5502879 h 5922355"/>
              <a:gd name="connsiteX2305" fmla="*/ 729049 w 2421171"/>
              <a:gd name="connsiteY2305" fmla="*/ 5498947 h 5922355"/>
              <a:gd name="connsiteX2306" fmla="*/ 734388 w 2421171"/>
              <a:gd name="connsiteY2306" fmla="*/ 5501924 h 5922355"/>
              <a:gd name="connsiteX2307" fmla="*/ 732252 w 2421171"/>
              <a:gd name="connsiteY2307" fmla="*/ 5505912 h 5922355"/>
              <a:gd name="connsiteX2308" fmla="*/ 727026 w 2421171"/>
              <a:gd name="connsiteY2308" fmla="*/ 5502935 h 5922355"/>
              <a:gd name="connsiteX2309" fmla="*/ 725283 w 2421171"/>
              <a:gd name="connsiteY2309" fmla="*/ 3629426 h 5922355"/>
              <a:gd name="connsiteX2310" fmla="*/ 727588 w 2421171"/>
              <a:gd name="connsiteY2310" fmla="*/ 3625887 h 5922355"/>
              <a:gd name="connsiteX2311" fmla="*/ 729386 w 2421171"/>
              <a:gd name="connsiteY2311" fmla="*/ 3627236 h 5922355"/>
              <a:gd name="connsiteX2312" fmla="*/ 727026 w 2421171"/>
              <a:gd name="connsiteY2312" fmla="*/ 3630774 h 5922355"/>
              <a:gd name="connsiteX2313" fmla="*/ 725283 w 2421171"/>
              <a:gd name="connsiteY2313" fmla="*/ 3629370 h 5922355"/>
              <a:gd name="connsiteX2314" fmla="*/ 728037 w 2421171"/>
              <a:gd name="connsiteY2314" fmla="*/ 1103536 h 5922355"/>
              <a:gd name="connsiteX2315" fmla="*/ 725227 w 2421171"/>
              <a:gd name="connsiteY2315" fmla="*/ 1100840 h 5922355"/>
              <a:gd name="connsiteX2316" fmla="*/ 726632 w 2421171"/>
              <a:gd name="connsiteY2316" fmla="*/ 1098931 h 5922355"/>
              <a:gd name="connsiteX2317" fmla="*/ 729498 w 2421171"/>
              <a:gd name="connsiteY2317" fmla="*/ 1101627 h 5922355"/>
              <a:gd name="connsiteX2318" fmla="*/ 728037 w 2421171"/>
              <a:gd name="connsiteY2318" fmla="*/ 1103536 h 5922355"/>
              <a:gd name="connsiteX2319" fmla="*/ 722305 w 2421171"/>
              <a:gd name="connsiteY2319" fmla="*/ 3926494 h 5922355"/>
              <a:gd name="connsiteX2320" fmla="*/ 724665 w 2421171"/>
              <a:gd name="connsiteY2320" fmla="*/ 3926437 h 5922355"/>
              <a:gd name="connsiteX2321" fmla="*/ 724216 w 2421171"/>
              <a:gd name="connsiteY2321" fmla="*/ 3930594 h 5922355"/>
              <a:gd name="connsiteX2322" fmla="*/ 721968 w 2421171"/>
              <a:gd name="connsiteY2322" fmla="*/ 3930538 h 5922355"/>
              <a:gd name="connsiteX2323" fmla="*/ 722361 w 2421171"/>
              <a:gd name="connsiteY2323" fmla="*/ 3926550 h 5922355"/>
              <a:gd name="connsiteX2324" fmla="*/ 695665 w 2421171"/>
              <a:gd name="connsiteY2324" fmla="*/ 2697389 h 5922355"/>
              <a:gd name="connsiteX2325" fmla="*/ 702915 w 2421171"/>
              <a:gd name="connsiteY2325" fmla="*/ 2692447 h 5922355"/>
              <a:gd name="connsiteX2326" fmla="*/ 710727 w 2421171"/>
              <a:gd name="connsiteY2326" fmla="*/ 2696828 h 5922355"/>
              <a:gd name="connsiteX2327" fmla="*/ 703308 w 2421171"/>
              <a:gd name="connsiteY2327" fmla="*/ 2702894 h 5922355"/>
              <a:gd name="connsiteX2328" fmla="*/ 695665 w 2421171"/>
              <a:gd name="connsiteY2328" fmla="*/ 2697446 h 5922355"/>
              <a:gd name="connsiteX2329" fmla="*/ 697182 w 2421171"/>
              <a:gd name="connsiteY2329" fmla="*/ 2949692 h 5922355"/>
              <a:gd name="connsiteX2330" fmla="*/ 700948 w 2421171"/>
              <a:gd name="connsiteY2330" fmla="*/ 2951096 h 5922355"/>
              <a:gd name="connsiteX2331" fmla="*/ 699936 w 2421171"/>
              <a:gd name="connsiteY2331" fmla="*/ 2953287 h 5922355"/>
              <a:gd name="connsiteX2332" fmla="*/ 696227 w 2421171"/>
              <a:gd name="connsiteY2332" fmla="*/ 2951882 h 5922355"/>
              <a:gd name="connsiteX2333" fmla="*/ 697182 w 2421171"/>
              <a:gd name="connsiteY2333" fmla="*/ 2949748 h 5922355"/>
              <a:gd name="connsiteX2334" fmla="*/ 704657 w 2421171"/>
              <a:gd name="connsiteY2334" fmla="*/ 2843312 h 5922355"/>
              <a:gd name="connsiteX2335" fmla="*/ 706737 w 2421171"/>
              <a:gd name="connsiteY2335" fmla="*/ 2844323 h 5922355"/>
              <a:gd name="connsiteX2336" fmla="*/ 705388 w 2421171"/>
              <a:gd name="connsiteY2336" fmla="*/ 2848254 h 5922355"/>
              <a:gd name="connsiteX2337" fmla="*/ 703252 w 2421171"/>
              <a:gd name="connsiteY2337" fmla="*/ 2847187 h 5922355"/>
              <a:gd name="connsiteX2338" fmla="*/ 704657 w 2421171"/>
              <a:gd name="connsiteY2338" fmla="*/ 2843368 h 5922355"/>
              <a:gd name="connsiteX2339" fmla="*/ 709884 w 2421171"/>
              <a:gd name="connsiteY2339" fmla="*/ 1617465 h 5922355"/>
              <a:gd name="connsiteX2340" fmla="*/ 723091 w 2421171"/>
              <a:gd name="connsiteY2340" fmla="*/ 1642010 h 5922355"/>
              <a:gd name="connsiteX2341" fmla="*/ 709884 w 2421171"/>
              <a:gd name="connsiteY2341" fmla="*/ 1617465 h 5922355"/>
              <a:gd name="connsiteX2342" fmla="*/ 713369 w 2421171"/>
              <a:gd name="connsiteY2342" fmla="*/ 4290344 h 5922355"/>
              <a:gd name="connsiteX2343" fmla="*/ 715111 w 2421171"/>
              <a:gd name="connsiteY2343" fmla="*/ 4288940 h 5922355"/>
              <a:gd name="connsiteX2344" fmla="*/ 717527 w 2421171"/>
              <a:gd name="connsiteY2344" fmla="*/ 4292366 h 5922355"/>
              <a:gd name="connsiteX2345" fmla="*/ 715842 w 2421171"/>
              <a:gd name="connsiteY2345" fmla="*/ 4293770 h 5922355"/>
              <a:gd name="connsiteX2346" fmla="*/ 713369 w 2421171"/>
              <a:gd name="connsiteY2346" fmla="*/ 4290344 h 5922355"/>
              <a:gd name="connsiteX2347" fmla="*/ 719944 w 2421171"/>
              <a:gd name="connsiteY2347" fmla="*/ 2930932 h 5922355"/>
              <a:gd name="connsiteX2348" fmla="*/ 717191 w 2421171"/>
              <a:gd name="connsiteY2348" fmla="*/ 2927731 h 5922355"/>
              <a:gd name="connsiteX2349" fmla="*/ 719045 w 2421171"/>
              <a:gd name="connsiteY2349" fmla="*/ 2926326 h 5922355"/>
              <a:gd name="connsiteX2350" fmla="*/ 721911 w 2421171"/>
              <a:gd name="connsiteY2350" fmla="*/ 2929247 h 5922355"/>
              <a:gd name="connsiteX2351" fmla="*/ 719944 w 2421171"/>
              <a:gd name="connsiteY2351" fmla="*/ 2930932 h 5922355"/>
              <a:gd name="connsiteX2352" fmla="*/ 708592 w 2421171"/>
              <a:gd name="connsiteY2352" fmla="*/ 4991646 h 5922355"/>
              <a:gd name="connsiteX2353" fmla="*/ 700386 w 2421171"/>
              <a:gd name="connsiteY2353" fmla="*/ 4985693 h 5922355"/>
              <a:gd name="connsiteX2354" fmla="*/ 708367 w 2421171"/>
              <a:gd name="connsiteY2354" fmla="*/ 4970640 h 5922355"/>
              <a:gd name="connsiteX2355" fmla="*/ 717022 w 2421171"/>
              <a:gd name="connsiteY2355" fmla="*/ 4968225 h 5922355"/>
              <a:gd name="connsiteX2356" fmla="*/ 719607 w 2421171"/>
              <a:gd name="connsiteY2356" fmla="*/ 4975246 h 5922355"/>
              <a:gd name="connsiteX2357" fmla="*/ 708592 w 2421171"/>
              <a:gd name="connsiteY2357" fmla="*/ 4991646 h 5922355"/>
              <a:gd name="connsiteX2358" fmla="*/ 699431 w 2421171"/>
              <a:gd name="connsiteY2358" fmla="*/ 5210417 h 5922355"/>
              <a:gd name="connsiteX2359" fmla="*/ 701285 w 2421171"/>
              <a:gd name="connsiteY2359" fmla="*/ 5205923 h 5922355"/>
              <a:gd name="connsiteX2360" fmla="*/ 706456 w 2421171"/>
              <a:gd name="connsiteY2360" fmla="*/ 5208732 h 5922355"/>
              <a:gd name="connsiteX2361" fmla="*/ 703308 w 2421171"/>
              <a:gd name="connsiteY2361" fmla="*/ 5212551 h 5922355"/>
              <a:gd name="connsiteX2362" fmla="*/ 699374 w 2421171"/>
              <a:gd name="connsiteY2362" fmla="*/ 5210417 h 5922355"/>
              <a:gd name="connsiteX2363" fmla="*/ 697632 w 2421171"/>
              <a:gd name="connsiteY2363" fmla="*/ 4414305 h 5922355"/>
              <a:gd name="connsiteX2364" fmla="*/ 703140 w 2421171"/>
              <a:gd name="connsiteY2364" fmla="*/ 4406778 h 5922355"/>
              <a:gd name="connsiteX2365" fmla="*/ 708142 w 2421171"/>
              <a:gd name="connsiteY2365" fmla="*/ 4411215 h 5922355"/>
              <a:gd name="connsiteX2366" fmla="*/ 702690 w 2421171"/>
              <a:gd name="connsiteY2366" fmla="*/ 4418798 h 5922355"/>
              <a:gd name="connsiteX2367" fmla="*/ 697632 w 2421171"/>
              <a:gd name="connsiteY2367" fmla="*/ 4414361 h 5922355"/>
              <a:gd name="connsiteX2368" fmla="*/ 684368 w 2421171"/>
              <a:gd name="connsiteY2368" fmla="*/ 4905879 h 5922355"/>
              <a:gd name="connsiteX2369" fmla="*/ 689820 w 2421171"/>
              <a:gd name="connsiteY2369" fmla="*/ 4910765 h 5922355"/>
              <a:gd name="connsiteX2370" fmla="*/ 686785 w 2421171"/>
              <a:gd name="connsiteY2370" fmla="*/ 4914585 h 5922355"/>
              <a:gd name="connsiteX2371" fmla="*/ 681053 w 2421171"/>
              <a:gd name="connsiteY2371" fmla="*/ 4910035 h 5922355"/>
              <a:gd name="connsiteX2372" fmla="*/ 684312 w 2421171"/>
              <a:gd name="connsiteY2372" fmla="*/ 4905879 h 5922355"/>
              <a:gd name="connsiteX2373" fmla="*/ 675151 w 2421171"/>
              <a:gd name="connsiteY2373" fmla="*/ 3136335 h 5922355"/>
              <a:gd name="connsiteX2374" fmla="*/ 700948 w 2421171"/>
              <a:gd name="connsiteY2374" fmla="*/ 3144648 h 5922355"/>
              <a:gd name="connsiteX2375" fmla="*/ 675151 w 2421171"/>
              <a:gd name="connsiteY2375" fmla="*/ 3136335 h 5922355"/>
              <a:gd name="connsiteX2376" fmla="*/ 667340 w 2421171"/>
              <a:gd name="connsiteY2376" fmla="*/ 4580896 h 5922355"/>
              <a:gd name="connsiteX2377" fmla="*/ 669194 w 2421171"/>
              <a:gd name="connsiteY2377" fmla="*/ 4576908 h 5922355"/>
              <a:gd name="connsiteX2378" fmla="*/ 671274 w 2421171"/>
              <a:gd name="connsiteY2378" fmla="*/ 4577751 h 5922355"/>
              <a:gd name="connsiteX2379" fmla="*/ 669531 w 2421171"/>
              <a:gd name="connsiteY2379" fmla="*/ 4581795 h 5922355"/>
              <a:gd name="connsiteX2380" fmla="*/ 667340 w 2421171"/>
              <a:gd name="connsiteY2380" fmla="*/ 4580896 h 5922355"/>
              <a:gd name="connsiteX2381" fmla="*/ 667115 w 2421171"/>
              <a:gd name="connsiteY2381" fmla="*/ 2757544 h 5922355"/>
              <a:gd name="connsiteX2382" fmla="*/ 669869 w 2421171"/>
              <a:gd name="connsiteY2382" fmla="*/ 2754624 h 5922355"/>
              <a:gd name="connsiteX2383" fmla="*/ 671330 w 2421171"/>
              <a:gd name="connsiteY2383" fmla="*/ 2756477 h 5922355"/>
              <a:gd name="connsiteX2384" fmla="*/ 668632 w 2421171"/>
              <a:gd name="connsiteY2384" fmla="*/ 2759398 h 5922355"/>
              <a:gd name="connsiteX2385" fmla="*/ 667058 w 2421171"/>
              <a:gd name="connsiteY2385" fmla="*/ 2757544 h 5922355"/>
              <a:gd name="connsiteX2386" fmla="*/ 657561 w 2421171"/>
              <a:gd name="connsiteY2386" fmla="*/ 5331008 h 5922355"/>
              <a:gd name="connsiteX2387" fmla="*/ 659359 w 2421171"/>
              <a:gd name="connsiteY2387" fmla="*/ 5329547 h 5922355"/>
              <a:gd name="connsiteX2388" fmla="*/ 662338 w 2421171"/>
              <a:gd name="connsiteY2388" fmla="*/ 5332580 h 5922355"/>
              <a:gd name="connsiteX2389" fmla="*/ 660539 w 2421171"/>
              <a:gd name="connsiteY2389" fmla="*/ 5334097 h 5922355"/>
              <a:gd name="connsiteX2390" fmla="*/ 657561 w 2421171"/>
              <a:gd name="connsiteY2390" fmla="*/ 5331008 h 5922355"/>
              <a:gd name="connsiteX2391" fmla="*/ 662056 w 2421171"/>
              <a:gd name="connsiteY2391" fmla="*/ 4968899 h 5922355"/>
              <a:gd name="connsiteX2392" fmla="*/ 659977 w 2421171"/>
              <a:gd name="connsiteY2392" fmla="*/ 4969966 h 5922355"/>
              <a:gd name="connsiteX2393" fmla="*/ 657954 w 2421171"/>
              <a:gd name="connsiteY2393" fmla="*/ 4966483 h 5922355"/>
              <a:gd name="connsiteX2394" fmla="*/ 659977 w 2421171"/>
              <a:gd name="connsiteY2394" fmla="*/ 4965416 h 5922355"/>
              <a:gd name="connsiteX2395" fmla="*/ 662113 w 2421171"/>
              <a:gd name="connsiteY2395" fmla="*/ 4968899 h 5922355"/>
              <a:gd name="connsiteX2396" fmla="*/ 639014 w 2421171"/>
              <a:gd name="connsiteY2396" fmla="*/ 4940983 h 5922355"/>
              <a:gd name="connsiteX2397" fmla="*/ 663574 w 2421171"/>
              <a:gd name="connsiteY2397" fmla="*/ 4926885 h 5922355"/>
              <a:gd name="connsiteX2398" fmla="*/ 639014 w 2421171"/>
              <a:gd name="connsiteY2398" fmla="*/ 4940983 h 5922355"/>
              <a:gd name="connsiteX2399" fmla="*/ 647669 w 2421171"/>
              <a:gd name="connsiteY2399" fmla="*/ 3819664 h 5922355"/>
              <a:gd name="connsiteX2400" fmla="*/ 644971 w 2421171"/>
              <a:gd name="connsiteY2400" fmla="*/ 3822865 h 5922355"/>
              <a:gd name="connsiteX2401" fmla="*/ 643004 w 2421171"/>
              <a:gd name="connsiteY2401" fmla="*/ 3821910 h 5922355"/>
              <a:gd name="connsiteX2402" fmla="*/ 643847 w 2421171"/>
              <a:gd name="connsiteY2402" fmla="*/ 3818204 h 5922355"/>
              <a:gd name="connsiteX2403" fmla="*/ 647669 w 2421171"/>
              <a:gd name="connsiteY2403" fmla="*/ 3819664 h 5922355"/>
              <a:gd name="connsiteX2404" fmla="*/ 646320 w 2421171"/>
              <a:gd name="connsiteY2404" fmla="*/ 2703568 h 5922355"/>
              <a:gd name="connsiteX2405" fmla="*/ 643510 w 2421171"/>
              <a:gd name="connsiteY2405" fmla="*/ 2700816 h 5922355"/>
              <a:gd name="connsiteX2406" fmla="*/ 645308 w 2421171"/>
              <a:gd name="connsiteY2406" fmla="*/ 2699187 h 5922355"/>
              <a:gd name="connsiteX2407" fmla="*/ 648118 w 2421171"/>
              <a:gd name="connsiteY2407" fmla="*/ 2701995 h 5922355"/>
              <a:gd name="connsiteX2408" fmla="*/ 646320 w 2421171"/>
              <a:gd name="connsiteY2408" fmla="*/ 2703512 h 5922355"/>
              <a:gd name="connsiteX2409" fmla="*/ 646320 w 2421171"/>
              <a:gd name="connsiteY2409" fmla="*/ 3951376 h 5922355"/>
              <a:gd name="connsiteX2410" fmla="*/ 640138 w 2421171"/>
              <a:gd name="connsiteY2410" fmla="*/ 3954914 h 5922355"/>
              <a:gd name="connsiteX2411" fmla="*/ 635979 w 2421171"/>
              <a:gd name="connsiteY2411" fmla="*/ 3951825 h 5922355"/>
              <a:gd name="connsiteX2412" fmla="*/ 642217 w 2421171"/>
              <a:gd name="connsiteY2412" fmla="*/ 3948904 h 5922355"/>
              <a:gd name="connsiteX2413" fmla="*/ 646320 w 2421171"/>
              <a:gd name="connsiteY2413" fmla="*/ 3951376 h 5922355"/>
              <a:gd name="connsiteX2414" fmla="*/ 638396 w 2421171"/>
              <a:gd name="connsiteY2414" fmla="*/ 3434975 h 5922355"/>
              <a:gd name="connsiteX2415" fmla="*/ 636204 w 2421171"/>
              <a:gd name="connsiteY2415" fmla="*/ 3434470 h 5922355"/>
              <a:gd name="connsiteX2416" fmla="*/ 636991 w 2421171"/>
              <a:gd name="connsiteY2416" fmla="*/ 3430145 h 5922355"/>
              <a:gd name="connsiteX2417" fmla="*/ 639183 w 2421171"/>
              <a:gd name="connsiteY2417" fmla="*/ 3430651 h 5922355"/>
              <a:gd name="connsiteX2418" fmla="*/ 638452 w 2421171"/>
              <a:gd name="connsiteY2418" fmla="*/ 3434975 h 5922355"/>
              <a:gd name="connsiteX2419" fmla="*/ 630134 w 2421171"/>
              <a:gd name="connsiteY2419" fmla="*/ 2528720 h 5922355"/>
              <a:gd name="connsiteX2420" fmla="*/ 649242 w 2421171"/>
              <a:gd name="connsiteY2420" fmla="*/ 2552872 h 5922355"/>
              <a:gd name="connsiteX2421" fmla="*/ 649018 w 2421171"/>
              <a:gd name="connsiteY2421" fmla="*/ 2562588 h 5922355"/>
              <a:gd name="connsiteX2422" fmla="*/ 639632 w 2421171"/>
              <a:gd name="connsiteY2422" fmla="*/ 2562083 h 5922355"/>
              <a:gd name="connsiteX2423" fmla="*/ 630190 w 2421171"/>
              <a:gd name="connsiteY2423" fmla="*/ 2528720 h 5922355"/>
              <a:gd name="connsiteX2424" fmla="*/ 641037 w 2421171"/>
              <a:gd name="connsiteY2424" fmla="*/ 2391279 h 5922355"/>
              <a:gd name="connsiteX2425" fmla="*/ 644971 w 2421171"/>
              <a:gd name="connsiteY2425" fmla="*/ 2385831 h 5922355"/>
              <a:gd name="connsiteX2426" fmla="*/ 652165 w 2421171"/>
              <a:gd name="connsiteY2426" fmla="*/ 2391728 h 5922355"/>
              <a:gd name="connsiteX2427" fmla="*/ 649973 w 2421171"/>
              <a:gd name="connsiteY2427" fmla="*/ 2397794 h 5922355"/>
              <a:gd name="connsiteX2428" fmla="*/ 641037 w 2421171"/>
              <a:gd name="connsiteY2428" fmla="*/ 2391279 h 5922355"/>
              <a:gd name="connsiteX2429" fmla="*/ 650647 w 2421171"/>
              <a:gd name="connsiteY2429" fmla="*/ 4473055 h 5922355"/>
              <a:gd name="connsiteX2430" fmla="*/ 641993 w 2421171"/>
              <a:gd name="connsiteY2430" fmla="*/ 4469686 h 5922355"/>
              <a:gd name="connsiteX2431" fmla="*/ 642161 w 2421171"/>
              <a:gd name="connsiteY2431" fmla="*/ 4458059 h 5922355"/>
              <a:gd name="connsiteX2432" fmla="*/ 650310 w 2421171"/>
              <a:gd name="connsiteY2432" fmla="*/ 4461654 h 5922355"/>
              <a:gd name="connsiteX2433" fmla="*/ 650591 w 2421171"/>
              <a:gd name="connsiteY2433" fmla="*/ 4473055 h 5922355"/>
              <a:gd name="connsiteX2434" fmla="*/ 645533 w 2421171"/>
              <a:gd name="connsiteY2434" fmla="*/ 4497994 h 5922355"/>
              <a:gd name="connsiteX2435" fmla="*/ 642386 w 2421171"/>
              <a:gd name="connsiteY2435" fmla="*/ 4494905 h 5922355"/>
              <a:gd name="connsiteX2436" fmla="*/ 645590 w 2421171"/>
              <a:gd name="connsiteY2436" fmla="*/ 4492489 h 5922355"/>
              <a:gd name="connsiteX2437" fmla="*/ 649523 w 2421171"/>
              <a:gd name="connsiteY2437" fmla="*/ 4494568 h 5922355"/>
              <a:gd name="connsiteX2438" fmla="*/ 645533 w 2421171"/>
              <a:gd name="connsiteY2438" fmla="*/ 4498050 h 5922355"/>
              <a:gd name="connsiteX2439" fmla="*/ 646545 w 2421171"/>
              <a:gd name="connsiteY2439" fmla="*/ 4624650 h 5922355"/>
              <a:gd name="connsiteX2440" fmla="*/ 648849 w 2421171"/>
              <a:gd name="connsiteY2440" fmla="*/ 4624089 h 5922355"/>
              <a:gd name="connsiteX2441" fmla="*/ 649917 w 2421171"/>
              <a:gd name="connsiteY2441" fmla="*/ 4628470 h 5922355"/>
              <a:gd name="connsiteX2442" fmla="*/ 647557 w 2421171"/>
              <a:gd name="connsiteY2442" fmla="*/ 4629032 h 5922355"/>
              <a:gd name="connsiteX2443" fmla="*/ 646545 w 2421171"/>
              <a:gd name="connsiteY2443" fmla="*/ 4624707 h 5922355"/>
              <a:gd name="connsiteX2444" fmla="*/ 643678 w 2421171"/>
              <a:gd name="connsiteY2444" fmla="*/ 4756418 h 5922355"/>
              <a:gd name="connsiteX2445" fmla="*/ 640644 w 2421171"/>
              <a:gd name="connsiteY2445" fmla="*/ 4759564 h 5922355"/>
              <a:gd name="connsiteX2446" fmla="*/ 639126 w 2421171"/>
              <a:gd name="connsiteY2446" fmla="*/ 4757654 h 5922355"/>
              <a:gd name="connsiteX2447" fmla="*/ 642217 w 2421171"/>
              <a:gd name="connsiteY2447" fmla="*/ 4754509 h 5922355"/>
              <a:gd name="connsiteX2448" fmla="*/ 643678 w 2421171"/>
              <a:gd name="connsiteY2448" fmla="*/ 4756418 h 5922355"/>
              <a:gd name="connsiteX2449" fmla="*/ 637384 w 2421171"/>
              <a:gd name="connsiteY2449" fmla="*/ 4557756 h 5922355"/>
              <a:gd name="connsiteX2450" fmla="*/ 633899 w 2421171"/>
              <a:gd name="connsiteY2450" fmla="*/ 4555789 h 5922355"/>
              <a:gd name="connsiteX2451" fmla="*/ 637552 w 2421171"/>
              <a:gd name="connsiteY2451" fmla="*/ 4550173 h 5922355"/>
              <a:gd name="connsiteX2452" fmla="*/ 640025 w 2421171"/>
              <a:gd name="connsiteY2452" fmla="*/ 4553711 h 5922355"/>
              <a:gd name="connsiteX2453" fmla="*/ 637384 w 2421171"/>
              <a:gd name="connsiteY2453" fmla="*/ 4557756 h 5922355"/>
              <a:gd name="connsiteX2454" fmla="*/ 625919 w 2421171"/>
              <a:gd name="connsiteY2454" fmla="*/ 5080671 h 5922355"/>
              <a:gd name="connsiteX2455" fmla="*/ 630359 w 2421171"/>
              <a:gd name="connsiteY2455" fmla="*/ 5075504 h 5922355"/>
              <a:gd name="connsiteX2456" fmla="*/ 634349 w 2421171"/>
              <a:gd name="connsiteY2456" fmla="*/ 5082300 h 5922355"/>
              <a:gd name="connsiteX2457" fmla="*/ 629797 w 2421171"/>
              <a:gd name="connsiteY2457" fmla="*/ 5086288 h 5922355"/>
              <a:gd name="connsiteX2458" fmla="*/ 625919 w 2421171"/>
              <a:gd name="connsiteY2458" fmla="*/ 5080615 h 5922355"/>
              <a:gd name="connsiteX2459" fmla="*/ 617320 w 2421171"/>
              <a:gd name="connsiteY2459" fmla="*/ 2426159 h 5922355"/>
              <a:gd name="connsiteX2460" fmla="*/ 610351 w 2421171"/>
              <a:gd name="connsiteY2460" fmla="*/ 2420430 h 5922355"/>
              <a:gd name="connsiteX2461" fmla="*/ 614622 w 2421171"/>
              <a:gd name="connsiteY2461" fmla="*/ 2415150 h 5922355"/>
              <a:gd name="connsiteX2462" fmla="*/ 622378 w 2421171"/>
              <a:gd name="connsiteY2462" fmla="*/ 2419419 h 5922355"/>
              <a:gd name="connsiteX2463" fmla="*/ 617376 w 2421171"/>
              <a:gd name="connsiteY2463" fmla="*/ 2426159 h 5922355"/>
              <a:gd name="connsiteX2464" fmla="*/ 607709 w 2421171"/>
              <a:gd name="connsiteY2464" fmla="*/ 2615779 h 5922355"/>
              <a:gd name="connsiteX2465" fmla="*/ 611194 w 2421171"/>
              <a:gd name="connsiteY2465" fmla="*/ 2613476 h 5922355"/>
              <a:gd name="connsiteX2466" fmla="*/ 612262 w 2421171"/>
              <a:gd name="connsiteY2466" fmla="*/ 2615666 h 5922355"/>
              <a:gd name="connsiteX2467" fmla="*/ 608833 w 2421171"/>
              <a:gd name="connsiteY2467" fmla="*/ 2617857 h 5922355"/>
              <a:gd name="connsiteX2468" fmla="*/ 607765 w 2421171"/>
              <a:gd name="connsiteY2468" fmla="*/ 2615779 h 5922355"/>
              <a:gd name="connsiteX2469" fmla="*/ 612824 w 2421171"/>
              <a:gd name="connsiteY2469" fmla="*/ 2659926 h 5922355"/>
              <a:gd name="connsiteX2470" fmla="*/ 605180 w 2421171"/>
              <a:gd name="connsiteY2470" fmla="*/ 2688684 h 5922355"/>
              <a:gd name="connsiteX2471" fmla="*/ 612824 w 2421171"/>
              <a:gd name="connsiteY2471" fmla="*/ 2659926 h 5922355"/>
              <a:gd name="connsiteX2472" fmla="*/ 612880 w 2421171"/>
              <a:gd name="connsiteY2472" fmla="*/ 2722946 h 5922355"/>
              <a:gd name="connsiteX2473" fmla="*/ 617376 w 2421171"/>
              <a:gd name="connsiteY2473" fmla="*/ 2719463 h 5922355"/>
              <a:gd name="connsiteX2474" fmla="*/ 620861 w 2421171"/>
              <a:gd name="connsiteY2474" fmla="*/ 2726147 h 5922355"/>
              <a:gd name="connsiteX2475" fmla="*/ 618613 w 2421171"/>
              <a:gd name="connsiteY2475" fmla="*/ 2729124 h 5922355"/>
              <a:gd name="connsiteX2476" fmla="*/ 612880 w 2421171"/>
              <a:gd name="connsiteY2476" fmla="*/ 2723002 h 5922355"/>
              <a:gd name="connsiteX2477" fmla="*/ 610464 w 2421171"/>
              <a:gd name="connsiteY2477" fmla="*/ 2782876 h 5922355"/>
              <a:gd name="connsiteX2478" fmla="*/ 608833 w 2421171"/>
              <a:gd name="connsiteY2478" fmla="*/ 2780854 h 5922355"/>
              <a:gd name="connsiteX2479" fmla="*/ 611924 w 2421171"/>
              <a:gd name="connsiteY2479" fmla="*/ 2777989 h 5922355"/>
              <a:gd name="connsiteX2480" fmla="*/ 613329 w 2421171"/>
              <a:gd name="connsiteY2480" fmla="*/ 2779899 h 5922355"/>
              <a:gd name="connsiteX2481" fmla="*/ 610464 w 2421171"/>
              <a:gd name="connsiteY2481" fmla="*/ 2782876 h 5922355"/>
              <a:gd name="connsiteX2482" fmla="*/ 607822 w 2421171"/>
              <a:gd name="connsiteY2482" fmla="*/ 4348983 h 5922355"/>
              <a:gd name="connsiteX2483" fmla="*/ 609227 w 2421171"/>
              <a:gd name="connsiteY2483" fmla="*/ 4347017 h 5922355"/>
              <a:gd name="connsiteX2484" fmla="*/ 612149 w 2421171"/>
              <a:gd name="connsiteY2484" fmla="*/ 4349769 h 5922355"/>
              <a:gd name="connsiteX2485" fmla="*/ 610632 w 2421171"/>
              <a:gd name="connsiteY2485" fmla="*/ 4351735 h 5922355"/>
              <a:gd name="connsiteX2486" fmla="*/ 607765 w 2421171"/>
              <a:gd name="connsiteY2486" fmla="*/ 4348983 h 5922355"/>
              <a:gd name="connsiteX2487" fmla="*/ 606698 w 2421171"/>
              <a:gd name="connsiteY2487" fmla="*/ 2879989 h 5922355"/>
              <a:gd name="connsiteX2488" fmla="*/ 587927 w 2421171"/>
              <a:gd name="connsiteY2488" fmla="*/ 2896165 h 5922355"/>
              <a:gd name="connsiteX2489" fmla="*/ 606698 w 2421171"/>
              <a:gd name="connsiteY2489" fmla="*/ 2879989 h 5922355"/>
              <a:gd name="connsiteX2490" fmla="*/ 588151 w 2421171"/>
              <a:gd name="connsiteY2490" fmla="*/ 3937839 h 5922355"/>
              <a:gd name="connsiteX2491" fmla="*/ 598604 w 2421171"/>
              <a:gd name="connsiteY2491" fmla="*/ 3890322 h 5922355"/>
              <a:gd name="connsiteX2492" fmla="*/ 588151 w 2421171"/>
              <a:gd name="connsiteY2492" fmla="*/ 3937839 h 5922355"/>
              <a:gd name="connsiteX2493" fmla="*/ 582981 w 2421171"/>
              <a:gd name="connsiteY2493" fmla="*/ 2615329 h 5922355"/>
              <a:gd name="connsiteX2494" fmla="*/ 580058 w 2421171"/>
              <a:gd name="connsiteY2494" fmla="*/ 2612353 h 5922355"/>
              <a:gd name="connsiteX2495" fmla="*/ 581856 w 2421171"/>
              <a:gd name="connsiteY2495" fmla="*/ 2610836 h 5922355"/>
              <a:gd name="connsiteX2496" fmla="*/ 584835 w 2421171"/>
              <a:gd name="connsiteY2496" fmla="*/ 2613869 h 5922355"/>
              <a:gd name="connsiteX2497" fmla="*/ 583037 w 2421171"/>
              <a:gd name="connsiteY2497" fmla="*/ 2615329 h 5922355"/>
              <a:gd name="connsiteX2498" fmla="*/ 578091 w 2421171"/>
              <a:gd name="connsiteY2498" fmla="*/ 4110104 h 5922355"/>
              <a:gd name="connsiteX2499" fmla="*/ 582138 w 2421171"/>
              <a:gd name="connsiteY2499" fmla="*/ 4108475 h 5922355"/>
              <a:gd name="connsiteX2500" fmla="*/ 584330 w 2421171"/>
              <a:gd name="connsiteY2500" fmla="*/ 4112182 h 5922355"/>
              <a:gd name="connsiteX2501" fmla="*/ 580845 w 2421171"/>
              <a:gd name="connsiteY2501" fmla="*/ 4115215 h 5922355"/>
              <a:gd name="connsiteX2502" fmla="*/ 578035 w 2421171"/>
              <a:gd name="connsiteY2502" fmla="*/ 4110104 h 5922355"/>
              <a:gd name="connsiteX2503" fmla="*/ 596525 w 2421171"/>
              <a:gd name="connsiteY2503" fmla="*/ 4827751 h 5922355"/>
              <a:gd name="connsiteX2504" fmla="*/ 601696 w 2421171"/>
              <a:gd name="connsiteY2504" fmla="*/ 4835502 h 5922355"/>
              <a:gd name="connsiteX2505" fmla="*/ 599111 w 2421171"/>
              <a:gd name="connsiteY2505" fmla="*/ 4841287 h 5922355"/>
              <a:gd name="connsiteX2506" fmla="*/ 593771 w 2421171"/>
              <a:gd name="connsiteY2506" fmla="*/ 4833648 h 5922355"/>
              <a:gd name="connsiteX2507" fmla="*/ 596525 w 2421171"/>
              <a:gd name="connsiteY2507" fmla="*/ 4827751 h 5922355"/>
              <a:gd name="connsiteX2508" fmla="*/ 581126 w 2421171"/>
              <a:gd name="connsiteY2508" fmla="*/ 5640657 h 5922355"/>
              <a:gd name="connsiteX2509" fmla="*/ 585566 w 2421171"/>
              <a:gd name="connsiteY2509" fmla="*/ 5631951 h 5922355"/>
              <a:gd name="connsiteX2510" fmla="*/ 591299 w 2421171"/>
              <a:gd name="connsiteY2510" fmla="*/ 5634366 h 5922355"/>
              <a:gd name="connsiteX2511" fmla="*/ 586578 w 2421171"/>
              <a:gd name="connsiteY2511" fmla="*/ 5644420 h 5922355"/>
              <a:gd name="connsiteX2512" fmla="*/ 581182 w 2421171"/>
              <a:gd name="connsiteY2512" fmla="*/ 5640657 h 5922355"/>
              <a:gd name="connsiteX2513" fmla="*/ 577023 w 2421171"/>
              <a:gd name="connsiteY2513" fmla="*/ 4544612 h 5922355"/>
              <a:gd name="connsiteX2514" fmla="*/ 565670 w 2421171"/>
              <a:gd name="connsiteY2514" fmla="*/ 4536974 h 5922355"/>
              <a:gd name="connsiteX2515" fmla="*/ 583655 w 2421171"/>
              <a:gd name="connsiteY2515" fmla="*/ 4506475 h 5922355"/>
              <a:gd name="connsiteX2516" fmla="*/ 579496 w 2421171"/>
              <a:gd name="connsiteY2516" fmla="*/ 4533660 h 5922355"/>
              <a:gd name="connsiteX2517" fmla="*/ 577023 w 2421171"/>
              <a:gd name="connsiteY2517" fmla="*/ 4544612 h 5922355"/>
              <a:gd name="connsiteX2518" fmla="*/ 575562 w 2421171"/>
              <a:gd name="connsiteY2518" fmla="*/ 3759003 h 5922355"/>
              <a:gd name="connsiteX2519" fmla="*/ 573370 w 2421171"/>
              <a:gd name="connsiteY2519" fmla="*/ 3759003 h 5922355"/>
              <a:gd name="connsiteX2520" fmla="*/ 573145 w 2421171"/>
              <a:gd name="connsiteY2520" fmla="*/ 3754791 h 5922355"/>
              <a:gd name="connsiteX2521" fmla="*/ 575337 w 2421171"/>
              <a:gd name="connsiteY2521" fmla="*/ 3754791 h 5922355"/>
              <a:gd name="connsiteX2522" fmla="*/ 575618 w 2421171"/>
              <a:gd name="connsiteY2522" fmla="*/ 3758947 h 5922355"/>
              <a:gd name="connsiteX2523" fmla="*/ 567357 w 2421171"/>
              <a:gd name="connsiteY2523" fmla="*/ 4773886 h 5922355"/>
              <a:gd name="connsiteX2524" fmla="*/ 570223 w 2421171"/>
              <a:gd name="connsiteY2524" fmla="*/ 4777481 h 5922355"/>
              <a:gd name="connsiteX2525" fmla="*/ 568031 w 2421171"/>
              <a:gd name="connsiteY2525" fmla="*/ 4780739 h 5922355"/>
              <a:gd name="connsiteX2526" fmla="*/ 565165 w 2421171"/>
              <a:gd name="connsiteY2526" fmla="*/ 4777032 h 5922355"/>
              <a:gd name="connsiteX2527" fmla="*/ 567300 w 2421171"/>
              <a:gd name="connsiteY2527" fmla="*/ 4773886 h 5922355"/>
              <a:gd name="connsiteX2528" fmla="*/ 563141 w 2421171"/>
              <a:gd name="connsiteY2528" fmla="*/ 4823089 h 5922355"/>
              <a:gd name="connsiteX2529" fmla="*/ 568537 w 2421171"/>
              <a:gd name="connsiteY2529" fmla="*/ 4818427 h 5922355"/>
              <a:gd name="connsiteX2530" fmla="*/ 575112 w 2421171"/>
              <a:gd name="connsiteY2530" fmla="*/ 4827582 h 5922355"/>
              <a:gd name="connsiteX2531" fmla="*/ 568930 w 2421171"/>
              <a:gd name="connsiteY2531" fmla="*/ 4831008 h 5922355"/>
              <a:gd name="connsiteX2532" fmla="*/ 563141 w 2421171"/>
              <a:gd name="connsiteY2532" fmla="*/ 4823089 h 5922355"/>
              <a:gd name="connsiteX2533" fmla="*/ 518293 w 2421171"/>
              <a:gd name="connsiteY2533" fmla="*/ 3474124 h 5922355"/>
              <a:gd name="connsiteX2534" fmla="*/ 513290 w 2421171"/>
              <a:gd name="connsiteY2534" fmla="*/ 3454129 h 5922355"/>
              <a:gd name="connsiteX2535" fmla="*/ 518293 w 2421171"/>
              <a:gd name="connsiteY2535" fmla="*/ 3474124 h 5922355"/>
              <a:gd name="connsiteX2536" fmla="*/ 509300 w 2421171"/>
              <a:gd name="connsiteY2536" fmla="*/ 3387402 h 5922355"/>
              <a:gd name="connsiteX2537" fmla="*/ 488112 w 2421171"/>
              <a:gd name="connsiteY2537" fmla="*/ 3371507 h 5922355"/>
              <a:gd name="connsiteX2538" fmla="*/ 500196 w 2421171"/>
              <a:gd name="connsiteY2538" fmla="*/ 3356061 h 5922355"/>
              <a:gd name="connsiteX2539" fmla="*/ 517562 w 2421171"/>
              <a:gd name="connsiteY2539" fmla="*/ 3376225 h 5922355"/>
              <a:gd name="connsiteX2540" fmla="*/ 509300 w 2421171"/>
              <a:gd name="connsiteY2540" fmla="*/ 3387402 h 5922355"/>
              <a:gd name="connsiteX2541" fmla="*/ 506883 w 2421171"/>
              <a:gd name="connsiteY2541" fmla="*/ 5249509 h 5922355"/>
              <a:gd name="connsiteX2542" fmla="*/ 511380 w 2421171"/>
              <a:gd name="connsiteY2542" fmla="*/ 5245521 h 5922355"/>
              <a:gd name="connsiteX2543" fmla="*/ 514302 w 2421171"/>
              <a:gd name="connsiteY2543" fmla="*/ 5248835 h 5922355"/>
              <a:gd name="connsiteX2544" fmla="*/ 510817 w 2421171"/>
              <a:gd name="connsiteY2544" fmla="*/ 5251587 h 5922355"/>
              <a:gd name="connsiteX2545" fmla="*/ 506883 w 2421171"/>
              <a:gd name="connsiteY2545" fmla="*/ 5249453 h 5922355"/>
              <a:gd name="connsiteX2546" fmla="*/ 503343 w 2421171"/>
              <a:gd name="connsiteY2546" fmla="*/ 3701095 h 5922355"/>
              <a:gd name="connsiteX2547" fmla="*/ 499128 w 2421171"/>
              <a:gd name="connsiteY2547" fmla="*/ 3702949 h 5922355"/>
              <a:gd name="connsiteX2548" fmla="*/ 496261 w 2421171"/>
              <a:gd name="connsiteY2548" fmla="*/ 3699354 h 5922355"/>
              <a:gd name="connsiteX2549" fmla="*/ 499802 w 2421171"/>
              <a:gd name="connsiteY2549" fmla="*/ 3696658 h 5922355"/>
              <a:gd name="connsiteX2550" fmla="*/ 503343 w 2421171"/>
              <a:gd name="connsiteY2550" fmla="*/ 3701151 h 5922355"/>
              <a:gd name="connsiteX2551" fmla="*/ 502387 w 2421171"/>
              <a:gd name="connsiteY2551" fmla="*/ 3811969 h 5922355"/>
              <a:gd name="connsiteX2552" fmla="*/ 499353 w 2421171"/>
              <a:gd name="connsiteY2552" fmla="*/ 3814833 h 5922355"/>
              <a:gd name="connsiteX2553" fmla="*/ 497666 w 2421171"/>
              <a:gd name="connsiteY2553" fmla="*/ 3810902 h 5922355"/>
              <a:gd name="connsiteX2554" fmla="*/ 501376 w 2421171"/>
              <a:gd name="connsiteY2554" fmla="*/ 3809947 h 5922355"/>
              <a:gd name="connsiteX2555" fmla="*/ 502331 w 2421171"/>
              <a:gd name="connsiteY2555" fmla="*/ 3811969 h 5922355"/>
              <a:gd name="connsiteX2556" fmla="*/ 479232 w 2421171"/>
              <a:gd name="connsiteY2556" fmla="*/ 4971988 h 5922355"/>
              <a:gd name="connsiteX2557" fmla="*/ 500982 w 2421171"/>
              <a:gd name="connsiteY2557" fmla="*/ 4982940 h 5922355"/>
              <a:gd name="connsiteX2558" fmla="*/ 479232 w 2421171"/>
              <a:gd name="connsiteY2558" fmla="*/ 4971988 h 5922355"/>
              <a:gd name="connsiteX2559" fmla="*/ 472207 w 2421171"/>
              <a:gd name="connsiteY2559" fmla="*/ 2084831 h 5922355"/>
              <a:gd name="connsiteX2560" fmla="*/ 474399 w 2421171"/>
              <a:gd name="connsiteY2560" fmla="*/ 2080731 h 5922355"/>
              <a:gd name="connsiteX2561" fmla="*/ 481424 w 2421171"/>
              <a:gd name="connsiteY2561" fmla="*/ 2086123 h 5922355"/>
              <a:gd name="connsiteX2562" fmla="*/ 478108 w 2421171"/>
              <a:gd name="connsiteY2562" fmla="*/ 2091852 h 5922355"/>
              <a:gd name="connsiteX2563" fmla="*/ 472207 w 2421171"/>
              <a:gd name="connsiteY2563" fmla="*/ 2084831 h 5922355"/>
              <a:gd name="connsiteX2564" fmla="*/ 469116 w 2421171"/>
              <a:gd name="connsiteY2564" fmla="*/ 2184303 h 5922355"/>
              <a:gd name="connsiteX2565" fmla="*/ 465688 w 2421171"/>
              <a:gd name="connsiteY2565" fmla="*/ 2181495 h 5922355"/>
              <a:gd name="connsiteX2566" fmla="*/ 468217 w 2421171"/>
              <a:gd name="connsiteY2566" fmla="*/ 2177788 h 5922355"/>
              <a:gd name="connsiteX2567" fmla="*/ 472375 w 2421171"/>
              <a:gd name="connsiteY2567" fmla="*/ 2179136 h 5922355"/>
              <a:gd name="connsiteX2568" fmla="*/ 469116 w 2421171"/>
              <a:gd name="connsiteY2568" fmla="*/ 2184359 h 5922355"/>
              <a:gd name="connsiteX2569" fmla="*/ 468217 w 2421171"/>
              <a:gd name="connsiteY2569" fmla="*/ 2955140 h 5922355"/>
              <a:gd name="connsiteX2570" fmla="*/ 465968 w 2421171"/>
              <a:gd name="connsiteY2570" fmla="*/ 2958679 h 5922355"/>
              <a:gd name="connsiteX2571" fmla="*/ 462989 w 2421171"/>
              <a:gd name="connsiteY2571" fmla="*/ 2955814 h 5922355"/>
              <a:gd name="connsiteX2572" fmla="*/ 466530 w 2421171"/>
              <a:gd name="connsiteY2572" fmla="*/ 2953792 h 5922355"/>
              <a:gd name="connsiteX2573" fmla="*/ 468217 w 2421171"/>
              <a:gd name="connsiteY2573" fmla="*/ 2955084 h 5922355"/>
              <a:gd name="connsiteX2574" fmla="*/ 457314 w 2421171"/>
              <a:gd name="connsiteY2574" fmla="*/ 4787254 h 5922355"/>
              <a:gd name="connsiteX2575" fmla="*/ 458269 w 2421171"/>
              <a:gd name="connsiteY2575" fmla="*/ 4785120 h 5922355"/>
              <a:gd name="connsiteX2576" fmla="*/ 462034 w 2421171"/>
              <a:gd name="connsiteY2576" fmla="*/ 4786524 h 5922355"/>
              <a:gd name="connsiteX2577" fmla="*/ 461023 w 2421171"/>
              <a:gd name="connsiteY2577" fmla="*/ 4788658 h 5922355"/>
              <a:gd name="connsiteX2578" fmla="*/ 457369 w 2421171"/>
              <a:gd name="connsiteY2578" fmla="*/ 4787198 h 5922355"/>
              <a:gd name="connsiteX2579" fmla="*/ 456695 w 2421171"/>
              <a:gd name="connsiteY2579" fmla="*/ 3741030 h 5922355"/>
              <a:gd name="connsiteX2580" fmla="*/ 460348 w 2421171"/>
              <a:gd name="connsiteY2580" fmla="*/ 3738503 h 5922355"/>
              <a:gd name="connsiteX2581" fmla="*/ 463046 w 2421171"/>
              <a:gd name="connsiteY2581" fmla="*/ 3741929 h 5922355"/>
              <a:gd name="connsiteX2582" fmla="*/ 460236 w 2421171"/>
              <a:gd name="connsiteY2582" fmla="*/ 3745355 h 5922355"/>
              <a:gd name="connsiteX2583" fmla="*/ 456695 w 2421171"/>
              <a:gd name="connsiteY2583" fmla="*/ 3741030 h 5922355"/>
              <a:gd name="connsiteX2584" fmla="*/ 423593 w 2421171"/>
              <a:gd name="connsiteY2584" fmla="*/ 5546858 h 5922355"/>
              <a:gd name="connsiteX2585" fmla="*/ 426965 w 2421171"/>
              <a:gd name="connsiteY2585" fmla="*/ 5544442 h 5922355"/>
              <a:gd name="connsiteX2586" fmla="*/ 430955 w 2421171"/>
              <a:gd name="connsiteY2586" fmla="*/ 5546464 h 5922355"/>
              <a:gd name="connsiteX2587" fmla="*/ 426852 w 2421171"/>
              <a:gd name="connsiteY2587" fmla="*/ 5550003 h 5922355"/>
              <a:gd name="connsiteX2588" fmla="*/ 423593 w 2421171"/>
              <a:gd name="connsiteY2588" fmla="*/ 5546802 h 5922355"/>
              <a:gd name="connsiteX2589" fmla="*/ 419489 w 2421171"/>
              <a:gd name="connsiteY2589" fmla="*/ 4438906 h 5922355"/>
              <a:gd name="connsiteX2590" fmla="*/ 421794 w 2421171"/>
              <a:gd name="connsiteY2590" fmla="*/ 4435480 h 5922355"/>
              <a:gd name="connsiteX2591" fmla="*/ 423480 w 2421171"/>
              <a:gd name="connsiteY2591" fmla="*/ 4436884 h 5922355"/>
              <a:gd name="connsiteX2592" fmla="*/ 421176 w 2421171"/>
              <a:gd name="connsiteY2592" fmla="*/ 4440422 h 5922355"/>
              <a:gd name="connsiteX2593" fmla="*/ 419489 w 2421171"/>
              <a:gd name="connsiteY2593" fmla="*/ 4438962 h 5922355"/>
              <a:gd name="connsiteX2594" fmla="*/ 418534 w 2421171"/>
              <a:gd name="connsiteY2594" fmla="*/ 4551240 h 5922355"/>
              <a:gd name="connsiteX2595" fmla="*/ 415106 w 2421171"/>
              <a:gd name="connsiteY2595" fmla="*/ 4548769 h 5922355"/>
              <a:gd name="connsiteX2596" fmla="*/ 416455 w 2421171"/>
              <a:gd name="connsiteY2596" fmla="*/ 4546972 h 5922355"/>
              <a:gd name="connsiteX2597" fmla="*/ 419827 w 2421171"/>
              <a:gd name="connsiteY2597" fmla="*/ 4549387 h 5922355"/>
              <a:gd name="connsiteX2598" fmla="*/ 418534 w 2421171"/>
              <a:gd name="connsiteY2598" fmla="*/ 4551240 h 5922355"/>
              <a:gd name="connsiteX2599" fmla="*/ 414038 w 2421171"/>
              <a:gd name="connsiteY2599" fmla="*/ 4965641 h 5922355"/>
              <a:gd name="connsiteX2600" fmla="*/ 417017 w 2421171"/>
              <a:gd name="connsiteY2600" fmla="*/ 4962552 h 5922355"/>
              <a:gd name="connsiteX2601" fmla="*/ 418478 w 2421171"/>
              <a:gd name="connsiteY2601" fmla="*/ 4964405 h 5922355"/>
              <a:gd name="connsiteX2602" fmla="*/ 415556 w 2421171"/>
              <a:gd name="connsiteY2602" fmla="*/ 4967494 h 5922355"/>
              <a:gd name="connsiteX2603" fmla="*/ 414038 w 2421171"/>
              <a:gd name="connsiteY2603" fmla="*/ 4965641 h 5922355"/>
              <a:gd name="connsiteX2604" fmla="*/ 417017 w 2421171"/>
              <a:gd name="connsiteY2604" fmla="*/ 3586570 h 5922355"/>
              <a:gd name="connsiteX2605" fmla="*/ 423817 w 2421171"/>
              <a:gd name="connsiteY2605" fmla="*/ 3596119 h 5922355"/>
              <a:gd name="connsiteX2606" fmla="*/ 436294 w 2421171"/>
              <a:gd name="connsiteY2606" fmla="*/ 3633638 h 5922355"/>
              <a:gd name="connsiteX2607" fmla="*/ 434214 w 2421171"/>
              <a:gd name="connsiteY2607" fmla="*/ 3642625 h 5922355"/>
              <a:gd name="connsiteX2608" fmla="*/ 425447 w 2421171"/>
              <a:gd name="connsiteY2608" fmla="*/ 3639087 h 5922355"/>
              <a:gd name="connsiteX2609" fmla="*/ 411397 w 2421171"/>
              <a:gd name="connsiteY2609" fmla="*/ 3602129 h 5922355"/>
              <a:gd name="connsiteX2610" fmla="*/ 416961 w 2421171"/>
              <a:gd name="connsiteY2610" fmla="*/ 3586514 h 5922355"/>
              <a:gd name="connsiteX2611" fmla="*/ 424379 w 2421171"/>
              <a:gd name="connsiteY2611" fmla="*/ 3505240 h 5922355"/>
              <a:gd name="connsiteX2612" fmla="*/ 423255 w 2421171"/>
              <a:gd name="connsiteY2612" fmla="*/ 3503443 h 5922355"/>
              <a:gd name="connsiteX2613" fmla="*/ 425728 w 2421171"/>
              <a:gd name="connsiteY2613" fmla="*/ 3500522 h 5922355"/>
              <a:gd name="connsiteX2614" fmla="*/ 427863 w 2421171"/>
              <a:gd name="connsiteY2614" fmla="*/ 3503949 h 5922355"/>
              <a:gd name="connsiteX2615" fmla="*/ 424379 w 2421171"/>
              <a:gd name="connsiteY2615" fmla="*/ 3505240 h 5922355"/>
              <a:gd name="connsiteX2616" fmla="*/ 406113 w 2421171"/>
              <a:gd name="connsiteY2616" fmla="*/ 4378919 h 5922355"/>
              <a:gd name="connsiteX2617" fmla="*/ 404034 w 2421171"/>
              <a:gd name="connsiteY2617" fmla="*/ 4377852 h 5922355"/>
              <a:gd name="connsiteX2618" fmla="*/ 405439 w 2421171"/>
              <a:gd name="connsiteY2618" fmla="*/ 4374033 h 5922355"/>
              <a:gd name="connsiteX2619" fmla="*/ 407518 w 2421171"/>
              <a:gd name="connsiteY2619" fmla="*/ 4374988 h 5922355"/>
              <a:gd name="connsiteX2620" fmla="*/ 406170 w 2421171"/>
              <a:gd name="connsiteY2620" fmla="*/ 4378863 h 5922355"/>
              <a:gd name="connsiteX2621" fmla="*/ 404034 w 2421171"/>
              <a:gd name="connsiteY2621" fmla="*/ 5235187 h 5922355"/>
              <a:gd name="connsiteX2622" fmla="*/ 400325 w 2421171"/>
              <a:gd name="connsiteY2622" fmla="*/ 5237939 h 5922355"/>
              <a:gd name="connsiteX2623" fmla="*/ 398695 w 2421171"/>
              <a:gd name="connsiteY2623" fmla="*/ 5234344 h 5922355"/>
              <a:gd name="connsiteX2624" fmla="*/ 402461 w 2421171"/>
              <a:gd name="connsiteY2624" fmla="*/ 5231760 h 5922355"/>
              <a:gd name="connsiteX2625" fmla="*/ 404090 w 2421171"/>
              <a:gd name="connsiteY2625" fmla="*/ 5235187 h 5922355"/>
              <a:gd name="connsiteX2626" fmla="*/ 395323 w 2421171"/>
              <a:gd name="connsiteY2626" fmla="*/ 5542027 h 5922355"/>
              <a:gd name="connsiteX2627" fmla="*/ 399201 w 2421171"/>
              <a:gd name="connsiteY2627" fmla="*/ 5540117 h 5922355"/>
              <a:gd name="connsiteX2628" fmla="*/ 402910 w 2421171"/>
              <a:gd name="connsiteY2628" fmla="*/ 5544780 h 5922355"/>
              <a:gd name="connsiteX2629" fmla="*/ 398976 w 2421171"/>
              <a:gd name="connsiteY2629" fmla="*/ 5546802 h 5922355"/>
              <a:gd name="connsiteX2630" fmla="*/ 395267 w 2421171"/>
              <a:gd name="connsiteY2630" fmla="*/ 5542027 h 5922355"/>
              <a:gd name="connsiteX2631" fmla="*/ 389815 w 2421171"/>
              <a:gd name="connsiteY2631" fmla="*/ 5261304 h 5922355"/>
              <a:gd name="connsiteX2632" fmla="*/ 394255 w 2421171"/>
              <a:gd name="connsiteY2632" fmla="*/ 5257485 h 5922355"/>
              <a:gd name="connsiteX2633" fmla="*/ 397739 w 2421171"/>
              <a:gd name="connsiteY2633" fmla="*/ 5260237 h 5922355"/>
              <a:gd name="connsiteX2634" fmla="*/ 393244 w 2421171"/>
              <a:gd name="connsiteY2634" fmla="*/ 5264169 h 5922355"/>
              <a:gd name="connsiteX2635" fmla="*/ 389815 w 2421171"/>
              <a:gd name="connsiteY2635" fmla="*/ 5261304 h 5922355"/>
              <a:gd name="connsiteX2636" fmla="*/ 372168 w 2421171"/>
              <a:gd name="connsiteY2636" fmla="*/ 5594768 h 5922355"/>
              <a:gd name="connsiteX2637" fmla="*/ 374809 w 2421171"/>
              <a:gd name="connsiteY2637" fmla="*/ 5591173 h 5922355"/>
              <a:gd name="connsiteX2638" fmla="*/ 378069 w 2421171"/>
              <a:gd name="connsiteY2638" fmla="*/ 5595105 h 5922355"/>
              <a:gd name="connsiteX2639" fmla="*/ 374697 w 2421171"/>
              <a:gd name="connsiteY2639" fmla="*/ 5597970 h 5922355"/>
              <a:gd name="connsiteX2640" fmla="*/ 372168 w 2421171"/>
              <a:gd name="connsiteY2640" fmla="*/ 5594768 h 5922355"/>
              <a:gd name="connsiteX2641" fmla="*/ 353621 w 2421171"/>
              <a:gd name="connsiteY2641" fmla="*/ 5477941 h 5922355"/>
              <a:gd name="connsiteX2642" fmla="*/ 361714 w 2421171"/>
              <a:gd name="connsiteY2642" fmla="*/ 5473560 h 5922355"/>
              <a:gd name="connsiteX2643" fmla="*/ 369470 w 2421171"/>
              <a:gd name="connsiteY2643" fmla="*/ 5479120 h 5922355"/>
              <a:gd name="connsiteX2644" fmla="*/ 362951 w 2421171"/>
              <a:gd name="connsiteY2644" fmla="*/ 5484737 h 5922355"/>
              <a:gd name="connsiteX2645" fmla="*/ 353565 w 2421171"/>
              <a:gd name="connsiteY2645" fmla="*/ 5477941 h 5922355"/>
              <a:gd name="connsiteX2646" fmla="*/ 344011 w 2421171"/>
              <a:gd name="connsiteY2646" fmla="*/ 5184973 h 5922355"/>
              <a:gd name="connsiteX2647" fmla="*/ 349069 w 2421171"/>
              <a:gd name="connsiteY2647" fmla="*/ 5177391 h 5922355"/>
              <a:gd name="connsiteX2648" fmla="*/ 351598 w 2421171"/>
              <a:gd name="connsiteY2648" fmla="*/ 5181154 h 5922355"/>
              <a:gd name="connsiteX2649" fmla="*/ 346990 w 2421171"/>
              <a:gd name="connsiteY2649" fmla="*/ 5188793 h 5922355"/>
              <a:gd name="connsiteX2650" fmla="*/ 344067 w 2421171"/>
              <a:gd name="connsiteY2650" fmla="*/ 5184973 h 5922355"/>
              <a:gd name="connsiteX2651" fmla="*/ 330747 w 2421171"/>
              <a:gd name="connsiteY2651" fmla="*/ 1662455 h 5922355"/>
              <a:gd name="connsiteX2652" fmla="*/ 345360 w 2421171"/>
              <a:gd name="connsiteY2652" fmla="*/ 1641280 h 5922355"/>
              <a:gd name="connsiteX2653" fmla="*/ 330747 w 2421171"/>
              <a:gd name="connsiteY2653" fmla="*/ 1662455 h 5922355"/>
              <a:gd name="connsiteX2654" fmla="*/ 339908 w 2421171"/>
              <a:gd name="connsiteY2654" fmla="*/ 2439583 h 5922355"/>
              <a:gd name="connsiteX2655" fmla="*/ 335581 w 2421171"/>
              <a:gd name="connsiteY2655" fmla="*/ 2436999 h 5922355"/>
              <a:gd name="connsiteX2656" fmla="*/ 338559 w 2421171"/>
              <a:gd name="connsiteY2656" fmla="*/ 2429192 h 5922355"/>
              <a:gd name="connsiteX2657" fmla="*/ 343168 w 2421171"/>
              <a:gd name="connsiteY2657" fmla="*/ 2434584 h 5922355"/>
              <a:gd name="connsiteX2658" fmla="*/ 339908 w 2421171"/>
              <a:gd name="connsiteY2658" fmla="*/ 2439583 h 5922355"/>
              <a:gd name="connsiteX2659" fmla="*/ 337098 w 2421171"/>
              <a:gd name="connsiteY2659" fmla="*/ 5336905 h 5922355"/>
              <a:gd name="connsiteX2660" fmla="*/ 340133 w 2421171"/>
              <a:gd name="connsiteY2660" fmla="*/ 5340050 h 5922355"/>
              <a:gd name="connsiteX2661" fmla="*/ 336986 w 2421171"/>
              <a:gd name="connsiteY2661" fmla="*/ 5345162 h 5922355"/>
              <a:gd name="connsiteX2662" fmla="*/ 333782 w 2421171"/>
              <a:gd name="connsiteY2662" fmla="*/ 5341960 h 5922355"/>
              <a:gd name="connsiteX2663" fmla="*/ 337098 w 2421171"/>
              <a:gd name="connsiteY2663" fmla="*/ 5336905 h 5922355"/>
              <a:gd name="connsiteX2664" fmla="*/ 327543 w 2421171"/>
              <a:gd name="connsiteY2664" fmla="*/ 2120273 h 5922355"/>
              <a:gd name="connsiteX2665" fmla="*/ 331197 w 2421171"/>
              <a:gd name="connsiteY2665" fmla="*/ 2114768 h 5922355"/>
              <a:gd name="connsiteX2666" fmla="*/ 339290 w 2421171"/>
              <a:gd name="connsiteY2666" fmla="*/ 2117127 h 5922355"/>
              <a:gd name="connsiteX2667" fmla="*/ 335524 w 2421171"/>
              <a:gd name="connsiteY2667" fmla="*/ 2123643 h 5922355"/>
              <a:gd name="connsiteX2668" fmla="*/ 327543 w 2421171"/>
              <a:gd name="connsiteY2668" fmla="*/ 2120273 h 5922355"/>
              <a:gd name="connsiteX2669" fmla="*/ 326138 w 2421171"/>
              <a:gd name="connsiteY2669" fmla="*/ 5091062 h 5922355"/>
              <a:gd name="connsiteX2670" fmla="*/ 327712 w 2421171"/>
              <a:gd name="connsiteY2670" fmla="*/ 5089658 h 5922355"/>
              <a:gd name="connsiteX2671" fmla="*/ 331365 w 2421171"/>
              <a:gd name="connsiteY2671" fmla="*/ 5091455 h 5922355"/>
              <a:gd name="connsiteX2672" fmla="*/ 328555 w 2421171"/>
              <a:gd name="connsiteY2672" fmla="*/ 5094488 h 5922355"/>
              <a:gd name="connsiteX2673" fmla="*/ 326082 w 2421171"/>
              <a:gd name="connsiteY2673" fmla="*/ 5091062 h 5922355"/>
              <a:gd name="connsiteX2674" fmla="*/ 306805 w 2421171"/>
              <a:gd name="connsiteY2674" fmla="*/ 4420933 h 5922355"/>
              <a:gd name="connsiteX2675" fmla="*/ 316359 w 2421171"/>
              <a:gd name="connsiteY2675" fmla="*/ 4410317 h 5922355"/>
              <a:gd name="connsiteX2676" fmla="*/ 320406 w 2421171"/>
              <a:gd name="connsiteY2676" fmla="*/ 4416102 h 5922355"/>
              <a:gd name="connsiteX2677" fmla="*/ 311920 w 2421171"/>
              <a:gd name="connsiteY2677" fmla="*/ 4428178 h 5922355"/>
              <a:gd name="connsiteX2678" fmla="*/ 306749 w 2421171"/>
              <a:gd name="connsiteY2678" fmla="*/ 4420933 h 5922355"/>
              <a:gd name="connsiteX2679" fmla="*/ 312875 w 2421171"/>
              <a:gd name="connsiteY2679" fmla="*/ 3278157 h 5922355"/>
              <a:gd name="connsiteX2680" fmla="*/ 316135 w 2421171"/>
              <a:gd name="connsiteY2680" fmla="*/ 3284504 h 5922355"/>
              <a:gd name="connsiteX2681" fmla="*/ 310570 w 2421171"/>
              <a:gd name="connsiteY2681" fmla="*/ 3288492 h 5922355"/>
              <a:gd name="connsiteX2682" fmla="*/ 307367 w 2421171"/>
              <a:gd name="connsiteY2682" fmla="*/ 3282145 h 5922355"/>
              <a:gd name="connsiteX2683" fmla="*/ 312819 w 2421171"/>
              <a:gd name="connsiteY2683" fmla="*/ 3278157 h 5922355"/>
              <a:gd name="connsiteX2684" fmla="*/ 309728 w 2421171"/>
              <a:gd name="connsiteY2684" fmla="*/ 2201827 h 5922355"/>
              <a:gd name="connsiteX2685" fmla="*/ 313044 w 2421171"/>
              <a:gd name="connsiteY2685" fmla="*/ 2196435 h 5922355"/>
              <a:gd name="connsiteX2686" fmla="*/ 317764 w 2421171"/>
              <a:gd name="connsiteY2686" fmla="*/ 2201659 h 5922355"/>
              <a:gd name="connsiteX2687" fmla="*/ 315123 w 2421171"/>
              <a:gd name="connsiteY2687" fmla="*/ 2206265 h 5922355"/>
              <a:gd name="connsiteX2688" fmla="*/ 309728 w 2421171"/>
              <a:gd name="connsiteY2688" fmla="*/ 2201827 h 5922355"/>
              <a:gd name="connsiteX2689" fmla="*/ 304501 w 2421171"/>
              <a:gd name="connsiteY2689" fmla="*/ 5241309 h 5922355"/>
              <a:gd name="connsiteX2690" fmla="*/ 307536 w 2421171"/>
              <a:gd name="connsiteY2690" fmla="*/ 5239062 h 5922355"/>
              <a:gd name="connsiteX2691" fmla="*/ 309110 w 2421171"/>
              <a:gd name="connsiteY2691" fmla="*/ 5243612 h 5922355"/>
              <a:gd name="connsiteX2692" fmla="*/ 306187 w 2421171"/>
              <a:gd name="connsiteY2692" fmla="*/ 5245746 h 5922355"/>
              <a:gd name="connsiteX2693" fmla="*/ 304501 w 2421171"/>
              <a:gd name="connsiteY2693" fmla="*/ 5241309 h 5922355"/>
              <a:gd name="connsiteX2694" fmla="*/ 280503 w 2421171"/>
              <a:gd name="connsiteY2694" fmla="*/ 5303036 h 5922355"/>
              <a:gd name="connsiteX2695" fmla="*/ 294160 w 2421171"/>
              <a:gd name="connsiteY2695" fmla="*/ 5333198 h 5922355"/>
              <a:gd name="connsiteX2696" fmla="*/ 280503 w 2421171"/>
              <a:gd name="connsiteY2696" fmla="*/ 5303036 h 5922355"/>
              <a:gd name="connsiteX2697" fmla="*/ 281683 w 2421171"/>
              <a:gd name="connsiteY2697" fmla="*/ 4877234 h 5922355"/>
              <a:gd name="connsiteX2698" fmla="*/ 291237 w 2421171"/>
              <a:gd name="connsiteY2698" fmla="*/ 4874369 h 5922355"/>
              <a:gd name="connsiteX2699" fmla="*/ 295227 w 2421171"/>
              <a:gd name="connsiteY2699" fmla="*/ 4885940 h 5922355"/>
              <a:gd name="connsiteX2700" fmla="*/ 291406 w 2421171"/>
              <a:gd name="connsiteY2700" fmla="*/ 4898297 h 5922355"/>
              <a:gd name="connsiteX2701" fmla="*/ 282414 w 2421171"/>
              <a:gd name="connsiteY2701" fmla="*/ 4889366 h 5922355"/>
              <a:gd name="connsiteX2702" fmla="*/ 281739 w 2421171"/>
              <a:gd name="connsiteY2702" fmla="*/ 4877290 h 5922355"/>
              <a:gd name="connsiteX2703" fmla="*/ 289607 w 2421171"/>
              <a:gd name="connsiteY2703" fmla="*/ 2963004 h 5922355"/>
              <a:gd name="connsiteX2704" fmla="*/ 288540 w 2421171"/>
              <a:gd name="connsiteY2704" fmla="*/ 2960869 h 5922355"/>
              <a:gd name="connsiteX2705" fmla="*/ 292249 w 2421171"/>
              <a:gd name="connsiteY2705" fmla="*/ 2958847 h 5922355"/>
              <a:gd name="connsiteX2706" fmla="*/ 293260 w 2421171"/>
              <a:gd name="connsiteY2706" fmla="*/ 2960869 h 5922355"/>
              <a:gd name="connsiteX2707" fmla="*/ 289551 w 2421171"/>
              <a:gd name="connsiteY2707" fmla="*/ 2963004 h 5922355"/>
              <a:gd name="connsiteX2708" fmla="*/ 287865 w 2421171"/>
              <a:gd name="connsiteY2708" fmla="*/ 4135772 h 5922355"/>
              <a:gd name="connsiteX2709" fmla="*/ 283650 w 2421171"/>
              <a:gd name="connsiteY2709" fmla="*/ 4135997 h 5922355"/>
              <a:gd name="connsiteX2710" fmla="*/ 283650 w 2421171"/>
              <a:gd name="connsiteY2710" fmla="*/ 4133694 h 5922355"/>
              <a:gd name="connsiteX2711" fmla="*/ 287753 w 2421171"/>
              <a:gd name="connsiteY2711" fmla="*/ 4133413 h 5922355"/>
              <a:gd name="connsiteX2712" fmla="*/ 287753 w 2421171"/>
              <a:gd name="connsiteY2712" fmla="*/ 4135716 h 5922355"/>
              <a:gd name="connsiteX2713" fmla="*/ 277074 w 2421171"/>
              <a:gd name="connsiteY2713" fmla="*/ 4587805 h 5922355"/>
              <a:gd name="connsiteX2714" fmla="*/ 280446 w 2421171"/>
              <a:gd name="connsiteY2714" fmla="*/ 4584996 h 5922355"/>
              <a:gd name="connsiteX2715" fmla="*/ 283819 w 2421171"/>
              <a:gd name="connsiteY2715" fmla="*/ 4587917 h 5922355"/>
              <a:gd name="connsiteX2716" fmla="*/ 279548 w 2421171"/>
              <a:gd name="connsiteY2716" fmla="*/ 4591624 h 5922355"/>
              <a:gd name="connsiteX2717" fmla="*/ 277074 w 2421171"/>
              <a:gd name="connsiteY2717" fmla="*/ 4587805 h 5922355"/>
              <a:gd name="connsiteX2718" fmla="*/ 260719 w 2421171"/>
              <a:gd name="connsiteY2718" fmla="*/ 2672788 h 5922355"/>
              <a:gd name="connsiteX2719" fmla="*/ 256842 w 2421171"/>
              <a:gd name="connsiteY2719" fmla="*/ 2669474 h 5922355"/>
              <a:gd name="connsiteX2720" fmla="*/ 260326 w 2421171"/>
              <a:gd name="connsiteY2720" fmla="*/ 2666722 h 5922355"/>
              <a:gd name="connsiteX2721" fmla="*/ 263473 w 2421171"/>
              <a:gd name="connsiteY2721" fmla="*/ 2669250 h 5922355"/>
              <a:gd name="connsiteX2722" fmla="*/ 260719 w 2421171"/>
              <a:gd name="connsiteY2722" fmla="*/ 2672788 h 5922355"/>
              <a:gd name="connsiteX2723" fmla="*/ 255549 w 2421171"/>
              <a:gd name="connsiteY2723" fmla="*/ 3756139 h 5922355"/>
              <a:gd name="connsiteX2724" fmla="*/ 257347 w 2421171"/>
              <a:gd name="connsiteY2724" fmla="*/ 3755016 h 5922355"/>
              <a:gd name="connsiteX2725" fmla="*/ 260045 w 2421171"/>
              <a:gd name="connsiteY2725" fmla="*/ 3758105 h 5922355"/>
              <a:gd name="connsiteX2726" fmla="*/ 256673 w 2421171"/>
              <a:gd name="connsiteY2726" fmla="*/ 3760407 h 5922355"/>
              <a:gd name="connsiteX2727" fmla="*/ 255549 w 2421171"/>
              <a:gd name="connsiteY2727" fmla="*/ 3756139 h 5922355"/>
              <a:gd name="connsiteX2728" fmla="*/ 239587 w 2421171"/>
              <a:gd name="connsiteY2728" fmla="*/ 3207555 h 5922355"/>
              <a:gd name="connsiteX2729" fmla="*/ 243466 w 2421171"/>
              <a:gd name="connsiteY2729" fmla="*/ 3206769 h 5922355"/>
              <a:gd name="connsiteX2730" fmla="*/ 243241 w 2421171"/>
              <a:gd name="connsiteY2730" fmla="*/ 3211037 h 5922355"/>
              <a:gd name="connsiteX2731" fmla="*/ 239532 w 2421171"/>
              <a:gd name="connsiteY2731" fmla="*/ 3209802 h 5922355"/>
              <a:gd name="connsiteX2732" fmla="*/ 239587 w 2421171"/>
              <a:gd name="connsiteY2732" fmla="*/ 3207555 h 5922355"/>
              <a:gd name="connsiteX2733" fmla="*/ 232338 w 2421171"/>
              <a:gd name="connsiteY2733" fmla="*/ 3466429 h 5922355"/>
              <a:gd name="connsiteX2734" fmla="*/ 233181 w 2421171"/>
              <a:gd name="connsiteY2734" fmla="*/ 3464295 h 5922355"/>
              <a:gd name="connsiteX2735" fmla="*/ 237115 w 2421171"/>
              <a:gd name="connsiteY2735" fmla="*/ 3466092 h 5922355"/>
              <a:gd name="connsiteX2736" fmla="*/ 236215 w 2421171"/>
              <a:gd name="connsiteY2736" fmla="*/ 3468395 h 5922355"/>
              <a:gd name="connsiteX2737" fmla="*/ 232338 w 2421171"/>
              <a:gd name="connsiteY2737" fmla="*/ 3466485 h 5922355"/>
              <a:gd name="connsiteX2738" fmla="*/ 231326 w 2421171"/>
              <a:gd name="connsiteY2738" fmla="*/ 2552759 h 5922355"/>
              <a:gd name="connsiteX2739" fmla="*/ 251840 w 2421171"/>
              <a:gd name="connsiteY2739" fmla="*/ 2573260 h 5922355"/>
              <a:gd name="connsiteX2740" fmla="*/ 231326 w 2421171"/>
              <a:gd name="connsiteY2740" fmla="*/ 2552759 h 5922355"/>
              <a:gd name="connsiteX2741" fmla="*/ 217276 w 2421171"/>
              <a:gd name="connsiteY2741" fmla="*/ 5209013 h 5922355"/>
              <a:gd name="connsiteX2742" fmla="*/ 215027 w 2421171"/>
              <a:gd name="connsiteY2742" fmla="*/ 5205418 h 5922355"/>
              <a:gd name="connsiteX2743" fmla="*/ 217163 w 2421171"/>
              <a:gd name="connsiteY2743" fmla="*/ 5204295 h 5922355"/>
              <a:gd name="connsiteX2744" fmla="*/ 219299 w 2421171"/>
              <a:gd name="connsiteY2744" fmla="*/ 5207889 h 5922355"/>
              <a:gd name="connsiteX2745" fmla="*/ 217276 w 2421171"/>
              <a:gd name="connsiteY2745" fmla="*/ 5209013 h 5922355"/>
              <a:gd name="connsiteX2746" fmla="*/ 210194 w 2421171"/>
              <a:gd name="connsiteY2746" fmla="*/ 5281244 h 5922355"/>
              <a:gd name="connsiteX2747" fmla="*/ 211768 w 2421171"/>
              <a:gd name="connsiteY2747" fmla="*/ 5279839 h 5922355"/>
              <a:gd name="connsiteX2748" fmla="*/ 215421 w 2421171"/>
              <a:gd name="connsiteY2748" fmla="*/ 5281637 h 5922355"/>
              <a:gd name="connsiteX2749" fmla="*/ 212611 w 2421171"/>
              <a:gd name="connsiteY2749" fmla="*/ 5284670 h 5922355"/>
              <a:gd name="connsiteX2750" fmla="*/ 210138 w 2421171"/>
              <a:gd name="connsiteY2750" fmla="*/ 5281244 h 5922355"/>
              <a:gd name="connsiteX2751" fmla="*/ 199572 w 2421171"/>
              <a:gd name="connsiteY2751" fmla="*/ 4913069 h 5922355"/>
              <a:gd name="connsiteX2752" fmla="*/ 203056 w 2421171"/>
              <a:gd name="connsiteY2752" fmla="*/ 4911159 h 5922355"/>
              <a:gd name="connsiteX2753" fmla="*/ 205417 w 2421171"/>
              <a:gd name="connsiteY2753" fmla="*/ 4915203 h 5922355"/>
              <a:gd name="connsiteX2754" fmla="*/ 201764 w 2421171"/>
              <a:gd name="connsiteY2754" fmla="*/ 4917169 h 5922355"/>
              <a:gd name="connsiteX2755" fmla="*/ 199572 w 2421171"/>
              <a:gd name="connsiteY2755" fmla="*/ 4913069 h 5922355"/>
              <a:gd name="connsiteX2756" fmla="*/ 190074 w 2421171"/>
              <a:gd name="connsiteY2756" fmla="*/ 5176099 h 5922355"/>
              <a:gd name="connsiteX2757" fmla="*/ 195189 w 2421171"/>
              <a:gd name="connsiteY2757" fmla="*/ 5168404 h 5922355"/>
              <a:gd name="connsiteX2758" fmla="*/ 200584 w 2421171"/>
              <a:gd name="connsiteY2758" fmla="*/ 5176099 h 5922355"/>
              <a:gd name="connsiteX2759" fmla="*/ 195189 w 2421171"/>
              <a:gd name="connsiteY2759" fmla="*/ 5184018 h 5922355"/>
              <a:gd name="connsiteX2760" fmla="*/ 190018 w 2421171"/>
              <a:gd name="connsiteY2760" fmla="*/ 5176155 h 5922355"/>
              <a:gd name="connsiteX2761" fmla="*/ 181981 w 2421171"/>
              <a:gd name="connsiteY2761" fmla="*/ 5639421 h 5922355"/>
              <a:gd name="connsiteX2762" fmla="*/ 186590 w 2421171"/>
              <a:gd name="connsiteY2762" fmla="*/ 5637062 h 5922355"/>
              <a:gd name="connsiteX2763" fmla="*/ 189343 w 2421171"/>
              <a:gd name="connsiteY2763" fmla="*/ 5643353 h 5922355"/>
              <a:gd name="connsiteX2764" fmla="*/ 185353 w 2421171"/>
              <a:gd name="connsiteY2764" fmla="*/ 5645543 h 5922355"/>
              <a:gd name="connsiteX2765" fmla="*/ 181981 w 2421171"/>
              <a:gd name="connsiteY2765" fmla="*/ 5639421 h 5922355"/>
              <a:gd name="connsiteX2766" fmla="*/ 169223 w 2421171"/>
              <a:gd name="connsiteY2766" fmla="*/ 2366172 h 5922355"/>
              <a:gd name="connsiteX2767" fmla="*/ 171752 w 2421171"/>
              <a:gd name="connsiteY2767" fmla="*/ 2362746 h 5922355"/>
              <a:gd name="connsiteX2768" fmla="*/ 176080 w 2421171"/>
              <a:gd name="connsiteY2768" fmla="*/ 2364543 h 5922355"/>
              <a:gd name="connsiteX2769" fmla="*/ 173607 w 2421171"/>
              <a:gd name="connsiteY2769" fmla="*/ 2367969 h 5922355"/>
              <a:gd name="connsiteX2770" fmla="*/ 169223 w 2421171"/>
              <a:gd name="connsiteY2770" fmla="*/ 2366172 h 5922355"/>
              <a:gd name="connsiteX2771" fmla="*/ 161692 w 2421171"/>
              <a:gd name="connsiteY2771" fmla="*/ 2521306 h 5922355"/>
              <a:gd name="connsiteX2772" fmla="*/ 157814 w 2421171"/>
              <a:gd name="connsiteY2772" fmla="*/ 2515633 h 5922355"/>
              <a:gd name="connsiteX2773" fmla="*/ 163715 w 2421171"/>
              <a:gd name="connsiteY2773" fmla="*/ 2512038 h 5922355"/>
              <a:gd name="connsiteX2774" fmla="*/ 168830 w 2421171"/>
              <a:gd name="connsiteY2774" fmla="*/ 2516700 h 5922355"/>
              <a:gd name="connsiteX2775" fmla="*/ 161692 w 2421171"/>
              <a:gd name="connsiteY2775" fmla="*/ 2521306 h 5922355"/>
              <a:gd name="connsiteX2776" fmla="*/ 158432 w 2421171"/>
              <a:gd name="connsiteY2776" fmla="*/ 2850164 h 5922355"/>
              <a:gd name="connsiteX2777" fmla="*/ 156578 w 2421171"/>
              <a:gd name="connsiteY2777" fmla="*/ 2845783 h 5922355"/>
              <a:gd name="connsiteX2778" fmla="*/ 159950 w 2421171"/>
              <a:gd name="connsiteY2778" fmla="*/ 2843143 h 5922355"/>
              <a:gd name="connsiteX2779" fmla="*/ 161748 w 2421171"/>
              <a:gd name="connsiteY2779" fmla="*/ 2847749 h 5922355"/>
              <a:gd name="connsiteX2780" fmla="*/ 158489 w 2421171"/>
              <a:gd name="connsiteY2780" fmla="*/ 2850220 h 5922355"/>
              <a:gd name="connsiteX2781" fmla="*/ 150452 w 2421171"/>
              <a:gd name="connsiteY2781" fmla="*/ 4999566 h 5922355"/>
              <a:gd name="connsiteX2782" fmla="*/ 151745 w 2421171"/>
              <a:gd name="connsiteY2782" fmla="*/ 4995185 h 5922355"/>
              <a:gd name="connsiteX2783" fmla="*/ 155173 w 2421171"/>
              <a:gd name="connsiteY2783" fmla="*/ 4998274 h 5922355"/>
              <a:gd name="connsiteX2784" fmla="*/ 153992 w 2421171"/>
              <a:gd name="connsiteY2784" fmla="*/ 5002655 h 5922355"/>
              <a:gd name="connsiteX2785" fmla="*/ 150395 w 2421171"/>
              <a:gd name="connsiteY2785" fmla="*/ 4999566 h 5922355"/>
              <a:gd name="connsiteX2786" fmla="*/ 149103 w 2421171"/>
              <a:gd name="connsiteY2786" fmla="*/ 4298376 h 5922355"/>
              <a:gd name="connsiteX2787" fmla="*/ 154779 w 2421171"/>
              <a:gd name="connsiteY2787" fmla="*/ 4295680 h 5922355"/>
              <a:gd name="connsiteX2788" fmla="*/ 157140 w 2421171"/>
              <a:gd name="connsiteY2788" fmla="*/ 4299218 h 5922355"/>
              <a:gd name="connsiteX2789" fmla="*/ 151351 w 2421171"/>
              <a:gd name="connsiteY2789" fmla="*/ 4301858 h 5922355"/>
              <a:gd name="connsiteX2790" fmla="*/ 149103 w 2421171"/>
              <a:gd name="connsiteY2790" fmla="*/ 4298376 h 5922355"/>
              <a:gd name="connsiteX2791" fmla="*/ 145787 w 2421171"/>
              <a:gd name="connsiteY2791" fmla="*/ 5351902 h 5922355"/>
              <a:gd name="connsiteX2792" fmla="*/ 142303 w 2421171"/>
              <a:gd name="connsiteY2792" fmla="*/ 5348251 h 5922355"/>
              <a:gd name="connsiteX2793" fmla="*/ 145056 w 2421171"/>
              <a:gd name="connsiteY2793" fmla="*/ 5345723 h 5922355"/>
              <a:gd name="connsiteX2794" fmla="*/ 148428 w 2421171"/>
              <a:gd name="connsiteY2794" fmla="*/ 5349093 h 5922355"/>
              <a:gd name="connsiteX2795" fmla="*/ 145843 w 2421171"/>
              <a:gd name="connsiteY2795" fmla="*/ 5351902 h 5922355"/>
              <a:gd name="connsiteX2796" fmla="*/ 140616 w 2421171"/>
              <a:gd name="connsiteY2796" fmla="*/ 5502766 h 5922355"/>
              <a:gd name="connsiteX2797" fmla="*/ 142639 w 2421171"/>
              <a:gd name="connsiteY2797" fmla="*/ 5498835 h 5922355"/>
              <a:gd name="connsiteX2798" fmla="*/ 147361 w 2421171"/>
              <a:gd name="connsiteY2798" fmla="*/ 5501306 h 5922355"/>
              <a:gd name="connsiteX2799" fmla="*/ 144495 w 2421171"/>
              <a:gd name="connsiteY2799" fmla="*/ 5504676 h 5922355"/>
              <a:gd name="connsiteX2800" fmla="*/ 140616 w 2421171"/>
              <a:gd name="connsiteY2800" fmla="*/ 5502822 h 5922355"/>
              <a:gd name="connsiteX2801" fmla="*/ 125835 w 2421171"/>
              <a:gd name="connsiteY2801" fmla="*/ 4931884 h 5922355"/>
              <a:gd name="connsiteX2802" fmla="*/ 131287 w 2421171"/>
              <a:gd name="connsiteY2802" fmla="*/ 4909979 h 5922355"/>
              <a:gd name="connsiteX2803" fmla="*/ 147248 w 2421171"/>
              <a:gd name="connsiteY2803" fmla="*/ 4952666 h 5922355"/>
              <a:gd name="connsiteX2804" fmla="*/ 143539 w 2421171"/>
              <a:gd name="connsiteY2804" fmla="*/ 4963787 h 5922355"/>
              <a:gd name="connsiteX2805" fmla="*/ 133367 w 2421171"/>
              <a:gd name="connsiteY2805" fmla="*/ 4957777 h 5922355"/>
              <a:gd name="connsiteX2806" fmla="*/ 125891 w 2421171"/>
              <a:gd name="connsiteY2806" fmla="*/ 4931941 h 5922355"/>
              <a:gd name="connsiteX2807" fmla="*/ 144382 w 2421171"/>
              <a:gd name="connsiteY2807" fmla="*/ 3767934 h 5922355"/>
              <a:gd name="connsiteX2808" fmla="*/ 108300 w 2421171"/>
              <a:gd name="connsiteY2808" fmla="*/ 3767822 h 5922355"/>
              <a:gd name="connsiteX2809" fmla="*/ 105490 w 2421171"/>
              <a:gd name="connsiteY2809" fmla="*/ 3761362 h 5922355"/>
              <a:gd name="connsiteX2810" fmla="*/ 110942 w 2421171"/>
              <a:gd name="connsiteY2810" fmla="*/ 3756981 h 5922355"/>
              <a:gd name="connsiteX2811" fmla="*/ 144382 w 2421171"/>
              <a:gd name="connsiteY2811" fmla="*/ 3767990 h 5922355"/>
              <a:gd name="connsiteX2812" fmla="*/ 112572 w 2421171"/>
              <a:gd name="connsiteY2812" fmla="*/ 3385885 h 5922355"/>
              <a:gd name="connsiteX2813" fmla="*/ 109425 w 2421171"/>
              <a:gd name="connsiteY2813" fmla="*/ 3382796 h 5922355"/>
              <a:gd name="connsiteX2814" fmla="*/ 112684 w 2421171"/>
              <a:gd name="connsiteY2814" fmla="*/ 3379595 h 5922355"/>
              <a:gd name="connsiteX2815" fmla="*/ 116056 w 2421171"/>
              <a:gd name="connsiteY2815" fmla="*/ 3382684 h 5922355"/>
              <a:gd name="connsiteX2816" fmla="*/ 112572 w 2421171"/>
              <a:gd name="connsiteY2816" fmla="*/ 3385942 h 5922355"/>
              <a:gd name="connsiteX2817" fmla="*/ 107795 w 2421171"/>
              <a:gd name="connsiteY2817" fmla="*/ 4113249 h 5922355"/>
              <a:gd name="connsiteX2818" fmla="*/ 97734 w 2421171"/>
              <a:gd name="connsiteY2818" fmla="*/ 4080167 h 5922355"/>
              <a:gd name="connsiteX2819" fmla="*/ 99758 w 2421171"/>
              <a:gd name="connsiteY2819" fmla="*/ 4070731 h 5922355"/>
              <a:gd name="connsiteX2820" fmla="*/ 111617 w 2421171"/>
              <a:gd name="connsiteY2820" fmla="*/ 4071011 h 5922355"/>
              <a:gd name="connsiteX2821" fmla="*/ 107795 w 2421171"/>
              <a:gd name="connsiteY2821" fmla="*/ 4113249 h 5922355"/>
              <a:gd name="connsiteX2822" fmla="*/ 109143 w 2421171"/>
              <a:gd name="connsiteY2822" fmla="*/ 4466765 h 5922355"/>
              <a:gd name="connsiteX2823" fmla="*/ 112740 w 2421171"/>
              <a:gd name="connsiteY2823" fmla="*/ 4469180 h 5922355"/>
              <a:gd name="connsiteX2824" fmla="*/ 109874 w 2421171"/>
              <a:gd name="connsiteY2824" fmla="*/ 4472382 h 5922355"/>
              <a:gd name="connsiteX2825" fmla="*/ 107851 w 2421171"/>
              <a:gd name="connsiteY2825" fmla="*/ 4468562 h 5922355"/>
              <a:gd name="connsiteX2826" fmla="*/ 109200 w 2421171"/>
              <a:gd name="connsiteY2826" fmla="*/ 4466765 h 5922355"/>
              <a:gd name="connsiteX2827" fmla="*/ 113527 w 2421171"/>
              <a:gd name="connsiteY2827" fmla="*/ 4311800 h 5922355"/>
              <a:gd name="connsiteX2828" fmla="*/ 116730 w 2421171"/>
              <a:gd name="connsiteY2828" fmla="*/ 4308767 h 5922355"/>
              <a:gd name="connsiteX2829" fmla="*/ 129152 w 2421171"/>
              <a:gd name="connsiteY2829" fmla="*/ 4315394 h 5922355"/>
              <a:gd name="connsiteX2830" fmla="*/ 124037 w 2421171"/>
              <a:gd name="connsiteY2830" fmla="*/ 4319439 h 5922355"/>
              <a:gd name="connsiteX2831" fmla="*/ 113527 w 2421171"/>
              <a:gd name="connsiteY2831" fmla="*/ 4311800 h 5922355"/>
              <a:gd name="connsiteX2832" fmla="*/ 119822 w 2421171"/>
              <a:gd name="connsiteY2832" fmla="*/ 4699016 h 5922355"/>
              <a:gd name="connsiteX2833" fmla="*/ 125555 w 2421171"/>
              <a:gd name="connsiteY2833" fmla="*/ 4703397 h 5922355"/>
              <a:gd name="connsiteX2834" fmla="*/ 121733 w 2421171"/>
              <a:gd name="connsiteY2834" fmla="*/ 4706430 h 5922355"/>
              <a:gd name="connsiteX2835" fmla="*/ 116169 w 2421171"/>
              <a:gd name="connsiteY2835" fmla="*/ 4703004 h 5922355"/>
              <a:gd name="connsiteX2836" fmla="*/ 119822 w 2421171"/>
              <a:gd name="connsiteY2836" fmla="*/ 4698960 h 5922355"/>
              <a:gd name="connsiteX2837" fmla="*/ 126285 w 2421171"/>
              <a:gd name="connsiteY2837" fmla="*/ 3878021 h 5922355"/>
              <a:gd name="connsiteX2838" fmla="*/ 130500 w 2421171"/>
              <a:gd name="connsiteY2838" fmla="*/ 3872461 h 5922355"/>
              <a:gd name="connsiteX2839" fmla="*/ 136233 w 2421171"/>
              <a:gd name="connsiteY2839" fmla="*/ 3876505 h 5922355"/>
              <a:gd name="connsiteX2840" fmla="*/ 132018 w 2421171"/>
              <a:gd name="connsiteY2840" fmla="*/ 3882066 h 5922355"/>
              <a:gd name="connsiteX2841" fmla="*/ 126285 w 2421171"/>
              <a:gd name="connsiteY2841" fmla="*/ 3877965 h 5922355"/>
              <a:gd name="connsiteX2842" fmla="*/ 107120 w 2421171"/>
              <a:gd name="connsiteY2842" fmla="*/ 3900207 h 5922355"/>
              <a:gd name="connsiteX2843" fmla="*/ 108975 w 2421171"/>
              <a:gd name="connsiteY2843" fmla="*/ 3901668 h 5922355"/>
              <a:gd name="connsiteX2844" fmla="*/ 106333 w 2421171"/>
              <a:gd name="connsiteY2844" fmla="*/ 3904588 h 5922355"/>
              <a:gd name="connsiteX2845" fmla="*/ 104479 w 2421171"/>
              <a:gd name="connsiteY2845" fmla="*/ 3903072 h 5922355"/>
              <a:gd name="connsiteX2846" fmla="*/ 107120 w 2421171"/>
              <a:gd name="connsiteY2846" fmla="*/ 3900207 h 5922355"/>
              <a:gd name="connsiteX2847" fmla="*/ 145225 w 2421171"/>
              <a:gd name="connsiteY2847" fmla="*/ 4429358 h 5922355"/>
              <a:gd name="connsiteX2848" fmla="*/ 142471 w 2421171"/>
              <a:gd name="connsiteY2848" fmla="*/ 4433121 h 5922355"/>
              <a:gd name="connsiteX2849" fmla="*/ 138481 w 2421171"/>
              <a:gd name="connsiteY2849" fmla="*/ 4428234 h 5922355"/>
              <a:gd name="connsiteX2850" fmla="*/ 141123 w 2421171"/>
              <a:gd name="connsiteY2850" fmla="*/ 4424471 h 5922355"/>
              <a:gd name="connsiteX2851" fmla="*/ 145225 w 2421171"/>
              <a:gd name="connsiteY2851" fmla="*/ 4429358 h 5922355"/>
              <a:gd name="connsiteX2852" fmla="*/ 121002 w 2421171"/>
              <a:gd name="connsiteY2852" fmla="*/ 5326065 h 5922355"/>
              <a:gd name="connsiteX2853" fmla="*/ 119260 w 2421171"/>
              <a:gd name="connsiteY2853" fmla="*/ 5324717 h 5922355"/>
              <a:gd name="connsiteX2854" fmla="*/ 121564 w 2421171"/>
              <a:gd name="connsiteY2854" fmla="*/ 5321235 h 5922355"/>
              <a:gd name="connsiteX2855" fmla="*/ 123363 w 2421171"/>
              <a:gd name="connsiteY2855" fmla="*/ 5322583 h 5922355"/>
              <a:gd name="connsiteX2856" fmla="*/ 121002 w 2421171"/>
              <a:gd name="connsiteY2856" fmla="*/ 5326065 h 5922355"/>
              <a:gd name="connsiteX2857" fmla="*/ 103243 w 2421171"/>
              <a:gd name="connsiteY2857" fmla="*/ 5628188 h 5922355"/>
              <a:gd name="connsiteX2858" fmla="*/ 122351 w 2421171"/>
              <a:gd name="connsiteY2858" fmla="*/ 5661326 h 5922355"/>
              <a:gd name="connsiteX2859" fmla="*/ 103243 w 2421171"/>
              <a:gd name="connsiteY2859" fmla="*/ 5628188 h 5922355"/>
              <a:gd name="connsiteX2860" fmla="*/ 90485 w 2421171"/>
              <a:gd name="connsiteY2860" fmla="*/ 4250859 h 5922355"/>
              <a:gd name="connsiteX2861" fmla="*/ 93239 w 2421171"/>
              <a:gd name="connsiteY2861" fmla="*/ 4247264 h 5922355"/>
              <a:gd name="connsiteX2862" fmla="*/ 97454 w 2421171"/>
              <a:gd name="connsiteY2862" fmla="*/ 4249005 h 5922355"/>
              <a:gd name="connsiteX2863" fmla="*/ 94082 w 2421171"/>
              <a:gd name="connsiteY2863" fmla="*/ 4253499 h 5922355"/>
              <a:gd name="connsiteX2864" fmla="*/ 90485 w 2421171"/>
              <a:gd name="connsiteY2864" fmla="*/ 4250915 h 5922355"/>
              <a:gd name="connsiteX2865" fmla="*/ 83740 w 2421171"/>
              <a:gd name="connsiteY2865" fmla="*/ 4928570 h 5922355"/>
              <a:gd name="connsiteX2866" fmla="*/ 87281 w 2421171"/>
              <a:gd name="connsiteY2866" fmla="*/ 4926548 h 5922355"/>
              <a:gd name="connsiteX2867" fmla="*/ 88967 w 2421171"/>
              <a:gd name="connsiteY2867" fmla="*/ 4927840 h 5922355"/>
              <a:gd name="connsiteX2868" fmla="*/ 86719 w 2421171"/>
              <a:gd name="connsiteY2868" fmla="*/ 4931435 h 5922355"/>
              <a:gd name="connsiteX2869" fmla="*/ 83684 w 2421171"/>
              <a:gd name="connsiteY2869" fmla="*/ 4928570 h 5922355"/>
              <a:gd name="connsiteX2870" fmla="*/ 82560 w 2421171"/>
              <a:gd name="connsiteY2870" fmla="*/ 1980866 h 5922355"/>
              <a:gd name="connsiteX2871" fmla="*/ 85820 w 2421171"/>
              <a:gd name="connsiteY2871" fmla="*/ 1977721 h 5922355"/>
              <a:gd name="connsiteX2872" fmla="*/ 88686 w 2421171"/>
              <a:gd name="connsiteY2872" fmla="*/ 1982888 h 5922355"/>
              <a:gd name="connsiteX2873" fmla="*/ 84527 w 2421171"/>
              <a:gd name="connsiteY2873" fmla="*/ 1984742 h 5922355"/>
              <a:gd name="connsiteX2874" fmla="*/ 82560 w 2421171"/>
              <a:gd name="connsiteY2874" fmla="*/ 1980810 h 5922355"/>
              <a:gd name="connsiteX2875" fmla="*/ 82448 w 2421171"/>
              <a:gd name="connsiteY2875" fmla="*/ 1532653 h 5922355"/>
              <a:gd name="connsiteX2876" fmla="*/ 84471 w 2421171"/>
              <a:gd name="connsiteY2876" fmla="*/ 1531586 h 5922355"/>
              <a:gd name="connsiteX2877" fmla="*/ 86438 w 2421171"/>
              <a:gd name="connsiteY2877" fmla="*/ 1535405 h 5922355"/>
              <a:gd name="connsiteX2878" fmla="*/ 84471 w 2421171"/>
              <a:gd name="connsiteY2878" fmla="*/ 1536416 h 5922355"/>
              <a:gd name="connsiteX2879" fmla="*/ 82448 w 2421171"/>
              <a:gd name="connsiteY2879" fmla="*/ 1532653 h 5922355"/>
              <a:gd name="connsiteX2880" fmla="*/ 71882 w 2421171"/>
              <a:gd name="connsiteY2880" fmla="*/ 4942500 h 5922355"/>
              <a:gd name="connsiteX2881" fmla="*/ 75142 w 2421171"/>
              <a:gd name="connsiteY2881" fmla="*/ 4940703 h 5922355"/>
              <a:gd name="connsiteX2882" fmla="*/ 77783 w 2421171"/>
              <a:gd name="connsiteY2882" fmla="*/ 4944522 h 5922355"/>
              <a:gd name="connsiteX2883" fmla="*/ 74467 w 2421171"/>
              <a:gd name="connsiteY2883" fmla="*/ 4946376 h 5922355"/>
              <a:gd name="connsiteX2884" fmla="*/ 71882 w 2421171"/>
              <a:gd name="connsiteY2884" fmla="*/ 4942500 h 5922355"/>
              <a:gd name="connsiteX2885" fmla="*/ 58674 w 2421171"/>
              <a:gd name="connsiteY2885" fmla="*/ 4921044 h 5922355"/>
              <a:gd name="connsiteX2886" fmla="*/ 55695 w 2421171"/>
              <a:gd name="connsiteY2886" fmla="*/ 4917393 h 5922355"/>
              <a:gd name="connsiteX2887" fmla="*/ 57719 w 2421171"/>
              <a:gd name="connsiteY2887" fmla="*/ 4914079 h 5922355"/>
              <a:gd name="connsiteX2888" fmla="*/ 60697 w 2421171"/>
              <a:gd name="connsiteY2888" fmla="*/ 4917562 h 5922355"/>
              <a:gd name="connsiteX2889" fmla="*/ 58618 w 2421171"/>
              <a:gd name="connsiteY2889" fmla="*/ 4921044 h 5922355"/>
              <a:gd name="connsiteX2890" fmla="*/ 51031 w 2421171"/>
              <a:gd name="connsiteY2890" fmla="*/ 4992713 h 5922355"/>
              <a:gd name="connsiteX2891" fmla="*/ 55471 w 2421171"/>
              <a:gd name="connsiteY2891" fmla="*/ 4990523 h 5922355"/>
              <a:gd name="connsiteX2892" fmla="*/ 58843 w 2421171"/>
              <a:gd name="connsiteY2892" fmla="*/ 4996589 h 5922355"/>
              <a:gd name="connsiteX2893" fmla="*/ 54572 w 2421171"/>
              <a:gd name="connsiteY2893" fmla="*/ 4997881 h 5922355"/>
              <a:gd name="connsiteX2894" fmla="*/ 50975 w 2421171"/>
              <a:gd name="connsiteY2894" fmla="*/ 4992657 h 5922355"/>
              <a:gd name="connsiteX2895" fmla="*/ 6800 w 2421171"/>
              <a:gd name="connsiteY2895" fmla="*/ 4815506 h 5922355"/>
              <a:gd name="connsiteX2896" fmla="*/ 27258 w 2421171"/>
              <a:gd name="connsiteY2896" fmla="*/ 4841961 h 5922355"/>
              <a:gd name="connsiteX2897" fmla="*/ 6800 w 2421171"/>
              <a:gd name="connsiteY2897" fmla="*/ 4815506 h 5922355"/>
              <a:gd name="connsiteX2898" fmla="*/ 22649 w 2421171"/>
              <a:gd name="connsiteY2898" fmla="*/ 4423348 h 5922355"/>
              <a:gd name="connsiteX2899" fmla="*/ 15399 w 2421171"/>
              <a:gd name="connsiteY2899" fmla="*/ 4417225 h 5922355"/>
              <a:gd name="connsiteX2900" fmla="*/ 21356 w 2421171"/>
              <a:gd name="connsiteY2900" fmla="*/ 4413968 h 5922355"/>
              <a:gd name="connsiteX2901" fmla="*/ 27033 w 2421171"/>
              <a:gd name="connsiteY2901" fmla="*/ 4418405 h 5922355"/>
              <a:gd name="connsiteX2902" fmla="*/ 22593 w 2421171"/>
              <a:gd name="connsiteY2902" fmla="*/ 4423292 h 5922355"/>
              <a:gd name="connsiteX2903" fmla="*/ 5001 w 2421171"/>
              <a:gd name="connsiteY2903" fmla="*/ 4109598 h 5922355"/>
              <a:gd name="connsiteX2904" fmla="*/ 24448 w 2421171"/>
              <a:gd name="connsiteY2904" fmla="*/ 4126111 h 5922355"/>
              <a:gd name="connsiteX2905" fmla="*/ 5001 w 2421171"/>
              <a:gd name="connsiteY2905" fmla="*/ 4109598 h 5922355"/>
              <a:gd name="connsiteX2906" fmla="*/ 12645 w 2421171"/>
              <a:gd name="connsiteY2906" fmla="*/ 3072866 h 5922355"/>
              <a:gd name="connsiteX2907" fmla="*/ 10172 w 2421171"/>
              <a:gd name="connsiteY2907" fmla="*/ 3069384 h 5922355"/>
              <a:gd name="connsiteX2908" fmla="*/ 11802 w 2421171"/>
              <a:gd name="connsiteY2908" fmla="*/ 3067980 h 5922355"/>
              <a:gd name="connsiteX2909" fmla="*/ 15511 w 2421171"/>
              <a:gd name="connsiteY2909" fmla="*/ 3069833 h 5922355"/>
              <a:gd name="connsiteX2910" fmla="*/ 12701 w 2421171"/>
              <a:gd name="connsiteY2910" fmla="*/ 3072923 h 5922355"/>
              <a:gd name="connsiteX2911" fmla="*/ 9667 w 2421171"/>
              <a:gd name="connsiteY2911" fmla="*/ 2755354 h 5922355"/>
              <a:gd name="connsiteX2912" fmla="*/ 11015 w 2421171"/>
              <a:gd name="connsiteY2912" fmla="*/ 2753556 h 5922355"/>
              <a:gd name="connsiteX2913" fmla="*/ 14444 w 2421171"/>
              <a:gd name="connsiteY2913" fmla="*/ 2755972 h 5922355"/>
              <a:gd name="connsiteX2914" fmla="*/ 13095 w 2421171"/>
              <a:gd name="connsiteY2914" fmla="*/ 2757825 h 5922355"/>
              <a:gd name="connsiteX2915" fmla="*/ 9667 w 2421171"/>
              <a:gd name="connsiteY2915" fmla="*/ 2755354 h 5922355"/>
              <a:gd name="connsiteX2916" fmla="*/ 19333 w 2421171"/>
              <a:gd name="connsiteY2916" fmla="*/ 1691549 h 5922355"/>
              <a:gd name="connsiteX2917" fmla="*/ 16861 w 2421171"/>
              <a:gd name="connsiteY2917" fmla="*/ 1695818 h 5922355"/>
              <a:gd name="connsiteX2918" fmla="*/ 9891 w 2421171"/>
              <a:gd name="connsiteY2918" fmla="*/ 1694470 h 5922355"/>
              <a:gd name="connsiteX2919" fmla="*/ 14275 w 2421171"/>
              <a:gd name="connsiteY2919" fmla="*/ 1688629 h 5922355"/>
              <a:gd name="connsiteX2920" fmla="*/ 19333 w 2421171"/>
              <a:gd name="connsiteY2920" fmla="*/ 1691549 h 5922355"/>
              <a:gd name="connsiteX2921" fmla="*/ 13769 w 2421171"/>
              <a:gd name="connsiteY2921" fmla="*/ 2043436 h 5922355"/>
              <a:gd name="connsiteX2922" fmla="*/ 15792 w 2421171"/>
              <a:gd name="connsiteY2922" fmla="*/ 2008950 h 5922355"/>
              <a:gd name="connsiteX2923" fmla="*/ 13769 w 2421171"/>
              <a:gd name="connsiteY2923" fmla="*/ 2043436 h 5922355"/>
              <a:gd name="connsiteX2924" fmla="*/ 24897 w 2421171"/>
              <a:gd name="connsiteY2924" fmla="*/ 3385998 h 5922355"/>
              <a:gd name="connsiteX2925" fmla="*/ 23941 w 2421171"/>
              <a:gd name="connsiteY2925" fmla="*/ 3388188 h 5922355"/>
              <a:gd name="connsiteX2926" fmla="*/ 20232 w 2421171"/>
              <a:gd name="connsiteY2926" fmla="*/ 3386222 h 5922355"/>
              <a:gd name="connsiteX2927" fmla="*/ 21076 w 2421171"/>
              <a:gd name="connsiteY2927" fmla="*/ 3384144 h 5922355"/>
              <a:gd name="connsiteX2928" fmla="*/ 24841 w 2421171"/>
              <a:gd name="connsiteY2928" fmla="*/ 3386054 h 5922355"/>
              <a:gd name="connsiteX2929" fmla="*/ 29225 w 2421171"/>
              <a:gd name="connsiteY2929" fmla="*/ 3749623 h 5922355"/>
              <a:gd name="connsiteX2930" fmla="*/ 23492 w 2421171"/>
              <a:gd name="connsiteY2930" fmla="*/ 3752263 h 5922355"/>
              <a:gd name="connsiteX2931" fmla="*/ 21300 w 2421171"/>
              <a:gd name="connsiteY2931" fmla="*/ 3748781 h 5922355"/>
              <a:gd name="connsiteX2932" fmla="*/ 26920 w 2421171"/>
              <a:gd name="connsiteY2932" fmla="*/ 3746141 h 5922355"/>
              <a:gd name="connsiteX2933" fmla="*/ 29225 w 2421171"/>
              <a:gd name="connsiteY2933" fmla="*/ 3749623 h 5922355"/>
              <a:gd name="connsiteX2934" fmla="*/ 40296 w 2421171"/>
              <a:gd name="connsiteY2934" fmla="*/ 5394757 h 5922355"/>
              <a:gd name="connsiteX2935" fmla="*/ 38666 w 2421171"/>
              <a:gd name="connsiteY2935" fmla="*/ 5398801 h 5922355"/>
              <a:gd name="connsiteX2936" fmla="*/ 34564 w 2421171"/>
              <a:gd name="connsiteY2936" fmla="*/ 5393803 h 5922355"/>
              <a:gd name="connsiteX2937" fmla="*/ 37711 w 2421171"/>
              <a:gd name="connsiteY2937" fmla="*/ 5391051 h 5922355"/>
              <a:gd name="connsiteX2938" fmla="*/ 40296 w 2421171"/>
              <a:gd name="connsiteY2938" fmla="*/ 5394757 h 5922355"/>
              <a:gd name="connsiteX2939" fmla="*/ 43668 w 2421171"/>
              <a:gd name="connsiteY2939" fmla="*/ 2062027 h 5922355"/>
              <a:gd name="connsiteX2940" fmla="*/ 40858 w 2421171"/>
              <a:gd name="connsiteY2940" fmla="*/ 2057478 h 5922355"/>
              <a:gd name="connsiteX2941" fmla="*/ 44006 w 2421171"/>
              <a:gd name="connsiteY2941" fmla="*/ 2055063 h 5922355"/>
              <a:gd name="connsiteX2942" fmla="*/ 49570 w 2421171"/>
              <a:gd name="connsiteY2942" fmla="*/ 2060174 h 5922355"/>
              <a:gd name="connsiteX2943" fmla="*/ 43668 w 2421171"/>
              <a:gd name="connsiteY2943" fmla="*/ 2062027 h 5922355"/>
              <a:gd name="connsiteX2944" fmla="*/ 46591 w 2421171"/>
              <a:gd name="connsiteY2944" fmla="*/ 3509902 h 5922355"/>
              <a:gd name="connsiteX2945" fmla="*/ 43444 w 2421171"/>
              <a:gd name="connsiteY2945" fmla="*/ 3506757 h 5922355"/>
              <a:gd name="connsiteX2946" fmla="*/ 46703 w 2421171"/>
              <a:gd name="connsiteY2946" fmla="*/ 3501814 h 5922355"/>
              <a:gd name="connsiteX2947" fmla="*/ 49795 w 2421171"/>
              <a:gd name="connsiteY2947" fmla="*/ 3504904 h 5922355"/>
              <a:gd name="connsiteX2948" fmla="*/ 46647 w 2421171"/>
              <a:gd name="connsiteY2948" fmla="*/ 3509902 h 5922355"/>
              <a:gd name="connsiteX2949" fmla="*/ 56202 w 2421171"/>
              <a:gd name="connsiteY2949" fmla="*/ 1827586 h 5922355"/>
              <a:gd name="connsiteX2950" fmla="*/ 54178 w 2421171"/>
              <a:gd name="connsiteY2950" fmla="*/ 1828709 h 5922355"/>
              <a:gd name="connsiteX2951" fmla="*/ 51930 w 2421171"/>
              <a:gd name="connsiteY2951" fmla="*/ 1825115 h 5922355"/>
              <a:gd name="connsiteX2952" fmla="*/ 54066 w 2421171"/>
              <a:gd name="connsiteY2952" fmla="*/ 1823991 h 5922355"/>
              <a:gd name="connsiteX2953" fmla="*/ 56202 w 2421171"/>
              <a:gd name="connsiteY2953" fmla="*/ 1827586 h 5922355"/>
              <a:gd name="connsiteX2954" fmla="*/ 59349 w 2421171"/>
              <a:gd name="connsiteY2954" fmla="*/ 4601790 h 5922355"/>
              <a:gd name="connsiteX2955" fmla="*/ 73512 w 2421171"/>
              <a:gd name="connsiteY2955" fmla="*/ 4601790 h 5922355"/>
              <a:gd name="connsiteX2956" fmla="*/ 73680 w 2421171"/>
              <a:gd name="connsiteY2956" fmla="*/ 4613754 h 5922355"/>
              <a:gd name="connsiteX2957" fmla="*/ 65981 w 2421171"/>
              <a:gd name="connsiteY2957" fmla="*/ 4630323 h 5922355"/>
              <a:gd name="connsiteX2958" fmla="*/ 56764 w 2421171"/>
              <a:gd name="connsiteY2958" fmla="*/ 4641164 h 5922355"/>
              <a:gd name="connsiteX2959" fmla="*/ 47715 w 2421171"/>
              <a:gd name="connsiteY2959" fmla="*/ 4626672 h 5922355"/>
              <a:gd name="connsiteX2960" fmla="*/ 59349 w 2421171"/>
              <a:gd name="connsiteY2960" fmla="*/ 4601790 h 5922355"/>
              <a:gd name="connsiteX2961" fmla="*/ 70645 w 2421171"/>
              <a:gd name="connsiteY2961" fmla="*/ 1352693 h 5922355"/>
              <a:gd name="connsiteX2962" fmla="*/ 60304 w 2421171"/>
              <a:gd name="connsiteY2962" fmla="*/ 1343987 h 5922355"/>
              <a:gd name="connsiteX2963" fmla="*/ 63901 w 2421171"/>
              <a:gd name="connsiteY2963" fmla="*/ 1337978 h 5922355"/>
              <a:gd name="connsiteX2964" fmla="*/ 73062 w 2421171"/>
              <a:gd name="connsiteY2964" fmla="*/ 1346459 h 5922355"/>
              <a:gd name="connsiteX2965" fmla="*/ 70645 w 2421171"/>
              <a:gd name="connsiteY2965" fmla="*/ 1352637 h 5922355"/>
              <a:gd name="connsiteX2966" fmla="*/ 77614 w 2421171"/>
              <a:gd name="connsiteY2966" fmla="*/ 3301916 h 5922355"/>
              <a:gd name="connsiteX2967" fmla="*/ 76209 w 2421171"/>
              <a:gd name="connsiteY2967" fmla="*/ 3305623 h 5922355"/>
              <a:gd name="connsiteX2968" fmla="*/ 72387 w 2421171"/>
              <a:gd name="connsiteY2968" fmla="*/ 3302983 h 5922355"/>
              <a:gd name="connsiteX2969" fmla="*/ 73792 w 2421171"/>
              <a:gd name="connsiteY2969" fmla="*/ 3299388 h 5922355"/>
              <a:gd name="connsiteX2970" fmla="*/ 77614 w 2421171"/>
              <a:gd name="connsiteY2970" fmla="*/ 3301916 h 5922355"/>
              <a:gd name="connsiteX2971" fmla="*/ 81099 w 2421171"/>
              <a:gd name="connsiteY2971" fmla="*/ 1314612 h 5922355"/>
              <a:gd name="connsiteX2972" fmla="*/ 76940 w 2421171"/>
              <a:gd name="connsiteY2972" fmla="*/ 1309220 h 5922355"/>
              <a:gd name="connsiteX2973" fmla="*/ 80031 w 2421171"/>
              <a:gd name="connsiteY2973" fmla="*/ 1305457 h 5922355"/>
              <a:gd name="connsiteX2974" fmla="*/ 85033 w 2421171"/>
              <a:gd name="connsiteY2974" fmla="*/ 1310793 h 5922355"/>
              <a:gd name="connsiteX2975" fmla="*/ 81099 w 2421171"/>
              <a:gd name="connsiteY2975" fmla="*/ 1314612 h 5922355"/>
              <a:gd name="connsiteX2976" fmla="*/ 90428 w 2421171"/>
              <a:gd name="connsiteY2976" fmla="*/ 1459186 h 5922355"/>
              <a:gd name="connsiteX2977" fmla="*/ 93182 w 2421171"/>
              <a:gd name="connsiteY2977" fmla="*/ 1465702 h 5922355"/>
              <a:gd name="connsiteX2978" fmla="*/ 89023 w 2421171"/>
              <a:gd name="connsiteY2978" fmla="*/ 1470307 h 5922355"/>
              <a:gd name="connsiteX2979" fmla="*/ 85370 w 2421171"/>
              <a:gd name="connsiteY2979" fmla="*/ 1461826 h 5922355"/>
              <a:gd name="connsiteX2980" fmla="*/ 90428 w 2421171"/>
              <a:gd name="connsiteY2980" fmla="*/ 1459186 h 5922355"/>
              <a:gd name="connsiteX2981" fmla="*/ 94587 w 2421171"/>
              <a:gd name="connsiteY2981" fmla="*/ 1331518 h 5922355"/>
              <a:gd name="connsiteX2982" fmla="*/ 91103 w 2421171"/>
              <a:gd name="connsiteY2982" fmla="*/ 1333597 h 5922355"/>
              <a:gd name="connsiteX2983" fmla="*/ 89698 w 2421171"/>
              <a:gd name="connsiteY2983" fmla="*/ 1329890 h 5922355"/>
              <a:gd name="connsiteX2984" fmla="*/ 91552 w 2421171"/>
              <a:gd name="connsiteY2984" fmla="*/ 1328766 h 5922355"/>
              <a:gd name="connsiteX2985" fmla="*/ 94587 w 2421171"/>
              <a:gd name="connsiteY2985" fmla="*/ 1331518 h 5922355"/>
              <a:gd name="connsiteX2986" fmla="*/ 106446 w 2421171"/>
              <a:gd name="connsiteY2986" fmla="*/ 3885042 h 5922355"/>
              <a:gd name="connsiteX2987" fmla="*/ 101107 w 2421171"/>
              <a:gd name="connsiteY2987" fmla="*/ 3888749 h 5922355"/>
              <a:gd name="connsiteX2988" fmla="*/ 95711 w 2421171"/>
              <a:gd name="connsiteY2988" fmla="*/ 3884368 h 5922355"/>
              <a:gd name="connsiteX2989" fmla="*/ 101949 w 2421171"/>
              <a:gd name="connsiteY2989" fmla="*/ 3880998 h 5922355"/>
              <a:gd name="connsiteX2990" fmla="*/ 106446 w 2421171"/>
              <a:gd name="connsiteY2990" fmla="*/ 3885042 h 5922355"/>
              <a:gd name="connsiteX2991" fmla="*/ 113078 w 2421171"/>
              <a:gd name="connsiteY2991" fmla="*/ 1397402 h 5922355"/>
              <a:gd name="connsiteX2992" fmla="*/ 104085 w 2421171"/>
              <a:gd name="connsiteY2992" fmla="*/ 1389539 h 5922355"/>
              <a:gd name="connsiteX2993" fmla="*/ 106277 w 2421171"/>
              <a:gd name="connsiteY2993" fmla="*/ 1385776 h 5922355"/>
              <a:gd name="connsiteX2994" fmla="*/ 115550 w 2421171"/>
              <a:gd name="connsiteY2994" fmla="*/ 1393527 h 5922355"/>
              <a:gd name="connsiteX2995" fmla="*/ 113078 w 2421171"/>
              <a:gd name="connsiteY2995" fmla="*/ 1397459 h 5922355"/>
              <a:gd name="connsiteX2996" fmla="*/ 121845 w 2421171"/>
              <a:gd name="connsiteY2996" fmla="*/ 1693010 h 5922355"/>
              <a:gd name="connsiteX2997" fmla="*/ 114539 w 2421171"/>
              <a:gd name="connsiteY2997" fmla="*/ 1687562 h 5922355"/>
              <a:gd name="connsiteX2998" fmla="*/ 118754 w 2421171"/>
              <a:gd name="connsiteY2998" fmla="*/ 1683237 h 5922355"/>
              <a:gd name="connsiteX2999" fmla="*/ 124318 w 2421171"/>
              <a:gd name="connsiteY2999" fmla="*/ 1687505 h 5922355"/>
              <a:gd name="connsiteX3000" fmla="*/ 121789 w 2421171"/>
              <a:gd name="connsiteY3000" fmla="*/ 1693010 h 5922355"/>
              <a:gd name="connsiteX3001" fmla="*/ 132524 w 2421171"/>
              <a:gd name="connsiteY3001" fmla="*/ 3176495 h 5922355"/>
              <a:gd name="connsiteX3002" fmla="*/ 137357 w 2421171"/>
              <a:gd name="connsiteY3002" fmla="*/ 3181774 h 5922355"/>
              <a:gd name="connsiteX3003" fmla="*/ 131568 w 2421171"/>
              <a:gd name="connsiteY3003" fmla="*/ 3185257 h 5922355"/>
              <a:gd name="connsiteX3004" fmla="*/ 127634 w 2421171"/>
              <a:gd name="connsiteY3004" fmla="*/ 3179921 h 5922355"/>
              <a:gd name="connsiteX3005" fmla="*/ 132524 w 2421171"/>
              <a:gd name="connsiteY3005" fmla="*/ 3176495 h 5922355"/>
              <a:gd name="connsiteX3006" fmla="*/ 133254 w 2421171"/>
              <a:gd name="connsiteY3006" fmla="*/ 2522822 h 5922355"/>
              <a:gd name="connsiteX3007" fmla="*/ 133085 w 2421171"/>
              <a:gd name="connsiteY3007" fmla="*/ 2526979 h 5922355"/>
              <a:gd name="connsiteX3008" fmla="*/ 130893 w 2421171"/>
              <a:gd name="connsiteY3008" fmla="*/ 2527035 h 5922355"/>
              <a:gd name="connsiteX3009" fmla="*/ 131118 w 2421171"/>
              <a:gd name="connsiteY3009" fmla="*/ 2522766 h 5922355"/>
              <a:gd name="connsiteX3010" fmla="*/ 133254 w 2421171"/>
              <a:gd name="connsiteY3010" fmla="*/ 2522822 h 5922355"/>
              <a:gd name="connsiteX3011" fmla="*/ 137694 w 2421171"/>
              <a:gd name="connsiteY3011" fmla="*/ 1907961 h 5922355"/>
              <a:gd name="connsiteX3012" fmla="*/ 139718 w 2421171"/>
              <a:gd name="connsiteY3012" fmla="*/ 1911949 h 5922355"/>
              <a:gd name="connsiteX3013" fmla="*/ 135052 w 2421171"/>
              <a:gd name="connsiteY3013" fmla="*/ 1915768 h 5922355"/>
              <a:gd name="connsiteX3014" fmla="*/ 133198 w 2421171"/>
              <a:gd name="connsiteY3014" fmla="*/ 1911780 h 5922355"/>
              <a:gd name="connsiteX3015" fmla="*/ 137694 w 2421171"/>
              <a:gd name="connsiteY3015" fmla="*/ 1907961 h 5922355"/>
              <a:gd name="connsiteX3016" fmla="*/ 143595 w 2421171"/>
              <a:gd name="connsiteY3016" fmla="*/ 1747211 h 5922355"/>
              <a:gd name="connsiteX3017" fmla="*/ 140336 w 2421171"/>
              <a:gd name="connsiteY3017" fmla="*/ 1749514 h 5922355"/>
              <a:gd name="connsiteX3018" fmla="*/ 138593 w 2421171"/>
              <a:gd name="connsiteY3018" fmla="*/ 1743055 h 5922355"/>
              <a:gd name="connsiteX3019" fmla="*/ 142303 w 2421171"/>
              <a:gd name="connsiteY3019" fmla="*/ 1742886 h 5922355"/>
              <a:gd name="connsiteX3020" fmla="*/ 143595 w 2421171"/>
              <a:gd name="connsiteY3020" fmla="*/ 1747211 h 5922355"/>
              <a:gd name="connsiteX3021" fmla="*/ 148878 w 2421171"/>
              <a:gd name="connsiteY3021" fmla="*/ 2898187 h 5922355"/>
              <a:gd name="connsiteX3022" fmla="*/ 151520 w 2421171"/>
              <a:gd name="connsiteY3022" fmla="*/ 2905039 h 5922355"/>
              <a:gd name="connsiteX3023" fmla="*/ 147305 w 2421171"/>
              <a:gd name="connsiteY3023" fmla="*/ 2910206 h 5922355"/>
              <a:gd name="connsiteX3024" fmla="*/ 143595 w 2421171"/>
              <a:gd name="connsiteY3024" fmla="*/ 2901444 h 5922355"/>
              <a:gd name="connsiteX3025" fmla="*/ 148822 w 2421171"/>
              <a:gd name="connsiteY3025" fmla="*/ 2898187 h 5922355"/>
              <a:gd name="connsiteX3026" fmla="*/ 151182 w 2421171"/>
              <a:gd name="connsiteY3026" fmla="*/ 1870048 h 5922355"/>
              <a:gd name="connsiteX3027" fmla="*/ 154892 w 2421171"/>
              <a:gd name="connsiteY3027" fmla="*/ 1867970 h 5922355"/>
              <a:gd name="connsiteX3028" fmla="*/ 157927 w 2421171"/>
              <a:gd name="connsiteY3028" fmla="*/ 1871284 h 5922355"/>
              <a:gd name="connsiteX3029" fmla="*/ 152981 w 2421171"/>
              <a:gd name="connsiteY3029" fmla="*/ 1874317 h 5922355"/>
              <a:gd name="connsiteX3030" fmla="*/ 151126 w 2421171"/>
              <a:gd name="connsiteY3030" fmla="*/ 1870048 h 5922355"/>
              <a:gd name="connsiteX3031" fmla="*/ 162310 w 2421171"/>
              <a:gd name="connsiteY3031" fmla="*/ 1666780 h 5922355"/>
              <a:gd name="connsiteX3032" fmla="*/ 158938 w 2421171"/>
              <a:gd name="connsiteY3032" fmla="*/ 1672116 h 5922355"/>
              <a:gd name="connsiteX3033" fmla="*/ 154161 w 2421171"/>
              <a:gd name="connsiteY3033" fmla="*/ 1667903 h 5922355"/>
              <a:gd name="connsiteX3034" fmla="*/ 158601 w 2421171"/>
              <a:gd name="connsiteY3034" fmla="*/ 1660040 h 5922355"/>
              <a:gd name="connsiteX3035" fmla="*/ 162310 w 2421171"/>
              <a:gd name="connsiteY3035" fmla="*/ 1666836 h 5922355"/>
              <a:gd name="connsiteX3036" fmla="*/ 169560 w 2421171"/>
              <a:gd name="connsiteY3036" fmla="*/ 1713623 h 5922355"/>
              <a:gd name="connsiteX3037" fmla="*/ 167425 w 2421171"/>
              <a:gd name="connsiteY3037" fmla="*/ 1717274 h 5922355"/>
              <a:gd name="connsiteX3038" fmla="*/ 158545 w 2421171"/>
              <a:gd name="connsiteY3038" fmla="*/ 1709972 h 5922355"/>
              <a:gd name="connsiteX3039" fmla="*/ 161018 w 2421171"/>
              <a:gd name="connsiteY3039" fmla="*/ 1706321 h 5922355"/>
              <a:gd name="connsiteX3040" fmla="*/ 169617 w 2421171"/>
              <a:gd name="connsiteY3040" fmla="*/ 1713679 h 5922355"/>
              <a:gd name="connsiteX3041" fmla="*/ 180913 w 2421171"/>
              <a:gd name="connsiteY3041" fmla="*/ 1534450 h 5922355"/>
              <a:gd name="connsiteX3042" fmla="*/ 173495 w 2421171"/>
              <a:gd name="connsiteY3042" fmla="*/ 1539449 h 5922355"/>
              <a:gd name="connsiteX3043" fmla="*/ 167762 w 2421171"/>
              <a:gd name="connsiteY3043" fmla="*/ 1532540 h 5922355"/>
              <a:gd name="connsiteX3044" fmla="*/ 173719 w 2421171"/>
              <a:gd name="connsiteY3044" fmla="*/ 1528665 h 5922355"/>
              <a:gd name="connsiteX3045" fmla="*/ 180913 w 2421171"/>
              <a:gd name="connsiteY3045" fmla="*/ 1534450 h 5922355"/>
              <a:gd name="connsiteX3046" fmla="*/ 182206 w 2421171"/>
              <a:gd name="connsiteY3046" fmla="*/ 3374989 h 5922355"/>
              <a:gd name="connsiteX3047" fmla="*/ 186983 w 2421171"/>
              <a:gd name="connsiteY3047" fmla="*/ 3380156 h 5922355"/>
              <a:gd name="connsiteX3048" fmla="*/ 183161 w 2421171"/>
              <a:gd name="connsiteY3048" fmla="*/ 3385548 h 5922355"/>
              <a:gd name="connsiteX3049" fmla="*/ 178328 w 2421171"/>
              <a:gd name="connsiteY3049" fmla="*/ 3380325 h 5922355"/>
              <a:gd name="connsiteX3050" fmla="*/ 182206 w 2421171"/>
              <a:gd name="connsiteY3050" fmla="*/ 3374989 h 5922355"/>
              <a:gd name="connsiteX3051" fmla="*/ 188051 w 2421171"/>
              <a:gd name="connsiteY3051" fmla="*/ 2045009 h 5922355"/>
              <a:gd name="connsiteX3052" fmla="*/ 185971 w 2421171"/>
              <a:gd name="connsiteY3052" fmla="*/ 2046076 h 5922355"/>
              <a:gd name="connsiteX3053" fmla="*/ 183948 w 2421171"/>
              <a:gd name="connsiteY3053" fmla="*/ 2042594 h 5922355"/>
              <a:gd name="connsiteX3054" fmla="*/ 185971 w 2421171"/>
              <a:gd name="connsiteY3054" fmla="*/ 2041526 h 5922355"/>
              <a:gd name="connsiteX3055" fmla="*/ 188107 w 2421171"/>
              <a:gd name="connsiteY3055" fmla="*/ 2045009 h 5922355"/>
              <a:gd name="connsiteX3056" fmla="*/ 194177 w 2421171"/>
              <a:gd name="connsiteY3056" fmla="*/ 3976033 h 5922355"/>
              <a:gd name="connsiteX3057" fmla="*/ 199460 w 2421171"/>
              <a:gd name="connsiteY3057" fmla="*/ 3980414 h 5922355"/>
              <a:gd name="connsiteX3058" fmla="*/ 195020 w 2421171"/>
              <a:gd name="connsiteY3058" fmla="*/ 3986031 h 5922355"/>
              <a:gd name="connsiteX3059" fmla="*/ 188838 w 2421171"/>
              <a:gd name="connsiteY3059" fmla="*/ 3983054 h 5922355"/>
              <a:gd name="connsiteX3060" fmla="*/ 194120 w 2421171"/>
              <a:gd name="connsiteY3060" fmla="*/ 3976089 h 5922355"/>
              <a:gd name="connsiteX3061" fmla="*/ 197999 w 2421171"/>
              <a:gd name="connsiteY3061" fmla="*/ 2484291 h 5922355"/>
              <a:gd name="connsiteX3062" fmla="*/ 194458 w 2421171"/>
              <a:gd name="connsiteY3062" fmla="*/ 2485415 h 5922355"/>
              <a:gd name="connsiteX3063" fmla="*/ 192772 w 2421171"/>
              <a:gd name="connsiteY3063" fmla="*/ 2480978 h 5922355"/>
              <a:gd name="connsiteX3064" fmla="*/ 196200 w 2421171"/>
              <a:gd name="connsiteY3064" fmla="*/ 2479854 h 5922355"/>
              <a:gd name="connsiteX3065" fmla="*/ 197942 w 2421171"/>
              <a:gd name="connsiteY3065" fmla="*/ 2484291 h 5922355"/>
              <a:gd name="connsiteX3066" fmla="*/ 204461 w 2421171"/>
              <a:gd name="connsiteY3066" fmla="*/ 2157680 h 5922355"/>
              <a:gd name="connsiteX3067" fmla="*/ 201933 w 2421171"/>
              <a:gd name="connsiteY3067" fmla="*/ 2161724 h 5922355"/>
              <a:gd name="connsiteX3068" fmla="*/ 198448 w 2421171"/>
              <a:gd name="connsiteY3068" fmla="*/ 2159983 h 5922355"/>
              <a:gd name="connsiteX3069" fmla="*/ 201033 w 2421171"/>
              <a:gd name="connsiteY3069" fmla="*/ 2156051 h 5922355"/>
              <a:gd name="connsiteX3070" fmla="*/ 204461 w 2421171"/>
              <a:gd name="connsiteY3070" fmla="*/ 2157680 h 5922355"/>
              <a:gd name="connsiteX3071" fmla="*/ 211599 w 2421171"/>
              <a:gd name="connsiteY3071" fmla="*/ 1680821 h 5922355"/>
              <a:gd name="connsiteX3072" fmla="*/ 208958 w 2421171"/>
              <a:gd name="connsiteY3072" fmla="*/ 1684922 h 5922355"/>
              <a:gd name="connsiteX3073" fmla="*/ 204518 w 2421171"/>
              <a:gd name="connsiteY3073" fmla="*/ 1681271 h 5922355"/>
              <a:gd name="connsiteX3074" fmla="*/ 208058 w 2421171"/>
              <a:gd name="connsiteY3074" fmla="*/ 1678013 h 5922355"/>
              <a:gd name="connsiteX3075" fmla="*/ 211543 w 2421171"/>
              <a:gd name="connsiteY3075" fmla="*/ 1680821 h 5922355"/>
              <a:gd name="connsiteX3076" fmla="*/ 211262 w 2421171"/>
              <a:gd name="connsiteY3076" fmla="*/ 2680932 h 5922355"/>
              <a:gd name="connsiteX3077" fmla="*/ 207890 w 2421171"/>
              <a:gd name="connsiteY3077" fmla="*/ 2677843 h 5922355"/>
              <a:gd name="connsiteX3078" fmla="*/ 210925 w 2421171"/>
              <a:gd name="connsiteY3078" fmla="*/ 2675653 h 5922355"/>
              <a:gd name="connsiteX3079" fmla="*/ 214297 w 2421171"/>
              <a:gd name="connsiteY3079" fmla="*/ 2678686 h 5922355"/>
              <a:gd name="connsiteX3080" fmla="*/ 211206 w 2421171"/>
              <a:gd name="connsiteY3080" fmla="*/ 2680989 h 5922355"/>
              <a:gd name="connsiteX3081" fmla="*/ 216489 w 2421171"/>
              <a:gd name="connsiteY3081" fmla="*/ 2774226 h 5922355"/>
              <a:gd name="connsiteX3082" fmla="*/ 212780 w 2421171"/>
              <a:gd name="connsiteY3082" fmla="*/ 2776585 h 5922355"/>
              <a:gd name="connsiteX3083" fmla="*/ 209801 w 2421171"/>
              <a:gd name="connsiteY3083" fmla="*/ 2771137 h 5922355"/>
              <a:gd name="connsiteX3084" fmla="*/ 213510 w 2421171"/>
              <a:gd name="connsiteY3084" fmla="*/ 2768946 h 5922355"/>
              <a:gd name="connsiteX3085" fmla="*/ 216489 w 2421171"/>
              <a:gd name="connsiteY3085" fmla="*/ 2774226 h 5922355"/>
              <a:gd name="connsiteX3086" fmla="*/ 221603 w 2421171"/>
              <a:gd name="connsiteY3086" fmla="*/ 4670202 h 5922355"/>
              <a:gd name="connsiteX3087" fmla="*/ 217669 w 2421171"/>
              <a:gd name="connsiteY3087" fmla="*/ 4678627 h 5922355"/>
              <a:gd name="connsiteX3088" fmla="*/ 212049 w 2421171"/>
              <a:gd name="connsiteY3088" fmla="*/ 4674077 h 5922355"/>
              <a:gd name="connsiteX3089" fmla="*/ 217051 w 2421171"/>
              <a:gd name="connsiteY3089" fmla="*/ 4665989 h 5922355"/>
              <a:gd name="connsiteX3090" fmla="*/ 221547 w 2421171"/>
              <a:gd name="connsiteY3090" fmla="*/ 4670202 h 5922355"/>
              <a:gd name="connsiteX3091" fmla="*/ 225537 w 2421171"/>
              <a:gd name="connsiteY3091" fmla="*/ 3967383 h 5922355"/>
              <a:gd name="connsiteX3092" fmla="*/ 223064 w 2421171"/>
              <a:gd name="connsiteY3092" fmla="*/ 3971371 h 5922355"/>
              <a:gd name="connsiteX3093" fmla="*/ 219636 w 2421171"/>
              <a:gd name="connsiteY3093" fmla="*/ 3969686 h 5922355"/>
              <a:gd name="connsiteX3094" fmla="*/ 222165 w 2421171"/>
              <a:gd name="connsiteY3094" fmla="*/ 3965811 h 5922355"/>
              <a:gd name="connsiteX3095" fmla="*/ 225537 w 2421171"/>
              <a:gd name="connsiteY3095" fmla="*/ 3967383 h 5922355"/>
              <a:gd name="connsiteX3096" fmla="*/ 238576 w 2421171"/>
              <a:gd name="connsiteY3096" fmla="*/ 1294617 h 5922355"/>
              <a:gd name="connsiteX3097" fmla="*/ 230539 w 2421171"/>
              <a:gd name="connsiteY3097" fmla="*/ 1305176 h 5922355"/>
              <a:gd name="connsiteX3098" fmla="*/ 225706 w 2421171"/>
              <a:gd name="connsiteY3098" fmla="*/ 1290460 h 5922355"/>
              <a:gd name="connsiteX3099" fmla="*/ 235766 w 2421171"/>
              <a:gd name="connsiteY3099" fmla="*/ 1281305 h 5922355"/>
              <a:gd name="connsiteX3100" fmla="*/ 238520 w 2421171"/>
              <a:gd name="connsiteY3100" fmla="*/ 1294560 h 5922355"/>
              <a:gd name="connsiteX3101" fmla="*/ 248412 w 2421171"/>
              <a:gd name="connsiteY3101" fmla="*/ 2403242 h 5922355"/>
              <a:gd name="connsiteX3102" fmla="*/ 255718 w 2421171"/>
              <a:gd name="connsiteY3102" fmla="*/ 2439976 h 5922355"/>
              <a:gd name="connsiteX3103" fmla="*/ 235092 w 2421171"/>
              <a:gd name="connsiteY3103" fmla="*/ 2391391 h 5922355"/>
              <a:gd name="connsiteX3104" fmla="*/ 248412 w 2421171"/>
              <a:gd name="connsiteY3104" fmla="*/ 2403242 h 5922355"/>
              <a:gd name="connsiteX3105" fmla="*/ 254313 w 2421171"/>
              <a:gd name="connsiteY3105" fmla="*/ 1266084 h 5922355"/>
              <a:gd name="connsiteX3106" fmla="*/ 252121 w 2421171"/>
              <a:gd name="connsiteY3106" fmla="*/ 1266140 h 5922355"/>
              <a:gd name="connsiteX3107" fmla="*/ 252345 w 2421171"/>
              <a:gd name="connsiteY3107" fmla="*/ 1261871 h 5922355"/>
              <a:gd name="connsiteX3108" fmla="*/ 254481 w 2421171"/>
              <a:gd name="connsiteY3108" fmla="*/ 1261927 h 5922355"/>
              <a:gd name="connsiteX3109" fmla="*/ 254313 w 2421171"/>
              <a:gd name="connsiteY3109" fmla="*/ 1266084 h 5922355"/>
              <a:gd name="connsiteX3110" fmla="*/ 261282 w 2421171"/>
              <a:gd name="connsiteY3110" fmla="*/ 1981540 h 5922355"/>
              <a:gd name="connsiteX3111" fmla="*/ 252009 w 2421171"/>
              <a:gd name="connsiteY3111" fmla="*/ 1974351 h 5922355"/>
              <a:gd name="connsiteX3112" fmla="*/ 259483 w 2421171"/>
              <a:gd name="connsiteY3112" fmla="*/ 1965589 h 5922355"/>
              <a:gd name="connsiteX3113" fmla="*/ 268251 w 2421171"/>
              <a:gd name="connsiteY3113" fmla="*/ 1973059 h 5922355"/>
              <a:gd name="connsiteX3114" fmla="*/ 261282 w 2421171"/>
              <a:gd name="connsiteY3114" fmla="*/ 1981540 h 5922355"/>
              <a:gd name="connsiteX3115" fmla="*/ 269318 w 2421171"/>
              <a:gd name="connsiteY3115" fmla="*/ 2037539 h 5922355"/>
              <a:gd name="connsiteX3116" fmla="*/ 268588 w 2421171"/>
              <a:gd name="connsiteY3116" fmla="*/ 2041920 h 5922355"/>
              <a:gd name="connsiteX3117" fmla="*/ 266396 w 2421171"/>
              <a:gd name="connsiteY3117" fmla="*/ 2041414 h 5922355"/>
              <a:gd name="connsiteX3118" fmla="*/ 267126 w 2421171"/>
              <a:gd name="connsiteY3118" fmla="*/ 2037033 h 5922355"/>
              <a:gd name="connsiteX3119" fmla="*/ 269318 w 2421171"/>
              <a:gd name="connsiteY3119" fmla="*/ 2037539 h 5922355"/>
              <a:gd name="connsiteX3120" fmla="*/ 278985 w 2421171"/>
              <a:gd name="connsiteY3120" fmla="*/ 3284335 h 5922355"/>
              <a:gd name="connsiteX3121" fmla="*/ 282358 w 2421171"/>
              <a:gd name="connsiteY3121" fmla="*/ 3286526 h 5922355"/>
              <a:gd name="connsiteX3122" fmla="*/ 279884 w 2421171"/>
              <a:gd name="connsiteY3122" fmla="*/ 3292536 h 5922355"/>
              <a:gd name="connsiteX3123" fmla="*/ 276456 w 2421171"/>
              <a:gd name="connsiteY3123" fmla="*/ 3290177 h 5922355"/>
              <a:gd name="connsiteX3124" fmla="*/ 278985 w 2421171"/>
              <a:gd name="connsiteY3124" fmla="*/ 3284335 h 5922355"/>
              <a:gd name="connsiteX3125" fmla="*/ 286235 w 2421171"/>
              <a:gd name="connsiteY3125" fmla="*/ 2636898 h 5922355"/>
              <a:gd name="connsiteX3126" fmla="*/ 283256 w 2421171"/>
              <a:gd name="connsiteY3126" fmla="*/ 2639144 h 5922355"/>
              <a:gd name="connsiteX3127" fmla="*/ 280953 w 2421171"/>
              <a:gd name="connsiteY3127" fmla="*/ 2634988 h 5922355"/>
              <a:gd name="connsiteX3128" fmla="*/ 283987 w 2421171"/>
              <a:gd name="connsiteY3128" fmla="*/ 2632573 h 5922355"/>
              <a:gd name="connsiteX3129" fmla="*/ 286235 w 2421171"/>
              <a:gd name="connsiteY3129" fmla="*/ 2636898 h 5922355"/>
              <a:gd name="connsiteX3130" fmla="*/ 297869 w 2421171"/>
              <a:gd name="connsiteY3130" fmla="*/ 2884819 h 5922355"/>
              <a:gd name="connsiteX3131" fmla="*/ 288877 w 2421171"/>
              <a:gd name="connsiteY3131" fmla="*/ 2895491 h 5922355"/>
              <a:gd name="connsiteX3132" fmla="*/ 284381 w 2421171"/>
              <a:gd name="connsiteY3132" fmla="*/ 2890380 h 5922355"/>
              <a:gd name="connsiteX3133" fmla="*/ 292305 w 2421171"/>
              <a:gd name="connsiteY3133" fmla="*/ 2881280 h 5922355"/>
              <a:gd name="connsiteX3134" fmla="*/ 297813 w 2421171"/>
              <a:gd name="connsiteY3134" fmla="*/ 2884819 h 5922355"/>
              <a:gd name="connsiteX3135" fmla="*/ 300848 w 2421171"/>
              <a:gd name="connsiteY3135" fmla="*/ 3255971 h 5922355"/>
              <a:gd name="connsiteX3136" fmla="*/ 297813 w 2421171"/>
              <a:gd name="connsiteY3136" fmla="*/ 3259566 h 5922355"/>
              <a:gd name="connsiteX3137" fmla="*/ 293710 w 2421171"/>
              <a:gd name="connsiteY3137" fmla="*/ 3255129 h 5922355"/>
              <a:gd name="connsiteX3138" fmla="*/ 298206 w 2421171"/>
              <a:gd name="connsiteY3138" fmla="*/ 3250242 h 5922355"/>
              <a:gd name="connsiteX3139" fmla="*/ 300848 w 2421171"/>
              <a:gd name="connsiteY3139" fmla="*/ 3255971 h 5922355"/>
              <a:gd name="connsiteX3140" fmla="*/ 300117 w 2421171"/>
              <a:gd name="connsiteY3140" fmla="*/ 3978841 h 5922355"/>
              <a:gd name="connsiteX3141" fmla="*/ 301185 w 2421171"/>
              <a:gd name="connsiteY3141" fmla="*/ 3983110 h 5922355"/>
              <a:gd name="connsiteX3142" fmla="*/ 298937 w 2421171"/>
              <a:gd name="connsiteY3142" fmla="*/ 3983784 h 5922355"/>
              <a:gd name="connsiteX3143" fmla="*/ 297981 w 2421171"/>
              <a:gd name="connsiteY3143" fmla="*/ 3979515 h 5922355"/>
              <a:gd name="connsiteX3144" fmla="*/ 300117 w 2421171"/>
              <a:gd name="connsiteY3144" fmla="*/ 3978898 h 5922355"/>
              <a:gd name="connsiteX3145" fmla="*/ 304219 w 2421171"/>
              <a:gd name="connsiteY3145" fmla="*/ 4057082 h 5922355"/>
              <a:gd name="connsiteX3146" fmla="*/ 302814 w 2421171"/>
              <a:gd name="connsiteY3146" fmla="*/ 4060621 h 5922355"/>
              <a:gd name="connsiteX3147" fmla="*/ 298993 w 2421171"/>
              <a:gd name="connsiteY3147" fmla="*/ 4058093 h 5922355"/>
              <a:gd name="connsiteX3148" fmla="*/ 300398 w 2421171"/>
              <a:gd name="connsiteY3148" fmla="*/ 4054386 h 5922355"/>
              <a:gd name="connsiteX3149" fmla="*/ 304164 w 2421171"/>
              <a:gd name="connsiteY3149" fmla="*/ 4057082 h 5922355"/>
              <a:gd name="connsiteX3150" fmla="*/ 309559 w 2421171"/>
              <a:gd name="connsiteY3150" fmla="*/ 3097018 h 5922355"/>
              <a:gd name="connsiteX3151" fmla="*/ 307030 w 2421171"/>
              <a:gd name="connsiteY3151" fmla="*/ 3100276 h 5922355"/>
              <a:gd name="connsiteX3152" fmla="*/ 304332 w 2421171"/>
              <a:gd name="connsiteY3152" fmla="*/ 3096625 h 5922355"/>
              <a:gd name="connsiteX3153" fmla="*/ 307030 w 2421171"/>
              <a:gd name="connsiteY3153" fmla="*/ 3093367 h 5922355"/>
              <a:gd name="connsiteX3154" fmla="*/ 309615 w 2421171"/>
              <a:gd name="connsiteY3154" fmla="*/ 3097018 h 5922355"/>
              <a:gd name="connsiteX3155" fmla="*/ 312313 w 2421171"/>
              <a:gd name="connsiteY3155" fmla="*/ 2172957 h 5922355"/>
              <a:gd name="connsiteX3156" fmla="*/ 317989 w 2421171"/>
              <a:gd name="connsiteY3156" fmla="*/ 2175934 h 5922355"/>
              <a:gd name="connsiteX3157" fmla="*/ 312875 w 2421171"/>
              <a:gd name="connsiteY3157" fmla="*/ 2179473 h 5922355"/>
              <a:gd name="connsiteX3158" fmla="*/ 308716 w 2421171"/>
              <a:gd name="connsiteY3158" fmla="*/ 2175260 h 5922355"/>
              <a:gd name="connsiteX3159" fmla="*/ 312313 w 2421171"/>
              <a:gd name="connsiteY3159" fmla="*/ 2172957 h 5922355"/>
              <a:gd name="connsiteX3160" fmla="*/ 321699 w 2421171"/>
              <a:gd name="connsiteY3160" fmla="*/ 1307928 h 5922355"/>
              <a:gd name="connsiteX3161" fmla="*/ 321193 w 2421171"/>
              <a:gd name="connsiteY3161" fmla="*/ 1310231 h 5922355"/>
              <a:gd name="connsiteX3162" fmla="*/ 316977 w 2421171"/>
              <a:gd name="connsiteY3162" fmla="*/ 1309445 h 5922355"/>
              <a:gd name="connsiteX3163" fmla="*/ 317427 w 2421171"/>
              <a:gd name="connsiteY3163" fmla="*/ 1307142 h 5922355"/>
              <a:gd name="connsiteX3164" fmla="*/ 321699 w 2421171"/>
              <a:gd name="connsiteY3164" fmla="*/ 1307928 h 5922355"/>
              <a:gd name="connsiteX3165" fmla="*/ 324846 w 2421171"/>
              <a:gd name="connsiteY3165" fmla="*/ 2939133 h 5922355"/>
              <a:gd name="connsiteX3166" fmla="*/ 321474 w 2421171"/>
              <a:gd name="connsiteY3166" fmla="*/ 2945423 h 5922355"/>
              <a:gd name="connsiteX3167" fmla="*/ 313044 w 2421171"/>
              <a:gd name="connsiteY3167" fmla="*/ 2936773 h 5922355"/>
              <a:gd name="connsiteX3168" fmla="*/ 318214 w 2421171"/>
              <a:gd name="connsiteY3168" fmla="*/ 2932561 h 5922355"/>
              <a:gd name="connsiteX3169" fmla="*/ 324846 w 2421171"/>
              <a:gd name="connsiteY3169" fmla="*/ 2939189 h 5922355"/>
              <a:gd name="connsiteX3170" fmla="*/ 329286 w 2421171"/>
              <a:gd name="connsiteY3170" fmla="*/ 2021250 h 5922355"/>
              <a:gd name="connsiteX3171" fmla="*/ 333389 w 2421171"/>
              <a:gd name="connsiteY3171" fmla="*/ 2022991 h 5922355"/>
              <a:gd name="connsiteX3172" fmla="*/ 328443 w 2421171"/>
              <a:gd name="connsiteY3172" fmla="*/ 2030405 h 5922355"/>
              <a:gd name="connsiteX3173" fmla="*/ 324171 w 2421171"/>
              <a:gd name="connsiteY3173" fmla="*/ 2028664 h 5922355"/>
              <a:gd name="connsiteX3174" fmla="*/ 329342 w 2421171"/>
              <a:gd name="connsiteY3174" fmla="*/ 2021250 h 5922355"/>
              <a:gd name="connsiteX3175" fmla="*/ 333950 w 2421171"/>
              <a:gd name="connsiteY3175" fmla="*/ 1536472 h 5922355"/>
              <a:gd name="connsiteX3176" fmla="*/ 328218 w 2421171"/>
              <a:gd name="connsiteY3176" fmla="*/ 1539168 h 5922355"/>
              <a:gd name="connsiteX3177" fmla="*/ 327207 w 2421171"/>
              <a:gd name="connsiteY3177" fmla="*/ 1535405 h 5922355"/>
              <a:gd name="connsiteX3178" fmla="*/ 331365 w 2421171"/>
              <a:gd name="connsiteY3178" fmla="*/ 1533720 h 5922355"/>
              <a:gd name="connsiteX3179" fmla="*/ 333950 w 2421171"/>
              <a:gd name="connsiteY3179" fmla="*/ 1536472 h 5922355"/>
              <a:gd name="connsiteX3180" fmla="*/ 337211 w 2421171"/>
              <a:gd name="connsiteY3180" fmla="*/ 1496930 h 5922355"/>
              <a:gd name="connsiteX3181" fmla="*/ 340751 w 2421171"/>
              <a:gd name="connsiteY3181" fmla="*/ 1493785 h 5922355"/>
              <a:gd name="connsiteX3182" fmla="*/ 343955 w 2421171"/>
              <a:gd name="connsiteY3182" fmla="*/ 1496930 h 5922355"/>
              <a:gd name="connsiteX3183" fmla="*/ 340301 w 2421171"/>
              <a:gd name="connsiteY3183" fmla="*/ 1499964 h 5922355"/>
              <a:gd name="connsiteX3184" fmla="*/ 337211 w 2421171"/>
              <a:gd name="connsiteY3184" fmla="*/ 1496930 h 5922355"/>
              <a:gd name="connsiteX3185" fmla="*/ 347046 w 2421171"/>
              <a:gd name="connsiteY3185" fmla="*/ 1345392 h 5922355"/>
              <a:gd name="connsiteX3186" fmla="*/ 343786 w 2421171"/>
              <a:gd name="connsiteY3186" fmla="*/ 1351402 h 5922355"/>
              <a:gd name="connsiteX3187" fmla="*/ 340583 w 2421171"/>
              <a:gd name="connsiteY3187" fmla="*/ 1346571 h 5922355"/>
              <a:gd name="connsiteX3188" fmla="*/ 344516 w 2421171"/>
              <a:gd name="connsiteY3188" fmla="*/ 1340393 h 5922355"/>
              <a:gd name="connsiteX3189" fmla="*/ 346990 w 2421171"/>
              <a:gd name="connsiteY3189" fmla="*/ 1345392 h 5922355"/>
              <a:gd name="connsiteX3190" fmla="*/ 351654 w 2421171"/>
              <a:gd name="connsiteY3190" fmla="*/ 2576125 h 5922355"/>
              <a:gd name="connsiteX3191" fmla="*/ 355701 w 2421171"/>
              <a:gd name="connsiteY3191" fmla="*/ 2582247 h 5922355"/>
              <a:gd name="connsiteX3192" fmla="*/ 350811 w 2421171"/>
              <a:gd name="connsiteY3192" fmla="*/ 2584100 h 5922355"/>
              <a:gd name="connsiteX3193" fmla="*/ 346708 w 2421171"/>
              <a:gd name="connsiteY3193" fmla="*/ 2578484 h 5922355"/>
              <a:gd name="connsiteX3194" fmla="*/ 351654 w 2421171"/>
              <a:gd name="connsiteY3194" fmla="*/ 2576125 h 5922355"/>
              <a:gd name="connsiteX3195" fmla="*/ 356038 w 2421171"/>
              <a:gd name="connsiteY3195" fmla="*/ 2316464 h 5922355"/>
              <a:gd name="connsiteX3196" fmla="*/ 351036 w 2421171"/>
              <a:gd name="connsiteY3196" fmla="*/ 2312027 h 5922355"/>
              <a:gd name="connsiteX3197" fmla="*/ 353565 w 2421171"/>
              <a:gd name="connsiteY3197" fmla="*/ 2307983 h 5922355"/>
              <a:gd name="connsiteX3198" fmla="*/ 359466 w 2421171"/>
              <a:gd name="connsiteY3198" fmla="*/ 2310679 h 5922355"/>
              <a:gd name="connsiteX3199" fmla="*/ 356038 w 2421171"/>
              <a:gd name="connsiteY3199" fmla="*/ 2316408 h 5922355"/>
              <a:gd name="connsiteX3200" fmla="*/ 365536 w 2421171"/>
              <a:gd name="connsiteY3200" fmla="*/ 3186155 h 5922355"/>
              <a:gd name="connsiteX3201" fmla="*/ 363400 w 2421171"/>
              <a:gd name="connsiteY3201" fmla="*/ 3189694 h 5922355"/>
              <a:gd name="connsiteX3202" fmla="*/ 360871 w 2421171"/>
              <a:gd name="connsiteY3202" fmla="*/ 3186492 h 5922355"/>
              <a:gd name="connsiteX3203" fmla="*/ 361939 w 2421171"/>
              <a:gd name="connsiteY3203" fmla="*/ 3184583 h 5922355"/>
              <a:gd name="connsiteX3204" fmla="*/ 365480 w 2421171"/>
              <a:gd name="connsiteY3204" fmla="*/ 3186155 h 5922355"/>
              <a:gd name="connsiteX3205" fmla="*/ 370482 w 2421171"/>
              <a:gd name="connsiteY3205" fmla="*/ 4243276 h 5922355"/>
              <a:gd name="connsiteX3206" fmla="*/ 354464 w 2421171"/>
              <a:gd name="connsiteY3206" fmla="*/ 4246140 h 5922355"/>
              <a:gd name="connsiteX3207" fmla="*/ 350418 w 2421171"/>
              <a:gd name="connsiteY3207" fmla="*/ 4242377 h 5922355"/>
              <a:gd name="connsiteX3208" fmla="*/ 369751 w 2421171"/>
              <a:gd name="connsiteY3208" fmla="*/ 4238782 h 5922355"/>
              <a:gd name="connsiteX3209" fmla="*/ 370482 w 2421171"/>
              <a:gd name="connsiteY3209" fmla="*/ 4243276 h 5922355"/>
              <a:gd name="connsiteX3210" fmla="*/ 372224 w 2421171"/>
              <a:gd name="connsiteY3210" fmla="*/ 5516359 h 5922355"/>
              <a:gd name="connsiteX3211" fmla="*/ 375877 w 2421171"/>
              <a:gd name="connsiteY3211" fmla="*/ 5517258 h 5922355"/>
              <a:gd name="connsiteX3212" fmla="*/ 374416 w 2421171"/>
              <a:gd name="connsiteY3212" fmla="*/ 5521189 h 5922355"/>
              <a:gd name="connsiteX3213" fmla="*/ 371325 w 2421171"/>
              <a:gd name="connsiteY3213" fmla="*/ 5518381 h 5922355"/>
              <a:gd name="connsiteX3214" fmla="*/ 372224 w 2421171"/>
              <a:gd name="connsiteY3214" fmla="*/ 5516359 h 5922355"/>
              <a:gd name="connsiteX3215" fmla="*/ 378968 w 2421171"/>
              <a:gd name="connsiteY3215" fmla="*/ 2673181 h 5922355"/>
              <a:gd name="connsiteX3216" fmla="*/ 375989 w 2421171"/>
              <a:gd name="connsiteY3216" fmla="*/ 2675933 h 5922355"/>
              <a:gd name="connsiteX3217" fmla="*/ 373797 w 2421171"/>
              <a:gd name="connsiteY3217" fmla="*/ 2672451 h 5922355"/>
              <a:gd name="connsiteX3218" fmla="*/ 377901 w 2421171"/>
              <a:gd name="connsiteY3218" fmla="*/ 2671328 h 5922355"/>
              <a:gd name="connsiteX3219" fmla="*/ 378968 w 2421171"/>
              <a:gd name="connsiteY3219" fmla="*/ 2673125 h 5922355"/>
              <a:gd name="connsiteX3220" fmla="*/ 384926 w 2421171"/>
              <a:gd name="connsiteY3220" fmla="*/ 4808541 h 5922355"/>
              <a:gd name="connsiteX3221" fmla="*/ 381329 w 2421171"/>
              <a:gd name="connsiteY3221" fmla="*/ 4810507 h 5922355"/>
              <a:gd name="connsiteX3222" fmla="*/ 378125 w 2421171"/>
              <a:gd name="connsiteY3222" fmla="*/ 4807362 h 5922355"/>
              <a:gd name="connsiteX3223" fmla="*/ 382678 w 2421171"/>
              <a:gd name="connsiteY3223" fmla="*/ 4804666 h 5922355"/>
              <a:gd name="connsiteX3224" fmla="*/ 384926 w 2421171"/>
              <a:gd name="connsiteY3224" fmla="*/ 4808541 h 5922355"/>
              <a:gd name="connsiteX3225" fmla="*/ 385488 w 2421171"/>
              <a:gd name="connsiteY3225" fmla="*/ 3426775 h 5922355"/>
              <a:gd name="connsiteX3226" fmla="*/ 413757 w 2421171"/>
              <a:gd name="connsiteY3226" fmla="*/ 3410093 h 5922355"/>
              <a:gd name="connsiteX3227" fmla="*/ 385488 w 2421171"/>
              <a:gd name="connsiteY3227" fmla="*/ 3426775 h 5922355"/>
              <a:gd name="connsiteX3228" fmla="*/ 400493 w 2421171"/>
              <a:gd name="connsiteY3228" fmla="*/ 2864262 h 5922355"/>
              <a:gd name="connsiteX3229" fmla="*/ 398357 w 2421171"/>
              <a:gd name="connsiteY3229" fmla="*/ 2865385 h 5922355"/>
              <a:gd name="connsiteX3230" fmla="*/ 396222 w 2421171"/>
              <a:gd name="connsiteY3230" fmla="*/ 2861790 h 5922355"/>
              <a:gd name="connsiteX3231" fmla="*/ 398246 w 2421171"/>
              <a:gd name="connsiteY3231" fmla="*/ 2860667 h 5922355"/>
              <a:gd name="connsiteX3232" fmla="*/ 400493 w 2421171"/>
              <a:gd name="connsiteY3232" fmla="*/ 2864262 h 5922355"/>
              <a:gd name="connsiteX3233" fmla="*/ 417916 w 2421171"/>
              <a:gd name="connsiteY3233" fmla="*/ 2989234 h 5922355"/>
              <a:gd name="connsiteX3234" fmla="*/ 414376 w 2421171"/>
              <a:gd name="connsiteY3234" fmla="*/ 2994570 h 5922355"/>
              <a:gd name="connsiteX3235" fmla="*/ 409823 w 2421171"/>
              <a:gd name="connsiteY3235" fmla="*/ 2989402 h 5922355"/>
              <a:gd name="connsiteX3236" fmla="*/ 412240 w 2421171"/>
              <a:gd name="connsiteY3236" fmla="*/ 2983167 h 5922355"/>
              <a:gd name="connsiteX3237" fmla="*/ 417916 w 2421171"/>
              <a:gd name="connsiteY3237" fmla="*/ 2989234 h 5922355"/>
              <a:gd name="connsiteX3238" fmla="*/ 419996 w 2421171"/>
              <a:gd name="connsiteY3238" fmla="*/ 3106904 h 5922355"/>
              <a:gd name="connsiteX3239" fmla="*/ 417410 w 2421171"/>
              <a:gd name="connsiteY3239" fmla="*/ 3109880 h 5922355"/>
              <a:gd name="connsiteX3240" fmla="*/ 410385 w 2421171"/>
              <a:gd name="connsiteY3240" fmla="*/ 3104376 h 5922355"/>
              <a:gd name="connsiteX3241" fmla="*/ 413139 w 2421171"/>
              <a:gd name="connsiteY3241" fmla="*/ 3101287 h 5922355"/>
              <a:gd name="connsiteX3242" fmla="*/ 419996 w 2421171"/>
              <a:gd name="connsiteY3242" fmla="*/ 3106847 h 5922355"/>
              <a:gd name="connsiteX3243" fmla="*/ 426908 w 2421171"/>
              <a:gd name="connsiteY3243" fmla="*/ 1280350 h 5922355"/>
              <a:gd name="connsiteX3244" fmla="*/ 422581 w 2421171"/>
              <a:gd name="connsiteY3244" fmla="*/ 1280182 h 5922355"/>
              <a:gd name="connsiteX3245" fmla="*/ 421625 w 2421171"/>
              <a:gd name="connsiteY3245" fmla="*/ 1275744 h 5922355"/>
              <a:gd name="connsiteX3246" fmla="*/ 427527 w 2421171"/>
              <a:gd name="connsiteY3246" fmla="*/ 1275969 h 5922355"/>
              <a:gd name="connsiteX3247" fmla="*/ 426852 w 2421171"/>
              <a:gd name="connsiteY3247" fmla="*/ 1280350 h 5922355"/>
              <a:gd name="connsiteX3248" fmla="*/ 436800 w 2421171"/>
              <a:gd name="connsiteY3248" fmla="*/ 2375271 h 5922355"/>
              <a:gd name="connsiteX3249" fmla="*/ 429213 w 2421171"/>
              <a:gd name="connsiteY3249" fmla="*/ 2384370 h 5922355"/>
              <a:gd name="connsiteX3250" fmla="*/ 420164 w 2421171"/>
              <a:gd name="connsiteY3250" fmla="*/ 2376507 h 5922355"/>
              <a:gd name="connsiteX3251" fmla="*/ 429044 w 2421171"/>
              <a:gd name="connsiteY3251" fmla="*/ 2370104 h 5922355"/>
              <a:gd name="connsiteX3252" fmla="*/ 436744 w 2421171"/>
              <a:gd name="connsiteY3252" fmla="*/ 2375271 h 5922355"/>
              <a:gd name="connsiteX3253" fmla="*/ 443713 w 2421171"/>
              <a:gd name="connsiteY3253" fmla="*/ 1160040 h 5922355"/>
              <a:gd name="connsiteX3254" fmla="*/ 441858 w 2421171"/>
              <a:gd name="connsiteY3254" fmla="*/ 1158524 h 5922355"/>
              <a:gd name="connsiteX3255" fmla="*/ 444500 w 2421171"/>
              <a:gd name="connsiteY3255" fmla="*/ 1155603 h 5922355"/>
              <a:gd name="connsiteX3256" fmla="*/ 446354 w 2421171"/>
              <a:gd name="connsiteY3256" fmla="*/ 1157063 h 5922355"/>
              <a:gd name="connsiteX3257" fmla="*/ 443713 w 2421171"/>
              <a:gd name="connsiteY3257" fmla="*/ 1160040 h 5922355"/>
              <a:gd name="connsiteX3258" fmla="*/ 448883 w 2421171"/>
              <a:gd name="connsiteY3258" fmla="*/ 3191491 h 5922355"/>
              <a:gd name="connsiteX3259" fmla="*/ 430280 w 2421171"/>
              <a:gd name="connsiteY3259" fmla="*/ 3208341 h 5922355"/>
              <a:gd name="connsiteX3260" fmla="*/ 418534 w 2421171"/>
              <a:gd name="connsiteY3260" fmla="*/ 3205196 h 5922355"/>
              <a:gd name="connsiteX3261" fmla="*/ 416342 w 2421171"/>
              <a:gd name="connsiteY3261" fmla="*/ 3182673 h 5922355"/>
              <a:gd name="connsiteX3262" fmla="*/ 431236 w 2421171"/>
              <a:gd name="connsiteY3262" fmla="*/ 3160206 h 5922355"/>
              <a:gd name="connsiteX3263" fmla="*/ 444500 w 2421171"/>
              <a:gd name="connsiteY3263" fmla="*/ 3183291 h 5922355"/>
              <a:gd name="connsiteX3264" fmla="*/ 448939 w 2421171"/>
              <a:gd name="connsiteY3264" fmla="*/ 3191435 h 5922355"/>
              <a:gd name="connsiteX3265" fmla="*/ 453042 w 2421171"/>
              <a:gd name="connsiteY3265" fmla="*/ 2320677 h 5922355"/>
              <a:gd name="connsiteX3266" fmla="*/ 448827 w 2421171"/>
              <a:gd name="connsiteY3266" fmla="*/ 2320452 h 5922355"/>
              <a:gd name="connsiteX3267" fmla="*/ 448827 w 2421171"/>
              <a:gd name="connsiteY3267" fmla="*/ 2318206 h 5922355"/>
              <a:gd name="connsiteX3268" fmla="*/ 452930 w 2421171"/>
              <a:gd name="connsiteY3268" fmla="*/ 2318374 h 5922355"/>
              <a:gd name="connsiteX3269" fmla="*/ 452986 w 2421171"/>
              <a:gd name="connsiteY3269" fmla="*/ 2320677 h 5922355"/>
              <a:gd name="connsiteX3270" fmla="*/ 466643 w 2421171"/>
              <a:gd name="connsiteY3270" fmla="*/ 3068541 h 5922355"/>
              <a:gd name="connsiteX3271" fmla="*/ 466530 w 2421171"/>
              <a:gd name="connsiteY3271" fmla="*/ 3075169 h 5922355"/>
              <a:gd name="connsiteX3272" fmla="*/ 457201 w 2421171"/>
              <a:gd name="connsiteY3272" fmla="*/ 3072417 h 5922355"/>
              <a:gd name="connsiteX3273" fmla="*/ 452649 w 2421171"/>
              <a:gd name="connsiteY3273" fmla="*/ 3066688 h 5922355"/>
              <a:gd name="connsiteX3274" fmla="*/ 454897 w 2421171"/>
              <a:gd name="connsiteY3274" fmla="*/ 3064553 h 5922355"/>
              <a:gd name="connsiteX3275" fmla="*/ 466699 w 2421171"/>
              <a:gd name="connsiteY3275" fmla="*/ 3068541 h 5922355"/>
              <a:gd name="connsiteX3276" fmla="*/ 473555 w 2421171"/>
              <a:gd name="connsiteY3276" fmla="*/ 1684753 h 5922355"/>
              <a:gd name="connsiteX3277" fmla="*/ 462484 w 2421171"/>
              <a:gd name="connsiteY3277" fmla="*/ 1688011 h 5922355"/>
              <a:gd name="connsiteX3278" fmla="*/ 458831 w 2421171"/>
              <a:gd name="connsiteY3278" fmla="*/ 1682226 h 5922355"/>
              <a:gd name="connsiteX3279" fmla="*/ 469285 w 2421171"/>
              <a:gd name="connsiteY3279" fmla="*/ 1677114 h 5922355"/>
              <a:gd name="connsiteX3280" fmla="*/ 473555 w 2421171"/>
              <a:gd name="connsiteY3280" fmla="*/ 1684753 h 5922355"/>
              <a:gd name="connsiteX3281" fmla="*/ 482211 w 2421171"/>
              <a:gd name="connsiteY3281" fmla="*/ 1845728 h 5922355"/>
              <a:gd name="connsiteX3282" fmla="*/ 479176 w 2421171"/>
              <a:gd name="connsiteY3282" fmla="*/ 1851850 h 5922355"/>
              <a:gd name="connsiteX3283" fmla="*/ 473893 w 2421171"/>
              <a:gd name="connsiteY3283" fmla="*/ 1847638 h 5922355"/>
              <a:gd name="connsiteX3284" fmla="*/ 476703 w 2421171"/>
              <a:gd name="connsiteY3284" fmla="*/ 1842695 h 5922355"/>
              <a:gd name="connsiteX3285" fmla="*/ 482267 w 2421171"/>
              <a:gd name="connsiteY3285" fmla="*/ 1845728 h 5922355"/>
              <a:gd name="connsiteX3286" fmla="*/ 486145 w 2421171"/>
              <a:gd name="connsiteY3286" fmla="*/ 4127235 h 5922355"/>
              <a:gd name="connsiteX3287" fmla="*/ 489123 w 2421171"/>
              <a:gd name="connsiteY3287" fmla="*/ 4132346 h 5922355"/>
              <a:gd name="connsiteX3288" fmla="*/ 485133 w 2421171"/>
              <a:gd name="connsiteY3288" fmla="*/ 4134312 h 5922355"/>
              <a:gd name="connsiteX3289" fmla="*/ 483054 w 2421171"/>
              <a:gd name="connsiteY3289" fmla="*/ 4130380 h 5922355"/>
              <a:gd name="connsiteX3290" fmla="*/ 486089 w 2421171"/>
              <a:gd name="connsiteY3290" fmla="*/ 4127178 h 5922355"/>
              <a:gd name="connsiteX3291" fmla="*/ 485976 w 2421171"/>
              <a:gd name="connsiteY3291" fmla="*/ 3221204 h 5922355"/>
              <a:gd name="connsiteX3292" fmla="*/ 518742 w 2421171"/>
              <a:gd name="connsiteY3292" fmla="*/ 3215250 h 5922355"/>
              <a:gd name="connsiteX3293" fmla="*/ 485976 w 2421171"/>
              <a:gd name="connsiteY3293" fmla="*/ 3221204 h 5922355"/>
              <a:gd name="connsiteX3294" fmla="*/ 497779 w 2421171"/>
              <a:gd name="connsiteY3294" fmla="*/ 1419813 h 5922355"/>
              <a:gd name="connsiteX3295" fmla="*/ 496767 w 2421171"/>
              <a:gd name="connsiteY3295" fmla="*/ 1421947 h 5922355"/>
              <a:gd name="connsiteX3296" fmla="*/ 493226 w 2421171"/>
              <a:gd name="connsiteY3296" fmla="*/ 1419869 h 5922355"/>
              <a:gd name="connsiteX3297" fmla="*/ 494294 w 2421171"/>
              <a:gd name="connsiteY3297" fmla="*/ 1417735 h 5922355"/>
              <a:gd name="connsiteX3298" fmla="*/ 497722 w 2421171"/>
              <a:gd name="connsiteY3298" fmla="*/ 1419813 h 5922355"/>
              <a:gd name="connsiteX3299" fmla="*/ 503286 w 2421171"/>
              <a:gd name="connsiteY3299" fmla="*/ 3051354 h 5922355"/>
              <a:gd name="connsiteX3300" fmla="*/ 506378 w 2421171"/>
              <a:gd name="connsiteY3300" fmla="*/ 3056747 h 5922355"/>
              <a:gd name="connsiteX3301" fmla="*/ 502556 w 2421171"/>
              <a:gd name="connsiteY3301" fmla="*/ 3059218 h 5922355"/>
              <a:gd name="connsiteX3302" fmla="*/ 499465 w 2421171"/>
              <a:gd name="connsiteY3302" fmla="*/ 3053657 h 5922355"/>
              <a:gd name="connsiteX3303" fmla="*/ 503286 w 2421171"/>
              <a:gd name="connsiteY3303" fmla="*/ 3051354 h 5922355"/>
              <a:gd name="connsiteX3304" fmla="*/ 507052 w 2421171"/>
              <a:gd name="connsiteY3304" fmla="*/ 1339494 h 5922355"/>
              <a:gd name="connsiteX3305" fmla="*/ 503792 w 2421171"/>
              <a:gd name="connsiteY3305" fmla="*/ 1341853 h 5922355"/>
              <a:gd name="connsiteX3306" fmla="*/ 501938 w 2421171"/>
              <a:gd name="connsiteY3306" fmla="*/ 1335282 h 5922355"/>
              <a:gd name="connsiteX3307" fmla="*/ 505816 w 2421171"/>
              <a:gd name="connsiteY3307" fmla="*/ 1335057 h 5922355"/>
              <a:gd name="connsiteX3308" fmla="*/ 507108 w 2421171"/>
              <a:gd name="connsiteY3308" fmla="*/ 1339494 h 5922355"/>
              <a:gd name="connsiteX3309" fmla="*/ 507108 w 2421171"/>
              <a:gd name="connsiteY3309" fmla="*/ 2236370 h 5922355"/>
              <a:gd name="connsiteX3310" fmla="*/ 504523 w 2421171"/>
              <a:gd name="connsiteY3310" fmla="*/ 2232607 h 5922355"/>
              <a:gd name="connsiteX3311" fmla="*/ 506996 w 2421171"/>
              <a:gd name="connsiteY3311" fmla="*/ 2229293 h 5922355"/>
              <a:gd name="connsiteX3312" fmla="*/ 509581 w 2421171"/>
              <a:gd name="connsiteY3312" fmla="*/ 2232888 h 5922355"/>
              <a:gd name="connsiteX3313" fmla="*/ 507108 w 2421171"/>
              <a:gd name="connsiteY3313" fmla="*/ 2236426 h 5922355"/>
              <a:gd name="connsiteX3314" fmla="*/ 514864 w 2421171"/>
              <a:gd name="connsiteY3314" fmla="*/ 2438628 h 5922355"/>
              <a:gd name="connsiteX3315" fmla="*/ 512953 w 2421171"/>
              <a:gd name="connsiteY3315" fmla="*/ 2442616 h 5922355"/>
              <a:gd name="connsiteX3316" fmla="*/ 506378 w 2421171"/>
              <a:gd name="connsiteY3316" fmla="*/ 2440931 h 5922355"/>
              <a:gd name="connsiteX3317" fmla="*/ 508457 w 2421171"/>
              <a:gd name="connsiteY3317" fmla="*/ 2436831 h 5922355"/>
              <a:gd name="connsiteX3318" fmla="*/ 514864 w 2421171"/>
              <a:gd name="connsiteY3318" fmla="*/ 2438628 h 5922355"/>
              <a:gd name="connsiteX3319" fmla="*/ 518011 w 2421171"/>
              <a:gd name="connsiteY3319" fmla="*/ 1476823 h 5922355"/>
              <a:gd name="connsiteX3320" fmla="*/ 521439 w 2421171"/>
              <a:gd name="connsiteY3320" fmla="*/ 1478564 h 5922355"/>
              <a:gd name="connsiteX3321" fmla="*/ 517281 w 2421171"/>
              <a:gd name="connsiteY3321" fmla="*/ 1483169 h 5922355"/>
              <a:gd name="connsiteX3322" fmla="*/ 514921 w 2421171"/>
              <a:gd name="connsiteY3322" fmla="*/ 1479968 h 5922355"/>
              <a:gd name="connsiteX3323" fmla="*/ 518011 w 2421171"/>
              <a:gd name="connsiteY3323" fmla="*/ 1476823 h 5922355"/>
              <a:gd name="connsiteX3324" fmla="*/ 522732 w 2421171"/>
              <a:gd name="connsiteY3324" fmla="*/ 1268780 h 5922355"/>
              <a:gd name="connsiteX3325" fmla="*/ 520878 w 2421171"/>
              <a:gd name="connsiteY3325" fmla="*/ 1267263 h 5922355"/>
              <a:gd name="connsiteX3326" fmla="*/ 523519 w 2421171"/>
              <a:gd name="connsiteY3326" fmla="*/ 1264399 h 5922355"/>
              <a:gd name="connsiteX3327" fmla="*/ 525374 w 2421171"/>
              <a:gd name="connsiteY3327" fmla="*/ 1265859 h 5922355"/>
              <a:gd name="connsiteX3328" fmla="*/ 522732 w 2421171"/>
              <a:gd name="connsiteY3328" fmla="*/ 1268780 h 5922355"/>
              <a:gd name="connsiteX3329" fmla="*/ 526161 w 2421171"/>
              <a:gd name="connsiteY3329" fmla="*/ 4803037 h 5922355"/>
              <a:gd name="connsiteX3330" fmla="*/ 522676 w 2421171"/>
              <a:gd name="connsiteY3330" fmla="*/ 4804891 h 5922355"/>
              <a:gd name="connsiteX3331" fmla="*/ 520541 w 2421171"/>
              <a:gd name="connsiteY3331" fmla="*/ 4798993 h 5922355"/>
              <a:gd name="connsiteX3332" fmla="*/ 524531 w 2421171"/>
              <a:gd name="connsiteY3332" fmla="*/ 4798825 h 5922355"/>
              <a:gd name="connsiteX3333" fmla="*/ 526216 w 2421171"/>
              <a:gd name="connsiteY3333" fmla="*/ 4803037 h 5922355"/>
              <a:gd name="connsiteX3334" fmla="*/ 533242 w 2421171"/>
              <a:gd name="connsiteY3334" fmla="*/ 5442724 h 5922355"/>
              <a:gd name="connsiteX3335" fmla="*/ 535546 w 2421171"/>
              <a:gd name="connsiteY3335" fmla="*/ 5454350 h 5922355"/>
              <a:gd name="connsiteX3336" fmla="*/ 529926 w 2421171"/>
              <a:gd name="connsiteY3336" fmla="*/ 5458675 h 5922355"/>
              <a:gd name="connsiteX3337" fmla="*/ 528015 w 2421171"/>
              <a:gd name="connsiteY3337" fmla="*/ 5446880 h 5922355"/>
              <a:gd name="connsiteX3338" fmla="*/ 533242 w 2421171"/>
              <a:gd name="connsiteY3338" fmla="*/ 5442668 h 5922355"/>
              <a:gd name="connsiteX3339" fmla="*/ 538187 w 2421171"/>
              <a:gd name="connsiteY3339" fmla="*/ 4861395 h 5922355"/>
              <a:gd name="connsiteX3340" fmla="*/ 536333 w 2421171"/>
              <a:gd name="connsiteY3340" fmla="*/ 4865551 h 5922355"/>
              <a:gd name="connsiteX3341" fmla="*/ 530825 w 2421171"/>
              <a:gd name="connsiteY3341" fmla="*/ 4863023 h 5922355"/>
              <a:gd name="connsiteX3342" fmla="*/ 532512 w 2421171"/>
              <a:gd name="connsiteY3342" fmla="*/ 4858867 h 5922355"/>
              <a:gd name="connsiteX3343" fmla="*/ 538132 w 2421171"/>
              <a:gd name="connsiteY3343" fmla="*/ 4861395 h 5922355"/>
              <a:gd name="connsiteX3344" fmla="*/ 544314 w 2421171"/>
              <a:gd name="connsiteY3344" fmla="*/ 3846792 h 5922355"/>
              <a:gd name="connsiteX3345" fmla="*/ 538918 w 2421171"/>
              <a:gd name="connsiteY3345" fmla="*/ 3851567 h 5922355"/>
              <a:gd name="connsiteX3346" fmla="*/ 535546 w 2421171"/>
              <a:gd name="connsiteY3346" fmla="*/ 3845557 h 5922355"/>
              <a:gd name="connsiteX3347" fmla="*/ 539986 w 2421171"/>
              <a:gd name="connsiteY3347" fmla="*/ 3840951 h 5922355"/>
              <a:gd name="connsiteX3348" fmla="*/ 544370 w 2421171"/>
              <a:gd name="connsiteY3348" fmla="*/ 3846792 h 5922355"/>
              <a:gd name="connsiteX3349" fmla="*/ 547180 w 2421171"/>
              <a:gd name="connsiteY3349" fmla="*/ 3967608 h 5922355"/>
              <a:gd name="connsiteX3350" fmla="*/ 548023 w 2421171"/>
              <a:gd name="connsiteY3350" fmla="*/ 3965530 h 5922355"/>
              <a:gd name="connsiteX3351" fmla="*/ 551789 w 2421171"/>
              <a:gd name="connsiteY3351" fmla="*/ 3967439 h 5922355"/>
              <a:gd name="connsiteX3352" fmla="*/ 550833 w 2421171"/>
              <a:gd name="connsiteY3352" fmla="*/ 3969630 h 5922355"/>
              <a:gd name="connsiteX3353" fmla="*/ 547124 w 2421171"/>
              <a:gd name="connsiteY3353" fmla="*/ 3967664 h 5922355"/>
              <a:gd name="connsiteX3354" fmla="*/ 556734 w 2421171"/>
              <a:gd name="connsiteY3354" fmla="*/ 1055120 h 5922355"/>
              <a:gd name="connsiteX3355" fmla="*/ 552463 w 2421171"/>
              <a:gd name="connsiteY3355" fmla="*/ 1060849 h 5922355"/>
              <a:gd name="connsiteX3356" fmla="*/ 547517 w 2421171"/>
              <a:gd name="connsiteY3356" fmla="*/ 1059164 h 5922355"/>
              <a:gd name="connsiteX3357" fmla="*/ 551283 w 2421171"/>
              <a:gd name="connsiteY3357" fmla="*/ 1053042 h 5922355"/>
              <a:gd name="connsiteX3358" fmla="*/ 556734 w 2421171"/>
              <a:gd name="connsiteY3358" fmla="*/ 1055176 h 5922355"/>
              <a:gd name="connsiteX3359" fmla="*/ 554317 w 2421171"/>
              <a:gd name="connsiteY3359" fmla="*/ 1516926 h 5922355"/>
              <a:gd name="connsiteX3360" fmla="*/ 550047 w 2421171"/>
              <a:gd name="connsiteY3360" fmla="*/ 1515185 h 5922355"/>
              <a:gd name="connsiteX3361" fmla="*/ 552238 w 2421171"/>
              <a:gd name="connsiteY3361" fmla="*/ 1509624 h 5922355"/>
              <a:gd name="connsiteX3362" fmla="*/ 558083 w 2421171"/>
              <a:gd name="connsiteY3362" fmla="*/ 1511702 h 5922355"/>
              <a:gd name="connsiteX3363" fmla="*/ 554317 w 2421171"/>
              <a:gd name="connsiteY3363" fmla="*/ 1516870 h 5922355"/>
              <a:gd name="connsiteX3364" fmla="*/ 562580 w 2421171"/>
              <a:gd name="connsiteY3364" fmla="*/ 4374707 h 5922355"/>
              <a:gd name="connsiteX3365" fmla="*/ 571740 w 2421171"/>
              <a:gd name="connsiteY3365" fmla="*/ 4388187 h 5922355"/>
              <a:gd name="connsiteX3366" fmla="*/ 565839 w 2421171"/>
              <a:gd name="connsiteY3366" fmla="*/ 4430706 h 5922355"/>
              <a:gd name="connsiteX3367" fmla="*/ 560388 w 2421171"/>
              <a:gd name="connsiteY3367" fmla="*/ 4435536 h 5922355"/>
              <a:gd name="connsiteX3368" fmla="*/ 553755 w 2421171"/>
              <a:gd name="connsiteY3368" fmla="*/ 4428346 h 5922355"/>
              <a:gd name="connsiteX3369" fmla="*/ 555442 w 2421171"/>
              <a:gd name="connsiteY3369" fmla="*/ 4401892 h 5922355"/>
              <a:gd name="connsiteX3370" fmla="*/ 553924 w 2421171"/>
              <a:gd name="connsiteY3370" fmla="*/ 4388692 h 5922355"/>
              <a:gd name="connsiteX3371" fmla="*/ 562636 w 2421171"/>
              <a:gd name="connsiteY3371" fmla="*/ 4374707 h 5922355"/>
              <a:gd name="connsiteX3372" fmla="*/ 562748 w 2421171"/>
              <a:gd name="connsiteY3372" fmla="*/ 3208791 h 5922355"/>
              <a:gd name="connsiteX3373" fmla="*/ 566064 w 2421171"/>
              <a:gd name="connsiteY3373" fmla="*/ 3205533 h 5922355"/>
              <a:gd name="connsiteX3374" fmla="*/ 569717 w 2421171"/>
              <a:gd name="connsiteY3374" fmla="*/ 3208903 h 5922355"/>
              <a:gd name="connsiteX3375" fmla="*/ 566177 w 2421171"/>
              <a:gd name="connsiteY3375" fmla="*/ 3211992 h 5922355"/>
              <a:gd name="connsiteX3376" fmla="*/ 562748 w 2421171"/>
              <a:gd name="connsiteY3376" fmla="*/ 3208847 h 5922355"/>
              <a:gd name="connsiteX3377" fmla="*/ 578990 w 2421171"/>
              <a:gd name="connsiteY3377" fmla="*/ 1558209 h 5922355"/>
              <a:gd name="connsiteX3378" fmla="*/ 568874 w 2421171"/>
              <a:gd name="connsiteY3378" fmla="*/ 1564219 h 5922355"/>
              <a:gd name="connsiteX3379" fmla="*/ 565221 w 2421171"/>
              <a:gd name="connsiteY3379" fmla="*/ 1553547 h 5922355"/>
              <a:gd name="connsiteX3380" fmla="*/ 574719 w 2421171"/>
              <a:gd name="connsiteY3380" fmla="*/ 1523554 h 5922355"/>
              <a:gd name="connsiteX3381" fmla="*/ 578990 w 2421171"/>
              <a:gd name="connsiteY3381" fmla="*/ 1558209 h 5922355"/>
              <a:gd name="connsiteX3382" fmla="*/ 583318 w 2421171"/>
              <a:gd name="connsiteY3382" fmla="*/ 1995133 h 5922355"/>
              <a:gd name="connsiteX3383" fmla="*/ 578990 w 2421171"/>
              <a:gd name="connsiteY3383" fmla="*/ 1994290 h 5922355"/>
              <a:gd name="connsiteX3384" fmla="*/ 578148 w 2421171"/>
              <a:gd name="connsiteY3384" fmla="*/ 1989909 h 5922355"/>
              <a:gd name="connsiteX3385" fmla="*/ 582418 w 2421171"/>
              <a:gd name="connsiteY3385" fmla="*/ 1990751 h 5922355"/>
              <a:gd name="connsiteX3386" fmla="*/ 583318 w 2421171"/>
              <a:gd name="connsiteY3386" fmla="*/ 1995133 h 5922355"/>
              <a:gd name="connsiteX3387" fmla="*/ 611250 w 2421171"/>
              <a:gd name="connsiteY3387" fmla="*/ 2483280 h 5922355"/>
              <a:gd name="connsiteX3388" fmla="*/ 574326 w 2421171"/>
              <a:gd name="connsiteY3388" fmla="*/ 2484348 h 5922355"/>
              <a:gd name="connsiteX3389" fmla="*/ 611250 w 2421171"/>
              <a:gd name="connsiteY3389" fmla="*/ 2483280 h 5922355"/>
              <a:gd name="connsiteX3390" fmla="*/ 612936 w 2421171"/>
              <a:gd name="connsiteY3390" fmla="*/ 2250019 h 5922355"/>
              <a:gd name="connsiteX3391" fmla="*/ 619624 w 2421171"/>
              <a:gd name="connsiteY3391" fmla="*/ 2256815 h 5922355"/>
              <a:gd name="connsiteX3392" fmla="*/ 609845 w 2421171"/>
              <a:gd name="connsiteY3392" fmla="*/ 2263162 h 5922355"/>
              <a:gd name="connsiteX3393" fmla="*/ 602370 w 2421171"/>
              <a:gd name="connsiteY3393" fmla="*/ 2254287 h 5922355"/>
              <a:gd name="connsiteX3394" fmla="*/ 612880 w 2421171"/>
              <a:gd name="connsiteY3394" fmla="*/ 2249963 h 5922355"/>
              <a:gd name="connsiteX3395" fmla="*/ 611924 w 2421171"/>
              <a:gd name="connsiteY3395" fmla="*/ 1761758 h 5922355"/>
              <a:gd name="connsiteX3396" fmla="*/ 608159 w 2421171"/>
              <a:gd name="connsiteY3396" fmla="*/ 1766926 h 5922355"/>
              <a:gd name="connsiteX3397" fmla="*/ 604787 w 2421171"/>
              <a:gd name="connsiteY3397" fmla="*/ 1764567 h 5922355"/>
              <a:gd name="connsiteX3398" fmla="*/ 608440 w 2421171"/>
              <a:gd name="connsiteY3398" fmla="*/ 1759399 h 5922355"/>
              <a:gd name="connsiteX3399" fmla="*/ 611980 w 2421171"/>
              <a:gd name="connsiteY3399" fmla="*/ 1761702 h 5922355"/>
              <a:gd name="connsiteX3400" fmla="*/ 614734 w 2421171"/>
              <a:gd name="connsiteY3400" fmla="*/ 2060960 h 5922355"/>
              <a:gd name="connsiteX3401" fmla="*/ 609227 w 2421171"/>
              <a:gd name="connsiteY3401" fmla="*/ 2065959 h 5922355"/>
              <a:gd name="connsiteX3402" fmla="*/ 605967 w 2421171"/>
              <a:gd name="connsiteY3402" fmla="*/ 2062982 h 5922355"/>
              <a:gd name="connsiteX3403" fmla="*/ 610464 w 2421171"/>
              <a:gd name="connsiteY3403" fmla="*/ 2057029 h 5922355"/>
              <a:gd name="connsiteX3404" fmla="*/ 614734 w 2421171"/>
              <a:gd name="connsiteY3404" fmla="*/ 2060960 h 5922355"/>
              <a:gd name="connsiteX3405" fmla="*/ 622322 w 2421171"/>
              <a:gd name="connsiteY3405" fmla="*/ 1118645 h 5922355"/>
              <a:gd name="connsiteX3406" fmla="*/ 616870 w 2421171"/>
              <a:gd name="connsiteY3406" fmla="*/ 1121173 h 5922355"/>
              <a:gd name="connsiteX3407" fmla="*/ 615016 w 2421171"/>
              <a:gd name="connsiteY3407" fmla="*/ 1117073 h 5922355"/>
              <a:gd name="connsiteX3408" fmla="*/ 620636 w 2421171"/>
              <a:gd name="connsiteY3408" fmla="*/ 1114545 h 5922355"/>
              <a:gd name="connsiteX3409" fmla="*/ 622322 w 2421171"/>
              <a:gd name="connsiteY3409" fmla="*/ 1118645 h 5922355"/>
              <a:gd name="connsiteX3410" fmla="*/ 627155 w 2421171"/>
              <a:gd name="connsiteY3410" fmla="*/ 2091291 h 5922355"/>
              <a:gd name="connsiteX3411" fmla="*/ 617769 w 2421171"/>
              <a:gd name="connsiteY3411" fmla="*/ 2109601 h 5922355"/>
              <a:gd name="connsiteX3412" fmla="*/ 627155 w 2421171"/>
              <a:gd name="connsiteY3412" fmla="*/ 2091291 h 5922355"/>
              <a:gd name="connsiteX3413" fmla="*/ 628055 w 2421171"/>
              <a:gd name="connsiteY3413" fmla="*/ 998728 h 5922355"/>
              <a:gd name="connsiteX3414" fmla="*/ 626368 w 2421171"/>
              <a:gd name="connsiteY3414" fmla="*/ 1000133 h 5922355"/>
              <a:gd name="connsiteX3415" fmla="*/ 623895 w 2421171"/>
              <a:gd name="connsiteY3415" fmla="*/ 996706 h 5922355"/>
              <a:gd name="connsiteX3416" fmla="*/ 625638 w 2421171"/>
              <a:gd name="connsiteY3416" fmla="*/ 995302 h 5922355"/>
              <a:gd name="connsiteX3417" fmla="*/ 628055 w 2421171"/>
              <a:gd name="connsiteY3417" fmla="*/ 998728 h 5922355"/>
              <a:gd name="connsiteX3418" fmla="*/ 661382 w 2421171"/>
              <a:gd name="connsiteY3418" fmla="*/ 1403525 h 5922355"/>
              <a:gd name="connsiteX3419" fmla="*/ 628167 w 2421171"/>
              <a:gd name="connsiteY3419" fmla="*/ 1412174 h 5922355"/>
              <a:gd name="connsiteX3420" fmla="*/ 652559 w 2421171"/>
              <a:gd name="connsiteY3420" fmla="*/ 1390775 h 5922355"/>
              <a:gd name="connsiteX3421" fmla="*/ 662675 w 2421171"/>
              <a:gd name="connsiteY3421" fmla="*/ 1396504 h 5922355"/>
              <a:gd name="connsiteX3422" fmla="*/ 661382 w 2421171"/>
              <a:gd name="connsiteY3422" fmla="*/ 1403468 h 5922355"/>
              <a:gd name="connsiteX3423" fmla="*/ 675826 w 2421171"/>
              <a:gd name="connsiteY3423" fmla="*/ 2232045 h 5922355"/>
              <a:gd name="connsiteX3424" fmla="*/ 671611 w 2421171"/>
              <a:gd name="connsiteY3424" fmla="*/ 2268161 h 5922355"/>
              <a:gd name="connsiteX3425" fmla="*/ 661157 w 2421171"/>
              <a:gd name="connsiteY3425" fmla="*/ 2273946 h 5922355"/>
              <a:gd name="connsiteX3426" fmla="*/ 656436 w 2421171"/>
              <a:gd name="connsiteY3426" fmla="*/ 2262937 h 5922355"/>
              <a:gd name="connsiteX3427" fmla="*/ 669307 w 2421171"/>
              <a:gd name="connsiteY3427" fmla="*/ 2231371 h 5922355"/>
              <a:gd name="connsiteX3428" fmla="*/ 675826 w 2421171"/>
              <a:gd name="connsiteY3428" fmla="*/ 2232101 h 5922355"/>
              <a:gd name="connsiteX3429" fmla="*/ 683413 w 2421171"/>
              <a:gd name="connsiteY3429" fmla="*/ 1672396 h 5922355"/>
              <a:gd name="connsiteX3430" fmla="*/ 681221 w 2421171"/>
              <a:gd name="connsiteY3430" fmla="*/ 1675823 h 5922355"/>
              <a:gd name="connsiteX3431" fmla="*/ 678917 w 2421171"/>
              <a:gd name="connsiteY3431" fmla="*/ 1671891 h 5922355"/>
              <a:gd name="connsiteX3432" fmla="*/ 680996 w 2421171"/>
              <a:gd name="connsiteY3432" fmla="*/ 1668689 h 5922355"/>
              <a:gd name="connsiteX3433" fmla="*/ 683357 w 2421171"/>
              <a:gd name="connsiteY3433" fmla="*/ 1672453 h 5922355"/>
              <a:gd name="connsiteX3434" fmla="*/ 687797 w 2421171"/>
              <a:gd name="connsiteY3434" fmla="*/ 1207165 h 5922355"/>
              <a:gd name="connsiteX3435" fmla="*/ 683806 w 2421171"/>
              <a:gd name="connsiteY3435" fmla="*/ 1205704 h 5922355"/>
              <a:gd name="connsiteX3436" fmla="*/ 686504 w 2421171"/>
              <a:gd name="connsiteY3436" fmla="*/ 1200031 h 5922355"/>
              <a:gd name="connsiteX3437" fmla="*/ 690439 w 2421171"/>
              <a:gd name="connsiteY3437" fmla="*/ 1201379 h 5922355"/>
              <a:gd name="connsiteX3438" fmla="*/ 687741 w 2421171"/>
              <a:gd name="connsiteY3438" fmla="*/ 1207221 h 5922355"/>
              <a:gd name="connsiteX3439" fmla="*/ 704151 w 2421171"/>
              <a:gd name="connsiteY3439" fmla="*/ 1972722 h 5922355"/>
              <a:gd name="connsiteX3440" fmla="*/ 684650 w 2421171"/>
              <a:gd name="connsiteY3440" fmla="*/ 1953344 h 5922355"/>
              <a:gd name="connsiteX3441" fmla="*/ 704151 w 2421171"/>
              <a:gd name="connsiteY3441" fmla="*/ 1972722 h 5922355"/>
              <a:gd name="connsiteX3442" fmla="*/ 710053 w 2421171"/>
              <a:gd name="connsiteY3442" fmla="*/ 1154592 h 5922355"/>
              <a:gd name="connsiteX3443" fmla="*/ 707018 w 2421171"/>
              <a:gd name="connsiteY3443" fmla="*/ 1158243 h 5922355"/>
              <a:gd name="connsiteX3444" fmla="*/ 701679 w 2421171"/>
              <a:gd name="connsiteY3444" fmla="*/ 1154031 h 5922355"/>
              <a:gd name="connsiteX3445" fmla="*/ 704882 w 2421171"/>
              <a:gd name="connsiteY3445" fmla="*/ 1150043 h 5922355"/>
              <a:gd name="connsiteX3446" fmla="*/ 709997 w 2421171"/>
              <a:gd name="connsiteY3446" fmla="*/ 1154592 h 5922355"/>
              <a:gd name="connsiteX3447" fmla="*/ 718708 w 2421171"/>
              <a:gd name="connsiteY3447" fmla="*/ 1397515 h 5922355"/>
              <a:gd name="connsiteX3448" fmla="*/ 722642 w 2421171"/>
              <a:gd name="connsiteY3448" fmla="*/ 1401671 h 5922355"/>
              <a:gd name="connsiteX3449" fmla="*/ 717640 w 2421171"/>
              <a:gd name="connsiteY3449" fmla="*/ 1408130 h 5922355"/>
              <a:gd name="connsiteX3450" fmla="*/ 712807 w 2421171"/>
              <a:gd name="connsiteY3450" fmla="*/ 1403244 h 5922355"/>
              <a:gd name="connsiteX3451" fmla="*/ 718708 w 2421171"/>
              <a:gd name="connsiteY3451" fmla="*/ 1397571 h 5922355"/>
              <a:gd name="connsiteX3452" fmla="*/ 733770 w 2421171"/>
              <a:gd name="connsiteY3452" fmla="*/ 933855 h 5922355"/>
              <a:gd name="connsiteX3453" fmla="*/ 728487 w 2421171"/>
              <a:gd name="connsiteY3453" fmla="*/ 937169 h 5922355"/>
              <a:gd name="connsiteX3454" fmla="*/ 721124 w 2421171"/>
              <a:gd name="connsiteY3454" fmla="*/ 931103 h 5922355"/>
              <a:gd name="connsiteX3455" fmla="*/ 727307 w 2421171"/>
              <a:gd name="connsiteY3455" fmla="*/ 928576 h 5922355"/>
              <a:gd name="connsiteX3456" fmla="*/ 733770 w 2421171"/>
              <a:gd name="connsiteY3456" fmla="*/ 933799 h 5922355"/>
              <a:gd name="connsiteX3457" fmla="*/ 736074 w 2421171"/>
              <a:gd name="connsiteY3457" fmla="*/ 1120611 h 5922355"/>
              <a:gd name="connsiteX3458" fmla="*/ 729667 w 2421171"/>
              <a:gd name="connsiteY3458" fmla="*/ 1118926 h 5922355"/>
              <a:gd name="connsiteX3459" fmla="*/ 731634 w 2421171"/>
              <a:gd name="connsiteY3459" fmla="*/ 1115388 h 5922355"/>
              <a:gd name="connsiteX3460" fmla="*/ 736018 w 2421171"/>
              <a:gd name="connsiteY3460" fmla="*/ 1116623 h 5922355"/>
              <a:gd name="connsiteX3461" fmla="*/ 736018 w 2421171"/>
              <a:gd name="connsiteY3461" fmla="*/ 1120611 h 5922355"/>
              <a:gd name="connsiteX3462" fmla="*/ 739728 w 2421171"/>
              <a:gd name="connsiteY3462" fmla="*/ 2245469 h 5922355"/>
              <a:gd name="connsiteX3463" fmla="*/ 740908 w 2421171"/>
              <a:gd name="connsiteY3463" fmla="*/ 2249906 h 5922355"/>
              <a:gd name="connsiteX3464" fmla="*/ 737648 w 2421171"/>
              <a:gd name="connsiteY3464" fmla="*/ 2252209 h 5922355"/>
              <a:gd name="connsiteX3465" fmla="*/ 735906 w 2421171"/>
              <a:gd name="connsiteY3465" fmla="*/ 2245638 h 5922355"/>
              <a:gd name="connsiteX3466" fmla="*/ 739671 w 2421171"/>
              <a:gd name="connsiteY3466" fmla="*/ 2245525 h 5922355"/>
              <a:gd name="connsiteX3467" fmla="*/ 747933 w 2421171"/>
              <a:gd name="connsiteY3467" fmla="*/ 1223902 h 5922355"/>
              <a:gd name="connsiteX3468" fmla="*/ 744729 w 2421171"/>
              <a:gd name="connsiteY3468" fmla="*/ 1228002 h 5922355"/>
              <a:gd name="connsiteX3469" fmla="*/ 739390 w 2421171"/>
              <a:gd name="connsiteY3469" fmla="*/ 1222273 h 5922355"/>
              <a:gd name="connsiteX3470" fmla="*/ 743774 w 2421171"/>
              <a:gd name="connsiteY3470" fmla="*/ 1218510 h 5922355"/>
              <a:gd name="connsiteX3471" fmla="*/ 747933 w 2421171"/>
              <a:gd name="connsiteY3471" fmla="*/ 1223902 h 5922355"/>
              <a:gd name="connsiteX3472" fmla="*/ 751361 w 2421171"/>
              <a:gd name="connsiteY3472" fmla="*/ 2147514 h 5922355"/>
              <a:gd name="connsiteX3473" fmla="*/ 747315 w 2421171"/>
              <a:gd name="connsiteY3473" fmla="*/ 2149873 h 5922355"/>
              <a:gd name="connsiteX3474" fmla="*/ 745010 w 2421171"/>
              <a:gd name="connsiteY3474" fmla="*/ 2146727 h 5922355"/>
              <a:gd name="connsiteX3475" fmla="*/ 749225 w 2421171"/>
              <a:gd name="connsiteY3475" fmla="*/ 2144425 h 5922355"/>
              <a:gd name="connsiteX3476" fmla="*/ 751417 w 2421171"/>
              <a:gd name="connsiteY3476" fmla="*/ 2147514 h 5922355"/>
              <a:gd name="connsiteX3477" fmla="*/ 756251 w 2421171"/>
              <a:gd name="connsiteY3477" fmla="*/ 2826799 h 5922355"/>
              <a:gd name="connsiteX3478" fmla="*/ 764119 w 2421171"/>
              <a:gd name="connsiteY3478" fmla="*/ 2830674 h 5922355"/>
              <a:gd name="connsiteX3479" fmla="*/ 749507 w 2421171"/>
              <a:gd name="connsiteY3479" fmla="*/ 2834213 h 5922355"/>
              <a:gd name="connsiteX3480" fmla="*/ 756251 w 2421171"/>
              <a:gd name="connsiteY3480" fmla="*/ 2826799 h 5922355"/>
              <a:gd name="connsiteX3481" fmla="*/ 759229 w 2421171"/>
              <a:gd name="connsiteY3481" fmla="*/ 2777821 h 5922355"/>
              <a:gd name="connsiteX3482" fmla="*/ 772044 w 2421171"/>
              <a:gd name="connsiteY3482" fmla="*/ 2788661 h 5922355"/>
              <a:gd name="connsiteX3483" fmla="*/ 757599 w 2421171"/>
              <a:gd name="connsiteY3483" fmla="*/ 2782146 h 5922355"/>
              <a:gd name="connsiteX3484" fmla="*/ 759229 w 2421171"/>
              <a:gd name="connsiteY3484" fmla="*/ 2777821 h 5922355"/>
              <a:gd name="connsiteX3485" fmla="*/ 768447 w 2421171"/>
              <a:gd name="connsiteY3485" fmla="*/ 1316409 h 5922355"/>
              <a:gd name="connsiteX3486" fmla="*/ 763669 w 2421171"/>
              <a:gd name="connsiteY3486" fmla="*/ 1320510 h 5922355"/>
              <a:gd name="connsiteX3487" fmla="*/ 761140 w 2421171"/>
              <a:gd name="connsiteY3487" fmla="*/ 1316971 h 5922355"/>
              <a:gd name="connsiteX3488" fmla="*/ 765973 w 2421171"/>
              <a:gd name="connsiteY3488" fmla="*/ 1312759 h 5922355"/>
              <a:gd name="connsiteX3489" fmla="*/ 768447 w 2421171"/>
              <a:gd name="connsiteY3489" fmla="*/ 1316466 h 5922355"/>
              <a:gd name="connsiteX3490" fmla="*/ 787892 w 2421171"/>
              <a:gd name="connsiteY3490" fmla="*/ 1800289 h 5922355"/>
              <a:gd name="connsiteX3491" fmla="*/ 777944 w 2421171"/>
              <a:gd name="connsiteY3491" fmla="*/ 1806636 h 5922355"/>
              <a:gd name="connsiteX3492" fmla="*/ 760859 w 2421171"/>
              <a:gd name="connsiteY3492" fmla="*/ 1793605 h 5922355"/>
              <a:gd name="connsiteX3493" fmla="*/ 770919 w 2421171"/>
              <a:gd name="connsiteY3493" fmla="*/ 1783776 h 5922355"/>
              <a:gd name="connsiteX3494" fmla="*/ 787892 w 2421171"/>
              <a:gd name="connsiteY3494" fmla="*/ 1800289 h 5922355"/>
              <a:gd name="connsiteX3495" fmla="*/ 789072 w 2421171"/>
              <a:gd name="connsiteY3495" fmla="*/ 2071127 h 5922355"/>
              <a:gd name="connsiteX3496" fmla="*/ 780529 w 2421171"/>
              <a:gd name="connsiteY3496" fmla="*/ 2063263 h 5922355"/>
              <a:gd name="connsiteX3497" fmla="*/ 788398 w 2421171"/>
              <a:gd name="connsiteY3497" fmla="*/ 2051468 h 5922355"/>
              <a:gd name="connsiteX3498" fmla="*/ 798683 w 2421171"/>
              <a:gd name="connsiteY3498" fmla="*/ 2057927 h 5922355"/>
              <a:gd name="connsiteX3499" fmla="*/ 789016 w 2421171"/>
              <a:gd name="connsiteY3499" fmla="*/ 2071127 h 5922355"/>
              <a:gd name="connsiteX3500" fmla="*/ 807170 w 2421171"/>
              <a:gd name="connsiteY3500" fmla="*/ 1281249 h 5922355"/>
              <a:gd name="connsiteX3501" fmla="*/ 804922 w 2421171"/>
              <a:gd name="connsiteY3501" fmla="*/ 1280575 h 5922355"/>
              <a:gd name="connsiteX3502" fmla="*/ 805427 w 2421171"/>
              <a:gd name="connsiteY3502" fmla="*/ 1276362 h 5922355"/>
              <a:gd name="connsiteX3503" fmla="*/ 807619 w 2421171"/>
              <a:gd name="connsiteY3503" fmla="*/ 1276980 h 5922355"/>
              <a:gd name="connsiteX3504" fmla="*/ 807170 w 2421171"/>
              <a:gd name="connsiteY3504" fmla="*/ 1281249 h 5922355"/>
              <a:gd name="connsiteX3505" fmla="*/ 812958 w 2421171"/>
              <a:gd name="connsiteY3505" fmla="*/ 2974181 h 5922355"/>
              <a:gd name="connsiteX3506" fmla="*/ 812227 w 2421171"/>
              <a:gd name="connsiteY3506" fmla="*/ 2978450 h 5922355"/>
              <a:gd name="connsiteX3507" fmla="*/ 810035 w 2421171"/>
              <a:gd name="connsiteY3507" fmla="*/ 2977944 h 5922355"/>
              <a:gd name="connsiteX3508" fmla="*/ 810766 w 2421171"/>
              <a:gd name="connsiteY3508" fmla="*/ 2973675 h 5922355"/>
              <a:gd name="connsiteX3509" fmla="*/ 812902 w 2421171"/>
              <a:gd name="connsiteY3509" fmla="*/ 2974181 h 5922355"/>
              <a:gd name="connsiteX3510" fmla="*/ 817511 w 2421171"/>
              <a:gd name="connsiteY3510" fmla="*/ 3390098 h 5922355"/>
              <a:gd name="connsiteX3511" fmla="*/ 813857 w 2421171"/>
              <a:gd name="connsiteY3511" fmla="*/ 3392626 h 5922355"/>
              <a:gd name="connsiteX3512" fmla="*/ 810879 w 2421171"/>
              <a:gd name="connsiteY3512" fmla="*/ 3386391 h 5922355"/>
              <a:gd name="connsiteX3513" fmla="*/ 814813 w 2421171"/>
              <a:gd name="connsiteY3513" fmla="*/ 3383864 h 5922355"/>
              <a:gd name="connsiteX3514" fmla="*/ 817511 w 2421171"/>
              <a:gd name="connsiteY3514" fmla="*/ 3390098 h 5922355"/>
              <a:gd name="connsiteX3515" fmla="*/ 821164 w 2421171"/>
              <a:gd name="connsiteY3515" fmla="*/ 4379144 h 5922355"/>
              <a:gd name="connsiteX3516" fmla="*/ 816218 w 2421171"/>
              <a:gd name="connsiteY3516" fmla="*/ 4380043 h 5922355"/>
              <a:gd name="connsiteX3517" fmla="*/ 816218 w 2421171"/>
              <a:gd name="connsiteY3517" fmla="*/ 4380043 h 5922355"/>
              <a:gd name="connsiteX3518" fmla="*/ 813183 w 2421171"/>
              <a:gd name="connsiteY3518" fmla="*/ 4388187 h 5922355"/>
              <a:gd name="connsiteX3519" fmla="*/ 811216 w 2421171"/>
              <a:gd name="connsiteY3519" fmla="*/ 4387064 h 5922355"/>
              <a:gd name="connsiteX3520" fmla="*/ 816218 w 2421171"/>
              <a:gd name="connsiteY3520" fmla="*/ 4380099 h 5922355"/>
              <a:gd name="connsiteX3521" fmla="*/ 816218 w 2421171"/>
              <a:gd name="connsiteY3521" fmla="*/ 4380099 h 5922355"/>
              <a:gd name="connsiteX3522" fmla="*/ 817061 w 2421171"/>
              <a:gd name="connsiteY3522" fmla="*/ 4374932 h 5922355"/>
              <a:gd name="connsiteX3523" fmla="*/ 823749 w 2421171"/>
              <a:gd name="connsiteY3523" fmla="*/ 4368922 h 5922355"/>
              <a:gd name="connsiteX3524" fmla="*/ 826952 w 2421171"/>
              <a:gd name="connsiteY3524" fmla="*/ 4372236 h 5922355"/>
              <a:gd name="connsiteX3525" fmla="*/ 821108 w 2421171"/>
              <a:gd name="connsiteY3525" fmla="*/ 4379144 h 5922355"/>
              <a:gd name="connsiteX3526" fmla="*/ 832010 w 2421171"/>
              <a:gd name="connsiteY3526" fmla="*/ 3003163 h 5922355"/>
              <a:gd name="connsiteX3527" fmla="*/ 836113 w 2421171"/>
              <a:gd name="connsiteY3527" fmla="*/ 3003444 h 5922355"/>
              <a:gd name="connsiteX3528" fmla="*/ 835551 w 2421171"/>
              <a:gd name="connsiteY3528" fmla="*/ 3005691 h 5922355"/>
              <a:gd name="connsiteX3529" fmla="*/ 831449 w 2421171"/>
              <a:gd name="connsiteY3529" fmla="*/ 3005410 h 5922355"/>
              <a:gd name="connsiteX3530" fmla="*/ 832010 w 2421171"/>
              <a:gd name="connsiteY3530" fmla="*/ 3003163 h 5922355"/>
              <a:gd name="connsiteX3531" fmla="*/ 840104 w 2421171"/>
              <a:gd name="connsiteY3531" fmla="*/ 2016869 h 5922355"/>
              <a:gd name="connsiteX3532" fmla="*/ 836731 w 2421171"/>
              <a:gd name="connsiteY3532" fmla="*/ 2020014 h 5922355"/>
              <a:gd name="connsiteX3533" fmla="*/ 834202 w 2421171"/>
              <a:gd name="connsiteY3533" fmla="*/ 2016532 h 5922355"/>
              <a:gd name="connsiteX3534" fmla="*/ 836619 w 2421171"/>
              <a:gd name="connsiteY3534" fmla="*/ 2012488 h 5922355"/>
              <a:gd name="connsiteX3535" fmla="*/ 840104 w 2421171"/>
              <a:gd name="connsiteY3535" fmla="*/ 2016925 h 5922355"/>
              <a:gd name="connsiteX3536" fmla="*/ 843981 w 2421171"/>
              <a:gd name="connsiteY3536" fmla="*/ 3040402 h 5922355"/>
              <a:gd name="connsiteX3537" fmla="*/ 837687 w 2421171"/>
              <a:gd name="connsiteY3537" fmla="*/ 3043940 h 5922355"/>
              <a:gd name="connsiteX3538" fmla="*/ 830493 w 2421171"/>
              <a:gd name="connsiteY3538" fmla="*/ 3037369 h 5922355"/>
              <a:gd name="connsiteX3539" fmla="*/ 837687 w 2421171"/>
              <a:gd name="connsiteY3539" fmla="*/ 3033156 h 5922355"/>
              <a:gd name="connsiteX3540" fmla="*/ 843981 w 2421171"/>
              <a:gd name="connsiteY3540" fmla="*/ 3040458 h 5922355"/>
              <a:gd name="connsiteX3541" fmla="*/ 848365 w 2421171"/>
              <a:gd name="connsiteY3541" fmla="*/ 3282033 h 5922355"/>
              <a:gd name="connsiteX3542" fmla="*/ 848140 w 2421171"/>
              <a:gd name="connsiteY3542" fmla="*/ 3286358 h 5922355"/>
              <a:gd name="connsiteX3543" fmla="*/ 846005 w 2421171"/>
              <a:gd name="connsiteY3543" fmla="*/ 3286301 h 5922355"/>
              <a:gd name="connsiteX3544" fmla="*/ 846173 w 2421171"/>
              <a:gd name="connsiteY3544" fmla="*/ 3282089 h 5922355"/>
              <a:gd name="connsiteX3545" fmla="*/ 848365 w 2421171"/>
              <a:gd name="connsiteY3545" fmla="*/ 3282033 h 5922355"/>
              <a:gd name="connsiteX3546" fmla="*/ 851962 w 2421171"/>
              <a:gd name="connsiteY3546" fmla="*/ 869319 h 5922355"/>
              <a:gd name="connsiteX3547" fmla="*/ 850164 w 2421171"/>
              <a:gd name="connsiteY3547" fmla="*/ 870948 h 5922355"/>
              <a:gd name="connsiteX3548" fmla="*/ 847353 w 2421171"/>
              <a:gd name="connsiteY3548" fmla="*/ 868140 h 5922355"/>
              <a:gd name="connsiteX3549" fmla="*/ 849152 w 2421171"/>
              <a:gd name="connsiteY3549" fmla="*/ 866623 h 5922355"/>
              <a:gd name="connsiteX3550" fmla="*/ 851962 w 2421171"/>
              <a:gd name="connsiteY3550" fmla="*/ 869376 h 5922355"/>
              <a:gd name="connsiteX3551" fmla="*/ 859156 w 2421171"/>
              <a:gd name="connsiteY3551" fmla="*/ 1671891 h 5922355"/>
              <a:gd name="connsiteX3552" fmla="*/ 851457 w 2421171"/>
              <a:gd name="connsiteY3552" fmla="*/ 1660545 h 5922355"/>
              <a:gd name="connsiteX3553" fmla="*/ 855616 w 2421171"/>
              <a:gd name="connsiteY3553" fmla="*/ 1655097 h 5922355"/>
              <a:gd name="connsiteX3554" fmla="*/ 860729 w 2421171"/>
              <a:gd name="connsiteY3554" fmla="*/ 1659759 h 5922355"/>
              <a:gd name="connsiteX3555" fmla="*/ 859156 w 2421171"/>
              <a:gd name="connsiteY3555" fmla="*/ 1671891 h 5922355"/>
              <a:gd name="connsiteX3556" fmla="*/ 873094 w 2421171"/>
              <a:gd name="connsiteY3556" fmla="*/ 2647906 h 5922355"/>
              <a:gd name="connsiteX3557" fmla="*/ 871295 w 2421171"/>
              <a:gd name="connsiteY3557" fmla="*/ 2649423 h 5922355"/>
              <a:gd name="connsiteX3558" fmla="*/ 868317 w 2421171"/>
              <a:gd name="connsiteY3558" fmla="*/ 2646390 h 5922355"/>
              <a:gd name="connsiteX3559" fmla="*/ 870115 w 2421171"/>
              <a:gd name="connsiteY3559" fmla="*/ 2644929 h 5922355"/>
              <a:gd name="connsiteX3560" fmla="*/ 873038 w 2421171"/>
              <a:gd name="connsiteY3560" fmla="*/ 2647906 h 5922355"/>
              <a:gd name="connsiteX3561" fmla="*/ 873881 w 2421171"/>
              <a:gd name="connsiteY3561" fmla="*/ 4064552 h 5922355"/>
              <a:gd name="connsiteX3562" fmla="*/ 881356 w 2421171"/>
              <a:gd name="connsiteY3562" fmla="*/ 4069270 h 5922355"/>
              <a:gd name="connsiteX3563" fmla="*/ 878883 w 2421171"/>
              <a:gd name="connsiteY3563" fmla="*/ 4074943 h 5922355"/>
              <a:gd name="connsiteX3564" fmla="*/ 871857 w 2421171"/>
              <a:gd name="connsiteY3564" fmla="*/ 4071517 h 5922355"/>
              <a:gd name="connsiteX3565" fmla="*/ 873881 w 2421171"/>
              <a:gd name="connsiteY3565" fmla="*/ 4064609 h 5922355"/>
              <a:gd name="connsiteX3566" fmla="*/ 879501 w 2421171"/>
              <a:gd name="connsiteY3566" fmla="*/ 2739121 h 5922355"/>
              <a:gd name="connsiteX3567" fmla="*/ 876017 w 2421171"/>
              <a:gd name="connsiteY3567" fmla="*/ 2741200 h 5922355"/>
              <a:gd name="connsiteX3568" fmla="*/ 874612 w 2421171"/>
              <a:gd name="connsiteY3568" fmla="*/ 2737493 h 5922355"/>
              <a:gd name="connsiteX3569" fmla="*/ 876466 w 2421171"/>
              <a:gd name="connsiteY3569" fmla="*/ 2736369 h 5922355"/>
              <a:gd name="connsiteX3570" fmla="*/ 879501 w 2421171"/>
              <a:gd name="connsiteY3570" fmla="*/ 2739121 h 5922355"/>
              <a:gd name="connsiteX3571" fmla="*/ 884053 w 2421171"/>
              <a:gd name="connsiteY3571" fmla="*/ 1626676 h 5922355"/>
              <a:gd name="connsiteX3572" fmla="*/ 882817 w 2421171"/>
              <a:gd name="connsiteY3572" fmla="*/ 1631338 h 5922355"/>
              <a:gd name="connsiteX3573" fmla="*/ 880119 w 2421171"/>
              <a:gd name="connsiteY3573" fmla="*/ 1628474 h 5922355"/>
              <a:gd name="connsiteX3574" fmla="*/ 881468 w 2421171"/>
              <a:gd name="connsiteY3574" fmla="*/ 1623980 h 5922355"/>
              <a:gd name="connsiteX3575" fmla="*/ 884053 w 2421171"/>
              <a:gd name="connsiteY3575" fmla="*/ 1626676 h 5922355"/>
              <a:gd name="connsiteX3576" fmla="*/ 885627 w 2421171"/>
              <a:gd name="connsiteY3576" fmla="*/ 3149984 h 5922355"/>
              <a:gd name="connsiteX3577" fmla="*/ 883435 w 2421171"/>
              <a:gd name="connsiteY3577" fmla="*/ 3150714 h 5922355"/>
              <a:gd name="connsiteX3578" fmla="*/ 882705 w 2421171"/>
              <a:gd name="connsiteY3578" fmla="*/ 3146670 h 5922355"/>
              <a:gd name="connsiteX3579" fmla="*/ 884840 w 2421171"/>
              <a:gd name="connsiteY3579" fmla="*/ 3145940 h 5922355"/>
              <a:gd name="connsiteX3580" fmla="*/ 885627 w 2421171"/>
              <a:gd name="connsiteY3580" fmla="*/ 3150040 h 5922355"/>
              <a:gd name="connsiteX3581" fmla="*/ 890854 w 2421171"/>
              <a:gd name="connsiteY3581" fmla="*/ 2329327 h 5922355"/>
              <a:gd name="connsiteX3582" fmla="*/ 888662 w 2421171"/>
              <a:gd name="connsiteY3582" fmla="*/ 2330057 h 5922355"/>
              <a:gd name="connsiteX3583" fmla="*/ 887932 w 2421171"/>
              <a:gd name="connsiteY3583" fmla="*/ 2326013 h 5922355"/>
              <a:gd name="connsiteX3584" fmla="*/ 890067 w 2421171"/>
              <a:gd name="connsiteY3584" fmla="*/ 2325283 h 5922355"/>
              <a:gd name="connsiteX3585" fmla="*/ 890854 w 2421171"/>
              <a:gd name="connsiteY3585" fmla="*/ 2329327 h 5922355"/>
              <a:gd name="connsiteX3586" fmla="*/ 891922 w 2421171"/>
              <a:gd name="connsiteY3586" fmla="*/ 3250354 h 5922355"/>
              <a:gd name="connsiteX3587" fmla="*/ 889561 w 2421171"/>
              <a:gd name="connsiteY3587" fmla="*/ 3256252 h 5922355"/>
              <a:gd name="connsiteX3588" fmla="*/ 885458 w 2421171"/>
              <a:gd name="connsiteY3588" fmla="*/ 3254398 h 5922355"/>
              <a:gd name="connsiteX3589" fmla="*/ 887875 w 2421171"/>
              <a:gd name="connsiteY3589" fmla="*/ 3248726 h 5922355"/>
              <a:gd name="connsiteX3590" fmla="*/ 891922 w 2421171"/>
              <a:gd name="connsiteY3590" fmla="*/ 3250410 h 5922355"/>
              <a:gd name="connsiteX3591" fmla="*/ 894901 w 2421171"/>
              <a:gd name="connsiteY3591" fmla="*/ 2417621 h 5922355"/>
              <a:gd name="connsiteX3592" fmla="*/ 896811 w 2421171"/>
              <a:gd name="connsiteY3592" fmla="*/ 2419025 h 5922355"/>
              <a:gd name="connsiteX3593" fmla="*/ 894282 w 2421171"/>
              <a:gd name="connsiteY3593" fmla="*/ 2422620 h 5922355"/>
              <a:gd name="connsiteX3594" fmla="*/ 892427 w 2421171"/>
              <a:gd name="connsiteY3594" fmla="*/ 2421216 h 5922355"/>
              <a:gd name="connsiteX3595" fmla="*/ 894844 w 2421171"/>
              <a:gd name="connsiteY3595" fmla="*/ 2417621 h 5922355"/>
              <a:gd name="connsiteX3596" fmla="*/ 901476 w 2421171"/>
              <a:gd name="connsiteY3596" fmla="*/ 1304109 h 5922355"/>
              <a:gd name="connsiteX3597" fmla="*/ 895125 w 2421171"/>
              <a:gd name="connsiteY3597" fmla="*/ 1297313 h 5922355"/>
              <a:gd name="connsiteX3598" fmla="*/ 899059 w 2421171"/>
              <a:gd name="connsiteY3598" fmla="*/ 1291808 h 5922355"/>
              <a:gd name="connsiteX3599" fmla="*/ 906253 w 2421171"/>
              <a:gd name="connsiteY3599" fmla="*/ 1297425 h 5922355"/>
              <a:gd name="connsiteX3600" fmla="*/ 901476 w 2421171"/>
              <a:gd name="connsiteY3600" fmla="*/ 1304109 h 5922355"/>
              <a:gd name="connsiteX3601" fmla="*/ 915302 w 2421171"/>
              <a:gd name="connsiteY3601" fmla="*/ 2019734 h 5922355"/>
              <a:gd name="connsiteX3602" fmla="*/ 906309 w 2421171"/>
              <a:gd name="connsiteY3602" fmla="*/ 2012151 h 5922355"/>
              <a:gd name="connsiteX3603" fmla="*/ 902431 w 2421171"/>
              <a:gd name="connsiteY3603" fmla="*/ 1999008 h 5922355"/>
              <a:gd name="connsiteX3604" fmla="*/ 915358 w 2421171"/>
              <a:gd name="connsiteY3604" fmla="*/ 2019734 h 5922355"/>
              <a:gd name="connsiteX3605" fmla="*/ 916819 w 2421171"/>
              <a:gd name="connsiteY3605" fmla="*/ 1378980 h 5922355"/>
              <a:gd name="connsiteX3606" fmla="*/ 913222 w 2421171"/>
              <a:gd name="connsiteY3606" fmla="*/ 1376003 h 5922355"/>
              <a:gd name="connsiteX3607" fmla="*/ 914515 w 2421171"/>
              <a:gd name="connsiteY3607" fmla="*/ 1371622 h 5922355"/>
              <a:gd name="connsiteX3608" fmla="*/ 917887 w 2421171"/>
              <a:gd name="connsiteY3608" fmla="*/ 1374711 h 5922355"/>
              <a:gd name="connsiteX3609" fmla="*/ 916819 w 2421171"/>
              <a:gd name="connsiteY3609" fmla="*/ 1378980 h 5922355"/>
              <a:gd name="connsiteX3610" fmla="*/ 922608 w 2421171"/>
              <a:gd name="connsiteY3610" fmla="*/ 1405603 h 5922355"/>
              <a:gd name="connsiteX3611" fmla="*/ 919123 w 2421171"/>
              <a:gd name="connsiteY3611" fmla="*/ 1408355 h 5922355"/>
              <a:gd name="connsiteX3612" fmla="*/ 916369 w 2421171"/>
              <a:gd name="connsiteY3612" fmla="*/ 1405322 h 5922355"/>
              <a:gd name="connsiteX3613" fmla="*/ 919179 w 2421171"/>
              <a:gd name="connsiteY3613" fmla="*/ 1401615 h 5922355"/>
              <a:gd name="connsiteX3614" fmla="*/ 922608 w 2421171"/>
              <a:gd name="connsiteY3614" fmla="*/ 1405603 h 5922355"/>
              <a:gd name="connsiteX3615" fmla="*/ 923451 w 2421171"/>
              <a:gd name="connsiteY3615" fmla="*/ 2927450 h 5922355"/>
              <a:gd name="connsiteX3616" fmla="*/ 927441 w 2421171"/>
              <a:gd name="connsiteY3616" fmla="*/ 2929079 h 5922355"/>
              <a:gd name="connsiteX3617" fmla="*/ 925081 w 2421171"/>
              <a:gd name="connsiteY3617" fmla="*/ 2932336 h 5922355"/>
              <a:gd name="connsiteX3618" fmla="*/ 921203 w 2421171"/>
              <a:gd name="connsiteY3618" fmla="*/ 2930595 h 5922355"/>
              <a:gd name="connsiteX3619" fmla="*/ 923451 w 2421171"/>
              <a:gd name="connsiteY3619" fmla="*/ 2927506 h 5922355"/>
              <a:gd name="connsiteX3620" fmla="*/ 937220 w 2421171"/>
              <a:gd name="connsiteY3620" fmla="*/ 2732719 h 5922355"/>
              <a:gd name="connsiteX3621" fmla="*/ 933455 w 2421171"/>
              <a:gd name="connsiteY3621" fmla="*/ 2735078 h 5922355"/>
              <a:gd name="connsiteX3622" fmla="*/ 927104 w 2421171"/>
              <a:gd name="connsiteY3622" fmla="*/ 2728618 h 5922355"/>
              <a:gd name="connsiteX3623" fmla="*/ 930814 w 2421171"/>
              <a:gd name="connsiteY3623" fmla="*/ 2726372 h 5922355"/>
              <a:gd name="connsiteX3624" fmla="*/ 937220 w 2421171"/>
              <a:gd name="connsiteY3624" fmla="*/ 2732719 h 5922355"/>
              <a:gd name="connsiteX3625" fmla="*/ 944583 w 2421171"/>
              <a:gd name="connsiteY3625" fmla="*/ 5085333 h 5922355"/>
              <a:gd name="connsiteX3626" fmla="*/ 948292 w 2421171"/>
              <a:gd name="connsiteY3626" fmla="*/ 5088422 h 5922355"/>
              <a:gd name="connsiteX3627" fmla="*/ 946213 w 2421171"/>
              <a:gd name="connsiteY3627" fmla="*/ 5095106 h 5922355"/>
              <a:gd name="connsiteX3628" fmla="*/ 941267 w 2421171"/>
              <a:gd name="connsiteY3628" fmla="*/ 5092241 h 5922355"/>
              <a:gd name="connsiteX3629" fmla="*/ 944583 w 2421171"/>
              <a:gd name="connsiteY3629" fmla="*/ 5085277 h 5922355"/>
              <a:gd name="connsiteX3630" fmla="*/ 944639 w 2421171"/>
              <a:gd name="connsiteY3630" fmla="*/ 1942223 h 5922355"/>
              <a:gd name="connsiteX3631" fmla="*/ 948236 w 2421171"/>
              <a:gd name="connsiteY3631" fmla="*/ 1936213 h 5922355"/>
              <a:gd name="connsiteX3632" fmla="*/ 954474 w 2421171"/>
              <a:gd name="connsiteY3632" fmla="*/ 1941830 h 5922355"/>
              <a:gd name="connsiteX3633" fmla="*/ 949697 w 2421171"/>
              <a:gd name="connsiteY3633" fmla="*/ 1949637 h 5922355"/>
              <a:gd name="connsiteX3634" fmla="*/ 944695 w 2421171"/>
              <a:gd name="connsiteY3634" fmla="*/ 1942223 h 5922355"/>
              <a:gd name="connsiteX3635" fmla="*/ 952844 w 2421171"/>
              <a:gd name="connsiteY3635" fmla="*/ 1080508 h 5922355"/>
              <a:gd name="connsiteX3636" fmla="*/ 946493 w 2421171"/>
              <a:gd name="connsiteY3636" fmla="*/ 1063658 h 5922355"/>
              <a:gd name="connsiteX3637" fmla="*/ 951215 w 2421171"/>
              <a:gd name="connsiteY3637" fmla="*/ 1058490 h 5922355"/>
              <a:gd name="connsiteX3638" fmla="*/ 955374 w 2421171"/>
              <a:gd name="connsiteY3638" fmla="*/ 1060962 h 5922355"/>
              <a:gd name="connsiteX3639" fmla="*/ 952844 w 2421171"/>
              <a:gd name="connsiteY3639" fmla="*/ 1080452 h 5922355"/>
              <a:gd name="connsiteX3640" fmla="*/ 962005 w 2421171"/>
              <a:gd name="connsiteY3640" fmla="*/ 2107242 h 5922355"/>
              <a:gd name="connsiteX3641" fmla="*/ 964815 w 2421171"/>
              <a:gd name="connsiteY3641" fmla="*/ 2110837 h 5922355"/>
              <a:gd name="connsiteX3642" fmla="*/ 961725 w 2421171"/>
              <a:gd name="connsiteY3642" fmla="*/ 2114544 h 5922355"/>
              <a:gd name="connsiteX3643" fmla="*/ 958071 w 2421171"/>
              <a:gd name="connsiteY3643" fmla="*/ 2109994 h 5922355"/>
              <a:gd name="connsiteX3644" fmla="*/ 962005 w 2421171"/>
              <a:gd name="connsiteY3644" fmla="*/ 2107186 h 5922355"/>
              <a:gd name="connsiteX3645" fmla="*/ 962005 w 2421171"/>
              <a:gd name="connsiteY3645" fmla="*/ 918016 h 5922355"/>
              <a:gd name="connsiteX3646" fmla="*/ 973751 w 2421171"/>
              <a:gd name="connsiteY3646" fmla="*/ 892966 h 5922355"/>
              <a:gd name="connsiteX3647" fmla="*/ 962005 w 2421171"/>
              <a:gd name="connsiteY3647" fmla="*/ 918016 h 5922355"/>
              <a:gd name="connsiteX3648" fmla="*/ 979484 w 2421171"/>
              <a:gd name="connsiteY3648" fmla="*/ 5133356 h 5922355"/>
              <a:gd name="connsiteX3649" fmla="*/ 977629 w 2421171"/>
              <a:gd name="connsiteY3649" fmla="*/ 5137175 h 5922355"/>
              <a:gd name="connsiteX3650" fmla="*/ 974032 w 2421171"/>
              <a:gd name="connsiteY3650" fmla="*/ 5134367 h 5922355"/>
              <a:gd name="connsiteX3651" fmla="*/ 975943 w 2421171"/>
              <a:gd name="connsiteY3651" fmla="*/ 5130716 h 5922355"/>
              <a:gd name="connsiteX3652" fmla="*/ 979484 w 2421171"/>
              <a:gd name="connsiteY3652" fmla="*/ 5133356 h 5922355"/>
              <a:gd name="connsiteX3653" fmla="*/ 982126 w 2421171"/>
              <a:gd name="connsiteY3653" fmla="*/ 858816 h 5922355"/>
              <a:gd name="connsiteX3654" fmla="*/ 979316 w 2421171"/>
              <a:gd name="connsiteY3654" fmla="*/ 855165 h 5922355"/>
              <a:gd name="connsiteX3655" fmla="*/ 982070 w 2421171"/>
              <a:gd name="connsiteY3655" fmla="*/ 852526 h 5922355"/>
              <a:gd name="connsiteX3656" fmla="*/ 984767 w 2421171"/>
              <a:gd name="connsiteY3656" fmla="*/ 856233 h 5922355"/>
              <a:gd name="connsiteX3657" fmla="*/ 982126 w 2421171"/>
              <a:gd name="connsiteY3657" fmla="*/ 858872 h 5922355"/>
              <a:gd name="connsiteX3658" fmla="*/ 991792 w 2421171"/>
              <a:gd name="connsiteY3658" fmla="*/ 3316575 h 5922355"/>
              <a:gd name="connsiteX3659" fmla="*/ 991342 w 2421171"/>
              <a:gd name="connsiteY3659" fmla="*/ 3321237 h 5922355"/>
              <a:gd name="connsiteX3660" fmla="*/ 982688 w 2421171"/>
              <a:gd name="connsiteY3660" fmla="*/ 3330505 h 5922355"/>
              <a:gd name="connsiteX3661" fmla="*/ 978866 w 2421171"/>
              <a:gd name="connsiteY3661" fmla="*/ 3328427 h 5922355"/>
              <a:gd name="connsiteX3662" fmla="*/ 987802 w 2421171"/>
              <a:gd name="connsiteY3662" fmla="*/ 3316407 h 5922355"/>
              <a:gd name="connsiteX3663" fmla="*/ 991849 w 2421171"/>
              <a:gd name="connsiteY3663" fmla="*/ 3316575 h 5922355"/>
              <a:gd name="connsiteX3664" fmla="*/ 992860 w 2421171"/>
              <a:gd name="connsiteY3664" fmla="*/ 1487438 h 5922355"/>
              <a:gd name="connsiteX3665" fmla="*/ 991399 w 2421171"/>
              <a:gd name="connsiteY3665" fmla="*/ 1489404 h 5922355"/>
              <a:gd name="connsiteX3666" fmla="*/ 988588 w 2421171"/>
              <a:gd name="connsiteY3666" fmla="*/ 1486652 h 5922355"/>
              <a:gd name="connsiteX3667" fmla="*/ 989994 w 2421171"/>
              <a:gd name="connsiteY3667" fmla="*/ 1484742 h 5922355"/>
              <a:gd name="connsiteX3668" fmla="*/ 992860 w 2421171"/>
              <a:gd name="connsiteY3668" fmla="*/ 1487494 h 5922355"/>
              <a:gd name="connsiteX3669" fmla="*/ 1003763 w 2421171"/>
              <a:gd name="connsiteY3669" fmla="*/ 1254008 h 5922355"/>
              <a:gd name="connsiteX3670" fmla="*/ 997075 w 2421171"/>
              <a:gd name="connsiteY3670" fmla="*/ 1260018 h 5922355"/>
              <a:gd name="connsiteX3671" fmla="*/ 992354 w 2421171"/>
              <a:gd name="connsiteY3671" fmla="*/ 1254963 h 5922355"/>
              <a:gd name="connsiteX3672" fmla="*/ 998818 w 2421171"/>
              <a:gd name="connsiteY3672" fmla="*/ 1249458 h 5922355"/>
              <a:gd name="connsiteX3673" fmla="*/ 1003763 w 2421171"/>
              <a:gd name="connsiteY3673" fmla="*/ 1254008 h 5922355"/>
              <a:gd name="connsiteX3674" fmla="*/ 1007417 w 2421171"/>
              <a:gd name="connsiteY3674" fmla="*/ 1470757 h 5922355"/>
              <a:gd name="connsiteX3675" fmla="*/ 1006405 w 2421171"/>
              <a:gd name="connsiteY3675" fmla="*/ 1472835 h 5922355"/>
              <a:gd name="connsiteX3676" fmla="*/ 1002920 w 2421171"/>
              <a:gd name="connsiteY3676" fmla="*/ 1470813 h 5922355"/>
              <a:gd name="connsiteX3677" fmla="*/ 1003988 w 2421171"/>
              <a:gd name="connsiteY3677" fmla="*/ 1468678 h 5922355"/>
              <a:gd name="connsiteX3678" fmla="*/ 1007417 w 2421171"/>
              <a:gd name="connsiteY3678" fmla="*/ 1470757 h 5922355"/>
              <a:gd name="connsiteX3679" fmla="*/ 1029672 w 2421171"/>
              <a:gd name="connsiteY3679" fmla="*/ 895774 h 5922355"/>
              <a:gd name="connsiteX3680" fmla="*/ 1005730 w 2421171"/>
              <a:gd name="connsiteY3680" fmla="*/ 889989 h 5922355"/>
              <a:gd name="connsiteX3681" fmla="*/ 1027649 w 2421171"/>
              <a:gd name="connsiteY3681" fmla="*/ 883923 h 5922355"/>
              <a:gd name="connsiteX3682" fmla="*/ 1035629 w 2421171"/>
              <a:gd name="connsiteY3682" fmla="*/ 888978 h 5922355"/>
              <a:gd name="connsiteX3683" fmla="*/ 1029672 w 2421171"/>
              <a:gd name="connsiteY3683" fmla="*/ 895830 h 5922355"/>
              <a:gd name="connsiteX3684" fmla="*/ 1037034 w 2421171"/>
              <a:gd name="connsiteY3684" fmla="*/ 1914252 h 5922355"/>
              <a:gd name="connsiteX3685" fmla="*/ 1029616 w 2421171"/>
              <a:gd name="connsiteY3685" fmla="*/ 1919700 h 5922355"/>
              <a:gd name="connsiteX3686" fmla="*/ 1025120 w 2421171"/>
              <a:gd name="connsiteY3686" fmla="*/ 1914701 h 5922355"/>
              <a:gd name="connsiteX3687" fmla="*/ 1032482 w 2421171"/>
              <a:gd name="connsiteY3687" fmla="*/ 1909253 h 5922355"/>
              <a:gd name="connsiteX3688" fmla="*/ 1037091 w 2421171"/>
              <a:gd name="connsiteY3688" fmla="*/ 1914196 h 5922355"/>
              <a:gd name="connsiteX3689" fmla="*/ 1040969 w 2421171"/>
              <a:gd name="connsiteY3689" fmla="*/ 1010973 h 5922355"/>
              <a:gd name="connsiteX3690" fmla="*/ 1050074 w 2421171"/>
              <a:gd name="connsiteY3690" fmla="*/ 1031923 h 5922355"/>
              <a:gd name="connsiteX3691" fmla="*/ 1040969 w 2421171"/>
              <a:gd name="connsiteY3691" fmla="*/ 1010973 h 5922355"/>
              <a:gd name="connsiteX3692" fmla="*/ 1060920 w 2421171"/>
              <a:gd name="connsiteY3692" fmla="*/ 955311 h 5922355"/>
              <a:gd name="connsiteX3693" fmla="*/ 1058953 w 2421171"/>
              <a:gd name="connsiteY3693" fmla="*/ 956884 h 5922355"/>
              <a:gd name="connsiteX3694" fmla="*/ 1048107 w 2421171"/>
              <a:gd name="connsiteY3694" fmla="*/ 952166 h 5922355"/>
              <a:gd name="connsiteX3695" fmla="*/ 1048500 w 2421171"/>
              <a:gd name="connsiteY3695" fmla="*/ 945482 h 5922355"/>
              <a:gd name="connsiteX3696" fmla="*/ 1057548 w 2421171"/>
              <a:gd name="connsiteY3696" fmla="*/ 949077 h 5922355"/>
              <a:gd name="connsiteX3697" fmla="*/ 1060920 w 2421171"/>
              <a:gd name="connsiteY3697" fmla="*/ 955311 h 5922355"/>
              <a:gd name="connsiteX3698" fmla="*/ 1062325 w 2421171"/>
              <a:gd name="connsiteY3698" fmla="*/ 1523498 h 5922355"/>
              <a:gd name="connsiteX3699" fmla="*/ 1058166 w 2421171"/>
              <a:gd name="connsiteY3699" fmla="*/ 1525744 h 5922355"/>
              <a:gd name="connsiteX3700" fmla="*/ 1054794 w 2421171"/>
              <a:gd name="connsiteY3700" fmla="*/ 1522936 h 5922355"/>
              <a:gd name="connsiteX3701" fmla="*/ 1059909 w 2421171"/>
              <a:gd name="connsiteY3701" fmla="*/ 1519734 h 5922355"/>
              <a:gd name="connsiteX3702" fmla="*/ 1062325 w 2421171"/>
              <a:gd name="connsiteY3702" fmla="*/ 1523554 h 5922355"/>
              <a:gd name="connsiteX3703" fmla="*/ 1094697 w 2421171"/>
              <a:gd name="connsiteY3703" fmla="*/ 1649536 h 5922355"/>
              <a:gd name="connsiteX3704" fmla="*/ 1097789 w 2421171"/>
              <a:gd name="connsiteY3704" fmla="*/ 1653019 h 5922355"/>
              <a:gd name="connsiteX3705" fmla="*/ 1093012 w 2421171"/>
              <a:gd name="connsiteY3705" fmla="*/ 1655715 h 5922355"/>
              <a:gd name="connsiteX3706" fmla="*/ 1090989 w 2421171"/>
              <a:gd name="connsiteY3706" fmla="*/ 1651502 h 5922355"/>
              <a:gd name="connsiteX3707" fmla="*/ 1094697 w 2421171"/>
              <a:gd name="connsiteY3707" fmla="*/ 1649593 h 5922355"/>
              <a:gd name="connsiteX3708" fmla="*/ 1108130 w 2421171"/>
              <a:gd name="connsiteY3708" fmla="*/ 1031305 h 5922355"/>
              <a:gd name="connsiteX3709" fmla="*/ 1101330 w 2421171"/>
              <a:gd name="connsiteY3709" fmla="*/ 1038326 h 5922355"/>
              <a:gd name="connsiteX3710" fmla="*/ 1094361 w 2421171"/>
              <a:gd name="connsiteY3710" fmla="*/ 1033664 h 5922355"/>
              <a:gd name="connsiteX3711" fmla="*/ 1103353 w 2421171"/>
              <a:gd name="connsiteY3711" fmla="*/ 1026812 h 5922355"/>
              <a:gd name="connsiteX3712" fmla="*/ 1108130 w 2421171"/>
              <a:gd name="connsiteY3712" fmla="*/ 1031361 h 5922355"/>
              <a:gd name="connsiteX3713" fmla="*/ 1101779 w 2421171"/>
              <a:gd name="connsiteY3713" fmla="*/ 1205479 h 5922355"/>
              <a:gd name="connsiteX3714" fmla="*/ 1106163 w 2421171"/>
              <a:gd name="connsiteY3714" fmla="*/ 1207389 h 5922355"/>
              <a:gd name="connsiteX3715" fmla="*/ 1103409 w 2421171"/>
              <a:gd name="connsiteY3715" fmla="*/ 1212725 h 5922355"/>
              <a:gd name="connsiteX3716" fmla="*/ 1099700 w 2421171"/>
              <a:gd name="connsiteY3716" fmla="*/ 1209523 h 5922355"/>
              <a:gd name="connsiteX3717" fmla="*/ 1101779 w 2421171"/>
              <a:gd name="connsiteY3717" fmla="*/ 1205479 h 5922355"/>
              <a:gd name="connsiteX3718" fmla="*/ 1115268 w 2421171"/>
              <a:gd name="connsiteY3718" fmla="*/ 1993335 h 5922355"/>
              <a:gd name="connsiteX3719" fmla="*/ 1092787 w 2421171"/>
              <a:gd name="connsiteY3719" fmla="*/ 1999794 h 5922355"/>
              <a:gd name="connsiteX3720" fmla="*/ 1066822 w 2421171"/>
              <a:gd name="connsiteY3720" fmla="*/ 1982326 h 5922355"/>
              <a:gd name="connsiteX3721" fmla="*/ 1062943 w 2421171"/>
              <a:gd name="connsiteY3721" fmla="*/ 1976597 h 5922355"/>
              <a:gd name="connsiteX3722" fmla="*/ 1071318 w 2421171"/>
              <a:gd name="connsiteY3722" fmla="*/ 1967105 h 5922355"/>
              <a:gd name="connsiteX3723" fmla="*/ 1113188 w 2421171"/>
              <a:gd name="connsiteY3723" fmla="*/ 1979462 h 5922355"/>
              <a:gd name="connsiteX3724" fmla="*/ 1115268 w 2421171"/>
              <a:gd name="connsiteY3724" fmla="*/ 1993279 h 5922355"/>
              <a:gd name="connsiteX3725" fmla="*/ 1121113 w 2421171"/>
              <a:gd name="connsiteY3725" fmla="*/ 2430821 h 5922355"/>
              <a:gd name="connsiteX3726" fmla="*/ 1118639 w 2421171"/>
              <a:gd name="connsiteY3726" fmla="*/ 2434640 h 5922355"/>
              <a:gd name="connsiteX3727" fmla="*/ 1114930 w 2421171"/>
              <a:gd name="connsiteY3727" fmla="*/ 2432674 h 5922355"/>
              <a:gd name="connsiteX3728" fmla="*/ 1117459 w 2421171"/>
              <a:gd name="connsiteY3728" fmla="*/ 2428911 h 5922355"/>
              <a:gd name="connsiteX3729" fmla="*/ 1121113 w 2421171"/>
              <a:gd name="connsiteY3729" fmla="*/ 2430821 h 5922355"/>
              <a:gd name="connsiteX3730" fmla="*/ 1124710 w 2421171"/>
              <a:gd name="connsiteY3730" fmla="*/ 1874149 h 5922355"/>
              <a:gd name="connsiteX3731" fmla="*/ 1127857 w 2421171"/>
              <a:gd name="connsiteY3731" fmla="*/ 1877799 h 5922355"/>
              <a:gd name="connsiteX3732" fmla="*/ 1125159 w 2421171"/>
              <a:gd name="connsiteY3732" fmla="*/ 1881394 h 5922355"/>
              <a:gd name="connsiteX3733" fmla="*/ 1121169 w 2421171"/>
              <a:gd name="connsiteY3733" fmla="*/ 1878698 h 5922355"/>
              <a:gd name="connsiteX3734" fmla="*/ 1124710 w 2421171"/>
              <a:gd name="connsiteY3734" fmla="*/ 1874149 h 5922355"/>
              <a:gd name="connsiteX3735" fmla="*/ 1123698 w 2421171"/>
              <a:gd name="connsiteY3735" fmla="*/ 1649368 h 5922355"/>
              <a:gd name="connsiteX3736" fmla="*/ 1126002 w 2421171"/>
              <a:gd name="connsiteY3736" fmla="*/ 1649368 h 5922355"/>
              <a:gd name="connsiteX3737" fmla="*/ 1126452 w 2421171"/>
              <a:gd name="connsiteY3737" fmla="*/ 1653300 h 5922355"/>
              <a:gd name="connsiteX3738" fmla="*/ 1124091 w 2421171"/>
              <a:gd name="connsiteY3738" fmla="*/ 1653300 h 5922355"/>
              <a:gd name="connsiteX3739" fmla="*/ 1123642 w 2421171"/>
              <a:gd name="connsiteY3739" fmla="*/ 1649256 h 5922355"/>
              <a:gd name="connsiteX3740" fmla="*/ 1127800 w 2421171"/>
              <a:gd name="connsiteY3740" fmla="*/ 1247998 h 5922355"/>
              <a:gd name="connsiteX3741" fmla="*/ 1125608 w 2421171"/>
              <a:gd name="connsiteY3741" fmla="*/ 1248728 h 5922355"/>
              <a:gd name="connsiteX3742" fmla="*/ 1124878 w 2421171"/>
              <a:gd name="connsiteY3742" fmla="*/ 1244684 h 5922355"/>
              <a:gd name="connsiteX3743" fmla="*/ 1127013 w 2421171"/>
              <a:gd name="connsiteY3743" fmla="*/ 1243954 h 5922355"/>
              <a:gd name="connsiteX3744" fmla="*/ 1127800 w 2421171"/>
              <a:gd name="connsiteY3744" fmla="*/ 1247998 h 5922355"/>
              <a:gd name="connsiteX3745" fmla="*/ 1130948 w 2421171"/>
              <a:gd name="connsiteY3745" fmla="*/ 2595840 h 5922355"/>
              <a:gd name="connsiteX3746" fmla="*/ 1137355 w 2421171"/>
              <a:gd name="connsiteY3746" fmla="*/ 2599827 h 5922355"/>
              <a:gd name="connsiteX3747" fmla="*/ 1134207 w 2421171"/>
              <a:gd name="connsiteY3747" fmla="*/ 2603253 h 5922355"/>
              <a:gd name="connsiteX3748" fmla="*/ 1128644 w 2421171"/>
              <a:gd name="connsiteY3748" fmla="*/ 2599097 h 5922355"/>
              <a:gd name="connsiteX3749" fmla="*/ 1130948 w 2421171"/>
              <a:gd name="connsiteY3749" fmla="*/ 2595895 h 5922355"/>
              <a:gd name="connsiteX3750" fmla="*/ 1136681 w 2421171"/>
              <a:gd name="connsiteY3750" fmla="*/ 1274228 h 5922355"/>
              <a:gd name="connsiteX3751" fmla="*/ 1134320 w 2421171"/>
              <a:gd name="connsiteY3751" fmla="*/ 1274284 h 5922355"/>
              <a:gd name="connsiteX3752" fmla="*/ 1134601 w 2421171"/>
              <a:gd name="connsiteY3752" fmla="*/ 1270353 h 5922355"/>
              <a:gd name="connsiteX3753" fmla="*/ 1136905 w 2421171"/>
              <a:gd name="connsiteY3753" fmla="*/ 1270240 h 5922355"/>
              <a:gd name="connsiteX3754" fmla="*/ 1136681 w 2421171"/>
              <a:gd name="connsiteY3754" fmla="*/ 1274228 h 5922355"/>
              <a:gd name="connsiteX3755" fmla="*/ 1153091 w 2421171"/>
              <a:gd name="connsiteY3755" fmla="*/ 3007319 h 5922355"/>
              <a:gd name="connsiteX3756" fmla="*/ 1132016 w 2421171"/>
              <a:gd name="connsiteY3756" fmla="*/ 2994345 h 5922355"/>
              <a:gd name="connsiteX3757" fmla="*/ 1134657 w 2421171"/>
              <a:gd name="connsiteY3757" fmla="*/ 2990132 h 5922355"/>
              <a:gd name="connsiteX3758" fmla="*/ 1153091 w 2421171"/>
              <a:gd name="connsiteY3758" fmla="*/ 3007319 h 5922355"/>
              <a:gd name="connsiteX3759" fmla="*/ 1150731 w 2421171"/>
              <a:gd name="connsiteY3759" fmla="*/ 2812813 h 5922355"/>
              <a:gd name="connsiteX3760" fmla="*/ 1153316 w 2421171"/>
              <a:gd name="connsiteY3760" fmla="*/ 2809723 h 5922355"/>
              <a:gd name="connsiteX3761" fmla="*/ 1155564 w 2421171"/>
              <a:gd name="connsiteY3761" fmla="*/ 2813037 h 5922355"/>
              <a:gd name="connsiteX3762" fmla="*/ 1154271 w 2421171"/>
              <a:gd name="connsiteY3762" fmla="*/ 2814835 h 5922355"/>
              <a:gd name="connsiteX3763" fmla="*/ 1150731 w 2421171"/>
              <a:gd name="connsiteY3763" fmla="*/ 2812813 h 5922355"/>
              <a:gd name="connsiteX3764" fmla="*/ 1161972 w 2421171"/>
              <a:gd name="connsiteY3764" fmla="*/ 1442561 h 5922355"/>
              <a:gd name="connsiteX3765" fmla="*/ 1159442 w 2421171"/>
              <a:gd name="connsiteY3765" fmla="*/ 1448739 h 5922355"/>
              <a:gd name="connsiteX3766" fmla="*/ 1151742 w 2421171"/>
              <a:gd name="connsiteY3766" fmla="*/ 1440539 h 5922355"/>
              <a:gd name="connsiteX3767" fmla="*/ 1155564 w 2421171"/>
              <a:gd name="connsiteY3767" fmla="*/ 1435427 h 5922355"/>
              <a:gd name="connsiteX3768" fmla="*/ 1161972 w 2421171"/>
              <a:gd name="connsiteY3768" fmla="*/ 1442505 h 5922355"/>
              <a:gd name="connsiteX3769" fmla="*/ 1166523 w 2421171"/>
              <a:gd name="connsiteY3769" fmla="*/ 664759 h 5922355"/>
              <a:gd name="connsiteX3770" fmla="*/ 1165512 w 2421171"/>
              <a:gd name="connsiteY3770" fmla="*/ 666837 h 5922355"/>
              <a:gd name="connsiteX3771" fmla="*/ 1162027 w 2421171"/>
              <a:gd name="connsiteY3771" fmla="*/ 664815 h 5922355"/>
              <a:gd name="connsiteX3772" fmla="*/ 1163095 w 2421171"/>
              <a:gd name="connsiteY3772" fmla="*/ 662681 h 5922355"/>
              <a:gd name="connsiteX3773" fmla="*/ 1166523 w 2421171"/>
              <a:gd name="connsiteY3773" fmla="*/ 664703 h 5922355"/>
              <a:gd name="connsiteX3774" fmla="*/ 1163995 w 2421171"/>
              <a:gd name="connsiteY3774" fmla="*/ 1402738 h 5922355"/>
              <a:gd name="connsiteX3775" fmla="*/ 1162196 w 2421171"/>
              <a:gd name="connsiteY3775" fmla="*/ 1401222 h 5922355"/>
              <a:gd name="connsiteX3776" fmla="*/ 1164613 w 2421171"/>
              <a:gd name="connsiteY3776" fmla="*/ 1397627 h 5922355"/>
              <a:gd name="connsiteX3777" fmla="*/ 1166411 w 2421171"/>
              <a:gd name="connsiteY3777" fmla="*/ 1399031 h 5922355"/>
              <a:gd name="connsiteX3778" fmla="*/ 1163995 w 2421171"/>
              <a:gd name="connsiteY3778" fmla="*/ 1402682 h 5922355"/>
              <a:gd name="connsiteX3779" fmla="*/ 1173212 w 2421171"/>
              <a:gd name="connsiteY3779" fmla="*/ 1855108 h 5922355"/>
              <a:gd name="connsiteX3780" fmla="*/ 1164669 w 2421171"/>
              <a:gd name="connsiteY3780" fmla="*/ 1862634 h 5922355"/>
              <a:gd name="connsiteX3781" fmla="*/ 1160903 w 2421171"/>
              <a:gd name="connsiteY3781" fmla="*/ 1856681 h 5922355"/>
              <a:gd name="connsiteX3782" fmla="*/ 1167929 w 2421171"/>
              <a:gd name="connsiteY3782" fmla="*/ 1850221 h 5922355"/>
              <a:gd name="connsiteX3783" fmla="*/ 1173156 w 2421171"/>
              <a:gd name="connsiteY3783" fmla="*/ 1855108 h 5922355"/>
              <a:gd name="connsiteX3784" fmla="*/ 1184620 w 2421171"/>
              <a:gd name="connsiteY3784" fmla="*/ 1346403 h 5922355"/>
              <a:gd name="connsiteX3785" fmla="*/ 1182148 w 2421171"/>
              <a:gd name="connsiteY3785" fmla="*/ 1349773 h 5922355"/>
              <a:gd name="connsiteX3786" fmla="*/ 1177202 w 2421171"/>
              <a:gd name="connsiteY3786" fmla="*/ 1345673 h 5922355"/>
              <a:gd name="connsiteX3787" fmla="*/ 1180967 w 2421171"/>
              <a:gd name="connsiteY3787" fmla="*/ 1343875 h 5922355"/>
              <a:gd name="connsiteX3788" fmla="*/ 1184620 w 2421171"/>
              <a:gd name="connsiteY3788" fmla="*/ 1346403 h 5922355"/>
              <a:gd name="connsiteX3789" fmla="*/ 1191927 w 2421171"/>
              <a:gd name="connsiteY3789" fmla="*/ 1714409 h 5922355"/>
              <a:gd name="connsiteX3790" fmla="*/ 1186194 w 2421171"/>
              <a:gd name="connsiteY3790" fmla="*/ 1718847 h 5922355"/>
              <a:gd name="connsiteX3791" fmla="*/ 1174954 w 2421171"/>
              <a:gd name="connsiteY3791" fmla="*/ 1709916 h 5922355"/>
              <a:gd name="connsiteX3792" fmla="*/ 1181923 w 2421171"/>
              <a:gd name="connsiteY3792" fmla="*/ 1704355 h 5922355"/>
              <a:gd name="connsiteX3793" fmla="*/ 1191871 w 2421171"/>
              <a:gd name="connsiteY3793" fmla="*/ 1714409 h 5922355"/>
              <a:gd name="connsiteX3794" fmla="*/ 1195299 w 2421171"/>
              <a:gd name="connsiteY3794" fmla="*/ 2856005 h 5922355"/>
              <a:gd name="connsiteX3795" fmla="*/ 1203392 w 2421171"/>
              <a:gd name="connsiteY3795" fmla="*/ 2863588 h 5922355"/>
              <a:gd name="connsiteX3796" fmla="*/ 1197547 w 2421171"/>
              <a:gd name="connsiteY3796" fmla="*/ 2868531 h 5922355"/>
              <a:gd name="connsiteX3797" fmla="*/ 1189510 w 2421171"/>
              <a:gd name="connsiteY3797" fmla="*/ 2859993 h 5922355"/>
              <a:gd name="connsiteX3798" fmla="*/ 1195243 w 2421171"/>
              <a:gd name="connsiteY3798" fmla="*/ 2856005 h 5922355"/>
              <a:gd name="connsiteX3799" fmla="*/ 1198614 w 2421171"/>
              <a:gd name="connsiteY3799" fmla="*/ 2590841 h 5922355"/>
              <a:gd name="connsiteX3800" fmla="*/ 1201368 w 2421171"/>
              <a:gd name="connsiteY3800" fmla="*/ 2587751 h 5922355"/>
              <a:gd name="connsiteX3801" fmla="*/ 1209124 w 2421171"/>
              <a:gd name="connsiteY3801" fmla="*/ 2591121 h 5922355"/>
              <a:gd name="connsiteX3802" fmla="*/ 1206427 w 2421171"/>
              <a:gd name="connsiteY3802" fmla="*/ 2594547 h 5922355"/>
              <a:gd name="connsiteX3803" fmla="*/ 1198614 w 2421171"/>
              <a:gd name="connsiteY3803" fmla="*/ 2590841 h 5922355"/>
              <a:gd name="connsiteX3804" fmla="*/ 1208562 w 2421171"/>
              <a:gd name="connsiteY3804" fmla="*/ 677172 h 5922355"/>
              <a:gd name="connsiteX3805" fmla="*/ 1206427 w 2421171"/>
              <a:gd name="connsiteY3805" fmla="*/ 678239 h 5922355"/>
              <a:gd name="connsiteX3806" fmla="*/ 1204460 w 2421171"/>
              <a:gd name="connsiteY3806" fmla="*/ 674307 h 5922355"/>
              <a:gd name="connsiteX3807" fmla="*/ 1206483 w 2421171"/>
              <a:gd name="connsiteY3807" fmla="*/ 673296 h 5922355"/>
              <a:gd name="connsiteX3808" fmla="*/ 1208506 w 2421171"/>
              <a:gd name="connsiteY3808" fmla="*/ 677172 h 5922355"/>
              <a:gd name="connsiteX3809" fmla="*/ 1209911 w 2421171"/>
              <a:gd name="connsiteY3809" fmla="*/ 950256 h 5922355"/>
              <a:gd name="connsiteX3810" fmla="*/ 1203504 w 2421171"/>
              <a:gd name="connsiteY3810" fmla="*/ 956603 h 5922355"/>
              <a:gd name="connsiteX3811" fmla="*/ 1198727 w 2421171"/>
              <a:gd name="connsiteY3811" fmla="*/ 948571 h 5922355"/>
              <a:gd name="connsiteX3812" fmla="*/ 1204347 w 2421171"/>
              <a:gd name="connsiteY3812" fmla="*/ 940876 h 5922355"/>
              <a:gd name="connsiteX3813" fmla="*/ 1209911 w 2421171"/>
              <a:gd name="connsiteY3813" fmla="*/ 950256 h 5922355"/>
              <a:gd name="connsiteX3814" fmla="*/ 1219634 w 2421171"/>
              <a:gd name="connsiteY3814" fmla="*/ 849324 h 5922355"/>
              <a:gd name="connsiteX3815" fmla="*/ 1213958 w 2421171"/>
              <a:gd name="connsiteY3815" fmla="*/ 857131 h 5922355"/>
              <a:gd name="connsiteX3816" fmla="*/ 1210529 w 2421171"/>
              <a:gd name="connsiteY3816" fmla="*/ 851852 h 5922355"/>
              <a:gd name="connsiteX3817" fmla="*/ 1216206 w 2421171"/>
              <a:gd name="connsiteY3817" fmla="*/ 844044 h 5922355"/>
              <a:gd name="connsiteX3818" fmla="*/ 1219634 w 2421171"/>
              <a:gd name="connsiteY3818" fmla="*/ 849324 h 5922355"/>
              <a:gd name="connsiteX3819" fmla="*/ 1226547 w 2421171"/>
              <a:gd name="connsiteY3819" fmla="*/ 791584 h 5922355"/>
              <a:gd name="connsiteX3820" fmla="*/ 1223287 w 2421171"/>
              <a:gd name="connsiteY3820" fmla="*/ 797201 h 5922355"/>
              <a:gd name="connsiteX3821" fmla="*/ 1217554 w 2421171"/>
              <a:gd name="connsiteY3821" fmla="*/ 794393 h 5922355"/>
              <a:gd name="connsiteX3822" fmla="*/ 1220927 w 2421171"/>
              <a:gd name="connsiteY3822" fmla="*/ 788664 h 5922355"/>
              <a:gd name="connsiteX3823" fmla="*/ 1226547 w 2421171"/>
              <a:gd name="connsiteY3823" fmla="*/ 791584 h 5922355"/>
              <a:gd name="connsiteX3824" fmla="*/ 1231549 w 2421171"/>
              <a:gd name="connsiteY3824" fmla="*/ 717051 h 5922355"/>
              <a:gd name="connsiteX3825" fmla="*/ 1226604 w 2421171"/>
              <a:gd name="connsiteY3825" fmla="*/ 713175 h 5922355"/>
              <a:gd name="connsiteX3826" fmla="*/ 1229525 w 2421171"/>
              <a:gd name="connsiteY3826" fmla="*/ 710591 h 5922355"/>
              <a:gd name="connsiteX3827" fmla="*/ 1233122 w 2421171"/>
              <a:gd name="connsiteY3827" fmla="*/ 713344 h 5922355"/>
              <a:gd name="connsiteX3828" fmla="*/ 1231549 w 2421171"/>
              <a:gd name="connsiteY3828" fmla="*/ 717051 h 5922355"/>
              <a:gd name="connsiteX3829" fmla="*/ 1230650 w 2421171"/>
              <a:gd name="connsiteY3829" fmla="*/ 1589157 h 5922355"/>
              <a:gd name="connsiteX3830" fmla="*/ 1227559 w 2421171"/>
              <a:gd name="connsiteY3830" fmla="*/ 1586292 h 5922355"/>
              <a:gd name="connsiteX3831" fmla="*/ 1231324 w 2421171"/>
              <a:gd name="connsiteY3831" fmla="*/ 1581237 h 5922355"/>
              <a:gd name="connsiteX3832" fmla="*/ 1234415 w 2421171"/>
              <a:gd name="connsiteY3832" fmla="*/ 1584046 h 5922355"/>
              <a:gd name="connsiteX3833" fmla="*/ 1230650 w 2421171"/>
              <a:gd name="connsiteY3833" fmla="*/ 1589213 h 5922355"/>
              <a:gd name="connsiteX3834" fmla="*/ 1242845 w 2421171"/>
              <a:gd name="connsiteY3834" fmla="*/ 665770 h 5922355"/>
              <a:gd name="connsiteX3835" fmla="*/ 1234809 w 2421171"/>
              <a:gd name="connsiteY3835" fmla="*/ 657289 h 5922355"/>
              <a:gd name="connsiteX3836" fmla="*/ 1239586 w 2421171"/>
              <a:gd name="connsiteY3836" fmla="*/ 653806 h 5922355"/>
              <a:gd name="connsiteX3837" fmla="*/ 1246386 w 2421171"/>
              <a:gd name="connsiteY3837" fmla="*/ 660827 h 5922355"/>
              <a:gd name="connsiteX3838" fmla="*/ 1242901 w 2421171"/>
              <a:gd name="connsiteY3838" fmla="*/ 665770 h 5922355"/>
              <a:gd name="connsiteX3839" fmla="*/ 1253974 w 2421171"/>
              <a:gd name="connsiteY3839" fmla="*/ 2361173 h 5922355"/>
              <a:gd name="connsiteX3840" fmla="*/ 1250489 w 2421171"/>
              <a:gd name="connsiteY3840" fmla="*/ 2364487 h 5922355"/>
              <a:gd name="connsiteX3841" fmla="*/ 1247285 w 2421171"/>
              <a:gd name="connsiteY3841" fmla="*/ 2361286 h 5922355"/>
              <a:gd name="connsiteX3842" fmla="*/ 1250601 w 2421171"/>
              <a:gd name="connsiteY3842" fmla="*/ 2358028 h 5922355"/>
              <a:gd name="connsiteX3843" fmla="*/ 1253974 w 2421171"/>
              <a:gd name="connsiteY3843" fmla="*/ 2361117 h 5922355"/>
              <a:gd name="connsiteX3844" fmla="*/ 1254198 w 2421171"/>
              <a:gd name="connsiteY3844" fmla="*/ 2959240 h 5922355"/>
              <a:gd name="connsiteX3845" fmla="*/ 1249365 w 2421171"/>
              <a:gd name="connsiteY3845" fmla="*/ 2956601 h 5922355"/>
              <a:gd name="connsiteX3846" fmla="*/ 1251332 w 2421171"/>
              <a:gd name="connsiteY3846" fmla="*/ 2952219 h 5922355"/>
              <a:gd name="connsiteX3847" fmla="*/ 1255041 w 2421171"/>
              <a:gd name="connsiteY3847" fmla="*/ 2954635 h 5922355"/>
              <a:gd name="connsiteX3848" fmla="*/ 1254198 w 2421171"/>
              <a:gd name="connsiteY3848" fmla="*/ 2959184 h 5922355"/>
              <a:gd name="connsiteX3849" fmla="*/ 1257064 w 2421171"/>
              <a:gd name="connsiteY3849" fmla="*/ 3642569 h 5922355"/>
              <a:gd name="connsiteX3850" fmla="*/ 1260943 w 2421171"/>
              <a:gd name="connsiteY3850" fmla="*/ 3644198 h 5922355"/>
              <a:gd name="connsiteX3851" fmla="*/ 1256109 w 2421171"/>
              <a:gd name="connsiteY3851" fmla="*/ 3648410 h 5922355"/>
              <a:gd name="connsiteX3852" fmla="*/ 1253411 w 2421171"/>
              <a:gd name="connsiteY3852" fmla="*/ 3645209 h 5922355"/>
              <a:gd name="connsiteX3853" fmla="*/ 1257008 w 2421171"/>
              <a:gd name="connsiteY3853" fmla="*/ 3642569 h 5922355"/>
              <a:gd name="connsiteX3854" fmla="*/ 1269204 w 2421171"/>
              <a:gd name="connsiteY3854" fmla="*/ 2194469 h 5922355"/>
              <a:gd name="connsiteX3855" fmla="*/ 1265945 w 2421171"/>
              <a:gd name="connsiteY3855" fmla="*/ 2197390 h 5922355"/>
              <a:gd name="connsiteX3856" fmla="*/ 1260212 w 2421171"/>
              <a:gd name="connsiteY3856" fmla="*/ 2190369 h 5922355"/>
              <a:gd name="connsiteX3857" fmla="*/ 1263415 w 2421171"/>
              <a:gd name="connsiteY3857" fmla="*/ 2187392 h 5922355"/>
              <a:gd name="connsiteX3858" fmla="*/ 1269204 w 2421171"/>
              <a:gd name="connsiteY3858" fmla="*/ 2194469 h 5922355"/>
              <a:gd name="connsiteX3859" fmla="*/ 1276510 w 2421171"/>
              <a:gd name="connsiteY3859" fmla="*/ 1924980 h 5922355"/>
              <a:gd name="connsiteX3860" fmla="*/ 1271340 w 2421171"/>
              <a:gd name="connsiteY3860" fmla="*/ 1929024 h 5922355"/>
              <a:gd name="connsiteX3861" fmla="*/ 1268305 w 2421171"/>
              <a:gd name="connsiteY3861" fmla="*/ 1923239 h 5922355"/>
              <a:gd name="connsiteX3862" fmla="*/ 1273363 w 2421171"/>
              <a:gd name="connsiteY3862" fmla="*/ 1919195 h 5922355"/>
              <a:gd name="connsiteX3863" fmla="*/ 1276510 w 2421171"/>
              <a:gd name="connsiteY3863" fmla="*/ 1924980 h 5922355"/>
              <a:gd name="connsiteX3864" fmla="*/ 1279433 w 2421171"/>
              <a:gd name="connsiteY3864" fmla="*/ 4025404 h 5922355"/>
              <a:gd name="connsiteX3865" fmla="*/ 1223568 w 2421171"/>
              <a:gd name="connsiteY3865" fmla="*/ 4035458 h 5922355"/>
              <a:gd name="connsiteX3866" fmla="*/ 1251838 w 2421171"/>
              <a:gd name="connsiteY3866" fmla="*/ 4030908 h 5922355"/>
              <a:gd name="connsiteX3867" fmla="*/ 1279433 w 2421171"/>
              <a:gd name="connsiteY3867" fmla="*/ 4025404 h 5922355"/>
              <a:gd name="connsiteX3868" fmla="*/ 1286345 w 2421171"/>
              <a:gd name="connsiteY3868" fmla="*/ 1775294 h 5922355"/>
              <a:gd name="connsiteX3869" fmla="*/ 1323495 w 2421171"/>
              <a:gd name="connsiteY3869" fmla="*/ 1751592 h 5922355"/>
              <a:gd name="connsiteX3870" fmla="*/ 1337602 w 2421171"/>
              <a:gd name="connsiteY3870" fmla="*/ 1750693 h 5922355"/>
              <a:gd name="connsiteX3871" fmla="*/ 1338782 w 2421171"/>
              <a:gd name="connsiteY3871" fmla="*/ 1765465 h 5922355"/>
              <a:gd name="connsiteX3872" fmla="*/ 1326924 w 2421171"/>
              <a:gd name="connsiteY3872" fmla="*/ 1779788 h 5922355"/>
              <a:gd name="connsiteX3873" fmla="*/ 1313884 w 2421171"/>
              <a:gd name="connsiteY3873" fmla="*/ 1803041 h 5922355"/>
              <a:gd name="connsiteX3874" fmla="*/ 1337995 w 2421171"/>
              <a:gd name="connsiteY3874" fmla="*/ 1786640 h 5922355"/>
              <a:gd name="connsiteX3875" fmla="*/ 1353676 w 2421171"/>
              <a:gd name="connsiteY3875" fmla="*/ 1791358 h 5922355"/>
              <a:gd name="connsiteX3876" fmla="*/ 1352495 w 2421171"/>
              <a:gd name="connsiteY3876" fmla="*/ 1805906 h 5922355"/>
              <a:gd name="connsiteX3877" fmla="*/ 1323832 w 2421171"/>
              <a:gd name="connsiteY3877" fmla="*/ 1829159 h 5922355"/>
              <a:gd name="connsiteX3878" fmla="*/ 1295282 w 2421171"/>
              <a:gd name="connsiteY3878" fmla="*/ 1818375 h 5922355"/>
              <a:gd name="connsiteX3879" fmla="*/ 1283255 w 2421171"/>
              <a:gd name="connsiteY3879" fmla="*/ 1786303 h 5922355"/>
              <a:gd name="connsiteX3880" fmla="*/ 1286290 w 2421171"/>
              <a:gd name="connsiteY3880" fmla="*/ 1775294 h 5922355"/>
              <a:gd name="connsiteX3881" fmla="*/ 1332993 w 2421171"/>
              <a:gd name="connsiteY3881" fmla="*/ 840281 h 5922355"/>
              <a:gd name="connsiteX3882" fmla="*/ 1323720 w 2421171"/>
              <a:gd name="connsiteY3882" fmla="*/ 847302 h 5922355"/>
              <a:gd name="connsiteX3883" fmla="*/ 1320011 w 2421171"/>
              <a:gd name="connsiteY3883" fmla="*/ 842359 h 5922355"/>
              <a:gd name="connsiteX3884" fmla="*/ 1327710 w 2421171"/>
              <a:gd name="connsiteY3884" fmla="*/ 836743 h 5922355"/>
              <a:gd name="connsiteX3885" fmla="*/ 1332993 w 2421171"/>
              <a:gd name="connsiteY3885" fmla="*/ 840337 h 5922355"/>
              <a:gd name="connsiteX3886" fmla="*/ 1343222 w 2421171"/>
              <a:gd name="connsiteY3886" fmla="*/ 746482 h 5922355"/>
              <a:gd name="connsiteX3887" fmla="*/ 1339344 w 2421171"/>
              <a:gd name="connsiteY3887" fmla="*/ 751986 h 5922355"/>
              <a:gd name="connsiteX3888" fmla="*/ 1335129 w 2421171"/>
              <a:gd name="connsiteY3888" fmla="*/ 746033 h 5922355"/>
              <a:gd name="connsiteX3889" fmla="*/ 1337433 w 2421171"/>
              <a:gd name="connsiteY3889" fmla="*/ 739180 h 5922355"/>
              <a:gd name="connsiteX3890" fmla="*/ 1343166 w 2421171"/>
              <a:gd name="connsiteY3890" fmla="*/ 746482 h 5922355"/>
              <a:gd name="connsiteX3891" fmla="*/ 1357441 w 2421171"/>
              <a:gd name="connsiteY3891" fmla="*/ 879542 h 5922355"/>
              <a:gd name="connsiteX3892" fmla="*/ 1353787 w 2421171"/>
              <a:gd name="connsiteY3892" fmla="*/ 881676 h 5922355"/>
              <a:gd name="connsiteX3893" fmla="*/ 1352720 w 2421171"/>
              <a:gd name="connsiteY3893" fmla="*/ 879542 h 5922355"/>
              <a:gd name="connsiteX3894" fmla="*/ 1356429 w 2421171"/>
              <a:gd name="connsiteY3894" fmla="*/ 877520 h 5922355"/>
              <a:gd name="connsiteX3895" fmla="*/ 1357441 w 2421171"/>
              <a:gd name="connsiteY3895" fmla="*/ 879542 h 5922355"/>
              <a:gd name="connsiteX3896" fmla="*/ 1372896 w 2421171"/>
              <a:gd name="connsiteY3896" fmla="*/ 1289225 h 5922355"/>
              <a:gd name="connsiteX3897" fmla="*/ 1358621 w 2421171"/>
              <a:gd name="connsiteY3897" fmla="*/ 1300065 h 5922355"/>
              <a:gd name="connsiteX3898" fmla="*/ 1338951 w 2421171"/>
              <a:gd name="connsiteY3898" fmla="*/ 1295178 h 5922355"/>
              <a:gd name="connsiteX3899" fmla="*/ 1337658 w 2421171"/>
              <a:gd name="connsiteY3899" fmla="*/ 1271869 h 5922355"/>
              <a:gd name="connsiteX3900" fmla="*/ 1372896 w 2421171"/>
              <a:gd name="connsiteY3900" fmla="*/ 1289225 h 5922355"/>
              <a:gd name="connsiteX3901" fmla="*/ 1375257 w 2421171"/>
              <a:gd name="connsiteY3901" fmla="*/ 785743 h 5922355"/>
              <a:gd name="connsiteX3902" fmla="*/ 1378123 w 2421171"/>
              <a:gd name="connsiteY3902" fmla="*/ 789113 h 5922355"/>
              <a:gd name="connsiteX3903" fmla="*/ 1374583 w 2421171"/>
              <a:gd name="connsiteY3903" fmla="*/ 791753 h 5922355"/>
              <a:gd name="connsiteX3904" fmla="*/ 1370704 w 2421171"/>
              <a:gd name="connsiteY3904" fmla="*/ 789675 h 5922355"/>
              <a:gd name="connsiteX3905" fmla="*/ 1375257 w 2421171"/>
              <a:gd name="connsiteY3905" fmla="*/ 785743 h 5922355"/>
              <a:gd name="connsiteX3906" fmla="*/ 1379303 w 2421171"/>
              <a:gd name="connsiteY3906" fmla="*/ 661951 h 5922355"/>
              <a:gd name="connsiteX3907" fmla="*/ 1375482 w 2421171"/>
              <a:gd name="connsiteY3907" fmla="*/ 659423 h 5922355"/>
              <a:gd name="connsiteX3908" fmla="*/ 1376887 w 2421171"/>
              <a:gd name="connsiteY3908" fmla="*/ 655716 h 5922355"/>
              <a:gd name="connsiteX3909" fmla="*/ 1380708 w 2421171"/>
              <a:gd name="connsiteY3909" fmla="*/ 658356 h 5922355"/>
              <a:gd name="connsiteX3910" fmla="*/ 1379303 w 2421171"/>
              <a:gd name="connsiteY3910" fmla="*/ 661951 h 5922355"/>
              <a:gd name="connsiteX3911" fmla="*/ 1384080 w 2421171"/>
              <a:gd name="connsiteY3911" fmla="*/ 1127126 h 5922355"/>
              <a:gd name="connsiteX3912" fmla="*/ 1393804 w 2421171"/>
              <a:gd name="connsiteY3912" fmla="*/ 1133810 h 5922355"/>
              <a:gd name="connsiteX3913" fmla="*/ 1388352 w 2421171"/>
              <a:gd name="connsiteY3913" fmla="*/ 1137967 h 5922355"/>
              <a:gd name="connsiteX3914" fmla="*/ 1380034 w 2421171"/>
              <a:gd name="connsiteY3914" fmla="*/ 1132518 h 5922355"/>
              <a:gd name="connsiteX3915" fmla="*/ 1384080 w 2421171"/>
              <a:gd name="connsiteY3915" fmla="*/ 1127183 h 5922355"/>
              <a:gd name="connsiteX3916" fmla="*/ 1391668 w 2421171"/>
              <a:gd name="connsiteY3916" fmla="*/ 1185765 h 5922355"/>
              <a:gd name="connsiteX3917" fmla="*/ 1396951 w 2421171"/>
              <a:gd name="connsiteY3917" fmla="*/ 1187787 h 5922355"/>
              <a:gd name="connsiteX3918" fmla="*/ 1392567 w 2421171"/>
              <a:gd name="connsiteY3918" fmla="*/ 1198852 h 5922355"/>
              <a:gd name="connsiteX3919" fmla="*/ 1388577 w 2421171"/>
              <a:gd name="connsiteY3919" fmla="*/ 1196998 h 5922355"/>
              <a:gd name="connsiteX3920" fmla="*/ 1391668 w 2421171"/>
              <a:gd name="connsiteY3920" fmla="*/ 1185765 h 5922355"/>
              <a:gd name="connsiteX3921" fmla="*/ 1398074 w 2421171"/>
              <a:gd name="connsiteY3921" fmla="*/ 597415 h 5922355"/>
              <a:gd name="connsiteX3922" fmla="*/ 1390881 w 2421171"/>
              <a:gd name="connsiteY3922" fmla="*/ 591630 h 5922355"/>
              <a:gd name="connsiteX3923" fmla="*/ 1392399 w 2421171"/>
              <a:gd name="connsiteY3923" fmla="*/ 584946 h 5922355"/>
              <a:gd name="connsiteX3924" fmla="*/ 1401110 w 2421171"/>
              <a:gd name="connsiteY3924" fmla="*/ 591517 h 5922355"/>
              <a:gd name="connsiteX3925" fmla="*/ 1398074 w 2421171"/>
              <a:gd name="connsiteY3925" fmla="*/ 597471 h 5922355"/>
              <a:gd name="connsiteX3926" fmla="*/ 1405887 w 2421171"/>
              <a:gd name="connsiteY3926" fmla="*/ 1512264 h 5922355"/>
              <a:gd name="connsiteX3927" fmla="*/ 1401784 w 2421171"/>
              <a:gd name="connsiteY3927" fmla="*/ 1517768 h 5922355"/>
              <a:gd name="connsiteX3928" fmla="*/ 1396838 w 2421171"/>
              <a:gd name="connsiteY3928" fmla="*/ 1516252 h 5922355"/>
              <a:gd name="connsiteX3929" fmla="*/ 1400491 w 2421171"/>
              <a:gd name="connsiteY3929" fmla="*/ 1510074 h 5922355"/>
              <a:gd name="connsiteX3930" fmla="*/ 1405887 w 2421171"/>
              <a:gd name="connsiteY3930" fmla="*/ 1512208 h 5922355"/>
              <a:gd name="connsiteX3931" fmla="*/ 1408247 w 2421171"/>
              <a:gd name="connsiteY3931" fmla="*/ 1490808 h 5922355"/>
              <a:gd name="connsiteX3932" fmla="*/ 1406112 w 2421171"/>
              <a:gd name="connsiteY3932" fmla="*/ 1494403 h 5922355"/>
              <a:gd name="connsiteX3933" fmla="*/ 1403583 w 2421171"/>
              <a:gd name="connsiteY3933" fmla="*/ 1491201 h 5922355"/>
              <a:gd name="connsiteX3934" fmla="*/ 1404707 w 2421171"/>
              <a:gd name="connsiteY3934" fmla="*/ 1489292 h 5922355"/>
              <a:gd name="connsiteX3935" fmla="*/ 1408304 w 2421171"/>
              <a:gd name="connsiteY3935" fmla="*/ 1490864 h 5922355"/>
              <a:gd name="connsiteX3936" fmla="*/ 1417970 w 2421171"/>
              <a:gd name="connsiteY3936" fmla="*/ 1751985 h 5922355"/>
              <a:gd name="connsiteX3937" fmla="*/ 1421736 w 2421171"/>
              <a:gd name="connsiteY3937" fmla="*/ 1758051 h 5922355"/>
              <a:gd name="connsiteX3938" fmla="*/ 1400042 w 2421171"/>
              <a:gd name="connsiteY3938" fmla="*/ 1772711 h 5922355"/>
              <a:gd name="connsiteX3939" fmla="*/ 1400885 w 2421171"/>
              <a:gd name="connsiteY3939" fmla="*/ 1772598 h 5922355"/>
              <a:gd name="connsiteX3940" fmla="*/ 1399592 w 2421171"/>
              <a:gd name="connsiteY3940" fmla="*/ 1772767 h 5922355"/>
              <a:gd name="connsiteX3941" fmla="*/ 1399592 w 2421171"/>
              <a:gd name="connsiteY3941" fmla="*/ 1772767 h 5922355"/>
              <a:gd name="connsiteX3942" fmla="*/ 1399817 w 2421171"/>
              <a:gd name="connsiteY3942" fmla="*/ 1772711 h 5922355"/>
              <a:gd name="connsiteX3943" fmla="*/ 1400042 w 2421171"/>
              <a:gd name="connsiteY3943" fmla="*/ 1772711 h 5922355"/>
              <a:gd name="connsiteX3944" fmla="*/ 1388520 w 2421171"/>
              <a:gd name="connsiteY3944" fmla="*/ 1769397 h 5922355"/>
              <a:gd name="connsiteX3945" fmla="*/ 1390319 w 2421171"/>
              <a:gd name="connsiteY3945" fmla="*/ 1759568 h 5922355"/>
              <a:gd name="connsiteX3946" fmla="*/ 1418026 w 2421171"/>
              <a:gd name="connsiteY3946" fmla="*/ 1751929 h 5922355"/>
              <a:gd name="connsiteX3947" fmla="*/ 1424658 w 2421171"/>
              <a:gd name="connsiteY3947" fmla="*/ 729913 h 5922355"/>
              <a:gd name="connsiteX3948" fmla="*/ 1418083 w 2421171"/>
              <a:gd name="connsiteY3948" fmla="*/ 723622 h 5922355"/>
              <a:gd name="connsiteX3949" fmla="*/ 1422579 w 2421171"/>
              <a:gd name="connsiteY3949" fmla="*/ 718848 h 5922355"/>
              <a:gd name="connsiteX3950" fmla="*/ 1427693 w 2421171"/>
              <a:gd name="connsiteY3950" fmla="*/ 724071 h 5922355"/>
              <a:gd name="connsiteX3951" fmla="*/ 1424658 w 2421171"/>
              <a:gd name="connsiteY3951" fmla="*/ 729913 h 5922355"/>
              <a:gd name="connsiteX3952" fmla="*/ 1432189 w 2421171"/>
              <a:gd name="connsiteY3952" fmla="*/ 976655 h 5922355"/>
              <a:gd name="connsiteX3953" fmla="*/ 1429042 w 2421171"/>
              <a:gd name="connsiteY3953" fmla="*/ 979744 h 5922355"/>
              <a:gd name="connsiteX3954" fmla="*/ 1421848 w 2421171"/>
              <a:gd name="connsiteY3954" fmla="*/ 973846 h 5922355"/>
              <a:gd name="connsiteX3955" fmla="*/ 1424995 w 2421171"/>
              <a:gd name="connsiteY3955" fmla="*/ 970870 h 5922355"/>
              <a:gd name="connsiteX3956" fmla="*/ 1432189 w 2421171"/>
              <a:gd name="connsiteY3956" fmla="*/ 976655 h 5922355"/>
              <a:gd name="connsiteX3957" fmla="*/ 1432358 w 2421171"/>
              <a:gd name="connsiteY3957" fmla="*/ 2023497 h 5922355"/>
              <a:gd name="connsiteX3958" fmla="*/ 1427469 w 2421171"/>
              <a:gd name="connsiteY3958" fmla="*/ 2026474 h 5922355"/>
              <a:gd name="connsiteX3959" fmla="*/ 1425670 w 2421171"/>
              <a:gd name="connsiteY3959" fmla="*/ 2022261 h 5922355"/>
              <a:gd name="connsiteX3960" fmla="*/ 1429379 w 2421171"/>
              <a:gd name="connsiteY3960" fmla="*/ 2020239 h 5922355"/>
              <a:gd name="connsiteX3961" fmla="*/ 1432358 w 2421171"/>
              <a:gd name="connsiteY3961" fmla="*/ 2023553 h 5922355"/>
              <a:gd name="connsiteX3962" fmla="*/ 1432920 w 2421171"/>
              <a:gd name="connsiteY3962" fmla="*/ 2400715 h 5922355"/>
              <a:gd name="connsiteX3963" fmla="*/ 1429829 w 2421171"/>
              <a:gd name="connsiteY3963" fmla="*/ 2403860 h 5922355"/>
              <a:gd name="connsiteX3964" fmla="*/ 1425277 w 2421171"/>
              <a:gd name="connsiteY3964" fmla="*/ 2399030 h 5922355"/>
              <a:gd name="connsiteX3965" fmla="*/ 1428536 w 2421171"/>
              <a:gd name="connsiteY3965" fmla="*/ 2395885 h 5922355"/>
              <a:gd name="connsiteX3966" fmla="*/ 1432920 w 2421171"/>
              <a:gd name="connsiteY3966" fmla="*/ 2400771 h 5922355"/>
              <a:gd name="connsiteX3967" fmla="*/ 1441856 w 2421171"/>
              <a:gd name="connsiteY3967" fmla="*/ 2728113 h 5922355"/>
              <a:gd name="connsiteX3968" fmla="*/ 1436067 w 2421171"/>
              <a:gd name="connsiteY3968" fmla="*/ 2734909 h 5922355"/>
              <a:gd name="connsiteX3969" fmla="*/ 1433482 w 2421171"/>
              <a:gd name="connsiteY3969" fmla="*/ 2732045 h 5922355"/>
              <a:gd name="connsiteX3970" fmla="*/ 1438203 w 2421171"/>
              <a:gd name="connsiteY3970" fmla="*/ 2726933 h 5922355"/>
              <a:gd name="connsiteX3971" fmla="*/ 1441856 w 2421171"/>
              <a:gd name="connsiteY3971" fmla="*/ 2728113 h 5922355"/>
              <a:gd name="connsiteX3972" fmla="*/ 1444553 w 2421171"/>
              <a:gd name="connsiteY3972" fmla="*/ 4299162 h 5922355"/>
              <a:gd name="connsiteX3973" fmla="*/ 1448937 w 2421171"/>
              <a:gd name="connsiteY3973" fmla="*/ 4295624 h 5922355"/>
              <a:gd name="connsiteX3974" fmla="*/ 1451860 w 2421171"/>
              <a:gd name="connsiteY3974" fmla="*/ 4299162 h 5922355"/>
              <a:gd name="connsiteX3975" fmla="*/ 1448375 w 2421171"/>
              <a:gd name="connsiteY3975" fmla="*/ 4301746 h 5922355"/>
              <a:gd name="connsiteX3976" fmla="*/ 1444497 w 2421171"/>
              <a:gd name="connsiteY3976" fmla="*/ 4299162 h 5922355"/>
              <a:gd name="connsiteX3977" fmla="*/ 1447814 w 2421171"/>
              <a:gd name="connsiteY3977" fmla="*/ 2928573 h 5922355"/>
              <a:gd name="connsiteX3978" fmla="*/ 1449330 w 2421171"/>
              <a:gd name="connsiteY3978" fmla="*/ 2932336 h 5922355"/>
              <a:gd name="connsiteX3979" fmla="*/ 1447307 w 2421171"/>
              <a:gd name="connsiteY3979" fmla="*/ 2933460 h 5922355"/>
              <a:gd name="connsiteX3980" fmla="*/ 1445622 w 2421171"/>
              <a:gd name="connsiteY3980" fmla="*/ 2931999 h 5922355"/>
              <a:gd name="connsiteX3981" fmla="*/ 1447870 w 2421171"/>
              <a:gd name="connsiteY3981" fmla="*/ 2928573 h 5922355"/>
              <a:gd name="connsiteX3982" fmla="*/ 1454501 w 2421171"/>
              <a:gd name="connsiteY3982" fmla="*/ 2568318 h 5922355"/>
              <a:gd name="connsiteX3983" fmla="*/ 1451466 w 2421171"/>
              <a:gd name="connsiteY3983" fmla="*/ 2571687 h 5922355"/>
              <a:gd name="connsiteX3984" fmla="*/ 1447701 w 2421171"/>
              <a:gd name="connsiteY3984" fmla="*/ 2569834 h 5922355"/>
              <a:gd name="connsiteX3985" fmla="*/ 1449781 w 2421171"/>
              <a:gd name="connsiteY3985" fmla="*/ 2565902 h 5922355"/>
              <a:gd name="connsiteX3986" fmla="*/ 1454501 w 2421171"/>
              <a:gd name="connsiteY3986" fmla="*/ 2568374 h 5922355"/>
              <a:gd name="connsiteX3987" fmla="*/ 1452141 w 2421171"/>
              <a:gd name="connsiteY3987" fmla="*/ 2327698 h 5922355"/>
              <a:gd name="connsiteX3988" fmla="*/ 1456131 w 2421171"/>
              <a:gd name="connsiteY3988" fmla="*/ 2322025 h 5922355"/>
              <a:gd name="connsiteX3989" fmla="*/ 1459785 w 2421171"/>
              <a:gd name="connsiteY3989" fmla="*/ 2325058 h 5922355"/>
              <a:gd name="connsiteX3990" fmla="*/ 1455738 w 2421171"/>
              <a:gd name="connsiteY3990" fmla="*/ 2330113 h 5922355"/>
              <a:gd name="connsiteX3991" fmla="*/ 1452197 w 2421171"/>
              <a:gd name="connsiteY3991" fmla="*/ 2327698 h 5922355"/>
              <a:gd name="connsiteX3992" fmla="*/ 1459222 w 2421171"/>
              <a:gd name="connsiteY3992" fmla="*/ 853649 h 5922355"/>
              <a:gd name="connsiteX3993" fmla="*/ 1455457 w 2421171"/>
              <a:gd name="connsiteY3993" fmla="*/ 855727 h 5922355"/>
              <a:gd name="connsiteX3994" fmla="*/ 1454445 w 2421171"/>
              <a:gd name="connsiteY3994" fmla="*/ 853537 h 5922355"/>
              <a:gd name="connsiteX3995" fmla="*/ 1458267 w 2421171"/>
              <a:gd name="connsiteY3995" fmla="*/ 851515 h 5922355"/>
              <a:gd name="connsiteX3996" fmla="*/ 1459222 w 2421171"/>
              <a:gd name="connsiteY3996" fmla="*/ 853593 h 5922355"/>
              <a:gd name="connsiteX3997" fmla="*/ 1459391 w 2421171"/>
              <a:gd name="connsiteY3997" fmla="*/ 1322082 h 5922355"/>
              <a:gd name="connsiteX3998" fmla="*/ 1463718 w 2421171"/>
              <a:gd name="connsiteY3998" fmla="*/ 1328261 h 5922355"/>
              <a:gd name="connsiteX3999" fmla="*/ 1459110 w 2421171"/>
              <a:gd name="connsiteY3999" fmla="*/ 1331294 h 5922355"/>
              <a:gd name="connsiteX4000" fmla="*/ 1455288 w 2421171"/>
              <a:gd name="connsiteY4000" fmla="*/ 1325003 h 5922355"/>
              <a:gd name="connsiteX4001" fmla="*/ 1459391 w 2421171"/>
              <a:gd name="connsiteY4001" fmla="*/ 1322139 h 5922355"/>
              <a:gd name="connsiteX4002" fmla="*/ 1466079 w 2421171"/>
              <a:gd name="connsiteY4002" fmla="*/ 1043831 h 5922355"/>
              <a:gd name="connsiteX4003" fmla="*/ 1467821 w 2421171"/>
              <a:gd name="connsiteY4003" fmla="*/ 1048212 h 5922355"/>
              <a:gd name="connsiteX4004" fmla="*/ 1465517 w 2421171"/>
              <a:gd name="connsiteY4004" fmla="*/ 1051189 h 5922355"/>
              <a:gd name="connsiteX4005" fmla="*/ 1462370 w 2421171"/>
              <a:gd name="connsiteY4005" fmla="*/ 1045010 h 5922355"/>
              <a:gd name="connsiteX4006" fmla="*/ 1466079 w 2421171"/>
              <a:gd name="connsiteY4006" fmla="*/ 1043831 h 5922355"/>
              <a:gd name="connsiteX4007" fmla="*/ 1469957 w 2421171"/>
              <a:gd name="connsiteY4007" fmla="*/ 706379 h 5922355"/>
              <a:gd name="connsiteX4008" fmla="*/ 1464224 w 2421171"/>
              <a:gd name="connsiteY4008" fmla="*/ 698796 h 5922355"/>
              <a:gd name="connsiteX4009" fmla="*/ 1468946 w 2421171"/>
              <a:gd name="connsiteY4009" fmla="*/ 694415 h 5922355"/>
              <a:gd name="connsiteX4010" fmla="*/ 1473048 w 2421171"/>
              <a:gd name="connsiteY4010" fmla="*/ 700313 h 5922355"/>
              <a:gd name="connsiteX4011" fmla="*/ 1469957 w 2421171"/>
              <a:gd name="connsiteY4011" fmla="*/ 706323 h 5922355"/>
              <a:gd name="connsiteX4012" fmla="*/ 1482658 w 2421171"/>
              <a:gd name="connsiteY4012" fmla="*/ 909984 h 5922355"/>
              <a:gd name="connsiteX4013" fmla="*/ 1480130 w 2421171"/>
              <a:gd name="connsiteY4013" fmla="*/ 914927 h 5922355"/>
              <a:gd name="connsiteX4014" fmla="*/ 1475971 w 2421171"/>
              <a:gd name="connsiteY4014" fmla="*/ 912849 h 5922355"/>
              <a:gd name="connsiteX4015" fmla="*/ 1478275 w 2421171"/>
              <a:gd name="connsiteY4015" fmla="*/ 909142 h 5922355"/>
              <a:gd name="connsiteX4016" fmla="*/ 1482658 w 2421171"/>
              <a:gd name="connsiteY4016" fmla="*/ 909984 h 5922355"/>
              <a:gd name="connsiteX4017" fmla="*/ 1493056 w 2421171"/>
              <a:gd name="connsiteY4017" fmla="*/ 642011 h 5922355"/>
              <a:gd name="connsiteX4018" fmla="*/ 1489627 w 2421171"/>
              <a:gd name="connsiteY4018" fmla="*/ 644595 h 5922355"/>
              <a:gd name="connsiteX4019" fmla="*/ 1483502 w 2421171"/>
              <a:gd name="connsiteY4019" fmla="*/ 634260 h 5922355"/>
              <a:gd name="connsiteX4020" fmla="*/ 1488279 w 2421171"/>
              <a:gd name="connsiteY4020" fmla="*/ 631115 h 5922355"/>
              <a:gd name="connsiteX4021" fmla="*/ 1493056 w 2421171"/>
              <a:gd name="connsiteY4021" fmla="*/ 642068 h 5922355"/>
              <a:gd name="connsiteX4022" fmla="*/ 1503172 w 2421171"/>
              <a:gd name="connsiteY4022" fmla="*/ 551414 h 5922355"/>
              <a:gd name="connsiteX4023" fmla="*/ 1498957 w 2421171"/>
              <a:gd name="connsiteY4023" fmla="*/ 549392 h 5922355"/>
              <a:gd name="connsiteX4024" fmla="*/ 1501486 w 2421171"/>
              <a:gd name="connsiteY4024" fmla="*/ 544281 h 5922355"/>
              <a:gd name="connsiteX4025" fmla="*/ 1504970 w 2421171"/>
              <a:gd name="connsiteY4025" fmla="*/ 547482 h 5922355"/>
              <a:gd name="connsiteX4026" fmla="*/ 1503116 w 2421171"/>
              <a:gd name="connsiteY4026" fmla="*/ 551414 h 5922355"/>
              <a:gd name="connsiteX4027" fmla="*/ 1501093 w 2421171"/>
              <a:gd name="connsiteY4027" fmla="*/ 604042 h 5922355"/>
              <a:gd name="connsiteX4028" fmla="*/ 1504183 w 2421171"/>
              <a:gd name="connsiteY4028" fmla="*/ 607356 h 5922355"/>
              <a:gd name="connsiteX4029" fmla="*/ 1500643 w 2421171"/>
              <a:gd name="connsiteY4029" fmla="*/ 612748 h 5922355"/>
              <a:gd name="connsiteX4030" fmla="*/ 1497608 w 2421171"/>
              <a:gd name="connsiteY4030" fmla="*/ 610108 h 5922355"/>
              <a:gd name="connsiteX4031" fmla="*/ 1501149 w 2421171"/>
              <a:gd name="connsiteY4031" fmla="*/ 604099 h 5922355"/>
              <a:gd name="connsiteX4032" fmla="*/ 1505814 w 2421171"/>
              <a:gd name="connsiteY4032" fmla="*/ 848594 h 5922355"/>
              <a:gd name="connsiteX4033" fmla="*/ 1494348 w 2421171"/>
              <a:gd name="connsiteY4033" fmla="*/ 855446 h 5922355"/>
              <a:gd name="connsiteX4034" fmla="*/ 1485356 w 2421171"/>
              <a:gd name="connsiteY4034" fmla="*/ 845168 h 5922355"/>
              <a:gd name="connsiteX4035" fmla="*/ 1496203 w 2421171"/>
              <a:gd name="connsiteY4035" fmla="*/ 836574 h 5922355"/>
              <a:gd name="connsiteX4036" fmla="*/ 1505814 w 2421171"/>
              <a:gd name="connsiteY4036" fmla="*/ 848594 h 5922355"/>
              <a:gd name="connsiteX4037" fmla="*/ 1513120 w 2421171"/>
              <a:gd name="connsiteY4037" fmla="*/ 1158355 h 5922355"/>
              <a:gd name="connsiteX4038" fmla="*/ 1504633 w 2421171"/>
              <a:gd name="connsiteY4038" fmla="*/ 1151559 h 5922355"/>
              <a:gd name="connsiteX4039" fmla="*/ 1508005 w 2421171"/>
              <a:gd name="connsiteY4039" fmla="*/ 1146167 h 5922355"/>
              <a:gd name="connsiteX4040" fmla="*/ 1515199 w 2421171"/>
              <a:gd name="connsiteY4040" fmla="*/ 1152345 h 5922355"/>
              <a:gd name="connsiteX4041" fmla="*/ 1513064 w 2421171"/>
              <a:gd name="connsiteY4041" fmla="*/ 1158412 h 5922355"/>
              <a:gd name="connsiteX4042" fmla="*/ 1523461 w 2421171"/>
              <a:gd name="connsiteY4042" fmla="*/ 2414813 h 5922355"/>
              <a:gd name="connsiteX4043" fmla="*/ 1518290 w 2421171"/>
              <a:gd name="connsiteY4043" fmla="*/ 2423126 h 5922355"/>
              <a:gd name="connsiteX4044" fmla="*/ 1510422 w 2421171"/>
              <a:gd name="connsiteY4044" fmla="*/ 2418351 h 5922355"/>
              <a:gd name="connsiteX4045" fmla="*/ 1515593 w 2421171"/>
              <a:gd name="connsiteY4045" fmla="*/ 2410319 h 5922355"/>
              <a:gd name="connsiteX4046" fmla="*/ 1523461 w 2421171"/>
              <a:gd name="connsiteY4046" fmla="*/ 2414813 h 5922355"/>
              <a:gd name="connsiteX4047" fmla="*/ 1526608 w 2421171"/>
              <a:gd name="connsiteY4047" fmla="*/ 3517260 h 5922355"/>
              <a:gd name="connsiteX4048" fmla="*/ 1531273 w 2421171"/>
              <a:gd name="connsiteY4048" fmla="*/ 3522147 h 5922355"/>
              <a:gd name="connsiteX4049" fmla="*/ 1525035 w 2421171"/>
              <a:gd name="connsiteY4049" fmla="*/ 3525405 h 5922355"/>
              <a:gd name="connsiteX4050" fmla="*/ 1519864 w 2421171"/>
              <a:gd name="connsiteY4050" fmla="*/ 3519170 h 5922355"/>
              <a:gd name="connsiteX4051" fmla="*/ 1526608 w 2421171"/>
              <a:gd name="connsiteY4051" fmla="*/ 3517317 h 5922355"/>
              <a:gd name="connsiteX4052" fmla="*/ 1528632 w 2421171"/>
              <a:gd name="connsiteY4052" fmla="*/ 3369372 h 5922355"/>
              <a:gd name="connsiteX4053" fmla="*/ 1532734 w 2421171"/>
              <a:gd name="connsiteY4053" fmla="*/ 3368024 h 5922355"/>
              <a:gd name="connsiteX4054" fmla="*/ 1539816 w 2421171"/>
              <a:gd name="connsiteY4054" fmla="*/ 3377123 h 5922355"/>
              <a:gd name="connsiteX4055" fmla="*/ 1535544 w 2421171"/>
              <a:gd name="connsiteY4055" fmla="*/ 3378977 h 5922355"/>
              <a:gd name="connsiteX4056" fmla="*/ 1528632 w 2421171"/>
              <a:gd name="connsiteY4056" fmla="*/ 3369372 h 5922355"/>
              <a:gd name="connsiteX4057" fmla="*/ 1542850 w 2421171"/>
              <a:gd name="connsiteY4057" fmla="*/ 1168016 h 5922355"/>
              <a:gd name="connsiteX4058" fmla="*/ 1539872 w 2421171"/>
              <a:gd name="connsiteY4058" fmla="*/ 1170768 h 5922355"/>
              <a:gd name="connsiteX4059" fmla="*/ 1537680 w 2421171"/>
              <a:gd name="connsiteY4059" fmla="*/ 1167342 h 5922355"/>
              <a:gd name="connsiteX4060" fmla="*/ 1541783 w 2421171"/>
              <a:gd name="connsiteY4060" fmla="*/ 1166219 h 5922355"/>
              <a:gd name="connsiteX4061" fmla="*/ 1542850 w 2421171"/>
              <a:gd name="connsiteY4061" fmla="*/ 1168016 h 5922355"/>
              <a:gd name="connsiteX4062" fmla="*/ 1556901 w 2421171"/>
              <a:gd name="connsiteY4062" fmla="*/ 1297257 h 5922355"/>
              <a:gd name="connsiteX4063" fmla="*/ 1528744 w 2421171"/>
              <a:gd name="connsiteY4063" fmla="*/ 1286079 h 5922355"/>
              <a:gd name="connsiteX4064" fmla="*/ 1556901 w 2421171"/>
              <a:gd name="connsiteY4064" fmla="*/ 1297257 h 5922355"/>
              <a:gd name="connsiteX4065" fmla="*/ 1570389 w 2421171"/>
              <a:gd name="connsiteY4065" fmla="*/ 1215084 h 5922355"/>
              <a:gd name="connsiteX4066" fmla="*/ 1554372 w 2421171"/>
              <a:gd name="connsiteY4066" fmla="*/ 1190595 h 5922355"/>
              <a:gd name="connsiteX4067" fmla="*/ 1570389 w 2421171"/>
              <a:gd name="connsiteY4067" fmla="*/ 1215084 h 5922355"/>
              <a:gd name="connsiteX4068" fmla="*/ 1558138 w 2421171"/>
              <a:gd name="connsiteY4068" fmla="*/ 954076 h 5922355"/>
              <a:gd name="connsiteX4069" fmla="*/ 1562633 w 2421171"/>
              <a:gd name="connsiteY4069" fmla="*/ 948515 h 5922355"/>
              <a:gd name="connsiteX4070" fmla="*/ 1568366 w 2421171"/>
              <a:gd name="connsiteY4070" fmla="*/ 951267 h 5922355"/>
              <a:gd name="connsiteX4071" fmla="*/ 1562802 w 2421171"/>
              <a:gd name="connsiteY4071" fmla="*/ 958513 h 5922355"/>
              <a:gd name="connsiteX4072" fmla="*/ 1558081 w 2421171"/>
              <a:gd name="connsiteY4072" fmla="*/ 954019 h 5922355"/>
              <a:gd name="connsiteX4073" fmla="*/ 1569266 w 2421171"/>
              <a:gd name="connsiteY4073" fmla="*/ 660266 h 5922355"/>
              <a:gd name="connsiteX4074" fmla="*/ 1566455 w 2421171"/>
              <a:gd name="connsiteY4074" fmla="*/ 668354 h 5922355"/>
              <a:gd name="connsiteX4075" fmla="*/ 1560666 w 2421171"/>
              <a:gd name="connsiteY4075" fmla="*/ 661389 h 5922355"/>
              <a:gd name="connsiteX4076" fmla="*/ 1565500 w 2421171"/>
              <a:gd name="connsiteY4076" fmla="*/ 654312 h 5922355"/>
              <a:gd name="connsiteX4077" fmla="*/ 1569266 w 2421171"/>
              <a:gd name="connsiteY4077" fmla="*/ 660209 h 5922355"/>
              <a:gd name="connsiteX4078" fmla="*/ 1581405 w 2421171"/>
              <a:gd name="connsiteY4078" fmla="*/ 501369 h 5922355"/>
              <a:gd name="connsiteX4079" fmla="*/ 1578426 w 2421171"/>
              <a:gd name="connsiteY4079" fmla="*/ 497887 h 5922355"/>
              <a:gd name="connsiteX4080" fmla="*/ 1581011 w 2421171"/>
              <a:gd name="connsiteY4080" fmla="*/ 495078 h 5922355"/>
              <a:gd name="connsiteX4081" fmla="*/ 1584327 w 2421171"/>
              <a:gd name="connsiteY4081" fmla="*/ 498448 h 5922355"/>
              <a:gd name="connsiteX4082" fmla="*/ 1581405 w 2421171"/>
              <a:gd name="connsiteY4082" fmla="*/ 501369 h 5922355"/>
              <a:gd name="connsiteX4083" fmla="*/ 1593376 w 2421171"/>
              <a:gd name="connsiteY4083" fmla="*/ 534901 h 5922355"/>
              <a:gd name="connsiteX4084" fmla="*/ 1567860 w 2421171"/>
              <a:gd name="connsiteY4084" fmla="*/ 524678 h 5922355"/>
              <a:gd name="connsiteX4085" fmla="*/ 1580955 w 2421171"/>
              <a:gd name="connsiteY4085" fmla="*/ 525858 h 5922355"/>
              <a:gd name="connsiteX4086" fmla="*/ 1593376 w 2421171"/>
              <a:gd name="connsiteY4086" fmla="*/ 534901 h 5922355"/>
              <a:gd name="connsiteX4087" fmla="*/ 1603885 w 2421171"/>
              <a:gd name="connsiteY4087" fmla="*/ 810962 h 5922355"/>
              <a:gd name="connsiteX4088" fmla="*/ 1597479 w 2421171"/>
              <a:gd name="connsiteY4088" fmla="*/ 814163 h 5922355"/>
              <a:gd name="connsiteX4089" fmla="*/ 1594331 w 2421171"/>
              <a:gd name="connsiteY4089" fmla="*/ 809389 h 5922355"/>
              <a:gd name="connsiteX4090" fmla="*/ 1601356 w 2421171"/>
              <a:gd name="connsiteY4090" fmla="*/ 807423 h 5922355"/>
              <a:gd name="connsiteX4091" fmla="*/ 1603885 w 2421171"/>
              <a:gd name="connsiteY4091" fmla="*/ 810906 h 5922355"/>
              <a:gd name="connsiteX4092" fmla="*/ 1606359 w 2421171"/>
              <a:gd name="connsiteY4092" fmla="*/ 1340337 h 5922355"/>
              <a:gd name="connsiteX4093" fmla="*/ 1600682 w 2421171"/>
              <a:gd name="connsiteY4093" fmla="*/ 1343594 h 5922355"/>
              <a:gd name="connsiteX4094" fmla="*/ 1591016 w 2421171"/>
              <a:gd name="connsiteY4094" fmla="*/ 1336630 h 5922355"/>
              <a:gd name="connsiteX4095" fmla="*/ 1597479 w 2421171"/>
              <a:gd name="connsiteY4095" fmla="*/ 1334720 h 5922355"/>
              <a:gd name="connsiteX4096" fmla="*/ 1606359 w 2421171"/>
              <a:gd name="connsiteY4096" fmla="*/ 1340337 h 5922355"/>
              <a:gd name="connsiteX4097" fmla="*/ 1612147 w 2421171"/>
              <a:gd name="connsiteY4097" fmla="*/ 3485245 h 5922355"/>
              <a:gd name="connsiteX4098" fmla="*/ 1606864 w 2421171"/>
              <a:gd name="connsiteY4098" fmla="*/ 3489289 h 5922355"/>
              <a:gd name="connsiteX4099" fmla="*/ 1604110 w 2421171"/>
              <a:gd name="connsiteY4099" fmla="*/ 3485526 h 5922355"/>
              <a:gd name="connsiteX4100" fmla="*/ 1609450 w 2421171"/>
              <a:gd name="connsiteY4100" fmla="*/ 3481313 h 5922355"/>
              <a:gd name="connsiteX4101" fmla="*/ 1612147 w 2421171"/>
              <a:gd name="connsiteY4101" fmla="*/ 3485245 h 5922355"/>
              <a:gd name="connsiteX4102" fmla="*/ 1621196 w 2421171"/>
              <a:gd name="connsiteY4102" fmla="*/ 767938 h 5922355"/>
              <a:gd name="connsiteX4103" fmla="*/ 1617992 w 2421171"/>
              <a:gd name="connsiteY4103" fmla="*/ 771308 h 5922355"/>
              <a:gd name="connsiteX4104" fmla="*/ 1614339 w 2421171"/>
              <a:gd name="connsiteY4104" fmla="*/ 769061 h 5922355"/>
              <a:gd name="connsiteX4105" fmla="*/ 1615969 w 2421171"/>
              <a:gd name="connsiteY4105" fmla="*/ 764849 h 5922355"/>
              <a:gd name="connsiteX4106" fmla="*/ 1621196 w 2421171"/>
              <a:gd name="connsiteY4106" fmla="*/ 767882 h 5922355"/>
              <a:gd name="connsiteX4107" fmla="*/ 1627659 w 2421171"/>
              <a:gd name="connsiteY4107" fmla="*/ 696774 h 5922355"/>
              <a:gd name="connsiteX4108" fmla="*/ 1622151 w 2421171"/>
              <a:gd name="connsiteY4108" fmla="*/ 701099 h 5922355"/>
              <a:gd name="connsiteX4109" fmla="*/ 1620971 w 2421171"/>
              <a:gd name="connsiteY4109" fmla="*/ 694303 h 5922355"/>
              <a:gd name="connsiteX4110" fmla="*/ 1624624 w 2421171"/>
              <a:gd name="connsiteY4110" fmla="*/ 691214 h 5922355"/>
              <a:gd name="connsiteX4111" fmla="*/ 1627659 w 2421171"/>
              <a:gd name="connsiteY4111" fmla="*/ 696774 h 5922355"/>
              <a:gd name="connsiteX4112" fmla="*/ 1634909 w 2421171"/>
              <a:gd name="connsiteY4112" fmla="*/ 1021701 h 5922355"/>
              <a:gd name="connsiteX4113" fmla="*/ 1621196 w 2421171"/>
              <a:gd name="connsiteY4113" fmla="*/ 1004626 h 5922355"/>
              <a:gd name="connsiteX4114" fmla="*/ 1634909 w 2421171"/>
              <a:gd name="connsiteY4114" fmla="*/ 1021701 h 5922355"/>
              <a:gd name="connsiteX4115" fmla="*/ 1646037 w 2421171"/>
              <a:gd name="connsiteY4115" fmla="*/ 2809162 h 5922355"/>
              <a:gd name="connsiteX4116" fmla="*/ 1643902 w 2421171"/>
              <a:gd name="connsiteY4116" fmla="*/ 2812532 h 5922355"/>
              <a:gd name="connsiteX4117" fmla="*/ 1635639 w 2421171"/>
              <a:gd name="connsiteY4117" fmla="*/ 2808937 h 5922355"/>
              <a:gd name="connsiteX4118" fmla="*/ 1638000 w 2421171"/>
              <a:gd name="connsiteY4118" fmla="*/ 2805623 h 5922355"/>
              <a:gd name="connsiteX4119" fmla="*/ 1646037 w 2421171"/>
              <a:gd name="connsiteY4119" fmla="*/ 2809218 h 5922355"/>
              <a:gd name="connsiteX4120" fmla="*/ 1645587 w 2421171"/>
              <a:gd name="connsiteY4120" fmla="*/ 1117915 h 5922355"/>
              <a:gd name="connsiteX4121" fmla="*/ 1647217 w 2421171"/>
              <a:gd name="connsiteY4121" fmla="*/ 1121341 h 5922355"/>
              <a:gd name="connsiteX4122" fmla="*/ 1643508 w 2421171"/>
              <a:gd name="connsiteY4122" fmla="*/ 1124150 h 5922355"/>
              <a:gd name="connsiteX4123" fmla="*/ 1641878 w 2421171"/>
              <a:gd name="connsiteY4123" fmla="*/ 1120555 h 5922355"/>
              <a:gd name="connsiteX4124" fmla="*/ 1645644 w 2421171"/>
              <a:gd name="connsiteY4124" fmla="*/ 1117915 h 5922355"/>
              <a:gd name="connsiteX4125" fmla="*/ 1649634 w 2421171"/>
              <a:gd name="connsiteY4125" fmla="*/ 514119 h 5922355"/>
              <a:gd name="connsiteX4126" fmla="*/ 1647049 w 2421171"/>
              <a:gd name="connsiteY4126" fmla="*/ 517601 h 5922355"/>
              <a:gd name="connsiteX4127" fmla="*/ 1643283 w 2421171"/>
              <a:gd name="connsiteY4127" fmla="*/ 515186 h 5922355"/>
              <a:gd name="connsiteX4128" fmla="*/ 1646712 w 2421171"/>
              <a:gd name="connsiteY4128" fmla="*/ 510693 h 5922355"/>
              <a:gd name="connsiteX4129" fmla="*/ 1649634 w 2421171"/>
              <a:gd name="connsiteY4129" fmla="*/ 514063 h 5922355"/>
              <a:gd name="connsiteX4130" fmla="*/ 1654411 w 2421171"/>
              <a:gd name="connsiteY4130" fmla="*/ 1164758 h 5922355"/>
              <a:gd name="connsiteX4131" fmla="*/ 1652669 w 2421171"/>
              <a:gd name="connsiteY4131" fmla="*/ 1169027 h 5922355"/>
              <a:gd name="connsiteX4132" fmla="*/ 1642777 w 2421171"/>
              <a:gd name="connsiteY4132" fmla="*/ 1163410 h 5922355"/>
              <a:gd name="connsiteX4133" fmla="*/ 1645025 w 2421171"/>
              <a:gd name="connsiteY4133" fmla="*/ 1157962 h 5922355"/>
              <a:gd name="connsiteX4134" fmla="*/ 1654355 w 2421171"/>
              <a:gd name="connsiteY4134" fmla="*/ 1164758 h 5922355"/>
              <a:gd name="connsiteX4135" fmla="*/ 1655366 w 2421171"/>
              <a:gd name="connsiteY4135" fmla="*/ 2990582 h 5922355"/>
              <a:gd name="connsiteX4136" fmla="*/ 1653343 w 2421171"/>
              <a:gd name="connsiteY4136" fmla="*/ 2989514 h 5922355"/>
              <a:gd name="connsiteX4137" fmla="*/ 1655310 w 2421171"/>
              <a:gd name="connsiteY4137" fmla="*/ 2985976 h 5922355"/>
              <a:gd name="connsiteX4138" fmla="*/ 1657333 w 2421171"/>
              <a:gd name="connsiteY4138" fmla="*/ 2986987 h 5922355"/>
              <a:gd name="connsiteX4139" fmla="*/ 1655366 w 2421171"/>
              <a:gd name="connsiteY4139" fmla="*/ 2990582 h 5922355"/>
              <a:gd name="connsiteX4140" fmla="*/ 1658907 w 2421171"/>
              <a:gd name="connsiteY4140" fmla="*/ 3528213 h 5922355"/>
              <a:gd name="connsiteX4141" fmla="*/ 1657053 w 2421171"/>
              <a:gd name="connsiteY4141" fmla="*/ 3534223 h 5922355"/>
              <a:gd name="connsiteX4142" fmla="*/ 1651376 w 2421171"/>
              <a:gd name="connsiteY4142" fmla="*/ 3531190 h 5922355"/>
              <a:gd name="connsiteX4143" fmla="*/ 1654861 w 2421171"/>
              <a:gd name="connsiteY4143" fmla="*/ 3526079 h 5922355"/>
              <a:gd name="connsiteX4144" fmla="*/ 1658851 w 2421171"/>
              <a:gd name="connsiteY4144" fmla="*/ 3528213 h 5922355"/>
              <a:gd name="connsiteX4145" fmla="*/ 1663291 w 2421171"/>
              <a:gd name="connsiteY4145" fmla="*/ 3177281 h 5922355"/>
              <a:gd name="connsiteX4146" fmla="*/ 1668799 w 2421171"/>
              <a:gd name="connsiteY4146" fmla="*/ 3183853 h 5922355"/>
              <a:gd name="connsiteX4147" fmla="*/ 1665370 w 2421171"/>
              <a:gd name="connsiteY4147" fmla="*/ 3193289 h 5922355"/>
              <a:gd name="connsiteX4148" fmla="*/ 1659638 w 2421171"/>
              <a:gd name="connsiteY4148" fmla="*/ 3186829 h 5922355"/>
              <a:gd name="connsiteX4149" fmla="*/ 1663347 w 2421171"/>
              <a:gd name="connsiteY4149" fmla="*/ 3177281 h 5922355"/>
              <a:gd name="connsiteX4150" fmla="*/ 1666888 w 2421171"/>
              <a:gd name="connsiteY4150" fmla="*/ 648358 h 5922355"/>
              <a:gd name="connsiteX4151" fmla="*/ 1665876 w 2421171"/>
              <a:gd name="connsiteY4151" fmla="*/ 650436 h 5922355"/>
              <a:gd name="connsiteX4152" fmla="*/ 1662392 w 2421171"/>
              <a:gd name="connsiteY4152" fmla="*/ 648414 h 5922355"/>
              <a:gd name="connsiteX4153" fmla="*/ 1663460 w 2421171"/>
              <a:gd name="connsiteY4153" fmla="*/ 646280 h 5922355"/>
              <a:gd name="connsiteX4154" fmla="*/ 1666888 w 2421171"/>
              <a:gd name="connsiteY4154" fmla="*/ 648358 h 5922355"/>
              <a:gd name="connsiteX4155" fmla="*/ 1683748 w 2421171"/>
              <a:gd name="connsiteY4155" fmla="*/ 672791 h 5922355"/>
              <a:gd name="connsiteX4156" fmla="*/ 1672789 w 2421171"/>
              <a:gd name="connsiteY4156" fmla="*/ 681385 h 5922355"/>
              <a:gd name="connsiteX4157" fmla="*/ 1663628 w 2421171"/>
              <a:gd name="connsiteY4157" fmla="*/ 673184 h 5922355"/>
              <a:gd name="connsiteX4158" fmla="*/ 1674644 w 2421171"/>
              <a:gd name="connsiteY4158" fmla="*/ 665040 h 5922355"/>
              <a:gd name="connsiteX4159" fmla="*/ 1683805 w 2421171"/>
              <a:gd name="connsiteY4159" fmla="*/ 672735 h 5922355"/>
              <a:gd name="connsiteX4160" fmla="*/ 1707859 w 2421171"/>
              <a:gd name="connsiteY4160" fmla="*/ 573038 h 5922355"/>
              <a:gd name="connsiteX4161" fmla="*/ 1714659 w 2421171"/>
              <a:gd name="connsiteY4161" fmla="*/ 578430 h 5922355"/>
              <a:gd name="connsiteX4162" fmla="*/ 1688751 w 2421171"/>
              <a:gd name="connsiteY4162" fmla="*/ 581351 h 5922355"/>
              <a:gd name="connsiteX4163" fmla="*/ 1686839 w 2421171"/>
              <a:gd name="connsiteY4163" fmla="*/ 576689 h 5922355"/>
              <a:gd name="connsiteX4164" fmla="*/ 1707859 w 2421171"/>
              <a:gd name="connsiteY4164" fmla="*/ 572982 h 5922355"/>
              <a:gd name="connsiteX4165" fmla="*/ 1723314 w 2421171"/>
              <a:gd name="connsiteY4165" fmla="*/ 414198 h 5922355"/>
              <a:gd name="connsiteX4166" fmla="*/ 1711568 w 2421171"/>
              <a:gd name="connsiteY4166" fmla="*/ 431666 h 5922355"/>
              <a:gd name="connsiteX4167" fmla="*/ 1702351 w 2421171"/>
              <a:gd name="connsiteY4167" fmla="*/ 421275 h 5922355"/>
              <a:gd name="connsiteX4168" fmla="*/ 1717582 w 2421171"/>
              <a:gd name="connsiteY4168" fmla="*/ 407233 h 5922355"/>
              <a:gd name="connsiteX4169" fmla="*/ 1723314 w 2421171"/>
              <a:gd name="connsiteY4169" fmla="*/ 414198 h 5922355"/>
              <a:gd name="connsiteX4170" fmla="*/ 1726743 w 2421171"/>
              <a:gd name="connsiteY4170" fmla="*/ 802256 h 5922355"/>
              <a:gd name="connsiteX4171" fmla="*/ 1717245 w 2421171"/>
              <a:gd name="connsiteY4171" fmla="*/ 796134 h 5922355"/>
              <a:gd name="connsiteX4172" fmla="*/ 1708027 w 2421171"/>
              <a:gd name="connsiteY4172" fmla="*/ 753840 h 5922355"/>
              <a:gd name="connsiteX4173" fmla="*/ 1717301 w 2421171"/>
              <a:gd name="connsiteY4173" fmla="*/ 768556 h 5922355"/>
              <a:gd name="connsiteX4174" fmla="*/ 1730902 w 2421171"/>
              <a:gd name="connsiteY4174" fmla="*/ 790742 h 5922355"/>
              <a:gd name="connsiteX4175" fmla="*/ 1726799 w 2421171"/>
              <a:gd name="connsiteY4175" fmla="*/ 802256 h 5922355"/>
              <a:gd name="connsiteX4176" fmla="*/ 1726069 w 2421171"/>
              <a:gd name="connsiteY4176" fmla="*/ 1996817 h 5922355"/>
              <a:gd name="connsiteX4177" fmla="*/ 1715671 w 2421171"/>
              <a:gd name="connsiteY4177" fmla="*/ 1987381 h 5922355"/>
              <a:gd name="connsiteX4178" fmla="*/ 1724438 w 2421171"/>
              <a:gd name="connsiteY4178" fmla="*/ 1979967 h 5922355"/>
              <a:gd name="connsiteX4179" fmla="*/ 1733543 w 2421171"/>
              <a:gd name="connsiteY4179" fmla="*/ 1987943 h 5922355"/>
              <a:gd name="connsiteX4180" fmla="*/ 1726124 w 2421171"/>
              <a:gd name="connsiteY4180" fmla="*/ 1996817 h 5922355"/>
              <a:gd name="connsiteX4181" fmla="*/ 1736353 w 2421171"/>
              <a:gd name="connsiteY4181" fmla="*/ 2852579 h 5922355"/>
              <a:gd name="connsiteX4182" fmla="*/ 1733712 w 2421171"/>
              <a:gd name="connsiteY4182" fmla="*/ 2855387 h 5922355"/>
              <a:gd name="connsiteX4183" fmla="*/ 1730958 w 2421171"/>
              <a:gd name="connsiteY4183" fmla="*/ 2849434 h 5922355"/>
              <a:gd name="connsiteX4184" fmla="*/ 1734611 w 2421171"/>
              <a:gd name="connsiteY4184" fmla="*/ 2848254 h 5922355"/>
              <a:gd name="connsiteX4185" fmla="*/ 1736353 w 2421171"/>
              <a:gd name="connsiteY4185" fmla="*/ 2852579 h 5922355"/>
              <a:gd name="connsiteX4186" fmla="*/ 1742592 w 2421171"/>
              <a:gd name="connsiteY4186" fmla="*/ 3711991 h 5922355"/>
              <a:gd name="connsiteX4187" fmla="*/ 1742142 w 2421171"/>
              <a:gd name="connsiteY4187" fmla="*/ 3716316 h 5922355"/>
              <a:gd name="connsiteX4188" fmla="*/ 1737815 w 2421171"/>
              <a:gd name="connsiteY4188" fmla="*/ 3716148 h 5922355"/>
              <a:gd name="connsiteX4189" fmla="*/ 1736690 w 2421171"/>
              <a:gd name="connsiteY4189" fmla="*/ 3711823 h 5922355"/>
              <a:gd name="connsiteX4190" fmla="*/ 1742592 w 2421171"/>
              <a:gd name="connsiteY4190" fmla="*/ 3711935 h 5922355"/>
              <a:gd name="connsiteX4191" fmla="*/ 1742760 w 2421171"/>
              <a:gd name="connsiteY4191" fmla="*/ 2070509 h 5922355"/>
              <a:gd name="connsiteX4192" fmla="*/ 1740793 w 2421171"/>
              <a:gd name="connsiteY4192" fmla="*/ 2066802 h 5922355"/>
              <a:gd name="connsiteX4193" fmla="*/ 1742086 w 2421171"/>
              <a:gd name="connsiteY4193" fmla="*/ 2065060 h 5922355"/>
              <a:gd name="connsiteX4194" fmla="*/ 1745570 w 2421171"/>
              <a:gd name="connsiteY4194" fmla="*/ 2067419 h 5922355"/>
              <a:gd name="connsiteX4195" fmla="*/ 1742760 w 2421171"/>
              <a:gd name="connsiteY4195" fmla="*/ 2070565 h 5922355"/>
              <a:gd name="connsiteX4196" fmla="*/ 1747875 w 2421171"/>
              <a:gd name="connsiteY4196" fmla="*/ 386957 h 5922355"/>
              <a:gd name="connsiteX4197" fmla="*/ 1745570 w 2421171"/>
              <a:gd name="connsiteY4197" fmla="*/ 386957 h 5922355"/>
              <a:gd name="connsiteX4198" fmla="*/ 1745120 w 2421171"/>
              <a:gd name="connsiteY4198" fmla="*/ 382969 h 5922355"/>
              <a:gd name="connsiteX4199" fmla="*/ 1747425 w 2421171"/>
              <a:gd name="connsiteY4199" fmla="*/ 382969 h 5922355"/>
              <a:gd name="connsiteX4200" fmla="*/ 1747875 w 2421171"/>
              <a:gd name="connsiteY4200" fmla="*/ 386900 h 5922355"/>
              <a:gd name="connsiteX4201" fmla="*/ 1753439 w 2421171"/>
              <a:gd name="connsiteY4201" fmla="*/ 2027372 h 5922355"/>
              <a:gd name="connsiteX4202" fmla="*/ 1748493 w 2421171"/>
              <a:gd name="connsiteY4202" fmla="*/ 2034112 h 5922355"/>
              <a:gd name="connsiteX4203" fmla="*/ 1740287 w 2421171"/>
              <a:gd name="connsiteY4203" fmla="*/ 2025519 h 5922355"/>
              <a:gd name="connsiteX4204" fmla="*/ 1745120 w 2421171"/>
              <a:gd name="connsiteY4204" fmla="*/ 2020239 h 5922355"/>
              <a:gd name="connsiteX4205" fmla="*/ 1753439 w 2421171"/>
              <a:gd name="connsiteY4205" fmla="*/ 2027316 h 5922355"/>
              <a:gd name="connsiteX4206" fmla="*/ 1753832 w 2421171"/>
              <a:gd name="connsiteY4206" fmla="*/ 1277542 h 5922355"/>
              <a:gd name="connsiteX4207" fmla="*/ 1751640 w 2421171"/>
              <a:gd name="connsiteY4207" fmla="*/ 1276980 h 5922355"/>
              <a:gd name="connsiteX4208" fmla="*/ 1751921 w 2421171"/>
              <a:gd name="connsiteY4208" fmla="*/ 1272711 h 5922355"/>
              <a:gd name="connsiteX4209" fmla="*/ 1754169 w 2421171"/>
              <a:gd name="connsiteY4209" fmla="*/ 1273329 h 5922355"/>
              <a:gd name="connsiteX4210" fmla="*/ 1753832 w 2421171"/>
              <a:gd name="connsiteY4210" fmla="*/ 1277542 h 5922355"/>
              <a:gd name="connsiteX4211" fmla="*/ 1758047 w 2421171"/>
              <a:gd name="connsiteY4211" fmla="*/ 1609770 h 5922355"/>
              <a:gd name="connsiteX4212" fmla="*/ 1754788 w 2421171"/>
              <a:gd name="connsiteY4212" fmla="*/ 1613140 h 5922355"/>
              <a:gd name="connsiteX4213" fmla="*/ 1752146 w 2421171"/>
              <a:gd name="connsiteY4213" fmla="*/ 1610388 h 5922355"/>
              <a:gd name="connsiteX4214" fmla="*/ 1755237 w 2421171"/>
              <a:gd name="connsiteY4214" fmla="*/ 1606906 h 5922355"/>
              <a:gd name="connsiteX4215" fmla="*/ 1758047 w 2421171"/>
              <a:gd name="connsiteY4215" fmla="*/ 1609770 h 5922355"/>
              <a:gd name="connsiteX4216" fmla="*/ 1763892 w 2421171"/>
              <a:gd name="connsiteY4216" fmla="*/ 1939021 h 5922355"/>
              <a:gd name="connsiteX4217" fmla="*/ 1763611 w 2421171"/>
              <a:gd name="connsiteY4217" fmla="*/ 1948514 h 5922355"/>
              <a:gd name="connsiteX4218" fmla="*/ 1758328 w 2421171"/>
              <a:gd name="connsiteY4218" fmla="*/ 1944807 h 5922355"/>
              <a:gd name="connsiteX4219" fmla="*/ 1758665 w 2421171"/>
              <a:gd name="connsiteY4219" fmla="*/ 1935427 h 5922355"/>
              <a:gd name="connsiteX4220" fmla="*/ 1763949 w 2421171"/>
              <a:gd name="connsiteY4220" fmla="*/ 1938965 h 5922355"/>
              <a:gd name="connsiteX4221" fmla="*/ 1766534 w 2421171"/>
              <a:gd name="connsiteY4221" fmla="*/ 1317252 h 5922355"/>
              <a:gd name="connsiteX4222" fmla="*/ 1764005 w 2421171"/>
              <a:gd name="connsiteY4222" fmla="*/ 1320510 h 5922355"/>
              <a:gd name="connsiteX4223" fmla="*/ 1761757 w 2421171"/>
              <a:gd name="connsiteY4223" fmla="*/ 1317084 h 5922355"/>
              <a:gd name="connsiteX4224" fmla="*/ 1762993 w 2421171"/>
              <a:gd name="connsiteY4224" fmla="*/ 1315286 h 5922355"/>
              <a:gd name="connsiteX4225" fmla="*/ 1766477 w 2421171"/>
              <a:gd name="connsiteY4225" fmla="*/ 1317308 h 5922355"/>
              <a:gd name="connsiteX4226" fmla="*/ 1770917 w 2421171"/>
              <a:gd name="connsiteY4226" fmla="*/ 1806018 h 5922355"/>
              <a:gd name="connsiteX4227" fmla="*/ 1768275 w 2421171"/>
              <a:gd name="connsiteY4227" fmla="*/ 1808826 h 5922355"/>
              <a:gd name="connsiteX4228" fmla="*/ 1764791 w 2421171"/>
              <a:gd name="connsiteY4228" fmla="*/ 1805288 h 5922355"/>
              <a:gd name="connsiteX4229" fmla="*/ 1767601 w 2421171"/>
              <a:gd name="connsiteY4229" fmla="*/ 1802592 h 5922355"/>
              <a:gd name="connsiteX4230" fmla="*/ 1770917 w 2421171"/>
              <a:gd name="connsiteY4230" fmla="*/ 1806018 h 5922355"/>
              <a:gd name="connsiteX4231" fmla="*/ 1775245 w 2421171"/>
              <a:gd name="connsiteY4231" fmla="*/ 1123869 h 5922355"/>
              <a:gd name="connsiteX4232" fmla="*/ 1774346 w 2421171"/>
              <a:gd name="connsiteY4232" fmla="*/ 1126115 h 5922355"/>
              <a:gd name="connsiteX4233" fmla="*/ 1770524 w 2421171"/>
              <a:gd name="connsiteY4233" fmla="*/ 1124206 h 5922355"/>
              <a:gd name="connsiteX4234" fmla="*/ 1771367 w 2421171"/>
              <a:gd name="connsiteY4234" fmla="*/ 1122071 h 5922355"/>
              <a:gd name="connsiteX4235" fmla="*/ 1775245 w 2421171"/>
              <a:gd name="connsiteY4235" fmla="*/ 1123869 h 5922355"/>
              <a:gd name="connsiteX4236" fmla="*/ 1785136 w 2421171"/>
              <a:gd name="connsiteY4236" fmla="*/ 1057535 h 5922355"/>
              <a:gd name="connsiteX4237" fmla="*/ 1789689 w 2421171"/>
              <a:gd name="connsiteY4237" fmla="*/ 1063152 h 5922355"/>
              <a:gd name="connsiteX4238" fmla="*/ 1785080 w 2421171"/>
              <a:gd name="connsiteY4238" fmla="*/ 1067533 h 5922355"/>
              <a:gd name="connsiteX4239" fmla="*/ 1779291 w 2421171"/>
              <a:gd name="connsiteY4239" fmla="*/ 1060456 h 5922355"/>
              <a:gd name="connsiteX4240" fmla="*/ 1785136 w 2421171"/>
              <a:gd name="connsiteY4240" fmla="*/ 1057535 h 5922355"/>
              <a:gd name="connsiteX4241" fmla="*/ 1786317 w 2421171"/>
              <a:gd name="connsiteY4241" fmla="*/ 857918 h 5922355"/>
              <a:gd name="connsiteX4242" fmla="*/ 1787160 w 2421171"/>
              <a:gd name="connsiteY4242" fmla="*/ 855783 h 5922355"/>
              <a:gd name="connsiteX4243" fmla="*/ 1791037 w 2421171"/>
              <a:gd name="connsiteY4243" fmla="*/ 857581 h 5922355"/>
              <a:gd name="connsiteX4244" fmla="*/ 1790138 w 2421171"/>
              <a:gd name="connsiteY4244" fmla="*/ 859827 h 5922355"/>
              <a:gd name="connsiteX4245" fmla="*/ 1786317 w 2421171"/>
              <a:gd name="connsiteY4245" fmla="*/ 857918 h 5922355"/>
              <a:gd name="connsiteX4246" fmla="*/ 1792386 w 2421171"/>
              <a:gd name="connsiteY4246" fmla="*/ 316692 h 5922355"/>
              <a:gd name="connsiteX4247" fmla="*/ 1787778 w 2421171"/>
              <a:gd name="connsiteY4247" fmla="*/ 323376 h 5922355"/>
              <a:gd name="connsiteX4248" fmla="*/ 1781652 w 2421171"/>
              <a:gd name="connsiteY4248" fmla="*/ 317590 h 5922355"/>
              <a:gd name="connsiteX4249" fmla="*/ 1787440 w 2421171"/>
              <a:gd name="connsiteY4249" fmla="*/ 313546 h 5922355"/>
              <a:gd name="connsiteX4250" fmla="*/ 1792386 w 2421171"/>
              <a:gd name="connsiteY4250" fmla="*/ 316748 h 5922355"/>
              <a:gd name="connsiteX4251" fmla="*/ 1793117 w 2421171"/>
              <a:gd name="connsiteY4251" fmla="*/ 1789112 h 5922355"/>
              <a:gd name="connsiteX4252" fmla="*/ 1790419 w 2421171"/>
              <a:gd name="connsiteY4252" fmla="*/ 1792032 h 5922355"/>
              <a:gd name="connsiteX4253" fmla="*/ 1788845 w 2421171"/>
              <a:gd name="connsiteY4253" fmla="*/ 1790179 h 5922355"/>
              <a:gd name="connsiteX4254" fmla="*/ 1791599 w 2421171"/>
              <a:gd name="connsiteY4254" fmla="*/ 1787258 h 5922355"/>
              <a:gd name="connsiteX4255" fmla="*/ 1793117 w 2421171"/>
              <a:gd name="connsiteY4255" fmla="*/ 1789112 h 5922355"/>
              <a:gd name="connsiteX4256" fmla="*/ 1800536 w 2421171"/>
              <a:gd name="connsiteY4256" fmla="*/ 1196830 h 5922355"/>
              <a:gd name="connsiteX4257" fmla="*/ 1795702 w 2421171"/>
              <a:gd name="connsiteY4257" fmla="*/ 1201155 h 5922355"/>
              <a:gd name="connsiteX4258" fmla="*/ 1793173 w 2421171"/>
              <a:gd name="connsiteY4258" fmla="*/ 1197448 h 5922355"/>
              <a:gd name="connsiteX4259" fmla="*/ 1798006 w 2421171"/>
              <a:gd name="connsiteY4259" fmla="*/ 1193347 h 5922355"/>
              <a:gd name="connsiteX4260" fmla="*/ 1800536 w 2421171"/>
              <a:gd name="connsiteY4260" fmla="*/ 1196830 h 5922355"/>
              <a:gd name="connsiteX4261" fmla="*/ 1803683 w 2421171"/>
              <a:gd name="connsiteY4261" fmla="*/ 4029785 h 5922355"/>
              <a:gd name="connsiteX4262" fmla="*/ 1800873 w 2421171"/>
              <a:gd name="connsiteY4262" fmla="*/ 4032762 h 5922355"/>
              <a:gd name="connsiteX4263" fmla="*/ 1799243 w 2421171"/>
              <a:gd name="connsiteY4263" fmla="*/ 4030740 h 5922355"/>
              <a:gd name="connsiteX4264" fmla="*/ 1802334 w 2421171"/>
              <a:gd name="connsiteY4264" fmla="*/ 4027875 h 5922355"/>
              <a:gd name="connsiteX4265" fmla="*/ 1803683 w 2421171"/>
              <a:gd name="connsiteY4265" fmla="*/ 4029785 h 5922355"/>
              <a:gd name="connsiteX4266" fmla="*/ 1803852 w 2421171"/>
              <a:gd name="connsiteY4266" fmla="*/ 4590108 h 5922355"/>
              <a:gd name="connsiteX4267" fmla="*/ 1816328 w 2421171"/>
              <a:gd name="connsiteY4267" fmla="*/ 4574886 h 5922355"/>
              <a:gd name="connsiteX4268" fmla="*/ 1822567 w 2421171"/>
              <a:gd name="connsiteY4268" fmla="*/ 4583031 h 5922355"/>
              <a:gd name="connsiteX4269" fmla="*/ 1808347 w 2421171"/>
              <a:gd name="connsiteY4269" fmla="*/ 4598364 h 5922355"/>
              <a:gd name="connsiteX4270" fmla="*/ 1803852 w 2421171"/>
              <a:gd name="connsiteY4270" fmla="*/ 4590108 h 5922355"/>
              <a:gd name="connsiteX4271" fmla="*/ 1804751 w 2421171"/>
              <a:gd name="connsiteY4271" fmla="*/ 4557475 h 5922355"/>
              <a:gd name="connsiteX4272" fmla="*/ 1808347 w 2421171"/>
              <a:gd name="connsiteY4272" fmla="*/ 4554891 h 5922355"/>
              <a:gd name="connsiteX4273" fmla="*/ 1815766 w 2421171"/>
              <a:gd name="connsiteY4273" fmla="*/ 4559665 h 5922355"/>
              <a:gd name="connsiteX4274" fmla="*/ 1812057 w 2421171"/>
              <a:gd name="connsiteY4274" fmla="*/ 4562698 h 5922355"/>
              <a:gd name="connsiteX4275" fmla="*/ 1804695 w 2421171"/>
              <a:gd name="connsiteY4275" fmla="*/ 4557531 h 5922355"/>
              <a:gd name="connsiteX4276" fmla="*/ 1810933 w 2421171"/>
              <a:gd name="connsiteY4276" fmla="*/ 576184 h 5922355"/>
              <a:gd name="connsiteX4277" fmla="*/ 1808236 w 2421171"/>
              <a:gd name="connsiteY4277" fmla="*/ 581351 h 5922355"/>
              <a:gd name="connsiteX4278" fmla="*/ 1804751 w 2421171"/>
              <a:gd name="connsiteY4278" fmla="*/ 578430 h 5922355"/>
              <a:gd name="connsiteX4279" fmla="*/ 1806830 w 2421171"/>
              <a:gd name="connsiteY4279" fmla="*/ 574667 h 5922355"/>
              <a:gd name="connsiteX4280" fmla="*/ 1810933 w 2421171"/>
              <a:gd name="connsiteY4280" fmla="*/ 576184 h 5922355"/>
              <a:gd name="connsiteX4281" fmla="*/ 1838022 w 2421171"/>
              <a:gd name="connsiteY4281" fmla="*/ 549223 h 5922355"/>
              <a:gd name="connsiteX4282" fmla="*/ 1837685 w 2421171"/>
              <a:gd name="connsiteY4282" fmla="*/ 553717 h 5922355"/>
              <a:gd name="connsiteX4283" fmla="*/ 1813293 w 2421171"/>
              <a:gd name="connsiteY4283" fmla="*/ 561805 h 5922355"/>
              <a:gd name="connsiteX4284" fmla="*/ 1811046 w 2421171"/>
              <a:gd name="connsiteY4284" fmla="*/ 554952 h 5922355"/>
              <a:gd name="connsiteX4285" fmla="*/ 1832178 w 2421171"/>
              <a:gd name="connsiteY4285" fmla="*/ 547089 h 5922355"/>
              <a:gd name="connsiteX4286" fmla="*/ 1838078 w 2421171"/>
              <a:gd name="connsiteY4286" fmla="*/ 549223 h 5922355"/>
              <a:gd name="connsiteX4287" fmla="*/ 1846003 w 2421171"/>
              <a:gd name="connsiteY4287" fmla="*/ 1300514 h 5922355"/>
              <a:gd name="connsiteX4288" fmla="*/ 1843249 w 2421171"/>
              <a:gd name="connsiteY4288" fmla="*/ 1303716 h 5922355"/>
              <a:gd name="connsiteX4289" fmla="*/ 1839427 w 2421171"/>
              <a:gd name="connsiteY4289" fmla="*/ 1298548 h 5922355"/>
              <a:gd name="connsiteX4290" fmla="*/ 1842293 w 2421171"/>
              <a:gd name="connsiteY4290" fmla="*/ 1295347 h 5922355"/>
              <a:gd name="connsiteX4291" fmla="*/ 1846059 w 2421171"/>
              <a:gd name="connsiteY4291" fmla="*/ 1300514 h 5922355"/>
              <a:gd name="connsiteX4292" fmla="*/ 1856906 w 2421171"/>
              <a:gd name="connsiteY4292" fmla="*/ 661951 h 5922355"/>
              <a:gd name="connsiteX4293" fmla="*/ 1853646 w 2421171"/>
              <a:gd name="connsiteY4293" fmla="*/ 658749 h 5922355"/>
              <a:gd name="connsiteX4294" fmla="*/ 1855838 w 2421171"/>
              <a:gd name="connsiteY4294" fmla="*/ 654986 h 5922355"/>
              <a:gd name="connsiteX4295" fmla="*/ 1859828 w 2421171"/>
              <a:gd name="connsiteY4295" fmla="*/ 656671 h 5922355"/>
              <a:gd name="connsiteX4296" fmla="*/ 1856906 w 2421171"/>
              <a:gd name="connsiteY4296" fmla="*/ 661895 h 5922355"/>
              <a:gd name="connsiteX4297" fmla="*/ 1861121 w 2421171"/>
              <a:gd name="connsiteY4297" fmla="*/ 888809 h 5922355"/>
              <a:gd name="connsiteX4298" fmla="*/ 1854995 w 2421171"/>
              <a:gd name="connsiteY4298" fmla="*/ 895718 h 5922355"/>
              <a:gd name="connsiteX4299" fmla="*/ 1851173 w 2421171"/>
              <a:gd name="connsiteY4299" fmla="*/ 890607 h 5922355"/>
              <a:gd name="connsiteX4300" fmla="*/ 1855838 w 2421171"/>
              <a:gd name="connsiteY4300" fmla="*/ 885159 h 5922355"/>
              <a:gd name="connsiteX4301" fmla="*/ 1861177 w 2421171"/>
              <a:gd name="connsiteY4301" fmla="*/ 888809 h 5922355"/>
              <a:gd name="connsiteX4302" fmla="*/ 1867584 w 2421171"/>
              <a:gd name="connsiteY4302" fmla="*/ 1210535 h 5922355"/>
              <a:gd name="connsiteX4303" fmla="*/ 1908836 w 2421171"/>
              <a:gd name="connsiteY4303" fmla="*/ 1234518 h 5922355"/>
              <a:gd name="connsiteX4304" fmla="*/ 1863425 w 2421171"/>
              <a:gd name="connsiteY4304" fmla="*/ 1222161 h 5922355"/>
              <a:gd name="connsiteX4305" fmla="*/ 1854939 w 2421171"/>
              <a:gd name="connsiteY4305" fmla="*/ 1214185 h 5922355"/>
              <a:gd name="connsiteX4306" fmla="*/ 1867584 w 2421171"/>
              <a:gd name="connsiteY4306" fmla="*/ 1210535 h 5922355"/>
              <a:gd name="connsiteX4307" fmla="*/ 1871574 w 2421171"/>
              <a:gd name="connsiteY4307" fmla="*/ 592809 h 5922355"/>
              <a:gd name="connsiteX4308" fmla="*/ 1876970 w 2421171"/>
              <a:gd name="connsiteY4308" fmla="*/ 597752 h 5922355"/>
              <a:gd name="connsiteX4309" fmla="*/ 1874384 w 2421171"/>
              <a:gd name="connsiteY4309" fmla="*/ 602189 h 5922355"/>
              <a:gd name="connsiteX4310" fmla="*/ 1868989 w 2421171"/>
              <a:gd name="connsiteY4310" fmla="*/ 597920 h 5922355"/>
              <a:gd name="connsiteX4311" fmla="*/ 1871631 w 2421171"/>
              <a:gd name="connsiteY4311" fmla="*/ 592809 h 5922355"/>
              <a:gd name="connsiteX4312" fmla="*/ 1877363 w 2421171"/>
              <a:gd name="connsiteY4312" fmla="*/ 408862 h 5922355"/>
              <a:gd name="connsiteX4313" fmla="*/ 1875115 w 2421171"/>
              <a:gd name="connsiteY4313" fmla="*/ 408806 h 5922355"/>
              <a:gd name="connsiteX4314" fmla="*/ 1875509 w 2421171"/>
              <a:gd name="connsiteY4314" fmla="*/ 404705 h 5922355"/>
              <a:gd name="connsiteX4315" fmla="*/ 1877869 w 2421171"/>
              <a:gd name="connsiteY4315" fmla="*/ 404649 h 5922355"/>
              <a:gd name="connsiteX4316" fmla="*/ 1877363 w 2421171"/>
              <a:gd name="connsiteY4316" fmla="*/ 408862 h 5922355"/>
              <a:gd name="connsiteX4317" fmla="*/ 1887311 w 2421171"/>
              <a:gd name="connsiteY4317" fmla="*/ 690259 h 5922355"/>
              <a:gd name="connsiteX4318" fmla="*/ 1882927 w 2421171"/>
              <a:gd name="connsiteY4318" fmla="*/ 692112 h 5922355"/>
              <a:gd name="connsiteX4319" fmla="*/ 1881916 w 2421171"/>
              <a:gd name="connsiteY4319" fmla="*/ 688405 h 5922355"/>
              <a:gd name="connsiteX4320" fmla="*/ 1886299 w 2421171"/>
              <a:gd name="connsiteY4320" fmla="*/ 686776 h 5922355"/>
              <a:gd name="connsiteX4321" fmla="*/ 1887311 w 2421171"/>
              <a:gd name="connsiteY4321" fmla="*/ 690315 h 5922355"/>
              <a:gd name="connsiteX4322" fmla="*/ 1899620 w 2421171"/>
              <a:gd name="connsiteY4322" fmla="*/ 1066354 h 5922355"/>
              <a:gd name="connsiteX4323" fmla="*/ 1890683 w 2421171"/>
              <a:gd name="connsiteY4323" fmla="*/ 1073936 h 5922355"/>
              <a:gd name="connsiteX4324" fmla="*/ 1873710 w 2421171"/>
              <a:gd name="connsiteY4324" fmla="*/ 1061242 h 5922355"/>
              <a:gd name="connsiteX4325" fmla="*/ 1883995 w 2421171"/>
              <a:gd name="connsiteY4325" fmla="*/ 1047538 h 5922355"/>
              <a:gd name="connsiteX4326" fmla="*/ 1899620 w 2421171"/>
              <a:gd name="connsiteY4326" fmla="*/ 1066410 h 5922355"/>
              <a:gd name="connsiteX4327" fmla="*/ 1903553 w 2421171"/>
              <a:gd name="connsiteY4327" fmla="*/ 850728 h 5922355"/>
              <a:gd name="connsiteX4328" fmla="*/ 1900968 w 2421171"/>
              <a:gd name="connsiteY4328" fmla="*/ 854435 h 5922355"/>
              <a:gd name="connsiteX4329" fmla="*/ 1896641 w 2421171"/>
              <a:gd name="connsiteY4329" fmla="*/ 853930 h 5922355"/>
              <a:gd name="connsiteX4330" fmla="*/ 1899451 w 2421171"/>
              <a:gd name="connsiteY4330" fmla="*/ 849099 h 5922355"/>
              <a:gd name="connsiteX4331" fmla="*/ 1903610 w 2421171"/>
              <a:gd name="connsiteY4331" fmla="*/ 850728 h 5922355"/>
              <a:gd name="connsiteX4332" fmla="*/ 1910354 w 2421171"/>
              <a:gd name="connsiteY4332" fmla="*/ 570904 h 5922355"/>
              <a:gd name="connsiteX4333" fmla="*/ 1909455 w 2421171"/>
              <a:gd name="connsiteY4333" fmla="*/ 573094 h 5922355"/>
              <a:gd name="connsiteX4334" fmla="*/ 1905745 w 2421171"/>
              <a:gd name="connsiteY4334" fmla="*/ 571129 h 5922355"/>
              <a:gd name="connsiteX4335" fmla="*/ 1906589 w 2421171"/>
              <a:gd name="connsiteY4335" fmla="*/ 569050 h 5922355"/>
              <a:gd name="connsiteX4336" fmla="*/ 1910354 w 2421171"/>
              <a:gd name="connsiteY4336" fmla="*/ 570904 h 5922355"/>
              <a:gd name="connsiteX4337" fmla="*/ 1926484 w 2421171"/>
              <a:gd name="connsiteY4337" fmla="*/ 422061 h 5922355"/>
              <a:gd name="connsiteX4338" fmla="*/ 1921819 w 2421171"/>
              <a:gd name="connsiteY4338" fmla="*/ 426835 h 5922355"/>
              <a:gd name="connsiteX4339" fmla="*/ 1916873 w 2421171"/>
              <a:gd name="connsiteY4339" fmla="*/ 422847 h 5922355"/>
              <a:gd name="connsiteX4340" fmla="*/ 1921425 w 2421171"/>
              <a:gd name="connsiteY4340" fmla="*/ 418017 h 5922355"/>
              <a:gd name="connsiteX4341" fmla="*/ 1926484 w 2421171"/>
              <a:gd name="connsiteY4341" fmla="*/ 422061 h 5922355"/>
              <a:gd name="connsiteX4342" fmla="*/ 1927832 w 2421171"/>
              <a:gd name="connsiteY4342" fmla="*/ 2157343 h 5922355"/>
              <a:gd name="connsiteX4343" fmla="*/ 1926034 w 2421171"/>
              <a:gd name="connsiteY4343" fmla="*/ 2158747 h 5922355"/>
              <a:gd name="connsiteX4344" fmla="*/ 1923112 w 2421171"/>
              <a:gd name="connsiteY4344" fmla="*/ 2155770 h 5922355"/>
              <a:gd name="connsiteX4345" fmla="*/ 1924910 w 2421171"/>
              <a:gd name="connsiteY4345" fmla="*/ 2154254 h 5922355"/>
              <a:gd name="connsiteX4346" fmla="*/ 1927832 w 2421171"/>
              <a:gd name="connsiteY4346" fmla="*/ 2157287 h 5922355"/>
              <a:gd name="connsiteX4347" fmla="*/ 1939410 w 2421171"/>
              <a:gd name="connsiteY4347" fmla="*/ 410210 h 5922355"/>
              <a:gd name="connsiteX4348" fmla="*/ 1932104 w 2421171"/>
              <a:gd name="connsiteY4348" fmla="*/ 382688 h 5922355"/>
              <a:gd name="connsiteX4349" fmla="*/ 1939410 w 2421171"/>
              <a:gd name="connsiteY4349" fmla="*/ 410210 h 5922355"/>
              <a:gd name="connsiteX4350" fmla="*/ 1948515 w 2421171"/>
              <a:gd name="connsiteY4350" fmla="*/ 2663802 h 5922355"/>
              <a:gd name="connsiteX4351" fmla="*/ 1951437 w 2421171"/>
              <a:gd name="connsiteY4351" fmla="*/ 2669587 h 5922355"/>
              <a:gd name="connsiteX4352" fmla="*/ 1948066 w 2421171"/>
              <a:gd name="connsiteY4352" fmla="*/ 2672676 h 5922355"/>
              <a:gd name="connsiteX4353" fmla="*/ 1945087 w 2421171"/>
              <a:gd name="connsiteY4353" fmla="*/ 2666666 h 5922355"/>
              <a:gd name="connsiteX4354" fmla="*/ 1948459 w 2421171"/>
              <a:gd name="connsiteY4354" fmla="*/ 2663802 h 5922355"/>
              <a:gd name="connsiteX4355" fmla="*/ 1956664 w 2421171"/>
              <a:gd name="connsiteY4355" fmla="*/ 1373419 h 5922355"/>
              <a:gd name="connsiteX4356" fmla="*/ 1951831 w 2421171"/>
              <a:gd name="connsiteY4356" fmla="*/ 1378193 h 5922355"/>
              <a:gd name="connsiteX4357" fmla="*/ 1948121 w 2421171"/>
              <a:gd name="connsiteY4357" fmla="*/ 1371902 h 5922355"/>
              <a:gd name="connsiteX4358" fmla="*/ 1952786 w 2421171"/>
              <a:gd name="connsiteY4358" fmla="*/ 1367241 h 5922355"/>
              <a:gd name="connsiteX4359" fmla="*/ 1956664 w 2421171"/>
              <a:gd name="connsiteY4359" fmla="*/ 1373363 h 5922355"/>
              <a:gd name="connsiteX4360" fmla="*/ 1957114 w 2421171"/>
              <a:gd name="connsiteY4360" fmla="*/ 2274788 h 5922355"/>
              <a:gd name="connsiteX4361" fmla="*/ 1962284 w 2421171"/>
              <a:gd name="connsiteY4361" fmla="*/ 2282202 h 5922355"/>
              <a:gd name="connsiteX4362" fmla="*/ 1958856 w 2421171"/>
              <a:gd name="connsiteY4362" fmla="*/ 2285067 h 5922355"/>
              <a:gd name="connsiteX4363" fmla="*/ 1953573 w 2421171"/>
              <a:gd name="connsiteY4363" fmla="*/ 2277428 h 5922355"/>
              <a:gd name="connsiteX4364" fmla="*/ 1957114 w 2421171"/>
              <a:gd name="connsiteY4364" fmla="*/ 2274788 h 5922355"/>
              <a:gd name="connsiteX4365" fmla="*/ 1965319 w 2421171"/>
              <a:gd name="connsiteY4365" fmla="*/ 1052537 h 5922355"/>
              <a:gd name="connsiteX4366" fmla="*/ 1962397 w 2421171"/>
              <a:gd name="connsiteY4366" fmla="*/ 1054615 h 5922355"/>
              <a:gd name="connsiteX4367" fmla="*/ 1959699 w 2421171"/>
              <a:gd name="connsiteY4367" fmla="*/ 1048549 h 5922355"/>
              <a:gd name="connsiteX4368" fmla="*/ 1963633 w 2421171"/>
              <a:gd name="connsiteY4368" fmla="*/ 1048380 h 5922355"/>
              <a:gd name="connsiteX4369" fmla="*/ 1965319 w 2421171"/>
              <a:gd name="connsiteY4369" fmla="*/ 1052537 h 5922355"/>
              <a:gd name="connsiteX4370" fmla="*/ 1968522 w 2421171"/>
              <a:gd name="connsiteY4370" fmla="*/ 1162568 h 5922355"/>
              <a:gd name="connsiteX4371" fmla="*/ 1971614 w 2421171"/>
              <a:gd name="connsiteY4371" fmla="*/ 1165376 h 5922355"/>
              <a:gd name="connsiteX4372" fmla="*/ 1967848 w 2421171"/>
              <a:gd name="connsiteY4372" fmla="*/ 1170544 h 5922355"/>
              <a:gd name="connsiteX4373" fmla="*/ 1964701 w 2421171"/>
              <a:gd name="connsiteY4373" fmla="*/ 1167623 h 5922355"/>
              <a:gd name="connsiteX4374" fmla="*/ 1968467 w 2421171"/>
              <a:gd name="connsiteY4374" fmla="*/ 1162568 h 5922355"/>
              <a:gd name="connsiteX4375" fmla="*/ 1980606 w 2421171"/>
              <a:gd name="connsiteY4375" fmla="*/ 289001 h 5922355"/>
              <a:gd name="connsiteX4376" fmla="*/ 1977515 w 2421171"/>
              <a:gd name="connsiteY4376" fmla="*/ 295180 h 5922355"/>
              <a:gd name="connsiteX4377" fmla="*/ 1965600 w 2421171"/>
              <a:gd name="connsiteY4377" fmla="*/ 283665 h 5922355"/>
              <a:gd name="connsiteX4378" fmla="*/ 1968860 w 2421171"/>
              <a:gd name="connsiteY4378" fmla="*/ 277993 h 5922355"/>
              <a:gd name="connsiteX4379" fmla="*/ 1980606 w 2421171"/>
              <a:gd name="connsiteY4379" fmla="*/ 289001 h 5922355"/>
              <a:gd name="connsiteX4380" fmla="*/ 2007245 w 2421171"/>
              <a:gd name="connsiteY4380" fmla="*/ 219186 h 5922355"/>
              <a:gd name="connsiteX4381" fmla="*/ 1980831 w 2421171"/>
              <a:gd name="connsiteY4381" fmla="*/ 211210 h 5922355"/>
              <a:gd name="connsiteX4382" fmla="*/ 1980831 w 2421171"/>
              <a:gd name="connsiteY4382" fmla="*/ 201324 h 5922355"/>
              <a:gd name="connsiteX4383" fmla="*/ 1990272 w 2421171"/>
              <a:gd name="connsiteY4383" fmla="*/ 199808 h 5922355"/>
              <a:gd name="connsiteX4384" fmla="*/ 2007189 w 2421171"/>
              <a:gd name="connsiteY4384" fmla="*/ 219186 h 5922355"/>
              <a:gd name="connsiteX4385" fmla="*/ 1992914 w 2421171"/>
              <a:gd name="connsiteY4385" fmla="*/ 808097 h 5922355"/>
              <a:gd name="connsiteX4386" fmla="*/ 1989598 w 2421171"/>
              <a:gd name="connsiteY4386" fmla="*/ 824049 h 5922355"/>
              <a:gd name="connsiteX4387" fmla="*/ 1992914 w 2421171"/>
              <a:gd name="connsiteY4387" fmla="*/ 808097 h 5922355"/>
              <a:gd name="connsiteX4388" fmla="*/ 2004548 w 2421171"/>
              <a:gd name="connsiteY4388" fmla="*/ 693404 h 5922355"/>
              <a:gd name="connsiteX4389" fmla="*/ 2000220 w 2421171"/>
              <a:gd name="connsiteY4389" fmla="*/ 697504 h 5922355"/>
              <a:gd name="connsiteX4390" fmla="*/ 1997130 w 2421171"/>
              <a:gd name="connsiteY4390" fmla="*/ 694247 h 5922355"/>
              <a:gd name="connsiteX4391" fmla="*/ 2000558 w 2421171"/>
              <a:gd name="connsiteY4391" fmla="*/ 691438 h 5922355"/>
              <a:gd name="connsiteX4392" fmla="*/ 2004604 w 2421171"/>
              <a:gd name="connsiteY4392" fmla="*/ 693348 h 5922355"/>
              <a:gd name="connsiteX4393" fmla="*/ 2004099 w 2421171"/>
              <a:gd name="connsiteY4393" fmla="*/ 279284 h 5922355"/>
              <a:gd name="connsiteX4394" fmla="*/ 1998759 w 2421171"/>
              <a:gd name="connsiteY4394" fmla="*/ 274623 h 5922355"/>
              <a:gd name="connsiteX4395" fmla="*/ 2001063 w 2421171"/>
              <a:gd name="connsiteY4395" fmla="*/ 268276 h 5922355"/>
              <a:gd name="connsiteX4396" fmla="*/ 2005447 w 2421171"/>
              <a:gd name="connsiteY4396" fmla="*/ 272657 h 5922355"/>
              <a:gd name="connsiteX4397" fmla="*/ 2004099 w 2421171"/>
              <a:gd name="connsiteY4397" fmla="*/ 279284 h 5922355"/>
              <a:gd name="connsiteX4398" fmla="*/ 2012978 w 2421171"/>
              <a:gd name="connsiteY4398" fmla="*/ 1214298 h 5922355"/>
              <a:gd name="connsiteX4399" fmla="*/ 2002075 w 2421171"/>
              <a:gd name="connsiteY4399" fmla="*/ 1216095 h 5922355"/>
              <a:gd name="connsiteX4400" fmla="*/ 1984540 w 2421171"/>
              <a:gd name="connsiteY4400" fmla="*/ 1207389 h 5922355"/>
              <a:gd name="connsiteX4401" fmla="*/ 2000670 w 2421171"/>
              <a:gd name="connsiteY4401" fmla="*/ 1183799 h 5922355"/>
              <a:gd name="connsiteX4402" fmla="*/ 2009606 w 2421171"/>
              <a:gd name="connsiteY4402" fmla="*/ 1203008 h 5922355"/>
              <a:gd name="connsiteX4403" fmla="*/ 2012978 w 2421171"/>
              <a:gd name="connsiteY4403" fmla="*/ 1214354 h 5922355"/>
              <a:gd name="connsiteX4404" fmla="*/ 2017250 w 2421171"/>
              <a:gd name="connsiteY4404" fmla="*/ 4050342 h 5922355"/>
              <a:gd name="connsiteX4405" fmla="*/ 2015001 w 2421171"/>
              <a:gd name="connsiteY4405" fmla="*/ 4054442 h 5922355"/>
              <a:gd name="connsiteX4406" fmla="*/ 2011180 w 2421171"/>
              <a:gd name="connsiteY4406" fmla="*/ 4052139 h 5922355"/>
              <a:gd name="connsiteX4407" fmla="*/ 2013372 w 2421171"/>
              <a:gd name="connsiteY4407" fmla="*/ 4048208 h 5922355"/>
              <a:gd name="connsiteX4408" fmla="*/ 2017250 w 2421171"/>
              <a:gd name="connsiteY4408" fmla="*/ 4050398 h 5922355"/>
              <a:gd name="connsiteX4409" fmla="*/ 2014889 w 2421171"/>
              <a:gd name="connsiteY4409" fmla="*/ 3143693 h 5922355"/>
              <a:gd name="connsiteX4410" fmla="*/ 2019104 w 2421171"/>
              <a:gd name="connsiteY4410" fmla="*/ 3138076 h 5922355"/>
              <a:gd name="connsiteX4411" fmla="*/ 2025399 w 2421171"/>
              <a:gd name="connsiteY4411" fmla="*/ 3141109 h 5922355"/>
              <a:gd name="connsiteX4412" fmla="*/ 2021240 w 2421171"/>
              <a:gd name="connsiteY4412" fmla="*/ 3146501 h 5922355"/>
              <a:gd name="connsiteX4413" fmla="*/ 2014889 w 2421171"/>
              <a:gd name="connsiteY4413" fmla="*/ 3143693 h 5922355"/>
              <a:gd name="connsiteX4414" fmla="*/ 2019498 w 2421171"/>
              <a:gd name="connsiteY4414" fmla="*/ 959636 h 5922355"/>
              <a:gd name="connsiteX4415" fmla="*/ 2017362 w 2421171"/>
              <a:gd name="connsiteY4415" fmla="*/ 960703 h 5922355"/>
              <a:gd name="connsiteX4416" fmla="*/ 2015395 w 2421171"/>
              <a:gd name="connsiteY4416" fmla="*/ 956772 h 5922355"/>
              <a:gd name="connsiteX4417" fmla="*/ 2017418 w 2421171"/>
              <a:gd name="connsiteY4417" fmla="*/ 955761 h 5922355"/>
              <a:gd name="connsiteX4418" fmla="*/ 2019441 w 2421171"/>
              <a:gd name="connsiteY4418" fmla="*/ 959636 h 5922355"/>
              <a:gd name="connsiteX4419" fmla="*/ 2022420 w 2421171"/>
              <a:gd name="connsiteY4419" fmla="*/ 1516533 h 5922355"/>
              <a:gd name="connsiteX4420" fmla="*/ 2020678 w 2421171"/>
              <a:gd name="connsiteY4420" fmla="*/ 1515129 h 5922355"/>
              <a:gd name="connsiteX4421" fmla="*/ 2022982 w 2421171"/>
              <a:gd name="connsiteY4421" fmla="*/ 1511646 h 5922355"/>
              <a:gd name="connsiteX4422" fmla="*/ 2024780 w 2421171"/>
              <a:gd name="connsiteY4422" fmla="*/ 1512994 h 5922355"/>
              <a:gd name="connsiteX4423" fmla="*/ 2022420 w 2421171"/>
              <a:gd name="connsiteY4423" fmla="*/ 1516533 h 5922355"/>
              <a:gd name="connsiteX4424" fmla="*/ 2035178 w 2421171"/>
              <a:gd name="connsiteY4424" fmla="*/ 189080 h 5922355"/>
              <a:gd name="connsiteX4425" fmla="*/ 2031356 w 2421171"/>
              <a:gd name="connsiteY4425" fmla="*/ 189529 h 5922355"/>
              <a:gd name="connsiteX4426" fmla="*/ 2031356 w 2421171"/>
              <a:gd name="connsiteY4426" fmla="*/ 187114 h 5922355"/>
              <a:gd name="connsiteX4427" fmla="*/ 2035234 w 2421171"/>
              <a:gd name="connsiteY4427" fmla="*/ 186665 h 5922355"/>
              <a:gd name="connsiteX4428" fmla="*/ 2035234 w 2421171"/>
              <a:gd name="connsiteY4428" fmla="*/ 189024 h 5922355"/>
              <a:gd name="connsiteX4429" fmla="*/ 2036695 w 2421171"/>
              <a:gd name="connsiteY4429" fmla="*/ 1006311 h 5922355"/>
              <a:gd name="connsiteX4430" fmla="*/ 2031581 w 2421171"/>
              <a:gd name="connsiteY4430" fmla="*/ 1009906 h 5922355"/>
              <a:gd name="connsiteX4431" fmla="*/ 2026017 w 2421171"/>
              <a:gd name="connsiteY4431" fmla="*/ 1005693 h 5922355"/>
              <a:gd name="connsiteX4432" fmla="*/ 2032199 w 2421171"/>
              <a:gd name="connsiteY4432" fmla="*/ 1002155 h 5922355"/>
              <a:gd name="connsiteX4433" fmla="*/ 2036695 w 2421171"/>
              <a:gd name="connsiteY4433" fmla="*/ 1006311 h 5922355"/>
              <a:gd name="connsiteX4434" fmla="*/ 2055860 w 2421171"/>
              <a:gd name="connsiteY4434" fmla="*/ 387968 h 5922355"/>
              <a:gd name="connsiteX4435" fmla="*/ 2048217 w 2421171"/>
              <a:gd name="connsiteY4435" fmla="*/ 383530 h 5922355"/>
              <a:gd name="connsiteX4436" fmla="*/ 2053837 w 2421171"/>
              <a:gd name="connsiteY4436" fmla="*/ 379037 h 5922355"/>
              <a:gd name="connsiteX4437" fmla="*/ 2062548 w 2421171"/>
              <a:gd name="connsiteY4437" fmla="*/ 383137 h 5922355"/>
              <a:gd name="connsiteX4438" fmla="*/ 2055860 w 2421171"/>
              <a:gd name="connsiteY4438" fmla="*/ 388024 h 5922355"/>
              <a:gd name="connsiteX4439" fmla="*/ 2073226 w 2421171"/>
              <a:gd name="connsiteY4439" fmla="*/ 693741 h 5922355"/>
              <a:gd name="connsiteX4440" fmla="*/ 2061762 w 2421171"/>
              <a:gd name="connsiteY4440" fmla="*/ 699695 h 5922355"/>
              <a:gd name="connsiteX4441" fmla="*/ 2036358 w 2421171"/>
              <a:gd name="connsiteY4441" fmla="*/ 676329 h 5922355"/>
              <a:gd name="connsiteX4442" fmla="*/ 2064403 w 2421171"/>
              <a:gd name="connsiteY4442" fmla="*/ 686383 h 5922355"/>
              <a:gd name="connsiteX4443" fmla="*/ 2073226 w 2421171"/>
              <a:gd name="connsiteY4443" fmla="*/ 693685 h 5922355"/>
              <a:gd name="connsiteX4444" fmla="*/ 2078735 w 2421171"/>
              <a:gd name="connsiteY4444" fmla="*/ 224634 h 5922355"/>
              <a:gd name="connsiteX4445" fmla="*/ 2077610 w 2421171"/>
              <a:gd name="connsiteY4445" fmla="*/ 228959 h 5922355"/>
              <a:gd name="connsiteX4446" fmla="*/ 2068787 w 2421171"/>
              <a:gd name="connsiteY4446" fmla="*/ 221769 h 5922355"/>
              <a:gd name="connsiteX4447" fmla="*/ 2069911 w 2421171"/>
              <a:gd name="connsiteY4447" fmla="*/ 217501 h 5922355"/>
              <a:gd name="connsiteX4448" fmla="*/ 2078735 w 2421171"/>
              <a:gd name="connsiteY4448" fmla="*/ 224578 h 5922355"/>
              <a:gd name="connsiteX4449" fmla="*/ 2085422 w 2421171"/>
              <a:gd name="connsiteY4449" fmla="*/ 1243785 h 5922355"/>
              <a:gd name="connsiteX4450" fmla="*/ 2081095 w 2421171"/>
              <a:gd name="connsiteY4450" fmla="*/ 1249683 h 5922355"/>
              <a:gd name="connsiteX4451" fmla="*/ 2078341 w 2421171"/>
              <a:gd name="connsiteY4451" fmla="*/ 1246257 h 5922355"/>
              <a:gd name="connsiteX4452" fmla="*/ 2081825 w 2421171"/>
              <a:gd name="connsiteY4452" fmla="*/ 1239629 h 5922355"/>
              <a:gd name="connsiteX4453" fmla="*/ 2085422 w 2421171"/>
              <a:gd name="connsiteY4453" fmla="*/ 1243785 h 5922355"/>
              <a:gd name="connsiteX4454" fmla="*/ 2089132 w 2421171"/>
              <a:gd name="connsiteY4454" fmla="*/ 1499177 h 5922355"/>
              <a:gd name="connsiteX4455" fmla="*/ 2095426 w 2421171"/>
              <a:gd name="connsiteY4455" fmla="*/ 1505468 h 5922355"/>
              <a:gd name="connsiteX4456" fmla="*/ 2086602 w 2421171"/>
              <a:gd name="connsiteY4456" fmla="*/ 1516140 h 5922355"/>
              <a:gd name="connsiteX4457" fmla="*/ 2081713 w 2421171"/>
              <a:gd name="connsiteY4457" fmla="*/ 1508164 h 5922355"/>
              <a:gd name="connsiteX4458" fmla="*/ 2089188 w 2421171"/>
              <a:gd name="connsiteY4458" fmla="*/ 1499177 h 5922355"/>
              <a:gd name="connsiteX4459" fmla="*/ 2101496 w 2421171"/>
              <a:gd name="connsiteY4459" fmla="*/ 185317 h 5922355"/>
              <a:gd name="connsiteX4460" fmla="*/ 2092279 w 2421171"/>
              <a:gd name="connsiteY4460" fmla="*/ 190091 h 5922355"/>
              <a:gd name="connsiteX4461" fmla="*/ 2095819 w 2421171"/>
              <a:gd name="connsiteY4461" fmla="*/ 179138 h 5922355"/>
              <a:gd name="connsiteX4462" fmla="*/ 2095819 w 2421171"/>
              <a:gd name="connsiteY4462" fmla="*/ 179138 h 5922355"/>
              <a:gd name="connsiteX4463" fmla="*/ 2090031 w 2421171"/>
              <a:gd name="connsiteY4463" fmla="*/ 170882 h 5922355"/>
              <a:gd name="connsiteX4464" fmla="*/ 2090031 w 2421171"/>
              <a:gd name="connsiteY4464" fmla="*/ 164086 h 5922355"/>
              <a:gd name="connsiteX4465" fmla="*/ 2096381 w 2421171"/>
              <a:gd name="connsiteY4465" fmla="*/ 168916 h 5922355"/>
              <a:gd name="connsiteX4466" fmla="*/ 2095819 w 2421171"/>
              <a:gd name="connsiteY4466" fmla="*/ 179026 h 5922355"/>
              <a:gd name="connsiteX4467" fmla="*/ 2095819 w 2421171"/>
              <a:gd name="connsiteY4467" fmla="*/ 179026 h 5922355"/>
              <a:gd name="connsiteX4468" fmla="*/ 2101440 w 2421171"/>
              <a:gd name="connsiteY4468" fmla="*/ 185261 h 5922355"/>
              <a:gd name="connsiteX4469" fmla="*/ 2106161 w 2421171"/>
              <a:gd name="connsiteY4469" fmla="*/ 1179699 h 5922355"/>
              <a:gd name="connsiteX4470" fmla="*/ 2102339 w 2421171"/>
              <a:gd name="connsiteY4470" fmla="*/ 1185484 h 5922355"/>
              <a:gd name="connsiteX4471" fmla="*/ 2095932 w 2421171"/>
              <a:gd name="connsiteY4471" fmla="*/ 1184080 h 5922355"/>
              <a:gd name="connsiteX4472" fmla="*/ 2099866 w 2421171"/>
              <a:gd name="connsiteY4472" fmla="*/ 1178239 h 5922355"/>
              <a:gd name="connsiteX4473" fmla="*/ 2106161 w 2421171"/>
              <a:gd name="connsiteY4473" fmla="*/ 1179699 h 5922355"/>
              <a:gd name="connsiteX4474" fmla="*/ 2117963 w 2421171"/>
              <a:gd name="connsiteY4474" fmla="*/ 972274 h 5922355"/>
              <a:gd name="connsiteX4475" fmla="*/ 2114703 w 2421171"/>
              <a:gd name="connsiteY4475" fmla="*/ 977890 h 5922355"/>
              <a:gd name="connsiteX4476" fmla="*/ 2105262 w 2421171"/>
              <a:gd name="connsiteY4476" fmla="*/ 965534 h 5922355"/>
              <a:gd name="connsiteX4477" fmla="*/ 2109139 w 2421171"/>
              <a:gd name="connsiteY4477" fmla="*/ 960647 h 5922355"/>
              <a:gd name="connsiteX4478" fmla="*/ 2118020 w 2421171"/>
              <a:gd name="connsiteY4478" fmla="*/ 972218 h 5922355"/>
              <a:gd name="connsiteX4479" fmla="*/ 2125719 w 2421171"/>
              <a:gd name="connsiteY4479" fmla="*/ 272095 h 5922355"/>
              <a:gd name="connsiteX4480" fmla="*/ 2122909 w 2421171"/>
              <a:gd name="connsiteY4480" fmla="*/ 275914 h 5922355"/>
              <a:gd name="connsiteX4481" fmla="*/ 2118862 w 2421171"/>
              <a:gd name="connsiteY4481" fmla="*/ 270972 h 5922355"/>
              <a:gd name="connsiteX4482" fmla="*/ 2121560 w 2421171"/>
              <a:gd name="connsiteY4482" fmla="*/ 267152 h 5922355"/>
              <a:gd name="connsiteX4483" fmla="*/ 2125719 w 2421171"/>
              <a:gd name="connsiteY4483" fmla="*/ 272095 h 5922355"/>
              <a:gd name="connsiteX4484" fmla="*/ 2131958 w 2421171"/>
              <a:gd name="connsiteY4484" fmla="*/ 565512 h 5922355"/>
              <a:gd name="connsiteX4485" fmla="*/ 2124820 w 2421171"/>
              <a:gd name="connsiteY4485" fmla="*/ 560007 h 5922355"/>
              <a:gd name="connsiteX4486" fmla="*/ 2128866 w 2421171"/>
              <a:gd name="connsiteY4486" fmla="*/ 555009 h 5922355"/>
              <a:gd name="connsiteX4487" fmla="*/ 2134486 w 2421171"/>
              <a:gd name="connsiteY4487" fmla="*/ 559390 h 5922355"/>
              <a:gd name="connsiteX4488" fmla="*/ 2131958 w 2421171"/>
              <a:gd name="connsiteY4488" fmla="*/ 565512 h 5922355"/>
              <a:gd name="connsiteX4489" fmla="*/ 2144659 w 2421171"/>
              <a:gd name="connsiteY4489" fmla="*/ 986821 h 5922355"/>
              <a:gd name="connsiteX4490" fmla="*/ 2155056 w 2421171"/>
              <a:gd name="connsiteY4490" fmla="*/ 997100 h 5922355"/>
              <a:gd name="connsiteX4491" fmla="*/ 2144378 w 2421171"/>
              <a:gd name="connsiteY4491" fmla="*/ 999178 h 5922355"/>
              <a:gd name="connsiteX4492" fmla="*/ 2135048 w 2421171"/>
              <a:gd name="connsiteY4492" fmla="*/ 1002435 h 5922355"/>
              <a:gd name="connsiteX4493" fmla="*/ 2134711 w 2421171"/>
              <a:gd name="connsiteY4493" fmla="*/ 992494 h 5922355"/>
              <a:gd name="connsiteX4494" fmla="*/ 2144659 w 2421171"/>
              <a:gd name="connsiteY4494" fmla="*/ 986821 h 5922355"/>
              <a:gd name="connsiteX4495" fmla="*/ 2150392 w 2421171"/>
              <a:gd name="connsiteY4495" fmla="*/ 370837 h 5922355"/>
              <a:gd name="connsiteX4496" fmla="*/ 2146907 w 2421171"/>
              <a:gd name="connsiteY4496" fmla="*/ 367186 h 5922355"/>
              <a:gd name="connsiteX4497" fmla="*/ 2149605 w 2421171"/>
              <a:gd name="connsiteY4497" fmla="*/ 364714 h 5922355"/>
              <a:gd name="connsiteX4498" fmla="*/ 2152921 w 2421171"/>
              <a:gd name="connsiteY4498" fmla="*/ 368028 h 5922355"/>
              <a:gd name="connsiteX4499" fmla="*/ 2150392 w 2421171"/>
              <a:gd name="connsiteY4499" fmla="*/ 370837 h 5922355"/>
              <a:gd name="connsiteX4500" fmla="*/ 2164330 w 2421171"/>
              <a:gd name="connsiteY4500" fmla="*/ 706266 h 5922355"/>
              <a:gd name="connsiteX4501" fmla="*/ 2155900 w 2421171"/>
              <a:gd name="connsiteY4501" fmla="*/ 714298 h 5922355"/>
              <a:gd name="connsiteX4502" fmla="*/ 2149942 w 2421171"/>
              <a:gd name="connsiteY4502" fmla="*/ 711041 h 5922355"/>
              <a:gd name="connsiteX4503" fmla="*/ 2159497 w 2421171"/>
              <a:gd name="connsiteY4503" fmla="*/ 701548 h 5922355"/>
              <a:gd name="connsiteX4504" fmla="*/ 2164386 w 2421171"/>
              <a:gd name="connsiteY4504" fmla="*/ 706266 h 5922355"/>
              <a:gd name="connsiteX4505" fmla="*/ 2162981 w 2421171"/>
              <a:gd name="connsiteY4505" fmla="*/ 521758 h 5922355"/>
              <a:gd name="connsiteX4506" fmla="*/ 2196140 w 2421171"/>
              <a:gd name="connsiteY4506" fmla="*/ 523274 h 5922355"/>
              <a:gd name="connsiteX4507" fmla="*/ 2162981 w 2421171"/>
              <a:gd name="connsiteY4507" fmla="*/ 521758 h 5922355"/>
              <a:gd name="connsiteX4508" fmla="*/ 2172873 w 2421171"/>
              <a:gd name="connsiteY4508" fmla="*/ 322758 h 5922355"/>
              <a:gd name="connsiteX4509" fmla="*/ 2178998 w 2421171"/>
              <a:gd name="connsiteY4509" fmla="*/ 329722 h 5922355"/>
              <a:gd name="connsiteX4510" fmla="*/ 2175289 w 2421171"/>
              <a:gd name="connsiteY4510" fmla="*/ 335114 h 5922355"/>
              <a:gd name="connsiteX4511" fmla="*/ 2168095 w 2421171"/>
              <a:gd name="connsiteY4511" fmla="*/ 329835 h 5922355"/>
              <a:gd name="connsiteX4512" fmla="*/ 2172873 w 2421171"/>
              <a:gd name="connsiteY4512" fmla="*/ 322814 h 5922355"/>
              <a:gd name="connsiteX4513" fmla="*/ 2201254 w 2421171"/>
              <a:gd name="connsiteY4513" fmla="*/ 185261 h 5922355"/>
              <a:gd name="connsiteX4514" fmla="*/ 2191082 w 2421171"/>
              <a:gd name="connsiteY4514" fmla="*/ 221769 h 5922355"/>
              <a:gd name="connsiteX4515" fmla="*/ 2173266 w 2421171"/>
              <a:gd name="connsiteY4515" fmla="*/ 193068 h 5922355"/>
              <a:gd name="connsiteX4516" fmla="*/ 2201254 w 2421171"/>
              <a:gd name="connsiteY4516" fmla="*/ 185261 h 5922355"/>
              <a:gd name="connsiteX4517" fmla="*/ 2205076 w 2421171"/>
              <a:gd name="connsiteY4517" fmla="*/ 495696 h 5922355"/>
              <a:gd name="connsiteX4518" fmla="*/ 2200917 w 2421171"/>
              <a:gd name="connsiteY4518" fmla="*/ 497606 h 5922355"/>
              <a:gd name="connsiteX4519" fmla="*/ 2197545 w 2421171"/>
              <a:gd name="connsiteY4519" fmla="*/ 494517 h 5922355"/>
              <a:gd name="connsiteX4520" fmla="*/ 2202490 w 2421171"/>
              <a:gd name="connsiteY4520" fmla="*/ 491821 h 5922355"/>
              <a:gd name="connsiteX4521" fmla="*/ 2205020 w 2421171"/>
              <a:gd name="connsiteY4521" fmla="*/ 495696 h 5922355"/>
              <a:gd name="connsiteX4522" fmla="*/ 2219576 w 2421171"/>
              <a:gd name="connsiteY4522" fmla="*/ 1048886 h 5922355"/>
              <a:gd name="connsiteX4523" fmla="*/ 2199512 w 2421171"/>
              <a:gd name="connsiteY4523" fmla="*/ 1026138 h 5922355"/>
              <a:gd name="connsiteX4524" fmla="*/ 2219576 w 2421171"/>
              <a:gd name="connsiteY4524" fmla="*/ 1048886 h 5922355"/>
              <a:gd name="connsiteX4525" fmla="*/ 2246946 w 2421171"/>
              <a:gd name="connsiteY4525" fmla="*/ 91855 h 5922355"/>
              <a:gd name="connsiteX4526" fmla="*/ 2215810 w 2421171"/>
              <a:gd name="connsiteY4526" fmla="*/ 57705 h 5922355"/>
              <a:gd name="connsiteX4527" fmla="*/ 2246946 w 2421171"/>
              <a:gd name="connsiteY4527" fmla="*/ 91855 h 5922355"/>
              <a:gd name="connsiteX4528" fmla="*/ 2252061 w 2421171"/>
              <a:gd name="connsiteY4528" fmla="*/ 4122966 h 5922355"/>
              <a:gd name="connsiteX4529" fmla="*/ 2257175 w 2421171"/>
              <a:gd name="connsiteY4529" fmla="*/ 4130605 h 5922355"/>
              <a:gd name="connsiteX4530" fmla="*/ 2252398 w 2421171"/>
              <a:gd name="connsiteY4530" fmla="*/ 4135323 h 5922355"/>
              <a:gd name="connsiteX4531" fmla="*/ 2247227 w 2421171"/>
              <a:gd name="connsiteY4531" fmla="*/ 4127515 h 5922355"/>
              <a:gd name="connsiteX4532" fmla="*/ 2252061 w 2421171"/>
              <a:gd name="connsiteY4532" fmla="*/ 4122966 h 5922355"/>
              <a:gd name="connsiteX4533" fmla="*/ 2251386 w 2421171"/>
              <a:gd name="connsiteY4533" fmla="*/ 1083990 h 5922355"/>
              <a:gd name="connsiteX4534" fmla="*/ 2254365 w 2421171"/>
              <a:gd name="connsiteY4534" fmla="*/ 1087023 h 5922355"/>
              <a:gd name="connsiteX4535" fmla="*/ 2252566 w 2421171"/>
              <a:gd name="connsiteY4535" fmla="*/ 1088596 h 5922355"/>
              <a:gd name="connsiteX4536" fmla="*/ 2249587 w 2421171"/>
              <a:gd name="connsiteY4536" fmla="*/ 1085507 h 5922355"/>
              <a:gd name="connsiteX4537" fmla="*/ 2251386 w 2421171"/>
              <a:gd name="connsiteY4537" fmla="*/ 1084046 h 5922355"/>
              <a:gd name="connsiteX4538" fmla="*/ 2255658 w 2421171"/>
              <a:gd name="connsiteY4538" fmla="*/ 593989 h 5922355"/>
              <a:gd name="connsiteX4539" fmla="*/ 2253635 w 2421171"/>
              <a:gd name="connsiteY4539" fmla="*/ 592921 h 5922355"/>
              <a:gd name="connsiteX4540" fmla="*/ 2255601 w 2421171"/>
              <a:gd name="connsiteY4540" fmla="*/ 589383 h 5922355"/>
              <a:gd name="connsiteX4541" fmla="*/ 2257625 w 2421171"/>
              <a:gd name="connsiteY4541" fmla="*/ 590394 h 5922355"/>
              <a:gd name="connsiteX4542" fmla="*/ 2255658 w 2421171"/>
              <a:gd name="connsiteY4542" fmla="*/ 593989 h 5922355"/>
              <a:gd name="connsiteX4543" fmla="*/ 2262514 w 2421171"/>
              <a:gd name="connsiteY4543" fmla="*/ 157065 h 5922355"/>
              <a:gd name="connsiteX4544" fmla="*/ 2264706 w 2421171"/>
              <a:gd name="connsiteY4544" fmla="*/ 161053 h 5922355"/>
              <a:gd name="connsiteX4545" fmla="*/ 2260940 w 2421171"/>
              <a:gd name="connsiteY4545" fmla="*/ 163524 h 5922355"/>
              <a:gd name="connsiteX4546" fmla="*/ 2258636 w 2421171"/>
              <a:gd name="connsiteY4546" fmla="*/ 159480 h 5922355"/>
              <a:gd name="connsiteX4547" fmla="*/ 2262514 w 2421171"/>
              <a:gd name="connsiteY4547" fmla="*/ 157065 h 5922355"/>
              <a:gd name="connsiteX4548" fmla="*/ 2268416 w 2421171"/>
              <a:gd name="connsiteY4548" fmla="*/ 69837 h 5922355"/>
              <a:gd name="connsiteX4549" fmla="*/ 2264762 w 2421171"/>
              <a:gd name="connsiteY4549" fmla="*/ 71916 h 5922355"/>
              <a:gd name="connsiteX4550" fmla="*/ 2263694 w 2421171"/>
              <a:gd name="connsiteY4550" fmla="*/ 69781 h 5922355"/>
              <a:gd name="connsiteX4551" fmla="*/ 2267404 w 2421171"/>
              <a:gd name="connsiteY4551" fmla="*/ 67759 h 5922355"/>
              <a:gd name="connsiteX4552" fmla="*/ 2268416 w 2421171"/>
              <a:gd name="connsiteY4552" fmla="*/ 69781 h 5922355"/>
              <a:gd name="connsiteX4553" fmla="*/ 2279656 w 2421171"/>
              <a:gd name="connsiteY4553" fmla="*/ 732160 h 5922355"/>
              <a:gd name="connsiteX4554" fmla="*/ 2277295 w 2421171"/>
              <a:gd name="connsiteY4554" fmla="*/ 735754 h 5922355"/>
              <a:gd name="connsiteX4555" fmla="*/ 2272518 w 2421171"/>
              <a:gd name="connsiteY4555" fmla="*/ 731654 h 5922355"/>
              <a:gd name="connsiteX4556" fmla="*/ 2274935 w 2421171"/>
              <a:gd name="connsiteY4556" fmla="*/ 728172 h 5922355"/>
              <a:gd name="connsiteX4557" fmla="*/ 2279656 w 2421171"/>
              <a:gd name="connsiteY4557" fmla="*/ 732160 h 5922355"/>
              <a:gd name="connsiteX4558" fmla="*/ 2284208 w 2421171"/>
              <a:gd name="connsiteY4558" fmla="*/ 2563824 h 5922355"/>
              <a:gd name="connsiteX4559" fmla="*/ 2286793 w 2421171"/>
              <a:gd name="connsiteY4559" fmla="*/ 2567756 h 5922355"/>
              <a:gd name="connsiteX4560" fmla="*/ 2283421 w 2421171"/>
              <a:gd name="connsiteY4560" fmla="*/ 2569385 h 5922355"/>
              <a:gd name="connsiteX4561" fmla="*/ 2280667 w 2421171"/>
              <a:gd name="connsiteY4561" fmla="*/ 2565509 h 5922355"/>
              <a:gd name="connsiteX4562" fmla="*/ 2284208 w 2421171"/>
              <a:gd name="connsiteY4562" fmla="*/ 2563880 h 5922355"/>
              <a:gd name="connsiteX4563" fmla="*/ 2290446 w 2421171"/>
              <a:gd name="connsiteY4563" fmla="*/ 1485641 h 5922355"/>
              <a:gd name="connsiteX4564" fmla="*/ 2295336 w 2421171"/>
              <a:gd name="connsiteY4564" fmla="*/ 1489966 h 5922355"/>
              <a:gd name="connsiteX4565" fmla="*/ 2287974 w 2421171"/>
              <a:gd name="connsiteY4565" fmla="*/ 1494965 h 5922355"/>
              <a:gd name="connsiteX4566" fmla="*/ 2282578 w 2421171"/>
              <a:gd name="connsiteY4566" fmla="*/ 1490752 h 5922355"/>
              <a:gd name="connsiteX4567" fmla="*/ 2290446 w 2421171"/>
              <a:gd name="connsiteY4567" fmla="*/ 1485641 h 5922355"/>
              <a:gd name="connsiteX4568" fmla="*/ 2284489 w 2421171"/>
              <a:gd name="connsiteY4568" fmla="*/ 644483 h 5922355"/>
              <a:gd name="connsiteX4569" fmla="*/ 2288985 w 2421171"/>
              <a:gd name="connsiteY4569" fmla="*/ 640214 h 5922355"/>
              <a:gd name="connsiteX4570" fmla="*/ 2291851 w 2421171"/>
              <a:gd name="connsiteY4570" fmla="*/ 643303 h 5922355"/>
              <a:gd name="connsiteX4571" fmla="*/ 2287187 w 2421171"/>
              <a:gd name="connsiteY4571" fmla="*/ 647572 h 5922355"/>
              <a:gd name="connsiteX4572" fmla="*/ 2284489 w 2421171"/>
              <a:gd name="connsiteY4572" fmla="*/ 644483 h 5922355"/>
              <a:gd name="connsiteX4573" fmla="*/ 2290446 w 2421171"/>
              <a:gd name="connsiteY4573" fmla="*/ 292259 h 5922355"/>
              <a:gd name="connsiteX4574" fmla="*/ 2288479 w 2421171"/>
              <a:gd name="connsiteY4574" fmla="*/ 295910 h 5922355"/>
              <a:gd name="connsiteX4575" fmla="*/ 2285501 w 2421171"/>
              <a:gd name="connsiteY4575" fmla="*/ 293270 h 5922355"/>
              <a:gd name="connsiteX4576" fmla="*/ 2288704 w 2421171"/>
              <a:gd name="connsiteY4576" fmla="*/ 290967 h 5922355"/>
              <a:gd name="connsiteX4577" fmla="*/ 2290446 w 2421171"/>
              <a:gd name="connsiteY4577" fmla="*/ 292259 h 5922355"/>
              <a:gd name="connsiteX4578" fmla="*/ 2290222 w 2421171"/>
              <a:gd name="connsiteY4578" fmla="*/ 330284 h 5922355"/>
              <a:gd name="connsiteX4579" fmla="*/ 2285332 w 2421171"/>
              <a:gd name="connsiteY4579" fmla="*/ 326577 h 5922355"/>
              <a:gd name="connsiteX4580" fmla="*/ 2288761 w 2421171"/>
              <a:gd name="connsiteY4580" fmla="*/ 320680 h 5922355"/>
              <a:gd name="connsiteX4581" fmla="*/ 2293594 w 2421171"/>
              <a:gd name="connsiteY4581" fmla="*/ 325398 h 5922355"/>
              <a:gd name="connsiteX4582" fmla="*/ 2290222 w 2421171"/>
              <a:gd name="connsiteY4582" fmla="*/ 330284 h 5922355"/>
              <a:gd name="connsiteX4583" fmla="*/ 2296010 w 2421171"/>
              <a:gd name="connsiteY4583" fmla="*/ 1159142 h 5922355"/>
              <a:gd name="connsiteX4584" fmla="*/ 2289379 w 2421171"/>
              <a:gd name="connsiteY4584" fmla="*/ 1163804 h 5922355"/>
              <a:gd name="connsiteX4585" fmla="*/ 2287524 w 2421171"/>
              <a:gd name="connsiteY4585" fmla="*/ 1158749 h 5922355"/>
              <a:gd name="connsiteX4586" fmla="*/ 2295561 w 2421171"/>
              <a:gd name="connsiteY4586" fmla="*/ 1153132 h 5922355"/>
              <a:gd name="connsiteX4587" fmla="*/ 2296010 w 2421171"/>
              <a:gd name="connsiteY4587" fmla="*/ 1159086 h 5922355"/>
              <a:gd name="connsiteX4588" fmla="*/ 2299214 w 2421171"/>
              <a:gd name="connsiteY4588" fmla="*/ 1763556 h 5922355"/>
              <a:gd name="connsiteX4589" fmla="*/ 2310004 w 2421171"/>
              <a:gd name="connsiteY4589" fmla="*/ 1779563 h 5922355"/>
              <a:gd name="connsiteX4590" fmla="*/ 2292582 w 2421171"/>
              <a:gd name="connsiteY4590" fmla="*/ 1785292 h 5922355"/>
              <a:gd name="connsiteX4591" fmla="*/ 2299214 w 2421171"/>
              <a:gd name="connsiteY4591" fmla="*/ 1763612 h 5922355"/>
              <a:gd name="connsiteX4592" fmla="*/ 2307644 w 2421171"/>
              <a:gd name="connsiteY4592" fmla="*/ 854716 h 5922355"/>
              <a:gd name="connsiteX4593" fmla="*/ 2317760 w 2421171"/>
              <a:gd name="connsiteY4593" fmla="*/ 865275 h 5922355"/>
              <a:gd name="connsiteX4594" fmla="*/ 2312927 w 2421171"/>
              <a:gd name="connsiteY4594" fmla="*/ 869376 h 5922355"/>
              <a:gd name="connsiteX4595" fmla="*/ 2302923 w 2421171"/>
              <a:gd name="connsiteY4595" fmla="*/ 859322 h 5922355"/>
              <a:gd name="connsiteX4596" fmla="*/ 2307644 w 2421171"/>
              <a:gd name="connsiteY4596" fmla="*/ 854660 h 5922355"/>
              <a:gd name="connsiteX4597" fmla="*/ 2317760 w 2421171"/>
              <a:gd name="connsiteY4597" fmla="*/ 711771 h 5922355"/>
              <a:gd name="connsiteX4598" fmla="*/ 2312871 w 2421171"/>
              <a:gd name="connsiteY4598" fmla="*/ 711659 h 5922355"/>
              <a:gd name="connsiteX4599" fmla="*/ 2312590 w 2421171"/>
              <a:gd name="connsiteY4599" fmla="*/ 705031 h 5922355"/>
              <a:gd name="connsiteX4600" fmla="*/ 2317255 w 2421171"/>
              <a:gd name="connsiteY4600" fmla="*/ 705199 h 5922355"/>
              <a:gd name="connsiteX4601" fmla="*/ 2317760 w 2421171"/>
              <a:gd name="connsiteY4601" fmla="*/ 711827 h 5922355"/>
              <a:gd name="connsiteX4602" fmla="*/ 2306183 w 2421171"/>
              <a:gd name="connsiteY4602" fmla="*/ 455256 h 5922355"/>
              <a:gd name="connsiteX4603" fmla="*/ 2310960 w 2421171"/>
              <a:gd name="connsiteY4603" fmla="*/ 456829 h 5922355"/>
              <a:gd name="connsiteX4604" fmla="*/ 2310173 w 2421171"/>
              <a:gd name="connsiteY4604" fmla="*/ 463456 h 5922355"/>
              <a:gd name="connsiteX4605" fmla="*/ 2305846 w 2421171"/>
              <a:gd name="connsiteY4605" fmla="*/ 462333 h 5922355"/>
              <a:gd name="connsiteX4606" fmla="*/ 2306183 w 2421171"/>
              <a:gd name="connsiteY4606" fmla="*/ 455256 h 5922355"/>
              <a:gd name="connsiteX4607" fmla="*/ 2313152 w 2421171"/>
              <a:gd name="connsiteY4607" fmla="*/ 68489 h 5922355"/>
              <a:gd name="connsiteX4608" fmla="*/ 2306801 w 2421171"/>
              <a:gd name="connsiteY4608" fmla="*/ 66860 h 5922355"/>
              <a:gd name="connsiteX4609" fmla="*/ 2308881 w 2421171"/>
              <a:gd name="connsiteY4609" fmla="*/ 63434 h 5922355"/>
              <a:gd name="connsiteX4610" fmla="*/ 2313152 w 2421171"/>
              <a:gd name="connsiteY4610" fmla="*/ 64670 h 5922355"/>
              <a:gd name="connsiteX4611" fmla="*/ 2313152 w 2421171"/>
              <a:gd name="connsiteY4611" fmla="*/ 68489 h 5922355"/>
              <a:gd name="connsiteX4612" fmla="*/ 2314894 w 2421171"/>
              <a:gd name="connsiteY4612" fmla="*/ 588203 h 5922355"/>
              <a:gd name="connsiteX4613" fmla="*/ 2311185 w 2421171"/>
              <a:gd name="connsiteY4613" fmla="*/ 590450 h 5922355"/>
              <a:gd name="connsiteX4614" fmla="*/ 2306914 w 2421171"/>
              <a:gd name="connsiteY4614" fmla="*/ 586125 h 5922355"/>
              <a:gd name="connsiteX4615" fmla="*/ 2310567 w 2421171"/>
              <a:gd name="connsiteY4615" fmla="*/ 583710 h 5922355"/>
              <a:gd name="connsiteX4616" fmla="*/ 2314894 w 2421171"/>
              <a:gd name="connsiteY4616" fmla="*/ 588203 h 5922355"/>
              <a:gd name="connsiteX4617" fmla="*/ 2321188 w 2421171"/>
              <a:gd name="connsiteY4617" fmla="*/ 12154 h 5922355"/>
              <a:gd name="connsiteX4618" fmla="*/ 2319390 w 2421171"/>
              <a:gd name="connsiteY4618" fmla="*/ 13670 h 5922355"/>
              <a:gd name="connsiteX4619" fmla="*/ 2316468 w 2421171"/>
              <a:gd name="connsiteY4619" fmla="*/ 10637 h 5922355"/>
              <a:gd name="connsiteX4620" fmla="*/ 2318267 w 2421171"/>
              <a:gd name="connsiteY4620" fmla="*/ 9233 h 5922355"/>
              <a:gd name="connsiteX4621" fmla="*/ 2321188 w 2421171"/>
              <a:gd name="connsiteY4621" fmla="*/ 12210 h 5922355"/>
              <a:gd name="connsiteX4622" fmla="*/ 2327371 w 2421171"/>
              <a:gd name="connsiteY4622" fmla="*/ 1277092 h 5922355"/>
              <a:gd name="connsiteX4623" fmla="*/ 2316355 w 2421171"/>
              <a:gd name="connsiteY4623" fmla="*/ 1307142 h 5922355"/>
              <a:gd name="connsiteX4624" fmla="*/ 2327371 w 2421171"/>
              <a:gd name="connsiteY4624" fmla="*/ 1277092 h 5922355"/>
              <a:gd name="connsiteX4625" fmla="*/ 2336644 w 2421171"/>
              <a:gd name="connsiteY4625" fmla="*/ 1721543 h 5922355"/>
              <a:gd name="connsiteX4626" fmla="*/ 2312534 w 2421171"/>
              <a:gd name="connsiteY4626" fmla="*/ 1668689 h 5922355"/>
              <a:gd name="connsiteX4627" fmla="*/ 2336644 w 2421171"/>
              <a:gd name="connsiteY4627" fmla="*/ 1721543 h 5922355"/>
              <a:gd name="connsiteX4628" fmla="*/ 2339005 w 2421171"/>
              <a:gd name="connsiteY4628" fmla="*/ 818881 h 5922355"/>
              <a:gd name="connsiteX4629" fmla="*/ 2347884 w 2421171"/>
              <a:gd name="connsiteY4629" fmla="*/ 832362 h 5922355"/>
              <a:gd name="connsiteX4630" fmla="*/ 2343445 w 2421171"/>
              <a:gd name="connsiteY4630" fmla="*/ 834945 h 5922355"/>
              <a:gd name="connsiteX4631" fmla="*/ 2333103 w 2421171"/>
              <a:gd name="connsiteY4631" fmla="*/ 821915 h 5922355"/>
              <a:gd name="connsiteX4632" fmla="*/ 2339005 w 2421171"/>
              <a:gd name="connsiteY4632" fmla="*/ 818881 h 5922355"/>
              <a:gd name="connsiteX4633" fmla="*/ 2343332 w 2421171"/>
              <a:gd name="connsiteY4633" fmla="*/ 577082 h 5922355"/>
              <a:gd name="connsiteX4634" fmla="*/ 2346199 w 2421171"/>
              <a:gd name="connsiteY4634" fmla="*/ 579834 h 5922355"/>
              <a:gd name="connsiteX4635" fmla="*/ 2344737 w 2421171"/>
              <a:gd name="connsiteY4635" fmla="*/ 581744 h 5922355"/>
              <a:gd name="connsiteX4636" fmla="*/ 2341927 w 2421171"/>
              <a:gd name="connsiteY4636" fmla="*/ 578992 h 5922355"/>
              <a:gd name="connsiteX4637" fmla="*/ 2343332 w 2421171"/>
              <a:gd name="connsiteY4637" fmla="*/ 577082 h 5922355"/>
              <a:gd name="connsiteX4638" fmla="*/ 2348784 w 2421171"/>
              <a:gd name="connsiteY4638" fmla="*/ 223286 h 5922355"/>
              <a:gd name="connsiteX4639" fmla="*/ 2344906 w 2421171"/>
              <a:gd name="connsiteY4639" fmla="*/ 225083 h 5922355"/>
              <a:gd name="connsiteX4640" fmla="*/ 2343950 w 2421171"/>
              <a:gd name="connsiteY4640" fmla="*/ 221095 h 5922355"/>
              <a:gd name="connsiteX4641" fmla="*/ 2345974 w 2421171"/>
              <a:gd name="connsiteY4641" fmla="*/ 220028 h 5922355"/>
              <a:gd name="connsiteX4642" fmla="*/ 2348840 w 2421171"/>
              <a:gd name="connsiteY4642" fmla="*/ 223286 h 5922355"/>
              <a:gd name="connsiteX4643" fmla="*/ 2353673 w 2421171"/>
              <a:gd name="connsiteY4643" fmla="*/ 1791639 h 5922355"/>
              <a:gd name="connsiteX4644" fmla="*/ 2349908 w 2421171"/>
              <a:gd name="connsiteY4644" fmla="*/ 1794560 h 5922355"/>
              <a:gd name="connsiteX4645" fmla="*/ 2341084 w 2421171"/>
              <a:gd name="connsiteY4645" fmla="*/ 1792032 h 5922355"/>
              <a:gd name="connsiteX4646" fmla="*/ 2353673 w 2421171"/>
              <a:gd name="connsiteY4646" fmla="*/ 1791639 h 5922355"/>
              <a:gd name="connsiteX4647" fmla="*/ 2354067 w 2421171"/>
              <a:gd name="connsiteY4647" fmla="*/ 2290515 h 5922355"/>
              <a:gd name="connsiteX4648" fmla="*/ 2351650 w 2421171"/>
              <a:gd name="connsiteY4648" fmla="*/ 2294391 h 5922355"/>
              <a:gd name="connsiteX4649" fmla="*/ 2347379 w 2421171"/>
              <a:gd name="connsiteY4649" fmla="*/ 2290740 h 5922355"/>
              <a:gd name="connsiteX4650" fmla="*/ 2350694 w 2421171"/>
              <a:gd name="connsiteY4650" fmla="*/ 2287763 h 5922355"/>
              <a:gd name="connsiteX4651" fmla="*/ 2354011 w 2421171"/>
              <a:gd name="connsiteY4651" fmla="*/ 2290515 h 5922355"/>
              <a:gd name="connsiteX4652" fmla="*/ 2354966 w 2421171"/>
              <a:gd name="connsiteY4652" fmla="*/ 3761475 h 5922355"/>
              <a:gd name="connsiteX4653" fmla="*/ 2350133 w 2421171"/>
              <a:gd name="connsiteY4653" fmla="*/ 3799724 h 5922355"/>
              <a:gd name="connsiteX4654" fmla="*/ 2354966 w 2421171"/>
              <a:gd name="connsiteY4654" fmla="*/ 3761475 h 5922355"/>
              <a:gd name="connsiteX4655" fmla="*/ 2356821 w 2421171"/>
              <a:gd name="connsiteY4655" fmla="*/ 2262881 h 5922355"/>
              <a:gd name="connsiteX4656" fmla="*/ 2357945 w 2421171"/>
              <a:gd name="connsiteY4656" fmla="*/ 2260971 h 5922355"/>
              <a:gd name="connsiteX4657" fmla="*/ 2361542 w 2421171"/>
              <a:gd name="connsiteY4657" fmla="*/ 2262544 h 5922355"/>
              <a:gd name="connsiteX4658" fmla="*/ 2359406 w 2421171"/>
              <a:gd name="connsiteY4658" fmla="*/ 2266139 h 5922355"/>
              <a:gd name="connsiteX4659" fmla="*/ 2356877 w 2421171"/>
              <a:gd name="connsiteY4659" fmla="*/ 2262937 h 5922355"/>
              <a:gd name="connsiteX4660" fmla="*/ 2359575 w 2421171"/>
              <a:gd name="connsiteY4660" fmla="*/ 1294448 h 5922355"/>
              <a:gd name="connsiteX4661" fmla="*/ 2363959 w 2421171"/>
              <a:gd name="connsiteY4661" fmla="*/ 1296077 h 5922355"/>
              <a:gd name="connsiteX4662" fmla="*/ 2361767 w 2421171"/>
              <a:gd name="connsiteY4662" fmla="*/ 1299279 h 5922355"/>
              <a:gd name="connsiteX4663" fmla="*/ 2357439 w 2421171"/>
              <a:gd name="connsiteY4663" fmla="*/ 1297537 h 5922355"/>
              <a:gd name="connsiteX4664" fmla="*/ 2359518 w 2421171"/>
              <a:gd name="connsiteY4664" fmla="*/ 1294504 h 5922355"/>
              <a:gd name="connsiteX4665" fmla="*/ 2372501 w 2421171"/>
              <a:gd name="connsiteY4665" fmla="*/ 432452 h 5922355"/>
              <a:gd name="connsiteX4666" fmla="*/ 2375030 w 2421171"/>
              <a:gd name="connsiteY4666" fmla="*/ 450875 h 5922355"/>
              <a:gd name="connsiteX4667" fmla="*/ 2375030 w 2421171"/>
              <a:gd name="connsiteY4667" fmla="*/ 450875 h 5922355"/>
              <a:gd name="connsiteX4668" fmla="*/ 2375761 w 2421171"/>
              <a:gd name="connsiteY4668" fmla="*/ 467669 h 5922355"/>
              <a:gd name="connsiteX4669" fmla="*/ 2375030 w 2421171"/>
              <a:gd name="connsiteY4669" fmla="*/ 450931 h 5922355"/>
              <a:gd name="connsiteX4670" fmla="*/ 2375030 w 2421171"/>
              <a:gd name="connsiteY4670" fmla="*/ 450931 h 5922355"/>
              <a:gd name="connsiteX4671" fmla="*/ 2368174 w 2421171"/>
              <a:gd name="connsiteY4671" fmla="*/ 447168 h 5922355"/>
              <a:gd name="connsiteX4672" fmla="*/ 2361485 w 2421171"/>
              <a:gd name="connsiteY4672" fmla="*/ 437619 h 5922355"/>
              <a:gd name="connsiteX4673" fmla="*/ 2372501 w 2421171"/>
              <a:gd name="connsiteY4673" fmla="*/ 432452 h 5922355"/>
              <a:gd name="connsiteX4674" fmla="*/ 2406503 w 2421171"/>
              <a:gd name="connsiteY4674" fmla="*/ 255975 h 5922355"/>
              <a:gd name="connsiteX4675" fmla="*/ 2376885 w 2421171"/>
              <a:gd name="connsiteY4675" fmla="*/ 259570 h 5922355"/>
              <a:gd name="connsiteX4676" fmla="*/ 2371152 w 2421171"/>
              <a:gd name="connsiteY4676" fmla="*/ 255133 h 5922355"/>
              <a:gd name="connsiteX4677" fmla="*/ 2375648 w 2421171"/>
              <a:gd name="connsiteY4677" fmla="*/ 246539 h 5922355"/>
              <a:gd name="connsiteX4678" fmla="*/ 2406503 w 2421171"/>
              <a:gd name="connsiteY4678" fmla="*/ 255975 h 592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Lst>
            <a:rect l="l" t="t" r="r" b="b"/>
            <a:pathLst>
              <a:path w="2421171" h="5922355">
                <a:moveTo>
                  <a:pt x="2286287" y="12154"/>
                </a:moveTo>
                <a:lnTo>
                  <a:pt x="1555328" y="433912"/>
                </a:lnTo>
                <a:cubicBezTo>
                  <a:pt x="1555215" y="437900"/>
                  <a:pt x="1552686" y="440709"/>
                  <a:pt x="1548921" y="442506"/>
                </a:cubicBezTo>
                <a:cubicBezTo>
                  <a:pt x="1546560" y="442787"/>
                  <a:pt x="1544930" y="442057"/>
                  <a:pt x="1544255" y="440315"/>
                </a:cubicBezTo>
                <a:lnTo>
                  <a:pt x="89923" y="1279452"/>
                </a:lnTo>
                <a:cubicBezTo>
                  <a:pt x="34283" y="1311579"/>
                  <a:pt x="0" y="1370892"/>
                  <a:pt x="0" y="1435090"/>
                </a:cubicBezTo>
                <a:lnTo>
                  <a:pt x="0" y="1985472"/>
                </a:lnTo>
                <a:cubicBezTo>
                  <a:pt x="618" y="1986427"/>
                  <a:pt x="1236" y="1987381"/>
                  <a:pt x="1854" y="1988280"/>
                </a:cubicBezTo>
                <a:cubicBezTo>
                  <a:pt x="1236" y="1988505"/>
                  <a:pt x="618" y="1988673"/>
                  <a:pt x="0" y="1988898"/>
                </a:cubicBezTo>
                <a:lnTo>
                  <a:pt x="0" y="5655260"/>
                </a:lnTo>
                <a:cubicBezTo>
                  <a:pt x="618" y="5655765"/>
                  <a:pt x="899" y="5656608"/>
                  <a:pt x="786" y="5657732"/>
                </a:cubicBezTo>
                <a:cubicBezTo>
                  <a:pt x="786" y="5658068"/>
                  <a:pt x="393" y="5658406"/>
                  <a:pt x="0" y="5658742"/>
                </a:cubicBezTo>
                <a:lnTo>
                  <a:pt x="0" y="5832355"/>
                </a:lnTo>
                <a:cubicBezTo>
                  <a:pt x="0" y="5901552"/>
                  <a:pt x="74917" y="5944745"/>
                  <a:pt x="134884" y="5910202"/>
                </a:cubicBezTo>
                <a:lnTo>
                  <a:pt x="192603" y="5876896"/>
                </a:lnTo>
                <a:cubicBezTo>
                  <a:pt x="191423" y="5875098"/>
                  <a:pt x="190917" y="5872851"/>
                  <a:pt x="191142" y="5870268"/>
                </a:cubicBezTo>
                <a:cubicBezTo>
                  <a:pt x="191423" y="5867347"/>
                  <a:pt x="193559" y="5865887"/>
                  <a:pt x="196312" y="5867291"/>
                </a:cubicBezTo>
                <a:cubicBezTo>
                  <a:pt x="198448" y="5868358"/>
                  <a:pt x="200078" y="5869987"/>
                  <a:pt x="200921" y="5872121"/>
                </a:cubicBezTo>
                <a:lnTo>
                  <a:pt x="1123810" y="5339601"/>
                </a:lnTo>
                <a:cubicBezTo>
                  <a:pt x="1123698" y="5338759"/>
                  <a:pt x="1123642" y="5337804"/>
                  <a:pt x="1123698" y="5336793"/>
                </a:cubicBezTo>
                <a:cubicBezTo>
                  <a:pt x="1123754" y="5335838"/>
                  <a:pt x="1126339" y="5334153"/>
                  <a:pt x="1127464" y="5334321"/>
                </a:cubicBezTo>
                <a:cubicBezTo>
                  <a:pt x="1128756" y="5334546"/>
                  <a:pt x="1129992" y="5334939"/>
                  <a:pt x="1131116" y="5335389"/>
                </a:cubicBezTo>
                <a:lnTo>
                  <a:pt x="2331249" y="4642905"/>
                </a:lnTo>
                <a:cubicBezTo>
                  <a:pt x="2386889" y="4610777"/>
                  <a:pt x="2421172" y="4551465"/>
                  <a:pt x="2421172" y="4487266"/>
                </a:cubicBezTo>
                <a:lnTo>
                  <a:pt x="2421172" y="4383188"/>
                </a:lnTo>
                <a:cubicBezTo>
                  <a:pt x="2420160" y="4382570"/>
                  <a:pt x="2419148" y="4382009"/>
                  <a:pt x="2419036" y="4381279"/>
                </a:cubicBezTo>
                <a:cubicBezTo>
                  <a:pt x="2418755" y="4379200"/>
                  <a:pt x="2419767" y="4378021"/>
                  <a:pt x="2421172" y="4377515"/>
                </a:cubicBezTo>
                <a:lnTo>
                  <a:pt x="2421172" y="4198679"/>
                </a:lnTo>
                <a:cubicBezTo>
                  <a:pt x="2412236" y="4207329"/>
                  <a:pt x="2402794" y="4215417"/>
                  <a:pt x="2403468" y="4230133"/>
                </a:cubicBezTo>
                <a:cubicBezTo>
                  <a:pt x="2403580" y="4232492"/>
                  <a:pt x="2400434" y="4234402"/>
                  <a:pt x="2397623" y="4233896"/>
                </a:cubicBezTo>
                <a:cubicBezTo>
                  <a:pt x="2394701" y="4233391"/>
                  <a:pt x="2393071" y="4230863"/>
                  <a:pt x="2392958" y="4228167"/>
                </a:cubicBezTo>
                <a:cubicBezTo>
                  <a:pt x="2392509" y="4210418"/>
                  <a:pt x="2399983" y="4195534"/>
                  <a:pt x="2409875" y="4181773"/>
                </a:cubicBezTo>
                <a:cubicBezTo>
                  <a:pt x="2412011" y="4178796"/>
                  <a:pt x="2416001" y="4178628"/>
                  <a:pt x="2419486" y="4179807"/>
                </a:cubicBezTo>
                <a:cubicBezTo>
                  <a:pt x="2420104" y="4180032"/>
                  <a:pt x="2420666" y="4180369"/>
                  <a:pt x="2421172" y="4180650"/>
                </a:cubicBezTo>
                <a:lnTo>
                  <a:pt x="2421172" y="1410433"/>
                </a:lnTo>
                <a:cubicBezTo>
                  <a:pt x="2416282" y="1409254"/>
                  <a:pt x="2410999" y="1408018"/>
                  <a:pt x="2404817" y="1406501"/>
                </a:cubicBezTo>
                <a:cubicBezTo>
                  <a:pt x="2411111" y="1403019"/>
                  <a:pt x="2416507" y="1400604"/>
                  <a:pt x="2421172" y="1399986"/>
                </a:cubicBezTo>
                <a:lnTo>
                  <a:pt x="2421172" y="978340"/>
                </a:lnTo>
                <a:cubicBezTo>
                  <a:pt x="2409651" y="977216"/>
                  <a:pt x="2402119" y="971487"/>
                  <a:pt x="2399647" y="953907"/>
                </a:cubicBezTo>
                <a:cubicBezTo>
                  <a:pt x="2409988" y="962445"/>
                  <a:pt x="2417350" y="967724"/>
                  <a:pt x="2421172" y="977104"/>
                </a:cubicBezTo>
                <a:lnTo>
                  <a:pt x="2421172" y="840506"/>
                </a:lnTo>
                <a:cubicBezTo>
                  <a:pt x="2420779" y="840618"/>
                  <a:pt x="2420441" y="840787"/>
                  <a:pt x="2420048" y="840843"/>
                </a:cubicBezTo>
                <a:cubicBezTo>
                  <a:pt x="2415720" y="840730"/>
                  <a:pt x="2413472" y="838877"/>
                  <a:pt x="2414034" y="835900"/>
                </a:cubicBezTo>
                <a:cubicBezTo>
                  <a:pt x="2414933" y="831351"/>
                  <a:pt x="2417013" y="827419"/>
                  <a:pt x="2421172" y="825959"/>
                </a:cubicBezTo>
                <a:lnTo>
                  <a:pt x="2421172" y="90001"/>
                </a:lnTo>
                <a:cubicBezTo>
                  <a:pt x="2421172" y="20803"/>
                  <a:pt x="2346255" y="-22389"/>
                  <a:pt x="2286287" y="12154"/>
                </a:cubicBezTo>
                <a:close/>
                <a:moveTo>
                  <a:pt x="2405042" y="1307928"/>
                </a:moveTo>
                <a:cubicBezTo>
                  <a:pt x="2405042" y="1307310"/>
                  <a:pt x="2407515" y="1306019"/>
                  <a:pt x="2408808" y="1306131"/>
                </a:cubicBezTo>
                <a:cubicBezTo>
                  <a:pt x="2410100" y="1306243"/>
                  <a:pt x="2411224" y="1307760"/>
                  <a:pt x="2412461" y="1308658"/>
                </a:cubicBezTo>
                <a:cubicBezTo>
                  <a:pt x="2411618" y="1309782"/>
                  <a:pt x="2410831" y="1310905"/>
                  <a:pt x="2409988" y="1311972"/>
                </a:cubicBezTo>
                <a:cubicBezTo>
                  <a:pt x="2407459" y="1311748"/>
                  <a:pt x="2405211" y="1310849"/>
                  <a:pt x="2405098" y="1307928"/>
                </a:cubicBezTo>
                <a:close/>
                <a:moveTo>
                  <a:pt x="2405660" y="412793"/>
                </a:moveTo>
                <a:cubicBezTo>
                  <a:pt x="2404649" y="412569"/>
                  <a:pt x="2404199" y="410154"/>
                  <a:pt x="2403468" y="408749"/>
                </a:cubicBezTo>
                <a:cubicBezTo>
                  <a:pt x="2404255" y="407570"/>
                  <a:pt x="2405042" y="406390"/>
                  <a:pt x="2405829" y="405211"/>
                </a:cubicBezTo>
                <a:cubicBezTo>
                  <a:pt x="2406896" y="406278"/>
                  <a:pt x="2408583" y="407177"/>
                  <a:pt x="2408920" y="408412"/>
                </a:cubicBezTo>
                <a:cubicBezTo>
                  <a:pt x="2409594" y="410940"/>
                  <a:pt x="2408920" y="413524"/>
                  <a:pt x="2405660" y="412737"/>
                </a:cubicBezTo>
                <a:close/>
                <a:moveTo>
                  <a:pt x="2415551" y="138698"/>
                </a:moveTo>
                <a:cubicBezTo>
                  <a:pt x="2414484" y="138642"/>
                  <a:pt x="2413528" y="136564"/>
                  <a:pt x="2412516" y="135384"/>
                </a:cubicBezTo>
                <a:cubicBezTo>
                  <a:pt x="2413472" y="134092"/>
                  <a:pt x="2414203" y="132183"/>
                  <a:pt x="2415439" y="131790"/>
                </a:cubicBezTo>
                <a:cubicBezTo>
                  <a:pt x="2416451" y="131453"/>
                  <a:pt x="2418811" y="132744"/>
                  <a:pt x="2419092" y="133755"/>
                </a:cubicBezTo>
                <a:cubicBezTo>
                  <a:pt x="2419879" y="136564"/>
                  <a:pt x="2418643" y="138867"/>
                  <a:pt x="2415551" y="138642"/>
                </a:cubicBezTo>
                <a:close/>
                <a:moveTo>
                  <a:pt x="2401839" y="518725"/>
                </a:moveTo>
                <a:cubicBezTo>
                  <a:pt x="2401332" y="515860"/>
                  <a:pt x="2403805" y="513670"/>
                  <a:pt x="2406672" y="513782"/>
                </a:cubicBezTo>
                <a:cubicBezTo>
                  <a:pt x="2413079" y="514007"/>
                  <a:pt x="2418530" y="516366"/>
                  <a:pt x="2419710" y="523723"/>
                </a:cubicBezTo>
                <a:cubicBezTo>
                  <a:pt x="2420160" y="526644"/>
                  <a:pt x="2417856" y="528385"/>
                  <a:pt x="2414596" y="528835"/>
                </a:cubicBezTo>
                <a:cubicBezTo>
                  <a:pt x="2408751" y="527992"/>
                  <a:pt x="2403131" y="526026"/>
                  <a:pt x="2401895" y="518725"/>
                </a:cubicBezTo>
                <a:close/>
                <a:moveTo>
                  <a:pt x="2397623" y="668410"/>
                </a:moveTo>
                <a:cubicBezTo>
                  <a:pt x="2394645" y="668410"/>
                  <a:pt x="2394026" y="665602"/>
                  <a:pt x="2394251" y="662849"/>
                </a:cubicBezTo>
                <a:cubicBezTo>
                  <a:pt x="2395375" y="659311"/>
                  <a:pt x="2397286" y="656502"/>
                  <a:pt x="2401332" y="657513"/>
                </a:cubicBezTo>
                <a:cubicBezTo>
                  <a:pt x="2402344" y="657738"/>
                  <a:pt x="2403580" y="660209"/>
                  <a:pt x="2403524" y="661614"/>
                </a:cubicBezTo>
                <a:cubicBezTo>
                  <a:pt x="2403300" y="665264"/>
                  <a:pt x="2401614" y="668522"/>
                  <a:pt x="2397680" y="668466"/>
                </a:cubicBezTo>
                <a:close/>
                <a:moveTo>
                  <a:pt x="2402175" y="3608813"/>
                </a:moveTo>
                <a:lnTo>
                  <a:pt x="2402175" y="3608813"/>
                </a:lnTo>
                <a:cubicBezTo>
                  <a:pt x="2401332" y="3611228"/>
                  <a:pt x="2400770" y="3613812"/>
                  <a:pt x="2399534" y="3615946"/>
                </a:cubicBezTo>
                <a:cubicBezTo>
                  <a:pt x="2397904" y="3618866"/>
                  <a:pt x="2395038" y="3622293"/>
                  <a:pt x="2392060" y="3619203"/>
                </a:cubicBezTo>
                <a:cubicBezTo>
                  <a:pt x="2389081" y="3616114"/>
                  <a:pt x="2392453" y="3613194"/>
                  <a:pt x="2395319" y="3611509"/>
                </a:cubicBezTo>
                <a:cubicBezTo>
                  <a:pt x="2397398" y="3610273"/>
                  <a:pt x="2399871" y="3609711"/>
                  <a:pt x="2402175" y="3608813"/>
                </a:cubicBezTo>
                <a:lnTo>
                  <a:pt x="2402175" y="3608813"/>
                </a:lnTo>
                <a:cubicBezTo>
                  <a:pt x="2401782" y="3607128"/>
                  <a:pt x="2400939" y="3605499"/>
                  <a:pt x="2401164" y="3603982"/>
                </a:cubicBezTo>
                <a:cubicBezTo>
                  <a:pt x="2401501" y="3601679"/>
                  <a:pt x="2402344" y="3599377"/>
                  <a:pt x="2403412" y="3597355"/>
                </a:cubicBezTo>
                <a:cubicBezTo>
                  <a:pt x="2403580" y="3597018"/>
                  <a:pt x="2405885" y="3597916"/>
                  <a:pt x="2407234" y="3598197"/>
                </a:cubicBezTo>
                <a:cubicBezTo>
                  <a:pt x="2406616" y="3600500"/>
                  <a:pt x="2406222" y="3602915"/>
                  <a:pt x="2405267" y="3605049"/>
                </a:cubicBezTo>
                <a:cubicBezTo>
                  <a:pt x="2404649" y="3606510"/>
                  <a:pt x="2403244" y="3607577"/>
                  <a:pt x="2402175" y="3608813"/>
                </a:cubicBezTo>
                <a:close/>
                <a:moveTo>
                  <a:pt x="2401052" y="2909252"/>
                </a:moveTo>
                <a:cubicBezTo>
                  <a:pt x="2402063" y="2908465"/>
                  <a:pt x="2404760" y="2908690"/>
                  <a:pt x="2405885" y="2909532"/>
                </a:cubicBezTo>
                <a:cubicBezTo>
                  <a:pt x="2411168" y="2913576"/>
                  <a:pt x="2409369" y="2919081"/>
                  <a:pt x="2407964" y="2924248"/>
                </a:cubicBezTo>
                <a:cubicBezTo>
                  <a:pt x="2407065" y="2927618"/>
                  <a:pt x="2406222" y="2931213"/>
                  <a:pt x="2400265" y="2933853"/>
                </a:cubicBezTo>
                <a:cubicBezTo>
                  <a:pt x="2399534" y="2929416"/>
                  <a:pt x="2398916" y="2926832"/>
                  <a:pt x="2398747" y="2924192"/>
                </a:cubicBezTo>
                <a:cubicBezTo>
                  <a:pt x="2398410" y="2919025"/>
                  <a:pt x="2395937" y="2913352"/>
                  <a:pt x="2401052" y="2909252"/>
                </a:cubicBezTo>
                <a:close/>
                <a:moveTo>
                  <a:pt x="2401950" y="3354825"/>
                </a:moveTo>
                <a:cubicBezTo>
                  <a:pt x="2402906" y="3354769"/>
                  <a:pt x="2404031" y="3356959"/>
                  <a:pt x="2405042" y="3358083"/>
                </a:cubicBezTo>
                <a:cubicBezTo>
                  <a:pt x="2404705" y="3362071"/>
                  <a:pt x="2402850" y="3364879"/>
                  <a:pt x="2398803" y="3364935"/>
                </a:cubicBezTo>
                <a:cubicBezTo>
                  <a:pt x="2397792" y="3364935"/>
                  <a:pt x="2395768" y="3362857"/>
                  <a:pt x="2395768" y="3361734"/>
                </a:cubicBezTo>
                <a:cubicBezTo>
                  <a:pt x="2395768" y="3357746"/>
                  <a:pt x="2398017" y="3355050"/>
                  <a:pt x="2401950" y="3354825"/>
                </a:cubicBezTo>
                <a:close/>
                <a:moveTo>
                  <a:pt x="2410606" y="3206769"/>
                </a:moveTo>
                <a:cubicBezTo>
                  <a:pt x="2409819" y="3208004"/>
                  <a:pt x="2409032" y="3209240"/>
                  <a:pt x="2408189" y="3210476"/>
                </a:cubicBezTo>
                <a:cubicBezTo>
                  <a:pt x="2406952" y="3209521"/>
                  <a:pt x="2405098" y="3208791"/>
                  <a:pt x="2404649" y="3207555"/>
                </a:cubicBezTo>
                <a:cubicBezTo>
                  <a:pt x="2403805" y="3204971"/>
                  <a:pt x="2404536" y="3202331"/>
                  <a:pt x="2407908" y="3202837"/>
                </a:cubicBezTo>
                <a:cubicBezTo>
                  <a:pt x="2408976" y="3203005"/>
                  <a:pt x="2409706" y="3205364"/>
                  <a:pt x="2410549" y="3206712"/>
                </a:cubicBezTo>
                <a:close/>
                <a:moveTo>
                  <a:pt x="2389924" y="2544390"/>
                </a:moveTo>
                <a:cubicBezTo>
                  <a:pt x="2390373" y="2540290"/>
                  <a:pt x="2390710" y="2535291"/>
                  <a:pt x="2395937" y="2534786"/>
                </a:cubicBezTo>
                <a:cubicBezTo>
                  <a:pt x="2398691" y="2534561"/>
                  <a:pt x="2399309" y="2537819"/>
                  <a:pt x="2399253" y="2540459"/>
                </a:cubicBezTo>
                <a:cubicBezTo>
                  <a:pt x="2398747" y="2543997"/>
                  <a:pt x="2397567" y="2547479"/>
                  <a:pt x="2394195" y="2548715"/>
                </a:cubicBezTo>
                <a:cubicBezTo>
                  <a:pt x="2391160" y="2549782"/>
                  <a:pt x="2389586" y="2547199"/>
                  <a:pt x="2389924" y="2544390"/>
                </a:cubicBezTo>
                <a:close/>
                <a:moveTo>
                  <a:pt x="2395768" y="2455871"/>
                </a:moveTo>
                <a:cubicBezTo>
                  <a:pt x="2394420" y="2455366"/>
                  <a:pt x="2393520" y="2453568"/>
                  <a:pt x="2392228" y="2452164"/>
                </a:cubicBezTo>
                <a:cubicBezTo>
                  <a:pt x="2392060" y="2450423"/>
                  <a:pt x="2393127" y="2449019"/>
                  <a:pt x="2394981" y="2449636"/>
                </a:cubicBezTo>
                <a:cubicBezTo>
                  <a:pt x="2396330" y="2450086"/>
                  <a:pt x="2397848" y="2451602"/>
                  <a:pt x="2398354" y="2453006"/>
                </a:cubicBezTo>
                <a:cubicBezTo>
                  <a:pt x="2399028" y="2454972"/>
                  <a:pt x="2397623" y="2456489"/>
                  <a:pt x="2395768" y="2455815"/>
                </a:cubicBezTo>
                <a:close/>
                <a:moveTo>
                  <a:pt x="2391553" y="1125666"/>
                </a:moveTo>
                <a:cubicBezTo>
                  <a:pt x="2391609" y="1124599"/>
                  <a:pt x="2393465" y="1122914"/>
                  <a:pt x="2394645" y="1122802"/>
                </a:cubicBezTo>
                <a:cubicBezTo>
                  <a:pt x="2397398" y="1122521"/>
                  <a:pt x="2399253" y="1124430"/>
                  <a:pt x="2399028" y="1127239"/>
                </a:cubicBezTo>
                <a:cubicBezTo>
                  <a:pt x="2398916" y="1128306"/>
                  <a:pt x="2397061" y="1129261"/>
                  <a:pt x="2396162" y="1130103"/>
                </a:cubicBezTo>
                <a:cubicBezTo>
                  <a:pt x="2393071" y="1130216"/>
                  <a:pt x="2391441" y="1128474"/>
                  <a:pt x="2391609" y="1125722"/>
                </a:cubicBezTo>
                <a:close/>
                <a:moveTo>
                  <a:pt x="2417687" y="2819609"/>
                </a:moveTo>
                <a:cubicBezTo>
                  <a:pt x="2417968" y="2819609"/>
                  <a:pt x="2418249" y="2819609"/>
                  <a:pt x="2418530" y="2819665"/>
                </a:cubicBezTo>
                <a:cubicBezTo>
                  <a:pt x="2417800" y="2826686"/>
                  <a:pt x="2417518" y="2833819"/>
                  <a:pt x="2416170" y="2840784"/>
                </a:cubicBezTo>
                <a:cubicBezTo>
                  <a:pt x="2415271" y="2845390"/>
                  <a:pt x="2412067" y="2848928"/>
                  <a:pt x="2406784" y="2847131"/>
                </a:cubicBezTo>
                <a:cubicBezTo>
                  <a:pt x="2403131" y="2845895"/>
                  <a:pt x="2401220" y="2842301"/>
                  <a:pt x="2402400" y="2838593"/>
                </a:cubicBezTo>
                <a:cubicBezTo>
                  <a:pt x="2405491" y="2828764"/>
                  <a:pt x="2403918" y="2819384"/>
                  <a:pt x="2401332" y="2809780"/>
                </a:cubicBezTo>
                <a:cubicBezTo>
                  <a:pt x="2399140" y="2801580"/>
                  <a:pt x="2393745" y="2792312"/>
                  <a:pt x="2402400" y="2785291"/>
                </a:cubicBezTo>
                <a:cubicBezTo>
                  <a:pt x="2407627" y="2781078"/>
                  <a:pt x="2415945" y="2793660"/>
                  <a:pt x="2417575" y="2808937"/>
                </a:cubicBezTo>
                <a:cubicBezTo>
                  <a:pt x="2417968" y="2812476"/>
                  <a:pt x="2417575" y="2816014"/>
                  <a:pt x="2417575" y="2819609"/>
                </a:cubicBezTo>
                <a:close/>
                <a:moveTo>
                  <a:pt x="2399703" y="3684301"/>
                </a:moveTo>
                <a:cubicBezTo>
                  <a:pt x="2397173" y="3682785"/>
                  <a:pt x="2397960" y="3679358"/>
                  <a:pt x="2399983" y="3677561"/>
                </a:cubicBezTo>
                <a:cubicBezTo>
                  <a:pt x="2406728" y="3671664"/>
                  <a:pt x="2412123" y="3675539"/>
                  <a:pt x="2417743" y="3680650"/>
                </a:cubicBezTo>
                <a:cubicBezTo>
                  <a:pt x="2412405" y="3687278"/>
                  <a:pt x="2406278" y="3688177"/>
                  <a:pt x="2399759" y="3684301"/>
                </a:cubicBezTo>
                <a:close/>
                <a:moveTo>
                  <a:pt x="2373063" y="4059441"/>
                </a:moveTo>
                <a:cubicBezTo>
                  <a:pt x="2378683" y="4047140"/>
                  <a:pt x="2385933" y="4039951"/>
                  <a:pt x="2393689" y="4033548"/>
                </a:cubicBezTo>
                <a:cubicBezTo>
                  <a:pt x="2397623" y="4030346"/>
                  <a:pt x="2401950" y="4032818"/>
                  <a:pt x="2404649" y="4036862"/>
                </a:cubicBezTo>
                <a:cubicBezTo>
                  <a:pt x="2407908" y="4041749"/>
                  <a:pt x="2405885" y="4045287"/>
                  <a:pt x="2401164" y="4047421"/>
                </a:cubicBezTo>
                <a:cubicBezTo>
                  <a:pt x="2392790" y="4051185"/>
                  <a:pt x="2384304" y="4054667"/>
                  <a:pt x="2373007" y="4059497"/>
                </a:cubicBezTo>
                <a:close/>
                <a:moveTo>
                  <a:pt x="2377953" y="3099153"/>
                </a:moveTo>
                <a:cubicBezTo>
                  <a:pt x="2377390" y="3098816"/>
                  <a:pt x="2377222" y="3097748"/>
                  <a:pt x="2376828" y="3097018"/>
                </a:cubicBezTo>
                <a:cubicBezTo>
                  <a:pt x="2377278" y="3096400"/>
                  <a:pt x="2377615" y="3095445"/>
                  <a:pt x="2378233" y="3095277"/>
                </a:cubicBezTo>
                <a:cubicBezTo>
                  <a:pt x="2380200" y="3094603"/>
                  <a:pt x="2381718" y="3095558"/>
                  <a:pt x="2381550" y="3097636"/>
                </a:cubicBezTo>
                <a:cubicBezTo>
                  <a:pt x="2381381" y="3099602"/>
                  <a:pt x="2379751" y="3100220"/>
                  <a:pt x="2377897" y="3099153"/>
                </a:cubicBezTo>
                <a:close/>
                <a:moveTo>
                  <a:pt x="2384360" y="3859543"/>
                </a:moveTo>
                <a:cubicBezTo>
                  <a:pt x="2385484" y="3860385"/>
                  <a:pt x="2386495" y="3862238"/>
                  <a:pt x="2386495" y="3863699"/>
                </a:cubicBezTo>
                <a:cubicBezTo>
                  <a:pt x="2386495" y="3865833"/>
                  <a:pt x="2384697" y="3866788"/>
                  <a:pt x="2382955" y="3865496"/>
                </a:cubicBezTo>
                <a:cubicBezTo>
                  <a:pt x="2381830" y="3864654"/>
                  <a:pt x="2381437" y="3862800"/>
                  <a:pt x="2380707" y="3861396"/>
                </a:cubicBezTo>
                <a:cubicBezTo>
                  <a:pt x="2381212" y="3859262"/>
                  <a:pt x="2382674" y="3858307"/>
                  <a:pt x="2384360" y="3859543"/>
                </a:cubicBezTo>
                <a:close/>
                <a:moveTo>
                  <a:pt x="2368736" y="2042650"/>
                </a:moveTo>
                <a:cubicBezTo>
                  <a:pt x="2365307" y="2042257"/>
                  <a:pt x="2360811" y="2042200"/>
                  <a:pt x="2361654" y="2037202"/>
                </a:cubicBezTo>
                <a:cubicBezTo>
                  <a:pt x="2362329" y="2033270"/>
                  <a:pt x="2366769" y="2032764"/>
                  <a:pt x="2370197" y="2032484"/>
                </a:cubicBezTo>
                <a:cubicBezTo>
                  <a:pt x="2373738" y="2032203"/>
                  <a:pt x="2378009" y="2032484"/>
                  <a:pt x="2377053" y="2037595"/>
                </a:cubicBezTo>
                <a:cubicBezTo>
                  <a:pt x="2376323" y="2041583"/>
                  <a:pt x="2372333" y="2042313"/>
                  <a:pt x="2368736" y="2042650"/>
                </a:cubicBezTo>
                <a:close/>
                <a:moveTo>
                  <a:pt x="2370871" y="906165"/>
                </a:moveTo>
                <a:cubicBezTo>
                  <a:pt x="2370759" y="903132"/>
                  <a:pt x="2373175" y="901672"/>
                  <a:pt x="2375592" y="900942"/>
                </a:cubicBezTo>
                <a:cubicBezTo>
                  <a:pt x="2378121" y="900211"/>
                  <a:pt x="2381269" y="900492"/>
                  <a:pt x="2380650" y="903975"/>
                </a:cubicBezTo>
                <a:cubicBezTo>
                  <a:pt x="2380313" y="905772"/>
                  <a:pt x="2377053" y="907064"/>
                  <a:pt x="2375367" y="908356"/>
                </a:cubicBezTo>
                <a:cubicBezTo>
                  <a:pt x="2373400" y="907457"/>
                  <a:pt x="2370871" y="906839"/>
                  <a:pt x="2370871" y="906109"/>
                </a:cubicBezTo>
                <a:close/>
                <a:moveTo>
                  <a:pt x="2379470" y="679587"/>
                </a:moveTo>
                <a:cubicBezTo>
                  <a:pt x="2380482" y="679250"/>
                  <a:pt x="2382786" y="680430"/>
                  <a:pt x="2383179" y="681441"/>
                </a:cubicBezTo>
                <a:cubicBezTo>
                  <a:pt x="2384191" y="684024"/>
                  <a:pt x="2382955" y="686159"/>
                  <a:pt x="2380425" y="687338"/>
                </a:cubicBezTo>
                <a:cubicBezTo>
                  <a:pt x="2379133" y="686720"/>
                  <a:pt x="2376997" y="686383"/>
                  <a:pt x="2376660" y="685372"/>
                </a:cubicBezTo>
                <a:cubicBezTo>
                  <a:pt x="2375648" y="682789"/>
                  <a:pt x="2376941" y="680373"/>
                  <a:pt x="2379470" y="679587"/>
                </a:cubicBezTo>
                <a:close/>
                <a:moveTo>
                  <a:pt x="2383741" y="1244459"/>
                </a:moveTo>
                <a:cubicBezTo>
                  <a:pt x="2385090" y="1244459"/>
                  <a:pt x="2386889" y="1245471"/>
                  <a:pt x="2387676" y="1246594"/>
                </a:cubicBezTo>
                <a:cubicBezTo>
                  <a:pt x="2388912" y="1248335"/>
                  <a:pt x="2387956" y="1250189"/>
                  <a:pt x="2385933" y="1250189"/>
                </a:cubicBezTo>
                <a:cubicBezTo>
                  <a:pt x="2384584" y="1250189"/>
                  <a:pt x="2383235" y="1248840"/>
                  <a:pt x="2381887" y="1248110"/>
                </a:cubicBezTo>
                <a:cubicBezTo>
                  <a:pt x="2381100" y="1246088"/>
                  <a:pt x="2381718" y="1244403"/>
                  <a:pt x="2383741" y="1244459"/>
                </a:cubicBezTo>
                <a:close/>
                <a:moveTo>
                  <a:pt x="2379414" y="4427055"/>
                </a:moveTo>
                <a:cubicBezTo>
                  <a:pt x="2378683" y="4426718"/>
                  <a:pt x="2377615" y="4426549"/>
                  <a:pt x="2377335" y="4425931"/>
                </a:cubicBezTo>
                <a:cubicBezTo>
                  <a:pt x="2376492" y="4424134"/>
                  <a:pt x="2377335" y="4422674"/>
                  <a:pt x="2379358" y="4422337"/>
                </a:cubicBezTo>
                <a:cubicBezTo>
                  <a:pt x="2379976" y="4422224"/>
                  <a:pt x="2381156" y="4422786"/>
                  <a:pt x="2381437" y="4423404"/>
                </a:cubicBezTo>
                <a:cubicBezTo>
                  <a:pt x="2382280" y="4425257"/>
                  <a:pt x="2381437" y="4426549"/>
                  <a:pt x="2379414" y="4427055"/>
                </a:cubicBezTo>
                <a:close/>
                <a:moveTo>
                  <a:pt x="2375255" y="4451488"/>
                </a:moveTo>
                <a:cubicBezTo>
                  <a:pt x="2375705" y="4450869"/>
                  <a:pt x="2376098" y="4449915"/>
                  <a:pt x="2376660" y="4449690"/>
                </a:cubicBezTo>
                <a:cubicBezTo>
                  <a:pt x="2378683" y="4449016"/>
                  <a:pt x="2379976" y="4449971"/>
                  <a:pt x="2380032" y="4452105"/>
                </a:cubicBezTo>
                <a:cubicBezTo>
                  <a:pt x="2380032" y="4452723"/>
                  <a:pt x="2379302" y="4453678"/>
                  <a:pt x="2378683" y="4453903"/>
                </a:cubicBezTo>
                <a:cubicBezTo>
                  <a:pt x="2376660" y="4454520"/>
                  <a:pt x="2375480" y="4453622"/>
                  <a:pt x="2375255" y="4451488"/>
                </a:cubicBezTo>
                <a:close/>
                <a:moveTo>
                  <a:pt x="2369129" y="4208059"/>
                </a:moveTo>
                <a:cubicBezTo>
                  <a:pt x="2369129" y="4207385"/>
                  <a:pt x="2369803" y="4206206"/>
                  <a:pt x="2370309" y="4206094"/>
                </a:cubicBezTo>
                <a:cubicBezTo>
                  <a:pt x="2372276" y="4205700"/>
                  <a:pt x="2373344" y="4206768"/>
                  <a:pt x="2373400" y="4208789"/>
                </a:cubicBezTo>
                <a:cubicBezTo>
                  <a:pt x="2373007" y="4209463"/>
                  <a:pt x="2372669" y="4210643"/>
                  <a:pt x="2372164" y="4210755"/>
                </a:cubicBezTo>
                <a:cubicBezTo>
                  <a:pt x="2370253" y="4211148"/>
                  <a:pt x="2369073" y="4210081"/>
                  <a:pt x="2369129" y="4208059"/>
                </a:cubicBezTo>
                <a:close/>
                <a:moveTo>
                  <a:pt x="2366094" y="3807700"/>
                </a:moveTo>
                <a:cubicBezTo>
                  <a:pt x="2367162" y="3806689"/>
                  <a:pt x="2368904" y="3805847"/>
                  <a:pt x="2370253" y="3805959"/>
                </a:cubicBezTo>
                <a:cubicBezTo>
                  <a:pt x="2371264" y="3806071"/>
                  <a:pt x="2372108" y="3807813"/>
                  <a:pt x="2372838" y="3808711"/>
                </a:cubicBezTo>
                <a:cubicBezTo>
                  <a:pt x="2371826" y="3811744"/>
                  <a:pt x="2369466" y="3812025"/>
                  <a:pt x="2367049" y="3811407"/>
                </a:cubicBezTo>
                <a:cubicBezTo>
                  <a:pt x="2365082" y="3810902"/>
                  <a:pt x="2364577" y="3809104"/>
                  <a:pt x="2366038" y="3807644"/>
                </a:cubicBezTo>
                <a:close/>
                <a:moveTo>
                  <a:pt x="2361935" y="3190649"/>
                </a:moveTo>
                <a:cubicBezTo>
                  <a:pt x="2361204" y="3190929"/>
                  <a:pt x="2359799" y="3189132"/>
                  <a:pt x="2358675" y="3188290"/>
                </a:cubicBezTo>
                <a:cubicBezTo>
                  <a:pt x="2358788" y="3185425"/>
                  <a:pt x="2360305" y="3183628"/>
                  <a:pt x="2363059" y="3183740"/>
                </a:cubicBezTo>
                <a:cubicBezTo>
                  <a:pt x="2364970" y="3183740"/>
                  <a:pt x="2365869" y="3185481"/>
                  <a:pt x="2365026" y="3187335"/>
                </a:cubicBezTo>
                <a:cubicBezTo>
                  <a:pt x="2364408" y="3188683"/>
                  <a:pt x="2363228" y="3190255"/>
                  <a:pt x="2361935" y="3190705"/>
                </a:cubicBezTo>
                <a:close/>
                <a:moveTo>
                  <a:pt x="2346424" y="3487436"/>
                </a:moveTo>
                <a:cubicBezTo>
                  <a:pt x="2346929" y="3486200"/>
                  <a:pt x="2349065" y="3484627"/>
                  <a:pt x="2350076" y="3484908"/>
                </a:cubicBezTo>
                <a:cubicBezTo>
                  <a:pt x="2353111" y="3485694"/>
                  <a:pt x="2353561" y="3488615"/>
                  <a:pt x="2352550" y="3491199"/>
                </a:cubicBezTo>
                <a:cubicBezTo>
                  <a:pt x="2352099" y="3492435"/>
                  <a:pt x="2350133" y="3493052"/>
                  <a:pt x="2348840" y="3493895"/>
                </a:cubicBezTo>
                <a:cubicBezTo>
                  <a:pt x="2345805" y="3492659"/>
                  <a:pt x="2345356" y="3490019"/>
                  <a:pt x="2346367" y="3487436"/>
                </a:cubicBezTo>
                <a:close/>
                <a:moveTo>
                  <a:pt x="2341759" y="2999737"/>
                </a:moveTo>
                <a:cubicBezTo>
                  <a:pt x="2340747" y="2998501"/>
                  <a:pt x="2339679" y="2997322"/>
                  <a:pt x="2338443" y="2995861"/>
                </a:cubicBezTo>
                <a:cubicBezTo>
                  <a:pt x="2339510" y="2994907"/>
                  <a:pt x="2340579" y="2993896"/>
                  <a:pt x="2341646" y="2992885"/>
                </a:cubicBezTo>
                <a:cubicBezTo>
                  <a:pt x="2342714" y="2994120"/>
                  <a:pt x="2344344" y="2995187"/>
                  <a:pt x="2344569" y="2996535"/>
                </a:cubicBezTo>
                <a:cubicBezTo>
                  <a:pt x="2344737" y="2997434"/>
                  <a:pt x="2342770" y="2998670"/>
                  <a:pt x="2341759" y="2999737"/>
                </a:cubicBezTo>
                <a:close/>
                <a:moveTo>
                  <a:pt x="2332879" y="3301972"/>
                </a:moveTo>
                <a:cubicBezTo>
                  <a:pt x="2332598" y="3300848"/>
                  <a:pt x="2333722" y="3298489"/>
                  <a:pt x="2334677" y="3298153"/>
                </a:cubicBezTo>
                <a:cubicBezTo>
                  <a:pt x="2337263" y="3297254"/>
                  <a:pt x="2339117" y="3298883"/>
                  <a:pt x="2340128" y="3301410"/>
                </a:cubicBezTo>
                <a:cubicBezTo>
                  <a:pt x="2339510" y="3302758"/>
                  <a:pt x="2339173" y="3304893"/>
                  <a:pt x="2338218" y="3305230"/>
                </a:cubicBezTo>
                <a:cubicBezTo>
                  <a:pt x="2335633" y="3306128"/>
                  <a:pt x="2333497" y="3304556"/>
                  <a:pt x="2332879" y="3301972"/>
                </a:cubicBezTo>
                <a:close/>
                <a:moveTo>
                  <a:pt x="2323100" y="2820901"/>
                </a:moveTo>
                <a:cubicBezTo>
                  <a:pt x="2322144" y="2817868"/>
                  <a:pt x="2324280" y="2815958"/>
                  <a:pt x="2326809" y="2815003"/>
                </a:cubicBezTo>
                <a:cubicBezTo>
                  <a:pt x="2329451" y="2813992"/>
                  <a:pt x="2332317" y="2814329"/>
                  <a:pt x="2332598" y="2817699"/>
                </a:cubicBezTo>
                <a:cubicBezTo>
                  <a:pt x="2332823" y="2820732"/>
                  <a:pt x="2330069" y="2821968"/>
                  <a:pt x="2327483" y="2822698"/>
                </a:cubicBezTo>
                <a:cubicBezTo>
                  <a:pt x="2325966" y="2822137"/>
                  <a:pt x="2323437" y="2821912"/>
                  <a:pt x="2323100" y="2820957"/>
                </a:cubicBezTo>
                <a:close/>
                <a:moveTo>
                  <a:pt x="2328214" y="2555174"/>
                </a:moveTo>
                <a:cubicBezTo>
                  <a:pt x="2327483" y="2554837"/>
                  <a:pt x="2326416" y="2554725"/>
                  <a:pt x="2326078" y="2554107"/>
                </a:cubicBezTo>
                <a:cubicBezTo>
                  <a:pt x="2325011" y="2552198"/>
                  <a:pt x="2325572" y="2550681"/>
                  <a:pt x="2327483" y="2550232"/>
                </a:cubicBezTo>
                <a:cubicBezTo>
                  <a:pt x="2328102" y="2550063"/>
                  <a:pt x="2329282" y="2550625"/>
                  <a:pt x="2329619" y="2551243"/>
                </a:cubicBezTo>
                <a:cubicBezTo>
                  <a:pt x="2330687" y="2553152"/>
                  <a:pt x="2330125" y="2554500"/>
                  <a:pt x="2328214" y="2555174"/>
                </a:cubicBezTo>
                <a:close/>
                <a:moveTo>
                  <a:pt x="2316693" y="3116283"/>
                </a:moveTo>
                <a:cubicBezTo>
                  <a:pt x="2317760" y="3113756"/>
                  <a:pt x="2319672" y="3112296"/>
                  <a:pt x="2322200" y="3113138"/>
                </a:cubicBezTo>
                <a:cubicBezTo>
                  <a:pt x="2322875" y="3113363"/>
                  <a:pt x="2323549" y="3116115"/>
                  <a:pt x="2323100" y="3117070"/>
                </a:cubicBezTo>
                <a:cubicBezTo>
                  <a:pt x="2322482" y="3118249"/>
                  <a:pt x="2320683" y="3119316"/>
                  <a:pt x="2319390" y="3119316"/>
                </a:cubicBezTo>
                <a:cubicBezTo>
                  <a:pt x="2318491" y="3119316"/>
                  <a:pt x="2317592" y="3117407"/>
                  <a:pt x="2316749" y="3116340"/>
                </a:cubicBezTo>
                <a:close/>
                <a:moveTo>
                  <a:pt x="2292245" y="2897401"/>
                </a:moveTo>
                <a:cubicBezTo>
                  <a:pt x="2300113" y="2901557"/>
                  <a:pt x="2307981" y="2905657"/>
                  <a:pt x="2320852" y="2912397"/>
                </a:cubicBezTo>
                <a:cubicBezTo>
                  <a:pt x="2303260" y="2915149"/>
                  <a:pt x="2296797" y="2908128"/>
                  <a:pt x="2292245" y="2897401"/>
                </a:cubicBezTo>
                <a:close/>
                <a:moveTo>
                  <a:pt x="2316411" y="2081068"/>
                </a:moveTo>
                <a:cubicBezTo>
                  <a:pt x="2315513" y="2080057"/>
                  <a:pt x="2313995" y="2079046"/>
                  <a:pt x="2313489" y="2077642"/>
                </a:cubicBezTo>
                <a:cubicBezTo>
                  <a:pt x="2312814" y="2075732"/>
                  <a:pt x="2314220" y="2074216"/>
                  <a:pt x="2316075" y="2074834"/>
                </a:cubicBezTo>
                <a:cubicBezTo>
                  <a:pt x="2317423" y="2075283"/>
                  <a:pt x="2318885" y="2076799"/>
                  <a:pt x="2319390" y="2078147"/>
                </a:cubicBezTo>
                <a:cubicBezTo>
                  <a:pt x="2320065" y="2080057"/>
                  <a:pt x="2318828" y="2081180"/>
                  <a:pt x="2316411" y="2081068"/>
                </a:cubicBezTo>
                <a:close/>
                <a:moveTo>
                  <a:pt x="2262570" y="2517486"/>
                </a:moveTo>
                <a:cubicBezTo>
                  <a:pt x="2262570" y="2517486"/>
                  <a:pt x="2260547" y="2515352"/>
                  <a:pt x="2260210" y="2513049"/>
                </a:cubicBezTo>
                <a:cubicBezTo>
                  <a:pt x="2259704" y="2509792"/>
                  <a:pt x="2262514" y="2508668"/>
                  <a:pt x="2264987" y="2509679"/>
                </a:cubicBezTo>
                <a:cubicBezTo>
                  <a:pt x="2267066" y="2510522"/>
                  <a:pt x="2269764" y="2512431"/>
                  <a:pt x="2270214" y="2514341"/>
                </a:cubicBezTo>
                <a:cubicBezTo>
                  <a:pt x="2270944" y="2517543"/>
                  <a:pt x="2268134" y="2518160"/>
                  <a:pt x="2262570" y="2517486"/>
                </a:cubicBezTo>
                <a:close/>
                <a:moveTo>
                  <a:pt x="2267685" y="3296355"/>
                </a:moveTo>
                <a:cubicBezTo>
                  <a:pt x="2269708" y="3295681"/>
                  <a:pt x="2271001" y="3296580"/>
                  <a:pt x="2271057" y="3298714"/>
                </a:cubicBezTo>
                <a:cubicBezTo>
                  <a:pt x="2271057" y="3299332"/>
                  <a:pt x="2270326" y="3300287"/>
                  <a:pt x="2269708" y="3300511"/>
                </a:cubicBezTo>
                <a:cubicBezTo>
                  <a:pt x="2267741" y="3301185"/>
                  <a:pt x="2266504" y="3300231"/>
                  <a:pt x="2266224" y="3298153"/>
                </a:cubicBezTo>
                <a:cubicBezTo>
                  <a:pt x="2266673" y="3297535"/>
                  <a:pt x="2267066" y="3296580"/>
                  <a:pt x="2267629" y="3296355"/>
                </a:cubicBezTo>
                <a:close/>
                <a:moveTo>
                  <a:pt x="2269933" y="1731877"/>
                </a:moveTo>
                <a:cubicBezTo>
                  <a:pt x="2268584" y="1732664"/>
                  <a:pt x="2267179" y="1734012"/>
                  <a:pt x="2265774" y="1734012"/>
                </a:cubicBezTo>
                <a:cubicBezTo>
                  <a:pt x="2263694" y="1734012"/>
                  <a:pt x="2262739" y="1732158"/>
                  <a:pt x="2263975" y="1730361"/>
                </a:cubicBezTo>
                <a:cubicBezTo>
                  <a:pt x="2264762" y="1729181"/>
                  <a:pt x="2266617" y="1728170"/>
                  <a:pt x="2267966" y="1728114"/>
                </a:cubicBezTo>
                <a:cubicBezTo>
                  <a:pt x="2270045" y="1728114"/>
                  <a:pt x="2270719" y="1729799"/>
                  <a:pt x="2269876" y="1731877"/>
                </a:cubicBezTo>
                <a:close/>
                <a:moveTo>
                  <a:pt x="2259817" y="4091737"/>
                </a:moveTo>
                <a:cubicBezTo>
                  <a:pt x="2259142" y="4092804"/>
                  <a:pt x="2256051" y="4093703"/>
                  <a:pt x="2255433" y="4093085"/>
                </a:cubicBezTo>
                <a:cubicBezTo>
                  <a:pt x="2249363" y="4087524"/>
                  <a:pt x="2251330" y="4080728"/>
                  <a:pt x="2253184" y="4074045"/>
                </a:cubicBezTo>
                <a:cubicBezTo>
                  <a:pt x="2253353" y="4073426"/>
                  <a:pt x="2254477" y="4073034"/>
                  <a:pt x="2256332" y="4071742"/>
                </a:cubicBezTo>
                <a:cubicBezTo>
                  <a:pt x="2262233" y="4077527"/>
                  <a:pt x="2264706" y="4083818"/>
                  <a:pt x="2259817" y="4091737"/>
                </a:cubicBezTo>
                <a:close/>
                <a:moveTo>
                  <a:pt x="2250543" y="2565397"/>
                </a:moveTo>
                <a:cubicBezTo>
                  <a:pt x="2250656" y="2564723"/>
                  <a:pt x="2251723" y="2563936"/>
                  <a:pt x="2252454" y="2563824"/>
                </a:cubicBezTo>
                <a:cubicBezTo>
                  <a:pt x="2254590" y="2563375"/>
                  <a:pt x="2255714" y="2564554"/>
                  <a:pt x="2255320" y="2566801"/>
                </a:cubicBezTo>
                <a:cubicBezTo>
                  <a:pt x="2255208" y="2567475"/>
                  <a:pt x="2254084" y="2567924"/>
                  <a:pt x="2253466" y="2568430"/>
                </a:cubicBezTo>
                <a:cubicBezTo>
                  <a:pt x="2251330" y="2568711"/>
                  <a:pt x="2250206" y="2567644"/>
                  <a:pt x="2250599" y="2565397"/>
                </a:cubicBezTo>
                <a:close/>
                <a:moveTo>
                  <a:pt x="2252341" y="1652008"/>
                </a:moveTo>
                <a:cubicBezTo>
                  <a:pt x="2266448" y="1638528"/>
                  <a:pt x="2269034" y="1637292"/>
                  <a:pt x="2274429" y="1641448"/>
                </a:cubicBezTo>
                <a:cubicBezTo>
                  <a:pt x="2275553" y="1642291"/>
                  <a:pt x="2276733" y="1644931"/>
                  <a:pt x="2276227" y="1645942"/>
                </a:cubicBezTo>
                <a:cubicBezTo>
                  <a:pt x="2272349" y="1654086"/>
                  <a:pt x="2263863" y="1649930"/>
                  <a:pt x="2257962" y="1652963"/>
                </a:cubicBezTo>
                <a:cubicBezTo>
                  <a:pt x="2257343" y="1653300"/>
                  <a:pt x="2256332" y="1652738"/>
                  <a:pt x="2252341" y="1652008"/>
                </a:cubicBezTo>
                <a:close/>
                <a:moveTo>
                  <a:pt x="2293032" y="2627237"/>
                </a:moveTo>
                <a:cubicBezTo>
                  <a:pt x="2283197" y="2626450"/>
                  <a:pt x="2277688" y="2624316"/>
                  <a:pt x="2272855" y="2613588"/>
                </a:cubicBezTo>
                <a:cubicBezTo>
                  <a:pt x="2282072" y="2617070"/>
                  <a:pt x="2288198" y="2618138"/>
                  <a:pt x="2293032" y="2627237"/>
                </a:cubicBezTo>
                <a:close/>
                <a:moveTo>
                  <a:pt x="2289154" y="2240751"/>
                </a:moveTo>
                <a:cubicBezTo>
                  <a:pt x="2286231" y="2240639"/>
                  <a:pt x="2284602" y="2238561"/>
                  <a:pt x="2284770" y="2235359"/>
                </a:cubicBezTo>
                <a:cubicBezTo>
                  <a:pt x="2286569" y="2230248"/>
                  <a:pt x="2290728" y="2229293"/>
                  <a:pt x="2295280" y="2229574"/>
                </a:cubicBezTo>
                <a:cubicBezTo>
                  <a:pt x="2298090" y="2229799"/>
                  <a:pt x="2300787" y="2231484"/>
                  <a:pt x="2299720" y="2234629"/>
                </a:cubicBezTo>
                <a:cubicBezTo>
                  <a:pt x="2298090" y="2239403"/>
                  <a:pt x="2293762" y="2240920"/>
                  <a:pt x="2289210" y="2240751"/>
                </a:cubicBezTo>
                <a:close/>
                <a:moveTo>
                  <a:pt x="2305565" y="3436043"/>
                </a:moveTo>
                <a:cubicBezTo>
                  <a:pt x="2299270" y="3435930"/>
                  <a:pt x="2294212" y="3444411"/>
                  <a:pt x="2285332" y="3437447"/>
                </a:cubicBezTo>
                <a:cubicBezTo>
                  <a:pt x="2292133" y="3429639"/>
                  <a:pt x="2298202" y="3428179"/>
                  <a:pt x="2305565" y="3436043"/>
                </a:cubicBezTo>
                <a:close/>
                <a:moveTo>
                  <a:pt x="2288929" y="4544051"/>
                </a:moveTo>
                <a:cubicBezTo>
                  <a:pt x="2290446" y="4544725"/>
                  <a:pt x="2293481" y="4545006"/>
                  <a:pt x="2294493" y="4546690"/>
                </a:cubicBezTo>
                <a:cubicBezTo>
                  <a:pt x="2296291" y="4549555"/>
                  <a:pt x="2293762" y="4551465"/>
                  <a:pt x="2291233" y="4551409"/>
                </a:cubicBezTo>
                <a:cubicBezTo>
                  <a:pt x="2289041" y="4551409"/>
                  <a:pt x="2285951" y="4550510"/>
                  <a:pt x="2284882" y="4548881"/>
                </a:cubicBezTo>
                <a:cubicBezTo>
                  <a:pt x="2282803" y="4545792"/>
                  <a:pt x="2285726" y="4544893"/>
                  <a:pt x="2288929" y="4544051"/>
                </a:cubicBezTo>
                <a:close/>
                <a:moveTo>
                  <a:pt x="2275665" y="4387625"/>
                </a:moveTo>
                <a:cubicBezTo>
                  <a:pt x="2277520" y="4387457"/>
                  <a:pt x="2280162" y="4389648"/>
                  <a:pt x="2281510" y="4391501"/>
                </a:cubicBezTo>
                <a:cubicBezTo>
                  <a:pt x="2283140" y="4393804"/>
                  <a:pt x="2282634" y="4396444"/>
                  <a:pt x="2279600" y="4397679"/>
                </a:cubicBezTo>
                <a:cubicBezTo>
                  <a:pt x="2276733" y="4397791"/>
                  <a:pt x="2274822" y="4396163"/>
                  <a:pt x="2273642" y="4393691"/>
                </a:cubicBezTo>
                <a:cubicBezTo>
                  <a:pt x="2272462" y="4391108"/>
                  <a:pt x="2272575" y="4387906"/>
                  <a:pt x="2275665" y="4387625"/>
                </a:cubicBezTo>
                <a:close/>
                <a:moveTo>
                  <a:pt x="2273193" y="3550118"/>
                </a:moveTo>
                <a:cubicBezTo>
                  <a:pt x="2277295" y="3548264"/>
                  <a:pt x="2279487" y="3551129"/>
                  <a:pt x="2279824" y="3555061"/>
                </a:cubicBezTo>
                <a:cubicBezTo>
                  <a:pt x="2280162" y="3558599"/>
                  <a:pt x="2279206" y="3561857"/>
                  <a:pt x="2275609" y="3563486"/>
                </a:cubicBezTo>
                <a:cubicBezTo>
                  <a:pt x="2272631" y="3563654"/>
                  <a:pt x="2271169" y="3561688"/>
                  <a:pt x="2270439" y="3559105"/>
                </a:cubicBezTo>
                <a:cubicBezTo>
                  <a:pt x="2269427" y="3555510"/>
                  <a:pt x="2269652" y="3551747"/>
                  <a:pt x="2273193" y="3550118"/>
                </a:cubicBezTo>
                <a:close/>
                <a:moveTo>
                  <a:pt x="2268809" y="3330280"/>
                </a:moveTo>
                <a:cubicBezTo>
                  <a:pt x="2267179" y="3328988"/>
                  <a:pt x="2267235" y="3327359"/>
                  <a:pt x="2268978" y="3326124"/>
                </a:cubicBezTo>
                <a:cubicBezTo>
                  <a:pt x="2269483" y="3325730"/>
                  <a:pt x="2270663" y="3325675"/>
                  <a:pt x="2271113" y="3326067"/>
                </a:cubicBezTo>
                <a:cubicBezTo>
                  <a:pt x="2272686" y="3327359"/>
                  <a:pt x="2272575" y="3328876"/>
                  <a:pt x="2270888" y="3330336"/>
                </a:cubicBezTo>
                <a:cubicBezTo>
                  <a:pt x="2270214" y="3330336"/>
                  <a:pt x="2269258" y="3330673"/>
                  <a:pt x="2268809" y="3330280"/>
                </a:cubicBezTo>
                <a:close/>
                <a:moveTo>
                  <a:pt x="2259592" y="4613529"/>
                </a:moveTo>
                <a:cubicBezTo>
                  <a:pt x="2260097" y="4610721"/>
                  <a:pt x="2261840" y="4608418"/>
                  <a:pt x="2264706" y="4608699"/>
                </a:cubicBezTo>
                <a:cubicBezTo>
                  <a:pt x="2267741" y="4608980"/>
                  <a:pt x="2268640" y="4611676"/>
                  <a:pt x="2268134" y="4614484"/>
                </a:cubicBezTo>
                <a:cubicBezTo>
                  <a:pt x="2267629" y="4617293"/>
                  <a:pt x="2265942" y="4619146"/>
                  <a:pt x="2262964" y="4619371"/>
                </a:cubicBezTo>
                <a:cubicBezTo>
                  <a:pt x="2259929" y="4618585"/>
                  <a:pt x="2259030" y="4616338"/>
                  <a:pt x="2259535" y="4613529"/>
                </a:cubicBezTo>
                <a:close/>
                <a:moveTo>
                  <a:pt x="2234245" y="940315"/>
                </a:moveTo>
                <a:cubicBezTo>
                  <a:pt x="2235875" y="941607"/>
                  <a:pt x="2235706" y="943123"/>
                  <a:pt x="2234020" y="944583"/>
                </a:cubicBezTo>
                <a:cubicBezTo>
                  <a:pt x="2233345" y="944583"/>
                  <a:pt x="2232390" y="944920"/>
                  <a:pt x="2231884" y="944527"/>
                </a:cubicBezTo>
                <a:cubicBezTo>
                  <a:pt x="2230254" y="943235"/>
                  <a:pt x="2230311" y="941607"/>
                  <a:pt x="2232053" y="940371"/>
                </a:cubicBezTo>
                <a:cubicBezTo>
                  <a:pt x="2232559" y="939978"/>
                  <a:pt x="2233795" y="939922"/>
                  <a:pt x="2234245" y="940315"/>
                </a:cubicBezTo>
                <a:close/>
                <a:moveTo>
                  <a:pt x="2232390" y="565849"/>
                </a:moveTo>
                <a:cubicBezTo>
                  <a:pt x="2231041" y="567590"/>
                  <a:pt x="2229580" y="567759"/>
                  <a:pt x="2228231" y="566074"/>
                </a:cubicBezTo>
                <a:cubicBezTo>
                  <a:pt x="2227837" y="565624"/>
                  <a:pt x="2227894" y="564332"/>
                  <a:pt x="2228231" y="563827"/>
                </a:cubicBezTo>
                <a:cubicBezTo>
                  <a:pt x="2229411" y="562029"/>
                  <a:pt x="2230985" y="561917"/>
                  <a:pt x="2232278" y="563546"/>
                </a:cubicBezTo>
                <a:cubicBezTo>
                  <a:pt x="2232671" y="563995"/>
                  <a:pt x="2232334" y="565062"/>
                  <a:pt x="2232278" y="565849"/>
                </a:cubicBezTo>
                <a:close/>
                <a:moveTo>
                  <a:pt x="2237729" y="1546638"/>
                </a:moveTo>
                <a:cubicBezTo>
                  <a:pt x="2236043" y="1531529"/>
                  <a:pt x="2221375" y="1519734"/>
                  <a:pt x="2227725" y="1499627"/>
                </a:cubicBezTo>
                <a:cubicBezTo>
                  <a:pt x="2239190" y="1522318"/>
                  <a:pt x="2239415" y="1523217"/>
                  <a:pt x="2237729" y="1546638"/>
                </a:cubicBezTo>
                <a:close/>
                <a:moveTo>
                  <a:pt x="2174727" y="2457893"/>
                </a:moveTo>
                <a:cubicBezTo>
                  <a:pt x="2175570" y="2456657"/>
                  <a:pt x="2177143" y="2455422"/>
                  <a:pt x="2178493" y="2455309"/>
                </a:cubicBezTo>
                <a:cubicBezTo>
                  <a:pt x="2180516" y="2455141"/>
                  <a:pt x="2181134" y="2456770"/>
                  <a:pt x="2180122" y="2458792"/>
                </a:cubicBezTo>
                <a:cubicBezTo>
                  <a:pt x="2178830" y="2459690"/>
                  <a:pt x="2177650" y="2461263"/>
                  <a:pt x="2176301" y="2461376"/>
                </a:cubicBezTo>
                <a:cubicBezTo>
                  <a:pt x="2174278" y="2461544"/>
                  <a:pt x="2173491" y="2459746"/>
                  <a:pt x="2174727" y="2457949"/>
                </a:cubicBezTo>
                <a:close/>
                <a:moveTo>
                  <a:pt x="2176750" y="2811633"/>
                </a:moveTo>
                <a:cubicBezTo>
                  <a:pt x="2180291" y="2811353"/>
                  <a:pt x="2184337" y="2812476"/>
                  <a:pt x="2184113" y="2816857"/>
                </a:cubicBezTo>
                <a:cubicBezTo>
                  <a:pt x="2183888" y="2821800"/>
                  <a:pt x="2179167" y="2823653"/>
                  <a:pt x="2175345" y="2825394"/>
                </a:cubicBezTo>
                <a:cubicBezTo>
                  <a:pt x="2171748" y="2827023"/>
                  <a:pt x="2168826" y="2825956"/>
                  <a:pt x="2167589" y="2821575"/>
                </a:cubicBezTo>
                <a:cubicBezTo>
                  <a:pt x="2167421" y="2815228"/>
                  <a:pt x="2170905" y="2812139"/>
                  <a:pt x="2176750" y="2811690"/>
                </a:cubicBezTo>
                <a:close/>
                <a:moveTo>
                  <a:pt x="2175233" y="2365891"/>
                </a:moveTo>
                <a:cubicBezTo>
                  <a:pt x="2176525" y="2358983"/>
                  <a:pt x="2182202" y="2359039"/>
                  <a:pt x="2187372" y="2358590"/>
                </a:cubicBezTo>
                <a:cubicBezTo>
                  <a:pt x="2190295" y="2358309"/>
                  <a:pt x="2192993" y="2360050"/>
                  <a:pt x="2192149" y="2363251"/>
                </a:cubicBezTo>
                <a:cubicBezTo>
                  <a:pt x="2190519" y="2369037"/>
                  <a:pt x="2186192" y="2372014"/>
                  <a:pt x="2180291" y="2371508"/>
                </a:cubicBezTo>
                <a:cubicBezTo>
                  <a:pt x="2177481" y="2371283"/>
                  <a:pt x="2175738" y="2369149"/>
                  <a:pt x="2175233" y="2365891"/>
                </a:cubicBezTo>
                <a:close/>
                <a:moveTo>
                  <a:pt x="2185911" y="1420375"/>
                </a:moveTo>
                <a:cubicBezTo>
                  <a:pt x="2186361" y="1419083"/>
                  <a:pt x="2188496" y="1418465"/>
                  <a:pt x="2189845" y="1417566"/>
                </a:cubicBezTo>
                <a:cubicBezTo>
                  <a:pt x="2190857" y="1418802"/>
                  <a:pt x="2192768" y="1420150"/>
                  <a:pt x="2192655" y="1421161"/>
                </a:cubicBezTo>
                <a:cubicBezTo>
                  <a:pt x="2192487" y="1422565"/>
                  <a:pt x="2190857" y="1424587"/>
                  <a:pt x="2189564" y="1424868"/>
                </a:cubicBezTo>
                <a:cubicBezTo>
                  <a:pt x="2186080" y="1425711"/>
                  <a:pt x="2184899" y="1423352"/>
                  <a:pt x="2185911" y="1420318"/>
                </a:cubicBezTo>
                <a:close/>
                <a:moveTo>
                  <a:pt x="2195859" y="2392402"/>
                </a:moveTo>
                <a:cubicBezTo>
                  <a:pt x="2195859" y="2393020"/>
                  <a:pt x="2194960" y="2393694"/>
                  <a:pt x="2194510" y="2394312"/>
                </a:cubicBezTo>
                <a:cubicBezTo>
                  <a:pt x="2192374" y="2394817"/>
                  <a:pt x="2191082" y="2394031"/>
                  <a:pt x="2191026" y="2391784"/>
                </a:cubicBezTo>
                <a:cubicBezTo>
                  <a:pt x="2191026" y="2391167"/>
                  <a:pt x="2191756" y="2390156"/>
                  <a:pt x="2192374" y="2389931"/>
                </a:cubicBezTo>
                <a:cubicBezTo>
                  <a:pt x="2194454" y="2389257"/>
                  <a:pt x="2195803" y="2390156"/>
                  <a:pt x="2195859" y="2392402"/>
                </a:cubicBezTo>
                <a:close/>
                <a:moveTo>
                  <a:pt x="2193329" y="853649"/>
                </a:moveTo>
                <a:cubicBezTo>
                  <a:pt x="2193780" y="852301"/>
                  <a:pt x="2195353" y="850728"/>
                  <a:pt x="2196646" y="850504"/>
                </a:cubicBezTo>
                <a:cubicBezTo>
                  <a:pt x="2199343" y="850054"/>
                  <a:pt x="2201816" y="851121"/>
                  <a:pt x="2200130" y="854660"/>
                </a:cubicBezTo>
                <a:cubicBezTo>
                  <a:pt x="2199568" y="855839"/>
                  <a:pt x="2197377" y="856233"/>
                  <a:pt x="2195971" y="856963"/>
                </a:cubicBezTo>
                <a:cubicBezTo>
                  <a:pt x="2195016" y="855839"/>
                  <a:pt x="2193105" y="854379"/>
                  <a:pt x="2193329" y="853649"/>
                </a:cubicBezTo>
                <a:close/>
                <a:moveTo>
                  <a:pt x="2200861" y="934586"/>
                </a:moveTo>
                <a:cubicBezTo>
                  <a:pt x="2202884" y="934080"/>
                  <a:pt x="2203895" y="935147"/>
                  <a:pt x="2203671" y="937282"/>
                </a:cubicBezTo>
                <a:cubicBezTo>
                  <a:pt x="2203165" y="937956"/>
                  <a:pt x="2202828" y="939023"/>
                  <a:pt x="2202210" y="939191"/>
                </a:cubicBezTo>
                <a:cubicBezTo>
                  <a:pt x="2200187" y="939697"/>
                  <a:pt x="2199118" y="938574"/>
                  <a:pt x="2199456" y="936495"/>
                </a:cubicBezTo>
                <a:cubicBezTo>
                  <a:pt x="2199568" y="935765"/>
                  <a:pt x="2200243" y="934698"/>
                  <a:pt x="2200861" y="934586"/>
                </a:cubicBezTo>
                <a:close/>
                <a:moveTo>
                  <a:pt x="2204739" y="1683068"/>
                </a:moveTo>
                <a:cubicBezTo>
                  <a:pt x="2204795" y="1684191"/>
                  <a:pt x="2202603" y="1685427"/>
                  <a:pt x="2201479" y="1686607"/>
                </a:cubicBezTo>
                <a:cubicBezTo>
                  <a:pt x="2198669" y="1687393"/>
                  <a:pt x="2195915" y="1686944"/>
                  <a:pt x="2194960" y="1684079"/>
                </a:cubicBezTo>
                <a:cubicBezTo>
                  <a:pt x="2193892" y="1680878"/>
                  <a:pt x="2196084" y="1679136"/>
                  <a:pt x="2199062" y="1679136"/>
                </a:cubicBezTo>
                <a:cubicBezTo>
                  <a:pt x="2201648" y="1679136"/>
                  <a:pt x="2204570" y="1679754"/>
                  <a:pt x="2204739" y="1683068"/>
                </a:cubicBezTo>
                <a:close/>
                <a:moveTo>
                  <a:pt x="2214405" y="2313544"/>
                </a:moveTo>
                <a:cubicBezTo>
                  <a:pt x="2203053" y="2301018"/>
                  <a:pt x="2199118" y="2291807"/>
                  <a:pt x="2201535" y="2279843"/>
                </a:cubicBezTo>
                <a:cubicBezTo>
                  <a:pt x="2207999" y="2287988"/>
                  <a:pt x="2213281" y="2296637"/>
                  <a:pt x="2214405" y="2313544"/>
                </a:cubicBezTo>
                <a:close/>
                <a:moveTo>
                  <a:pt x="2211820" y="1253221"/>
                </a:moveTo>
                <a:cubicBezTo>
                  <a:pt x="2211989" y="1248166"/>
                  <a:pt x="2214855" y="1244909"/>
                  <a:pt x="2219632" y="1244010"/>
                </a:cubicBezTo>
                <a:cubicBezTo>
                  <a:pt x="2220532" y="1243842"/>
                  <a:pt x="2222780" y="1246032"/>
                  <a:pt x="2222724" y="1247043"/>
                </a:cubicBezTo>
                <a:cubicBezTo>
                  <a:pt x="2222442" y="1251930"/>
                  <a:pt x="2220025" y="1255412"/>
                  <a:pt x="2215080" y="1256479"/>
                </a:cubicBezTo>
                <a:cubicBezTo>
                  <a:pt x="2213900" y="1255356"/>
                  <a:pt x="2211764" y="1254233"/>
                  <a:pt x="2211820" y="1253165"/>
                </a:cubicBezTo>
                <a:close/>
                <a:moveTo>
                  <a:pt x="2224072" y="1669139"/>
                </a:moveTo>
                <a:cubicBezTo>
                  <a:pt x="2225140" y="1668689"/>
                  <a:pt x="2227332" y="1669700"/>
                  <a:pt x="2228175" y="1670768"/>
                </a:cubicBezTo>
                <a:cubicBezTo>
                  <a:pt x="2228849" y="1671666"/>
                  <a:pt x="2228344" y="1673576"/>
                  <a:pt x="2228344" y="1675036"/>
                </a:cubicBezTo>
                <a:cubicBezTo>
                  <a:pt x="2226770" y="1674924"/>
                  <a:pt x="2224859" y="1675373"/>
                  <a:pt x="2223904" y="1674587"/>
                </a:cubicBezTo>
                <a:cubicBezTo>
                  <a:pt x="2221993" y="1673014"/>
                  <a:pt x="2220756" y="1670487"/>
                  <a:pt x="2224072" y="1669139"/>
                </a:cubicBezTo>
                <a:close/>
                <a:moveTo>
                  <a:pt x="2237167" y="2315116"/>
                </a:moveTo>
                <a:cubicBezTo>
                  <a:pt x="2235762" y="2314498"/>
                  <a:pt x="2233683" y="2314330"/>
                  <a:pt x="2233121" y="2313263"/>
                </a:cubicBezTo>
                <a:cubicBezTo>
                  <a:pt x="2231772" y="2310735"/>
                  <a:pt x="2232839" y="2308320"/>
                  <a:pt x="2235593" y="2307702"/>
                </a:cubicBezTo>
                <a:cubicBezTo>
                  <a:pt x="2236830" y="2307421"/>
                  <a:pt x="2239078" y="2308320"/>
                  <a:pt x="2239640" y="2309387"/>
                </a:cubicBezTo>
                <a:cubicBezTo>
                  <a:pt x="2240989" y="2311915"/>
                  <a:pt x="2239808" y="2314049"/>
                  <a:pt x="2237167" y="2315116"/>
                </a:cubicBezTo>
                <a:close/>
                <a:moveTo>
                  <a:pt x="2237167" y="2040628"/>
                </a:moveTo>
                <a:cubicBezTo>
                  <a:pt x="2236043" y="2040684"/>
                  <a:pt x="2234020" y="2039224"/>
                  <a:pt x="2233795" y="2038156"/>
                </a:cubicBezTo>
                <a:cubicBezTo>
                  <a:pt x="2233233" y="2035348"/>
                  <a:pt x="2235144" y="2033495"/>
                  <a:pt x="2237673" y="2033326"/>
                </a:cubicBezTo>
                <a:cubicBezTo>
                  <a:pt x="2238797" y="2033214"/>
                  <a:pt x="2240033" y="2034899"/>
                  <a:pt x="2241157" y="2035741"/>
                </a:cubicBezTo>
                <a:cubicBezTo>
                  <a:pt x="2241270" y="2038662"/>
                  <a:pt x="2239752" y="2040459"/>
                  <a:pt x="2237167" y="2040628"/>
                </a:cubicBezTo>
                <a:close/>
                <a:moveTo>
                  <a:pt x="2238403" y="1179362"/>
                </a:moveTo>
                <a:cubicBezTo>
                  <a:pt x="2238853" y="1178969"/>
                  <a:pt x="2240090" y="1179025"/>
                  <a:pt x="2240595" y="1179362"/>
                </a:cubicBezTo>
                <a:cubicBezTo>
                  <a:pt x="2242338" y="1180597"/>
                  <a:pt x="2242450" y="1182226"/>
                  <a:pt x="2240877" y="1183574"/>
                </a:cubicBezTo>
                <a:cubicBezTo>
                  <a:pt x="2240427" y="1183968"/>
                  <a:pt x="2239415" y="1183631"/>
                  <a:pt x="2238628" y="1183574"/>
                </a:cubicBezTo>
                <a:cubicBezTo>
                  <a:pt x="2236942" y="1182170"/>
                  <a:pt x="2236774" y="1180654"/>
                  <a:pt x="2238403" y="1179306"/>
                </a:cubicBezTo>
                <a:close/>
                <a:moveTo>
                  <a:pt x="2237729" y="2793210"/>
                </a:moveTo>
                <a:cubicBezTo>
                  <a:pt x="2237167" y="2792817"/>
                  <a:pt x="2236436" y="2791582"/>
                  <a:pt x="2236605" y="2791301"/>
                </a:cubicBezTo>
                <a:cubicBezTo>
                  <a:pt x="2237336" y="2790121"/>
                  <a:pt x="2238347" y="2789166"/>
                  <a:pt x="2239303" y="2788156"/>
                </a:cubicBezTo>
                <a:cubicBezTo>
                  <a:pt x="2239977" y="2789335"/>
                  <a:pt x="2240652" y="2790571"/>
                  <a:pt x="2241326" y="2791750"/>
                </a:cubicBezTo>
                <a:cubicBezTo>
                  <a:pt x="2240652" y="2793716"/>
                  <a:pt x="2239359" y="2794334"/>
                  <a:pt x="2237729" y="2793210"/>
                </a:cubicBezTo>
                <a:close/>
                <a:moveTo>
                  <a:pt x="2232559" y="2952725"/>
                </a:moveTo>
                <a:cubicBezTo>
                  <a:pt x="2229693" y="2952725"/>
                  <a:pt x="2227219" y="2951377"/>
                  <a:pt x="2228006" y="2948456"/>
                </a:cubicBezTo>
                <a:cubicBezTo>
                  <a:pt x="2228568" y="2946378"/>
                  <a:pt x="2230873" y="2944356"/>
                  <a:pt x="2232896" y="2943345"/>
                </a:cubicBezTo>
                <a:cubicBezTo>
                  <a:pt x="2235200" y="2942222"/>
                  <a:pt x="2238291" y="2943120"/>
                  <a:pt x="2238628" y="2946097"/>
                </a:cubicBezTo>
                <a:cubicBezTo>
                  <a:pt x="2239134" y="2950254"/>
                  <a:pt x="2235931" y="2951826"/>
                  <a:pt x="2232503" y="2952725"/>
                </a:cubicBezTo>
                <a:close/>
                <a:moveTo>
                  <a:pt x="2233514" y="3222383"/>
                </a:moveTo>
                <a:cubicBezTo>
                  <a:pt x="2233795" y="3221821"/>
                  <a:pt x="2234919" y="3221204"/>
                  <a:pt x="2235537" y="3221316"/>
                </a:cubicBezTo>
                <a:cubicBezTo>
                  <a:pt x="2237560" y="3221653"/>
                  <a:pt x="2238291" y="3222945"/>
                  <a:pt x="2237673" y="3224855"/>
                </a:cubicBezTo>
                <a:cubicBezTo>
                  <a:pt x="2236998" y="3225248"/>
                  <a:pt x="2236211" y="3226034"/>
                  <a:pt x="2235593" y="3225922"/>
                </a:cubicBezTo>
                <a:cubicBezTo>
                  <a:pt x="2233514" y="3225585"/>
                  <a:pt x="2232727" y="3224237"/>
                  <a:pt x="2233514" y="3222383"/>
                </a:cubicBezTo>
                <a:close/>
                <a:moveTo>
                  <a:pt x="2232165" y="3852802"/>
                </a:moveTo>
                <a:cubicBezTo>
                  <a:pt x="2230591" y="3852241"/>
                  <a:pt x="2227613" y="3851342"/>
                  <a:pt x="2227669" y="3851117"/>
                </a:cubicBezTo>
                <a:cubicBezTo>
                  <a:pt x="2228287" y="3847860"/>
                  <a:pt x="2231098" y="3847523"/>
                  <a:pt x="2233626" y="3847466"/>
                </a:cubicBezTo>
                <a:cubicBezTo>
                  <a:pt x="2235144" y="3847466"/>
                  <a:pt x="2238067" y="3848702"/>
                  <a:pt x="2238010" y="3848983"/>
                </a:cubicBezTo>
                <a:cubicBezTo>
                  <a:pt x="2237448" y="3852241"/>
                  <a:pt x="2234750" y="3852465"/>
                  <a:pt x="2232165" y="3852802"/>
                </a:cubicBezTo>
                <a:close/>
                <a:moveTo>
                  <a:pt x="2223679" y="4422393"/>
                </a:moveTo>
                <a:cubicBezTo>
                  <a:pt x="2224129" y="4421831"/>
                  <a:pt x="2225421" y="4421157"/>
                  <a:pt x="2225702" y="4421325"/>
                </a:cubicBezTo>
                <a:cubicBezTo>
                  <a:pt x="2226770" y="4422224"/>
                  <a:pt x="2227613" y="4423460"/>
                  <a:pt x="2228568" y="4424583"/>
                </a:cubicBezTo>
                <a:cubicBezTo>
                  <a:pt x="2227276" y="4425201"/>
                  <a:pt x="2225983" y="4425763"/>
                  <a:pt x="2224691" y="4426381"/>
                </a:cubicBezTo>
                <a:cubicBezTo>
                  <a:pt x="2222892" y="4425426"/>
                  <a:pt x="2222499" y="4424022"/>
                  <a:pt x="2223735" y="4422393"/>
                </a:cubicBezTo>
                <a:close/>
                <a:moveTo>
                  <a:pt x="2219688" y="2071295"/>
                </a:moveTo>
                <a:cubicBezTo>
                  <a:pt x="2220475" y="2069835"/>
                  <a:pt x="2220868" y="2067869"/>
                  <a:pt x="2222049" y="2067083"/>
                </a:cubicBezTo>
                <a:cubicBezTo>
                  <a:pt x="2223679" y="2065959"/>
                  <a:pt x="2225365" y="2067195"/>
                  <a:pt x="2225140" y="2069273"/>
                </a:cubicBezTo>
                <a:cubicBezTo>
                  <a:pt x="2224971" y="2070790"/>
                  <a:pt x="2224016" y="2072699"/>
                  <a:pt x="2222835" y="2073542"/>
                </a:cubicBezTo>
                <a:cubicBezTo>
                  <a:pt x="2221206" y="2074665"/>
                  <a:pt x="2219913" y="2073542"/>
                  <a:pt x="2219688" y="2071351"/>
                </a:cubicBezTo>
                <a:close/>
                <a:moveTo>
                  <a:pt x="2216373" y="2396896"/>
                </a:moveTo>
                <a:cubicBezTo>
                  <a:pt x="2212494" y="2398749"/>
                  <a:pt x="2209909" y="2395885"/>
                  <a:pt x="2208841" y="2392234"/>
                </a:cubicBezTo>
                <a:cubicBezTo>
                  <a:pt x="2207380" y="2387066"/>
                  <a:pt x="2206818" y="2381843"/>
                  <a:pt x="2211258" y="2374485"/>
                </a:cubicBezTo>
                <a:cubicBezTo>
                  <a:pt x="2213731" y="2380439"/>
                  <a:pt x="2215024" y="2384595"/>
                  <a:pt x="2217160" y="2388302"/>
                </a:cubicBezTo>
                <a:cubicBezTo>
                  <a:pt x="2219183" y="2391728"/>
                  <a:pt x="2220644" y="2394930"/>
                  <a:pt x="2216429" y="2396952"/>
                </a:cubicBezTo>
                <a:close/>
                <a:moveTo>
                  <a:pt x="2209459" y="3140604"/>
                </a:moveTo>
                <a:cubicBezTo>
                  <a:pt x="2209459" y="3139593"/>
                  <a:pt x="2211258" y="3137852"/>
                  <a:pt x="2212438" y="3137683"/>
                </a:cubicBezTo>
                <a:cubicBezTo>
                  <a:pt x="2214855" y="3137290"/>
                  <a:pt x="2216991" y="3138357"/>
                  <a:pt x="2217497" y="3141053"/>
                </a:cubicBezTo>
                <a:cubicBezTo>
                  <a:pt x="2216429" y="3142233"/>
                  <a:pt x="2215530" y="3144086"/>
                  <a:pt x="2214405" y="3144311"/>
                </a:cubicBezTo>
                <a:cubicBezTo>
                  <a:pt x="2211933" y="3144704"/>
                  <a:pt x="2209572" y="3143581"/>
                  <a:pt x="2209459" y="3140660"/>
                </a:cubicBezTo>
                <a:close/>
                <a:moveTo>
                  <a:pt x="2195297" y="4211373"/>
                </a:moveTo>
                <a:cubicBezTo>
                  <a:pt x="2195803" y="4208284"/>
                  <a:pt x="2197770" y="4206543"/>
                  <a:pt x="2200523" y="4207385"/>
                </a:cubicBezTo>
                <a:cubicBezTo>
                  <a:pt x="2204458" y="4208621"/>
                  <a:pt x="2209123" y="4210081"/>
                  <a:pt x="2209853" y="4214911"/>
                </a:cubicBezTo>
                <a:cubicBezTo>
                  <a:pt x="2210303" y="4217776"/>
                  <a:pt x="2206987" y="4218843"/>
                  <a:pt x="2204402" y="4218675"/>
                </a:cubicBezTo>
                <a:cubicBezTo>
                  <a:pt x="2199905" y="4218394"/>
                  <a:pt x="2196252" y="4216541"/>
                  <a:pt x="2195297" y="4211373"/>
                </a:cubicBezTo>
                <a:close/>
                <a:moveTo>
                  <a:pt x="2188834" y="3925258"/>
                </a:moveTo>
                <a:cubicBezTo>
                  <a:pt x="2190070" y="3924247"/>
                  <a:pt x="2191363" y="3922337"/>
                  <a:pt x="2192487" y="3922450"/>
                </a:cubicBezTo>
                <a:cubicBezTo>
                  <a:pt x="2195409" y="3922674"/>
                  <a:pt x="2196814" y="3924921"/>
                  <a:pt x="2195297" y="3927673"/>
                </a:cubicBezTo>
                <a:cubicBezTo>
                  <a:pt x="2194735" y="3928740"/>
                  <a:pt x="2192262" y="3929414"/>
                  <a:pt x="2191026" y="3929077"/>
                </a:cubicBezTo>
                <a:cubicBezTo>
                  <a:pt x="2190014" y="3928796"/>
                  <a:pt x="2189564" y="3926606"/>
                  <a:pt x="2188834" y="3925258"/>
                </a:cubicBezTo>
                <a:close/>
                <a:moveTo>
                  <a:pt x="2188496" y="3548826"/>
                </a:moveTo>
                <a:cubicBezTo>
                  <a:pt x="2193049" y="3548602"/>
                  <a:pt x="2197545" y="3550118"/>
                  <a:pt x="2197545" y="3555678"/>
                </a:cubicBezTo>
                <a:cubicBezTo>
                  <a:pt x="2197545" y="3560116"/>
                  <a:pt x="2195297" y="3564103"/>
                  <a:pt x="2190744" y="3565901"/>
                </a:cubicBezTo>
                <a:cubicBezTo>
                  <a:pt x="2185574" y="3564890"/>
                  <a:pt x="2184225" y="3560565"/>
                  <a:pt x="2183382" y="3556297"/>
                </a:cubicBezTo>
                <a:cubicBezTo>
                  <a:pt x="2182595" y="3552309"/>
                  <a:pt x="2184225" y="3549051"/>
                  <a:pt x="2188496" y="3548882"/>
                </a:cubicBezTo>
                <a:close/>
                <a:moveTo>
                  <a:pt x="2181022" y="3768046"/>
                </a:moveTo>
                <a:cubicBezTo>
                  <a:pt x="2181977" y="3768215"/>
                  <a:pt x="2183157" y="3770742"/>
                  <a:pt x="2183045" y="3772090"/>
                </a:cubicBezTo>
                <a:cubicBezTo>
                  <a:pt x="2182989" y="3773382"/>
                  <a:pt x="2181358" y="3774505"/>
                  <a:pt x="2180403" y="3775741"/>
                </a:cubicBezTo>
                <a:cubicBezTo>
                  <a:pt x="2179279" y="3774730"/>
                  <a:pt x="2177368" y="3773888"/>
                  <a:pt x="2177143" y="3772652"/>
                </a:cubicBezTo>
                <a:cubicBezTo>
                  <a:pt x="2176694" y="3769956"/>
                  <a:pt x="2177818" y="3767428"/>
                  <a:pt x="2180965" y="3767990"/>
                </a:cubicBezTo>
                <a:close/>
                <a:moveTo>
                  <a:pt x="2166409" y="2899872"/>
                </a:moveTo>
                <a:cubicBezTo>
                  <a:pt x="2177312" y="2899366"/>
                  <a:pt x="2178773" y="2906668"/>
                  <a:pt x="2181022" y="2913127"/>
                </a:cubicBezTo>
                <a:lnTo>
                  <a:pt x="2181022" y="2913127"/>
                </a:lnTo>
                <a:cubicBezTo>
                  <a:pt x="2183832" y="2924625"/>
                  <a:pt x="2182427" y="2935072"/>
                  <a:pt x="2176863" y="2944468"/>
                </a:cubicBezTo>
                <a:cubicBezTo>
                  <a:pt x="2174390" y="2933347"/>
                  <a:pt x="2176919" y="2923125"/>
                  <a:pt x="2181022" y="2913127"/>
                </a:cubicBezTo>
                <a:lnTo>
                  <a:pt x="2181022" y="2913127"/>
                </a:lnTo>
                <a:cubicBezTo>
                  <a:pt x="2175851" y="2909701"/>
                  <a:pt x="2168601" y="2908578"/>
                  <a:pt x="2166409" y="2899872"/>
                </a:cubicBezTo>
                <a:close/>
                <a:moveTo>
                  <a:pt x="2161407" y="2071239"/>
                </a:moveTo>
                <a:cubicBezTo>
                  <a:pt x="2160452" y="2068374"/>
                  <a:pt x="2163430" y="2066802"/>
                  <a:pt x="2165903" y="2066352"/>
                </a:cubicBezTo>
                <a:cubicBezTo>
                  <a:pt x="2169107" y="2065791"/>
                  <a:pt x="2172423" y="2065622"/>
                  <a:pt x="2175738" y="2065285"/>
                </a:cubicBezTo>
                <a:cubicBezTo>
                  <a:pt x="2177425" y="2060623"/>
                  <a:pt x="2177088" y="2054276"/>
                  <a:pt x="2184337" y="2053771"/>
                </a:cubicBezTo>
                <a:cubicBezTo>
                  <a:pt x="2185574" y="2061016"/>
                  <a:pt x="2179279" y="2062027"/>
                  <a:pt x="2175738" y="2065285"/>
                </a:cubicBezTo>
                <a:cubicBezTo>
                  <a:pt x="2173715" y="2067869"/>
                  <a:pt x="2172086" y="2071014"/>
                  <a:pt x="2169556" y="2072924"/>
                </a:cubicBezTo>
                <a:cubicBezTo>
                  <a:pt x="2166859" y="2074946"/>
                  <a:pt x="2162812" y="2075508"/>
                  <a:pt x="2161407" y="2071239"/>
                </a:cubicBezTo>
                <a:close/>
                <a:moveTo>
                  <a:pt x="2159497" y="3458903"/>
                </a:moveTo>
                <a:cubicBezTo>
                  <a:pt x="2153876" y="3458790"/>
                  <a:pt x="2149324" y="3456768"/>
                  <a:pt x="2147244" y="3450983"/>
                </a:cubicBezTo>
                <a:cubicBezTo>
                  <a:pt x="2146907" y="3449972"/>
                  <a:pt x="2148256" y="3447445"/>
                  <a:pt x="2149380" y="3446939"/>
                </a:cubicBezTo>
                <a:cubicBezTo>
                  <a:pt x="2153370" y="3445142"/>
                  <a:pt x="2164105" y="3452106"/>
                  <a:pt x="2163149" y="3455757"/>
                </a:cubicBezTo>
                <a:cubicBezTo>
                  <a:pt x="2162812" y="3457049"/>
                  <a:pt x="2160789" y="3457835"/>
                  <a:pt x="2159497" y="3458903"/>
                </a:cubicBezTo>
                <a:close/>
                <a:moveTo>
                  <a:pt x="2159384" y="3847803"/>
                </a:moveTo>
                <a:cubicBezTo>
                  <a:pt x="2158934" y="3852128"/>
                  <a:pt x="2159159" y="3857858"/>
                  <a:pt x="2153595" y="3857858"/>
                </a:cubicBezTo>
                <a:cubicBezTo>
                  <a:pt x="2148537" y="3857858"/>
                  <a:pt x="2147244" y="3852578"/>
                  <a:pt x="2147188" y="3848028"/>
                </a:cubicBezTo>
                <a:cubicBezTo>
                  <a:pt x="2147188" y="3843479"/>
                  <a:pt x="2148312" y="3838199"/>
                  <a:pt x="2153370" y="3838030"/>
                </a:cubicBezTo>
                <a:cubicBezTo>
                  <a:pt x="2158990" y="3837806"/>
                  <a:pt x="2158822" y="3843535"/>
                  <a:pt x="2159384" y="3847803"/>
                </a:cubicBezTo>
                <a:close/>
                <a:moveTo>
                  <a:pt x="2154382" y="4325561"/>
                </a:moveTo>
                <a:cubicBezTo>
                  <a:pt x="2154831" y="4325280"/>
                  <a:pt x="2156124" y="4325673"/>
                  <a:pt x="2156574" y="4326178"/>
                </a:cubicBezTo>
                <a:cubicBezTo>
                  <a:pt x="2157979" y="4327639"/>
                  <a:pt x="2157754" y="4329212"/>
                  <a:pt x="2156124" y="4330503"/>
                </a:cubicBezTo>
                <a:cubicBezTo>
                  <a:pt x="2155338" y="4330279"/>
                  <a:pt x="2154326" y="4330335"/>
                  <a:pt x="2153876" y="4329829"/>
                </a:cubicBezTo>
                <a:cubicBezTo>
                  <a:pt x="2152471" y="4328369"/>
                  <a:pt x="2152639" y="4326740"/>
                  <a:pt x="2154382" y="4325617"/>
                </a:cubicBezTo>
                <a:close/>
                <a:moveTo>
                  <a:pt x="2151572" y="4655879"/>
                </a:moveTo>
                <a:cubicBezTo>
                  <a:pt x="2150841" y="4656104"/>
                  <a:pt x="2150054" y="4656272"/>
                  <a:pt x="2149324" y="4656497"/>
                </a:cubicBezTo>
                <a:cubicBezTo>
                  <a:pt x="2148987" y="4655093"/>
                  <a:pt x="2148649" y="4653689"/>
                  <a:pt x="2148481" y="4652285"/>
                </a:cubicBezTo>
                <a:cubicBezTo>
                  <a:pt x="2148481" y="4652172"/>
                  <a:pt x="2149886" y="4651892"/>
                  <a:pt x="2150616" y="4651723"/>
                </a:cubicBezTo>
                <a:cubicBezTo>
                  <a:pt x="2150954" y="4653127"/>
                  <a:pt x="2151291" y="4654531"/>
                  <a:pt x="2151572" y="4655935"/>
                </a:cubicBezTo>
                <a:close/>
                <a:moveTo>
                  <a:pt x="2138308" y="4687221"/>
                </a:moveTo>
                <a:cubicBezTo>
                  <a:pt x="2137858" y="4684244"/>
                  <a:pt x="2139826" y="4682278"/>
                  <a:pt x="2142692" y="4682165"/>
                </a:cubicBezTo>
                <a:cubicBezTo>
                  <a:pt x="2146401" y="4681997"/>
                  <a:pt x="2149267" y="4683907"/>
                  <a:pt x="2149942" y="4687782"/>
                </a:cubicBezTo>
                <a:cubicBezTo>
                  <a:pt x="2150448" y="4690759"/>
                  <a:pt x="2148424" y="4692444"/>
                  <a:pt x="2145558" y="4692894"/>
                </a:cubicBezTo>
                <a:cubicBezTo>
                  <a:pt x="2141849" y="4692725"/>
                  <a:pt x="2138927" y="4691152"/>
                  <a:pt x="2138308" y="4687164"/>
                </a:cubicBezTo>
                <a:close/>
                <a:moveTo>
                  <a:pt x="2137296" y="2535572"/>
                </a:moveTo>
                <a:cubicBezTo>
                  <a:pt x="2144041" y="2524058"/>
                  <a:pt x="2148874" y="2517543"/>
                  <a:pt x="2160789" y="2520182"/>
                </a:cubicBezTo>
                <a:cubicBezTo>
                  <a:pt x="2157305" y="2530742"/>
                  <a:pt x="2149886" y="2532652"/>
                  <a:pt x="2137296" y="2535572"/>
                </a:cubicBezTo>
                <a:close/>
                <a:moveTo>
                  <a:pt x="2146626" y="2287145"/>
                </a:moveTo>
                <a:cubicBezTo>
                  <a:pt x="2143310" y="2278327"/>
                  <a:pt x="2138589" y="2271081"/>
                  <a:pt x="2133925" y="2263667"/>
                </a:cubicBezTo>
                <a:cubicBezTo>
                  <a:pt x="2131901" y="2260522"/>
                  <a:pt x="2132801" y="2256478"/>
                  <a:pt x="2136341" y="2254568"/>
                </a:cubicBezTo>
                <a:cubicBezTo>
                  <a:pt x="2140893" y="2252097"/>
                  <a:pt x="2145221" y="2254007"/>
                  <a:pt x="2146907" y="2258556"/>
                </a:cubicBezTo>
                <a:cubicBezTo>
                  <a:pt x="2150392" y="2267824"/>
                  <a:pt x="2150167" y="2277541"/>
                  <a:pt x="2146626" y="2287145"/>
                </a:cubicBezTo>
                <a:close/>
                <a:moveTo>
                  <a:pt x="2129035" y="4216990"/>
                </a:moveTo>
                <a:cubicBezTo>
                  <a:pt x="2129148" y="4215586"/>
                  <a:pt x="2130384" y="4213957"/>
                  <a:pt x="2131620" y="4213058"/>
                </a:cubicBezTo>
                <a:cubicBezTo>
                  <a:pt x="2133419" y="4211710"/>
                  <a:pt x="2134768" y="4212496"/>
                  <a:pt x="2135161" y="4214687"/>
                </a:cubicBezTo>
                <a:cubicBezTo>
                  <a:pt x="2134262" y="4216035"/>
                  <a:pt x="2133643" y="4217720"/>
                  <a:pt x="2132463" y="4218619"/>
                </a:cubicBezTo>
                <a:cubicBezTo>
                  <a:pt x="2130665" y="4219967"/>
                  <a:pt x="2128866" y="4219124"/>
                  <a:pt x="2129035" y="4216990"/>
                </a:cubicBezTo>
                <a:close/>
                <a:moveTo>
                  <a:pt x="2095201" y="2491986"/>
                </a:moveTo>
                <a:cubicBezTo>
                  <a:pt x="2091773" y="2489740"/>
                  <a:pt x="2091604" y="2485921"/>
                  <a:pt x="2094078" y="2482606"/>
                </a:cubicBezTo>
                <a:cubicBezTo>
                  <a:pt x="2097000" y="2478675"/>
                  <a:pt x="2101103" y="2476035"/>
                  <a:pt x="2105037" y="2480248"/>
                </a:cubicBezTo>
                <a:cubicBezTo>
                  <a:pt x="2109196" y="2484741"/>
                  <a:pt x="2112456" y="2490189"/>
                  <a:pt x="2113916" y="2498951"/>
                </a:cubicBezTo>
                <a:cubicBezTo>
                  <a:pt x="2105542" y="2498726"/>
                  <a:pt x="2100316" y="2495300"/>
                  <a:pt x="2095258" y="2491986"/>
                </a:cubicBezTo>
                <a:close/>
                <a:moveTo>
                  <a:pt x="2113580" y="2887459"/>
                </a:moveTo>
                <a:cubicBezTo>
                  <a:pt x="2115490" y="2887459"/>
                  <a:pt x="2117402" y="2890380"/>
                  <a:pt x="2119087" y="2891840"/>
                </a:cubicBezTo>
                <a:cubicBezTo>
                  <a:pt x="2118413" y="2894030"/>
                  <a:pt x="2118244" y="2896726"/>
                  <a:pt x="2117457" y="2896951"/>
                </a:cubicBezTo>
                <a:cubicBezTo>
                  <a:pt x="2114535" y="2897738"/>
                  <a:pt x="2112680" y="2895547"/>
                  <a:pt x="2111500" y="2893076"/>
                </a:cubicBezTo>
                <a:cubicBezTo>
                  <a:pt x="2110320" y="2890548"/>
                  <a:pt x="2109983" y="2887346"/>
                  <a:pt x="2113580" y="2887459"/>
                </a:cubicBezTo>
                <a:close/>
                <a:moveTo>
                  <a:pt x="2099248" y="1986090"/>
                </a:moveTo>
                <a:cubicBezTo>
                  <a:pt x="2100147" y="1984854"/>
                  <a:pt x="2100765" y="1983056"/>
                  <a:pt x="2101946" y="1982495"/>
                </a:cubicBezTo>
                <a:cubicBezTo>
                  <a:pt x="2103126" y="1981933"/>
                  <a:pt x="2105767" y="1982045"/>
                  <a:pt x="2106217" y="1982888"/>
                </a:cubicBezTo>
                <a:cubicBezTo>
                  <a:pt x="2107959" y="1985809"/>
                  <a:pt x="2105992" y="1987437"/>
                  <a:pt x="2103407" y="1987718"/>
                </a:cubicBezTo>
                <a:cubicBezTo>
                  <a:pt x="2102114" y="1987887"/>
                  <a:pt x="2100653" y="1986707"/>
                  <a:pt x="2099248" y="1986090"/>
                </a:cubicBezTo>
                <a:close/>
                <a:moveTo>
                  <a:pt x="2105711" y="1919307"/>
                </a:moveTo>
                <a:cubicBezTo>
                  <a:pt x="2106947" y="1918577"/>
                  <a:pt x="2108409" y="1917004"/>
                  <a:pt x="2109421" y="1917285"/>
                </a:cubicBezTo>
                <a:cubicBezTo>
                  <a:pt x="2110657" y="1917622"/>
                  <a:pt x="2112456" y="1919419"/>
                  <a:pt x="2112456" y="1920599"/>
                </a:cubicBezTo>
                <a:cubicBezTo>
                  <a:pt x="2112456" y="1923688"/>
                  <a:pt x="2110151" y="1924924"/>
                  <a:pt x="2107566" y="1923576"/>
                </a:cubicBezTo>
                <a:cubicBezTo>
                  <a:pt x="2106554" y="1923014"/>
                  <a:pt x="2106329" y="1920823"/>
                  <a:pt x="2105767" y="1919363"/>
                </a:cubicBezTo>
                <a:close/>
                <a:moveTo>
                  <a:pt x="2111051" y="1735304"/>
                </a:moveTo>
                <a:cubicBezTo>
                  <a:pt x="2111388" y="1731709"/>
                  <a:pt x="2113130" y="1728451"/>
                  <a:pt x="2117120" y="1728732"/>
                </a:cubicBezTo>
                <a:cubicBezTo>
                  <a:pt x="2120043" y="1728957"/>
                  <a:pt x="2120548" y="1731765"/>
                  <a:pt x="2120212" y="1734517"/>
                </a:cubicBezTo>
                <a:cubicBezTo>
                  <a:pt x="2118918" y="1737943"/>
                  <a:pt x="2117120" y="1740920"/>
                  <a:pt x="2112961" y="1739516"/>
                </a:cubicBezTo>
                <a:cubicBezTo>
                  <a:pt x="2111949" y="1739179"/>
                  <a:pt x="2110882" y="1736708"/>
                  <a:pt x="2110994" y="1735360"/>
                </a:cubicBezTo>
                <a:close/>
                <a:moveTo>
                  <a:pt x="2113973" y="1045684"/>
                </a:moveTo>
                <a:cubicBezTo>
                  <a:pt x="2114703" y="1044336"/>
                  <a:pt x="2115097" y="1042258"/>
                  <a:pt x="2116165" y="1041809"/>
                </a:cubicBezTo>
                <a:cubicBezTo>
                  <a:pt x="2118750" y="1040685"/>
                  <a:pt x="2121110" y="1041696"/>
                  <a:pt x="2121392" y="1044842"/>
                </a:cubicBezTo>
                <a:cubicBezTo>
                  <a:pt x="2121448" y="1045740"/>
                  <a:pt x="2119312" y="1046807"/>
                  <a:pt x="2118188" y="1047819"/>
                </a:cubicBezTo>
                <a:cubicBezTo>
                  <a:pt x="2116783" y="1047145"/>
                  <a:pt x="2115378" y="1046414"/>
                  <a:pt x="2113973" y="1045740"/>
                </a:cubicBezTo>
                <a:close/>
                <a:moveTo>
                  <a:pt x="2122909" y="2746086"/>
                </a:moveTo>
                <a:cubicBezTo>
                  <a:pt x="2129597" y="2747771"/>
                  <a:pt x="2132576" y="2752826"/>
                  <a:pt x="2132801" y="2759398"/>
                </a:cubicBezTo>
                <a:cubicBezTo>
                  <a:pt x="2132913" y="2763498"/>
                  <a:pt x="2129428" y="2765295"/>
                  <a:pt x="2125776" y="2765295"/>
                </a:cubicBezTo>
                <a:cubicBezTo>
                  <a:pt x="2119930" y="2765295"/>
                  <a:pt x="2115828" y="2762543"/>
                  <a:pt x="2116165" y="2755972"/>
                </a:cubicBezTo>
                <a:cubicBezTo>
                  <a:pt x="2116390" y="2751591"/>
                  <a:pt x="2117570" y="2747266"/>
                  <a:pt x="2122909" y="2746142"/>
                </a:cubicBezTo>
                <a:close/>
                <a:moveTo>
                  <a:pt x="2125832" y="3575393"/>
                </a:moveTo>
                <a:cubicBezTo>
                  <a:pt x="2128754" y="3574888"/>
                  <a:pt x="2130440" y="3577022"/>
                  <a:pt x="2130946" y="3579999"/>
                </a:cubicBezTo>
                <a:cubicBezTo>
                  <a:pt x="2130833" y="3583931"/>
                  <a:pt x="2129091" y="3586964"/>
                  <a:pt x="2125269" y="3587637"/>
                </a:cubicBezTo>
                <a:cubicBezTo>
                  <a:pt x="2122347" y="3588143"/>
                  <a:pt x="2120323" y="3586065"/>
                  <a:pt x="2120267" y="3583032"/>
                </a:cubicBezTo>
                <a:cubicBezTo>
                  <a:pt x="2120155" y="3579156"/>
                  <a:pt x="2121954" y="3576011"/>
                  <a:pt x="2125832" y="3575337"/>
                </a:cubicBezTo>
                <a:close/>
                <a:moveTo>
                  <a:pt x="2123415" y="3672955"/>
                </a:moveTo>
                <a:cubicBezTo>
                  <a:pt x="2122740" y="3671664"/>
                  <a:pt x="2122122" y="3670316"/>
                  <a:pt x="2121448" y="3669024"/>
                </a:cubicBezTo>
                <a:cubicBezTo>
                  <a:pt x="2122179" y="3668687"/>
                  <a:pt x="2123415" y="3667957"/>
                  <a:pt x="2123471" y="3668013"/>
                </a:cubicBezTo>
                <a:cubicBezTo>
                  <a:pt x="2124258" y="3669248"/>
                  <a:pt x="2124876" y="3670596"/>
                  <a:pt x="2125494" y="3671888"/>
                </a:cubicBezTo>
                <a:cubicBezTo>
                  <a:pt x="2124820" y="3672225"/>
                  <a:pt x="2124089" y="3672562"/>
                  <a:pt x="2123359" y="3672955"/>
                </a:cubicBezTo>
                <a:close/>
                <a:moveTo>
                  <a:pt x="2120717" y="3991703"/>
                </a:moveTo>
                <a:cubicBezTo>
                  <a:pt x="2119649" y="3990861"/>
                  <a:pt x="2117851" y="3990075"/>
                  <a:pt x="2117738" y="3989064"/>
                </a:cubicBezTo>
                <a:cubicBezTo>
                  <a:pt x="2117457" y="3987154"/>
                  <a:pt x="2119031" y="3986255"/>
                  <a:pt x="2120886" y="3986761"/>
                </a:cubicBezTo>
                <a:cubicBezTo>
                  <a:pt x="2121560" y="3986929"/>
                  <a:pt x="2122684" y="3987884"/>
                  <a:pt x="2122628" y="3988053"/>
                </a:cubicBezTo>
                <a:cubicBezTo>
                  <a:pt x="2122122" y="3989288"/>
                  <a:pt x="2121392" y="3990468"/>
                  <a:pt x="2120661" y="3991647"/>
                </a:cubicBezTo>
                <a:close/>
                <a:moveTo>
                  <a:pt x="2111893" y="4640040"/>
                </a:moveTo>
                <a:cubicBezTo>
                  <a:pt x="2112793" y="4638805"/>
                  <a:pt x="2113411" y="4636951"/>
                  <a:pt x="2114591" y="4636502"/>
                </a:cubicBezTo>
                <a:cubicBezTo>
                  <a:pt x="2117064" y="4635603"/>
                  <a:pt x="2119481" y="4636221"/>
                  <a:pt x="2118525" y="4639759"/>
                </a:cubicBezTo>
                <a:cubicBezTo>
                  <a:pt x="2118188" y="4640995"/>
                  <a:pt x="2116390" y="4642343"/>
                  <a:pt x="2115097" y="4642511"/>
                </a:cubicBezTo>
                <a:cubicBezTo>
                  <a:pt x="2114198" y="4642624"/>
                  <a:pt x="2113018" y="4640939"/>
                  <a:pt x="2111949" y="4640040"/>
                </a:cubicBezTo>
                <a:close/>
                <a:moveTo>
                  <a:pt x="2105655" y="3402679"/>
                </a:moveTo>
                <a:cubicBezTo>
                  <a:pt x="2107622" y="3399253"/>
                  <a:pt x="2111051" y="3398355"/>
                  <a:pt x="2114535" y="3399534"/>
                </a:cubicBezTo>
                <a:cubicBezTo>
                  <a:pt x="2115603" y="3399871"/>
                  <a:pt x="2116052" y="3402118"/>
                  <a:pt x="2116783" y="3403466"/>
                </a:cubicBezTo>
                <a:cubicBezTo>
                  <a:pt x="2114647" y="3407173"/>
                  <a:pt x="2111219" y="3407341"/>
                  <a:pt x="2107791" y="3406330"/>
                </a:cubicBezTo>
                <a:cubicBezTo>
                  <a:pt x="2106779" y="3406050"/>
                  <a:pt x="2105318" y="3403297"/>
                  <a:pt x="2105655" y="3402623"/>
                </a:cubicBezTo>
                <a:close/>
                <a:moveTo>
                  <a:pt x="2101552" y="2862015"/>
                </a:moveTo>
                <a:cubicBezTo>
                  <a:pt x="2102283" y="2860723"/>
                  <a:pt x="2103744" y="2859432"/>
                  <a:pt x="2105093" y="2859207"/>
                </a:cubicBezTo>
                <a:cubicBezTo>
                  <a:pt x="2105992" y="2859038"/>
                  <a:pt x="2108128" y="2860780"/>
                  <a:pt x="2108128" y="2861678"/>
                </a:cubicBezTo>
                <a:cubicBezTo>
                  <a:pt x="2108128" y="2864543"/>
                  <a:pt x="2106049" y="2865722"/>
                  <a:pt x="2103351" y="2865722"/>
                </a:cubicBezTo>
                <a:cubicBezTo>
                  <a:pt x="2101383" y="2865217"/>
                  <a:pt x="2100541" y="2863812"/>
                  <a:pt x="2101552" y="2862071"/>
                </a:cubicBezTo>
                <a:close/>
                <a:moveTo>
                  <a:pt x="2093516" y="3442053"/>
                </a:moveTo>
                <a:cubicBezTo>
                  <a:pt x="2095483" y="3442951"/>
                  <a:pt x="2096775" y="3445816"/>
                  <a:pt x="2097786" y="3448062"/>
                </a:cubicBezTo>
                <a:cubicBezTo>
                  <a:pt x="2098012" y="3448624"/>
                  <a:pt x="2096045" y="3450253"/>
                  <a:pt x="2094639" y="3451882"/>
                </a:cubicBezTo>
                <a:cubicBezTo>
                  <a:pt x="2093009" y="3449916"/>
                  <a:pt x="2090874" y="3448287"/>
                  <a:pt x="2090087" y="3446153"/>
                </a:cubicBezTo>
                <a:cubicBezTo>
                  <a:pt x="2089132" y="3443513"/>
                  <a:pt x="2089975" y="3440424"/>
                  <a:pt x="2093571" y="3442053"/>
                </a:cubicBezTo>
                <a:close/>
                <a:moveTo>
                  <a:pt x="2095314" y="3295457"/>
                </a:moveTo>
                <a:cubicBezTo>
                  <a:pt x="2094583" y="3295850"/>
                  <a:pt x="2093853" y="3296636"/>
                  <a:pt x="2093178" y="3296524"/>
                </a:cubicBezTo>
                <a:cubicBezTo>
                  <a:pt x="2091099" y="3296187"/>
                  <a:pt x="2090256" y="3294783"/>
                  <a:pt x="2091099" y="3292929"/>
                </a:cubicBezTo>
                <a:cubicBezTo>
                  <a:pt x="2091380" y="3292311"/>
                  <a:pt x="2092504" y="3291749"/>
                  <a:pt x="2093122" y="3291806"/>
                </a:cubicBezTo>
                <a:cubicBezTo>
                  <a:pt x="2095201" y="3292143"/>
                  <a:pt x="2095876" y="3293491"/>
                  <a:pt x="2095258" y="3295400"/>
                </a:cubicBezTo>
                <a:close/>
                <a:moveTo>
                  <a:pt x="2088514" y="2618587"/>
                </a:moveTo>
                <a:cubicBezTo>
                  <a:pt x="2092111" y="2614599"/>
                  <a:pt x="2096270" y="2612128"/>
                  <a:pt x="2101721" y="2615554"/>
                </a:cubicBezTo>
                <a:cubicBezTo>
                  <a:pt x="2099978" y="2621957"/>
                  <a:pt x="2095370" y="2623080"/>
                  <a:pt x="2090031" y="2622519"/>
                </a:cubicBezTo>
                <a:cubicBezTo>
                  <a:pt x="2088007" y="2622294"/>
                  <a:pt x="2087109" y="2620103"/>
                  <a:pt x="2088514" y="2618531"/>
                </a:cubicBezTo>
                <a:close/>
                <a:moveTo>
                  <a:pt x="2049959" y="3769731"/>
                </a:moveTo>
                <a:cubicBezTo>
                  <a:pt x="2060918" y="3770180"/>
                  <a:pt x="2070922" y="3775741"/>
                  <a:pt x="2084130" y="3770462"/>
                </a:cubicBezTo>
                <a:cubicBezTo>
                  <a:pt x="2076149" y="3782706"/>
                  <a:pt x="2064740" y="3782464"/>
                  <a:pt x="2049959" y="3769731"/>
                </a:cubicBezTo>
                <a:close/>
                <a:moveTo>
                  <a:pt x="2081994" y="1295908"/>
                </a:moveTo>
                <a:cubicBezTo>
                  <a:pt x="2081432" y="1298043"/>
                  <a:pt x="2080027" y="1298829"/>
                  <a:pt x="2078172" y="1297874"/>
                </a:cubicBezTo>
                <a:cubicBezTo>
                  <a:pt x="2074463" y="1296021"/>
                  <a:pt x="2070472" y="1294224"/>
                  <a:pt x="2070529" y="1289112"/>
                </a:cubicBezTo>
                <a:cubicBezTo>
                  <a:pt x="2070529" y="1288438"/>
                  <a:pt x="2073226" y="1286922"/>
                  <a:pt x="2074238" y="1287259"/>
                </a:cubicBezTo>
                <a:cubicBezTo>
                  <a:pt x="2078341" y="1288551"/>
                  <a:pt x="2081488" y="1291190"/>
                  <a:pt x="2081994" y="1295965"/>
                </a:cubicBezTo>
                <a:close/>
                <a:moveTo>
                  <a:pt x="2075531" y="941213"/>
                </a:moveTo>
                <a:cubicBezTo>
                  <a:pt x="2074126" y="941045"/>
                  <a:pt x="2072721" y="940764"/>
                  <a:pt x="2071372" y="940427"/>
                </a:cubicBezTo>
                <a:cubicBezTo>
                  <a:pt x="2071541" y="939641"/>
                  <a:pt x="2071765" y="938180"/>
                  <a:pt x="2071821" y="938180"/>
                </a:cubicBezTo>
                <a:cubicBezTo>
                  <a:pt x="2073226" y="938349"/>
                  <a:pt x="2074631" y="938630"/>
                  <a:pt x="2075980" y="938967"/>
                </a:cubicBezTo>
                <a:cubicBezTo>
                  <a:pt x="2075812" y="939753"/>
                  <a:pt x="2075587" y="941213"/>
                  <a:pt x="2075531" y="941213"/>
                </a:cubicBezTo>
                <a:close/>
                <a:moveTo>
                  <a:pt x="2047655" y="1183574"/>
                </a:moveTo>
                <a:cubicBezTo>
                  <a:pt x="2048217" y="1181159"/>
                  <a:pt x="2048722" y="1178070"/>
                  <a:pt x="2051983" y="1178407"/>
                </a:cubicBezTo>
                <a:cubicBezTo>
                  <a:pt x="2052713" y="1178463"/>
                  <a:pt x="2053163" y="1181328"/>
                  <a:pt x="2053724" y="1182900"/>
                </a:cubicBezTo>
                <a:cubicBezTo>
                  <a:pt x="2053556" y="1185596"/>
                  <a:pt x="2053106" y="1188966"/>
                  <a:pt x="2050352" y="1189191"/>
                </a:cubicBezTo>
                <a:cubicBezTo>
                  <a:pt x="2046812" y="1189472"/>
                  <a:pt x="2047093" y="1186046"/>
                  <a:pt x="2047655" y="1183518"/>
                </a:cubicBezTo>
                <a:close/>
                <a:moveTo>
                  <a:pt x="2047935" y="1275071"/>
                </a:moveTo>
                <a:cubicBezTo>
                  <a:pt x="2050521" y="1275576"/>
                  <a:pt x="2052039" y="1277767"/>
                  <a:pt x="2051027" y="1280463"/>
                </a:cubicBezTo>
                <a:cubicBezTo>
                  <a:pt x="2050689" y="1281417"/>
                  <a:pt x="2048442" y="1281642"/>
                  <a:pt x="2047093" y="1282204"/>
                </a:cubicBezTo>
                <a:cubicBezTo>
                  <a:pt x="2044564" y="1281249"/>
                  <a:pt x="2042934" y="1279395"/>
                  <a:pt x="2043945" y="1276699"/>
                </a:cubicBezTo>
                <a:cubicBezTo>
                  <a:pt x="2044283" y="1275744"/>
                  <a:pt x="2046699" y="1274846"/>
                  <a:pt x="2047879" y="1275071"/>
                </a:cubicBezTo>
                <a:close/>
                <a:moveTo>
                  <a:pt x="2049116" y="946212"/>
                </a:moveTo>
                <a:cubicBezTo>
                  <a:pt x="2050071" y="945145"/>
                  <a:pt x="2051027" y="944134"/>
                  <a:pt x="2051983" y="943067"/>
                </a:cubicBezTo>
                <a:cubicBezTo>
                  <a:pt x="2052825" y="944246"/>
                  <a:pt x="2053781" y="945370"/>
                  <a:pt x="2054511" y="946605"/>
                </a:cubicBezTo>
                <a:cubicBezTo>
                  <a:pt x="2054568" y="946774"/>
                  <a:pt x="2053275" y="948178"/>
                  <a:pt x="2052881" y="948066"/>
                </a:cubicBezTo>
                <a:cubicBezTo>
                  <a:pt x="2051589" y="947673"/>
                  <a:pt x="2050352" y="946830"/>
                  <a:pt x="2049116" y="946212"/>
                </a:cubicBezTo>
                <a:close/>
                <a:moveTo>
                  <a:pt x="2054961" y="1863982"/>
                </a:moveTo>
                <a:cubicBezTo>
                  <a:pt x="2055355" y="1866004"/>
                  <a:pt x="2054343" y="1867071"/>
                  <a:pt x="2052376" y="1867184"/>
                </a:cubicBezTo>
                <a:cubicBezTo>
                  <a:pt x="2051701" y="1866734"/>
                  <a:pt x="2050577" y="1866397"/>
                  <a:pt x="2050465" y="1865892"/>
                </a:cubicBezTo>
                <a:cubicBezTo>
                  <a:pt x="2050127" y="1863926"/>
                  <a:pt x="2051139" y="1862690"/>
                  <a:pt x="2053106" y="1862747"/>
                </a:cubicBezTo>
                <a:cubicBezTo>
                  <a:pt x="2053781" y="1862747"/>
                  <a:pt x="2054904" y="1863421"/>
                  <a:pt x="2055017" y="1863982"/>
                </a:cubicBezTo>
                <a:close/>
                <a:moveTo>
                  <a:pt x="2055523" y="2109320"/>
                </a:moveTo>
                <a:cubicBezTo>
                  <a:pt x="2066707" y="2109713"/>
                  <a:pt x="2078004" y="2119711"/>
                  <a:pt x="2077554" y="2127968"/>
                </a:cubicBezTo>
                <a:cubicBezTo>
                  <a:pt x="2077217" y="2134034"/>
                  <a:pt x="2058951" y="2148019"/>
                  <a:pt x="2051870" y="2147626"/>
                </a:cubicBezTo>
                <a:cubicBezTo>
                  <a:pt x="2048835" y="2147458"/>
                  <a:pt x="2039000" y="2124429"/>
                  <a:pt x="2039281" y="2117071"/>
                </a:cubicBezTo>
                <a:cubicBezTo>
                  <a:pt x="2041192" y="2108309"/>
                  <a:pt x="2048891" y="2109095"/>
                  <a:pt x="2055523" y="2109376"/>
                </a:cubicBezTo>
                <a:close/>
                <a:moveTo>
                  <a:pt x="2038887" y="1302312"/>
                </a:moveTo>
                <a:cubicBezTo>
                  <a:pt x="2041810" y="1302424"/>
                  <a:pt x="2043383" y="1304390"/>
                  <a:pt x="2041585" y="1307254"/>
                </a:cubicBezTo>
                <a:cubicBezTo>
                  <a:pt x="2040967" y="1308209"/>
                  <a:pt x="2038494" y="1308602"/>
                  <a:pt x="2037201" y="1308153"/>
                </a:cubicBezTo>
                <a:cubicBezTo>
                  <a:pt x="2036133" y="1307760"/>
                  <a:pt x="2035571" y="1305794"/>
                  <a:pt x="2034784" y="1304502"/>
                </a:cubicBezTo>
                <a:cubicBezTo>
                  <a:pt x="2036133" y="1303716"/>
                  <a:pt x="2037538" y="1302312"/>
                  <a:pt x="2038887" y="1302368"/>
                </a:cubicBezTo>
                <a:close/>
                <a:moveTo>
                  <a:pt x="2032199" y="1134765"/>
                </a:moveTo>
                <a:cubicBezTo>
                  <a:pt x="2030794" y="1134372"/>
                  <a:pt x="2029614" y="1133249"/>
                  <a:pt x="2028321" y="1132462"/>
                </a:cubicBezTo>
                <a:cubicBezTo>
                  <a:pt x="2028321" y="1130497"/>
                  <a:pt x="2029389" y="1129485"/>
                  <a:pt x="2031412" y="1130103"/>
                </a:cubicBezTo>
                <a:cubicBezTo>
                  <a:pt x="2032818" y="1130553"/>
                  <a:pt x="2034728" y="1131339"/>
                  <a:pt x="2035178" y="1132462"/>
                </a:cubicBezTo>
                <a:cubicBezTo>
                  <a:pt x="2035796" y="1134091"/>
                  <a:pt x="2034166" y="1135327"/>
                  <a:pt x="2032199" y="1134765"/>
                </a:cubicBezTo>
                <a:close/>
                <a:moveTo>
                  <a:pt x="2042428" y="2350333"/>
                </a:moveTo>
                <a:cubicBezTo>
                  <a:pt x="2045069" y="2349771"/>
                  <a:pt x="2048442" y="2350333"/>
                  <a:pt x="2048722" y="2353310"/>
                </a:cubicBezTo>
                <a:cubicBezTo>
                  <a:pt x="2049229" y="2359207"/>
                  <a:pt x="2044564" y="2360219"/>
                  <a:pt x="2040405" y="2361061"/>
                </a:cubicBezTo>
                <a:cubicBezTo>
                  <a:pt x="2037370" y="2360836"/>
                  <a:pt x="2034672" y="2359713"/>
                  <a:pt x="2034953" y="2356568"/>
                </a:cubicBezTo>
                <a:cubicBezTo>
                  <a:pt x="2035346" y="2352355"/>
                  <a:pt x="2038943" y="2351007"/>
                  <a:pt x="2042428" y="2350333"/>
                </a:cubicBezTo>
                <a:close/>
                <a:moveTo>
                  <a:pt x="2060300" y="2273553"/>
                </a:moveTo>
                <a:cubicBezTo>
                  <a:pt x="2061368" y="2273777"/>
                  <a:pt x="2062323" y="2276024"/>
                  <a:pt x="2062773" y="2277541"/>
                </a:cubicBezTo>
                <a:cubicBezTo>
                  <a:pt x="2063391" y="2279563"/>
                  <a:pt x="2062267" y="2280854"/>
                  <a:pt x="2060357" y="2281135"/>
                </a:cubicBezTo>
                <a:cubicBezTo>
                  <a:pt x="2059176" y="2280124"/>
                  <a:pt x="2057265" y="2279338"/>
                  <a:pt x="2056928" y="2278046"/>
                </a:cubicBezTo>
                <a:cubicBezTo>
                  <a:pt x="2056141" y="2275406"/>
                  <a:pt x="2056928" y="2272823"/>
                  <a:pt x="2060300" y="2273553"/>
                </a:cubicBezTo>
                <a:close/>
                <a:moveTo>
                  <a:pt x="2073114" y="1545290"/>
                </a:moveTo>
                <a:cubicBezTo>
                  <a:pt x="2072552" y="1547930"/>
                  <a:pt x="2071428" y="1550289"/>
                  <a:pt x="2068393" y="1550626"/>
                </a:cubicBezTo>
                <a:cubicBezTo>
                  <a:pt x="2065302" y="1549390"/>
                  <a:pt x="2065415" y="1546638"/>
                  <a:pt x="2065808" y="1544055"/>
                </a:cubicBezTo>
                <a:cubicBezTo>
                  <a:pt x="2066201" y="1541359"/>
                  <a:pt x="2067438" y="1538494"/>
                  <a:pt x="2070472" y="1538944"/>
                </a:cubicBezTo>
                <a:cubicBezTo>
                  <a:pt x="2073676" y="1539449"/>
                  <a:pt x="2073733" y="1542594"/>
                  <a:pt x="2073170" y="1545290"/>
                </a:cubicBezTo>
                <a:close/>
                <a:moveTo>
                  <a:pt x="2055523" y="1973845"/>
                </a:moveTo>
                <a:cubicBezTo>
                  <a:pt x="2055355" y="1973227"/>
                  <a:pt x="2055916" y="1972048"/>
                  <a:pt x="2056478" y="1971711"/>
                </a:cubicBezTo>
                <a:cubicBezTo>
                  <a:pt x="2058277" y="1970587"/>
                  <a:pt x="2059626" y="1971205"/>
                  <a:pt x="2060300" y="1973115"/>
                </a:cubicBezTo>
                <a:cubicBezTo>
                  <a:pt x="2059963" y="1973845"/>
                  <a:pt x="2059850" y="1974968"/>
                  <a:pt x="2059288" y="1975306"/>
                </a:cubicBezTo>
                <a:cubicBezTo>
                  <a:pt x="2057490" y="1976373"/>
                  <a:pt x="2055973" y="1975811"/>
                  <a:pt x="2055523" y="1973845"/>
                </a:cubicBezTo>
                <a:close/>
                <a:moveTo>
                  <a:pt x="2055804" y="1723452"/>
                </a:moveTo>
                <a:cubicBezTo>
                  <a:pt x="2055691" y="1722048"/>
                  <a:pt x="2056816" y="1719408"/>
                  <a:pt x="2057771" y="1719184"/>
                </a:cubicBezTo>
                <a:cubicBezTo>
                  <a:pt x="2060918" y="1718510"/>
                  <a:pt x="2062380" y="1720981"/>
                  <a:pt x="2061930" y="1723789"/>
                </a:cubicBezTo>
                <a:cubicBezTo>
                  <a:pt x="2061762" y="1725025"/>
                  <a:pt x="2059795" y="1725924"/>
                  <a:pt x="2058614" y="1726991"/>
                </a:cubicBezTo>
                <a:cubicBezTo>
                  <a:pt x="2057603" y="1725811"/>
                  <a:pt x="2055916" y="1724688"/>
                  <a:pt x="2055804" y="1723396"/>
                </a:cubicBezTo>
                <a:close/>
                <a:moveTo>
                  <a:pt x="2061087" y="798493"/>
                </a:moveTo>
                <a:cubicBezTo>
                  <a:pt x="2062660" y="796078"/>
                  <a:pt x="2064965" y="795123"/>
                  <a:pt x="2067438" y="796302"/>
                </a:cubicBezTo>
                <a:cubicBezTo>
                  <a:pt x="2068112" y="796639"/>
                  <a:pt x="2068393" y="799616"/>
                  <a:pt x="2067775" y="800403"/>
                </a:cubicBezTo>
                <a:cubicBezTo>
                  <a:pt x="2066932" y="801470"/>
                  <a:pt x="2064852" y="802256"/>
                  <a:pt x="2063503" y="801975"/>
                </a:cubicBezTo>
                <a:cubicBezTo>
                  <a:pt x="2062492" y="801751"/>
                  <a:pt x="2061874" y="799728"/>
                  <a:pt x="2061143" y="798493"/>
                </a:cubicBezTo>
                <a:close/>
                <a:moveTo>
                  <a:pt x="2071541" y="1451491"/>
                </a:moveTo>
                <a:cubicBezTo>
                  <a:pt x="2071934" y="1451941"/>
                  <a:pt x="2071877" y="1453232"/>
                  <a:pt x="2071541" y="1453906"/>
                </a:cubicBezTo>
                <a:cubicBezTo>
                  <a:pt x="2070585" y="1455816"/>
                  <a:pt x="2069067" y="1456097"/>
                  <a:pt x="2067662" y="1454524"/>
                </a:cubicBezTo>
                <a:cubicBezTo>
                  <a:pt x="2067269" y="1454075"/>
                  <a:pt x="2067606" y="1452895"/>
                  <a:pt x="2067606" y="1451997"/>
                </a:cubicBezTo>
                <a:cubicBezTo>
                  <a:pt x="2068618" y="1450199"/>
                  <a:pt x="2070079" y="1449919"/>
                  <a:pt x="2071484" y="1451491"/>
                </a:cubicBezTo>
                <a:close/>
                <a:moveTo>
                  <a:pt x="2055748" y="3163576"/>
                </a:moveTo>
                <a:cubicBezTo>
                  <a:pt x="2054961" y="3163408"/>
                  <a:pt x="2053556" y="3163183"/>
                  <a:pt x="2053556" y="3163071"/>
                </a:cubicBezTo>
                <a:cubicBezTo>
                  <a:pt x="2053724" y="3161610"/>
                  <a:pt x="2054006" y="3160206"/>
                  <a:pt x="2054286" y="3158802"/>
                </a:cubicBezTo>
                <a:cubicBezTo>
                  <a:pt x="2055017" y="3158970"/>
                  <a:pt x="2056478" y="3159195"/>
                  <a:pt x="2056478" y="3159307"/>
                </a:cubicBezTo>
                <a:cubicBezTo>
                  <a:pt x="2056366" y="3160768"/>
                  <a:pt x="2056029" y="3162172"/>
                  <a:pt x="2055748" y="3163576"/>
                </a:cubicBezTo>
                <a:close/>
                <a:moveTo>
                  <a:pt x="2058221" y="4012654"/>
                </a:moveTo>
                <a:cubicBezTo>
                  <a:pt x="2057321" y="4011643"/>
                  <a:pt x="2056422" y="4010576"/>
                  <a:pt x="2055467" y="4009509"/>
                </a:cubicBezTo>
                <a:cubicBezTo>
                  <a:pt x="2056085" y="4009003"/>
                  <a:pt x="2057040" y="4007992"/>
                  <a:pt x="2057209" y="4008104"/>
                </a:cubicBezTo>
                <a:cubicBezTo>
                  <a:pt x="2058333" y="4008947"/>
                  <a:pt x="2059232" y="4010014"/>
                  <a:pt x="2060244" y="4010969"/>
                </a:cubicBezTo>
                <a:cubicBezTo>
                  <a:pt x="2059626" y="4011474"/>
                  <a:pt x="2059064" y="4011980"/>
                  <a:pt x="2058221" y="4012654"/>
                </a:cubicBezTo>
                <a:close/>
                <a:moveTo>
                  <a:pt x="2048386" y="4453790"/>
                </a:moveTo>
                <a:cubicBezTo>
                  <a:pt x="2049172" y="4452779"/>
                  <a:pt x="2052488" y="4452162"/>
                  <a:pt x="2052994" y="4452779"/>
                </a:cubicBezTo>
                <a:cubicBezTo>
                  <a:pt x="2060300" y="4462047"/>
                  <a:pt x="2054624" y="4471034"/>
                  <a:pt x="2051983" y="4480076"/>
                </a:cubicBezTo>
                <a:cubicBezTo>
                  <a:pt x="2051814" y="4480694"/>
                  <a:pt x="2050634" y="4481087"/>
                  <a:pt x="2046474" y="4483952"/>
                </a:cubicBezTo>
                <a:cubicBezTo>
                  <a:pt x="2044002" y="4471876"/>
                  <a:pt x="2041473" y="4462552"/>
                  <a:pt x="2048386" y="4453790"/>
                </a:cubicBezTo>
                <a:close/>
                <a:moveTo>
                  <a:pt x="2035796" y="2993727"/>
                </a:moveTo>
                <a:cubicBezTo>
                  <a:pt x="2036751" y="2989290"/>
                  <a:pt x="2038943" y="2985414"/>
                  <a:pt x="2044002" y="2985302"/>
                </a:cubicBezTo>
                <a:cubicBezTo>
                  <a:pt x="2044901" y="2985302"/>
                  <a:pt x="2045912" y="2987605"/>
                  <a:pt x="2046868" y="2988897"/>
                </a:cubicBezTo>
                <a:cubicBezTo>
                  <a:pt x="2046306" y="2993559"/>
                  <a:pt x="2044339" y="2997546"/>
                  <a:pt x="2039674" y="2998613"/>
                </a:cubicBezTo>
                <a:cubicBezTo>
                  <a:pt x="2036639" y="2999287"/>
                  <a:pt x="2035178" y="2996591"/>
                  <a:pt x="2035796" y="2993727"/>
                </a:cubicBezTo>
                <a:close/>
                <a:moveTo>
                  <a:pt x="2030401" y="2588482"/>
                </a:moveTo>
                <a:cubicBezTo>
                  <a:pt x="2029839" y="2587583"/>
                  <a:pt x="2030907" y="2584325"/>
                  <a:pt x="2031749" y="2584044"/>
                </a:cubicBezTo>
                <a:cubicBezTo>
                  <a:pt x="2042709" y="2580731"/>
                  <a:pt x="2054062" y="2574047"/>
                  <a:pt x="2067887" y="2588201"/>
                </a:cubicBezTo>
                <a:cubicBezTo>
                  <a:pt x="2055580" y="2592750"/>
                  <a:pt x="2046194" y="2595840"/>
                  <a:pt x="2035740" y="2593761"/>
                </a:cubicBezTo>
                <a:cubicBezTo>
                  <a:pt x="2033661" y="2593312"/>
                  <a:pt x="2031694" y="2590616"/>
                  <a:pt x="2030401" y="2588482"/>
                </a:cubicBezTo>
                <a:close/>
                <a:moveTo>
                  <a:pt x="2028321" y="2687841"/>
                </a:moveTo>
                <a:cubicBezTo>
                  <a:pt x="2023319" y="2688234"/>
                  <a:pt x="2020678" y="2685201"/>
                  <a:pt x="2019610" y="2680427"/>
                </a:cubicBezTo>
                <a:cubicBezTo>
                  <a:pt x="2019498" y="2676439"/>
                  <a:pt x="2020959" y="2673125"/>
                  <a:pt x="2025062" y="2673462"/>
                </a:cubicBezTo>
                <a:cubicBezTo>
                  <a:pt x="2029951" y="2673855"/>
                  <a:pt x="2032312" y="2677731"/>
                  <a:pt x="2032705" y="2682505"/>
                </a:cubicBezTo>
                <a:cubicBezTo>
                  <a:pt x="2032930" y="2685370"/>
                  <a:pt x="2031187" y="2687616"/>
                  <a:pt x="2028321" y="2687841"/>
                </a:cubicBezTo>
                <a:close/>
                <a:moveTo>
                  <a:pt x="2022420" y="2729517"/>
                </a:moveTo>
                <a:cubicBezTo>
                  <a:pt x="2023938" y="2734404"/>
                  <a:pt x="2025287" y="2739403"/>
                  <a:pt x="2026467" y="2744345"/>
                </a:cubicBezTo>
                <a:cubicBezTo>
                  <a:pt x="2026467" y="2744401"/>
                  <a:pt x="2023207" y="2745974"/>
                  <a:pt x="2022477" y="2745468"/>
                </a:cubicBezTo>
                <a:cubicBezTo>
                  <a:pt x="2017699" y="2742042"/>
                  <a:pt x="2017924" y="2736650"/>
                  <a:pt x="2018036" y="2731371"/>
                </a:cubicBezTo>
                <a:cubicBezTo>
                  <a:pt x="2018036" y="2730528"/>
                  <a:pt x="2018486" y="2729742"/>
                  <a:pt x="2019329" y="2726821"/>
                </a:cubicBezTo>
                <a:cubicBezTo>
                  <a:pt x="2021240" y="2728450"/>
                  <a:pt x="2022195" y="2728843"/>
                  <a:pt x="2022364" y="2729517"/>
                </a:cubicBezTo>
                <a:close/>
                <a:moveTo>
                  <a:pt x="2023319" y="3564272"/>
                </a:moveTo>
                <a:cubicBezTo>
                  <a:pt x="2021296" y="3564553"/>
                  <a:pt x="2020622" y="3562924"/>
                  <a:pt x="2021521" y="3560846"/>
                </a:cubicBezTo>
                <a:cubicBezTo>
                  <a:pt x="2022757" y="3559891"/>
                  <a:pt x="2023938" y="3558375"/>
                  <a:pt x="2025287" y="3558206"/>
                </a:cubicBezTo>
                <a:cubicBezTo>
                  <a:pt x="2027366" y="3557925"/>
                  <a:pt x="2028265" y="3559723"/>
                  <a:pt x="2027029" y="3561576"/>
                </a:cubicBezTo>
                <a:cubicBezTo>
                  <a:pt x="2026185" y="3562812"/>
                  <a:pt x="2024669" y="3564103"/>
                  <a:pt x="2023375" y="3564272"/>
                </a:cubicBezTo>
                <a:close/>
                <a:moveTo>
                  <a:pt x="2022139" y="3452219"/>
                </a:moveTo>
                <a:cubicBezTo>
                  <a:pt x="2020959" y="3452556"/>
                  <a:pt x="2018542" y="3451769"/>
                  <a:pt x="2017980" y="3450702"/>
                </a:cubicBezTo>
                <a:cubicBezTo>
                  <a:pt x="2016575" y="3448062"/>
                  <a:pt x="2017643" y="3445591"/>
                  <a:pt x="2020678" y="3445367"/>
                </a:cubicBezTo>
                <a:cubicBezTo>
                  <a:pt x="2021802" y="3445310"/>
                  <a:pt x="2023038" y="3447276"/>
                  <a:pt x="2024219" y="3448343"/>
                </a:cubicBezTo>
                <a:cubicBezTo>
                  <a:pt x="2023544" y="3449691"/>
                  <a:pt x="2023095" y="3451938"/>
                  <a:pt x="2022139" y="3452219"/>
                </a:cubicBezTo>
                <a:close/>
                <a:moveTo>
                  <a:pt x="2025455" y="3605667"/>
                </a:moveTo>
                <a:cubicBezTo>
                  <a:pt x="2024500" y="3606847"/>
                  <a:pt x="2023207" y="3607745"/>
                  <a:pt x="2022083" y="3608756"/>
                </a:cubicBezTo>
                <a:cubicBezTo>
                  <a:pt x="2021465" y="3607352"/>
                  <a:pt x="2020847" y="3605948"/>
                  <a:pt x="2020228" y="3604488"/>
                </a:cubicBezTo>
                <a:cubicBezTo>
                  <a:pt x="2021240" y="3602522"/>
                  <a:pt x="2022701" y="3602129"/>
                  <a:pt x="2024387" y="3603477"/>
                </a:cubicBezTo>
                <a:cubicBezTo>
                  <a:pt x="2025005" y="3603982"/>
                  <a:pt x="2025680" y="3605386"/>
                  <a:pt x="2025455" y="3605667"/>
                </a:cubicBezTo>
                <a:close/>
                <a:moveTo>
                  <a:pt x="2014721" y="4683626"/>
                </a:moveTo>
                <a:cubicBezTo>
                  <a:pt x="2014889" y="4680705"/>
                  <a:pt x="2016126" y="4678459"/>
                  <a:pt x="2019104" y="4678346"/>
                </a:cubicBezTo>
                <a:cubicBezTo>
                  <a:pt x="2021914" y="4678234"/>
                  <a:pt x="2024050" y="4680143"/>
                  <a:pt x="2024444" y="4683008"/>
                </a:cubicBezTo>
                <a:cubicBezTo>
                  <a:pt x="2025062" y="4687108"/>
                  <a:pt x="2023375" y="4690029"/>
                  <a:pt x="2018936" y="4689355"/>
                </a:cubicBezTo>
                <a:cubicBezTo>
                  <a:pt x="2016238" y="4688962"/>
                  <a:pt x="2015001" y="4686434"/>
                  <a:pt x="2014721" y="4683626"/>
                </a:cubicBezTo>
                <a:close/>
                <a:moveTo>
                  <a:pt x="1992971" y="3063543"/>
                </a:moveTo>
                <a:cubicBezTo>
                  <a:pt x="1990048" y="3063374"/>
                  <a:pt x="1986620" y="3062756"/>
                  <a:pt x="1986676" y="3060060"/>
                </a:cubicBezTo>
                <a:cubicBezTo>
                  <a:pt x="1986844" y="3053096"/>
                  <a:pt x="1992408" y="3049950"/>
                  <a:pt x="1997748" y="3047647"/>
                </a:cubicBezTo>
                <a:cubicBezTo>
                  <a:pt x="2000164" y="3046580"/>
                  <a:pt x="2002693" y="3049276"/>
                  <a:pt x="2003087" y="3051972"/>
                </a:cubicBezTo>
                <a:cubicBezTo>
                  <a:pt x="2004211" y="3060060"/>
                  <a:pt x="1999040" y="3062475"/>
                  <a:pt x="1992971" y="3063543"/>
                </a:cubicBezTo>
                <a:close/>
                <a:moveTo>
                  <a:pt x="1980493" y="844269"/>
                </a:moveTo>
                <a:cubicBezTo>
                  <a:pt x="1983360" y="844438"/>
                  <a:pt x="1985495" y="846628"/>
                  <a:pt x="1984934" y="849661"/>
                </a:cubicBezTo>
                <a:cubicBezTo>
                  <a:pt x="1983978" y="854772"/>
                  <a:pt x="1980325" y="856794"/>
                  <a:pt x="1975492" y="856850"/>
                </a:cubicBezTo>
                <a:cubicBezTo>
                  <a:pt x="1972626" y="856233"/>
                  <a:pt x="1970490" y="854435"/>
                  <a:pt x="1971052" y="851402"/>
                </a:cubicBezTo>
                <a:cubicBezTo>
                  <a:pt x="1972007" y="846347"/>
                  <a:pt x="1975660" y="843988"/>
                  <a:pt x="1980493" y="844325"/>
                </a:cubicBezTo>
                <a:close/>
                <a:moveTo>
                  <a:pt x="1974143" y="661333"/>
                </a:moveTo>
                <a:cubicBezTo>
                  <a:pt x="1972963" y="660378"/>
                  <a:pt x="1970883" y="659592"/>
                  <a:pt x="1970714" y="658524"/>
                </a:cubicBezTo>
                <a:cubicBezTo>
                  <a:pt x="1970265" y="655435"/>
                  <a:pt x="1972626" y="654312"/>
                  <a:pt x="1975154" y="654761"/>
                </a:cubicBezTo>
                <a:cubicBezTo>
                  <a:pt x="1976447" y="654986"/>
                  <a:pt x="1978414" y="656390"/>
                  <a:pt x="1978583" y="657513"/>
                </a:cubicBezTo>
                <a:cubicBezTo>
                  <a:pt x="1979032" y="660659"/>
                  <a:pt x="1976728" y="661389"/>
                  <a:pt x="1974143" y="661333"/>
                </a:cubicBezTo>
                <a:close/>
                <a:moveTo>
                  <a:pt x="1987013" y="4048264"/>
                </a:moveTo>
                <a:cubicBezTo>
                  <a:pt x="1977459" y="4048208"/>
                  <a:pt x="1974087" y="4043377"/>
                  <a:pt x="1971951" y="4037367"/>
                </a:cubicBezTo>
                <a:cubicBezTo>
                  <a:pt x="1971108" y="4035065"/>
                  <a:pt x="1970602" y="4032312"/>
                  <a:pt x="1974199" y="4031077"/>
                </a:cubicBezTo>
                <a:cubicBezTo>
                  <a:pt x="1979088" y="4035345"/>
                  <a:pt x="1984934" y="4038996"/>
                  <a:pt x="1987069" y="4048264"/>
                </a:cubicBezTo>
                <a:close/>
                <a:moveTo>
                  <a:pt x="1986900" y="3335616"/>
                </a:moveTo>
                <a:cubicBezTo>
                  <a:pt x="1984877" y="3335616"/>
                  <a:pt x="1984034" y="3334324"/>
                  <a:pt x="1984428" y="3332190"/>
                </a:cubicBezTo>
                <a:cubicBezTo>
                  <a:pt x="1984990" y="3331684"/>
                  <a:pt x="1985608" y="3330786"/>
                  <a:pt x="1986170" y="3330786"/>
                </a:cubicBezTo>
                <a:cubicBezTo>
                  <a:pt x="1988249" y="3330786"/>
                  <a:pt x="1989149" y="3332077"/>
                  <a:pt x="1988587" y="3334155"/>
                </a:cubicBezTo>
                <a:cubicBezTo>
                  <a:pt x="1988418" y="3334774"/>
                  <a:pt x="1987462" y="3335616"/>
                  <a:pt x="1986900" y="3335616"/>
                </a:cubicBezTo>
                <a:close/>
                <a:moveTo>
                  <a:pt x="1980887" y="2332079"/>
                </a:moveTo>
                <a:cubicBezTo>
                  <a:pt x="1978358" y="2333258"/>
                  <a:pt x="1976110" y="2331910"/>
                  <a:pt x="1975660" y="2329102"/>
                </a:cubicBezTo>
                <a:cubicBezTo>
                  <a:pt x="1975492" y="2327866"/>
                  <a:pt x="1976616" y="2325676"/>
                  <a:pt x="1977740" y="2325170"/>
                </a:cubicBezTo>
                <a:cubicBezTo>
                  <a:pt x="1980269" y="2323991"/>
                  <a:pt x="1982236" y="2325283"/>
                  <a:pt x="1983023" y="2328147"/>
                </a:cubicBezTo>
                <a:cubicBezTo>
                  <a:pt x="1982348" y="2329495"/>
                  <a:pt x="1981955" y="2331629"/>
                  <a:pt x="1980887" y="2332079"/>
                </a:cubicBezTo>
                <a:close/>
                <a:moveTo>
                  <a:pt x="1976503" y="4355329"/>
                </a:moveTo>
                <a:cubicBezTo>
                  <a:pt x="1976785" y="4356396"/>
                  <a:pt x="1975436" y="4357857"/>
                  <a:pt x="1974817" y="4359149"/>
                </a:cubicBezTo>
                <a:cubicBezTo>
                  <a:pt x="1973468" y="4358419"/>
                  <a:pt x="1971557" y="4358025"/>
                  <a:pt x="1970996" y="4356902"/>
                </a:cubicBezTo>
                <a:cubicBezTo>
                  <a:pt x="1969759" y="4354487"/>
                  <a:pt x="1970152" y="4351903"/>
                  <a:pt x="1973524" y="4352072"/>
                </a:cubicBezTo>
                <a:cubicBezTo>
                  <a:pt x="1974649" y="4352072"/>
                  <a:pt x="1976222" y="4354037"/>
                  <a:pt x="1976560" y="4355385"/>
                </a:cubicBezTo>
                <a:close/>
                <a:moveTo>
                  <a:pt x="1969197" y="2675821"/>
                </a:moveTo>
                <a:cubicBezTo>
                  <a:pt x="1977459" y="2679264"/>
                  <a:pt x="1981224" y="2686173"/>
                  <a:pt x="1980493" y="2696547"/>
                </a:cubicBezTo>
                <a:cubicBezTo>
                  <a:pt x="1974424" y="2689751"/>
                  <a:pt x="1969927" y="2684078"/>
                  <a:pt x="1969197" y="2675821"/>
                </a:cubicBezTo>
                <a:close/>
                <a:moveTo>
                  <a:pt x="1989542" y="1943571"/>
                </a:moveTo>
                <a:cubicBezTo>
                  <a:pt x="1990441" y="1943908"/>
                  <a:pt x="1991397" y="1946716"/>
                  <a:pt x="1990948" y="1947840"/>
                </a:cubicBezTo>
                <a:cubicBezTo>
                  <a:pt x="1989542" y="1951378"/>
                  <a:pt x="1986620" y="1953288"/>
                  <a:pt x="1982910" y="1952052"/>
                </a:cubicBezTo>
                <a:cubicBezTo>
                  <a:pt x="1982067" y="1951772"/>
                  <a:pt x="1981955" y="1949188"/>
                  <a:pt x="1981505" y="1947671"/>
                </a:cubicBezTo>
                <a:cubicBezTo>
                  <a:pt x="1983192" y="1944189"/>
                  <a:pt x="1985777" y="1942111"/>
                  <a:pt x="1989542" y="1943571"/>
                </a:cubicBezTo>
                <a:close/>
                <a:moveTo>
                  <a:pt x="1993308" y="2229686"/>
                </a:moveTo>
                <a:cubicBezTo>
                  <a:pt x="1994881" y="2230585"/>
                  <a:pt x="1995331" y="2234292"/>
                  <a:pt x="1995556" y="2236763"/>
                </a:cubicBezTo>
                <a:cubicBezTo>
                  <a:pt x="1995668" y="2237830"/>
                  <a:pt x="1993926" y="2239122"/>
                  <a:pt x="1992577" y="2240864"/>
                </a:cubicBezTo>
                <a:cubicBezTo>
                  <a:pt x="1991453" y="2238280"/>
                  <a:pt x="1989936" y="2236145"/>
                  <a:pt x="1989542" y="2233730"/>
                </a:cubicBezTo>
                <a:cubicBezTo>
                  <a:pt x="1989092" y="2231203"/>
                  <a:pt x="1989936" y="2227776"/>
                  <a:pt x="1993308" y="2229686"/>
                </a:cubicBezTo>
                <a:close/>
                <a:moveTo>
                  <a:pt x="1975323" y="4656048"/>
                </a:moveTo>
                <a:cubicBezTo>
                  <a:pt x="1981224" y="4654419"/>
                  <a:pt x="1986564" y="4653464"/>
                  <a:pt x="1991228" y="4658463"/>
                </a:cubicBezTo>
                <a:cubicBezTo>
                  <a:pt x="1992015" y="4659306"/>
                  <a:pt x="1991959" y="4662676"/>
                  <a:pt x="1991453" y="4662956"/>
                </a:cubicBezTo>
                <a:cubicBezTo>
                  <a:pt x="1984652" y="4666158"/>
                  <a:pt x="1979088" y="4664978"/>
                  <a:pt x="1975323" y="4656104"/>
                </a:cubicBezTo>
                <a:close/>
                <a:moveTo>
                  <a:pt x="1968186" y="4720415"/>
                </a:moveTo>
                <a:cubicBezTo>
                  <a:pt x="1969197" y="4716259"/>
                  <a:pt x="1971670" y="4715641"/>
                  <a:pt x="1974311" y="4716428"/>
                </a:cubicBezTo>
                <a:cubicBezTo>
                  <a:pt x="1977852" y="4717495"/>
                  <a:pt x="1980662" y="4719966"/>
                  <a:pt x="1981280" y="4723729"/>
                </a:cubicBezTo>
                <a:cubicBezTo>
                  <a:pt x="1981842" y="4727099"/>
                  <a:pt x="1979201" y="4728503"/>
                  <a:pt x="1976391" y="4727998"/>
                </a:cubicBezTo>
                <a:cubicBezTo>
                  <a:pt x="1971895" y="4727212"/>
                  <a:pt x="1968186" y="4725190"/>
                  <a:pt x="1968186" y="4720415"/>
                </a:cubicBezTo>
                <a:close/>
                <a:moveTo>
                  <a:pt x="1955315" y="3998893"/>
                </a:moveTo>
                <a:cubicBezTo>
                  <a:pt x="1955765" y="3998275"/>
                  <a:pt x="1956102" y="3997320"/>
                  <a:pt x="1956720" y="3997096"/>
                </a:cubicBezTo>
                <a:cubicBezTo>
                  <a:pt x="1958743" y="3996422"/>
                  <a:pt x="1960037" y="3997320"/>
                  <a:pt x="1960092" y="3999455"/>
                </a:cubicBezTo>
                <a:cubicBezTo>
                  <a:pt x="1960092" y="4000072"/>
                  <a:pt x="1959361" y="4001027"/>
                  <a:pt x="1958743" y="4001252"/>
                </a:cubicBezTo>
                <a:cubicBezTo>
                  <a:pt x="1956776" y="4001926"/>
                  <a:pt x="1955596" y="4000971"/>
                  <a:pt x="1955259" y="3998893"/>
                </a:cubicBezTo>
                <a:close/>
                <a:moveTo>
                  <a:pt x="1947615" y="3626730"/>
                </a:moveTo>
                <a:cubicBezTo>
                  <a:pt x="1948066" y="3625326"/>
                  <a:pt x="1949695" y="3624371"/>
                  <a:pt x="1950763" y="3623248"/>
                </a:cubicBezTo>
                <a:cubicBezTo>
                  <a:pt x="1952899" y="3623079"/>
                  <a:pt x="1954191" y="3624202"/>
                  <a:pt x="1953573" y="3626112"/>
                </a:cubicBezTo>
                <a:cubicBezTo>
                  <a:pt x="1953123" y="3627516"/>
                  <a:pt x="1951606" y="3628977"/>
                  <a:pt x="1950313" y="3629482"/>
                </a:cubicBezTo>
                <a:cubicBezTo>
                  <a:pt x="1948459" y="3630156"/>
                  <a:pt x="1947054" y="3628640"/>
                  <a:pt x="1947672" y="3626730"/>
                </a:cubicBezTo>
                <a:close/>
                <a:moveTo>
                  <a:pt x="1949864" y="3152624"/>
                </a:moveTo>
                <a:cubicBezTo>
                  <a:pt x="1949133" y="3152343"/>
                  <a:pt x="1948402" y="3152006"/>
                  <a:pt x="1947672" y="3151725"/>
                </a:cubicBezTo>
                <a:cubicBezTo>
                  <a:pt x="1948234" y="3150377"/>
                  <a:pt x="1948796" y="3149029"/>
                  <a:pt x="1949526" y="3147737"/>
                </a:cubicBezTo>
                <a:cubicBezTo>
                  <a:pt x="1949582" y="3147625"/>
                  <a:pt x="1950876" y="3148299"/>
                  <a:pt x="1951606" y="3148580"/>
                </a:cubicBezTo>
                <a:cubicBezTo>
                  <a:pt x="1951044" y="3149928"/>
                  <a:pt x="1950426" y="3151275"/>
                  <a:pt x="1949864" y="3152624"/>
                </a:cubicBezTo>
                <a:close/>
                <a:moveTo>
                  <a:pt x="1947672" y="3211318"/>
                </a:moveTo>
                <a:cubicBezTo>
                  <a:pt x="1948177" y="3210981"/>
                  <a:pt x="1949526" y="3211318"/>
                  <a:pt x="1949976" y="3211824"/>
                </a:cubicBezTo>
                <a:cubicBezTo>
                  <a:pt x="1951269" y="3213396"/>
                  <a:pt x="1950876" y="3214969"/>
                  <a:pt x="1949133" y="3216205"/>
                </a:cubicBezTo>
                <a:cubicBezTo>
                  <a:pt x="1948346" y="3216036"/>
                  <a:pt x="1947222" y="3216149"/>
                  <a:pt x="1946829" y="3215643"/>
                </a:cubicBezTo>
                <a:cubicBezTo>
                  <a:pt x="1945536" y="3214070"/>
                  <a:pt x="1945874" y="3212385"/>
                  <a:pt x="1947672" y="3211318"/>
                </a:cubicBezTo>
                <a:close/>
                <a:moveTo>
                  <a:pt x="1942277" y="2827304"/>
                </a:moveTo>
                <a:cubicBezTo>
                  <a:pt x="1942277" y="2826574"/>
                  <a:pt x="1943007" y="2825394"/>
                  <a:pt x="1943569" y="2825282"/>
                </a:cubicBezTo>
                <a:cubicBezTo>
                  <a:pt x="1945592" y="2824832"/>
                  <a:pt x="1946716" y="2825956"/>
                  <a:pt x="1946772" y="2828090"/>
                </a:cubicBezTo>
                <a:cubicBezTo>
                  <a:pt x="1946323" y="2828820"/>
                  <a:pt x="1945986" y="2830000"/>
                  <a:pt x="1945424" y="2830112"/>
                </a:cubicBezTo>
                <a:cubicBezTo>
                  <a:pt x="1943400" y="2830505"/>
                  <a:pt x="1942164" y="2829382"/>
                  <a:pt x="1942277" y="2827304"/>
                </a:cubicBezTo>
                <a:close/>
                <a:moveTo>
                  <a:pt x="1938118" y="3694355"/>
                </a:moveTo>
                <a:cubicBezTo>
                  <a:pt x="1937611" y="3692951"/>
                  <a:pt x="1937106" y="3691547"/>
                  <a:pt x="1936600" y="3690142"/>
                </a:cubicBezTo>
                <a:cubicBezTo>
                  <a:pt x="1937780" y="3689075"/>
                  <a:pt x="1938961" y="3688008"/>
                  <a:pt x="1940141" y="3686941"/>
                </a:cubicBezTo>
                <a:cubicBezTo>
                  <a:pt x="1940647" y="3688345"/>
                  <a:pt x="1941827" y="3690030"/>
                  <a:pt x="1941490" y="3691153"/>
                </a:cubicBezTo>
                <a:cubicBezTo>
                  <a:pt x="1941096" y="3692445"/>
                  <a:pt x="1939298" y="3693288"/>
                  <a:pt x="1938118" y="3694355"/>
                </a:cubicBezTo>
                <a:close/>
                <a:moveTo>
                  <a:pt x="1938961" y="1608871"/>
                </a:moveTo>
                <a:cubicBezTo>
                  <a:pt x="1938961" y="1611006"/>
                  <a:pt x="1937724" y="1611848"/>
                  <a:pt x="1935644" y="1611399"/>
                </a:cubicBezTo>
                <a:cubicBezTo>
                  <a:pt x="1935139" y="1610781"/>
                  <a:pt x="1934296" y="1610163"/>
                  <a:pt x="1934296" y="1609602"/>
                </a:cubicBezTo>
                <a:cubicBezTo>
                  <a:pt x="1934296" y="1607467"/>
                  <a:pt x="1935588" y="1606512"/>
                  <a:pt x="1937611" y="1607130"/>
                </a:cubicBezTo>
                <a:cubicBezTo>
                  <a:pt x="1938230" y="1607299"/>
                  <a:pt x="1938961" y="1608254"/>
                  <a:pt x="1939016" y="1608871"/>
                </a:cubicBezTo>
                <a:close/>
                <a:moveTo>
                  <a:pt x="1936825" y="1192336"/>
                </a:moveTo>
                <a:cubicBezTo>
                  <a:pt x="1935532" y="1191943"/>
                  <a:pt x="1934352" y="1191157"/>
                  <a:pt x="1933116" y="1190539"/>
                </a:cubicBezTo>
                <a:cubicBezTo>
                  <a:pt x="1934071" y="1189528"/>
                  <a:pt x="1934970" y="1188517"/>
                  <a:pt x="1935926" y="1187506"/>
                </a:cubicBezTo>
                <a:cubicBezTo>
                  <a:pt x="1936769" y="1188629"/>
                  <a:pt x="1937668" y="1189753"/>
                  <a:pt x="1938398" y="1190932"/>
                </a:cubicBezTo>
                <a:cubicBezTo>
                  <a:pt x="1938455" y="1191045"/>
                  <a:pt x="1937218" y="1192449"/>
                  <a:pt x="1936825" y="1192336"/>
                </a:cubicBezTo>
                <a:close/>
                <a:moveTo>
                  <a:pt x="1910804" y="3945871"/>
                </a:moveTo>
                <a:cubicBezTo>
                  <a:pt x="1929744" y="3951263"/>
                  <a:pt x="1933734" y="3963564"/>
                  <a:pt x="1938567" y="3975415"/>
                </a:cubicBezTo>
                <a:cubicBezTo>
                  <a:pt x="1924573" y="3972101"/>
                  <a:pt x="1920302" y="3960250"/>
                  <a:pt x="1910804" y="3945871"/>
                </a:cubicBezTo>
                <a:close/>
                <a:moveTo>
                  <a:pt x="1889054" y="1491258"/>
                </a:moveTo>
                <a:cubicBezTo>
                  <a:pt x="1887649" y="1489629"/>
                  <a:pt x="1886244" y="1488000"/>
                  <a:pt x="1884839" y="1486427"/>
                </a:cubicBezTo>
                <a:cubicBezTo>
                  <a:pt x="1895741" y="1476710"/>
                  <a:pt x="1904228" y="1463511"/>
                  <a:pt x="1922325" y="1463736"/>
                </a:cubicBezTo>
                <a:cubicBezTo>
                  <a:pt x="1911253" y="1472947"/>
                  <a:pt x="1900125" y="1482102"/>
                  <a:pt x="1889054" y="1491314"/>
                </a:cubicBezTo>
                <a:close/>
                <a:moveTo>
                  <a:pt x="1893831" y="1808602"/>
                </a:moveTo>
                <a:cubicBezTo>
                  <a:pt x="1894842" y="1808433"/>
                  <a:pt x="1896134" y="1810062"/>
                  <a:pt x="1897315" y="1810904"/>
                </a:cubicBezTo>
                <a:cubicBezTo>
                  <a:pt x="1897484" y="1813769"/>
                  <a:pt x="1896079" y="1815679"/>
                  <a:pt x="1893549" y="1816128"/>
                </a:cubicBezTo>
                <a:cubicBezTo>
                  <a:pt x="1892538" y="1816296"/>
                  <a:pt x="1890459" y="1814836"/>
                  <a:pt x="1890234" y="1813769"/>
                </a:cubicBezTo>
                <a:cubicBezTo>
                  <a:pt x="1889616" y="1811073"/>
                  <a:pt x="1891301" y="1808995"/>
                  <a:pt x="1893831" y="1808602"/>
                </a:cubicBezTo>
                <a:close/>
                <a:moveTo>
                  <a:pt x="1906026" y="2635549"/>
                </a:moveTo>
                <a:cubicBezTo>
                  <a:pt x="1904790" y="2633134"/>
                  <a:pt x="1905520" y="2630326"/>
                  <a:pt x="1908836" y="2631562"/>
                </a:cubicBezTo>
                <a:cubicBezTo>
                  <a:pt x="1910747" y="2632236"/>
                  <a:pt x="1912321" y="2634763"/>
                  <a:pt x="1913445" y="2636841"/>
                </a:cubicBezTo>
                <a:cubicBezTo>
                  <a:pt x="1914344" y="2638583"/>
                  <a:pt x="1913220" y="2639931"/>
                  <a:pt x="1910579" y="2640155"/>
                </a:cubicBezTo>
                <a:cubicBezTo>
                  <a:pt x="1909230" y="2638863"/>
                  <a:pt x="1907094" y="2637515"/>
                  <a:pt x="1906026" y="2635549"/>
                </a:cubicBezTo>
                <a:close/>
                <a:moveTo>
                  <a:pt x="1910972" y="3107241"/>
                </a:moveTo>
                <a:cubicBezTo>
                  <a:pt x="1912153" y="3108139"/>
                  <a:pt x="1913389" y="3109712"/>
                  <a:pt x="1913558" y="3111116"/>
                </a:cubicBezTo>
                <a:cubicBezTo>
                  <a:pt x="1913726" y="3113251"/>
                  <a:pt x="1911984" y="3114093"/>
                  <a:pt x="1910185" y="3112745"/>
                </a:cubicBezTo>
                <a:cubicBezTo>
                  <a:pt x="1909005" y="3111846"/>
                  <a:pt x="1908330" y="3110217"/>
                  <a:pt x="1907487" y="3108869"/>
                </a:cubicBezTo>
                <a:cubicBezTo>
                  <a:pt x="1907881" y="3106735"/>
                  <a:pt x="1909230" y="3105893"/>
                  <a:pt x="1910972" y="3107241"/>
                </a:cubicBezTo>
                <a:close/>
                <a:moveTo>
                  <a:pt x="1922550" y="1949862"/>
                </a:moveTo>
                <a:cubicBezTo>
                  <a:pt x="1922044" y="1954580"/>
                  <a:pt x="1922044" y="1956377"/>
                  <a:pt x="1921650" y="1958062"/>
                </a:cubicBezTo>
                <a:cubicBezTo>
                  <a:pt x="1921032" y="1960646"/>
                  <a:pt x="1920695" y="1963566"/>
                  <a:pt x="1919234" y="1965589"/>
                </a:cubicBezTo>
                <a:cubicBezTo>
                  <a:pt x="1915918" y="1970138"/>
                  <a:pt x="1922325" y="1987550"/>
                  <a:pt x="1908724" y="1977327"/>
                </a:cubicBezTo>
                <a:cubicBezTo>
                  <a:pt x="1901587" y="1971935"/>
                  <a:pt x="1912939" y="1962106"/>
                  <a:pt x="1916368" y="1954411"/>
                </a:cubicBezTo>
                <a:cubicBezTo>
                  <a:pt x="1916930" y="1953063"/>
                  <a:pt x="1918953" y="1952445"/>
                  <a:pt x="1922550" y="1949862"/>
                </a:cubicBezTo>
                <a:close/>
                <a:moveTo>
                  <a:pt x="1907094" y="4502993"/>
                </a:moveTo>
                <a:cubicBezTo>
                  <a:pt x="1907825" y="4499230"/>
                  <a:pt x="1911309" y="4497937"/>
                  <a:pt x="1914625" y="4497376"/>
                </a:cubicBezTo>
                <a:cubicBezTo>
                  <a:pt x="1917155" y="4496926"/>
                  <a:pt x="1920470" y="4497488"/>
                  <a:pt x="1920583" y="4500296"/>
                </a:cubicBezTo>
                <a:cubicBezTo>
                  <a:pt x="1920751" y="4506082"/>
                  <a:pt x="1915581" y="4505913"/>
                  <a:pt x="1912096" y="4507037"/>
                </a:cubicBezTo>
                <a:cubicBezTo>
                  <a:pt x="1909230" y="4507037"/>
                  <a:pt x="1906476" y="4506250"/>
                  <a:pt x="1907150" y="4503049"/>
                </a:cubicBezTo>
                <a:close/>
                <a:moveTo>
                  <a:pt x="1904115" y="2891559"/>
                </a:moveTo>
                <a:cubicBezTo>
                  <a:pt x="1902036" y="2891671"/>
                  <a:pt x="1901305" y="2890323"/>
                  <a:pt x="1901923" y="2888357"/>
                </a:cubicBezTo>
                <a:cubicBezTo>
                  <a:pt x="1903385" y="2887796"/>
                  <a:pt x="1904846" y="2886841"/>
                  <a:pt x="1906364" y="2886729"/>
                </a:cubicBezTo>
                <a:cubicBezTo>
                  <a:pt x="1908443" y="2886616"/>
                  <a:pt x="1909567" y="2888301"/>
                  <a:pt x="1908443" y="2889762"/>
                </a:cubicBezTo>
                <a:cubicBezTo>
                  <a:pt x="1907600" y="2890885"/>
                  <a:pt x="1905633" y="2891391"/>
                  <a:pt x="1904115" y="2891503"/>
                </a:cubicBezTo>
                <a:close/>
                <a:moveTo>
                  <a:pt x="1898495" y="3202107"/>
                </a:moveTo>
                <a:cubicBezTo>
                  <a:pt x="1898270" y="3200703"/>
                  <a:pt x="1898945" y="3198793"/>
                  <a:pt x="1899844" y="3197557"/>
                </a:cubicBezTo>
                <a:cubicBezTo>
                  <a:pt x="1901193" y="3195760"/>
                  <a:pt x="1903048" y="3196097"/>
                  <a:pt x="1903385" y="3198175"/>
                </a:cubicBezTo>
                <a:cubicBezTo>
                  <a:pt x="1903610" y="3199579"/>
                  <a:pt x="1902598" y="3201208"/>
                  <a:pt x="1902092" y="3202781"/>
                </a:cubicBezTo>
                <a:cubicBezTo>
                  <a:pt x="1900462" y="3204466"/>
                  <a:pt x="1898833" y="3204297"/>
                  <a:pt x="1898495" y="3202051"/>
                </a:cubicBezTo>
                <a:close/>
                <a:moveTo>
                  <a:pt x="1892032" y="4477549"/>
                </a:moveTo>
                <a:cubicBezTo>
                  <a:pt x="1892931" y="4476257"/>
                  <a:pt x="1893549" y="4474235"/>
                  <a:pt x="1894729" y="4473898"/>
                </a:cubicBezTo>
                <a:cubicBezTo>
                  <a:pt x="1896585" y="4473392"/>
                  <a:pt x="1897933" y="4475077"/>
                  <a:pt x="1897315" y="4477156"/>
                </a:cubicBezTo>
                <a:cubicBezTo>
                  <a:pt x="1896921" y="4478560"/>
                  <a:pt x="1895798" y="4480526"/>
                  <a:pt x="1894674" y="4480863"/>
                </a:cubicBezTo>
                <a:cubicBezTo>
                  <a:pt x="1892875" y="4481424"/>
                  <a:pt x="1891864" y="4479739"/>
                  <a:pt x="1892032" y="4477549"/>
                </a:cubicBezTo>
                <a:close/>
                <a:moveTo>
                  <a:pt x="1884276" y="4861507"/>
                </a:moveTo>
                <a:cubicBezTo>
                  <a:pt x="1884388" y="4860777"/>
                  <a:pt x="1885119" y="4859710"/>
                  <a:pt x="1885681" y="4859541"/>
                </a:cubicBezTo>
                <a:cubicBezTo>
                  <a:pt x="1887760" y="4859036"/>
                  <a:pt x="1888772" y="4860103"/>
                  <a:pt x="1888604" y="4862293"/>
                </a:cubicBezTo>
                <a:cubicBezTo>
                  <a:pt x="1888098" y="4862967"/>
                  <a:pt x="1887704" y="4864091"/>
                  <a:pt x="1887142" y="4864259"/>
                </a:cubicBezTo>
                <a:cubicBezTo>
                  <a:pt x="1885063" y="4864765"/>
                  <a:pt x="1883939" y="4863641"/>
                  <a:pt x="1884276" y="4861507"/>
                </a:cubicBezTo>
                <a:close/>
                <a:moveTo>
                  <a:pt x="1875059" y="4604655"/>
                </a:moveTo>
                <a:cubicBezTo>
                  <a:pt x="1875565" y="4599151"/>
                  <a:pt x="1876576" y="4593421"/>
                  <a:pt x="1883321" y="4592748"/>
                </a:cubicBezTo>
                <a:cubicBezTo>
                  <a:pt x="1886131" y="4592467"/>
                  <a:pt x="1887817" y="4595106"/>
                  <a:pt x="1888829" y="4599431"/>
                </a:cubicBezTo>
                <a:cubicBezTo>
                  <a:pt x="1888323" y="4603981"/>
                  <a:pt x="1885906" y="4608474"/>
                  <a:pt x="1879837" y="4609541"/>
                </a:cubicBezTo>
                <a:cubicBezTo>
                  <a:pt x="1876745" y="4610103"/>
                  <a:pt x="1874778" y="4607632"/>
                  <a:pt x="1875059" y="4604599"/>
                </a:cubicBezTo>
                <a:close/>
                <a:moveTo>
                  <a:pt x="1873317" y="3805510"/>
                </a:moveTo>
                <a:cubicBezTo>
                  <a:pt x="1874329" y="3798938"/>
                  <a:pt x="1877813" y="3794108"/>
                  <a:pt x="1884726" y="3793771"/>
                </a:cubicBezTo>
                <a:cubicBezTo>
                  <a:pt x="1887536" y="3793658"/>
                  <a:pt x="1888772" y="3796748"/>
                  <a:pt x="1888379" y="3799387"/>
                </a:cubicBezTo>
                <a:cubicBezTo>
                  <a:pt x="1887424" y="3805847"/>
                  <a:pt x="1884894" y="3811070"/>
                  <a:pt x="1877701" y="3811239"/>
                </a:cubicBezTo>
                <a:cubicBezTo>
                  <a:pt x="1874722" y="3810284"/>
                  <a:pt x="1872924" y="3808206"/>
                  <a:pt x="1873317" y="3805510"/>
                </a:cubicBezTo>
                <a:close/>
                <a:moveTo>
                  <a:pt x="1870900" y="3262711"/>
                </a:moveTo>
                <a:cubicBezTo>
                  <a:pt x="1873204" y="3259510"/>
                  <a:pt x="1876914" y="3258105"/>
                  <a:pt x="1880117" y="3260296"/>
                </a:cubicBezTo>
                <a:cubicBezTo>
                  <a:pt x="1889278" y="3266474"/>
                  <a:pt x="1899001" y="3272540"/>
                  <a:pt x="1898551" y="3288829"/>
                </a:cubicBezTo>
                <a:cubicBezTo>
                  <a:pt x="1888435" y="3283381"/>
                  <a:pt x="1880061" y="3279337"/>
                  <a:pt x="1872193" y="3274394"/>
                </a:cubicBezTo>
                <a:cubicBezTo>
                  <a:pt x="1867809" y="3271641"/>
                  <a:pt x="1867978" y="3266811"/>
                  <a:pt x="1870956" y="3262711"/>
                </a:cubicBezTo>
                <a:close/>
                <a:moveTo>
                  <a:pt x="1845329" y="4731986"/>
                </a:moveTo>
                <a:cubicBezTo>
                  <a:pt x="1850106" y="4727043"/>
                  <a:pt x="1855333" y="4726762"/>
                  <a:pt x="1862245" y="4731873"/>
                </a:cubicBezTo>
                <a:cubicBezTo>
                  <a:pt x="1856456" y="4737378"/>
                  <a:pt x="1851792" y="4738669"/>
                  <a:pt x="1846734" y="4736142"/>
                </a:cubicBezTo>
                <a:cubicBezTo>
                  <a:pt x="1845778" y="4735637"/>
                  <a:pt x="1844823" y="4732435"/>
                  <a:pt x="1845329" y="4731930"/>
                </a:cubicBezTo>
                <a:close/>
                <a:moveTo>
                  <a:pt x="1842181" y="4651218"/>
                </a:moveTo>
                <a:cubicBezTo>
                  <a:pt x="1850387" y="4642006"/>
                  <a:pt x="1855108" y="4632514"/>
                  <a:pt x="1867415" y="4634873"/>
                </a:cubicBezTo>
                <a:cubicBezTo>
                  <a:pt x="1868315" y="4635041"/>
                  <a:pt x="1869664" y="4638243"/>
                  <a:pt x="1869214" y="4639142"/>
                </a:cubicBezTo>
                <a:cubicBezTo>
                  <a:pt x="1865055" y="4647623"/>
                  <a:pt x="1856681" y="4649982"/>
                  <a:pt x="1848926" y="4653127"/>
                </a:cubicBezTo>
                <a:cubicBezTo>
                  <a:pt x="1848307" y="4653352"/>
                  <a:pt x="1847352" y="4652734"/>
                  <a:pt x="1842181" y="4651218"/>
                </a:cubicBezTo>
                <a:close/>
                <a:moveTo>
                  <a:pt x="1834481" y="1411669"/>
                </a:moveTo>
                <a:cubicBezTo>
                  <a:pt x="1827175" y="1420543"/>
                  <a:pt x="1819869" y="1429361"/>
                  <a:pt x="1810315" y="1440932"/>
                </a:cubicBezTo>
                <a:cubicBezTo>
                  <a:pt x="1807280" y="1418802"/>
                  <a:pt x="1820768" y="1414533"/>
                  <a:pt x="1834481" y="1411669"/>
                </a:cubicBezTo>
                <a:close/>
                <a:moveTo>
                  <a:pt x="1812507" y="3313261"/>
                </a:moveTo>
                <a:cubicBezTo>
                  <a:pt x="1812057" y="3314553"/>
                  <a:pt x="1809921" y="3315171"/>
                  <a:pt x="1808572" y="3316070"/>
                </a:cubicBezTo>
                <a:cubicBezTo>
                  <a:pt x="1807561" y="3314834"/>
                  <a:pt x="1805650" y="3313486"/>
                  <a:pt x="1805762" y="3312475"/>
                </a:cubicBezTo>
                <a:cubicBezTo>
                  <a:pt x="1805987" y="3311071"/>
                  <a:pt x="1807561" y="3309049"/>
                  <a:pt x="1808854" y="3308768"/>
                </a:cubicBezTo>
                <a:cubicBezTo>
                  <a:pt x="1812338" y="3307926"/>
                  <a:pt x="1813518" y="3310284"/>
                  <a:pt x="1812507" y="3313318"/>
                </a:cubicBezTo>
                <a:close/>
                <a:moveTo>
                  <a:pt x="1819307" y="2060230"/>
                </a:moveTo>
                <a:cubicBezTo>
                  <a:pt x="1822904" y="2048042"/>
                  <a:pt x="1824422" y="2039785"/>
                  <a:pt x="1836448" y="2037651"/>
                </a:cubicBezTo>
                <a:cubicBezTo>
                  <a:pt x="1835381" y="2048716"/>
                  <a:pt x="1831391" y="2054669"/>
                  <a:pt x="1819307" y="2060230"/>
                </a:cubicBezTo>
                <a:close/>
                <a:moveTo>
                  <a:pt x="1830379" y="2229405"/>
                </a:moveTo>
                <a:cubicBezTo>
                  <a:pt x="1831447" y="2230585"/>
                  <a:pt x="1833245" y="2231652"/>
                  <a:pt x="1833301" y="2232888"/>
                </a:cubicBezTo>
                <a:cubicBezTo>
                  <a:pt x="1833301" y="2234067"/>
                  <a:pt x="1831559" y="2235303"/>
                  <a:pt x="1830772" y="2236314"/>
                </a:cubicBezTo>
                <a:cubicBezTo>
                  <a:pt x="1829648" y="2235247"/>
                  <a:pt x="1827681" y="2234236"/>
                  <a:pt x="1827681" y="2233168"/>
                </a:cubicBezTo>
                <a:cubicBezTo>
                  <a:pt x="1827681" y="2231933"/>
                  <a:pt x="1829423" y="2230697"/>
                  <a:pt x="1830379" y="2229462"/>
                </a:cubicBezTo>
                <a:close/>
                <a:moveTo>
                  <a:pt x="1825040" y="1476654"/>
                </a:moveTo>
                <a:cubicBezTo>
                  <a:pt x="1821612" y="1475924"/>
                  <a:pt x="1818239" y="1474464"/>
                  <a:pt x="1817958" y="1470532"/>
                </a:cubicBezTo>
                <a:cubicBezTo>
                  <a:pt x="1817621" y="1466151"/>
                  <a:pt x="1820881" y="1464578"/>
                  <a:pt x="1824646" y="1465140"/>
                </a:cubicBezTo>
                <a:cubicBezTo>
                  <a:pt x="1828130" y="1465645"/>
                  <a:pt x="1831222" y="1467780"/>
                  <a:pt x="1831671" y="1471431"/>
                </a:cubicBezTo>
                <a:cubicBezTo>
                  <a:pt x="1832233" y="1476205"/>
                  <a:pt x="1828637" y="1476710"/>
                  <a:pt x="1825040" y="1476598"/>
                </a:cubicBezTo>
                <a:close/>
                <a:moveTo>
                  <a:pt x="1822005" y="2516475"/>
                </a:moveTo>
                <a:cubicBezTo>
                  <a:pt x="1821330" y="2519059"/>
                  <a:pt x="1819420" y="2520575"/>
                  <a:pt x="1816610" y="2520575"/>
                </a:cubicBezTo>
                <a:cubicBezTo>
                  <a:pt x="1813799" y="2519733"/>
                  <a:pt x="1812900" y="2517486"/>
                  <a:pt x="1813349" y="2514846"/>
                </a:cubicBezTo>
                <a:cubicBezTo>
                  <a:pt x="1813856" y="2512094"/>
                  <a:pt x="1815823" y="2510409"/>
                  <a:pt x="1818576" y="2510915"/>
                </a:cubicBezTo>
                <a:cubicBezTo>
                  <a:pt x="1821274" y="2511420"/>
                  <a:pt x="1822735" y="2513667"/>
                  <a:pt x="1822005" y="2516419"/>
                </a:cubicBezTo>
                <a:close/>
                <a:moveTo>
                  <a:pt x="1837741" y="1623138"/>
                </a:moveTo>
                <a:cubicBezTo>
                  <a:pt x="1838921" y="1623475"/>
                  <a:pt x="1839765" y="1625216"/>
                  <a:pt x="1840776" y="1626339"/>
                </a:cubicBezTo>
                <a:cubicBezTo>
                  <a:pt x="1839652" y="1627182"/>
                  <a:pt x="1838528" y="1628642"/>
                  <a:pt x="1837404" y="1628642"/>
                </a:cubicBezTo>
                <a:cubicBezTo>
                  <a:pt x="1836055" y="1628642"/>
                  <a:pt x="1833807" y="1627519"/>
                  <a:pt x="1833583" y="1626508"/>
                </a:cubicBezTo>
                <a:cubicBezTo>
                  <a:pt x="1832852" y="1623138"/>
                  <a:pt x="1835324" y="1622464"/>
                  <a:pt x="1837741" y="1623138"/>
                </a:cubicBezTo>
                <a:close/>
                <a:moveTo>
                  <a:pt x="1842181" y="3221597"/>
                </a:moveTo>
                <a:cubicBezTo>
                  <a:pt x="1843362" y="3221934"/>
                  <a:pt x="1844654" y="3223787"/>
                  <a:pt x="1844878" y="3225135"/>
                </a:cubicBezTo>
                <a:cubicBezTo>
                  <a:pt x="1844991" y="3226090"/>
                  <a:pt x="1843362" y="3227270"/>
                  <a:pt x="1842462" y="3228393"/>
                </a:cubicBezTo>
                <a:cubicBezTo>
                  <a:pt x="1841282" y="3227494"/>
                  <a:pt x="1839483" y="3226820"/>
                  <a:pt x="1839034" y="3225641"/>
                </a:cubicBezTo>
                <a:cubicBezTo>
                  <a:pt x="1838135" y="3223113"/>
                  <a:pt x="1838753" y="3220586"/>
                  <a:pt x="1842181" y="3221597"/>
                </a:cubicBezTo>
                <a:close/>
                <a:moveTo>
                  <a:pt x="1855164" y="3370889"/>
                </a:moveTo>
                <a:cubicBezTo>
                  <a:pt x="1846677" y="3385324"/>
                  <a:pt x="1832233" y="3390210"/>
                  <a:pt x="1818071" y="3395602"/>
                </a:cubicBezTo>
                <a:cubicBezTo>
                  <a:pt x="1825489" y="3379988"/>
                  <a:pt x="1840158" y="3375214"/>
                  <a:pt x="1855164" y="3370889"/>
                </a:cubicBezTo>
                <a:close/>
                <a:moveTo>
                  <a:pt x="1848644" y="4622685"/>
                </a:moveTo>
                <a:cubicBezTo>
                  <a:pt x="1848757" y="4623583"/>
                  <a:pt x="1847127" y="4624819"/>
                  <a:pt x="1846228" y="4625886"/>
                </a:cubicBezTo>
                <a:cubicBezTo>
                  <a:pt x="1845047" y="4624987"/>
                  <a:pt x="1843193" y="4624313"/>
                  <a:pt x="1842799" y="4623134"/>
                </a:cubicBezTo>
                <a:cubicBezTo>
                  <a:pt x="1841900" y="4620550"/>
                  <a:pt x="1842687" y="4618135"/>
                  <a:pt x="1846003" y="4619146"/>
                </a:cubicBezTo>
                <a:cubicBezTo>
                  <a:pt x="1847183" y="4619483"/>
                  <a:pt x="1848475" y="4621393"/>
                  <a:pt x="1848644" y="4622741"/>
                </a:cubicBezTo>
                <a:close/>
                <a:moveTo>
                  <a:pt x="1846396" y="4327358"/>
                </a:moveTo>
                <a:cubicBezTo>
                  <a:pt x="1847408" y="4326235"/>
                  <a:pt x="1848307" y="4324494"/>
                  <a:pt x="1849544" y="4324157"/>
                </a:cubicBezTo>
                <a:cubicBezTo>
                  <a:pt x="1852016" y="4323426"/>
                  <a:pt x="1854489" y="4324157"/>
                  <a:pt x="1853759" y="4327527"/>
                </a:cubicBezTo>
                <a:cubicBezTo>
                  <a:pt x="1853534" y="4328538"/>
                  <a:pt x="1851229" y="4329043"/>
                  <a:pt x="1849824" y="4329829"/>
                </a:cubicBezTo>
                <a:cubicBezTo>
                  <a:pt x="1848701" y="4328987"/>
                  <a:pt x="1847520" y="4328201"/>
                  <a:pt x="1846396" y="4327358"/>
                </a:cubicBezTo>
                <a:close/>
                <a:moveTo>
                  <a:pt x="1852747" y="3092974"/>
                </a:moveTo>
                <a:cubicBezTo>
                  <a:pt x="1853197" y="3091233"/>
                  <a:pt x="1856456" y="3089604"/>
                  <a:pt x="1858705" y="3089043"/>
                </a:cubicBezTo>
                <a:cubicBezTo>
                  <a:pt x="1861233" y="3088424"/>
                  <a:pt x="1864156" y="3089548"/>
                  <a:pt x="1863707" y="3092918"/>
                </a:cubicBezTo>
                <a:cubicBezTo>
                  <a:pt x="1863313" y="3095895"/>
                  <a:pt x="1860334" y="3096513"/>
                  <a:pt x="1857749" y="3096794"/>
                </a:cubicBezTo>
                <a:cubicBezTo>
                  <a:pt x="1855220" y="3096625"/>
                  <a:pt x="1851960" y="3096232"/>
                  <a:pt x="1852747" y="3092974"/>
                </a:cubicBezTo>
                <a:close/>
                <a:moveTo>
                  <a:pt x="1859716" y="1501480"/>
                </a:moveTo>
                <a:cubicBezTo>
                  <a:pt x="1860953" y="1499514"/>
                  <a:pt x="1863482" y="1497267"/>
                  <a:pt x="1865449" y="1497267"/>
                </a:cubicBezTo>
                <a:cubicBezTo>
                  <a:pt x="1868596" y="1497267"/>
                  <a:pt x="1868820" y="1500525"/>
                  <a:pt x="1867922" y="1503109"/>
                </a:cubicBezTo>
                <a:cubicBezTo>
                  <a:pt x="1867022" y="1505749"/>
                  <a:pt x="1865055" y="1507321"/>
                  <a:pt x="1862189" y="1507377"/>
                </a:cubicBezTo>
                <a:cubicBezTo>
                  <a:pt x="1859098" y="1506423"/>
                  <a:pt x="1858198" y="1503895"/>
                  <a:pt x="1859660" y="1501480"/>
                </a:cubicBezTo>
                <a:close/>
                <a:moveTo>
                  <a:pt x="1834257" y="4810564"/>
                </a:moveTo>
                <a:cubicBezTo>
                  <a:pt x="1835549" y="4810901"/>
                  <a:pt x="1837011" y="4812698"/>
                  <a:pt x="1837348" y="4814046"/>
                </a:cubicBezTo>
                <a:cubicBezTo>
                  <a:pt x="1837573" y="4814944"/>
                  <a:pt x="1835774" y="4816292"/>
                  <a:pt x="1834875" y="4817416"/>
                </a:cubicBezTo>
                <a:cubicBezTo>
                  <a:pt x="1833526" y="4816574"/>
                  <a:pt x="1831559" y="4816012"/>
                  <a:pt x="1831053" y="4814832"/>
                </a:cubicBezTo>
                <a:cubicBezTo>
                  <a:pt x="1829986" y="4812080"/>
                  <a:pt x="1830828" y="4809665"/>
                  <a:pt x="1834257" y="4810564"/>
                </a:cubicBezTo>
                <a:close/>
                <a:moveTo>
                  <a:pt x="1831896" y="4195927"/>
                </a:moveTo>
                <a:cubicBezTo>
                  <a:pt x="1833751" y="4204071"/>
                  <a:pt x="1837235" y="4211429"/>
                  <a:pt x="1833807" y="4224404"/>
                </a:cubicBezTo>
                <a:cubicBezTo>
                  <a:pt x="1830491" y="4213805"/>
                  <a:pt x="1829817" y="4204313"/>
                  <a:pt x="1831896" y="4195927"/>
                </a:cubicBezTo>
                <a:close/>
                <a:moveTo>
                  <a:pt x="1829142" y="4046410"/>
                </a:moveTo>
                <a:cubicBezTo>
                  <a:pt x="1830154" y="4042647"/>
                  <a:pt x="1830828" y="4037424"/>
                  <a:pt x="1836504" y="4038547"/>
                </a:cubicBezTo>
                <a:cubicBezTo>
                  <a:pt x="1840439" y="4039333"/>
                  <a:pt x="1840101" y="4043883"/>
                  <a:pt x="1839933" y="4047365"/>
                </a:cubicBezTo>
                <a:cubicBezTo>
                  <a:pt x="1839765" y="4050791"/>
                  <a:pt x="1839821" y="4055397"/>
                  <a:pt x="1835830" y="4055790"/>
                </a:cubicBezTo>
                <a:cubicBezTo>
                  <a:pt x="1830210" y="4056408"/>
                  <a:pt x="1829592" y="4051409"/>
                  <a:pt x="1829142" y="4046410"/>
                </a:cubicBezTo>
                <a:close/>
                <a:moveTo>
                  <a:pt x="1826220" y="3880661"/>
                </a:moveTo>
                <a:cubicBezTo>
                  <a:pt x="1827794" y="3879313"/>
                  <a:pt x="1829648" y="3879594"/>
                  <a:pt x="1830097" y="3881616"/>
                </a:cubicBezTo>
                <a:cubicBezTo>
                  <a:pt x="1830379" y="3882796"/>
                  <a:pt x="1829142" y="3884368"/>
                  <a:pt x="1828524" y="3885716"/>
                </a:cubicBezTo>
                <a:cubicBezTo>
                  <a:pt x="1827400" y="3884761"/>
                  <a:pt x="1826164" y="3883919"/>
                  <a:pt x="1825208" y="3882796"/>
                </a:cubicBezTo>
                <a:cubicBezTo>
                  <a:pt x="1824984" y="3882571"/>
                  <a:pt x="1825658" y="3881167"/>
                  <a:pt x="1826220" y="3880661"/>
                </a:cubicBezTo>
                <a:close/>
                <a:moveTo>
                  <a:pt x="1770187" y="3141390"/>
                </a:moveTo>
                <a:cubicBezTo>
                  <a:pt x="1771198" y="3140379"/>
                  <a:pt x="1772716" y="3139761"/>
                  <a:pt x="1774964" y="3139818"/>
                </a:cubicBezTo>
                <a:cubicBezTo>
                  <a:pt x="1777718" y="3139874"/>
                  <a:pt x="1780415" y="3140772"/>
                  <a:pt x="1780640" y="3143805"/>
                </a:cubicBezTo>
                <a:cubicBezTo>
                  <a:pt x="1781033" y="3148973"/>
                  <a:pt x="1777661" y="3151669"/>
                  <a:pt x="1773446" y="3153185"/>
                </a:cubicBezTo>
                <a:cubicBezTo>
                  <a:pt x="1770243" y="3153354"/>
                  <a:pt x="1768164" y="3151837"/>
                  <a:pt x="1768220" y="3148748"/>
                </a:cubicBezTo>
                <a:cubicBezTo>
                  <a:pt x="1768220" y="3145996"/>
                  <a:pt x="1768500" y="3143187"/>
                  <a:pt x="1770131" y="3141502"/>
                </a:cubicBezTo>
                <a:cubicBezTo>
                  <a:pt x="1766140" y="3127067"/>
                  <a:pt x="1766196" y="3127011"/>
                  <a:pt x="1773559" y="3118249"/>
                </a:cubicBezTo>
                <a:cubicBezTo>
                  <a:pt x="1777268" y="3126674"/>
                  <a:pt x="1770243" y="3133190"/>
                  <a:pt x="1770243" y="3141390"/>
                </a:cubicBezTo>
                <a:close/>
                <a:moveTo>
                  <a:pt x="1768838" y="4843590"/>
                </a:moveTo>
                <a:cubicBezTo>
                  <a:pt x="1767770" y="4843590"/>
                  <a:pt x="1766590" y="4841680"/>
                  <a:pt x="1765465" y="4840669"/>
                </a:cubicBezTo>
                <a:cubicBezTo>
                  <a:pt x="1766365" y="4839377"/>
                  <a:pt x="1766983" y="4837411"/>
                  <a:pt x="1768164" y="4837074"/>
                </a:cubicBezTo>
                <a:cubicBezTo>
                  <a:pt x="1769344" y="4836681"/>
                  <a:pt x="1771929" y="4837524"/>
                  <a:pt x="1772266" y="4838478"/>
                </a:cubicBezTo>
                <a:cubicBezTo>
                  <a:pt x="1773334" y="4841343"/>
                  <a:pt x="1771704" y="4843477"/>
                  <a:pt x="1768838" y="4843590"/>
                </a:cubicBezTo>
                <a:close/>
                <a:moveTo>
                  <a:pt x="1770805" y="4738332"/>
                </a:moveTo>
                <a:cubicBezTo>
                  <a:pt x="1767320" y="4738614"/>
                  <a:pt x="1766309" y="4736254"/>
                  <a:pt x="1766421" y="4733727"/>
                </a:cubicBezTo>
                <a:cubicBezTo>
                  <a:pt x="1766421" y="4732435"/>
                  <a:pt x="1767770" y="4730413"/>
                  <a:pt x="1768782" y="4730132"/>
                </a:cubicBezTo>
                <a:cubicBezTo>
                  <a:pt x="1769793" y="4729907"/>
                  <a:pt x="1771816" y="4731199"/>
                  <a:pt x="1772379" y="4732323"/>
                </a:cubicBezTo>
                <a:cubicBezTo>
                  <a:pt x="1773503" y="4734682"/>
                  <a:pt x="1773277" y="4737097"/>
                  <a:pt x="1770805" y="4738277"/>
                </a:cubicBezTo>
                <a:close/>
                <a:moveTo>
                  <a:pt x="1764960" y="4310564"/>
                </a:moveTo>
                <a:cubicBezTo>
                  <a:pt x="1765465" y="4309272"/>
                  <a:pt x="1766252" y="4308149"/>
                  <a:pt x="1766927" y="4306913"/>
                </a:cubicBezTo>
                <a:cubicBezTo>
                  <a:pt x="1767995" y="4307756"/>
                  <a:pt x="1769006" y="4308654"/>
                  <a:pt x="1770074" y="4309497"/>
                </a:cubicBezTo>
                <a:cubicBezTo>
                  <a:pt x="1769793" y="4311463"/>
                  <a:pt x="1768613" y="4312362"/>
                  <a:pt x="1766759" y="4311800"/>
                </a:cubicBezTo>
                <a:cubicBezTo>
                  <a:pt x="1766084" y="4311631"/>
                  <a:pt x="1764903" y="4310677"/>
                  <a:pt x="1765016" y="4310508"/>
                </a:cubicBezTo>
                <a:close/>
                <a:moveTo>
                  <a:pt x="1769344" y="3738166"/>
                </a:moveTo>
                <a:cubicBezTo>
                  <a:pt x="1770580" y="3737491"/>
                  <a:pt x="1771872" y="3736817"/>
                  <a:pt x="1773109" y="3736087"/>
                </a:cubicBezTo>
                <a:cubicBezTo>
                  <a:pt x="1773446" y="3736817"/>
                  <a:pt x="1774177" y="3738109"/>
                  <a:pt x="1774121" y="3738166"/>
                </a:cubicBezTo>
                <a:cubicBezTo>
                  <a:pt x="1772941" y="3739008"/>
                  <a:pt x="1771648" y="3739626"/>
                  <a:pt x="1770411" y="3740300"/>
                </a:cubicBezTo>
                <a:cubicBezTo>
                  <a:pt x="1770074" y="3739570"/>
                  <a:pt x="1769681" y="3738895"/>
                  <a:pt x="1769344" y="3738166"/>
                </a:cubicBezTo>
                <a:close/>
                <a:moveTo>
                  <a:pt x="1763386" y="2406500"/>
                </a:moveTo>
                <a:cubicBezTo>
                  <a:pt x="1762768" y="2404478"/>
                  <a:pt x="1763611" y="2403130"/>
                  <a:pt x="1765690" y="2403018"/>
                </a:cubicBezTo>
                <a:cubicBezTo>
                  <a:pt x="1766252" y="2403018"/>
                  <a:pt x="1766870" y="2403917"/>
                  <a:pt x="1767489" y="2404366"/>
                </a:cubicBezTo>
                <a:cubicBezTo>
                  <a:pt x="1767995" y="2406500"/>
                  <a:pt x="1767208" y="2407792"/>
                  <a:pt x="1765129" y="2407848"/>
                </a:cubicBezTo>
                <a:cubicBezTo>
                  <a:pt x="1764567" y="2407848"/>
                  <a:pt x="1763611" y="2407118"/>
                  <a:pt x="1763386" y="2406500"/>
                </a:cubicBezTo>
                <a:close/>
                <a:moveTo>
                  <a:pt x="1768164" y="2449243"/>
                </a:moveTo>
                <a:cubicBezTo>
                  <a:pt x="1768782" y="2449131"/>
                  <a:pt x="1769962" y="2449693"/>
                  <a:pt x="1770187" y="2450254"/>
                </a:cubicBezTo>
                <a:cubicBezTo>
                  <a:pt x="1771030" y="2452052"/>
                  <a:pt x="1770187" y="2453344"/>
                  <a:pt x="1768220" y="2453905"/>
                </a:cubicBezTo>
                <a:cubicBezTo>
                  <a:pt x="1767489" y="2453568"/>
                  <a:pt x="1766421" y="2453400"/>
                  <a:pt x="1766140" y="2452838"/>
                </a:cubicBezTo>
                <a:cubicBezTo>
                  <a:pt x="1765297" y="2451041"/>
                  <a:pt x="1766140" y="2449636"/>
                  <a:pt x="1768164" y="2449299"/>
                </a:cubicBezTo>
                <a:close/>
                <a:moveTo>
                  <a:pt x="1780977" y="2386111"/>
                </a:moveTo>
                <a:cubicBezTo>
                  <a:pt x="1781483" y="2385044"/>
                  <a:pt x="1783787" y="2384202"/>
                  <a:pt x="1785024" y="2384483"/>
                </a:cubicBezTo>
                <a:cubicBezTo>
                  <a:pt x="1785979" y="2384707"/>
                  <a:pt x="1786541" y="2386842"/>
                  <a:pt x="1787272" y="2388134"/>
                </a:cubicBezTo>
                <a:cubicBezTo>
                  <a:pt x="1786148" y="2389201"/>
                  <a:pt x="1785024" y="2391167"/>
                  <a:pt x="1783900" y="2391167"/>
                </a:cubicBezTo>
                <a:cubicBezTo>
                  <a:pt x="1780865" y="2391167"/>
                  <a:pt x="1779741" y="2388808"/>
                  <a:pt x="1781033" y="2386111"/>
                </a:cubicBezTo>
                <a:close/>
                <a:moveTo>
                  <a:pt x="1787946" y="2483337"/>
                </a:moveTo>
                <a:cubicBezTo>
                  <a:pt x="1787216" y="2483617"/>
                  <a:pt x="1786204" y="2484348"/>
                  <a:pt x="1785699" y="2484067"/>
                </a:cubicBezTo>
                <a:cubicBezTo>
                  <a:pt x="1783900" y="2483112"/>
                  <a:pt x="1783619" y="2481483"/>
                  <a:pt x="1784968" y="2479911"/>
                </a:cubicBezTo>
                <a:cubicBezTo>
                  <a:pt x="1785417" y="2479349"/>
                  <a:pt x="1786654" y="2478900"/>
                  <a:pt x="1787104" y="2479124"/>
                </a:cubicBezTo>
                <a:cubicBezTo>
                  <a:pt x="1788902" y="2480079"/>
                  <a:pt x="1789071" y="2481652"/>
                  <a:pt x="1787891" y="2483280"/>
                </a:cubicBezTo>
                <a:close/>
                <a:moveTo>
                  <a:pt x="1789689" y="2631618"/>
                </a:moveTo>
                <a:cubicBezTo>
                  <a:pt x="1788789" y="2632853"/>
                  <a:pt x="1788002" y="2635156"/>
                  <a:pt x="1787047" y="2635212"/>
                </a:cubicBezTo>
                <a:cubicBezTo>
                  <a:pt x="1783731" y="2635381"/>
                  <a:pt x="1783394" y="2632741"/>
                  <a:pt x="1784462" y="2630326"/>
                </a:cubicBezTo>
                <a:cubicBezTo>
                  <a:pt x="1785024" y="2629090"/>
                  <a:pt x="1786710" y="2628360"/>
                  <a:pt x="1787891" y="2627405"/>
                </a:cubicBezTo>
                <a:cubicBezTo>
                  <a:pt x="1788509" y="2628810"/>
                  <a:pt x="1789127" y="2630214"/>
                  <a:pt x="1789689" y="2631618"/>
                </a:cubicBezTo>
                <a:close/>
                <a:moveTo>
                  <a:pt x="1817003" y="4680986"/>
                </a:moveTo>
                <a:cubicBezTo>
                  <a:pt x="1804975" y="4690141"/>
                  <a:pt x="1792274" y="4694410"/>
                  <a:pt x="1767995" y="4697387"/>
                </a:cubicBezTo>
                <a:cubicBezTo>
                  <a:pt x="1776256" y="4681435"/>
                  <a:pt x="1791206" y="4676437"/>
                  <a:pt x="1817003" y="4680986"/>
                </a:cubicBezTo>
                <a:close/>
                <a:moveTo>
                  <a:pt x="1757035" y="4920538"/>
                </a:moveTo>
                <a:cubicBezTo>
                  <a:pt x="1771479" y="4923982"/>
                  <a:pt x="1780640" y="4931362"/>
                  <a:pt x="1784462" y="4942668"/>
                </a:cubicBezTo>
                <a:cubicBezTo>
                  <a:pt x="1774908" y="4936209"/>
                  <a:pt x="1766534" y="4932671"/>
                  <a:pt x="1757035" y="4920538"/>
                </a:cubicBezTo>
                <a:close/>
                <a:moveTo>
                  <a:pt x="1751809" y="3970192"/>
                </a:moveTo>
                <a:cubicBezTo>
                  <a:pt x="1752539" y="3969012"/>
                  <a:pt x="1753551" y="3968057"/>
                  <a:pt x="1754506" y="3967046"/>
                </a:cubicBezTo>
                <a:cubicBezTo>
                  <a:pt x="1755181" y="3968226"/>
                  <a:pt x="1755855" y="3969462"/>
                  <a:pt x="1756529" y="3970641"/>
                </a:cubicBezTo>
                <a:cubicBezTo>
                  <a:pt x="1755855" y="3972663"/>
                  <a:pt x="1754563" y="3973225"/>
                  <a:pt x="1752932" y="3972101"/>
                </a:cubicBezTo>
                <a:cubicBezTo>
                  <a:pt x="1752371" y="3971708"/>
                  <a:pt x="1751640" y="3970472"/>
                  <a:pt x="1751809" y="3970192"/>
                </a:cubicBezTo>
                <a:close/>
                <a:moveTo>
                  <a:pt x="1749448" y="3342188"/>
                </a:moveTo>
                <a:cubicBezTo>
                  <a:pt x="1749448" y="3341176"/>
                  <a:pt x="1751303" y="3339379"/>
                  <a:pt x="1752427" y="3339211"/>
                </a:cubicBezTo>
                <a:cubicBezTo>
                  <a:pt x="1754900" y="3338817"/>
                  <a:pt x="1756980" y="3339997"/>
                  <a:pt x="1757541" y="3342974"/>
                </a:cubicBezTo>
                <a:cubicBezTo>
                  <a:pt x="1756473" y="3343985"/>
                  <a:pt x="1755518" y="3345726"/>
                  <a:pt x="1754338" y="3345895"/>
                </a:cubicBezTo>
                <a:cubicBezTo>
                  <a:pt x="1751865" y="3346288"/>
                  <a:pt x="1749448" y="3345164"/>
                  <a:pt x="1749448" y="3342188"/>
                </a:cubicBezTo>
                <a:close/>
                <a:moveTo>
                  <a:pt x="1734443" y="4684749"/>
                </a:moveTo>
                <a:cubicBezTo>
                  <a:pt x="1735454" y="4683851"/>
                  <a:pt x="1736466" y="4682896"/>
                  <a:pt x="1737421" y="4681997"/>
                </a:cubicBezTo>
                <a:cubicBezTo>
                  <a:pt x="1738320" y="4683233"/>
                  <a:pt x="1739781" y="4684356"/>
                  <a:pt x="1740006" y="4685704"/>
                </a:cubicBezTo>
                <a:cubicBezTo>
                  <a:pt x="1740175" y="4686996"/>
                  <a:pt x="1739051" y="4689580"/>
                  <a:pt x="1738433" y="4689636"/>
                </a:cubicBezTo>
                <a:cubicBezTo>
                  <a:pt x="1735510" y="4689804"/>
                  <a:pt x="1734723" y="4687389"/>
                  <a:pt x="1734443" y="4684805"/>
                </a:cubicBezTo>
                <a:close/>
                <a:moveTo>
                  <a:pt x="1725225" y="4482042"/>
                </a:moveTo>
                <a:cubicBezTo>
                  <a:pt x="1725450" y="4479234"/>
                  <a:pt x="1727249" y="4476369"/>
                  <a:pt x="1730284" y="4478167"/>
                </a:cubicBezTo>
                <a:cubicBezTo>
                  <a:pt x="1734667" y="4480750"/>
                  <a:pt x="1735004" y="4485356"/>
                  <a:pt x="1733599" y="4489962"/>
                </a:cubicBezTo>
                <a:cubicBezTo>
                  <a:pt x="1732756" y="4492602"/>
                  <a:pt x="1731070" y="4494624"/>
                  <a:pt x="1727810" y="4494343"/>
                </a:cubicBezTo>
                <a:cubicBezTo>
                  <a:pt x="1723764" y="4491029"/>
                  <a:pt x="1724832" y="4486367"/>
                  <a:pt x="1725225" y="4482042"/>
                </a:cubicBezTo>
                <a:close/>
                <a:moveTo>
                  <a:pt x="1722696" y="4450701"/>
                </a:moveTo>
                <a:cubicBezTo>
                  <a:pt x="1722415" y="4448735"/>
                  <a:pt x="1723989" y="4447780"/>
                  <a:pt x="1725956" y="4448342"/>
                </a:cubicBezTo>
                <a:cubicBezTo>
                  <a:pt x="1726630" y="4448511"/>
                  <a:pt x="1727810" y="4449521"/>
                  <a:pt x="1727754" y="4449690"/>
                </a:cubicBezTo>
                <a:cubicBezTo>
                  <a:pt x="1727249" y="4450982"/>
                  <a:pt x="1726462" y="4452217"/>
                  <a:pt x="1725787" y="4453453"/>
                </a:cubicBezTo>
                <a:cubicBezTo>
                  <a:pt x="1724719" y="4452554"/>
                  <a:pt x="1722865" y="4451768"/>
                  <a:pt x="1722752" y="4450757"/>
                </a:cubicBezTo>
                <a:close/>
                <a:moveTo>
                  <a:pt x="1712580" y="2632629"/>
                </a:moveTo>
                <a:cubicBezTo>
                  <a:pt x="1718481" y="2626675"/>
                  <a:pt x="1724495" y="2623867"/>
                  <a:pt x="1733038" y="2629259"/>
                </a:cubicBezTo>
                <a:cubicBezTo>
                  <a:pt x="1725675" y="2633488"/>
                  <a:pt x="1718818" y="2634611"/>
                  <a:pt x="1712580" y="2632629"/>
                </a:cubicBezTo>
                <a:close/>
                <a:moveTo>
                  <a:pt x="1723427" y="1670711"/>
                </a:moveTo>
                <a:cubicBezTo>
                  <a:pt x="1725844" y="1675766"/>
                  <a:pt x="1722752" y="1679249"/>
                  <a:pt x="1718144" y="1681046"/>
                </a:cubicBezTo>
                <a:cubicBezTo>
                  <a:pt x="1710950" y="1683798"/>
                  <a:pt x="1703700" y="1686326"/>
                  <a:pt x="1693246" y="1690145"/>
                </a:cubicBezTo>
                <a:cubicBezTo>
                  <a:pt x="1698586" y="1678350"/>
                  <a:pt x="1703588" y="1672003"/>
                  <a:pt x="1710107" y="1667454"/>
                </a:cubicBezTo>
                <a:cubicBezTo>
                  <a:pt x="1715053" y="1664028"/>
                  <a:pt x="1720560" y="1664701"/>
                  <a:pt x="1723427" y="1670768"/>
                </a:cubicBezTo>
                <a:close/>
                <a:moveTo>
                  <a:pt x="1722078" y="1090225"/>
                </a:moveTo>
                <a:cubicBezTo>
                  <a:pt x="1721347" y="1092191"/>
                  <a:pt x="1718144" y="1093145"/>
                  <a:pt x="1716177" y="1094437"/>
                </a:cubicBezTo>
                <a:cubicBezTo>
                  <a:pt x="1714603" y="1093201"/>
                  <a:pt x="1712355" y="1092191"/>
                  <a:pt x="1712411" y="1091348"/>
                </a:cubicBezTo>
                <a:cubicBezTo>
                  <a:pt x="1712580" y="1088315"/>
                  <a:pt x="1715109" y="1087079"/>
                  <a:pt x="1717694" y="1086630"/>
                </a:cubicBezTo>
                <a:cubicBezTo>
                  <a:pt x="1720223" y="1086237"/>
                  <a:pt x="1723483" y="1086405"/>
                  <a:pt x="1722078" y="1090168"/>
                </a:cubicBezTo>
                <a:close/>
                <a:moveTo>
                  <a:pt x="1708421" y="1602131"/>
                </a:moveTo>
                <a:cubicBezTo>
                  <a:pt x="1705330" y="1603367"/>
                  <a:pt x="1703363" y="1601794"/>
                  <a:pt x="1702295" y="1599323"/>
                </a:cubicBezTo>
                <a:cubicBezTo>
                  <a:pt x="1700553" y="1595391"/>
                  <a:pt x="1698754" y="1590954"/>
                  <a:pt x="1703138" y="1587809"/>
                </a:cubicBezTo>
                <a:cubicBezTo>
                  <a:pt x="1705442" y="1586180"/>
                  <a:pt x="1708027" y="1588090"/>
                  <a:pt x="1709264" y="1590505"/>
                </a:cubicBezTo>
                <a:cubicBezTo>
                  <a:pt x="1711287" y="1594493"/>
                  <a:pt x="1712018" y="1598593"/>
                  <a:pt x="1708421" y="1602131"/>
                </a:cubicBezTo>
                <a:close/>
                <a:moveTo>
                  <a:pt x="1726799" y="1759231"/>
                </a:moveTo>
                <a:cubicBezTo>
                  <a:pt x="1731239" y="1767038"/>
                  <a:pt x="1730452" y="1775575"/>
                  <a:pt x="1723989" y="1781136"/>
                </a:cubicBezTo>
                <a:cubicBezTo>
                  <a:pt x="1715278" y="1788606"/>
                  <a:pt x="1718762" y="1776249"/>
                  <a:pt x="1715503" y="1774284"/>
                </a:cubicBezTo>
                <a:cubicBezTo>
                  <a:pt x="1711175" y="1771700"/>
                  <a:pt x="1707353" y="1773329"/>
                  <a:pt x="1703250" y="1774845"/>
                </a:cubicBezTo>
                <a:cubicBezTo>
                  <a:pt x="1697855" y="1776867"/>
                  <a:pt x="1694989" y="1784113"/>
                  <a:pt x="1686559" y="1782259"/>
                </a:cubicBezTo>
                <a:cubicBezTo>
                  <a:pt x="1690774" y="1768049"/>
                  <a:pt x="1699991" y="1760129"/>
                  <a:pt x="1712973" y="1756198"/>
                </a:cubicBezTo>
                <a:cubicBezTo>
                  <a:pt x="1717975" y="1754681"/>
                  <a:pt x="1723595" y="1753502"/>
                  <a:pt x="1726855" y="1759231"/>
                </a:cubicBezTo>
                <a:close/>
                <a:moveTo>
                  <a:pt x="1689031" y="1395324"/>
                </a:moveTo>
                <a:cubicBezTo>
                  <a:pt x="1690605" y="1405322"/>
                  <a:pt x="1684648" y="1411893"/>
                  <a:pt x="1676723" y="1423576"/>
                </a:cubicBezTo>
                <a:cubicBezTo>
                  <a:pt x="1678746" y="1409383"/>
                  <a:pt x="1682849" y="1399969"/>
                  <a:pt x="1689031" y="1395324"/>
                </a:cubicBezTo>
                <a:close/>
                <a:moveTo>
                  <a:pt x="1682343" y="1199470"/>
                </a:moveTo>
                <a:cubicBezTo>
                  <a:pt x="1681893" y="1199863"/>
                  <a:pt x="1680882" y="1199526"/>
                  <a:pt x="1680151" y="1199470"/>
                </a:cubicBezTo>
                <a:cubicBezTo>
                  <a:pt x="1678465" y="1198066"/>
                  <a:pt x="1678353" y="1196549"/>
                  <a:pt x="1679926" y="1195201"/>
                </a:cubicBezTo>
                <a:cubicBezTo>
                  <a:pt x="1680377" y="1194808"/>
                  <a:pt x="1681613" y="1194864"/>
                  <a:pt x="1682118" y="1195201"/>
                </a:cubicBezTo>
                <a:cubicBezTo>
                  <a:pt x="1683861" y="1196437"/>
                  <a:pt x="1683973" y="1198009"/>
                  <a:pt x="1682400" y="1199357"/>
                </a:cubicBezTo>
                <a:close/>
                <a:moveTo>
                  <a:pt x="1679983" y="2096233"/>
                </a:moveTo>
                <a:cubicBezTo>
                  <a:pt x="1680545" y="2096458"/>
                  <a:pt x="1681107" y="2097750"/>
                  <a:pt x="1680995" y="2098424"/>
                </a:cubicBezTo>
                <a:cubicBezTo>
                  <a:pt x="1680601" y="2100446"/>
                  <a:pt x="1679083" y="2101232"/>
                  <a:pt x="1677173" y="2100446"/>
                </a:cubicBezTo>
                <a:cubicBezTo>
                  <a:pt x="1676611" y="2100221"/>
                  <a:pt x="1676442" y="2098985"/>
                  <a:pt x="1676105" y="2098255"/>
                </a:cubicBezTo>
                <a:cubicBezTo>
                  <a:pt x="1676723" y="2096289"/>
                  <a:pt x="1678072" y="2095447"/>
                  <a:pt x="1680039" y="2096233"/>
                </a:cubicBezTo>
                <a:close/>
                <a:moveTo>
                  <a:pt x="1689369" y="1026868"/>
                </a:moveTo>
                <a:cubicBezTo>
                  <a:pt x="1689874" y="1026475"/>
                  <a:pt x="1691054" y="1026419"/>
                  <a:pt x="1691561" y="1026812"/>
                </a:cubicBezTo>
                <a:cubicBezTo>
                  <a:pt x="1693134" y="1028104"/>
                  <a:pt x="1693022" y="1029620"/>
                  <a:pt x="1691336" y="1031081"/>
                </a:cubicBezTo>
                <a:cubicBezTo>
                  <a:pt x="1690661" y="1031081"/>
                  <a:pt x="1689706" y="1031418"/>
                  <a:pt x="1689256" y="1031024"/>
                </a:cubicBezTo>
                <a:cubicBezTo>
                  <a:pt x="1687626" y="1029733"/>
                  <a:pt x="1687682" y="1028104"/>
                  <a:pt x="1689425" y="1026868"/>
                </a:cubicBezTo>
                <a:close/>
                <a:moveTo>
                  <a:pt x="1690436" y="2347412"/>
                </a:moveTo>
                <a:cubicBezTo>
                  <a:pt x="1690886" y="2347019"/>
                  <a:pt x="1692122" y="2347075"/>
                  <a:pt x="1692628" y="2347412"/>
                </a:cubicBezTo>
                <a:cubicBezTo>
                  <a:pt x="1694371" y="2348648"/>
                  <a:pt x="1694427" y="2350221"/>
                  <a:pt x="1692909" y="2351569"/>
                </a:cubicBezTo>
                <a:cubicBezTo>
                  <a:pt x="1692459" y="2351962"/>
                  <a:pt x="1691448" y="2351625"/>
                  <a:pt x="1690717" y="2351569"/>
                </a:cubicBezTo>
                <a:cubicBezTo>
                  <a:pt x="1689087" y="2350221"/>
                  <a:pt x="1688919" y="2348704"/>
                  <a:pt x="1690492" y="2347356"/>
                </a:cubicBezTo>
                <a:close/>
                <a:moveTo>
                  <a:pt x="1705048" y="3078258"/>
                </a:moveTo>
                <a:cubicBezTo>
                  <a:pt x="1703643" y="3077697"/>
                  <a:pt x="1701564" y="3077528"/>
                  <a:pt x="1700946" y="3076461"/>
                </a:cubicBezTo>
                <a:cubicBezTo>
                  <a:pt x="1699597" y="3073934"/>
                  <a:pt x="1700665" y="3071518"/>
                  <a:pt x="1703363" y="3070844"/>
                </a:cubicBezTo>
                <a:cubicBezTo>
                  <a:pt x="1704543" y="3070563"/>
                  <a:pt x="1706791" y="3071462"/>
                  <a:pt x="1707409" y="3072529"/>
                </a:cubicBezTo>
                <a:cubicBezTo>
                  <a:pt x="1708758" y="3075057"/>
                  <a:pt x="1707747" y="3077191"/>
                  <a:pt x="1705048" y="3078258"/>
                </a:cubicBezTo>
                <a:close/>
                <a:moveTo>
                  <a:pt x="1705330" y="2673968"/>
                </a:moveTo>
                <a:cubicBezTo>
                  <a:pt x="1706004" y="2668969"/>
                  <a:pt x="1706791" y="2662510"/>
                  <a:pt x="1713591" y="2663296"/>
                </a:cubicBezTo>
                <a:cubicBezTo>
                  <a:pt x="1718369" y="2663858"/>
                  <a:pt x="1719043" y="2669194"/>
                  <a:pt x="1719268" y="2673912"/>
                </a:cubicBezTo>
                <a:cubicBezTo>
                  <a:pt x="1718875" y="2678349"/>
                  <a:pt x="1717582" y="2682730"/>
                  <a:pt x="1712186" y="2682730"/>
                </a:cubicBezTo>
                <a:cubicBezTo>
                  <a:pt x="1706904" y="2682730"/>
                  <a:pt x="1704655" y="2678854"/>
                  <a:pt x="1705330" y="2673912"/>
                </a:cubicBezTo>
                <a:close/>
                <a:moveTo>
                  <a:pt x="1717245" y="1798492"/>
                </a:moveTo>
                <a:cubicBezTo>
                  <a:pt x="1716401" y="1799559"/>
                  <a:pt x="1715278" y="1800401"/>
                  <a:pt x="1714266" y="1801300"/>
                </a:cubicBezTo>
                <a:cubicBezTo>
                  <a:pt x="1713535" y="1800120"/>
                  <a:pt x="1712804" y="1798997"/>
                  <a:pt x="1712074" y="1797818"/>
                </a:cubicBezTo>
                <a:cubicBezTo>
                  <a:pt x="1713423" y="1797368"/>
                  <a:pt x="1714828" y="1796863"/>
                  <a:pt x="1716177" y="1796694"/>
                </a:cubicBezTo>
                <a:cubicBezTo>
                  <a:pt x="1716458" y="1796694"/>
                  <a:pt x="1717413" y="1798323"/>
                  <a:pt x="1717245" y="1798548"/>
                </a:cubicBezTo>
                <a:close/>
                <a:moveTo>
                  <a:pt x="1717638" y="2175204"/>
                </a:moveTo>
                <a:cubicBezTo>
                  <a:pt x="1719380" y="2176440"/>
                  <a:pt x="1719493" y="2178013"/>
                  <a:pt x="1717919" y="2179361"/>
                </a:cubicBezTo>
                <a:cubicBezTo>
                  <a:pt x="1717470" y="2179754"/>
                  <a:pt x="1716458" y="2179417"/>
                  <a:pt x="1715727" y="2179361"/>
                </a:cubicBezTo>
                <a:cubicBezTo>
                  <a:pt x="1714098" y="2177956"/>
                  <a:pt x="1713929" y="2176440"/>
                  <a:pt x="1715503" y="2175092"/>
                </a:cubicBezTo>
                <a:cubicBezTo>
                  <a:pt x="1715952" y="2174699"/>
                  <a:pt x="1717132" y="2174755"/>
                  <a:pt x="1717694" y="2175092"/>
                </a:cubicBezTo>
                <a:close/>
                <a:moveTo>
                  <a:pt x="1719493" y="3195254"/>
                </a:moveTo>
                <a:cubicBezTo>
                  <a:pt x="1718762" y="3195535"/>
                  <a:pt x="1717750" y="3196265"/>
                  <a:pt x="1717245" y="3195985"/>
                </a:cubicBezTo>
                <a:cubicBezTo>
                  <a:pt x="1715446" y="3195030"/>
                  <a:pt x="1715165" y="3193401"/>
                  <a:pt x="1716514" y="3191828"/>
                </a:cubicBezTo>
                <a:cubicBezTo>
                  <a:pt x="1716964" y="3191266"/>
                  <a:pt x="1718200" y="3190817"/>
                  <a:pt x="1718706" y="3191042"/>
                </a:cubicBezTo>
                <a:cubicBezTo>
                  <a:pt x="1720504" y="3191997"/>
                  <a:pt x="1720673" y="3193569"/>
                  <a:pt x="1719493" y="3195254"/>
                </a:cubicBezTo>
                <a:close/>
                <a:moveTo>
                  <a:pt x="1708309" y="3632403"/>
                </a:moveTo>
                <a:cubicBezTo>
                  <a:pt x="1707915" y="3629257"/>
                  <a:pt x="1710107" y="3627516"/>
                  <a:pt x="1712861" y="3627348"/>
                </a:cubicBezTo>
                <a:cubicBezTo>
                  <a:pt x="1716683" y="3627123"/>
                  <a:pt x="1719549" y="3629033"/>
                  <a:pt x="1719155" y="3633358"/>
                </a:cubicBezTo>
                <a:cubicBezTo>
                  <a:pt x="1718875" y="3636278"/>
                  <a:pt x="1716401" y="3637289"/>
                  <a:pt x="1713591" y="3637177"/>
                </a:cubicBezTo>
                <a:cubicBezTo>
                  <a:pt x="1710950" y="3636615"/>
                  <a:pt x="1708645" y="3635267"/>
                  <a:pt x="1708252" y="3632403"/>
                </a:cubicBezTo>
                <a:close/>
                <a:moveTo>
                  <a:pt x="1700047" y="4076684"/>
                </a:moveTo>
                <a:cubicBezTo>
                  <a:pt x="1700609" y="4076179"/>
                  <a:pt x="1701227" y="4075280"/>
                  <a:pt x="1701789" y="4075280"/>
                </a:cubicBezTo>
                <a:cubicBezTo>
                  <a:pt x="1703868" y="4075280"/>
                  <a:pt x="1704824" y="4076572"/>
                  <a:pt x="1704262" y="4078706"/>
                </a:cubicBezTo>
                <a:cubicBezTo>
                  <a:pt x="1704093" y="4079324"/>
                  <a:pt x="1703138" y="4080167"/>
                  <a:pt x="1702576" y="4080167"/>
                </a:cubicBezTo>
                <a:cubicBezTo>
                  <a:pt x="1700496" y="4080167"/>
                  <a:pt x="1699653" y="4078875"/>
                  <a:pt x="1700047" y="4076740"/>
                </a:cubicBezTo>
                <a:close/>
                <a:moveTo>
                  <a:pt x="1699653" y="3335111"/>
                </a:moveTo>
                <a:cubicBezTo>
                  <a:pt x="1702745" y="3331572"/>
                  <a:pt x="1707184" y="3331291"/>
                  <a:pt x="1711399" y="3332639"/>
                </a:cubicBezTo>
                <a:cubicBezTo>
                  <a:pt x="1712355" y="3332976"/>
                  <a:pt x="1712749" y="3335167"/>
                  <a:pt x="1713423" y="3336515"/>
                </a:cubicBezTo>
                <a:cubicBezTo>
                  <a:pt x="1710444" y="3340334"/>
                  <a:pt x="1706398" y="3341345"/>
                  <a:pt x="1702014" y="3340615"/>
                </a:cubicBezTo>
                <a:cubicBezTo>
                  <a:pt x="1699148" y="3340165"/>
                  <a:pt x="1697461" y="3337638"/>
                  <a:pt x="1699653" y="3335111"/>
                </a:cubicBezTo>
                <a:close/>
                <a:moveTo>
                  <a:pt x="1698698" y="2578147"/>
                </a:moveTo>
                <a:cubicBezTo>
                  <a:pt x="1699935" y="2577754"/>
                  <a:pt x="1701227" y="2577697"/>
                  <a:pt x="1702463" y="2577473"/>
                </a:cubicBezTo>
                <a:lnTo>
                  <a:pt x="1702463" y="2581461"/>
                </a:lnTo>
                <a:cubicBezTo>
                  <a:pt x="1700722" y="2582528"/>
                  <a:pt x="1699428" y="2582135"/>
                  <a:pt x="1698754" y="2580281"/>
                </a:cubicBezTo>
                <a:cubicBezTo>
                  <a:pt x="1698473" y="2579607"/>
                  <a:pt x="1698530" y="2578147"/>
                  <a:pt x="1698754" y="2578091"/>
                </a:cubicBezTo>
                <a:close/>
                <a:moveTo>
                  <a:pt x="1695101" y="3148243"/>
                </a:moveTo>
                <a:cubicBezTo>
                  <a:pt x="1688863" y="3146726"/>
                  <a:pt x="1683692" y="3144929"/>
                  <a:pt x="1681725" y="3138245"/>
                </a:cubicBezTo>
                <a:cubicBezTo>
                  <a:pt x="1681500" y="3137515"/>
                  <a:pt x="1683805" y="3135043"/>
                  <a:pt x="1684760" y="3135099"/>
                </a:cubicBezTo>
                <a:cubicBezTo>
                  <a:pt x="1691279" y="3135774"/>
                  <a:pt x="1696113" y="3138526"/>
                  <a:pt x="1695101" y="3148243"/>
                </a:cubicBezTo>
                <a:close/>
                <a:moveTo>
                  <a:pt x="1678803" y="2914700"/>
                </a:moveTo>
                <a:cubicBezTo>
                  <a:pt x="1679140" y="2913970"/>
                  <a:pt x="1679308" y="2912847"/>
                  <a:pt x="1679870" y="2912565"/>
                </a:cubicBezTo>
                <a:cubicBezTo>
                  <a:pt x="1681613" y="2911723"/>
                  <a:pt x="1682962" y="2912510"/>
                  <a:pt x="1683298" y="2914588"/>
                </a:cubicBezTo>
                <a:cubicBezTo>
                  <a:pt x="1683411" y="2915205"/>
                  <a:pt x="1682849" y="2916385"/>
                  <a:pt x="1682287" y="2916666"/>
                </a:cubicBezTo>
                <a:cubicBezTo>
                  <a:pt x="1680545" y="2917508"/>
                  <a:pt x="1679308" y="2916666"/>
                  <a:pt x="1678803" y="2914644"/>
                </a:cubicBezTo>
                <a:close/>
                <a:moveTo>
                  <a:pt x="1679140" y="3091682"/>
                </a:moveTo>
                <a:cubicBezTo>
                  <a:pt x="1681219" y="3091233"/>
                  <a:pt x="1682175" y="3092244"/>
                  <a:pt x="1682006" y="3094434"/>
                </a:cubicBezTo>
                <a:cubicBezTo>
                  <a:pt x="1681500" y="3095108"/>
                  <a:pt x="1681163" y="3096232"/>
                  <a:pt x="1680545" y="3096344"/>
                </a:cubicBezTo>
                <a:cubicBezTo>
                  <a:pt x="1678521" y="3096794"/>
                  <a:pt x="1677398" y="3095726"/>
                  <a:pt x="1677735" y="3093648"/>
                </a:cubicBezTo>
                <a:cubicBezTo>
                  <a:pt x="1677847" y="3092918"/>
                  <a:pt x="1678521" y="3091851"/>
                  <a:pt x="1679140" y="3091739"/>
                </a:cubicBezTo>
                <a:close/>
                <a:moveTo>
                  <a:pt x="1679814" y="4489063"/>
                </a:moveTo>
                <a:cubicBezTo>
                  <a:pt x="1679983" y="4488277"/>
                  <a:pt x="1679926" y="4487210"/>
                  <a:pt x="1680433" y="4486704"/>
                </a:cubicBezTo>
                <a:cubicBezTo>
                  <a:pt x="1681838" y="4485244"/>
                  <a:pt x="1683411" y="4485412"/>
                  <a:pt x="1684535" y="4487153"/>
                </a:cubicBezTo>
                <a:cubicBezTo>
                  <a:pt x="1684816" y="4487603"/>
                  <a:pt x="1684479" y="4488951"/>
                  <a:pt x="1683973" y="4489456"/>
                </a:cubicBezTo>
                <a:cubicBezTo>
                  <a:pt x="1682568" y="4490917"/>
                  <a:pt x="1681107" y="4490692"/>
                  <a:pt x="1679814" y="4489063"/>
                </a:cubicBezTo>
                <a:close/>
                <a:moveTo>
                  <a:pt x="1678409" y="3904307"/>
                </a:moveTo>
                <a:cubicBezTo>
                  <a:pt x="1679646" y="3905263"/>
                  <a:pt x="1681444" y="3905937"/>
                  <a:pt x="1681893" y="3907228"/>
                </a:cubicBezTo>
                <a:cubicBezTo>
                  <a:pt x="1682343" y="3908408"/>
                  <a:pt x="1681331" y="3910093"/>
                  <a:pt x="1680995" y="3911609"/>
                </a:cubicBezTo>
                <a:cubicBezTo>
                  <a:pt x="1679758" y="3910654"/>
                  <a:pt x="1677903" y="3909980"/>
                  <a:pt x="1677454" y="3908745"/>
                </a:cubicBezTo>
                <a:cubicBezTo>
                  <a:pt x="1677004" y="3907565"/>
                  <a:pt x="1678016" y="3905824"/>
                  <a:pt x="1678409" y="3904307"/>
                </a:cubicBezTo>
                <a:close/>
                <a:moveTo>
                  <a:pt x="1676161" y="3827303"/>
                </a:moveTo>
                <a:cubicBezTo>
                  <a:pt x="1678578" y="3821237"/>
                  <a:pt x="1683187" y="3824663"/>
                  <a:pt x="1687008" y="3825168"/>
                </a:cubicBezTo>
                <a:cubicBezTo>
                  <a:pt x="1688638" y="3825393"/>
                  <a:pt x="1690099" y="3826460"/>
                  <a:pt x="1693528" y="3827977"/>
                </a:cubicBezTo>
                <a:cubicBezTo>
                  <a:pt x="1691617" y="3830167"/>
                  <a:pt x="1691167" y="3831066"/>
                  <a:pt x="1690492" y="3831403"/>
                </a:cubicBezTo>
                <a:cubicBezTo>
                  <a:pt x="1686502" y="3833425"/>
                  <a:pt x="1682287" y="3834604"/>
                  <a:pt x="1678297" y="3831627"/>
                </a:cubicBezTo>
                <a:cubicBezTo>
                  <a:pt x="1677116" y="3830729"/>
                  <a:pt x="1675768" y="3828314"/>
                  <a:pt x="1676161" y="3827246"/>
                </a:cubicBezTo>
                <a:close/>
                <a:moveTo>
                  <a:pt x="1673857" y="2319947"/>
                </a:moveTo>
                <a:cubicBezTo>
                  <a:pt x="1673857" y="2315678"/>
                  <a:pt x="1676780" y="2313937"/>
                  <a:pt x="1680545" y="2315172"/>
                </a:cubicBezTo>
                <a:cubicBezTo>
                  <a:pt x="1683917" y="2316240"/>
                  <a:pt x="1686221" y="2318992"/>
                  <a:pt x="1685715" y="2322811"/>
                </a:cubicBezTo>
                <a:cubicBezTo>
                  <a:pt x="1685322" y="2325620"/>
                  <a:pt x="1683018" y="2326687"/>
                  <a:pt x="1680264" y="2326462"/>
                </a:cubicBezTo>
                <a:cubicBezTo>
                  <a:pt x="1676780" y="2325676"/>
                  <a:pt x="1673857" y="2323766"/>
                  <a:pt x="1673857" y="2319947"/>
                </a:cubicBezTo>
                <a:close/>
                <a:moveTo>
                  <a:pt x="1650140" y="3636335"/>
                </a:moveTo>
                <a:cubicBezTo>
                  <a:pt x="1651320" y="3635323"/>
                  <a:pt x="1652444" y="3633582"/>
                  <a:pt x="1653624" y="3633470"/>
                </a:cubicBezTo>
                <a:cubicBezTo>
                  <a:pt x="1654973" y="3633358"/>
                  <a:pt x="1657446" y="3634537"/>
                  <a:pt x="1657671" y="3635548"/>
                </a:cubicBezTo>
                <a:cubicBezTo>
                  <a:pt x="1658345" y="3638862"/>
                  <a:pt x="1655872" y="3640098"/>
                  <a:pt x="1653174" y="3639648"/>
                </a:cubicBezTo>
                <a:cubicBezTo>
                  <a:pt x="1651994" y="3639424"/>
                  <a:pt x="1651095" y="3637458"/>
                  <a:pt x="1650084" y="3636335"/>
                </a:cubicBezTo>
                <a:close/>
                <a:moveTo>
                  <a:pt x="1642047" y="4475976"/>
                </a:moveTo>
                <a:cubicBezTo>
                  <a:pt x="1642047" y="4474853"/>
                  <a:pt x="1643957" y="4472662"/>
                  <a:pt x="1644800" y="4472775"/>
                </a:cubicBezTo>
                <a:cubicBezTo>
                  <a:pt x="1648735" y="4473224"/>
                  <a:pt x="1650308" y="4476369"/>
                  <a:pt x="1650308" y="4480020"/>
                </a:cubicBezTo>
                <a:cubicBezTo>
                  <a:pt x="1650308" y="4481144"/>
                  <a:pt x="1648510" y="4482323"/>
                  <a:pt x="1647498" y="4483446"/>
                </a:cubicBezTo>
                <a:cubicBezTo>
                  <a:pt x="1643620" y="4482548"/>
                  <a:pt x="1641990" y="4479683"/>
                  <a:pt x="1642047" y="4475976"/>
                </a:cubicBezTo>
                <a:close/>
                <a:moveTo>
                  <a:pt x="1647330" y="3372461"/>
                </a:moveTo>
                <a:cubicBezTo>
                  <a:pt x="1646767" y="3374034"/>
                  <a:pt x="1646205" y="3376786"/>
                  <a:pt x="1645644" y="3376843"/>
                </a:cubicBezTo>
                <a:cubicBezTo>
                  <a:pt x="1640529" y="3377011"/>
                  <a:pt x="1638843" y="3372742"/>
                  <a:pt x="1637438" y="3368755"/>
                </a:cubicBezTo>
                <a:cubicBezTo>
                  <a:pt x="1637044" y="3367687"/>
                  <a:pt x="1638393" y="3364823"/>
                  <a:pt x="1639068" y="3364767"/>
                </a:cubicBezTo>
                <a:cubicBezTo>
                  <a:pt x="1644182" y="3364430"/>
                  <a:pt x="1646093" y="3368137"/>
                  <a:pt x="1647330" y="3372461"/>
                </a:cubicBezTo>
                <a:close/>
                <a:moveTo>
                  <a:pt x="1643845" y="2840896"/>
                </a:moveTo>
                <a:cubicBezTo>
                  <a:pt x="1643171" y="2840896"/>
                  <a:pt x="1642159" y="2841233"/>
                  <a:pt x="1641653" y="2840840"/>
                </a:cubicBezTo>
                <a:cubicBezTo>
                  <a:pt x="1639967" y="2839492"/>
                  <a:pt x="1640023" y="2837807"/>
                  <a:pt x="1641821" y="2836515"/>
                </a:cubicBezTo>
                <a:cubicBezTo>
                  <a:pt x="1642384" y="2836122"/>
                  <a:pt x="1643620" y="2836066"/>
                  <a:pt x="1644070" y="2836459"/>
                </a:cubicBezTo>
                <a:cubicBezTo>
                  <a:pt x="1645756" y="2837807"/>
                  <a:pt x="1645587" y="2839380"/>
                  <a:pt x="1643845" y="2840896"/>
                </a:cubicBezTo>
                <a:close/>
                <a:moveTo>
                  <a:pt x="1639068" y="4194916"/>
                </a:moveTo>
                <a:cubicBezTo>
                  <a:pt x="1639180" y="4193568"/>
                  <a:pt x="1640416" y="4191939"/>
                  <a:pt x="1641597" y="4191040"/>
                </a:cubicBezTo>
                <a:cubicBezTo>
                  <a:pt x="1643339" y="4189749"/>
                  <a:pt x="1645082" y="4190535"/>
                  <a:pt x="1644913" y="4192613"/>
                </a:cubicBezTo>
                <a:cubicBezTo>
                  <a:pt x="1644800" y="4193961"/>
                  <a:pt x="1643339" y="4195253"/>
                  <a:pt x="1642497" y="4196545"/>
                </a:cubicBezTo>
                <a:cubicBezTo>
                  <a:pt x="1640529" y="4197556"/>
                  <a:pt x="1638956" y="4196938"/>
                  <a:pt x="1639124" y="4194860"/>
                </a:cubicBezTo>
                <a:close/>
                <a:moveTo>
                  <a:pt x="1636651" y="3766642"/>
                </a:moveTo>
                <a:cubicBezTo>
                  <a:pt x="1638169" y="3765350"/>
                  <a:pt x="1639967" y="3765631"/>
                  <a:pt x="1640416" y="3767541"/>
                </a:cubicBezTo>
                <a:cubicBezTo>
                  <a:pt x="1640698" y="3768720"/>
                  <a:pt x="1639461" y="3770237"/>
                  <a:pt x="1638900" y="3771585"/>
                </a:cubicBezTo>
                <a:cubicBezTo>
                  <a:pt x="1637775" y="3770630"/>
                  <a:pt x="1636595" y="3769787"/>
                  <a:pt x="1635696" y="3768720"/>
                </a:cubicBezTo>
                <a:cubicBezTo>
                  <a:pt x="1635471" y="3768496"/>
                  <a:pt x="1636089" y="3767091"/>
                  <a:pt x="1636651" y="3766642"/>
                </a:cubicBezTo>
                <a:close/>
                <a:moveTo>
                  <a:pt x="1631986" y="3484234"/>
                </a:moveTo>
                <a:cubicBezTo>
                  <a:pt x="1632380" y="3482830"/>
                  <a:pt x="1633504" y="3480864"/>
                  <a:pt x="1634684" y="3480527"/>
                </a:cubicBezTo>
                <a:cubicBezTo>
                  <a:pt x="1636426" y="3480022"/>
                  <a:pt x="1637719" y="3481763"/>
                  <a:pt x="1637157" y="3483841"/>
                </a:cubicBezTo>
                <a:cubicBezTo>
                  <a:pt x="1636764" y="3485245"/>
                  <a:pt x="1635471" y="3486425"/>
                  <a:pt x="1634572" y="3487660"/>
                </a:cubicBezTo>
                <a:cubicBezTo>
                  <a:pt x="1632605" y="3487492"/>
                  <a:pt x="1631424" y="3486256"/>
                  <a:pt x="1631986" y="3484178"/>
                </a:cubicBezTo>
                <a:close/>
                <a:moveTo>
                  <a:pt x="1625186" y="1776586"/>
                </a:moveTo>
                <a:cubicBezTo>
                  <a:pt x="1625692" y="1779507"/>
                  <a:pt x="1624399" y="1781866"/>
                  <a:pt x="1621365" y="1781978"/>
                </a:cubicBezTo>
                <a:cubicBezTo>
                  <a:pt x="1618555" y="1782091"/>
                  <a:pt x="1616756" y="1780125"/>
                  <a:pt x="1615969" y="1777317"/>
                </a:cubicBezTo>
                <a:cubicBezTo>
                  <a:pt x="1615744" y="1774284"/>
                  <a:pt x="1617037" y="1772093"/>
                  <a:pt x="1619960" y="1771868"/>
                </a:cubicBezTo>
                <a:cubicBezTo>
                  <a:pt x="1622882" y="1771644"/>
                  <a:pt x="1624737" y="1773778"/>
                  <a:pt x="1625242" y="1776586"/>
                </a:cubicBezTo>
                <a:close/>
                <a:moveTo>
                  <a:pt x="1618273" y="1560792"/>
                </a:moveTo>
                <a:cubicBezTo>
                  <a:pt x="1617093" y="1559894"/>
                  <a:pt x="1616475" y="1558265"/>
                  <a:pt x="1615576" y="1556917"/>
                </a:cubicBezTo>
                <a:cubicBezTo>
                  <a:pt x="1615913" y="1554726"/>
                  <a:pt x="1617261" y="1553940"/>
                  <a:pt x="1619004" y="1555288"/>
                </a:cubicBezTo>
                <a:cubicBezTo>
                  <a:pt x="1620184" y="1556187"/>
                  <a:pt x="1621421" y="1557759"/>
                  <a:pt x="1621533" y="1559164"/>
                </a:cubicBezTo>
                <a:cubicBezTo>
                  <a:pt x="1621702" y="1561242"/>
                  <a:pt x="1619960" y="1562084"/>
                  <a:pt x="1618217" y="1560792"/>
                </a:cubicBezTo>
                <a:close/>
                <a:moveTo>
                  <a:pt x="1634853" y="1630440"/>
                </a:moveTo>
                <a:cubicBezTo>
                  <a:pt x="1634347" y="1633416"/>
                  <a:pt x="1632886" y="1635663"/>
                  <a:pt x="1629795" y="1635382"/>
                </a:cubicBezTo>
                <a:cubicBezTo>
                  <a:pt x="1626872" y="1635158"/>
                  <a:pt x="1625242" y="1632855"/>
                  <a:pt x="1624849" y="1629990"/>
                </a:cubicBezTo>
                <a:cubicBezTo>
                  <a:pt x="1624455" y="1627126"/>
                  <a:pt x="1625524" y="1624374"/>
                  <a:pt x="1628502" y="1623980"/>
                </a:cubicBezTo>
                <a:cubicBezTo>
                  <a:pt x="1632773" y="1623419"/>
                  <a:pt x="1634572" y="1626396"/>
                  <a:pt x="1634909" y="1630440"/>
                </a:cubicBezTo>
                <a:close/>
                <a:moveTo>
                  <a:pt x="1629176" y="1352750"/>
                </a:moveTo>
                <a:cubicBezTo>
                  <a:pt x="1628952" y="1353311"/>
                  <a:pt x="1627771" y="1353536"/>
                  <a:pt x="1627041" y="1353929"/>
                </a:cubicBezTo>
                <a:cubicBezTo>
                  <a:pt x="1625130" y="1353367"/>
                  <a:pt x="1624287" y="1351963"/>
                  <a:pt x="1625017" y="1349941"/>
                </a:cubicBezTo>
                <a:cubicBezTo>
                  <a:pt x="1625242" y="1349380"/>
                  <a:pt x="1626479" y="1348762"/>
                  <a:pt x="1627097" y="1348874"/>
                </a:cubicBezTo>
                <a:cubicBezTo>
                  <a:pt x="1629064" y="1349267"/>
                  <a:pt x="1629907" y="1350784"/>
                  <a:pt x="1629121" y="1352806"/>
                </a:cubicBezTo>
                <a:close/>
                <a:moveTo>
                  <a:pt x="1635078" y="1985303"/>
                </a:moveTo>
                <a:cubicBezTo>
                  <a:pt x="1635078" y="1987437"/>
                  <a:pt x="1633616" y="1988336"/>
                  <a:pt x="1630637" y="1987887"/>
                </a:cubicBezTo>
                <a:cubicBezTo>
                  <a:pt x="1629289" y="1986707"/>
                  <a:pt x="1626198" y="1985416"/>
                  <a:pt x="1625636" y="1983337"/>
                </a:cubicBezTo>
                <a:cubicBezTo>
                  <a:pt x="1624624" y="1979799"/>
                  <a:pt x="1627715" y="1979181"/>
                  <a:pt x="1630357" y="1979743"/>
                </a:cubicBezTo>
                <a:cubicBezTo>
                  <a:pt x="1633054" y="1980304"/>
                  <a:pt x="1635021" y="1982214"/>
                  <a:pt x="1635078" y="1985247"/>
                </a:cubicBezTo>
                <a:close/>
                <a:moveTo>
                  <a:pt x="1627153" y="4744118"/>
                </a:moveTo>
                <a:cubicBezTo>
                  <a:pt x="1627153" y="4743556"/>
                  <a:pt x="1628277" y="4743107"/>
                  <a:pt x="1629121" y="4742433"/>
                </a:cubicBezTo>
                <a:cubicBezTo>
                  <a:pt x="1630019" y="4743500"/>
                  <a:pt x="1630975" y="4744511"/>
                  <a:pt x="1631874" y="4745578"/>
                </a:cubicBezTo>
                <a:cubicBezTo>
                  <a:pt x="1631256" y="4746084"/>
                  <a:pt x="1630694" y="4746926"/>
                  <a:pt x="1630019" y="4746982"/>
                </a:cubicBezTo>
                <a:cubicBezTo>
                  <a:pt x="1628052" y="4747207"/>
                  <a:pt x="1626929" y="4746084"/>
                  <a:pt x="1627153" y="4744062"/>
                </a:cubicBezTo>
                <a:close/>
                <a:moveTo>
                  <a:pt x="1621027" y="3088706"/>
                </a:moveTo>
                <a:cubicBezTo>
                  <a:pt x="1622151" y="3086178"/>
                  <a:pt x="1624062" y="3084718"/>
                  <a:pt x="1626647" y="3085504"/>
                </a:cubicBezTo>
                <a:cubicBezTo>
                  <a:pt x="1627322" y="3085729"/>
                  <a:pt x="1628052" y="3088537"/>
                  <a:pt x="1627547" y="3089436"/>
                </a:cubicBezTo>
                <a:cubicBezTo>
                  <a:pt x="1626929" y="3090615"/>
                  <a:pt x="1625073" y="3091682"/>
                  <a:pt x="1623781" y="3091682"/>
                </a:cubicBezTo>
                <a:cubicBezTo>
                  <a:pt x="1622882" y="3091682"/>
                  <a:pt x="1621983" y="3089717"/>
                  <a:pt x="1621083" y="3088649"/>
                </a:cubicBezTo>
                <a:close/>
                <a:moveTo>
                  <a:pt x="1616756" y="2910937"/>
                </a:moveTo>
                <a:cubicBezTo>
                  <a:pt x="1616587" y="2910038"/>
                  <a:pt x="1618555" y="2908802"/>
                  <a:pt x="1619566" y="2907735"/>
                </a:cubicBezTo>
                <a:cubicBezTo>
                  <a:pt x="1620578" y="2908971"/>
                  <a:pt x="1622151" y="2910038"/>
                  <a:pt x="1622432" y="2911442"/>
                </a:cubicBezTo>
                <a:cubicBezTo>
                  <a:pt x="1622601" y="2912116"/>
                  <a:pt x="1620521" y="2913352"/>
                  <a:pt x="1619453" y="2914363"/>
                </a:cubicBezTo>
                <a:cubicBezTo>
                  <a:pt x="1618611" y="2913408"/>
                  <a:pt x="1616981" y="2912285"/>
                  <a:pt x="1616756" y="2910937"/>
                </a:cubicBezTo>
                <a:close/>
                <a:moveTo>
                  <a:pt x="1611473" y="4171270"/>
                </a:moveTo>
                <a:cubicBezTo>
                  <a:pt x="1612204" y="4170034"/>
                  <a:pt x="1613721" y="4168686"/>
                  <a:pt x="1615014" y="4168461"/>
                </a:cubicBezTo>
                <a:cubicBezTo>
                  <a:pt x="1615913" y="4168293"/>
                  <a:pt x="1618048" y="4170034"/>
                  <a:pt x="1617992" y="4170877"/>
                </a:cubicBezTo>
                <a:cubicBezTo>
                  <a:pt x="1617936" y="4173741"/>
                  <a:pt x="1615856" y="4174865"/>
                  <a:pt x="1613215" y="4174865"/>
                </a:cubicBezTo>
                <a:cubicBezTo>
                  <a:pt x="1611304" y="4174359"/>
                  <a:pt x="1610405" y="4172955"/>
                  <a:pt x="1611473" y="4171214"/>
                </a:cubicBezTo>
                <a:close/>
                <a:moveTo>
                  <a:pt x="1601638" y="1535124"/>
                </a:moveTo>
                <a:cubicBezTo>
                  <a:pt x="1598659" y="1539674"/>
                  <a:pt x="1596074" y="1536135"/>
                  <a:pt x="1594106" y="1533776"/>
                </a:cubicBezTo>
                <a:cubicBezTo>
                  <a:pt x="1592533" y="1531923"/>
                  <a:pt x="1591859" y="1529283"/>
                  <a:pt x="1590734" y="1526980"/>
                </a:cubicBezTo>
                <a:cubicBezTo>
                  <a:pt x="1585508" y="1524565"/>
                  <a:pt x="1580675" y="1521869"/>
                  <a:pt x="1582360" y="1513949"/>
                </a:cubicBezTo>
                <a:cubicBezTo>
                  <a:pt x="1588205" y="1517094"/>
                  <a:pt x="1588149" y="1522880"/>
                  <a:pt x="1590734" y="1526980"/>
                </a:cubicBezTo>
                <a:cubicBezTo>
                  <a:pt x="1593095" y="1527822"/>
                  <a:pt x="1595736" y="1528216"/>
                  <a:pt x="1597703" y="1529620"/>
                </a:cubicBezTo>
                <a:cubicBezTo>
                  <a:pt x="1599502" y="1530968"/>
                  <a:pt x="1602087" y="1534450"/>
                  <a:pt x="1601638" y="1535180"/>
                </a:cubicBezTo>
                <a:close/>
                <a:moveTo>
                  <a:pt x="1599052" y="1463511"/>
                </a:moveTo>
                <a:cubicBezTo>
                  <a:pt x="1598715" y="1464522"/>
                  <a:pt x="1596467" y="1464859"/>
                  <a:pt x="1595174" y="1465533"/>
                </a:cubicBezTo>
                <a:cubicBezTo>
                  <a:pt x="1592645" y="1464971"/>
                  <a:pt x="1590285" y="1463904"/>
                  <a:pt x="1591409" y="1460759"/>
                </a:cubicBezTo>
                <a:cubicBezTo>
                  <a:pt x="1591802" y="1459748"/>
                  <a:pt x="1593994" y="1458737"/>
                  <a:pt x="1595287" y="1458849"/>
                </a:cubicBezTo>
                <a:cubicBezTo>
                  <a:pt x="1597760" y="1459018"/>
                  <a:pt x="1600064" y="1460422"/>
                  <a:pt x="1598996" y="1463511"/>
                </a:cubicBezTo>
                <a:close/>
                <a:moveTo>
                  <a:pt x="1580450" y="2183966"/>
                </a:moveTo>
                <a:cubicBezTo>
                  <a:pt x="1582473" y="2183742"/>
                  <a:pt x="1583428" y="2185258"/>
                  <a:pt x="1582866" y="2187336"/>
                </a:cubicBezTo>
                <a:cubicBezTo>
                  <a:pt x="1582698" y="2187954"/>
                  <a:pt x="1581742" y="2188347"/>
                  <a:pt x="1581180" y="2188853"/>
                </a:cubicBezTo>
                <a:cubicBezTo>
                  <a:pt x="1580450" y="2188516"/>
                  <a:pt x="1579381" y="2188347"/>
                  <a:pt x="1579045" y="2187786"/>
                </a:cubicBezTo>
                <a:cubicBezTo>
                  <a:pt x="1577976" y="2185932"/>
                  <a:pt x="1578539" y="2184191"/>
                  <a:pt x="1580450" y="2183966"/>
                </a:cubicBezTo>
                <a:close/>
                <a:moveTo>
                  <a:pt x="1580337" y="2452782"/>
                </a:moveTo>
                <a:cubicBezTo>
                  <a:pt x="1580337" y="2455927"/>
                  <a:pt x="1577976" y="2457219"/>
                  <a:pt x="1575335" y="2455815"/>
                </a:cubicBezTo>
                <a:cubicBezTo>
                  <a:pt x="1574268" y="2455253"/>
                  <a:pt x="1574099" y="2453006"/>
                  <a:pt x="1573481" y="2451490"/>
                </a:cubicBezTo>
                <a:cubicBezTo>
                  <a:pt x="1574773" y="2450704"/>
                  <a:pt x="1576234" y="2449131"/>
                  <a:pt x="1577246" y="2449356"/>
                </a:cubicBezTo>
                <a:cubicBezTo>
                  <a:pt x="1578539" y="2449693"/>
                  <a:pt x="1580337" y="2451546"/>
                  <a:pt x="1580337" y="2452726"/>
                </a:cubicBezTo>
                <a:close/>
                <a:moveTo>
                  <a:pt x="1577752" y="2690537"/>
                </a:moveTo>
                <a:cubicBezTo>
                  <a:pt x="1574829" y="2690368"/>
                  <a:pt x="1573199" y="2688459"/>
                  <a:pt x="1572412" y="2685819"/>
                </a:cubicBezTo>
                <a:cubicBezTo>
                  <a:pt x="1571569" y="2683123"/>
                  <a:pt x="1571851" y="2680146"/>
                  <a:pt x="1574829" y="2679528"/>
                </a:cubicBezTo>
                <a:cubicBezTo>
                  <a:pt x="1577696" y="2678910"/>
                  <a:pt x="1579213" y="2681550"/>
                  <a:pt x="1580000" y="2684134"/>
                </a:cubicBezTo>
                <a:cubicBezTo>
                  <a:pt x="1580786" y="2686718"/>
                  <a:pt x="1580843" y="2689301"/>
                  <a:pt x="1577752" y="2690537"/>
                </a:cubicBezTo>
                <a:close/>
                <a:moveTo>
                  <a:pt x="1560835" y="2056860"/>
                </a:moveTo>
                <a:cubicBezTo>
                  <a:pt x="1572974" y="2046469"/>
                  <a:pt x="1580618" y="2040740"/>
                  <a:pt x="1593151" y="2036303"/>
                </a:cubicBezTo>
                <a:cubicBezTo>
                  <a:pt x="1587531" y="2052367"/>
                  <a:pt x="1577752" y="2054557"/>
                  <a:pt x="1560835" y="2056860"/>
                </a:cubicBezTo>
                <a:close/>
                <a:moveTo>
                  <a:pt x="1584159" y="664591"/>
                </a:moveTo>
                <a:cubicBezTo>
                  <a:pt x="1586969" y="663186"/>
                  <a:pt x="1588767" y="665658"/>
                  <a:pt x="1589329" y="668354"/>
                </a:cubicBezTo>
                <a:cubicBezTo>
                  <a:pt x="1590060" y="671780"/>
                  <a:pt x="1589947" y="675150"/>
                  <a:pt x="1587137" y="677228"/>
                </a:cubicBezTo>
                <a:cubicBezTo>
                  <a:pt x="1583372" y="678576"/>
                  <a:pt x="1582080" y="676217"/>
                  <a:pt x="1581517" y="673633"/>
                </a:cubicBezTo>
                <a:cubicBezTo>
                  <a:pt x="1580730" y="670207"/>
                  <a:pt x="1580730" y="666332"/>
                  <a:pt x="1584159" y="664591"/>
                </a:cubicBezTo>
                <a:close/>
                <a:moveTo>
                  <a:pt x="1601694" y="3021136"/>
                </a:moveTo>
                <a:cubicBezTo>
                  <a:pt x="1601975" y="3021586"/>
                  <a:pt x="1601582" y="3022934"/>
                  <a:pt x="1601075" y="3023383"/>
                </a:cubicBezTo>
                <a:cubicBezTo>
                  <a:pt x="1599670" y="3024844"/>
                  <a:pt x="1598153" y="3024563"/>
                  <a:pt x="1596916" y="3022934"/>
                </a:cubicBezTo>
                <a:cubicBezTo>
                  <a:pt x="1597141" y="3022147"/>
                  <a:pt x="1597085" y="3021136"/>
                  <a:pt x="1597591" y="3020631"/>
                </a:cubicBezTo>
                <a:cubicBezTo>
                  <a:pt x="1598996" y="3019171"/>
                  <a:pt x="1600570" y="3019339"/>
                  <a:pt x="1601694" y="3021136"/>
                </a:cubicBezTo>
                <a:close/>
                <a:moveTo>
                  <a:pt x="1606077" y="3152736"/>
                </a:moveTo>
                <a:cubicBezTo>
                  <a:pt x="1600176" y="3158128"/>
                  <a:pt x="1598490" y="3169867"/>
                  <a:pt x="1586126" y="3167340"/>
                </a:cubicBezTo>
                <a:cubicBezTo>
                  <a:pt x="1589835" y="3158128"/>
                  <a:pt x="1594331" y="3151051"/>
                  <a:pt x="1606077" y="3152736"/>
                </a:cubicBezTo>
                <a:close/>
                <a:moveTo>
                  <a:pt x="1606190" y="4587075"/>
                </a:moveTo>
                <a:cubicBezTo>
                  <a:pt x="1604110" y="4587075"/>
                  <a:pt x="1603323" y="4585783"/>
                  <a:pt x="1603717" y="4583705"/>
                </a:cubicBezTo>
                <a:cubicBezTo>
                  <a:pt x="1604279" y="4583199"/>
                  <a:pt x="1604897" y="4582301"/>
                  <a:pt x="1605459" y="4582301"/>
                </a:cubicBezTo>
                <a:cubicBezTo>
                  <a:pt x="1607539" y="4582301"/>
                  <a:pt x="1608438" y="4583592"/>
                  <a:pt x="1607876" y="4585670"/>
                </a:cubicBezTo>
                <a:cubicBezTo>
                  <a:pt x="1607707" y="4586289"/>
                  <a:pt x="1606752" y="4587075"/>
                  <a:pt x="1606190" y="4587075"/>
                </a:cubicBezTo>
                <a:close/>
                <a:moveTo>
                  <a:pt x="1594949" y="3985750"/>
                </a:moveTo>
                <a:cubicBezTo>
                  <a:pt x="1598490" y="3973281"/>
                  <a:pt x="1603267" y="3964800"/>
                  <a:pt x="1609394" y="3960306"/>
                </a:cubicBezTo>
                <a:cubicBezTo>
                  <a:pt x="1608719" y="3969574"/>
                  <a:pt x="1605403" y="3977156"/>
                  <a:pt x="1594949" y="3985750"/>
                </a:cubicBezTo>
                <a:close/>
                <a:moveTo>
                  <a:pt x="1599277" y="4756362"/>
                </a:moveTo>
                <a:cubicBezTo>
                  <a:pt x="1601300" y="4757092"/>
                  <a:pt x="1602930" y="4759002"/>
                  <a:pt x="1604672" y="4760406"/>
                </a:cubicBezTo>
                <a:lnTo>
                  <a:pt x="1600457" y="4762597"/>
                </a:lnTo>
                <a:cubicBezTo>
                  <a:pt x="1598659" y="4761530"/>
                  <a:pt x="1595287" y="4760743"/>
                  <a:pt x="1594837" y="4759114"/>
                </a:cubicBezTo>
                <a:cubicBezTo>
                  <a:pt x="1593882" y="4755632"/>
                  <a:pt x="1597254" y="4755576"/>
                  <a:pt x="1599277" y="4756306"/>
                </a:cubicBezTo>
                <a:close/>
                <a:moveTo>
                  <a:pt x="1590004" y="4007430"/>
                </a:moveTo>
                <a:cubicBezTo>
                  <a:pt x="1590229" y="4006925"/>
                  <a:pt x="1593376" y="4007093"/>
                  <a:pt x="1594388" y="4007880"/>
                </a:cubicBezTo>
                <a:cubicBezTo>
                  <a:pt x="1598097" y="4010969"/>
                  <a:pt x="1599277" y="4015237"/>
                  <a:pt x="1597703" y="4019956"/>
                </a:cubicBezTo>
                <a:cubicBezTo>
                  <a:pt x="1597198" y="4021416"/>
                  <a:pt x="1595680" y="4022483"/>
                  <a:pt x="1594725" y="4023606"/>
                </a:cubicBezTo>
                <a:cubicBezTo>
                  <a:pt x="1593544" y="4023101"/>
                  <a:pt x="1592421" y="4022989"/>
                  <a:pt x="1592139" y="4022427"/>
                </a:cubicBezTo>
                <a:cubicBezTo>
                  <a:pt x="1589891" y="4017653"/>
                  <a:pt x="1587362" y="4012822"/>
                  <a:pt x="1590004" y="4007430"/>
                </a:cubicBezTo>
                <a:close/>
                <a:moveTo>
                  <a:pt x="1575729" y="3837356"/>
                </a:moveTo>
                <a:cubicBezTo>
                  <a:pt x="1575841" y="3829156"/>
                  <a:pt x="1583653" y="3829268"/>
                  <a:pt x="1589329" y="3828370"/>
                </a:cubicBezTo>
                <a:cubicBezTo>
                  <a:pt x="1594163" y="3827640"/>
                  <a:pt x="1597928" y="3830279"/>
                  <a:pt x="1597760" y="3835671"/>
                </a:cubicBezTo>
                <a:cubicBezTo>
                  <a:pt x="1597591" y="3842243"/>
                  <a:pt x="1592814" y="3844321"/>
                  <a:pt x="1585845" y="3845332"/>
                </a:cubicBezTo>
                <a:cubicBezTo>
                  <a:pt x="1582360" y="3844040"/>
                  <a:pt x="1575616" y="3843872"/>
                  <a:pt x="1575729" y="3837356"/>
                </a:cubicBezTo>
                <a:close/>
                <a:moveTo>
                  <a:pt x="1566174" y="3147569"/>
                </a:moveTo>
                <a:cubicBezTo>
                  <a:pt x="1565443" y="3145041"/>
                  <a:pt x="1566624" y="3141783"/>
                  <a:pt x="1569546" y="3141727"/>
                </a:cubicBezTo>
                <a:cubicBezTo>
                  <a:pt x="1573874" y="3141615"/>
                  <a:pt x="1574661" y="3145434"/>
                  <a:pt x="1575054" y="3148467"/>
                </a:cubicBezTo>
                <a:cubicBezTo>
                  <a:pt x="1574829" y="3152006"/>
                  <a:pt x="1573312" y="3154646"/>
                  <a:pt x="1570333" y="3153466"/>
                </a:cubicBezTo>
                <a:cubicBezTo>
                  <a:pt x="1568422" y="3152680"/>
                  <a:pt x="1566792" y="3149815"/>
                  <a:pt x="1566174" y="3147569"/>
                </a:cubicBezTo>
                <a:close/>
                <a:moveTo>
                  <a:pt x="1563420" y="4358306"/>
                </a:moveTo>
                <a:cubicBezTo>
                  <a:pt x="1563589" y="4356846"/>
                  <a:pt x="1563870" y="4355442"/>
                  <a:pt x="1564151" y="4354037"/>
                </a:cubicBezTo>
                <a:cubicBezTo>
                  <a:pt x="1564882" y="4354206"/>
                  <a:pt x="1566343" y="4354431"/>
                  <a:pt x="1566343" y="4354543"/>
                </a:cubicBezTo>
                <a:cubicBezTo>
                  <a:pt x="1566230" y="4356003"/>
                  <a:pt x="1565894" y="4357408"/>
                  <a:pt x="1565612" y="4358812"/>
                </a:cubicBezTo>
                <a:cubicBezTo>
                  <a:pt x="1564825" y="4358643"/>
                  <a:pt x="1563420" y="4358419"/>
                  <a:pt x="1563420" y="4358306"/>
                </a:cubicBezTo>
                <a:close/>
                <a:moveTo>
                  <a:pt x="1559936" y="4337131"/>
                </a:moveTo>
                <a:cubicBezTo>
                  <a:pt x="1561228" y="4336457"/>
                  <a:pt x="1562521" y="4335783"/>
                  <a:pt x="1563814" y="4335109"/>
                </a:cubicBezTo>
                <a:cubicBezTo>
                  <a:pt x="1564151" y="4335839"/>
                  <a:pt x="1564882" y="4337187"/>
                  <a:pt x="1564769" y="4337244"/>
                </a:cubicBezTo>
                <a:cubicBezTo>
                  <a:pt x="1563589" y="4338086"/>
                  <a:pt x="1562240" y="4338704"/>
                  <a:pt x="1560948" y="4339378"/>
                </a:cubicBezTo>
                <a:cubicBezTo>
                  <a:pt x="1560610" y="4338648"/>
                  <a:pt x="1560273" y="4337918"/>
                  <a:pt x="1559936" y="4337187"/>
                </a:cubicBezTo>
                <a:close/>
                <a:moveTo>
                  <a:pt x="1559936" y="3628302"/>
                </a:moveTo>
                <a:cubicBezTo>
                  <a:pt x="1561285" y="3627965"/>
                  <a:pt x="1562577" y="3627516"/>
                  <a:pt x="1563926" y="3627404"/>
                </a:cubicBezTo>
                <a:cubicBezTo>
                  <a:pt x="1564263" y="3627404"/>
                  <a:pt x="1565107" y="3629033"/>
                  <a:pt x="1564938" y="3629201"/>
                </a:cubicBezTo>
                <a:cubicBezTo>
                  <a:pt x="1564151" y="3630212"/>
                  <a:pt x="1563027" y="3630942"/>
                  <a:pt x="1562072" y="3631785"/>
                </a:cubicBezTo>
                <a:cubicBezTo>
                  <a:pt x="1561397" y="3630605"/>
                  <a:pt x="1560666" y="3629426"/>
                  <a:pt x="1559992" y="3628302"/>
                </a:cubicBezTo>
                <a:close/>
                <a:moveTo>
                  <a:pt x="1559093" y="2472609"/>
                </a:moveTo>
                <a:cubicBezTo>
                  <a:pt x="1559093" y="2471935"/>
                  <a:pt x="1561622" y="2470643"/>
                  <a:pt x="1562915" y="2470812"/>
                </a:cubicBezTo>
                <a:cubicBezTo>
                  <a:pt x="1564263" y="2470980"/>
                  <a:pt x="1565443" y="2472496"/>
                  <a:pt x="1566680" y="2473395"/>
                </a:cubicBezTo>
                <a:cubicBezTo>
                  <a:pt x="1565781" y="2474518"/>
                  <a:pt x="1564938" y="2475586"/>
                  <a:pt x="1564038" y="2476653"/>
                </a:cubicBezTo>
                <a:cubicBezTo>
                  <a:pt x="1561453" y="2476484"/>
                  <a:pt x="1559093" y="2475642"/>
                  <a:pt x="1559093" y="2472609"/>
                </a:cubicBezTo>
                <a:close/>
                <a:moveTo>
                  <a:pt x="1554034" y="1755692"/>
                </a:moveTo>
                <a:cubicBezTo>
                  <a:pt x="1551169" y="1755861"/>
                  <a:pt x="1548864" y="1754850"/>
                  <a:pt x="1548864" y="1751704"/>
                </a:cubicBezTo>
                <a:cubicBezTo>
                  <a:pt x="1548864" y="1748671"/>
                  <a:pt x="1551224" y="1747099"/>
                  <a:pt x="1553866" y="1746762"/>
                </a:cubicBezTo>
                <a:cubicBezTo>
                  <a:pt x="1556564" y="1746425"/>
                  <a:pt x="1559093" y="1747548"/>
                  <a:pt x="1559093" y="1750749"/>
                </a:cubicBezTo>
                <a:cubicBezTo>
                  <a:pt x="1559093" y="1753726"/>
                  <a:pt x="1556676" y="1755074"/>
                  <a:pt x="1554034" y="1755748"/>
                </a:cubicBezTo>
                <a:close/>
                <a:moveTo>
                  <a:pt x="1544312" y="2641391"/>
                </a:moveTo>
                <a:cubicBezTo>
                  <a:pt x="1545380" y="2641559"/>
                  <a:pt x="1546729" y="2643694"/>
                  <a:pt x="1547009" y="2645154"/>
                </a:cubicBezTo>
                <a:cubicBezTo>
                  <a:pt x="1547572" y="2647682"/>
                  <a:pt x="1547178" y="2650995"/>
                  <a:pt x="1544480" y="2651501"/>
                </a:cubicBezTo>
                <a:cubicBezTo>
                  <a:pt x="1541389" y="2652062"/>
                  <a:pt x="1541052" y="2648749"/>
                  <a:pt x="1540658" y="2646334"/>
                </a:cubicBezTo>
                <a:cubicBezTo>
                  <a:pt x="1540658" y="2643694"/>
                  <a:pt x="1540940" y="2640941"/>
                  <a:pt x="1544312" y="2641447"/>
                </a:cubicBezTo>
                <a:close/>
                <a:moveTo>
                  <a:pt x="1542738" y="1379710"/>
                </a:moveTo>
                <a:cubicBezTo>
                  <a:pt x="1542232" y="1380777"/>
                  <a:pt x="1540096" y="1381002"/>
                  <a:pt x="1538635" y="1381563"/>
                </a:cubicBezTo>
                <a:cubicBezTo>
                  <a:pt x="1537904" y="1380272"/>
                  <a:pt x="1536388" y="1378811"/>
                  <a:pt x="1536668" y="1377744"/>
                </a:cubicBezTo>
                <a:cubicBezTo>
                  <a:pt x="1536949" y="1376452"/>
                  <a:pt x="1538748" y="1374655"/>
                  <a:pt x="1539872" y="1374655"/>
                </a:cubicBezTo>
                <a:cubicBezTo>
                  <a:pt x="1542850" y="1374655"/>
                  <a:pt x="1544031" y="1377014"/>
                  <a:pt x="1542738" y="1379710"/>
                </a:cubicBezTo>
                <a:close/>
                <a:moveTo>
                  <a:pt x="1549370" y="3409195"/>
                </a:moveTo>
                <a:cubicBezTo>
                  <a:pt x="1550438" y="3409588"/>
                  <a:pt x="1550944" y="3411498"/>
                  <a:pt x="1551618" y="3412509"/>
                </a:cubicBezTo>
                <a:cubicBezTo>
                  <a:pt x="1550719" y="3415710"/>
                  <a:pt x="1548302" y="3416103"/>
                  <a:pt x="1545942" y="3415317"/>
                </a:cubicBezTo>
                <a:cubicBezTo>
                  <a:pt x="1544873" y="3414980"/>
                  <a:pt x="1543525" y="3412789"/>
                  <a:pt x="1543750" y="3411835"/>
                </a:cubicBezTo>
                <a:cubicBezTo>
                  <a:pt x="1544424" y="3409026"/>
                  <a:pt x="1547009" y="3408352"/>
                  <a:pt x="1549370" y="3409195"/>
                </a:cubicBezTo>
                <a:close/>
                <a:moveTo>
                  <a:pt x="1543468" y="1732607"/>
                </a:moveTo>
                <a:cubicBezTo>
                  <a:pt x="1543413" y="1731147"/>
                  <a:pt x="1544031" y="1729181"/>
                  <a:pt x="1545042" y="1728339"/>
                </a:cubicBezTo>
                <a:cubicBezTo>
                  <a:pt x="1545885" y="1727665"/>
                  <a:pt x="1548583" y="1727665"/>
                  <a:pt x="1549033" y="1728339"/>
                </a:cubicBezTo>
                <a:cubicBezTo>
                  <a:pt x="1550719" y="1730866"/>
                  <a:pt x="1549089" y="1732776"/>
                  <a:pt x="1547009" y="1734293"/>
                </a:cubicBezTo>
                <a:cubicBezTo>
                  <a:pt x="1545155" y="1735135"/>
                  <a:pt x="1543581" y="1734573"/>
                  <a:pt x="1543468" y="1732551"/>
                </a:cubicBezTo>
                <a:close/>
                <a:moveTo>
                  <a:pt x="1555046" y="2763723"/>
                </a:moveTo>
                <a:cubicBezTo>
                  <a:pt x="1553979" y="2764846"/>
                  <a:pt x="1553023" y="2766924"/>
                  <a:pt x="1551899" y="2766980"/>
                </a:cubicBezTo>
                <a:cubicBezTo>
                  <a:pt x="1548639" y="2767261"/>
                  <a:pt x="1548077" y="2764734"/>
                  <a:pt x="1549314" y="2762318"/>
                </a:cubicBezTo>
                <a:cubicBezTo>
                  <a:pt x="1549875" y="2761195"/>
                  <a:pt x="1551787" y="2760240"/>
                  <a:pt x="1553079" y="2760240"/>
                </a:cubicBezTo>
                <a:cubicBezTo>
                  <a:pt x="1553698" y="2760240"/>
                  <a:pt x="1554428" y="2762487"/>
                  <a:pt x="1555046" y="2763723"/>
                </a:cubicBezTo>
                <a:close/>
                <a:moveTo>
                  <a:pt x="1542907" y="4402847"/>
                </a:moveTo>
                <a:cubicBezTo>
                  <a:pt x="1543188" y="4399477"/>
                  <a:pt x="1546054" y="4399196"/>
                  <a:pt x="1548695" y="4400263"/>
                </a:cubicBezTo>
                <a:cubicBezTo>
                  <a:pt x="1551169" y="4401274"/>
                  <a:pt x="1553416" y="4403071"/>
                  <a:pt x="1552292" y="4406104"/>
                </a:cubicBezTo>
                <a:cubicBezTo>
                  <a:pt x="1551899" y="4407115"/>
                  <a:pt x="1549426" y="4407284"/>
                  <a:pt x="1548190" y="4407789"/>
                </a:cubicBezTo>
                <a:cubicBezTo>
                  <a:pt x="1545155" y="4407340"/>
                  <a:pt x="1542626" y="4405767"/>
                  <a:pt x="1542907" y="4402847"/>
                </a:cubicBezTo>
                <a:close/>
                <a:moveTo>
                  <a:pt x="1545773" y="3767372"/>
                </a:moveTo>
                <a:cubicBezTo>
                  <a:pt x="1545042" y="3765968"/>
                  <a:pt x="1543806" y="3764564"/>
                  <a:pt x="1543806" y="3763160"/>
                </a:cubicBezTo>
                <a:cubicBezTo>
                  <a:pt x="1543806" y="3761755"/>
                  <a:pt x="1545042" y="3760351"/>
                  <a:pt x="1545773" y="3758947"/>
                </a:cubicBezTo>
                <a:cubicBezTo>
                  <a:pt x="1546504" y="3760351"/>
                  <a:pt x="1547740" y="3761755"/>
                  <a:pt x="1547740" y="3763160"/>
                </a:cubicBezTo>
                <a:cubicBezTo>
                  <a:pt x="1547740" y="3764564"/>
                  <a:pt x="1546504" y="3765968"/>
                  <a:pt x="1545773" y="3767372"/>
                </a:cubicBezTo>
                <a:close/>
                <a:moveTo>
                  <a:pt x="1540715" y="3692839"/>
                </a:moveTo>
                <a:cubicBezTo>
                  <a:pt x="1541445" y="3691659"/>
                  <a:pt x="1542457" y="3690704"/>
                  <a:pt x="1543413" y="3689693"/>
                </a:cubicBezTo>
                <a:cubicBezTo>
                  <a:pt x="1544087" y="3690873"/>
                  <a:pt x="1544762" y="3692108"/>
                  <a:pt x="1545436" y="3693288"/>
                </a:cubicBezTo>
                <a:cubicBezTo>
                  <a:pt x="1544762" y="3695310"/>
                  <a:pt x="1543468" y="3695872"/>
                  <a:pt x="1541839" y="3694748"/>
                </a:cubicBezTo>
                <a:cubicBezTo>
                  <a:pt x="1541277" y="3694355"/>
                  <a:pt x="1540546" y="3693119"/>
                  <a:pt x="1540715" y="3692839"/>
                </a:cubicBezTo>
                <a:close/>
                <a:moveTo>
                  <a:pt x="1540378" y="3503106"/>
                </a:moveTo>
                <a:cubicBezTo>
                  <a:pt x="1542794" y="3499343"/>
                  <a:pt x="1546616" y="3497433"/>
                  <a:pt x="1551056" y="3498276"/>
                </a:cubicBezTo>
                <a:cubicBezTo>
                  <a:pt x="1552011" y="3498444"/>
                  <a:pt x="1552629" y="3500691"/>
                  <a:pt x="1553360" y="3501983"/>
                </a:cubicBezTo>
                <a:cubicBezTo>
                  <a:pt x="1551281" y="3506251"/>
                  <a:pt x="1547572" y="3508105"/>
                  <a:pt x="1543244" y="3508161"/>
                </a:cubicBezTo>
                <a:cubicBezTo>
                  <a:pt x="1540265" y="3508161"/>
                  <a:pt x="1538635" y="3505802"/>
                  <a:pt x="1540321" y="3503162"/>
                </a:cubicBezTo>
                <a:close/>
                <a:moveTo>
                  <a:pt x="1525653" y="4484458"/>
                </a:moveTo>
                <a:cubicBezTo>
                  <a:pt x="1525653" y="4479908"/>
                  <a:pt x="1526664" y="4475134"/>
                  <a:pt x="1531217" y="4473336"/>
                </a:cubicBezTo>
                <a:cubicBezTo>
                  <a:pt x="1534196" y="4472157"/>
                  <a:pt x="1535938" y="4475077"/>
                  <a:pt x="1536163" y="4477886"/>
                </a:cubicBezTo>
                <a:cubicBezTo>
                  <a:pt x="1536556" y="4482604"/>
                  <a:pt x="1535151" y="4486648"/>
                  <a:pt x="1530655" y="4488895"/>
                </a:cubicBezTo>
                <a:cubicBezTo>
                  <a:pt x="1527395" y="4489288"/>
                  <a:pt x="1525597" y="4487434"/>
                  <a:pt x="1525597" y="4484458"/>
                </a:cubicBezTo>
                <a:close/>
                <a:moveTo>
                  <a:pt x="1510197" y="3862070"/>
                </a:moveTo>
                <a:cubicBezTo>
                  <a:pt x="1522337" y="3859655"/>
                  <a:pt x="1527789" y="3865328"/>
                  <a:pt x="1531273" y="3874427"/>
                </a:cubicBezTo>
                <a:cubicBezTo>
                  <a:pt x="1523630" y="3872742"/>
                  <a:pt x="1515818" y="3871506"/>
                  <a:pt x="1510197" y="3862070"/>
                </a:cubicBezTo>
                <a:close/>
                <a:moveTo>
                  <a:pt x="1520538" y="3892400"/>
                </a:moveTo>
                <a:cubicBezTo>
                  <a:pt x="1521831" y="3892232"/>
                  <a:pt x="1524417" y="3893467"/>
                  <a:pt x="1524417" y="3894085"/>
                </a:cubicBezTo>
                <a:cubicBezTo>
                  <a:pt x="1524417" y="3897062"/>
                  <a:pt x="1522112" y="3898017"/>
                  <a:pt x="1519583" y="3898354"/>
                </a:cubicBezTo>
                <a:cubicBezTo>
                  <a:pt x="1518684" y="3897287"/>
                  <a:pt x="1517785" y="3896163"/>
                  <a:pt x="1516885" y="3895096"/>
                </a:cubicBezTo>
                <a:cubicBezTo>
                  <a:pt x="1518066" y="3894141"/>
                  <a:pt x="1519190" y="3892569"/>
                  <a:pt x="1520482" y="3892400"/>
                </a:cubicBezTo>
                <a:close/>
                <a:moveTo>
                  <a:pt x="1509354" y="4725133"/>
                </a:moveTo>
                <a:cubicBezTo>
                  <a:pt x="1520370" y="4731930"/>
                  <a:pt x="1523630" y="4738669"/>
                  <a:pt x="1525540" y="4750633"/>
                </a:cubicBezTo>
                <a:cubicBezTo>
                  <a:pt x="1514693" y="4745073"/>
                  <a:pt x="1510422" y="4739006"/>
                  <a:pt x="1509354" y="4725133"/>
                </a:cubicBezTo>
                <a:close/>
                <a:moveTo>
                  <a:pt x="1505701" y="3929134"/>
                </a:moveTo>
                <a:cubicBezTo>
                  <a:pt x="1505870" y="3928347"/>
                  <a:pt x="1506039" y="3926887"/>
                  <a:pt x="1506263" y="3926887"/>
                </a:cubicBezTo>
                <a:cubicBezTo>
                  <a:pt x="1507612" y="3926831"/>
                  <a:pt x="1509017" y="3927055"/>
                  <a:pt x="1510366" y="3927168"/>
                </a:cubicBezTo>
                <a:cubicBezTo>
                  <a:pt x="1510197" y="3927954"/>
                  <a:pt x="1510029" y="3929358"/>
                  <a:pt x="1509804" y="3929414"/>
                </a:cubicBezTo>
                <a:cubicBezTo>
                  <a:pt x="1508455" y="3929526"/>
                  <a:pt x="1507050" y="3929246"/>
                  <a:pt x="1505701" y="3929134"/>
                </a:cubicBezTo>
                <a:close/>
                <a:moveTo>
                  <a:pt x="1488054" y="3732156"/>
                </a:moveTo>
                <a:cubicBezTo>
                  <a:pt x="1491314" y="3728168"/>
                  <a:pt x="1496147" y="3728280"/>
                  <a:pt x="1500025" y="3730639"/>
                </a:cubicBezTo>
                <a:cubicBezTo>
                  <a:pt x="1510254" y="3736873"/>
                  <a:pt x="1516379" y="3746197"/>
                  <a:pt x="1519415" y="3762542"/>
                </a:cubicBezTo>
                <a:cubicBezTo>
                  <a:pt x="1502722" y="3760969"/>
                  <a:pt x="1498170" y="3748500"/>
                  <a:pt x="1489965" y="3741423"/>
                </a:cubicBezTo>
                <a:cubicBezTo>
                  <a:pt x="1487267" y="3739064"/>
                  <a:pt x="1485243" y="3735526"/>
                  <a:pt x="1487997" y="3732156"/>
                </a:cubicBezTo>
                <a:close/>
                <a:moveTo>
                  <a:pt x="1521494" y="3196546"/>
                </a:moveTo>
                <a:cubicBezTo>
                  <a:pt x="1520763" y="3199299"/>
                  <a:pt x="1517785" y="3199411"/>
                  <a:pt x="1515256" y="3199242"/>
                </a:cubicBezTo>
                <a:cubicBezTo>
                  <a:pt x="1513962" y="3198287"/>
                  <a:pt x="1511602" y="3197276"/>
                  <a:pt x="1511659" y="3196434"/>
                </a:cubicBezTo>
                <a:cubicBezTo>
                  <a:pt x="1511883" y="3193345"/>
                  <a:pt x="1514581" y="3192727"/>
                  <a:pt x="1517054" y="3192615"/>
                </a:cubicBezTo>
                <a:cubicBezTo>
                  <a:pt x="1519583" y="3192502"/>
                  <a:pt x="1522449" y="3193232"/>
                  <a:pt x="1521494" y="3196602"/>
                </a:cubicBezTo>
                <a:close/>
                <a:moveTo>
                  <a:pt x="1517223" y="3008443"/>
                </a:moveTo>
                <a:cubicBezTo>
                  <a:pt x="1516829" y="3009903"/>
                  <a:pt x="1515818" y="3011195"/>
                  <a:pt x="1515031" y="3012543"/>
                </a:cubicBezTo>
                <a:cubicBezTo>
                  <a:pt x="1513176" y="3012543"/>
                  <a:pt x="1512164" y="3011420"/>
                  <a:pt x="1512726" y="3009341"/>
                </a:cubicBezTo>
                <a:cubicBezTo>
                  <a:pt x="1513120" y="3007881"/>
                  <a:pt x="1513851" y="3005915"/>
                  <a:pt x="1514974" y="3005466"/>
                </a:cubicBezTo>
                <a:cubicBezTo>
                  <a:pt x="1516661" y="3004736"/>
                  <a:pt x="1517841" y="3006308"/>
                  <a:pt x="1517223" y="3008443"/>
                </a:cubicBezTo>
                <a:close/>
                <a:moveTo>
                  <a:pt x="1522674" y="3418069"/>
                </a:moveTo>
                <a:cubicBezTo>
                  <a:pt x="1522674" y="3418631"/>
                  <a:pt x="1521494" y="3419473"/>
                  <a:pt x="1520820" y="3419586"/>
                </a:cubicBezTo>
                <a:cubicBezTo>
                  <a:pt x="1518796" y="3419810"/>
                  <a:pt x="1517559" y="3418575"/>
                  <a:pt x="1517785" y="3416440"/>
                </a:cubicBezTo>
                <a:cubicBezTo>
                  <a:pt x="1517785" y="3415879"/>
                  <a:pt x="1519021" y="3415373"/>
                  <a:pt x="1519639" y="3414868"/>
                </a:cubicBezTo>
                <a:cubicBezTo>
                  <a:pt x="1521718" y="3414868"/>
                  <a:pt x="1522899" y="3415935"/>
                  <a:pt x="1522674" y="3418069"/>
                </a:cubicBezTo>
                <a:close/>
                <a:moveTo>
                  <a:pt x="1510029" y="1730979"/>
                </a:moveTo>
                <a:cubicBezTo>
                  <a:pt x="1510141" y="1730249"/>
                  <a:pt x="1510872" y="1729125"/>
                  <a:pt x="1511490" y="1729013"/>
                </a:cubicBezTo>
                <a:cubicBezTo>
                  <a:pt x="1513569" y="1728507"/>
                  <a:pt x="1514581" y="1729631"/>
                  <a:pt x="1514413" y="1731821"/>
                </a:cubicBezTo>
                <a:cubicBezTo>
                  <a:pt x="1513907" y="1732495"/>
                  <a:pt x="1513513" y="1733675"/>
                  <a:pt x="1512951" y="1733787"/>
                </a:cubicBezTo>
                <a:cubicBezTo>
                  <a:pt x="1510872" y="1734293"/>
                  <a:pt x="1509747" y="1733169"/>
                  <a:pt x="1510085" y="1730979"/>
                </a:cubicBezTo>
                <a:close/>
                <a:moveTo>
                  <a:pt x="1510422" y="2238561"/>
                </a:moveTo>
                <a:cubicBezTo>
                  <a:pt x="1510254" y="2239347"/>
                  <a:pt x="1510029" y="2240864"/>
                  <a:pt x="1509916" y="2240864"/>
                </a:cubicBezTo>
                <a:cubicBezTo>
                  <a:pt x="1508511" y="2240695"/>
                  <a:pt x="1507106" y="2240414"/>
                  <a:pt x="1505701" y="2240077"/>
                </a:cubicBezTo>
                <a:cubicBezTo>
                  <a:pt x="1505870" y="2239291"/>
                  <a:pt x="1506095" y="2237774"/>
                  <a:pt x="1506151" y="2237774"/>
                </a:cubicBezTo>
                <a:cubicBezTo>
                  <a:pt x="1507556" y="2237943"/>
                  <a:pt x="1508961" y="2238280"/>
                  <a:pt x="1510366" y="2238561"/>
                </a:cubicBezTo>
                <a:close/>
                <a:moveTo>
                  <a:pt x="1465910" y="3071462"/>
                </a:moveTo>
                <a:cubicBezTo>
                  <a:pt x="1465685" y="3066520"/>
                  <a:pt x="1467821" y="3062307"/>
                  <a:pt x="1472823" y="3061352"/>
                </a:cubicBezTo>
                <a:cubicBezTo>
                  <a:pt x="1479343" y="3060116"/>
                  <a:pt x="1479736" y="3064947"/>
                  <a:pt x="1479399" y="3069889"/>
                </a:cubicBezTo>
                <a:cubicBezTo>
                  <a:pt x="1478500" y="3074495"/>
                  <a:pt x="1483220" y="3082078"/>
                  <a:pt x="1474678" y="3082639"/>
                </a:cubicBezTo>
                <a:cubicBezTo>
                  <a:pt x="1468383" y="3083089"/>
                  <a:pt x="1466135" y="3077247"/>
                  <a:pt x="1465910" y="3071462"/>
                </a:cubicBezTo>
                <a:close/>
                <a:moveTo>
                  <a:pt x="1470575" y="3097299"/>
                </a:moveTo>
                <a:cubicBezTo>
                  <a:pt x="1470687" y="3096681"/>
                  <a:pt x="1471699" y="3095951"/>
                  <a:pt x="1472374" y="3095782"/>
                </a:cubicBezTo>
                <a:cubicBezTo>
                  <a:pt x="1474397" y="3095390"/>
                  <a:pt x="1475464" y="3096457"/>
                  <a:pt x="1475128" y="3098591"/>
                </a:cubicBezTo>
                <a:cubicBezTo>
                  <a:pt x="1475015" y="3099209"/>
                  <a:pt x="1473947" y="3099602"/>
                  <a:pt x="1473329" y="3100164"/>
                </a:cubicBezTo>
                <a:cubicBezTo>
                  <a:pt x="1471306" y="3100388"/>
                  <a:pt x="1470238" y="3099433"/>
                  <a:pt x="1470575" y="3097299"/>
                </a:cubicBezTo>
                <a:close/>
                <a:moveTo>
                  <a:pt x="1476476" y="2144649"/>
                </a:moveTo>
                <a:cubicBezTo>
                  <a:pt x="1478556" y="2144986"/>
                  <a:pt x="1479230" y="2146334"/>
                  <a:pt x="1478612" y="2148244"/>
                </a:cubicBezTo>
                <a:cubicBezTo>
                  <a:pt x="1477881" y="2148637"/>
                  <a:pt x="1477151" y="2149424"/>
                  <a:pt x="1476533" y="2149311"/>
                </a:cubicBezTo>
                <a:cubicBezTo>
                  <a:pt x="1474453" y="2148974"/>
                  <a:pt x="1473666" y="2147570"/>
                  <a:pt x="1474453" y="2145773"/>
                </a:cubicBezTo>
                <a:cubicBezTo>
                  <a:pt x="1474734" y="2145211"/>
                  <a:pt x="1475858" y="2144593"/>
                  <a:pt x="1476476" y="2144705"/>
                </a:cubicBezTo>
                <a:close/>
                <a:moveTo>
                  <a:pt x="1474003" y="1298998"/>
                </a:moveTo>
                <a:cubicBezTo>
                  <a:pt x="1473216" y="1297762"/>
                  <a:pt x="1472598" y="1296414"/>
                  <a:pt x="1471980" y="1295122"/>
                </a:cubicBezTo>
                <a:lnTo>
                  <a:pt x="1474116" y="1294055"/>
                </a:lnTo>
                <a:cubicBezTo>
                  <a:pt x="1474790" y="1295347"/>
                  <a:pt x="1475408" y="1296695"/>
                  <a:pt x="1476083" y="1297987"/>
                </a:cubicBezTo>
                <a:cubicBezTo>
                  <a:pt x="1475352" y="1298324"/>
                  <a:pt x="1474116" y="1299054"/>
                  <a:pt x="1474059" y="1298998"/>
                </a:cubicBezTo>
                <a:close/>
                <a:moveTo>
                  <a:pt x="1494742" y="2685763"/>
                </a:moveTo>
                <a:cubicBezTo>
                  <a:pt x="1490583" y="2698232"/>
                  <a:pt x="1484850" y="2702220"/>
                  <a:pt x="1473497" y="2701939"/>
                </a:cubicBezTo>
                <a:cubicBezTo>
                  <a:pt x="1479230" y="2693402"/>
                  <a:pt x="1485412" y="2690088"/>
                  <a:pt x="1494742" y="2685763"/>
                </a:cubicBezTo>
                <a:close/>
                <a:moveTo>
                  <a:pt x="1474172" y="2803264"/>
                </a:moveTo>
                <a:cubicBezTo>
                  <a:pt x="1474903" y="2802871"/>
                  <a:pt x="1475633" y="2802085"/>
                  <a:pt x="1476308" y="2802141"/>
                </a:cubicBezTo>
                <a:cubicBezTo>
                  <a:pt x="1478387" y="2802422"/>
                  <a:pt x="1479230" y="2803826"/>
                  <a:pt x="1478443" y="2805680"/>
                </a:cubicBezTo>
                <a:cubicBezTo>
                  <a:pt x="1478162" y="2806297"/>
                  <a:pt x="1477038" y="2806915"/>
                  <a:pt x="1476420" y="2806803"/>
                </a:cubicBezTo>
                <a:cubicBezTo>
                  <a:pt x="1474284" y="2806522"/>
                  <a:pt x="1473610" y="2805174"/>
                  <a:pt x="1474172" y="2803208"/>
                </a:cubicBezTo>
                <a:close/>
                <a:moveTo>
                  <a:pt x="1466472" y="977610"/>
                </a:moveTo>
                <a:cubicBezTo>
                  <a:pt x="1465349" y="963624"/>
                  <a:pt x="1472542" y="959075"/>
                  <a:pt x="1483052" y="957333"/>
                </a:cubicBezTo>
                <a:cubicBezTo>
                  <a:pt x="1479511" y="964972"/>
                  <a:pt x="1477376" y="974296"/>
                  <a:pt x="1466472" y="977610"/>
                </a:cubicBezTo>
                <a:close/>
                <a:moveTo>
                  <a:pt x="1486143" y="1972778"/>
                </a:moveTo>
                <a:cubicBezTo>
                  <a:pt x="1487267" y="1979069"/>
                  <a:pt x="1486199" y="1986033"/>
                  <a:pt x="1484120" y="1992942"/>
                </a:cubicBezTo>
                <a:cubicBezTo>
                  <a:pt x="1483389" y="1993167"/>
                  <a:pt x="1482433" y="1993784"/>
                  <a:pt x="1481984" y="1993560"/>
                </a:cubicBezTo>
                <a:cubicBezTo>
                  <a:pt x="1481310" y="1993223"/>
                  <a:pt x="1480635" y="1992156"/>
                  <a:pt x="1480635" y="1991425"/>
                </a:cubicBezTo>
                <a:cubicBezTo>
                  <a:pt x="1480691" y="1985191"/>
                  <a:pt x="1480691" y="1978900"/>
                  <a:pt x="1481310" y="1972722"/>
                </a:cubicBezTo>
                <a:cubicBezTo>
                  <a:pt x="1481478" y="1970756"/>
                  <a:pt x="1483614" y="1970587"/>
                  <a:pt x="1486143" y="1972722"/>
                </a:cubicBezTo>
                <a:close/>
                <a:moveTo>
                  <a:pt x="1498058" y="2292874"/>
                </a:moveTo>
                <a:cubicBezTo>
                  <a:pt x="1499294" y="2293604"/>
                  <a:pt x="1500587" y="2295963"/>
                  <a:pt x="1500418" y="2297368"/>
                </a:cubicBezTo>
                <a:cubicBezTo>
                  <a:pt x="1499744" y="2303490"/>
                  <a:pt x="1494686" y="2303097"/>
                  <a:pt x="1490414" y="2303771"/>
                </a:cubicBezTo>
                <a:cubicBezTo>
                  <a:pt x="1488728" y="2302029"/>
                  <a:pt x="1486986" y="2300232"/>
                  <a:pt x="1485300" y="2298491"/>
                </a:cubicBezTo>
                <a:cubicBezTo>
                  <a:pt x="1486986" y="2300232"/>
                  <a:pt x="1488728" y="2302029"/>
                  <a:pt x="1490414" y="2303771"/>
                </a:cubicBezTo>
                <a:cubicBezTo>
                  <a:pt x="1489627" y="2305287"/>
                  <a:pt x="1489065" y="2306916"/>
                  <a:pt x="1488054" y="2308264"/>
                </a:cubicBezTo>
                <a:cubicBezTo>
                  <a:pt x="1485806" y="2311353"/>
                  <a:pt x="1484232" y="2317195"/>
                  <a:pt x="1479230" y="2313488"/>
                </a:cubicBezTo>
                <a:cubicBezTo>
                  <a:pt x="1476364" y="2311353"/>
                  <a:pt x="1478781" y="2307197"/>
                  <a:pt x="1480579" y="2304388"/>
                </a:cubicBezTo>
                <a:cubicBezTo>
                  <a:pt x="1481928" y="2302254"/>
                  <a:pt x="1483727" y="2300400"/>
                  <a:pt x="1485300" y="2298435"/>
                </a:cubicBezTo>
                <a:cubicBezTo>
                  <a:pt x="1488616" y="2294166"/>
                  <a:pt x="1491763" y="2289223"/>
                  <a:pt x="1498058" y="2292818"/>
                </a:cubicBezTo>
                <a:close/>
                <a:moveTo>
                  <a:pt x="1473216" y="4495916"/>
                </a:moveTo>
                <a:cubicBezTo>
                  <a:pt x="1473666" y="4494511"/>
                  <a:pt x="1475296" y="4493557"/>
                  <a:pt x="1476364" y="4492433"/>
                </a:cubicBezTo>
                <a:cubicBezTo>
                  <a:pt x="1478443" y="4492265"/>
                  <a:pt x="1479792" y="4493388"/>
                  <a:pt x="1479118" y="4495298"/>
                </a:cubicBezTo>
                <a:cubicBezTo>
                  <a:pt x="1478668" y="4496702"/>
                  <a:pt x="1477207" y="4498162"/>
                  <a:pt x="1475858" y="4498668"/>
                </a:cubicBezTo>
                <a:cubicBezTo>
                  <a:pt x="1474003" y="4499342"/>
                  <a:pt x="1472598" y="4497825"/>
                  <a:pt x="1473216" y="4495916"/>
                </a:cubicBezTo>
                <a:close/>
                <a:moveTo>
                  <a:pt x="1472598" y="3528943"/>
                </a:moveTo>
                <a:cubicBezTo>
                  <a:pt x="1470351" y="3524056"/>
                  <a:pt x="1473666" y="3520462"/>
                  <a:pt x="1476195" y="3516923"/>
                </a:cubicBezTo>
                <a:cubicBezTo>
                  <a:pt x="1477151" y="3515575"/>
                  <a:pt x="1478781" y="3514677"/>
                  <a:pt x="1481535" y="3512430"/>
                </a:cubicBezTo>
                <a:cubicBezTo>
                  <a:pt x="1482883" y="3514901"/>
                  <a:pt x="1483614" y="3515631"/>
                  <a:pt x="1483670" y="3516418"/>
                </a:cubicBezTo>
                <a:cubicBezTo>
                  <a:pt x="1484063" y="3522259"/>
                  <a:pt x="1481928" y="3526977"/>
                  <a:pt x="1476982" y="3529898"/>
                </a:cubicBezTo>
                <a:cubicBezTo>
                  <a:pt x="1475971" y="3530516"/>
                  <a:pt x="1472992" y="3529842"/>
                  <a:pt x="1472598" y="3528943"/>
                </a:cubicBezTo>
                <a:close/>
                <a:moveTo>
                  <a:pt x="1467821" y="4130773"/>
                </a:moveTo>
                <a:cubicBezTo>
                  <a:pt x="1468439" y="4130268"/>
                  <a:pt x="1469001" y="4129313"/>
                  <a:pt x="1469620" y="4129313"/>
                </a:cubicBezTo>
                <a:cubicBezTo>
                  <a:pt x="1471756" y="4129313"/>
                  <a:pt x="1472767" y="4130661"/>
                  <a:pt x="1472149" y="4132795"/>
                </a:cubicBezTo>
                <a:cubicBezTo>
                  <a:pt x="1471980" y="4133413"/>
                  <a:pt x="1471025" y="4134312"/>
                  <a:pt x="1470406" y="4134312"/>
                </a:cubicBezTo>
                <a:cubicBezTo>
                  <a:pt x="1468271" y="4134312"/>
                  <a:pt x="1467428" y="4132964"/>
                  <a:pt x="1467821" y="4130773"/>
                </a:cubicBezTo>
                <a:close/>
                <a:moveTo>
                  <a:pt x="1468720" y="3344547"/>
                </a:moveTo>
                <a:cubicBezTo>
                  <a:pt x="1474903" y="3344153"/>
                  <a:pt x="1477938" y="3348534"/>
                  <a:pt x="1478500" y="3354320"/>
                </a:cubicBezTo>
                <a:cubicBezTo>
                  <a:pt x="1478949" y="3358982"/>
                  <a:pt x="1477488" y="3362969"/>
                  <a:pt x="1472149" y="3364036"/>
                </a:cubicBezTo>
                <a:cubicBezTo>
                  <a:pt x="1466303" y="3363250"/>
                  <a:pt x="1463157" y="3359150"/>
                  <a:pt x="1462088" y="3353702"/>
                </a:cubicBezTo>
                <a:cubicBezTo>
                  <a:pt x="1461133" y="3348759"/>
                  <a:pt x="1463718" y="3344884"/>
                  <a:pt x="1468720" y="3344547"/>
                </a:cubicBezTo>
                <a:close/>
                <a:moveTo>
                  <a:pt x="1452534" y="2674136"/>
                </a:moveTo>
                <a:cubicBezTo>
                  <a:pt x="1450511" y="2669587"/>
                  <a:pt x="1448150" y="2664532"/>
                  <a:pt x="1453265" y="2656893"/>
                </a:cubicBezTo>
                <a:cubicBezTo>
                  <a:pt x="1457031" y="2662060"/>
                  <a:pt x="1459447" y="2665543"/>
                  <a:pt x="1462088" y="2668913"/>
                </a:cubicBezTo>
                <a:cubicBezTo>
                  <a:pt x="1464674" y="2672114"/>
                  <a:pt x="1469620" y="2675709"/>
                  <a:pt x="1464618" y="2679472"/>
                </a:cubicBezTo>
                <a:cubicBezTo>
                  <a:pt x="1459503" y="2683291"/>
                  <a:pt x="1454839" y="2679304"/>
                  <a:pt x="1452534" y="2674192"/>
                </a:cubicBezTo>
                <a:close/>
                <a:moveTo>
                  <a:pt x="1451073" y="3398411"/>
                </a:moveTo>
                <a:cubicBezTo>
                  <a:pt x="1449893" y="3397343"/>
                  <a:pt x="1447870" y="3396389"/>
                  <a:pt x="1447701" y="3395153"/>
                </a:cubicBezTo>
                <a:cubicBezTo>
                  <a:pt x="1447251" y="3392176"/>
                  <a:pt x="1448994" y="3389930"/>
                  <a:pt x="1452029" y="3390098"/>
                </a:cubicBezTo>
                <a:cubicBezTo>
                  <a:pt x="1453265" y="3390154"/>
                  <a:pt x="1455176" y="3391952"/>
                  <a:pt x="1455401" y="3393187"/>
                </a:cubicBezTo>
                <a:cubicBezTo>
                  <a:pt x="1455850" y="3396164"/>
                  <a:pt x="1454164" y="3398074"/>
                  <a:pt x="1451073" y="3398355"/>
                </a:cubicBezTo>
                <a:close/>
                <a:moveTo>
                  <a:pt x="1451972" y="3567024"/>
                </a:moveTo>
                <a:cubicBezTo>
                  <a:pt x="1450680" y="3566631"/>
                  <a:pt x="1449499" y="3565845"/>
                  <a:pt x="1448263" y="3565171"/>
                </a:cubicBezTo>
                <a:cubicBezTo>
                  <a:pt x="1449219" y="3564160"/>
                  <a:pt x="1450174" y="3563093"/>
                  <a:pt x="1451129" y="3562082"/>
                </a:cubicBezTo>
                <a:cubicBezTo>
                  <a:pt x="1451972" y="3563205"/>
                  <a:pt x="1452927" y="3564328"/>
                  <a:pt x="1453602" y="3565564"/>
                </a:cubicBezTo>
                <a:cubicBezTo>
                  <a:pt x="1453658" y="3565676"/>
                  <a:pt x="1452366" y="3567137"/>
                  <a:pt x="1451972" y="3567024"/>
                </a:cubicBezTo>
                <a:close/>
                <a:moveTo>
                  <a:pt x="1426962" y="4611283"/>
                </a:moveTo>
                <a:cubicBezTo>
                  <a:pt x="1426682" y="4608362"/>
                  <a:pt x="1427580" y="4605498"/>
                  <a:pt x="1430110" y="4604543"/>
                </a:cubicBezTo>
                <a:cubicBezTo>
                  <a:pt x="1433538" y="4603251"/>
                  <a:pt x="1434662" y="4606059"/>
                  <a:pt x="1434606" y="4608924"/>
                </a:cubicBezTo>
                <a:cubicBezTo>
                  <a:pt x="1434494" y="4611732"/>
                  <a:pt x="1433089" y="4614260"/>
                  <a:pt x="1430054" y="4614372"/>
                </a:cubicBezTo>
                <a:cubicBezTo>
                  <a:pt x="1429042" y="4614372"/>
                  <a:pt x="1427918" y="4612294"/>
                  <a:pt x="1426962" y="4611283"/>
                </a:cubicBezTo>
                <a:close/>
                <a:moveTo>
                  <a:pt x="1428761" y="1643527"/>
                </a:moveTo>
                <a:cubicBezTo>
                  <a:pt x="1429154" y="1645099"/>
                  <a:pt x="1428592" y="1646953"/>
                  <a:pt x="1428367" y="1650547"/>
                </a:cubicBezTo>
                <a:cubicBezTo>
                  <a:pt x="1425613" y="1649761"/>
                  <a:pt x="1424602" y="1649705"/>
                  <a:pt x="1423984" y="1649199"/>
                </a:cubicBezTo>
                <a:cubicBezTo>
                  <a:pt x="1419544" y="1645492"/>
                  <a:pt x="1417464" y="1640830"/>
                  <a:pt x="1419488" y="1635045"/>
                </a:cubicBezTo>
                <a:cubicBezTo>
                  <a:pt x="1419937" y="1633810"/>
                  <a:pt x="1422354" y="1632068"/>
                  <a:pt x="1423253" y="1632349"/>
                </a:cubicBezTo>
                <a:cubicBezTo>
                  <a:pt x="1428255" y="1634147"/>
                  <a:pt x="1427749" y="1639370"/>
                  <a:pt x="1428817" y="1643470"/>
                </a:cubicBezTo>
                <a:close/>
                <a:moveTo>
                  <a:pt x="1424208" y="1023835"/>
                </a:moveTo>
                <a:cubicBezTo>
                  <a:pt x="1423478" y="1022712"/>
                  <a:pt x="1422747" y="1021532"/>
                  <a:pt x="1422016" y="1020409"/>
                </a:cubicBezTo>
                <a:cubicBezTo>
                  <a:pt x="1423365" y="1020016"/>
                  <a:pt x="1424715" y="1019454"/>
                  <a:pt x="1426120" y="1019286"/>
                </a:cubicBezTo>
                <a:cubicBezTo>
                  <a:pt x="1426400" y="1019286"/>
                  <a:pt x="1427356" y="1020914"/>
                  <a:pt x="1427187" y="1021083"/>
                </a:cubicBezTo>
                <a:cubicBezTo>
                  <a:pt x="1426344" y="1022150"/>
                  <a:pt x="1425220" y="1022936"/>
                  <a:pt x="1424208" y="1023835"/>
                </a:cubicBezTo>
                <a:close/>
                <a:moveTo>
                  <a:pt x="1426175" y="2632741"/>
                </a:moveTo>
                <a:cubicBezTo>
                  <a:pt x="1428480" y="2630719"/>
                  <a:pt x="1430503" y="2633134"/>
                  <a:pt x="1431234" y="2636561"/>
                </a:cubicBezTo>
                <a:cubicBezTo>
                  <a:pt x="1430953" y="2640492"/>
                  <a:pt x="1430335" y="2645098"/>
                  <a:pt x="1425557" y="2646446"/>
                </a:cubicBezTo>
                <a:cubicBezTo>
                  <a:pt x="1422467" y="2647288"/>
                  <a:pt x="1421230" y="2644087"/>
                  <a:pt x="1421848" y="2641559"/>
                </a:cubicBezTo>
                <a:cubicBezTo>
                  <a:pt x="1422691" y="2638414"/>
                  <a:pt x="1423928" y="2634763"/>
                  <a:pt x="1426175" y="2632741"/>
                </a:cubicBezTo>
                <a:close/>
                <a:moveTo>
                  <a:pt x="1432695" y="3053208"/>
                </a:moveTo>
                <a:cubicBezTo>
                  <a:pt x="1433538" y="3055005"/>
                  <a:pt x="1432695" y="3056297"/>
                  <a:pt x="1430728" y="3056859"/>
                </a:cubicBezTo>
                <a:cubicBezTo>
                  <a:pt x="1429997" y="3056522"/>
                  <a:pt x="1428930" y="3056353"/>
                  <a:pt x="1428649" y="3055791"/>
                </a:cubicBezTo>
                <a:cubicBezTo>
                  <a:pt x="1427805" y="3053994"/>
                  <a:pt x="1428649" y="3052590"/>
                  <a:pt x="1430672" y="3052197"/>
                </a:cubicBezTo>
                <a:cubicBezTo>
                  <a:pt x="1431290" y="3052085"/>
                  <a:pt x="1432470" y="3052646"/>
                  <a:pt x="1432695" y="3053208"/>
                </a:cubicBezTo>
                <a:close/>
                <a:moveTo>
                  <a:pt x="1421174" y="3627460"/>
                </a:moveTo>
                <a:cubicBezTo>
                  <a:pt x="1422073" y="3624483"/>
                  <a:pt x="1424658" y="3623528"/>
                  <a:pt x="1427469" y="3624708"/>
                </a:cubicBezTo>
                <a:cubicBezTo>
                  <a:pt x="1429997" y="3625775"/>
                  <a:pt x="1431571" y="3627853"/>
                  <a:pt x="1431234" y="3630942"/>
                </a:cubicBezTo>
                <a:cubicBezTo>
                  <a:pt x="1429829" y="3633807"/>
                  <a:pt x="1427469" y="3634481"/>
                  <a:pt x="1424770" y="3633582"/>
                </a:cubicBezTo>
                <a:cubicBezTo>
                  <a:pt x="1422073" y="3632627"/>
                  <a:pt x="1420331" y="3630437"/>
                  <a:pt x="1421174" y="3627460"/>
                </a:cubicBezTo>
                <a:close/>
                <a:moveTo>
                  <a:pt x="1415048" y="3858026"/>
                </a:moveTo>
                <a:cubicBezTo>
                  <a:pt x="1415554" y="3857633"/>
                  <a:pt x="1416790" y="3857576"/>
                  <a:pt x="1417239" y="3857970"/>
                </a:cubicBezTo>
                <a:cubicBezTo>
                  <a:pt x="1418870" y="3859262"/>
                  <a:pt x="1418701" y="3860778"/>
                  <a:pt x="1417014" y="3862238"/>
                </a:cubicBezTo>
                <a:cubicBezTo>
                  <a:pt x="1416340" y="3862238"/>
                  <a:pt x="1415385" y="3862575"/>
                  <a:pt x="1414935" y="3862182"/>
                </a:cubicBezTo>
                <a:cubicBezTo>
                  <a:pt x="1413306" y="3860890"/>
                  <a:pt x="1413362" y="3859262"/>
                  <a:pt x="1415104" y="3858026"/>
                </a:cubicBezTo>
                <a:close/>
                <a:moveTo>
                  <a:pt x="1412350" y="3060341"/>
                </a:moveTo>
                <a:cubicBezTo>
                  <a:pt x="1412912" y="3060341"/>
                  <a:pt x="1413530" y="3061240"/>
                  <a:pt x="1414149" y="3061689"/>
                </a:cubicBezTo>
                <a:cubicBezTo>
                  <a:pt x="1414654" y="3063823"/>
                  <a:pt x="1413868" y="3065115"/>
                  <a:pt x="1411788" y="3065172"/>
                </a:cubicBezTo>
                <a:cubicBezTo>
                  <a:pt x="1411226" y="3065172"/>
                  <a:pt x="1410271" y="3064441"/>
                  <a:pt x="1410045" y="3063823"/>
                </a:cubicBezTo>
                <a:cubicBezTo>
                  <a:pt x="1409427" y="3061801"/>
                  <a:pt x="1410271" y="3060453"/>
                  <a:pt x="1412350" y="3060341"/>
                </a:cubicBezTo>
                <a:close/>
                <a:moveTo>
                  <a:pt x="1411451" y="1991931"/>
                </a:moveTo>
                <a:cubicBezTo>
                  <a:pt x="1407798" y="2001816"/>
                  <a:pt x="1403189" y="2006647"/>
                  <a:pt x="1394084" y="2010185"/>
                </a:cubicBezTo>
                <a:cubicBezTo>
                  <a:pt x="1396333" y="1999514"/>
                  <a:pt x="1401615" y="1995413"/>
                  <a:pt x="1411451" y="1991931"/>
                </a:cubicBezTo>
                <a:close/>
                <a:moveTo>
                  <a:pt x="1403189" y="1801075"/>
                </a:moveTo>
                <a:cubicBezTo>
                  <a:pt x="1402458" y="1799896"/>
                  <a:pt x="1401671" y="1798660"/>
                  <a:pt x="1400941" y="1797481"/>
                </a:cubicBezTo>
                <a:cubicBezTo>
                  <a:pt x="1402346" y="1797031"/>
                  <a:pt x="1403751" y="1796469"/>
                  <a:pt x="1405212" y="1796301"/>
                </a:cubicBezTo>
                <a:cubicBezTo>
                  <a:pt x="1405493" y="1796301"/>
                  <a:pt x="1406449" y="1797986"/>
                  <a:pt x="1406280" y="1798211"/>
                </a:cubicBezTo>
                <a:cubicBezTo>
                  <a:pt x="1405381" y="1799278"/>
                  <a:pt x="1404257" y="1800176"/>
                  <a:pt x="1403189" y="1801131"/>
                </a:cubicBezTo>
                <a:close/>
                <a:moveTo>
                  <a:pt x="1377336" y="1549952"/>
                </a:moveTo>
                <a:cubicBezTo>
                  <a:pt x="1380933" y="1550907"/>
                  <a:pt x="1382338" y="1554333"/>
                  <a:pt x="1382900" y="1557816"/>
                </a:cubicBezTo>
                <a:cubicBezTo>
                  <a:pt x="1383350" y="1560455"/>
                  <a:pt x="1382619" y="1562815"/>
                  <a:pt x="1379247" y="1563545"/>
                </a:cubicBezTo>
                <a:cubicBezTo>
                  <a:pt x="1374976" y="1562309"/>
                  <a:pt x="1372559" y="1559107"/>
                  <a:pt x="1372559" y="1554333"/>
                </a:cubicBezTo>
                <a:cubicBezTo>
                  <a:pt x="1372559" y="1551525"/>
                  <a:pt x="1374301" y="1549110"/>
                  <a:pt x="1377336" y="1549952"/>
                </a:cubicBezTo>
                <a:close/>
                <a:moveTo>
                  <a:pt x="1374470" y="1038270"/>
                </a:moveTo>
                <a:cubicBezTo>
                  <a:pt x="1374021" y="1037652"/>
                  <a:pt x="1373514" y="1037034"/>
                  <a:pt x="1372840" y="1036192"/>
                </a:cubicBezTo>
                <a:lnTo>
                  <a:pt x="1375931" y="1033327"/>
                </a:lnTo>
                <a:cubicBezTo>
                  <a:pt x="1376381" y="1033945"/>
                  <a:pt x="1377393" y="1034956"/>
                  <a:pt x="1377280" y="1035125"/>
                </a:cubicBezTo>
                <a:cubicBezTo>
                  <a:pt x="1376493" y="1036248"/>
                  <a:pt x="1375426" y="1037203"/>
                  <a:pt x="1374470" y="1038270"/>
                </a:cubicBezTo>
                <a:close/>
                <a:moveTo>
                  <a:pt x="1344065" y="2106905"/>
                </a:moveTo>
                <a:cubicBezTo>
                  <a:pt x="1344683" y="2106400"/>
                  <a:pt x="1345245" y="2105557"/>
                  <a:pt x="1345920" y="2105501"/>
                </a:cubicBezTo>
                <a:cubicBezTo>
                  <a:pt x="1347887" y="2105276"/>
                  <a:pt x="1349010" y="2106400"/>
                  <a:pt x="1348786" y="2108421"/>
                </a:cubicBezTo>
                <a:cubicBezTo>
                  <a:pt x="1348786" y="2108983"/>
                  <a:pt x="1347662" y="2109432"/>
                  <a:pt x="1346818" y="2110107"/>
                </a:cubicBezTo>
                <a:cubicBezTo>
                  <a:pt x="1345920" y="2109039"/>
                  <a:pt x="1344964" y="2107972"/>
                  <a:pt x="1344065" y="2106905"/>
                </a:cubicBezTo>
                <a:close/>
                <a:moveTo>
                  <a:pt x="1344402" y="2957892"/>
                </a:moveTo>
                <a:cubicBezTo>
                  <a:pt x="1346594" y="2958510"/>
                  <a:pt x="1349461" y="2960364"/>
                  <a:pt x="1350079" y="2962330"/>
                </a:cubicBezTo>
                <a:cubicBezTo>
                  <a:pt x="1351090" y="2965419"/>
                  <a:pt x="1348449" y="2966767"/>
                  <a:pt x="1344571" y="2966654"/>
                </a:cubicBezTo>
                <a:cubicBezTo>
                  <a:pt x="1343222" y="2965475"/>
                  <a:pt x="1340356" y="2964071"/>
                  <a:pt x="1339737" y="2962049"/>
                </a:cubicBezTo>
                <a:cubicBezTo>
                  <a:pt x="1338782" y="2958847"/>
                  <a:pt x="1341761" y="2957162"/>
                  <a:pt x="1344402" y="2957892"/>
                </a:cubicBezTo>
                <a:close/>
                <a:moveTo>
                  <a:pt x="1346762" y="1973957"/>
                </a:moveTo>
                <a:cubicBezTo>
                  <a:pt x="1346257" y="1969015"/>
                  <a:pt x="1348898" y="1965476"/>
                  <a:pt x="1353676" y="1964690"/>
                </a:cubicBezTo>
                <a:cubicBezTo>
                  <a:pt x="1358902" y="1963847"/>
                  <a:pt x="1361712" y="1966993"/>
                  <a:pt x="1361656" y="1972216"/>
                </a:cubicBezTo>
                <a:cubicBezTo>
                  <a:pt x="1361656" y="1976766"/>
                  <a:pt x="1359858" y="1980641"/>
                  <a:pt x="1355024" y="1982102"/>
                </a:cubicBezTo>
                <a:cubicBezTo>
                  <a:pt x="1349966" y="1981877"/>
                  <a:pt x="1347269" y="1978732"/>
                  <a:pt x="1346818" y="1973957"/>
                </a:cubicBezTo>
                <a:close/>
                <a:moveTo>
                  <a:pt x="1355643" y="2539335"/>
                </a:moveTo>
                <a:cubicBezTo>
                  <a:pt x="1359183" y="2542088"/>
                  <a:pt x="1359633" y="2546637"/>
                  <a:pt x="1358958" y="2550962"/>
                </a:cubicBezTo>
                <a:cubicBezTo>
                  <a:pt x="1358789" y="2551917"/>
                  <a:pt x="1356766" y="2552535"/>
                  <a:pt x="1355474" y="2553377"/>
                </a:cubicBezTo>
                <a:cubicBezTo>
                  <a:pt x="1351877" y="2550625"/>
                  <a:pt x="1350303" y="2546749"/>
                  <a:pt x="1350697" y="2542312"/>
                </a:cubicBezTo>
                <a:cubicBezTo>
                  <a:pt x="1350922" y="2539391"/>
                  <a:pt x="1353226" y="2537426"/>
                  <a:pt x="1355643" y="2539391"/>
                </a:cubicBezTo>
                <a:close/>
                <a:moveTo>
                  <a:pt x="1364860" y="2700423"/>
                </a:moveTo>
                <a:cubicBezTo>
                  <a:pt x="1364522" y="2704073"/>
                  <a:pt x="1362555" y="2706713"/>
                  <a:pt x="1358958" y="2707668"/>
                </a:cubicBezTo>
                <a:cubicBezTo>
                  <a:pt x="1356092" y="2707668"/>
                  <a:pt x="1353900" y="2706376"/>
                  <a:pt x="1354294" y="2703287"/>
                </a:cubicBezTo>
                <a:cubicBezTo>
                  <a:pt x="1354687" y="2699636"/>
                  <a:pt x="1357104" y="2696996"/>
                  <a:pt x="1360532" y="2696098"/>
                </a:cubicBezTo>
                <a:cubicBezTo>
                  <a:pt x="1363511" y="2695311"/>
                  <a:pt x="1365197" y="2697389"/>
                  <a:pt x="1364916" y="2700423"/>
                </a:cubicBezTo>
                <a:close/>
                <a:moveTo>
                  <a:pt x="1360083" y="2748052"/>
                </a:moveTo>
                <a:cubicBezTo>
                  <a:pt x="1362050" y="2747828"/>
                  <a:pt x="1363173" y="2748951"/>
                  <a:pt x="1363005" y="2751029"/>
                </a:cubicBezTo>
                <a:cubicBezTo>
                  <a:pt x="1363005" y="2751591"/>
                  <a:pt x="1361825" y="2752040"/>
                  <a:pt x="1361206" y="2752545"/>
                </a:cubicBezTo>
                <a:cubicBezTo>
                  <a:pt x="1359240" y="2752545"/>
                  <a:pt x="1358059" y="2751591"/>
                  <a:pt x="1358284" y="2749513"/>
                </a:cubicBezTo>
                <a:cubicBezTo>
                  <a:pt x="1358284" y="2748951"/>
                  <a:pt x="1359408" y="2748165"/>
                  <a:pt x="1360083" y="2748108"/>
                </a:cubicBezTo>
                <a:close/>
                <a:moveTo>
                  <a:pt x="1373403" y="3106904"/>
                </a:moveTo>
                <a:cubicBezTo>
                  <a:pt x="1377055" y="3106005"/>
                  <a:pt x="1380765" y="3106904"/>
                  <a:pt x="1381777" y="3111060"/>
                </a:cubicBezTo>
                <a:cubicBezTo>
                  <a:pt x="1382338" y="3113307"/>
                  <a:pt x="1381720" y="3117463"/>
                  <a:pt x="1380259" y="3118362"/>
                </a:cubicBezTo>
                <a:cubicBezTo>
                  <a:pt x="1365197" y="3127517"/>
                  <a:pt x="1350303" y="3137178"/>
                  <a:pt x="1332487" y="3140604"/>
                </a:cubicBezTo>
                <a:cubicBezTo>
                  <a:pt x="1341761" y="3123304"/>
                  <a:pt x="1354968" y="3111622"/>
                  <a:pt x="1373458" y="3106904"/>
                </a:cubicBezTo>
                <a:close/>
                <a:moveTo>
                  <a:pt x="1337883" y="3370496"/>
                </a:moveTo>
                <a:cubicBezTo>
                  <a:pt x="1338726" y="3370608"/>
                  <a:pt x="1340131" y="3373417"/>
                  <a:pt x="1339737" y="3374371"/>
                </a:cubicBezTo>
                <a:cubicBezTo>
                  <a:pt x="1337939" y="3378865"/>
                  <a:pt x="1334061" y="3380325"/>
                  <a:pt x="1329621" y="3380044"/>
                </a:cubicBezTo>
                <a:cubicBezTo>
                  <a:pt x="1327542" y="3379932"/>
                  <a:pt x="1326867" y="3378359"/>
                  <a:pt x="1327767" y="3375832"/>
                </a:cubicBezTo>
                <a:cubicBezTo>
                  <a:pt x="1330296" y="3373023"/>
                  <a:pt x="1333218" y="3369766"/>
                  <a:pt x="1337883" y="3370496"/>
                </a:cubicBezTo>
                <a:close/>
                <a:moveTo>
                  <a:pt x="1365703" y="4587580"/>
                </a:moveTo>
                <a:cubicBezTo>
                  <a:pt x="1364747" y="4586513"/>
                  <a:pt x="1363061" y="4585446"/>
                  <a:pt x="1363005" y="4584266"/>
                </a:cubicBezTo>
                <a:cubicBezTo>
                  <a:pt x="1362893" y="4581458"/>
                  <a:pt x="1364860" y="4579660"/>
                  <a:pt x="1367557" y="4579942"/>
                </a:cubicBezTo>
                <a:cubicBezTo>
                  <a:pt x="1368625" y="4580054"/>
                  <a:pt x="1370255" y="4581964"/>
                  <a:pt x="1370255" y="4583087"/>
                </a:cubicBezTo>
                <a:cubicBezTo>
                  <a:pt x="1370367" y="4585895"/>
                  <a:pt x="1368457" y="4587412"/>
                  <a:pt x="1365703" y="4587580"/>
                </a:cubicBezTo>
                <a:close/>
                <a:moveTo>
                  <a:pt x="1370311" y="4753778"/>
                </a:moveTo>
                <a:cubicBezTo>
                  <a:pt x="1372053" y="4752374"/>
                  <a:pt x="1373852" y="4753161"/>
                  <a:pt x="1373796" y="4755239"/>
                </a:cubicBezTo>
                <a:cubicBezTo>
                  <a:pt x="1373796" y="4756587"/>
                  <a:pt x="1372503" y="4758216"/>
                  <a:pt x="1371379" y="4759171"/>
                </a:cubicBezTo>
                <a:cubicBezTo>
                  <a:pt x="1369693" y="4760575"/>
                  <a:pt x="1368288" y="4759845"/>
                  <a:pt x="1367782" y="4757710"/>
                </a:cubicBezTo>
                <a:cubicBezTo>
                  <a:pt x="1368625" y="4756362"/>
                  <a:pt x="1369187" y="4754734"/>
                  <a:pt x="1370311" y="4753778"/>
                </a:cubicBezTo>
                <a:close/>
                <a:moveTo>
                  <a:pt x="1383462" y="4198511"/>
                </a:moveTo>
                <a:cubicBezTo>
                  <a:pt x="1384923" y="4198679"/>
                  <a:pt x="1386779" y="4199578"/>
                  <a:pt x="1387621" y="4200758"/>
                </a:cubicBezTo>
                <a:cubicBezTo>
                  <a:pt x="1388745" y="4202386"/>
                  <a:pt x="1387621" y="4204184"/>
                  <a:pt x="1385598" y="4203959"/>
                </a:cubicBezTo>
                <a:cubicBezTo>
                  <a:pt x="1384137" y="4203847"/>
                  <a:pt x="1382732" y="4202555"/>
                  <a:pt x="1381326" y="4201825"/>
                </a:cubicBezTo>
                <a:cubicBezTo>
                  <a:pt x="1380652" y="4199803"/>
                  <a:pt x="1381383" y="4198286"/>
                  <a:pt x="1383406" y="4198511"/>
                </a:cubicBezTo>
                <a:close/>
                <a:moveTo>
                  <a:pt x="1383856" y="2356961"/>
                </a:moveTo>
                <a:cubicBezTo>
                  <a:pt x="1383687" y="2355725"/>
                  <a:pt x="1384923" y="2353478"/>
                  <a:pt x="1385992" y="2353085"/>
                </a:cubicBezTo>
                <a:cubicBezTo>
                  <a:pt x="1388689" y="2352130"/>
                  <a:pt x="1390937" y="2353366"/>
                  <a:pt x="1390319" y="2356680"/>
                </a:cubicBezTo>
                <a:cubicBezTo>
                  <a:pt x="1390094" y="2357916"/>
                  <a:pt x="1388184" y="2358870"/>
                  <a:pt x="1387003" y="2359938"/>
                </a:cubicBezTo>
                <a:cubicBezTo>
                  <a:pt x="1385879" y="2358983"/>
                  <a:pt x="1383968" y="2358084"/>
                  <a:pt x="1383800" y="2356961"/>
                </a:cubicBezTo>
                <a:close/>
                <a:moveTo>
                  <a:pt x="1400154" y="3836008"/>
                </a:moveTo>
                <a:cubicBezTo>
                  <a:pt x="1403245" y="3843198"/>
                  <a:pt x="1406449" y="3850106"/>
                  <a:pt x="1401840" y="3858026"/>
                </a:cubicBezTo>
                <a:cubicBezTo>
                  <a:pt x="1390656" y="3850089"/>
                  <a:pt x="1390094" y="3842749"/>
                  <a:pt x="1400154" y="3836008"/>
                </a:cubicBezTo>
                <a:close/>
                <a:moveTo>
                  <a:pt x="1398300" y="3563317"/>
                </a:moveTo>
                <a:cubicBezTo>
                  <a:pt x="1399592" y="3563317"/>
                  <a:pt x="1401166" y="3564609"/>
                  <a:pt x="1402065" y="3565789"/>
                </a:cubicBezTo>
                <a:cubicBezTo>
                  <a:pt x="1403358" y="3567530"/>
                  <a:pt x="1402627" y="3568990"/>
                  <a:pt x="1400660" y="3569496"/>
                </a:cubicBezTo>
                <a:cubicBezTo>
                  <a:pt x="1399368" y="3568653"/>
                  <a:pt x="1397794" y="3568035"/>
                  <a:pt x="1396894" y="3566856"/>
                </a:cubicBezTo>
                <a:cubicBezTo>
                  <a:pt x="1395546" y="3565114"/>
                  <a:pt x="1396276" y="3563261"/>
                  <a:pt x="1398300" y="3563317"/>
                </a:cubicBezTo>
                <a:close/>
                <a:moveTo>
                  <a:pt x="1396951" y="2665711"/>
                </a:moveTo>
                <a:cubicBezTo>
                  <a:pt x="1395883" y="2662791"/>
                  <a:pt x="1397344" y="2660712"/>
                  <a:pt x="1400435" y="2661162"/>
                </a:cubicBezTo>
                <a:cubicBezTo>
                  <a:pt x="1401671" y="2661330"/>
                  <a:pt x="1403358" y="2663128"/>
                  <a:pt x="1403470" y="2664363"/>
                </a:cubicBezTo>
                <a:cubicBezTo>
                  <a:pt x="1403583" y="2665430"/>
                  <a:pt x="1401840" y="2666722"/>
                  <a:pt x="1400885" y="2667902"/>
                </a:cubicBezTo>
                <a:cubicBezTo>
                  <a:pt x="1399536" y="2667171"/>
                  <a:pt x="1397344" y="2666779"/>
                  <a:pt x="1396951" y="2665711"/>
                </a:cubicBezTo>
                <a:close/>
                <a:moveTo>
                  <a:pt x="1407629" y="2288886"/>
                </a:moveTo>
                <a:cubicBezTo>
                  <a:pt x="1406449" y="2287988"/>
                  <a:pt x="1404538" y="2287257"/>
                  <a:pt x="1404145" y="2286078"/>
                </a:cubicBezTo>
                <a:cubicBezTo>
                  <a:pt x="1403245" y="2283326"/>
                  <a:pt x="1404707" y="2281135"/>
                  <a:pt x="1407517" y="2280967"/>
                </a:cubicBezTo>
                <a:cubicBezTo>
                  <a:pt x="1408697" y="2280911"/>
                  <a:pt x="1410608" y="2282427"/>
                  <a:pt x="1411001" y="2283607"/>
                </a:cubicBezTo>
                <a:cubicBezTo>
                  <a:pt x="1411901" y="2286359"/>
                  <a:pt x="1410383" y="2288212"/>
                  <a:pt x="1407629" y="2288886"/>
                </a:cubicBezTo>
                <a:close/>
                <a:moveTo>
                  <a:pt x="1406674" y="2801074"/>
                </a:moveTo>
                <a:cubicBezTo>
                  <a:pt x="1406674" y="2802197"/>
                  <a:pt x="1404763" y="2803377"/>
                  <a:pt x="1403639" y="2804556"/>
                </a:cubicBezTo>
                <a:cubicBezTo>
                  <a:pt x="1402571" y="2803377"/>
                  <a:pt x="1401503" y="2802141"/>
                  <a:pt x="1400435" y="2800961"/>
                </a:cubicBezTo>
                <a:cubicBezTo>
                  <a:pt x="1401335" y="2800007"/>
                  <a:pt x="1402402" y="2798827"/>
                  <a:pt x="1403470" y="2797648"/>
                </a:cubicBezTo>
                <a:cubicBezTo>
                  <a:pt x="1404594" y="2798771"/>
                  <a:pt x="1406561" y="2799894"/>
                  <a:pt x="1406617" y="2801074"/>
                </a:cubicBezTo>
                <a:close/>
                <a:moveTo>
                  <a:pt x="1379978" y="4578256"/>
                </a:moveTo>
                <a:cubicBezTo>
                  <a:pt x="1386554" y="4564608"/>
                  <a:pt x="1395040" y="4556408"/>
                  <a:pt x="1406168" y="4547646"/>
                </a:cubicBezTo>
                <a:cubicBezTo>
                  <a:pt x="1398131" y="4567697"/>
                  <a:pt x="1396838" y="4569213"/>
                  <a:pt x="1379978" y="4578256"/>
                </a:cubicBezTo>
                <a:close/>
                <a:moveTo>
                  <a:pt x="1374976" y="4812192"/>
                </a:moveTo>
                <a:cubicBezTo>
                  <a:pt x="1370424" y="4812024"/>
                  <a:pt x="1367052" y="4809665"/>
                  <a:pt x="1365478" y="4805059"/>
                </a:cubicBezTo>
                <a:cubicBezTo>
                  <a:pt x="1366545" y="4804048"/>
                  <a:pt x="1367726" y="4802082"/>
                  <a:pt x="1368681" y="4802194"/>
                </a:cubicBezTo>
                <a:cubicBezTo>
                  <a:pt x="1372952" y="4802756"/>
                  <a:pt x="1376943" y="4804385"/>
                  <a:pt x="1378067" y="4809328"/>
                </a:cubicBezTo>
                <a:cubicBezTo>
                  <a:pt x="1378236" y="4810058"/>
                  <a:pt x="1376044" y="4812249"/>
                  <a:pt x="1374976" y="4812249"/>
                </a:cubicBezTo>
                <a:close/>
                <a:moveTo>
                  <a:pt x="1370817" y="4901161"/>
                </a:moveTo>
                <a:cubicBezTo>
                  <a:pt x="1370086" y="4901498"/>
                  <a:pt x="1368850" y="4902228"/>
                  <a:pt x="1368794" y="4902172"/>
                </a:cubicBezTo>
                <a:cubicBezTo>
                  <a:pt x="1368007" y="4900936"/>
                  <a:pt x="1367389" y="4899588"/>
                  <a:pt x="1366770" y="4898297"/>
                </a:cubicBezTo>
                <a:lnTo>
                  <a:pt x="1368906" y="4897229"/>
                </a:lnTo>
                <a:cubicBezTo>
                  <a:pt x="1369580" y="4898521"/>
                  <a:pt x="1370199" y="4899869"/>
                  <a:pt x="1370873" y="4901161"/>
                </a:cubicBezTo>
                <a:close/>
                <a:moveTo>
                  <a:pt x="1360925" y="5173740"/>
                </a:moveTo>
                <a:cubicBezTo>
                  <a:pt x="1361375" y="5170875"/>
                  <a:pt x="1363735" y="5169808"/>
                  <a:pt x="1366265" y="5170538"/>
                </a:cubicBezTo>
                <a:cubicBezTo>
                  <a:pt x="1367389" y="5170875"/>
                  <a:pt x="1368119" y="5172673"/>
                  <a:pt x="1369075" y="5173796"/>
                </a:cubicBezTo>
                <a:cubicBezTo>
                  <a:pt x="1368175" y="5176604"/>
                  <a:pt x="1366096" y="5177672"/>
                  <a:pt x="1363567" y="5176998"/>
                </a:cubicBezTo>
                <a:cubicBezTo>
                  <a:pt x="1362443" y="5176661"/>
                  <a:pt x="1360813" y="5174751"/>
                  <a:pt x="1360981" y="5173796"/>
                </a:cubicBezTo>
                <a:close/>
                <a:moveTo>
                  <a:pt x="1355868" y="4486760"/>
                </a:moveTo>
                <a:cubicBezTo>
                  <a:pt x="1356204" y="4486030"/>
                  <a:pt x="1356373" y="4484907"/>
                  <a:pt x="1356935" y="4484626"/>
                </a:cubicBezTo>
                <a:cubicBezTo>
                  <a:pt x="1358678" y="4483727"/>
                  <a:pt x="1360083" y="4484626"/>
                  <a:pt x="1360420" y="4486704"/>
                </a:cubicBezTo>
                <a:cubicBezTo>
                  <a:pt x="1360532" y="4487378"/>
                  <a:pt x="1359970" y="4488558"/>
                  <a:pt x="1359408" y="4488838"/>
                </a:cubicBezTo>
                <a:cubicBezTo>
                  <a:pt x="1357666" y="4489737"/>
                  <a:pt x="1356373" y="4488838"/>
                  <a:pt x="1355868" y="4486760"/>
                </a:cubicBezTo>
                <a:close/>
                <a:moveTo>
                  <a:pt x="1354406" y="4231256"/>
                </a:moveTo>
                <a:cubicBezTo>
                  <a:pt x="1363567" y="4235581"/>
                  <a:pt x="1366658" y="4241029"/>
                  <a:pt x="1364410" y="4251364"/>
                </a:cubicBezTo>
                <a:cubicBezTo>
                  <a:pt x="1354294" y="4247432"/>
                  <a:pt x="1352664" y="4241198"/>
                  <a:pt x="1354406" y="4231256"/>
                </a:cubicBezTo>
                <a:close/>
                <a:moveTo>
                  <a:pt x="1347100" y="3884256"/>
                </a:moveTo>
                <a:cubicBezTo>
                  <a:pt x="1346987" y="3881953"/>
                  <a:pt x="1348392" y="3880324"/>
                  <a:pt x="1349910" y="3881279"/>
                </a:cubicBezTo>
                <a:cubicBezTo>
                  <a:pt x="1352664" y="3883020"/>
                  <a:pt x="1355137" y="3885435"/>
                  <a:pt x="1357273" y="3887963"/>
                </a:cubicBezTo>
                <a:cubicBezTo>
                  <a:pt x="1358621" y="3889592"/>
                  <a:pt x="1357835" y="3891951"/>
                  <a:pt x="1356036" y="3891951"/>
                </a:cubicBezTo>
                <a:cubicBezTo>
                  <a:pt x="1351259" y="3891839"/>
                  <a:pt x="1348730" y="3888412"/>
                  <a:pt x="1347100" y="3884256"/>
                </a:cubicBezTo>
                <a:close/>
                <a:moveTo>
                  <a:pt x="1341592" y="3615553"/>
                </a:moveTo>
                <a:cubicBezTo>
                  <a:pt x="1342660" y="3614373"/>
                  <a:pt x="1343672" y="3612295"/>
                  <a:pt x="1344795" y="3612239"/>
                </a:cubicBezTo>
                <a:cubicBezTo>
                  <a:pt x="1347662" y="3612070"/>
                  <a:pt x="1349572" y="3614317"/>
                  <a:pt x="1349741" y="3617125"/>
                </a:cubicBezTo>
                <a:cubicBezTo>
                  <a:pt x="1349966" y="3620102"/>
                  <a:pt x="1347999" y="3622237"/>
                  <a:pt x="1345020" y="3621675"/>
                </a:cubicBezTo>
                <a:cubicBezTo>
                  <a:pt x="1342041" y="3621113"/>
                  <a:pt x="1341480" y="3618361"/>
                  <a:pt x="1341592" y="3615553"/>
                </a:cubicBezTo>
                <a:close/>
                <a:moveTo>
                  <a:pt x="1332375" y="4052364"/>
                </a:moveTo>
                <a:cubicBezTo>
                  <a:pt x="1333049" y="4051016"/>
                  <a:pt x="1333555" y="4048881"/>
                  <a:pt x="1334511" y="4048601"/>
                </a:cubicBezTo>
                <a:cubicBezTo>
                  <a:pt x="1335691" y="4048264"/>
                  <a:pt x="1338051" y="4049106"/>
                  <a:pt x="1338613" y="4050174"/>
                </a:cubicBezTo>
                <a:cubicBezTo>
                  <a:pt x="1339962" y="4052813"/>
                  <a:pt x="1338895" y="4055228"/>
                  <a:pt x="1335859" y="4055285"/>
                </a:cubicBezTo>
                <a:cubicBezTo>
                  <a:pt x="1334736" y="4055285"/>
                  <a:pt x="1333555" y="4053375"/>
                  <a:pt x="1332375" y="4052308"/>
                </a:cubicBezTo>
                <a:close/>
                <a:moveTo>
                  <a:pt x="1328834" y="3688570"/>
                </a:moveTo>
                <a:cubicBezTo>
                  <a:pt x="1329734" y="3685593"/>
                  <a:pt x="1332150" y="3685031"/>
                  <a:pt x="1334679" y="3684975"/>
                </a:cubicBezTo>
                <a:cubicBezTo>
                  <a:pt x="1337995" y="3684919"/>
                  <a:pt x="1342098" y="3684975"/>
                  <a:pt x="1342660" y="3689075"/>
                </a:cubicBezTo>
                <a:cubicBezTo>
                  <a:pt x="1343053" y="3692052"/>
                  <a:pt x="1339681" y="3692670"/>
                  <a:pt x="1337152" y="3692502"/>
                </a:cubicBezTo>
                <a:cubicBezTo>
                  <a:pt x="1333949" y="3692277"/>
                  <a:pt x="1330352" y="3692558"/>
                  <a:pt x="1328834" y="3688570"/>
                </a:cubicBezTo>
                <a:close/>
                <a:moveTo>
                  <a:pt x="1322147" y="4385491"/>
                </a:moveTo>
                <a:cubicBezTo>
                  <a:pt x="1318325" y="4383918"/>
                  <a:pt x="1313322" y="4381896"/>
                  <a:pt x="1314109" y="4374876"/>
                </a:cubicBezTo>
                <a:cubicBezTo>
                  <a:pt x="1314391" y="4372011"/>
                  <a:pt x="1316414" y="4369483"/>
                  <a:pt x="1319280" y="4369708"/>
                </a:cubicBezTo>
                <a:cubicBezTo>
                  <a:pt x="1325687" y="4370214"/>
                  <a:pt x="1327879" y="4375269"/>
                  <a:pt x="1328609" y="4380885"/>
                </a:cubicBezTo>
                <a:cubicBezTo>
                  <a:pt x="1329003" y="4384087"/>
                  <a:pt x="1326530" y="4385491"/>
                  <a:pt x="1322147" y="4385491"/>
                </a:cubicBezTo>
                <a:close/>
                <a:moveTo>
                  <a:pt x="1318268" y="3618923"/>
                </a:moveTo>
                <a:cubicBezTo>
                  <a:pt x="1320011" y="3620158"/>
                  <a:pt x="1320066" y="3621731"/>
                  <a:pt x="1318550" y="3623079"/>
                </a:cubicBezTo>
                <a:cubicBezTo>
                  <a:pt x="1318099" y="3623472"/>
                  <a:pt x="1317088" y="3623135"/>
                  <a:pt x="1316358" y="3623079"/>
                </a:cubicBezTo>
                <a:cubicBezTo>
                  <a:pt x="1314728" y="3621731"/>
                  <a:pt x="1314559" y="3620158"/>
                  <a:pt x="1316133" y="3618866"/>
                </a:cubicBezTo>
                <a:cubicBezTo>
                  <a:pt x="1316582" y="3618473"/>
                  <a:pt x="1317819" y="3618529"/>
                  <a:pt x="1318325" y="3618866"/>
                </a:cubicBezTo>
                <a:close/>
                <a:moveTo>
                  <a:pt x="1314784" y="2657567"/>
                </a:moveTo>
                <a:cubicBezTo>
                  <a:pt x="1311074" y="2657848"/>
                  <a:pt x="1309669" y="2655601"/>
                  <a:pt x="1308826" y="2653074"/>
                </a:cubicBezTo>
                <a:cubicBezTo>
                  <a:pt x="1307927" y="2650378"/>
                  <a:pt x="1308264" y="2647401"/>
                  <a:pt x="1311299" y="2646783"/>
                </a:cubicBezTo>
                <a:cubicBezTo>
                  <a:pt x="1314222" y="2646165"/>
                  <a:pt x="1315739" y="2648805"/>
                  <a:pt x="1316526" y="2651388"/>
                </a:cubicBezTo>
                <a:cubicBezTo>
                  <a:pt x="1317313" y="2653972"/>
                  <a:pt x="1317369" y="2656556"/>
                  <a:pt x="1314840" y="2657567"/>
                </a:cubicBezTo>
                <a:close/>
                <a:moveTo>
                  <a:pt x="1316358" y="5133412"/>
                </a:moveTo>
                <a:cubicBezTo>
                  <a:pt x="1320966" y="5132569"/>
                  <a:pt x="1324788" y="5134198"/>
                  <a:pt x="1326417" y="5139590"/>
                </a:cubicBezTo>
                <a:cubicBezTo>
                  <a:pt x="1325912" y="5144589"/>
                  <a:pt x="1322821" y="5147397"/>
                  <a:pt x="1318156" y="5148071"/>
                </a:cubicBezTo>
                <a:cubicBezTo>
                  <a:pt x="1314391" y="5148633"/>
                  <a:pt x="1311187" y="5146780"/>
                  <a:pt x="1310176" y="5142960"/>
                </a:cubicBezTo>
                <a:cubicBezTo>
                  <a:pt x="1308882" y="5137793"/>
                  <a:pt x="1311468" y="5134310"/>
                  <a:pt x="1316358" y="5133412"/>
                </a:cubicBezTo>
                <a:close/>
                <a:moveTo>
                  <a:pt x="1305960" y="4455475"/>
                </a:moveTo>
                <a:cubicBezTo>
                  <a:pt x="1306241" y="4454914"/>
                  <a:pt x="1307309" y="4454296"/>
                  <a:pt x="1307984" y="4454408"/>
                </a:cubicBezTo>
                <a:cubicBezTo>
                  <a:pt x="1310007" y="4454745"/>
                  <a:pt x="1310681" y="4456037"/>
                  <a:pt x="1310119" y="4457890"/>
                </a:cubicBezTo>
                <a:cubicBezTo>
                  <a:pt x="1309445" y="4458284"/>
                  <a:pt x="1308658" y="4459014"/>
                  <a:pt x="1308040" y="4458958"/>
                </a:cubicBezTo>
                <a:cubicBezTo>
                  <a:pt x="1306016" y="4458677"/>
                  <a:pt x="1305173" y="4457273"/>
                  <a:pt x="1306016" y="4455475"/>
                </a:cubicBezTo>
                <a:close/>
                <a:moveTo>
                  <a:pt x="1290898" y="4426661"/>
                </a:moveTo>
                <a:cubicBezTo>
                  <a:pt x="1291011" y="4425313"/>
                  <a:pt x="1292472" y="4424078"/>
                  <a:pt x="1293371" y="4422786"/>
                </a:cubicBezTo>
                <a:cubicBezTo>
                  <a:pt x="1294551" y="4423853"/>
                  <a:pt x="1296237" y="4424752"/>
                  <a:pt x="1296743" y="4426100"/>
                </a:cubicBezTo>
                <a:cubicBezTo>
                  <a:pt x="1298316" y="4430032"/>
                  <a:pt x="1300228" y="4434188"/>
                  <a:pt x="1296631" y="4438120"/>
                </a:cubicBezTo>
                <a:cubicBezTo>
                  <a:pt x="1296237" y="4438569"/>
                  <a:pt x="1294888" y="4438681"/>
                  <a:pt x="1294326" y="4438344"/>
                </a:cubicBezTo>
                <a:cubicBezTo>
                  <a:pt x="1290055" y="4435536"/>
                  <a:pt x="1290560" y="4430986"/>
                  <a:pt x="1290842" y="4426718"/>
                </a:cubicBezTo>
                <a:close/>
                <a:moveTo>
                  <a:pt x="1296069" y="3055342"/>
                </a:moveTo>
                <a:cubicBezTo>
                  <a:pt x="1295731" y="3054668"/>
                  <a:pt x="1295394" y="3053938"/>
                  <a:pt x="1295001" y="3053208"/>
                </a:cubicBezTo>
                <a:cubicBezTo>
                  <a:pt x="1296237" y="3052534"/>
                  <a:pt x="1297474" y="3051860"/>
                  <a:pt x="1298710" y="3051186"/>
                </a:cubicBezTo>
                <a:cubicBezTo>
                  <a:pt x="1299047" y="3051860"/>
                  <a:pt x="1299778" y="3053152"/>
                  <a:pt x="1299721" y="3053208"/>
                </a:cubicBezTo>
                <a:cubicBezTo>
                  <a:pt x="1298541" y="3053994"/>
                  <a:pt x="1297305" y="3054668"/>
                  <a:pt x="1296069" y="3055342"/>
                </a:cubicBezTo>
                <a:close/>
                <a:moveTo>
                  <a:pt x="1283480" y="3479123"/>
                </a:moveTo>
                <a:cubicBezTo>
                  <a:pt x="1283648" y="3477775"/>
                  <a:pt x="1285109" y="3475584"/>
                  <a:pt x="1286065" y="3475528"/>
                </a:cubicBezTo>
                <a:cubicBezTo>
                  <a:pt x="1289437" y="3475416"/>
                  <a:pt x="1289605" y="3478168"/>
                  <a:pt x="1288650" y="3480527"/>
                </a:cubicBezTo>
                <a:cubicBezTo>
                  <a:pt x="1288144" y="3481706"/>
                  <a:pt x="1286345" y="3482380"/>
                  <a:pt x="1285165" y="3483279"/>
                </a:cubicBezTo>
                <a:cubicBezTo>
                  <a:pt x="1284547" y="3481875"/>
                  <a:pt x="1283367" y="3480415"/>
                  <a:pt x="1283535" y="3479123"/>
                </a:cubicBezTo>
                <a:close/>
                <a:moveTo>
                  <a:pt x="1265889" y="4231032"/>
                </a:moveTo>
                <a:cubicBezTo>
                  <a:pt x="1264652" y="4230020"/>
                  <a:pt x="1262853" y="4229178"/>
                  <a:pt x="1262404" y="4227886"/>
                </a:cubicBezTo>
                <a:cubicBezTo>
                  <a:pt x="1262010" y="4226707"/>
                  <a:pt x="1263078" y="4225022"/>
                  <a:pt x="1263528" y="4223561"/>
                </a:cubicBezTo>
                <a:cubicBezTo>
                  <a:pt x="1264764" y="4224572"/>
                  <a:pt x="1266563" y="4225359"/>
                  <a:pt x="1267012" y="4226651"/>
                </a:cubicBezTo>
                <a:cubicBezTo>
                  <a:pt x="1267405" y="4227830"/>
                  <a:pt x="1266338" y="4229571"/>
                  <a:pt x="1265889" y="4231088"/>
                </a:cubicBezTo>
                <a:close/>
                <a:moveTo>
                  <a:pt x="1252793" y="4866955"/>
                </a:moveTo>
                <a:cubicBezTo>
                  <a:pt x="1252737" y="4862012"/>
                  <a:pt x="1257008" y="4862462"/>
                  <a:pt x="1260156" y="4862181"/>
                </a:cubicBezTo>
                <a:cubicBezTo>
                  <a:pt x="1262685" y="4861900"/>
                  <a:pt x="1265945" y="4862630"/>
                  <a:pt x="1265776" y="4865720"/>
                </a:cubicBezTo>
                <a:cubicBezTo>
                  <a:pt x="1265607" y="4868809"/>
                  <a:pt x="1262179" y="4868640"/>
                  <a:pt x="1258526" y="4868977"/>
                </a:cubicBezTo>
                <a:cubicBezTo>
                  <a:pt x="1257177" y="4868528"/>
                  <a:pt x="1252737" y="4867798"/>
                  <a:pt x="1252737" y="4866955"/>
                </a:cubicBezTo>
                <a:close/>
                <a:moveTo>
                  <a:pt x="1260100" y="4665315"/>
                </a:moveTo>
                <a:cubicBezTo>
                  <a:pt x="1259144" y="4667225"/>
                  <a:pt x="1257626" y="4667506"/>
                  <a:pt x="1256221" y="4665933"/>
                </a:cubicBezTo>
                <a:cubicBezTo>
                  <a:pt x="1255828" y="4665484"/>
                  <a:pt x="1256165" y="4664304"/>
                  <a:pt x="1256165" y="4663406"/>
                </a:cubicBezTo>
                <a:cubicBezTo>
                  <a:pt x="1257177" y="4661665"/>
                  <a:pt x="1258638" y="4661328"/>
                  <a:pt x="1260043" y="4662900"/>
                </a:cubicBezTo>
                <a:cubicBezTo>
                  <a:pt x="1260436" y="4663350"/>
                  <a:pt x="1260380" y="4664641"/>
                  <a:pt x="1260043" y="4665315"/>
                </a:cubicBezTo>
                <a:close/>
                <a:moveTo>
                  <a:pt x="1240541" y="5231199"/>
                </a:moveTo>
                <a:cubicBezTo>
                  <a:pt x="1243857" y="5230412"/>
                  <a:pt x="1247960" y="5230188"/>
                  <a:pt x="1248072" y="5234962"/>
                </a:cubicBezTo>
                <a:cubicBezTo>
                  <a:pt x="1248129" y="5239736"/>
                  <a:pt x="1244250" y="5242320"/>
                  <a:pt x="1240373" y="5244061"/>
                </a:cubicBezTo>
                <a:cubicBezTo>
                  <a:pt x="1237394" y="5244510"/>
                  <a:pt x="1235034" y="5243499"/>
                  <a:pt x="1234359" y="5240635"/>
                </a:cubicBezTo>
                <a:cubicBezTo>
                  <a:pt x="1233066" y="5235355"/>
                  <a:pt x="1235820" y="5232266"/>
                  <a:pt x="1240541" y="5231199"/>
                </a:cubicBezTo>
                <a:close/>
                <a:moveTo>
                  <a:pt x="1243520" y="4427897"/>
                </a:moveTo>
                <a:cubicBezTo>
                  <a:pt x="1242845" y="4426605"/>
                  <a:pt x="1242227" y="4425257"/>
                  <a:pt x="1241553" y="4423966"/>
                </a:cubicBezTo>
                <a:cubicBezTo>
                  <a:pt x="1242283" y="4423629"/>
                  <a:pt x="1243520" y="4422898"/>
                  <a:pt x="1243576" y="4422955"/>
                </a:cubicBezTo>
                <a:cubicBezTo>
                  <a:pt x="1244363" y="4424190"/>
                  <a:pt x="1244981" y="4425538"/>
                  <a:pt x="1245599" y="4426830"/>
                </a:cubicBezTo>
                <a:cubicBezTo>
                  <a:pt x="1244869" y="4427167"/>
                  <a:pt x="1244194" y="4427504"/>
                  <a:pt x="1243464" y="4427897"/>
                </a:cubicBezTo>
                <a:close/>
                <a:moveTo>
                  <a:pt x="1220871" y="4258890"/>
                </a:moveTo>
                <a:cubicBezTo>
                  <a:pt x="1234134" y="4273999"/>
                  <a:pt x="1238012" y="4290119"/>
                  <a:pt x="1241721" y="4306127"/>
                </a:cubicBezTo>
                <a:cubicBezTo>
                  <a:pt x="1242508" y="4309497"/>
                  <a:pt x="1241216" y="4313653"/>
                  <a:pt x="1237113" y="4314664"/>
                </a:cubicBezTo>
                <a:cubicBezTo>
                  <a:pt x="1232954" y="4315675"/>
                  <a:pt x="1230369" y="4312586"/>
                  <a:pt x="1229919" y="4308935"/>
                </a:cubicBezTo>
                <a:cubicBezTo>
                  <a:pt x="1228120" y="4293321"/>
                  <a:pt x="1212946" y="4281133"/>
                  <a:pt x="1220815" y="4258834"/>
                </a:cubicBezTo>
                <a:close/>
                <a:moveTo>
                  <a:pt x="1203560" y="4837636"/>
                </a:moveTo>
                <a:cubicBezTo>
                  <a:pt x="1212553" y="4838928"/>
                  <a:pt x="1216318" y="4843365"/>
                  <a:pt x="1217948" y="4851846"/>
                </a:cubicBezTo>
                <a:cubicBezTo>
                  <a:pt x="1209293" y="4850274"/>
                  <a:pt x="1204460" y="4847016"/>
                  <a:pt x="1203560" y="4837636"/>
                </a:cubicBezTo>
                <a:close/>
                <a:moveTo>
                  <a:pt x="1214857" y="3971427"/>
                </a:moveTo>
                <a:cubicBezTo>
                  <a:pt x="1211597" y="3968956"/>
                  <a:pt x="1211541" y="3965474"/>
                  <a:pt x="1212497" y="3961879"/>
                </a:cubicBezTo>
                <a:cubicBezTo>
                  <a:pt x="1213115" y="3959520"/>
                  <a:pt x="1215138" y="3959183"/>
                  <a:pt x="1216262" y="3961261"/>
                </a:cubicBezTo>
                <a:cubicBezTo>
                  <a:pt x="1217443" y="3963508"/>
                  <a:pt x="1218173" y="3966204"/>
                  <a:pt x="1218398" y="3968788"/>
                </a:cubicBezTo>
                <a:cubicBezTo>
                  <a:pt x="1218566" y="3970922"/>
                  <a:pt x="1216993" y="3971820"/>
                  <a:pt x="1214913" y="3971371"/>
                </a:cubicBezTo>
                <a:close/>
                <a:moveTo>
                  <a:pt x="1201031" y="3608195"/>
                </a:moveTo>
                <a:cubicBezTo>
                  <a:pt x="1209124" y="3613812"/>
                  <a:pt x="1217498" y="3619091"/>
                  <a:pt x="1225198" y="3625270"/>
                </a:cubicBezTo>
                <a:cubicBezTo>
                  <a:pt x="1230032" y="3629145"/>
                  <a:pt x="1229189" y="3634649"/>
                  <a:pt x="1225704" y="3639367"/>
                </a:cubicBezTo>
                <a:cubicBezTo>
                  <a:pt x="1223568" y="3642288"/>
                  <a:pt x="1218735" y="3645490"/>
                  <a:pt x="1218061" y="3640715"/>
                </a:cubicBezTo>
                <a:cubicBezTo>
                  <a:pt x="1216149" y="3627460"/>
                  <a:pt x="1202830" y="3622742"/>
                  <a:pt x="1201031" y="3608195"/>
                </a:cubicBezTo>
                <a:close/>
                <a:moveTo>
                  <a:pt x="1243408" y="3857239"/>
                </a:moveTo>
                <a:cubicBezTo>
                  <a:pt x="1242958" y="3861958"/>
                  <a:pt x="1240878" y="3865665"/>
                  <a:pt x="1235764" y="3866002"/>
                </a:cubicBezTo>
                <a:cubicBezTo>
                  <a:pt x="1232842" y="3866170"/>
                  <a:pt x="1230874" y="3863867"/>
                  <a:pt x="1230987" y="3860890"/>
                </a:cubicBezTo>
                <a:cubicBezTo>
                  <a:pt x="1231212" y="3856004"/>
                  <a:pt x="1233347" y="3852128"/>
                  <a:pt x="1238518" y="3851848"/>
                </a:cubicBezTo>
                <a:cubicBezTo>
                  <a:pt x="1241384" y="3851679"/>
                  <a:pt x="1242958" y="3854038"/>
                  <a:pt x="1243408" y="3857239"/>
                </a:cubicBezTo>
                <a:close/>
                <a:moveTo>
                  <a:pt x="1240035" y="3125776"/>
                </a:moveTo>
                <a:cubicBezTo>
                  <a:pt x="1237169" y="3125383"/>
                  <a:pt x="1236439" y="3122293"/>
                  <a:pt x="1237731" y="3119822"/>
                </a:cubicBezTo>
                <a:cubicBezTo>
                  <a:pt x="1240316" y="3114936"/>
                  <a:pt x="1244757" y="3112408"/>
                  <a:pt x="1250039" y="3112240"/>
                </a:cubicBezTo>
                <a:cubicBezTo>
                  <a:pt x="1252906" y="3112127"/>
                  <a:pt x="1254479" y="3114149"/>
                  <a:pt x="1254086" y="3117631"/>
                </a:cubicBezTo>
                <a:cubicBezTo>
                  <a:pt x="1251219" y="3123304"/>
                  <a:pt x="1246555" y="3126674"/>
                  <a:pt x="1240035" y="3125776"/>
                </a:cubicBezTo>
                <a:close/>
                <a:moveTo>
                  <a:pt x="1215756" y="3360498"/>
                </a:moveTo>
                <a:cubicBezTo>
                  <a:pt x="1238518" y="3371001"/>
                  <a:pt x="1244475" y="3387233"/>
                  <a:pt x="1237281" y="3415879"/>
                </a:cubicBezTo>
                <a:cubicBezTo>
                  <a:pt x="1238068" y="3395265"/>
                  <a:pt x="1231381" y="3377854"/>
                  <a:pt x="1215756" y="3360498"/>
                </a:cubicBezTo>
                <a:close/>
                <a:moveTo>
                  <a:pt x="1202886" y="1408861"/>
                </a:moveTo>
                <a:cubicBezTo>
                  <a:pt x="1201987" y="1406221"/>
                  <a:pt x="1202773" y="1403468"/>
                  <a:pt x="1205808" y="1403019"/>
                </a:cubicBezTo>
                <a:cubicBezTo>
                  <a:pt x="1206820" y="1402851"/>
                  <a:pt x="1208787" y="1404592"/>
                  <a:pt x="1209180" y="1405884"/>
                </a:cubicBezTo>
                <a:cubicBezTo>
                  <a:pt x="1210080" y="1408524"/>
                  <a:pt x="1209237" y="1410939"/>
                  <a:pt x="1206258" y="1411950"/>
                </a:cubicBezTo>
                <a:cubicBezTo>
                  <a:pt x="1205078" y="1410939"/>
                  <a:pt x="1203280" y="1410152"/>
                  <a:pt x="1202830" y="1408917"/>
                </a:cubicBezTo>
                <a:close/>
                <a:moveTo>
                  <a:pt x="1209180" y="1567589"/>
                </a:moveTo>
                <a:cubicBezTo>
                  <a:pt x="1209518" y="1568319"/>
                  <a:pt x="1210249" y="1569554"/>
                  <a:pt x="1210192" y="1569611"/>
                </a:cubicBezTo>
                <a:cubicBezTo>
                  <a:pt x="1209012" y="1570397"/>
                  <a:pt x="1207775" y="1571071"/>
                  <a:pt x="1206539" y="1571745"/>
                </a:cubicBezTo>
                <a:cubicBezTo>
                  <a:pt x="1206202" y="1571015"/>
                  <a:pt x="1205865" y="1570341"/>
                  <a:pt x="1205472" y="1569611"/>
                </a:cubicBezTo>
                <a:cubicBezTo>
                  <a:pt x="1206708" y="1568937"/>
                  <a:pt x="1207944" y="1568263"/>
                  <a:pt x="1209180" y="1567589"/>
                </a:cubicBezTo>
                <a:close/>
                <a:moveTo>
                  <a:pt x="1205640" y="1058883"/>
                </a:moveTo>
                <a:cubicBezTo>
                  <a:pt x="1206370" y="1058490"/>
                  <a:pt x="1207101" y="1057648"/>
                  <a:pt x="1207775" y="1057760"/>
                </a:cubicBezTo>
                <a:cubicBezTo>
                  <a:pt x="1209911" y="1058097"/>
                  <a:pt x="1210754" y="1059501"/>
                  <a:pt x="1209911" y="1061355"/>
                </a:cubicBezTo>
                <a:cubicBezTo>
                  <a:pt x="1209630" y="1061973"/>
                  <a:pt x="1208506" y="1062591"/>
                  <a:pt x="1207832" y="1062478"/>
                </a:cubicBezTo>
                <a:cubicBezTo>
                  <a:pt x="1205696" y="1062197"/>
                  <a:pt x="1204965" y="1060849"/>
                  <a:pt x="1205583" y="1058883"/>
                </a:cubicBezTo>
                <a:close/>
                <a:moveTo>
                  <a:pt x="1211597" y="1977664"/>
                </a:moveTo>
                <a:cubicBezTo>
                  <a:pt x="1213902" y="1978956"/>
                  <a:pt x="1215475" y="1980978"/>
                  <a:pt x="1215194" y="1983955"/>
                </a:cubicBezTo>
                <a:cubicBezTo>
                  <a:pt x="1213677" y="1987157"/>
                  <a:pt x="1211204" y="1986707"/>
                  <a:pt x="1208844" y="1985472"/>
                </a:cubicBezTo>
                <a:cubicBezTo>
                  <a:pt x="1206483" y="1984236"/>
                  <a:pt x="1204572" y="1981989"/>
                  <a:pt x="1205415" y="1979181"/>
                </a:cubicBezTo>
                <a:cubicBezTo>
                  <a:pt x="1206427" y="1975867"/>
                  <a:pt x="1209237" y="1976316"/>
                  <a:pt x="1211597" y="1977608"/>
                </a:cubicBezTo>
                <a:close/>
                <a:moveTo>
                  <a:pt x="1208900" y="2220082"/>
                </a:moveTo>
                <a:cubicBezTo>
                  <a:pt x="1211991" y="2219745"/>
                  <a:pt x="1213283" y="2222048"/>
                  <a:pt x="1212497" y="2224856"/>
                </a:cubicBezTo>
                <a:cubicBezTo>
                  <a:pt x="1212216" y="2225923"/>
                  <a:pt x="1209855" y="2227215"/>
                  <a:pt x="1208900" y="2226934"/>
                </a:cubicBezTo>
                <a:cubicBezTo>
                  <a:pt x="1207663" y="2226541"/>
                  <a:pt x="1206933" y="2224631"/>
                  <a:pt x="1205977" y="2223395"/>
                </a:cubicBezTo>
                <a:cubicBezTo>
                  <a:pt x="1206933" y="2222216"/>
                  <a:pt x="1207832" y="2220194"/>
                  <a:pt x="1208900" y="2220082"/>
                </a:cubicBezTo>
                <a:close/>
                <a:moveTo>
                  <a:pt x="1217218" y="2022935"/>
                </a:moveTo>
                <a:cubicBezTo>
                  <a:pt x="1217498" y="2026024"/>
                  <a:pt x="1215475" y="2027541"/>
                  <a:pt x="1212441" y="2027653"/>
                </a:cubicBezTo>
                <a:cubicBezTo>
                  <a:pt x="1211372" y="2026474"/>
                  <a:pt x="1209574" y="2025406"/>
                  <a:pt x="1209405" y="2024115"/>
                </a:cubicBezTo>
                <a:cubicBezTo>
                  <a:pt x="1209124" y="2020969"/>
                  <a:pt x="1211204" y="2019172"/>
                  <a:pt x="1214126" y="2019565"/>
                </a:cubicBezTo>
                <a:cubicBezTo>
                  <a:pt x="1215307" y="2019734"/>
                  <a:pt x="1217105" y="2021699"/>
                  <a:pt x="1217161" y="2022935"/>
                </a:cubicBezTo>
                <a:close/>
                <a:moveTo>
                  <a:pt x="1222613" y="3071350"/>
                </a:moveTo>
                <a:cubicBezTo>
                  <a:pt x="1222894" y="3072024"/>
                  <a:pt x="1222388" y="3073035"/>
                  <a:pt x="1221995" y="3075001"/>
                </a:cubicBezTo>
                <a:cubicBezTo>
                  <a:pt x="1214295" y="3077079"/>
                  <a:pt x="1207326" y="3076573"/>
                  <a:pt x="1203954" y="3067306"/>
                </a:cubicBezTo>
                <a:cubicBezTo>
                  <a:pt x="1202662" y="3063711"/>
                  <a:pt x="1204909" y="3059779"/>
                  <a:pt x="1208562" y="3059162"/>
                </a:cubicBezTo>
                <a:cubicBezTo>
                  <a:pt x="1217161" y="3057814"/>
                  <a:pt x="1220028" y="3064666"/>
                  <a:pt x="1222613" y="3071294"/>
                </a:cubicBezTo>
                <a:close/>
                <a:moveTo>
                  <a:pt x="1208731" y="3488727"/>
                </a:moveTo>
                <a:cubicBezTo>
                  <a:pt x="1212553" y="3490862"/>
                  <a:pt x="1215307" y="3494063"/>
                  <a:pt x="1215363" y="3498781"/>
                </a:cubicBezTo>
                <a:cubicBezTo>
                  <a:pt x="1215363" y="3500747"/>
                  <a:pt x="1213564" y="3501365"/>
                  <a:pt x="1210923" y="3500298"/>
                </a:cubicBezTo>
                <a:cubicBezTo>
                  <a:pt x="1208000" y="3498276"/>
                  <a:pt x="1204572" y="3495748"/>
                  <a:pt x="1204965" y="3490749"/>
                </a:cubicBezTo>
                <a:cubicBezTo>
                  <a:pt x="1205134" y="3488671"/>
                  <a:pt x="1206933" y="3487773"/>
                  <a:pt x="1208731" y="3488784"/>
                </a:cubicBezTo>
                <a:close/>
                <a:moveTo>
                  <a:pt x="1228514" y="2922900"/>
                </a:moveTo>
                <a:cubicBezTo>
                  <a:pt x="1229638" y="2922620"/>
                  <a:pt x="1232111" y="2924192"/>
                  <a:pt x="1232504" y="2925372"/>
                </a:cubicBezTo>
                <a:cubicBezTo>
                  <a:pt x="1235483" y="2934471"/>
                  <a:pt x="1227671" y="2937110"/>
                  <a:pt x="1222950" y="2941548"/>
                </a:cubicBezTo>
                <a:cubicBezTo>
                  <a:pt x="1222444" y="2942053"/>
                  <a:pt x="1221376" y="2941885"/>
                  <a:pt x="1218454" y="2942446"/>
                </a:cubicBezTo>
                <a:cubicBezTo>
                  <a:pt x="1217779" y="2932224"/>
                  <a:pt x="1219185" y="2925091"/>
                  <a:pt x="1228514" y="2922900"/>
                </a:cubicBezTo>
                <a:close/>
                <a:moveTo>
                  <a:pt x="1229750" y="1793661"/>
                </a:moveTo>
                <a:cubicBezTo>
                  <a:pt x="1232729" y="1794110"/>
                  <a:pt x="1233572" y="1796807"/>
                  <a:pt x="1232842" y="1799615"/>
                </a:cubicBezTo>
                <a:cubicBezTo>
                  <a:pt x="1232167" y="1802255"/>
                  <a:pt x="1230481" y="1804164"/>
                  <a:pt x="1227502" y="1804220"/>
                </a:cubicBezTo>
                <a:cubicBezTo>
                  <a:pt x="1224523" y="1803266"/>
                  <a:pt x="1223793" y="1800850"/>
                  <a:pt x="1224412" y="1798098"/>
                </a:cubicBezTo>
                <a:cubicBezTo>
                  <a:pt x="1225030" y="1795346"/>
                  <a:pt x="1226940" y="1793156"/>
                  <a:pt x="1229750" y="1793661"/>
                </a:cubicBezTo>
                <a:close/>
                <a:moveTo>
                  <a:pt x="1226210" y="1629148"/>
                </a:moveTo>
                <a:cubicBezTo>
                  <a:pt x="1225592" y="1629148"/>
                  <a:pt x="1224580" y="1628361"/>
                  <a:pt x="1224412" y="1627744"/>
                </a:cubicBezTo>
                <a:cubicBezTo>
                  <a:pt x="1223793" y="1625609"/>
                  <a:pt x="1224692" y="1624205"/>
                  <a:pt x="1226828" y="1624149"/>
                </a:cubicBezTo>
                <a:cubicBezTo>
                  <a:pt x="1227446" y="1624149"/>
                  <a:pt x="1228064" y="1625048"/>
                  <a:pt x="1228683" y="1625553"/>
                </a:cubicBezTo>
                <a:cubicBezTo>
                  <a:pt x="1229189" y="1627744"/>
                  <a:pt x="1228345" y="1629092"/>
                  <a:pt x="1226210" y="1629148"/>
                </a:cubicBezTo>
                <a:close/>
                <a:moveTo>
                  <a:pt x="1233629" y="2440987"/>
                </a:moveTo>
                <a:cubicBezTo>
                  <a:pt x="1234584" y="2442166"/>
                  <a:pt x="1235596" y="2443346"/>
                  <a:pt x="1236551" y="2444525"/>
                </a:cubicBezTo>
                <a:cubicBezTo>
                  <a:pt x="1235146" y="2445143"/>
                  <a:pt x="1233572" y="2446491"/>
                  <a:pt x="1232336" y="2446210"/>
                </a:cubicBezTo>
                <a:cubicBezTo>
                  <a:pt x="1231156" y="2445930"/>
                  <a:pt x="1230312" y="2444076"/>
                  <a:pt x="1229301" y="2442896"/>
                </a:cubicBezTo>
                <a:cubicBezTo>
                  <a:pt x="1230706" y="2442279"/>
                  <a:pt x="1232167" y="2441661"/>
                  <a:pt x="1233572" y="2441043"/>
                </a:cubicBezTo>
                <a:close/>
                <a:moveTo>
                  <a:pt x="1173380" y="1883023"/>
                </a:moveTo>
                <a:cubicBezTo>
                  <a:pt x="1172481" y="1882911"/>
                  <a:pt x="1170739" y="1880271"/>
                  <a:pt x="1171076" y="1879484"/>
                </a:cubicBezTo>
                <a:cubicBezTo>
                  <a:pt x="1172874" y="1874991"/>
                  <a:pt x="1176752" y="1873194"/>
                  <a:pt x="1181192" y="1873250"/>
                </a:cubicBezTo>
                <a:cubicBezTo>
                  <a:pt x="1181979" y="1873250"/>
                  <a:pt x="1182710" y="1875553"/>
                  <a:pt x="1183497" y="1876845"/>
                </a:cubicBezTo>
                <a:cubicBezTo>
                  <a:pt x="1181361" y="1881057"/>
                  <a:pt x="1177989" y="1883528"/>
                  <a:pt x="1173324" y="1883023"/>
                </a:cubicBezTo>
                <a:close/>
                <a:moveTo>
                  <a:pt x="1175010" y="1966712"/>
                </a:moveTo>
                <a:cubicBezTo>
                  <a:pt x="1173886" y="1965813"/>
                  <a:pt x="1172144" y="1965083"/>
                  <a:pt x="1171807" y="1963904"/>
                </a:cubicBezTo>
                <a:cubicBezTo>
                  <a:pt x="1171076" y="1961320"/>
                  <a:pt x="1172087" y="1958905"/>
                  <a:pt x="1174841" y="1958399"/>
                </a:cubicBezTo>
                <a:cubicBezTo>
                  <a:pt x="1175741" y="1958231"/>
                  <a:pt x="1177651" y="1959860"/>
                  <a:pt x="1177989" y="1961039"/>
                </a:cubicBezTo>
                <a:cubicBezTo>
                  <a:pt x="1178720" y="1963566"/>
                  <a:pt x="1177764" y="1965813"/>
                  <a:pt x="1175010" y="1966712"/>
                </a:cubicBezTo>
                <a:close/>
                <a:moveTo>
                  <a:pt x="1171694" y="3369766"/>
                </a:moveTo>
                <a:cubicBezTo>
                  <a:pt x="1172706" y="3370215"/>
                  <a:pt x="1173774" y="3372630"/>
                  <a:pt x="1173436" y="3373809"/>
                </a:cubicBezTo>
                <a:cubicBezTo>
                  <a:pt x="1173156" y="3374877"/>
                  <a:pt x="1171132" y="3375438"/>
                  <a:pt x="1169671" y="3376337"/>
                </a:cubicBezTo>
                <a:cubicBezTo>
                  <a:pt x="1168659" y="3375214"/>
                  <a:pt x="1166692" y="3374034"/>
                  <a:pt x="1166692" y="3372911"/>
                </a:cubicBezTo>
                <a:cubicBezTo>
                  <a:pt x="1166692" y="3369766"/>
                  <a:pt x="1169052" y="3368586"/>
                  <a:pt x="1171638" y="3369766"/>
                </a:cubicBezTo>
                <a:close/>
                <a:moveTo>
                  <a:pt x="1173099" y="2743109"/>
                </a:moveTo>
                <a:cubicBezTo>
                  <a:pt x="1172593" y="2743109"/>
                  <a:pt x="1172144" y="2741930"/>
                  <a:pt x="1171638" y="2741256"/>
                </a:cubicBezTo>
                <a:cubicBezTo>
                  <a:pt x="1171638" y="2739234"/>
                  <a:pt x="1172593" y="2738054"/>
                  <a:pt x="1174561" y="2738223"/>
                </a:cubicBezTo>
                <a:cubicBezTo>
                  <a:pt x="1175066" y="2738223"/>
                  <a:pt x="1175853" y="2739403"/>
                  <a:pt x="1175966" y="2740077"/>
                </a:cubicBezTo>
                <a:cubicBezTo>
                  <a:pt x="1176190" y="2742098"/>
                  <a:pt x="1175066" y="2743278"/>
                  <a:pt x="1173099" y="2743109"/>
                </a:cubicBezTo>
                <a:close/>
                <a:moveTo>
                  <a:pt x="1166580" y="5024672"/>
                </a:moveTo>
                <a:cubicBezTo>
                  <a:pt x="1167198" y="5023380"/>
                  <a:pt x="1167760" y="5022032"/>
                  <a:pt x="1168490" y="5020797"/>
                </a:cubicBezTo>
                <a:cubicBezTo>
                  <a:pt x="1168547" y="5020684"/>
                  <a:pt x="1169839" y="5021358"/>
                  <a:pt x="1170514" y="5021695"/>
                </a:cubicBezTo>
                <a:cubicBezTo>
                  <a:pt x="1169895" y="5022988"/>
                  <a:pt x="1169277" y="5024335"/>
                  <a:pt x="1168659" y="5025627"/>
                </a:cubicBezTo>
                <a:cubicBezTo>
                  <a:pt x="1167929" y="5025290"/>
                  <a:pt x="1167254" y="5025009"/>
                  <a:pt x="1166523" y="5024672"/>
                </a:cubicBezTo>
                <a:close/>
                <a:moveTo>
                  <a:pt x="1160173" y="4983109"/>
                </a:moveTo>
                <a:cubicBezTo>
                  <a:pt x="1160791" y="4979065"/>
                  <a:pt x="1163713" y="4977267"/>
                  <a:pt x="1167479" y="4978335"/>
                </a:cubicBezTo>
                <a:cubicBezTo>
                  <a:pt x="1171862" y="4979570"/>
                  <a:pt x="1175123" y="4982435"/>
                  <a:pt x="1173267" y="4987714"/>
                </a:cubicBezTo>
                <a:cubicBezTo>
                  <a:pt x="1172087" y="4991084"/>
                  <a:pt x="1169390" y="4993219"/>
                  <a:pt x="1165231" y="4993219"/>
                </a:cubicBezTo>
                <a:cubicBezTo>
                  <a:pt x="1160791" y="4991590"/>
                  <a:pt x="1159442" y="4987714"/>
                  <a:pt x="1160173" y="4983109"/>
                </a:cubicBezTo>
                <a:close/>
                <a:moveTo>
                  <a:pt x="1156351" y="4623696"/>
                </a:moveTo>
                <a:cubicBezTo>
                  <a:pt x="1157700" y="4623976"/>
                  <a:pt x="1159273" y="4625942"/>
                  <a:pt x="1159555" y="4627347"/>
                </a:cubicBezTo>
                <a:cubicBezTo>
                  <a:pt x="1159723" y="4628358"/>
                  <a:pt x="1157868" y="4629762"/>
                  <a:pt x="1156857" y="4630997"/>
                </a:cubicBezTo>
                <a:cubicBezTo>
                  <a:pt x="1155452" y="4630099"/>
                  <a:pt x="1153316" y="4629537"/>
                  <a:pt x="1152866" y="4628301"/>
                </a:cubicBezTo>
                <a:cubicBezTo>
                  <a:pt x="1151742" y="4625381"/>
                  <a:pt x="1152866" y="4622853"/>
                  <a:pt x="1156351" y="4623639"/>
                </a:cubicBezTo>
                <a:close/>
                <a:moveTo>
                  <a:pt x="1136793" y="4234402"/>
                </a:moveTo>
                <a:cubicBezTo>
                  <a:pt x="1143368" y="4236311"/>
                  <a:pt x="1146010" y="4236480"/>
                  <a:pt x="1148033" y="4237772"/>
                </a:cubicBezTo>
                <a:cubicBezTo>
                  <a:pt x="1151686" y="4240075"/>
                  <a:pt x="1156463" y="4244287"/>
                  <a:pt x="1153878" y="4248050"/>
                </a:cubicBezTo>
                <a:cubicBezTo>
                  <a:pt x="1149270" y="4254678"/>
                  <a:pt x="1145167" y="4248106"/>
                  <a:pt x="1141738" y="4244905"/>
                </a:cubicBezTo>
                <a:cubicBezTo>
                  <a:pt x="1140053" y="4243332"/>
                  <a:pt x="1139546" y="4240468"/>
                  <a:pt x="1136793" y="4234402"/>
                </a:cubicBezTo>
                <a:close/>
                <a:moveTo>
                  <a:pt x="1096721" y="2836852"/>
                </a:moveTo>
                <a:cubicBezTo>
                  <a:pt x="1086436" y="2826855"/>
                  <a:pt x="1078006" y="2818598"/>
                  <a:pt x="1067440" y="2808376"/>
                </a:cubicBezTo>
                <a:cubicBezTo>
                  <a:pt x="1081490" y="2811184"/>
                  <a:pt x="1091269" y="2820676"/>
                  <a:pt x="1096721" y="2836852"/>
                </a:cubicBezTo>
                <a:close/>
                <a:moveTo>
                  <a:pt x="1086043" y="2437168"/>
                </a:moveTo>
                <a:cubicBezTo>
                  <a:pt x="1085480" y="2438235"/>
                  <a:pt x="1083233" y="2438291"/>
                  <a:pt x="1081715" y="2438796"/>
                </a:cubicBezTo>
                <a:cubicBezTo>
                  <a:pt x="1079242" y="2437392"/>
                  <a:pt x="1077444" y="2435201"/>
                  <a:pt x="1078062" y="2432337"/>
                </a:cubicBezTo>
                <a:cubicBezTo>
                  <a:pt x="1078736" y="2428911"/>
                  <a:pt x="1081434" y="2428630"/>
                  <a:pt x="1083907" y="2430259"/>
                </a:cubicBezTo>
                <a:cubicBezTo>
                  <a:pt x="1086323" y="2431832"/>
                  <a:pt x="1087392" y="2434471"/>
                  <a:pt x="1086043" y="2437111"/>
                </a:cubicBezTo>
                <a:close/>
                <a:moveTo>
                  <a:pt x="1058841" y="2713790"/>
                </a:moveTo>
                <a:cubicBezTo>
                  <a:pt x="1065642" y="2721878"/>
                  <a:pt x="1072667" y="2729854"/>
                  <a:pt x="1071318" y="2747041"/>
                </a:cubicBezTo>
                <a:cubicBezTo>
                  <a:pt x="1061145" y="2734853"/>
                  <a:pt x="1057436" y="2725473"/>
                  <a:pt x="1058841" y="2713790"/>
                </a:cubicBezTo>
                <a:close/>
                <a:moveTo>
                  <a:pt x="1061426" y="2992997"/>
                </a:moveTo>
                <a:cubicBezTo>
                  <a:pt x="1062438" y="2992716"/>
                  <a:pt x="1063955" y="2994176"/>
                  <a:pt x="1065248" y="2994850"/>
                </a:cubicBezTo>
                <a:cubicBezTo>
                  <a:pt x="1064742" y="2996311"/>
                  <a:pt x="1064573" y="2998557"/>
                  <a:pt x="1063562" y="2999119"/>
                </a:cubicBezTo>
                <a:cubicBezTo>
                  <a:pt x="1061033" y="3000579"/>
                  <a:pt x="1058728" y="2999456"/>
                  <a:pt x="1058504" y="2996367"/>
                </a:cubicBezTo>
                <a:cubicBezTo>
                  <a:pt x="1058448" y="2995244"/>
                  <a:pt x="1060190" y="2993334"/>
                  <a:pt x="1061426" y="2992997"/>
                </a:cubicBezTo>
                <a:close/>
                <a:moveTo>
                  <a:pt x="1085649" y="3307139"/>
                </a:moveTo>
                <a:cubicBezTo>
                  <a:pt x="1085649" y="3311240"/>
                  <a:pt x="1083682" y="3312700"/>
                  <a:pt x="1080985" y="3313149"/>
                </a:cubicBezTo>
                <a:cubicBezTo>
                  <a:pt x="1078399" y="3313598"/>
                  <a:pt x="1075533" y="3312868"/>
                  <a:pt x="1074914" y="3310060"/>
                </a:cubicBezTo>
                <a:cubicBezTo>
                  <a:pt x="1073959" y="3305679"/>
                  <a:pt x="1076994" y="3303938"/>
                  <a:pt x="1080647" y="3303713"/>
                </a:cubicBezTo>
                <a:cubicBezTo>
                  <a:pt x="1083401" y="3303545"/>
                  <a:pt x="1085256" y="3305173"/>
                  <a:pt x="1085649" y="3307195"/>
                </a:cubicBezTo>
                <a:close/>
                <a:moveTo>
                  <a:pt x="1083851" y="3149703"/>
                </a:moveTo>
                <a:cubicBezTo>
                  <a:pt x="1082839" y="3147849"/>
                  <a:pt x="1083345" y="3146333"/>
                  <a:pt x="1085256" y="3145940"/>
                </a:cubicBezTo>
                <a:cubicBezTo>
                  <a:pt x="1085874" y="3145771"/>
                  <a:pt x="1086998" y="3146333"/>
                  <a:pt x="1087335" y="3146895"/>
                </a:cubicBezTo>
                <a:cubicBezTo>
                  <a:pt x="1088347" y="3148748"/>
                  <a:pt x="1087785" y="3150096"/>
                  <a:pt x="1085987" y="3150770"/>
                </a:cubicBezTo>
                <a:cubicBezTo>
                  <a:pt x="1085256" y="3150433"/>
                  <a:pt x="1084244" y="3150265"/>
                  <a:pt x="1083907" y="3149703"/>
                </a:cubicBezTo>
                <a:close/>
                <a:moveTo>
                  <a:pt x="1079242" y="4413968"/>
                </a:moveTo>
                <a:cubicBezTo>
                  <a:pt x="1078793" y="4414361"/>
                  <a:pt x="1077724" y="4414024"/>
                  <a:pt x="1076938" y="4413968"/>
                </a:cubicBezTo>
                <a:cubicBezTo>
                  <a:pt x="1075196" y="4412845"/>
                  <a:pt x="1074971" y="4411384"/>
                  <a:pt x="1076488" y="4409980"/>
                </a:cubicBezTo>
                <a:cubicBezTo>
                  <a:pt x="1076938" y="4409587"/>
                  <a:pt x="1078174" y="4409643"/>
                  <a:pt x="1078793" y="4409980"/>
                </a:cubicBezTo>
                <a:cubicBezTo>
                  <a:pt x="1080591" y="4410991"/>
                  <a:pt x="1080760" y="4412508"/>
                  <a:pt x="1079242" y="4413912"/>
                </a:cubicBezTo>
                <a:close/>
                <a:moveTo>
                  <a:pt x="1073285" y="3764789"/>
                </a:moveTo>
                <a:cubicBezTo>
                  <a:pt x="1071992" y="3762991"/>
                  <a:pt x="1072835" y="3761138"/>
                  <a:pt x="1074859" y="3761306"/>
                </a:cubicBezTo>
                <a:cubicBezTo>
                  <a:pt x="1076208" y="3761418"/>
                  <a:pt x="1077781" y="3762711"/>
                  <a:pt x="1078624" y="3763946"/>
                </a:cubicBezTo>
                <a:cubicBezTo>
                  <a:pt x="1079916" y="3765743"/>
                  <a:pt x="1079186" y="3767148"/>
                  <a:pt x="1077050" y="3767541"/>
                </a:cubicBezTo>
                <a:cubicBezTo>
                  <a:pt x="1075758" y="3766642"/>
                  <a:pt x="1074128" y="3766024"/>
                  <a:pt x="1073285" y="3764789"/>
                </a:cubicBezTo>
                <a:close/>
                <a:moveTo>
                  <a:pt x="1097227" y="3359880"/>
                </a:moveTo>
                <a:cubicBezTo>
                  <a:pt x="1097227" y="3363082"/>
                  <a:pt x="1094697" y="3363980"/>
                  <a:pt x="1091944" y="3363980"/>
                </a:cubicBezTo>
                <a:cubicBezTo>
                  <a:pt x="1088515" y="3363194"/>
                  <a:pt x="1084806" y="3362071"/>
                  <a:pt x="1085874" y="3357465"/>
                </a:cubicBezTo>
                <a:cubicBezTo>
                  <a:pt x="1086548" y="3354657"/>
                  <a:pt x="1089639" y="3354095"/>
                  <a:pt x="1092337" y="3354657"/>
                </a:cubicBezTo>
                <a:cubicBezTo>
                  <a:pt x="1095035" y="3355218"/>
                  <a:pt x="1097283" y="3356903"/>
                  <a:pt x="1097283" y="3359880"/>
                </a:cubicBezTo>
                <a:close/>
                <a:moveTo>
                  <a:pt x="1099250" y="4900768"/>
                </a:moveTo>
                <a:cubicBezTo>
                  <a:pt x="1099250" y="4901947"/>
                  <a:pt x="1097676" y="4904250"/>
                  <a:pt x="1097114" y="4904194"/>
                </a:cubicBezTo>
                <a:cubicBezTo>
                  <a:pt x="1094361" y="4903745"/>
                  <a:pt x="1093461" y="4901498"/>
                  <a:pt x="1093686" y="4898746"/>
                </a:cubicBezTo>
                <a:cubicBezTo>
                  <a:pt x="1094866" y="4898016"/>
                  <a:pt x="1096046" y="4897286"/>
                  <a:pt x="1097227" y="4896555"/>
                </a:cubicBezTo>
                <a:cubicBezTo>
                  <a:pt x="1097958" y="4897960"/>
                  <a:pt x="1099250" y="4899364"/>
                  <a:pt x="1099250" y="4900768"/>
                </a:cubicBezTo>
                <a:close/>
                <a:moveTo>
                  <a:pt x="1099081" y="3913013"/>
                </a:moveTo>
                <a:cubicBezTo>
                  <a:pt x="1099981" y="3909475"/>
                  <a:pt x="1102229" y="3906723"/>
                  <a:pt x="1106163" y="3907172"/>
                </a:cubicBezTo>
                <a:cubicBezTo>
                  <a:pt x="1107399" y="3907285"/>
                  <a:pt x="1108411" y="3909138"/>
                  <a:pt x="1109535" y="3910205"/>
                </a:cubicBezTo>
                <a:cubicBezTo>
                  <a:pt x="1109142" y="3914305"/>
                  <a:pt x="1106163" y="3916047"/>
                  <a:pt x="1103015" y="3917114"/>
                </a:cubicBezTo>
                <a:cubicBezTo>
                  <a:pt x="1099812" y="3918181"/>
                  <a:pt x="1098294" y="3916047"/>
                  <a:pt x="1099081" y="3913013"/>
                </a:cubicBezTo>
                <a:close/>
                <a:moveTo>
                  <a:pt x="1103240" y="4395433"/>
                </a:moveTo>
                <a:cubicBezTo>
                  <a:pt x="1101948" y="4394702"/>
                  <a:pt x="1099925" y="4394253"/>
                  <a:pt x="1099587" y="4393242"/>
                </a:cubicBezTo>
                <a:cubicBezTo>
                  <a:pt x="1099194" y="4392006"/>
                  <a:pt x="1099868" y="4389535"/>
                  <a:pt x="1100824" y="4388974"/>
                </a:cubicBezTo>
                <a:cubicBezTo>
                  <a:pt x="1103353" y="4387457"/>
                  <a:pt x="1105657" y="4388637"/>
                  <a:pt x="1105882" y="4391726"/>
                </a:cubicBezTo>
                <a:cubicBezTo>
                  <a:pt x="1105938" y="4392905"/>
                  <a:pt x="1104196" y="4394197"/>
                  <a:pt x="1103240" y="4395489"/>
                </a:cubicBezTo>
                <a:close/>
                <a:moveTo>
                  <a:pt x="1108467" y="4608418"/>
                </a:moveTo>
                <a:cubicBezTo>
                  <a:pt x="1109760" y="4608362"/>
                  <a:pt x="1111671" y="4609485"/>
                  <a:pt x="1112289" y="4610665"/>
                </a:cubicBezTo>
                <a:cubicBezTo>
                  <a:pt x="1113581" y="4613136"/>
                  <a:pt x="1112570" y="4615608"/>
                  <a:pt x="1109985" y="4616506"/>
                </a:cubicBezTo>
                <a:cubicBezTo>
                  <a:pt x="1107455" y="4617405"/>
                  <a:pt x="1105488" y="4616057"/>
                  <a:pt x="1104589" y="4613417"/>
                </a:cubicBezTo>
                <a:cubicBezTo>
                  <a:pt x="1104420" y="4610552"/>
                  <a:pt x="1105770" y="4608587"/>
                  <a:pt x="1108467" y="4608474"/>
                </a:cubicBezTo>
                <a:close/>
                <a:moveTo>
                  <a:pt x="1104645" y="2937335"/>
                </a:moveTo>
                <a:cubicBezTo>
                  <a:pt x="1102622" y="2937560"/>
                  <a:pt x="1101555" y="2936605"/>
                  <a:pt x="1101891" y="2934471"/>
                </a:cubicBezTo>
                <a:cubicBezTo>
                  <a:pt x="1102004" y="2933853"/>
                  <a:pt x="1103015" y="2933123"/>
                  <a:pt x="1103690" y="2932954"/>
                </a:cubicBezTo>
                <a:cubicBezTo>
                  <a:pt x="1105713" y="2932561"/>
                  <a:pt x="1106781" y="2933628"/>
                  <a:pt x="1106444" y="2935762"/>
                </a:cubicBezTo>
                <a:cubicBezTo>
                  <a:pt x="1106332" y="2936381"/>
                  <a:pt x="1105263" y="2936773"/>
                  <a:pt x="1104645" y="2937335"/>
                </a:cubicBezTo>
                <a:close/>
                <a:moveTo>
                  <a:pt x="1107287" y="3183178"/>
                </a:moveTo>
                <a:cubicBezTo>
                  <a:pt x="1107175" y="3184302"/>
                  <a:pt x="1105263" y="3185201"/>
                  <a:pt x="1104140" y="3186212"/>
                </a:cubicBezTo>
                <a:cubicBezTo>
                  <a:pt x="1102960" y="3185144"/>
                  <a:pt x="1101048" y="3184246"/>
                  <a:pt x="1100824" y="3183010"/>
                </a:cubicBezTo>
                <a:cubicBezTo>
                  <a:pt x="1100150" y="3179696"/>
                  <a:pt x="1102341" y="3178404"/>
                  <a:pt x="1105095" y="3179303"/>
                </a:cubicBezTo>
                <a:cubicBezTo>
                  <a:pt x="1106163" y="3179696"/>
                  <a:pt x="1107399" y="3181887"/>
                  <a:pt x="1107287" y="3183122"/>
                </a:cubicBezTo>
                <a:close/>
                <a:moveTo>
                  <a:pt x="1106275" y="2729461"/>
                </a:moveTo>
                <a:cubicBezTo>
                  <a:pt x="1107512" y="2729461"/>
                  <a:pt x="1108692" y="2731146"/>
                  <a:pt x="1109872" y="2732101"/>
                </a:cubicBezTo>
                <a:cubicBezTo>
                  <a:pt x="1108917" y="2733336"/>
                  <a:pt x="1108017" y="2734572"/>
                  <a:pt x="1107062" y="2735752"/>
                </a:cubicBezTo>
                <a:cubicBezTo>
                  <a:pt x="1105601" y="2735190"/>
                  <a:pt x="1103353" y="2735021"/>
                  <a:pt x="1102791" y="2733954"/>
                </a:cubicBezTo>
                <a:cubicBezTo>
                  <a:pt x="1101105" y="2730584"/>
                  <a:pt x="1103634" y="2729348"/>
                  <a:pt x="1106219" y="2729405"/>
                </a:cubicBezTo>
                <a:close/>
                <a:moveTo>
                  <a:pt x="1099587" y="3051748"/>
                </a:moveTo>
                <a:cubicBezTo>
                  <a:pt x="1099925" y="3050680"/>
                  <a:pt x="1101948" y="3050231"/>
                  <a:pt x="1103184" y="3049445"/>
                </a:cubicBezTo>
                <a:cubicBezTo>
                  <a:pt x="1104140" y="3050680"/>
                  <a:pt x="1105938" y="3052028"/>
                  <a:pt x="1105882" y="3053208"/>
                </a:cubicBezTo>
                <a:cubicBezTo>
                  <a:pt x="1105713" y="3056297"/>
                  <a:pt x="1103409" y="3057533"/>
                  <a:pt x="1100880" y="3056016"/>
                </a:cubicBezTo>
                <a:cubicBezTo>
                  <a:pt x="1099925" y="3055454"/>
                  <a:pt x="1099250" y="3052927"/>
                  <a:pt x="1099587" y="3051691"/>
                </a:cubicBezTo>
                <a:close/>
                <a:moveTo>
                  <a:pt x="1101498" y="2656275"/>
                </a:moveTo>
                <a:cubicBezTo>
                  <a:pt x="1101161" y="2653579"/>
                  <a:pt x="1103184" y="2651220"/>
                  <a:pt x="1105882" y="2650771"/>
                </a:cubicBezTo>
                <a:cubicBezTo>
                  <a:pt x="1111783" y="2649760"/>
                  <a:pt x="1115211" y="2653186"/>
                  <a:pt x="1117347" y="2658185"/>
                </a:cubicBezTo>
                <a:cubicBezTo>
                  <a:pt x="1117572" y="2661555"/>
                  <a:pt x="1115886" y="2663465"/>
                  <a:pt x="1113019" y="2663296"/>
                </a:cubicBezTo>
                <a:cubicBezTo>
                  <a:pt x="1108130" y="2663015"/>
                  <a:pt x="1102397" y="2663296"/>
                  <a:pt x="1101498" y="2656275"/>
                </a:cubicBezTo>
                <a:close/>
                <a:moveTo>
                  <a:pt x="1120663" y="2829214"/>
                </a:moveTo>
                <a:cubicBezTo>
                  <a:pt x="1120944" y="2829214"/>
                  <a:pt x="1121900" y="2830842"/>
                  <a:pt x="1121731" y="2831011"/>
                </a:cubicBezTo>
                <a:cubicBezTo>
                  <a:pt x="1120888" y="2832078"/>
                  <a:pt x="1119764" y="2832864"/>
                  <a:pt x="1118808" y="2833763"/>
                </a:cubicBezTo>
                <a:cubicBezTo>
                  <a:pt x="1118078" y="2832640"/>
                  <a:pt x="1117347" y="2831460"/>
                  <a:pt x="1116616" y="2830337"/>
                </a:cubicBezTo>
                <a:cubicBezTo>
                  <a:pt x="1117965" y="2829944"/>
                  <a:pt x="1119314" y="2829382"/>
                  <a:pt x="1120719" y="2829214"/>
                </a:cubicBezTo>
                <a:close/>
                <a:moveTo>
                  <a:pt x="1116448" y="3570338"/>
                </a:moveTo>
                <a:cubicBezTo>
                  <a:pt x="1114930" y="3573259"/>
                  <a:pt x="1113581" y="3578145"/>
                  <a:pt x="1109535" y="3574551"/>
                </a:cubicBezTo>
                <a:cubicBezTo>
                  <a:pt x="1106500" y="3571855"/>
                  <a:pt x="1109422" y="3568035"/>
                  <a:pt x="1111334" y="3565059"/>
                </a:cubicBezTo>
                <a:cubicBezTo>
                  <a:pt x="1113413" y="3560116"/>
                  <a:pt x="1116673" y="3557644"/>
                  <a:pt x="1120382" y="3562812"/>
                </a:cubicBezTo>
                <a:cubicBezTo>
                  <a:pt x="1123080" y="3566519"/>
                  <a:pt x="1119820" y="3568934"/>
                  <a:pt x="1116448" y="3570394"/>
                </a:cubicBezTo>
                <a:close/>
                <a:moveTo>
                  <a:pt x="1118921" y="3770180"/>
                </a:moveTo>
                <a:cubicBezTo>
                  <a:pt x="1117740" y="3769338"/>
                  <a:pt x="1116560" y="3768496"/>
                  <a:pt x="1115380" y="3767653"/>
                </a:cubicBezTo>
                <a:cubicBezTo>
                  <a:pt x="1116054" y="3766137"/>
                  <a:pt x="1116279" y="3764002"/>
                  <a:pt x="1117403" y="3763272"/>
                </a:cubicBezTo>
                <a:cubicBezTo>
                  <a:pt x="1118921" y="3762261"/>
                  <a:pt x="1120719" y="3763609"/>
                  <a:pt x="1120663" y="3765687"/>
                </a:cubicBezTo>
                <a:cubicBezTo>
                  <a:pt x="1120663" y="3767204"/>
                  <a:pt x="1119539" y="3768720"/>
                  <a:pt x="1118921" y="3770237"/>
                </a:cubicBezTo>
                <a:close/>
                <a:moveTo>
                  <a:pt x="1105994" y="5044724"/>
                </a:moveTo>
                <a:cubicBezTo>
                  <a:pt x="1106219" y="5043432"/>
                  <a:pt x="1108130" y="5041803"/>
                  <a:pt x="1109366" y="5041635"/>
                </a:cubicBezTo>
                <a:cubicBezTo>
                  <a:pt x="1110434" y="5041523"/>
                  <a:pt x="1111671" y="5043376"/>
                  <a:pt x="1112795" y="5044387"/>
                </a:cubicBezTo>
                <a:cubicBezTo>
                  <a:pt x="1112008" y="5045791"/>
                  <a:pt x="1111502" y="5047982"/>
                  <a:pt x="1110378" y="5048375"/>
                </a:cubicBezTo>
                <a:cubicBezTo>
                  <a:pt x="1107624" y="5049386"/>
                  <a:pt x="1105376" y="5048094"/>
                  <a:pt x="1105938" y="5044724"/>
                </a:cubicBezTo>
                <a:close/>
                <a:moveTo>
                  <a:pt x="1072104" y="5016304"/>
                </a:moveTo>
                <a:cubicBezTo>
                  <a:pt x="1087841" y="5001082"/>
                  <a:pt x="1101555" y="5019168"/>
                  <a:pt x="1115886" y="5018269"/>
                </a:cubicBezTo>
                <a:cubicBezTo>
                  <a:pt x="1100936" y="5023212"/>
                  <a:pt x="1085593" y="5032985"/>
                  <a:pt x="1072104" y="5016304"/>
                </a:cubicBezTo>
                <a:close/>
                <a:moveTo>
                  <a:pt x="1059571" y="4635154"/>
                </a:moveTo>
                <a:cubicBezTo>
                  <a:pt x="1059684" y="4629369"/>
                  <a:pt x="1063337" y="4625212"/>
                  <a:pt x="1068789" y="4623808"/>
                </a:cubicBezTo>
                <a:cubicBezTo>
                  <a:pt x="1072611" y="4622797"/>
                  <a:pt x="1075758" y="4625212"/>
                  <a:pt x="1076039" y="4629256"/>
                </a:cubicBezTo>
                <a:cubicBezTo>
                  <a:pt x="1076601" y="4636670"/>
                  <a:pt x="1070980" y="4637400"/>
                  <a:pt x="1066147" y="4638243"/>
                </a:cubicBezTo>
                <a:cubicBezTo>
                  <a:pt x="1063112" y="4638411"/>
                  <a:pt x="1059515" y="4638131"/>
                  <a:pt x="1059628" y="4635210"/>
                </a:cubicBezTo>
                <a:close/>
                <a:moveTo>
                  <a:pt x="1042036" y="3563036"/>
                </a:moveTo>
                <a:cubicBezTo>
                  <a:pt x="1041643" y="3559442"/>
                  <a:pt x="1043666" y="3557925"/>
                  <a:pt x="1046364" y="3557588"/>
                </a:cubicBezTo>
                <a:cubicBezTo>
                  <a:pt x="1050861" y="3556970"/>
                  <a:pt x="1055356" y="3557588"/>
                  <a:pt x="1057886" y="3561969"/>
                </a:cubicBezTo>
                <a:cubicBezTo>
                  <a:pt x="1059459" y="3564665"/>
                  <a:pt x="1057998" y="3567417"/>
                  <a:pt x="1055132" y="3568204"/>
                </a:cubicBezTo>
                <a:cubicBezTo>
                  <a:pt x="1049624" y="3569776"/>
                  <a:pt x="1044847" y="3568541"/>
                  <a:pt x="1042036" y="3563093"/>
                </a:cubicBezTo>
                <a:close/>
                <a:moveTo>
                  <a:pt x="1042205" y="1179643"/>
                </a:moveTo>
                <a:cubicBezTo>
                  <a:pt x="1041980" y="1175599"/>
                  <a:pt x="1043666" y="1172172"/>
                  <a:pt x="1048163" y="1173577"/>
                </a:cubicBezTo>
                <a:cubicBezTo>
                  <a:pt x="1051984" y="1174756"/>
                  <a:pt x="1052546" y="1178800"/>
                  <a:pt x="1052322" y="1182507"/>
                </a:cubicBezTo>
                <a:cubicBezTo>
                  <a:pt x="1052153" y="1185315"/>
                  <a:pt x="1051029" y="1187675"/>
                  <a:pt x="1047769" y="1187899"/>
                </a:cubicBezTo>
                <a:cubicBezTo>
                  <a:pt x="1043835" y="1186664"/>
                  <a:pt x="1042430" y="1183350"/>
                  <a:pt x="1042205" y="1179643"/>
                </a:cubicBezTo>
                <a:close/>
                <a:moveTo>
                  <a:pt x="1044060" y="2250805"/>
                </a:moveTo>
                <a:cubicBezTo>
                  <a:pt x="1044566" y="2251423"/>
                  <a:pt x="1045353" y="2252041"/>
                  <a:pt x="1045465" y="2252715"/>
                </a:cubicBezTo>
                <a:cubicBezTo>
                  <a:pt x="1045690" y="2254737"/>
                  <a:pt x="1044622" y="2255916"/>
                  <a:pt x="1042598" y="2255748"/>
                </a:cubicBezTo>
                <a:cubicBezTo>
                  <a:pt x="1042036" y="2255748"/>
                  <a:pt x="1041643" y="2254568"/>
                  <a:pt x="1040969" y="2253726"/>
                </a:cubicBezTo>
                <a:cubicBezTo>
                  <a:pt x="1041980" y="2252771"/>
                  <a:pt x="1043048" y="2251816"/>
                  <a:pt x="1044060" y="2250805"/>
                </a:cubicBezTo>
                <a:close/>
                <a:moveTo>
                  <a:pt x="1054626" y="2012769"/>
                </a:moveTo>
                <a:cubicBezTo>
                  <a:pt x="1055581" y="2012881"/>
                  <a:pt x="1056761" y="2015240"/>
                  <a:pt x="1056818" y="2016644"/>
                </a:cubicBezTo>
                <a:cubicBezTo>
                  <a:pt x="1056874" y="2019284"/>
                  <a:pt x="1055469" y="2021587"/>
                  <a:pt x="1052546" y="2021082"/>
                </a:cubicBezTo>
                <a:cubicBezTo>
                  <a:pt x="1051591" y="2020913"/>
                  <a:pt x="1050973" y="2018610"/>
                  <a:pt x="1050186" y="2017262"/>
                </a:cubicBezTo>
                <a:cubicBezTo>
                  <a:pt x="1050523" y="2014566"/>
                  <a:pt x="1051816" y="2012320"/>
                  <a:pt x="1054626" y="2012769"/>
                </a:cubicBezTo>
                <a:close/>
                <a:moveTo>
                  <a:pt x="1041193" y="3235414"/>
                </a:moveTo>
                <a:cubicBezTo>
                  <a:pt x="1041643" y="3234010"/>
                  <a:pt x="1043105" y="3232493"/>
                  <a:pt x="1044453" y="3231988"/>
                </a:cubicBezTo>
                <a:cubicBezTo>
                  <a:pt x="1046308" y="3231258"/>
                  <a:pt x="1047825" y="3232774"/>
                  <a:pt x="1047151" y="3234628"/>
                </a:cubicBezTo>
                <a:cubicBezTo>
                  <a:pt x="1046702" y="3236032"/>
                  <a:pt x="1044959" y="3236930"/>
                  <a:pt x="1043610" y="3238222"/>
                </a:cubicBezTo>
                <a:cubicBezTo>
                  <a:pt x="1041924" y="3238391"/>
                  <a:pt x="1040575" y="3237323"/>
                  <a:pt x="1041193" y="3235358"/>
                </a:cubicBezTo>
                <a:close/>
                <a:moveTo>
                  <a:pt x="1040519" y="2435875"/>
                </a:moveTo>
                <a:cubicBezTo>
                  <a:pt x="1041475" y="2434134"/>
                  <a:pt x="1043217" y="2433685"/>
                  <a:pt x="1044341" y="2435258"/>
                </a:cubicBezTo>
                <a:cubicBezTo>
                  <a:pt x="1044959" y="2436156"/>
                  <a:pt x="1044341" y="2438066"/>
                  <a:pt x="1044228" y="2439470"/>
                </a:cubicBezTo>
                <a:cubicBezTo>
                  <a:pt x="1042486" y="2440650"/>
                  <a:pt x="1041138" y="2440257"/>
                  <a:pt x="1040463" y="2438235"/>
                </a:cubicBezTo>
                <a:cubicBezTo>
                  <a:pt x="1040238" y="2437505"/>
                  <a:pt x="1040238" y="2436494"/>
                  <a:pt x="1040575" y="2435875"/>
                </a:cubicBezTo>
                <a:close/>
                <a:moveTo>
                  <a:pt x="1026975" y="4346848"/>
                </a:moveTo>
                <a:cubicBezTo>
                  <a:pt x="1027986" y="4345725"/>
                  <a:pt x="1028885" y="4343927"/>
                  <a:pt x="1030122" y="4343647"/>
                </a:cubicBezTo>
                <a:cubicBezTo>
                  <a:pt x="1032482" y="4343029"/>
                  <a:pt x="1035236" y="4343534"/>
                  <a:pt x="1034337" y="4347073"/>
                </a:cubicBezTo>
                <a:cubicBezTo>
                  <a:pt x="1034056" y="4348140"/>
                  <a:pt x="1031752" y="4348645"/>
                  <a:pt x="1030347" y="4349432"/>
                </a:cubicBezTo>
                <a:cubicBezTo>
                  <a:pt x="1029222" y="4348589"/>
                  <a:pt x="1028098" y="4347747"/>
                  <a:pt x="1026918" y="4346904"/>
                </a:cubicBezTo>
                <a:close/>
                <a:moveTo>
                  <a:pt x="1013430" y="2198289"/>
                </a:moveTo>
                <a:cubicBezTo>
                  <a:pt x="1008597" y="2197840"/>
                  <a:pt x="1005225" y="2195368"/>
                  <a:pt x="1005281" y="2189021"/>
                </a:cubicBezTo>
                <a:cubicBezTo>
                  <a:pt x="1008428" y="2180596"/>
                  <a:pt x="1013936" y="2173744"/>
                  <a:pt x="1023715" y="2173014"/>
                </a:cubicBezTo>
                <a:cubicBezTo>
                  <a:pt x="1028885" y="2172620"/>
                  <a:pt x="1031021" y="2177226"/>
                  <a:pt x="1030909" y="2182281"/>
                </a:cubicBezTo>
                <a:cubicBezTo>
                  <a:pt x="1030684" y="2191886"/>
                  <a:pt x="1022816" y="2199131"/>
                  <a:pt x="1013430" y="2198289"/>
                </a:cubicBezTo>
                <a:close/>
                <a:moveTo>
                  <a:pt x="1011800" y="1226992"/>
                </a:moveTo>
                <a:cubicBezTo>
                  <a:pt x="1008822" y="1227160"/>
                  <a:pt x="1007641" y="1224464"/>
                  <a:pt x="1008315" y="1221656"/>
                </a:cubicBezTo>
                <a:cubicBezTo>
                  <a:pt x="1009215" y="1218005"/>
                  <a:pt x="1011687" y="1215646"/>
                  <a:pt x="1015341" y="1215196"/>
                </a:cubicBezTo>
                <a:cubicBezTo>
                  <a:pt x="1018094" y="1214859"/>
                  <a:pt x="1020118" y="1216207"/>
                  <a:pt x="1020736" y="1219634"/>
                </a:cubicBezTo>
                <a:cubicBezTo>
                  <a:pt x="1019499" y="1223958"/>
                  <a:pt x="1016296" y="1226711"/>
                  <a:pt x="1011800" y="1226935"/>
                </a:cubicBezTo>
                <a:close/>
                <a:moveTo>
                  <a:pt x="1018319" y="4700982"/>
                </a:moveTo>
                <a:cubicBezTo>
                  <a:pt x="1020961" y="4700139"/>
                  <a:pt x="1022928" y="4701936"/>
                  <a:pt x="1023658" y="4704520"/>
                </a:cubicBezTo>
                <a:cubicBezTo>
                  <a:pt x="1024445" y="4707104"/>
                  <a:pt x="1023602" y="4709350"/>
                  <a:pt x="1021691" y="4710305"/>
                </a:cubicBezTo>
                <a:cubicBezTo>
                  <a:pt x="1018094" y="4711316"/>
                  <a:pt x="1016577" y="4709407"/>
                  <a:pt x="1015791" y="4706992"/>
                </a:cubicBezTo>
                <a:cubicBezTo>
                  <a:pt x="1014947" y="4704408"/>
                  <a:pt x="1015622" y="4701824"/>
                  <a:pt x="1018319" y="4700982"/>
                </a:cubicBezTo>
                <a:close/>
                <a:moveTo>
                  <a:pt x="1000503" y="3020519"/>
                </a:moveTo>
                <a:cubicBezTo>
                  <a:pt x="1011238" y="3020013"/>
                  <a:pt x="1016689" y="3024169"/>
                  <a:pt x="1018769" y="3032707"/>
                </a:cubicBezTo>
                <a:cubicBezTo>
                  <a:pt x="1019387" y="3035347"/>
                  <a:pt x="1017589" y="3038380"/>
                  <a:pt x="1015004" y="3038211"/>
                </a:cubicBezTo>
                <a:cubicBezTo>
                  <a:pt x="1006067" y="3037593"/>
                  <a:pt x="1002415" y="3031246"/>
                  <a:pt x="1000503" y="3020462"/>
                </a:cubicBezTo>
                <a:close/>
                <a:moveTo>
                  <a:pt x="997525" y="1988168"/>
                </a:moveTo>
                <a:cubicBezTo>
                  <a:pt x="1001403" y="1988729"/>
                  <a:pt x="1003313" y="1991762"/>
                  <a:pt x="1003201" y="1995638"/>
                </a:cubicBezTo>
                <a:cubicBezTo>
                  <a:pt x="1003145" y="1998615"/>
                  <a:pt x="1001178" y="2000749"/>
                  <a:pt x="998256" y="2000300"/>
                </a:cubicBezTo>
                <a:cubicBezTo>
                  <a:pt x="994377" y="1999682"/>
                  <a:pt x="992636" y="1996761"/>
                  <a:pt x="992467" y="1992830"/>
                </a:cubicBezTo>
                <a:cubicBezTo>
                  <a:pt x="992860" y="1989797"/>
                  <a:pt x="994659" y="1987775"/>
                  <a:pt x="997525" y="1988168"/>
                </a:cubicBezTo>
                <a:close/>
                <a:moveTo>
                  <a:pt x="991680" y="1753951"/>
                </a:moveTo>
                <a:cubicBezTo>
                  <a:pt x="989713" y="1754344"/>
                  <a:pt x="988532" y="1753221"/>
                  <a:pt x="988588" y="1751199"/>
                </a:cubicBezTo>
                <a:cubicBezTo>
                  <a:pt x="988588" y="1750525"/>
                  <a:pt x="989263" y="1749345"/>
                  <a:pt x="989825" y="1749233"/>
                </a:cubicBezTo>
                <a:cubicBezTo>
                  <a:pt x="991792" y="1748840"/>
                  <a:pt x="992860" y="1749907"/>
                  <a:pt x="992972" y="1751929"/>
                </a:cubicBezTo>
                <a:cubicBezTo>
                  <a:pt x="992579" y="1752603"/>
                  <a:pt x="992242" y="1753783"/>
                  <a:pt x="991680" y="1753895"/>
                </a:cubicBezTo>
                <a:close/>
                <a:moveTo>
                  <a:pt x="996906" y="1860500"/>
                </a:moveTo>
                <a:cubicBezTo>
                  <a:pt x="997637" y="1859152"/>
                  <a:pt x="998031" y="1857130"/>
                  <a:pt x="999098" y="1856624"/>
                </a:cubicBezTo>
                <a:cubicBezTo>
                  <a:pt x="1001684" y="1855501"/>
                  <a:pt x="1004044" y="1856512"/>
                  <a:pt x="1004325" y="1859601"/>
                </a:cubicBezTo>
                <a:cubicBezTo>
                  <a:pt x="1004382" y="1860500"/>
                  <a:pt x="1002246" y="1861567"/>
                  <a:pt x="1001121" y="1862578"/>
                </a:cubicBezTo>
                <a:cubicBezTo>
                  <a:pt x="999716" y="1861904"/>
                  <a:pt x="998311" y="1861174"/>
                  <a:pt x="996906" y="1860500"/>
                </a:cubicBezTo>
                <a:close/>
                <a:moveTo>
                  <a:pt x="982463" y="3683627"/>
                </a:moveTo>
                <a:cubicBezTo>
                  <a:pt x="989937" y="3684469"/>
                  <a:pt x="997974" y="3684245"/>
                  <a:pt x="1002246" y="3693962"/>
                </a:cubicBezTo>
                <a:cubicBezTo>
                  <a:pt x="992298" y="3695703"/>
                  <a:pt x="986509" y="3691434"/>
                  <a:pt x="982463" y="3683627"/>
                </a:cubicBezTo>
                <a:close/>
                <a:moveTo>
                  <a:pt x="965490" y="5145375"/>
                </a:moveTo>
                <a:cubicBezTo>
                  <a:pt x="968637" y="5148296"/>
                  <a:pt x="970997" y="5149756"/>
                  <a:pt x="972346" y="5151891"/>
                </a:cubicBezTo>
                <a:cubicBezTo>
                  <a:pt x="976899" y="5158912"/>
                  <a:pt x="986959" y="5162787"/>
                  <a:pt x="984542" y="5173740"/>
                </a:cubicBezTo>
                <a:cubicBezTo>
                  <a:pt x="984317" y="5174807"/>
                  <a:pt x="981563" y="5176211"/>
                  <a:pt x="980271" y="5175987"/>
                </a:cubicBezTo>
                <a:cubicBezTo>
                  <a:pt x="970099" y="5174077"/>
                  <a:pt x="967682" y="5164697"/>
                  <a:pt x="963860" y="5156833"/>
                </a:cubicBezTo>
                <a:cubicBezTo>
                  <a:pt x="962343" y="5153744"/>
                  <a:pt x="960713" y="5150206"/>
                  <a:pt x="965433" y="5145375"/>
                </a:cubicBezTo>
                <a:close/>
                <a:moveTo>
                  <a:pt x="971504" y="2921103"/>
                </a:moveTo>
                <a:cubicBezTo>
                  <a:pt x="972178" y="2927562"/>
                  <a:pt x="969255" y="2931101"/>
                  <a:pt x="966895" y="2934695"/>
                </a:cubicBezTo>
                <a:cubicBezTo>
                  <a:pt x="964872" y="2937728"/>
                  <a:pt x="961556" y="2940874"/>
                  <a:pt x="958240" y="2938683"/>
                </a:cubicBezTo>
                <a:cubicBezTo>
                  <a:pt x="953013" y="2935257"/>
                  <a:pt x="956272" y="2930764"/>
                  <a:pt x="958914" y="2927281"/>
                </a:cubicBezTo>
                <a:cubicBezTo>
                  <a:pt x="961556" y="2923743"/>
                  <a:pt x="964815" y="2920710"/>
                  <a:pt x="971560" y="2921103"/>
                </a:cubicBezTo>
                <a:close/>
                <a:moveTo>
                  <a:pt x="956048" y="2762768"/>
                </a:moveTo>
                <a:cubicBezTo>
                  <a:pt x="955205" y="2761532"/>
                  <a:pt x="953575" y="2760297"/>
                  <a:pt x="953631" y="2759117"/>
                </a:cubicBezTo>
                <a:cubicBezTo>
                  <a:pt x="953800" y="2756477"/>
                  <a:pt x="955598" y="2754512"/>
                  <a:pt x="958352" y="2755073"/>
                </a:cubicBezTo>
                <a:cubicBezTo>
                  <a:pt x="959420" y="2755298"/>
                  <a:pt x="960881" y="2757376"/>
                  <a:pt x="960825" y="2758555"/>
                </a:cubicBezTo>
                <a:cubicBezTo>
                  <a:pt x="960713" y="2761251"/>
                  <a:pt x="958914" y="2762824"/>
                  <a:pt x="956048" y="2762712"/>
                </a:cubicBezTo>
                <a:close/>
                <a:moveTo>
                  <a:pt x="973246" y="2877180"/>
                </a:moveTo>
                <a:cubicBezTo>
                  <a:pt x="972909" y="2878416"/>
                  <a:pt x="971054" y="2879202"/>
                  <a:pt x="969817" y="2880213"/>
                </a:cubicBezTo>
                <a:cubicBezTo>
                  <a:pt x="968694" y="2879202"/>
                  <a:pt x="966726" y="2878304"/>
                  <a:pt x="966614" y="2877180"/>
                </a:cubicBezTo>
                <a:cubicBezTo>
                  <a:pt x="966333" y="2873979"/>
                  <a:pt x="968525" y="2872687"/>
                  <a:pt x="971222" y="2873473"/>
                </a:cubicBezTo>
                <a:cubicBezTo>
                  <a:pt x="972234" y="2873754"/>
                  <a:pt x="973527" y="2876169"/>
                  <a:pt x="973246" y="2877180"/>
                </a:cubicBezTo>
                <a:close/>
                <a:moveTo>
                  <a:pt x="969030" y="2019734"/>
                </a:moveTo>
                <a:cubicBezTo>
                  <a:pt x="968019" y="2019734"/>
                  <a:pt x="966389" y="2017655"/>
                  <a:pt x="966164" y="2016307"/>
                </a:cubicBezTo>
                <a:cubicBezTo>
                  <a:pt x="965940" y="2015016"/>
                  <a:pt x="967176" y="2013443"/>
                  <a:pt x="967738" y="2012039"/>
                </a:cubicBezTo>
                <a:cubicBezTo>
                  <a:pt x="969030" y="2012881"/>
                  <a:pt x="970941" y="2013387"/>
                  <a:pt x="971504" y="2014566"/>
                </a:cubicBezTo>
                <a:cubicBezTo>
                  <a:pt x="972796" y="2017038"/>
                  <a:pt x="972346" y="2019677"/>
                  <a:pt x="969030" y="2019734"/>
                </a:cubicBezTo>
                <a:close/>
                <a:moveTo>
                  <a:pt x="959420" y="4810451"/>
                </a:moveTo>
                <a:cubicBezTo>
                  <a:pt x="959982" y="4810451"/>
                  <a:pt x="960600" y="4811350"/>
                  <a:pt x="961218" y="4811799"/>
                </a:cubicBezTo>
                <a:cubicBezTo>
                  <a:pt x="961725" y="4813933"/>
                  <a:pt x="960938" y="4815281"/>
                  <a:pt x="958802" y="4815338"/>
                </a:cubicBezTo>
                <a:cubicBezTo>
                  <a:pt x="958240" y="4815338"/>
                  <a:pt x="957228" y="4814551"/>
                  <a:pt x="957059" y="4813933"/>
                </a:cubicBezTo>
                <a:cubicBezTo>
                  <a:pt x="956441" y="4811855"/>
                  <a:pt x="957341" y="4810507"/>
                  <a:pt x="959420" y="4810451"/>
                </a:cubicBezTo>
                <a:close/>
                <a:moveTo>
                  <a:pt x="956048" y="3898129"/>
                </a:moveTo>
                <a:cubicBezTo>
                  <a:pt x="959476" y="3908689"/>
                  <a:pt x="964366" y="3915766"/>
                  <a:pt x="955149" y="3925258"/>
                </a:cubicBezTo>
                <a:cubicBezTo>
                  <a:pt x="950540" y="3914811"/>
                  <a:pt x="952339" y="3908015"/>
                  <a:pt x="956048" y="3898129"/>
                </a:cubicBezTo>
                <a:close/>
                <a:moveTo>
                  <a:pt x="950596" y="2896389"/>
                </a:moveTo>
                <a:cubicBezTo>
                  <a:pt x="947842" y="2896445"/>
                  <a:pt x="946044" y="2894424"/>
                  <a:pt x="945875" y="2891671"/>
                </a:cubicBezTo>
                <a:cubicBezTo>
                  <a:pt x="945707" y="2887796"/>
                  <a:pt x="947618" y="2885156"/>
                  <a:pt x="951608" y="2885886"/>
                </a:cubicBezTo>
                <a:cubicBezTo>
                  <a:pt x="954193" y="2886335"/>
                  <a:pt x="955261" y="2888807"/>
                  <a:pt x="955205" y="2891503"/>
                </a:cubicBezTo>
                <a:cubicBezTo>
                  <a:pt x="954755" y="2894255"/>
                  <a:pt x="953238" y="2896277"/>
                  <a:pt x="950540" y="2896389"/>
                </a:cubicBezTo>
                <a:close/>
                <a:moveTo>
                  <a:pt x="915920" y="2598086"/>
                </a:moveTo>
                <a:cubicBezTo>
                  <a:pt x="912829" y="2596570"/>
                  <a:pt x="910469" y="2594042"/>
                  <a:pt x="909850" y="2590279"/>
                </a:cubicBezTo>
                <a:cubicBezTo>
                  <a:pt x="910075" y="2588257"/>
                  <a:pt x="911649" y="2586796"/>
                  <a:pt x="913166" y="2587920"/>
                </a:cubicBezTo>
                <a:cubicBezTo>
                  <a:pt x="915864" y="2589830"/>
                  <a:pt x="918843" y="2592189"/>
                  <a:pt x="920079" y="2595109"/>
                </a:cubicBezTo>
                <a:cubicBezTo>
                  <a:pt x="921596" y="2598760"/>
                  <a:pt x="918393" y="2599266"/>
                  <a:pt x="915920" y="2598030"/>
                </a:cubicBezTo>
                <a:close/>
                <a:moveTo>
                  <a:pt x="918674" y="2426552"/>
                </a:moveTo>
                <a:cubicBezTo>
                  <a:pt x="916651" y="2426833"/>
                  <a:pt x="915470" y="2425653"/>
                  <a:pt x="915695" y="2423519"/>
                </a:cubicBezTo>
                <a:cubicBezTo>
                  <a:pt x="915751" y="2422957"/>
                  <a:pt x="916875" y="2422452"/>
                  <a:pt x="917494" y="2421946"/>
                </a:cubicBezTo>
                <a:cubicBezTo>
                  <a:pt x="919517" y="2421890"/>
                  <a:pt x="920697" y="2422901"/>
                  <a:pt x="920528" y="2425035"/>
                </a:cubicBezTo>
                <a:cubicBezTo>
                  <a:pt x="920528" y="2425597"/>
                  <a:pt x="919404" y="2426439"/>
                  <a:pt x="918730" y="2426552"/>
                </a:cubicBezTo>
                <a:close/>
                <a:moveTo>
                  <a:pt x="907602" y="3520799"/>
                </a:moveTo>
                <a:cubicBezTo>
                  <a:pt x="907995" y="3517822"/>
                  <a:pt x="910131" y="3515856"/>
                  <a:pt x="912997" y="3517260"/>
                </a:cubicBezTo>
                <a:cubicBezTo>
                  <a:pt x="916313" y="3518945"/>
                  <a:pt x="917438" y="3522596"/>
                  <a:pt x="917831" y="3526191"/>
                </a:cubicBezTo>
                <a:cubicBezTo>
                  <a:pt x="918168" y="3529111"/>
                  <a:pt x="917044" y="3531302"/>
                  <a:pt x="913672" y="3531246"/>
                </a:cubicBezTo>
                <a:cubicBezTo>
                  <a:pt x="908951" y="3529392"/>
                  <a:pt x="906983" y="3525685"/>
                  <a:pt x="907602" y="3520743"/>
                </a:cubicBezTo>
                <a:close/>
                <a:moveTo>
                  <a:pt x="902600" y="3846062"/>
                </a:moveTo>
                <a:cubicBezTo>
                  <a:pt x="902656" y="3843647"/>
                  <a:pt x="903668" y="3840052"/>
                  <a:pt x="905298" y="3839266"/>
                </a:cubicBezTo>
                <a:cubicBezTo>
                  <a:pt x="908220" y="3837806"/>
                  <a:pt x="909738" y="3840783"/>
                  <a:pt x="910131" y="3843647"/>
                </a:cubicBezTo>
                <a:cubicBezTo>
                  <a:pt x="910469" y="3846399"/>
                  <a:pt x="910019" y="3849039"/>
                  <a:pt x="907546" y="3850780"/>
                </a:cubicBezTo>
                <a:cubicBezTo>
                  <a:pt x="904230" y="3851061"/>
                  <a:pt x="902488" y="3848871"/>
                  <a:pt x="902544" y="3846118"/>
                </a:cubicBezTo>
                <a:close/>
                <a:moveTo>
                  <a:pt x="884784" y="4954632"/>
                </a:moveTo>
                <a:cubicBezTo>
                  <a:pt x="885908" y="4948510"/>
                  <a:pt x="888550" y="4942949"/>
                  <a:pt x="895799" y="4942837"/>
                </a:cubicBezTo>
                <a:cubicBezTo>
                  <a:pt x="900127" y="4942781"/>
                  <a:pt x="901139" y="4946881"/>
                  <a:pt x="900689" y="4950588"/>
                </a:cubicBezTo>
                <a:cubicBezTo>
                  <a:pt x="899903" y="4956766"/>
                  <a:pt x="899172" y="4963619"/>
                  <a:pt x="890573" y="4962664"/>
                </a:cubicBezTo>
                <a:cubicBezTo>
                  <a:pt x="886807" y="4962215"/>
                  <a:pt x="884897" y="4959069"/>
                  <a:pt x="884728" y="4954688"/>
                </a:cubicBezTo>
                <a:close/>
                <a:moveTo>
                  <a:pt x="898609" y="2502040"/>
                </a:moveTo>
                <a:cubicBezTo>
                  <a:pt x="897486" y="2501310"/>
                  <a:pt x="896306" y="2500580"/>
                  <a:pt x="895181" y="2499850"/>
                </a:cubicBezTo>
                <a:cubicBezTo>
                  <a:pt x="896193" y="2498951"/>
                  <a:pt x="897093" y="2497940"/>
                  <a:pt x="898273" y="2497266"/>
                </a:cubicBezTo>
                <a:cubicBezTo>
                  <a:pt x="898609" y="2497098"/>
                  <a:pt x="899790" y="2497828"/>
                  <a:pt x="900127" y="2498389"/>
                </a:cubicBezTo>
                <a:cubicBezTo>
                  <a:pt x="901083" y="2500074"/>
                  <a:pt x="900521" y="2501366"/>
                  <a:pt x="898666" y="2502040"/>
                </a:cubicBezTo>
                <a:close/>
                <a:moveTo>
                  <a:pt x="869947" y="4378358"/>
                </a:moveTo>
                <a:cubicBezTo>
                  <a:pt x="869441" y="4372460"/>
                  <a:pt x="873712" y="4371000"/>
                  <a:pt x="878433" y="4371562"/>
                </a:cubicBezTo>
                <a:cubicBezTo>
                  <a:pt x="882086" y="4372011"/>
                  <a:pt x="884671" y="4374258"/>
                  <a:pt x="885065" y="4378470"/>
                </a:cubicBezTo>
                <a:cubicBezTo>
                  <a:pt x="884335" y="4382851"/>
                  <a:pt x="881412" y="4384312"/>
                  <a:pt x="877590" y="4384143"/>
                </a:cubicBezTo>
                <a:cubicBezTo>
                  <a:pt x="873937" y="4383975"/>
                  <a:pt x="870228" y="4382402"/>
                  <a:pt x="869890" y="4378414"/>
                </a:cubicBezTo>
                <a:close/>
                <a:moveTo>
                  <a:pt x="881749" y="3511082"/>
                </a:moveTo>
                <a:cubicBezTo>
                  <a:pt x="876691" y="3510127"/>
                  <a:pt x="875848" y="3505690"/>
                  <a:pt x="875286" y="3501477"/>
                </a:cubicBezTo>
                <a:cubicBezTo>
                  <a:pt x="875454" y="3499006"/>
                  <a:pt x="877141" y="3497433"/>
                  <a:pt x="878153" y="3498613"/>
                </a:cubicBezTo>
                <a:cubicBezTo>
                  <a:pt x="880344" y="3501084"/>
                  <a:pt x="881861" y="3504230"/>
                  <a:pt x="883435" y="3507262"/>
                </a:cubicBezTo>
                <a:cubicBezTo>
                  <a:pt x="884391" y="3509228"/>
                  <a:pt x="883435" y="3511419"/>
                  <a:pt x="881749" y="3511082"/>
                </a:cubicBezTo>
                <a:close/>
                <a:moveTo>
                  <a:pt x="859943" y="5130323"/>
                </a:moveTo>
                <a:cubicBezTo>
                  <a:pt x="860898" y="5130491"/>
                  <a:pt x="861516" y="5132906"/>
                  <a:pt x="862247" y="5134254"/>
                </a:cubicBezTo>
                <a:cubicBezTo>
                  <a:pt x="861460" y="5135490"/>
                  <a:pt x="860729" y="5136670"/>
                  <a:pt x="859943" y="5137905"/>
                </a:cubicBezTo>
                <a:cubicBezTo>
                  <a:pt x="858819" y="5136894"/>
                  <a:pt x="857077" y="5136052"/>
                  <a:pt x="856739" y="5134816"/>
                </a:cubicBezTo>
                <a:cubicBezTo>
                  <a:pt x="856009" y="5132345"/>
                  <a:pt x="856627" y="5129705"/>
                  <a:pt x="859943" y="5130323"/>
                </a:cubicBezTo>
                <a:close/>
                <a:moveTo>
                  <a:pt x="853929" y="4737771"/>
                </a:moveTo>
                <a:cubicBezTo>
                  <a:pt x="858594" y="4732154"/>
                  <a:pt x="863708" y="4732435"/>
                  <a:pt x="869103" y="4737490"/>
                </a:cubicBezTo>
                <a:cubicBezTo>
                  <a:pt x="865338" y="4743275"/>
                  <a:pt x="860842" y="4746027"/>
                  <a:pt x="854547" y="4742320"/>
                </a:cubicBezTo>
                <a:cubicBezTo>
                  <a:pt x="853704" y="4741815"/>
                  <a:pt x="853255" y="4738614"/>
                  <a:pt x="853929" y="4737771"/>
                </a:cubicBezTo>
                <a:close/>
                <a:moveTo>
                  <a:pt x="835607" y="4500241"/>
                </a:moveTo>
                <a:cubicBezTo>
                  <a:pt x="837181" y="4498948"/>
                  <a:pt x="838923" y="4499230"/>
                  <a:pt x="839373" y="4501139"/>
                </a:cubicBezTo>
                <a:cubicBezTo>
                  <a:pt x="839654" y="4502319"/>
                  <a:pt x="838418" y="4503835"/>
                  <a:pt x="837856" y="4505183"/>
                </a:cubicBezTo>
                <a:cubicBezTo>
                  <a:pt x="836731" y="4504228"/>
                  <a:pt x="835551" y="4503386"/>
                  <a:pt x="834652" y="4502319"/>
                </a:cubicBezTo>
                <a:cubicBezTo>
                  <a:pt x="834427" y="4502094"/>
                  <a:pt x="835046" y="4500690"/>
                  <a:pt x="835607" y="4500241"/>
                </a:cubicBezTo>
                <a:close/>
                <a:moveTo>
                  <a:pt x="830999" y="4349038"/>
                </a:moveTo>
                <a:cubicBezTo>
                  <a:pt x="831786" y="4347803"/>
                  <a:pt x="833247" y="4346399"/>
                  <a:pt x="834540" y="4346230"/>
                </a:cubicBezTo>
                <a:cubicBezTo>
                  <a:pt x="835439" y="4346062"/>
                  <a:pt x="837574" y="4347859"/>
                  <a:pt x="837518" y="4348702"/>
                </a:cubicBezTo>
                <a:cubicBezTo>
                  <a:pt x="837518" y="4351622"/>
                  <a:pt x="835326" y="4352689"/>
                  <a:pt x="832685" y="4352689"/>
                </a:cubicBezTo>
                <a:cubicBezTo>
                  <a:pt x="830718" y="4352184"/>
                  <a:pt x="829875" y="4350780"/>
                  <a:pt x="830943" y="4349038"/>
                </a:cubicBezTo>
                <a:close/>
                <a:moveTo>
                  <a:pt x="807001" y="4749959"/>
                </a:moveTo>
                <a:cubicBezTo>
                  <a:pt x="806945" y="4748555"/>
                  <a:pt x="808237" y="4747095"/>
                  <a:pt x="808968" y="4745634"/>
                </a:cubicBezTo>
                <a:cubicBezTo>
                  <a:pt x="810260" y="4746421"/>
                  <a:pt x="812227" y="4746926"/>
                  <a:pt x="812621" y="4748050"/>
                </a:cubicBezTo>
                <a:cubicBezTo>
                  <a:pt x="813127" y="4749285"/>
                  <a:pt x="812734" y="4751869"/>
                  <a:pt x="811778" y="4752543"/>
                </a:cubicBezTo>
                <a:cubicBezTo>
                  <a:pt x="809080" y="4754509"/>
                  <a:pt x="807170" y="4752992"/>
                  <a:pt x="807001" y="4749903"/>
                </a:cubicBezTo>
                <a:close/>
                <a:moveTo>
                  <a:pt x="812790" y="3940985"/>
                </a:moveTo>
                <a:cubicBezTo>
                  <a:pt x="813970" y="3941883"/>
                  <a:pt x="815206" y="3943456"/>
                  <a:pt x="815319" y="3944860"/>
                </a:cubicBezTo>
                <a:cubicBezTo>
                  <a:pt x="815487" y="3946938"/>
                  <a:pt x="813745" y="3947781"/>
                  <a:pt x="812003" y="3946489"/>
                </a:cubicBezTo>
                <a:cubicBezTo>
                  <a:pt x="810822" y="3945646"/>
                  <a:pt x="810204" y="3943961"/>
                  <a:pt x="809361" y="3942670"/>
                </a:cubicBezTo>
                <a:cubicBezTo>
                  <a:pt x="809699" y="3940535"/>
                  <a:pt x="811047" y="3939693"/>
                  <a:pt x="812845" y="3941041"/>
                </a:cubicBezTo>
                <a:close/>
                <a:moveTo>
                  <a:pt x="810654" y="3413407"/>
                </a:moveTo>
                <a:cubicBezTo>
                  <a:pt x="809924" y="3413070"/>
                  <a:pt x="808799" y="3412958"/>
                  <a:pt x="808462" y="3412340"/>
                </a:cubicBezTo>
                <a:cubicBezTo>
                  <a:pt x="807394" y="3410430"/>
                  <a:pt x="807956" y="3408858"/>
                  <a:pt x="809924" y="3408409"/>
                </a:cubicBezTo>
                <a:cubicBezTo>
                  <a:pt x="810542" y="3408240"/>
                  <a:pt x="811722" y="3408802"/>
                  <a:pt x="812059" y="3409419"/>
                </a:cubicBezTo>
                <a:cubicBezTo>
                  <a:pt x="813127" y="3411329"/>
                  <a:pt x="812565" y="3412733"/>
                  <a:pt x="810654" y="3413407"/>
                </a:cubicBezTo>
                <a:close/>
                <a:moveTo>
                  <a:pt x="785588" y="3070900"/>
                </a:moveTo>
                <a:cubicBezTo>
                  <a:pt x="795817" y="3079213"/>
                  <a:pt x="804247" y="3086066"/>
                  <a:pt x="812677" y="3092974"/>
                </a:cubicBezTo>
                <a:cubicBezTo>
                  <a:pt x="790590" y="3094097"/>
                  <a:pt x="788904" y="3092637"/>
                  <a:pt x="785588" y="3070900"/>
                </a:cubicBezTo>
                <a:close/>
                <a:moveTo>
                  <a:pt x="793625" y="2475080"/>
                </a:moveTo>
                <a:cubicBezTo>
                  <a:pt x="784351" y="2476428"/>
                  <a:pt x="779462" y="2473002"/>
                  <a:pt x="775303" y="2468452"/>
                </a:cubicBezTo>
                <a:cubicBezTo>
                  <a:pt x="773336" y="2466318"/>
                  <a:pt x="773560" y="2463678"/>
                  <a:pt x="776652" y="2461600"/>
                </a:cubicBezTo>
                <a:cubicBezTo>
                  <a:pt x="784015" y="2461937"/>
                  <a:pt x="788230" y="2467273"/>
                  <a:pt x="793625" y="2475080"/>
                </a:cubicBezTo>
                <a:close/>
                <a:moveTo>
                  <a:pt x="779911" y="2149761"/>
                </a:moveTo>
                <a:cubicBezTo>
                  <a:pt x="779349" y="2150828"/>
                  <a:pt x="777270" y="2151108"/>
                  <a:pt x="775921" y="2151726"/>
                </a:cubicBezTo>
                <a:cubicBezTo>
                  <a:pt x="773224" y="2150659"/>
                  <a:pt x="772155" y="2148525"/>
                  <a:pt x="773336" y="2145997"/>
                </a:cubicBezTo>
                <a:cubicBezTo>
                  <a:pt x="773842" y="2144930"/>
                  <a:pt x="776090" y="2143975"/>
                  <a:pt x="777326" y="2144256"/>
                </a:cubicBezTo>
                <a:cubicBezTo>
                  <a:pt x="780080" y="2144818"/>
                  <a:pt x="781148" y="2147233"/>
                  <a:pt x="779911" y="2149817"/>
                </a:cubicBezTo>
                <a:close/>
                <a:moveTo>
                  <a:pt x="780193" y="2956544"/>
                </a:moveTo>
                <a:cubicBezTo>
                  <a:pt x="779911" y="2965475"/>
                  <a:pt x="776483" y="2970249"/>
                  <a:pt x="766479" y="2973731"/>
                </a:cubicBezTo>
                <a:cubicBezTo>
                  <a:pt x="767997" y="2963902"/>
                  <a:pt x="769795" y="2957948"/>
                  <a:pt x="780193" y="2956544"/>
                </a:cubicBezTo>
                <a:close/>
                <a:moveTo>
                  <a:pt x="784015" y="3582246"/>
                </a:moveTo>
                <a:cubicBezTo>
                  <a:pt x="784689" y="3583537"/>
                  <a:pt x="785307" y="3584885"/>
                  <a:pt x="785982" y="3586233"/>
                </a:cubicBezTo>
                <a:cubicBezTo>
                  <a:pt x="785251" y="3586570"/>
                  <a:pt x="784015" y="3587301"/>
                  <a:pt x="783958" y="3587244"/>
                </a:cubicBezTo>
                <a:cubicBezTo>
                  <a:pt x="783171" y="3586009"/>
                  <a:pt x="782553" y="3584661"/>
                  <a:pt x="781934" y="3583369"/>
                </a:cubicBezTo>
                <a:cubicBezTo>
                  <a:pt x="782665" y="3583032"/>
                  <a:pt x="783340" y="3582639"/>
                  <a:pt x="784070" y="3582302"/>
                </a:cubicBezTo>
                <a:close/>
                <a:moveTo>
                  <a:pt x="790084" y="3480359"/>
                </a:moveTo>
                <a:cubicBezTo>
                  <a:pt x="791377" y="3480583"/>
                  <a:pt x="792445" y="3482324"/>
                  <a:pt x="793625" y="3483391"/>
                </a:cubicBezTo>
                <a:cubicBezTo>
                  <a:pt x="792669" y="3484515"/>
                  <a:pt x="791770" y="3486481"/>
                  <a:pt x="790759" y="3486537"/>
                </a:cubicBezTo>
                <a:cubicBezTo>
                  <a:pt x="789410" y="3486649"/>
                  <a:pt x="787162" y="3485638"/>
                  <a:pt x="786600" y="3484459"/>
                </a:cubicBezTo>
                <a:cubicBezTo>
                  <a:pt x="784913" y="3480976"/>
                  <a:pt x="787387" y="3479909"/>
                  <a:pt x="790084" y="3480359"/>
                </a:cubicBezTo>
                <a:close/>
                <a:moveTo>
                  <a:pt x="799526" y="3285739"/>
                </a:moveTo>
                <a:cubicBezTo>
                  <a:pt x="800538" y="3286245"/>
                  <a:pt x="801550" y="3288604"/>
                  <a:pt x="801325" y="3289784"/>
                </a:cubicBezTo>
                <a:cubicBezTo>
                  <a:pt x="800763" y="3292648"/>
                  <a:pt x="798402" y="3293771"/>
                  <a:pt x="795929" y="3292480"/>
                </a:cubicBezTo>
                <a:cubicBezTo>
                  <a:pt x="794861" y="3291918"/>
                  <a:pt x="794580" y="3289784"/>
                  <a:pt x="794074" y="3288548"/>
                </a:cubicBezTo>
                <a:cubicBezTo>
                  <a:pt x="794917" y="3285290"/>
                  <a:pt x="797166" y="3284560"/>
                  <a:pt x="799582" y="3285683"/>
                </a:cubicBezTo>
                <a:close/>
                <a:moveTo>
                  <a:pt x="798964" y="4258553"/>
                </a:moveTo>
                <a:cubicBezTo>
                  <a:pt x="798964" y="4257262"/>
                  <a:pt x="800256" y="4255521"/>
                  <a:pt x="801437" y="4254847"/>
                </a:cubicBezTo>
                <a:cubicBezTo>
                  <a:pt x="803179" y="4253779"/>
                  <a:pt x="805090" y="4254790"/>
                  <a:pt x="805034" y="4256756"/>
                </a:cubicBezTo>
                <a:cubicBezTo>
                  <a:pt x="805034" y="4258048"/>
                  <a:pt x="803460" y="4259284"/>
                  <a:pt x="802617" y="4260519"/>
                </a:cubicBezTo>
                <a:cubicBezTo>
                  <a:pt x="800594" y="4261249"/>
                  <a:pt x="798908" y="4260575"/>
                  <a:pt x="798964" y="4258553"/>
                </a:cubicBezTo>
                <a:close/>
                <a:moveTo>
                  <a:pt x="794580" y="5124313"/>
                </a:moveTo>
                <a:cubicBezTo>
                  <a:pt x="794468" y="5123695"/>
                  <a:pt x="794974" y="5122515"/>
                  <a:pt x="795536" y="5122178"/>
                </a:cubicBezTo>
                <a:cubicBezTo>
                  <a:pt x="797334" y="5121111"/>
                  <a:pt x="798683" y="5121673"/>
                  <a:pt x="799301" y="5123583"/>
                </a:cubicBezTo>
                <a:cubicBezTo>
                  <a:pt x="798964" y="5124313"/>
                  <a:pt x="798851" y="5125436"/>
                  <a:pt x="798289" y="5125773"/>
                </a:cubicBezTo>
                <a:cubicBezTo>
                  <a:pt x="796491" y="5126840"/>
                  <a:pt x="795030" y="5126279"/>
                  <a:pt x="794580" y="5124313"/>
                </a:cubicBezTo>
                <a:close/>
                <a:moveTo>
                  <a:pt x="781879" y="5233839"/>
                </a:moveTo>
                <a:cubicBezTo>
                  <a:pt x="781598" y="5232491"/>
                  <a:pt x="782665" y="5229682"/>
                  <a:pt x="783565" y="5229457"/>
                </a:cubicBezTo>
                <a:cubicBezTo>
                  <a:pt x="787723" y="5228503"/>
                  <a:pt x="789690" y="5231480"/>
                  <a:pt x="790984" y="5235018"/>
                </a:cubicBezTo>
                <a:cubicBezTo>
                  <a:pt x="790365" y="5236535"/>
                  <a:pt x="789972" y="5239175"/>
                  <a:pt x="789072" y="5239399"/>
                </a:cubicBezTo>
                <a:cubicBezTo>
                  <a:pt x="784913" y="5240410"/>
                  <a:pt x="782610" y="5237602"/>
                  <a:pt x="781879" y="5233839"/>
                </a:cubicBezTo>
                <a:close/>
                <a:moveTo>
                  <a:pt x="781766" y="4592916"/>
                </a:moveTo>
                <a:cubicBezTo>
                  <a:pt x="781598" y="4588142"/>
                  <a:pt x="783790" y="4584547"/>
                  <a:pt x="788173" y="4582862"/>
                </a:cubicBezTo>
                <a:cubicBezTo>
                  <a:pt x="788848" y="4582581"/>
                  <a:pt x="791320" y="4584547"/>
                  <a:pt x="791320" y="4585390"/>
                </a:cubicBezTo>
                <a:cubicBezTo>
                  <a:pt x="791152" y="4589939"/>
                  <a:pt x="789354" y="4593702"/>
                  <a:pt x="785026" y="4595780"/>
                </a:cubicBezTo>
                <a:cubicBezTo>
                  <a:pt x="783846" y="4594826"/>
                  <a:pt x="781766" y="4593927"/>
                  <a:pt x="781766" y="4592916"/>
                </a:cubicBezTo>
                <a:close/>
                <a:moveTo>
                  <a:pt x="789128" y="3904139"/>
                </a:moveTo>
                <a:cubicBezTo>
                  <a:pt x="788230" y="3905992"/>
                  <a:pt x="785026" y="3906891"/>
                  <a:pt x="782665" y="3907565"/>
                </a:cubicBezTo>
                <a:cubicBezTo>
                  <a:pt x="780698" y="3908127"/>
                  <a:pt x="779518" y="3906723"/>
                  <a:pt x="779406" y="3903914"/>
                </a:cubicBezTo>
                <a:cubicBezTo>
                  <a:pt x="781092" y="3902791"/>
                  <a:pt x="782946" y="3900881"/>
                  <a:pt x="785195" y="3900264"/>
                </a:cubicBezTo>
                <a:cubicBezTo>
                  <a:pt x="787667" y="3899590"/>
                  <a:pt x="790927" y="3900488"/>
                  <a:pt x="789128" y="3904083"/>
                </a:cubicBezTo>
                <a:close/>
                <a:moveTo>
                  <a:pt x="779181" y="4014732"/>
                </a:moveTo>
                <a:cubicBezTo>
                  <a:pt x="779406" y="4013328"/>
                  <a:pt x="780980" y="4012148"/>
                  <a:pt x="781991" y="4010913"/>
                </a:cubicBezTo>
                <a:cubicBezTo>
                  <a:pt x="783059" y="4011924"/>
                  <a:pt x="784126" y="4012935"/>
                  <a:pt x="785195" y="4014002"/>
                </a:cubicBezTo>
                <a:cubicBezTo>
                  <a:pt x="784183" y="4015237"/>
                  <a:pt x="783171" y="4016473"/>
                  <a:pt x="782103" y="4017765"/>
                </a:cubicBezTo>
                <a:cubicBezTo>
                  <a:pt x="781036" y="4016754"/>
                  <a:pt x="779013" y="4015574"/>
                  <a:pt x="779181" y="4014788"/>
                </a:cubicBezTo>
                <a:close/>
                <a:moveTo>
                  <a:pt x="773729" y="3834211"/>
                </a:moveTo>
                <a:cubicBezTo>
                  <a:pt x="772886" y="3825225"/>
                  <a:pt x="782665" y="3812924"/>
                  <a:pt x="790534" y="3813373"/>
                </a:cubicBezTo>
                <a:cubicBezTo>
                  <a:pt x="796322" y="3813710"/>
                  <a:pt x="800481" y="3817305"/>
                  <a:pt x="801212" y="3823371"/>
                </a:cubicBezTo>
                <a:cubicBezTo>
                  <a:pt x="801943" y="3829268"/>
                  <a:pt x="787892" y="3840783"/>
                  <a:pt x="780305" y="3841007"/>
                </a:cubicBezTo>
                <a:cubicBezTo>
                  <a:pt x="776034" y="3840895"/>
                  <a:pt x="774067" y="3838030"/>
                  <a:pt x="773673" y="3834211"/>
                </a:cubicBezTo>
                <a:close/>
                <a:moveTo>
                  <a:pt x="737142" y="5197723"/>
                </a:moveTo>
                <a:cubicBezTo>
                  <a:pt x="738603" y="5193791"/>
                  <a:pt x="742088" y="5192387"/>
                  <a:pt x="745572" y="5193454"/>
                </a:cubicBezTo>
                <a:cubicBezTo>
                  <a:pt x="755127" y="5196375"/>
                  <a:pt x="762040" y="5202834"/>
                  <a:pt x="768727" y="5214180"/>
                </a:cubicBezTo>
                <a:cubicBezTo>
                  <a:pt x="754733" y="5217101"/>
                  <a:pt x="747595" y="5209462"/>
                  <a:pt x="739559" y="5204744"/>
                </a:cubicBezTo>
                <a:cubicBezTo>
                  <a:pt x="737254" y="5203396"/>
                  <a:pt x="736131" y="5200475"/>
                  <a:pt x="737142" y="5197723"/>
                </a:cubicBezTo>
                <a:close/>
                <a:moveTo>
                  <a:pt x="756476" y="3861508"/>
                </a:moveTo>
                <a:cubicBezTo>
                  <a:pt x="756476" y="3861508"/>
                  <a:pt x="754621" y="3860947"/>
                  <a:pt x="754621" y="3860722"/>
                </a:cubicBezTo>
                <a:cubicBezTo>
                  <a:pt x="754677" y="3859430"/>
                  <a:pt x="755071" y="3858138"/>
                  <a:pt x="755407" y="3856902"/>
                </a:cubicBezTo>
                <a:cubicBezTo>
                  <a:pt x="756644" y="3857352"/>
                  <a:pt x="757824" y="3857858"/>
                  <a:pt x="759061" y="3858307"/>
                </a:cubicBezTo>
                <a:cubicBezTo>
                  <a:pt x="758218" y="3859430"/>
                  <a:pt x="757487" y="3860610"/>
                  <a:pt x="756476" y="3861508"/>
                </a:cubicBezTo>
                <a:close/>
                <a:moveTo>
                  <a:pt x="739221" y="4127460"/>
                </a:moveTo>
                <a:cubicBezTo>
                  <a:pt x="738884" y="4126729"/>
                  <a:pt x="738547" y="4125999"/>
                  <a:pt x="738210" y="4125269"/>
                </a:cubicBezTo>
                <a:cubicBezTo>
                  <a:pt x="739503" y="4124595"/>
                  <a:pt x="740739" y="4123921"/>
                  <a:pt x="742031" y="4123247"/>
                </a:cubicBezTo>
                <a:cubicBezTo>
                  <a:pt x="742369" y="4123977"/>
                  <a:pt x="743100" y="4125269"/>
                  <a:pt x="742987" y="4125325"/>
                </a:cubicBezTo>
                <a:cubicBezTo>
                  <a:pt x="741807" y="4126111"/>
                  <a:pt x="740514" y="4126729"/>
                  <a:pt x="739221" y="4127403"/>
                </a:cubicBezTo>
                <a:close/>
                <a:moveTo>
                  <a:pt x="735962" y="2669811"/>
                </a:moveTo>
                <a:cubicBezTo>
                  <a:pt x="733995" y="2670036"/>
                  <a:pt x="732814" y="2668857"/>
                  <a:pt x="732983" y="2666779"/>
                </a:cubicBezTo>
                <a:cubicBezTo>
                  <a:pt x="732983" y="2666217"/>
                  <a:pt x="734163" y="2665767"/>
                  <a:pt x="734782" y="2665262"/>
                </a:cubicBezTo>
                <a:cubicBezTo>
                  <a:pt x="736805" y="2665262"/>
                  <a:pt x="737929" y="2666273"/>
                  <a:pt x="737760" y="2668351"/>
                </a:cubicBezTo>
                <a:cubicBezTo>
                  <a:pt x="737760" y="2668913"/>
                  <a:pt x="736636" y="2669699"/>
                  <a:pt x="735962" y="2669811"/>
                </a:cubicBezTo>
                <a:close/>
                <a:moveTo>
                  <a:pt x="736187" y="2848535"/>
                </a:moveTo>
                <a:cubicBezTo>
                  <a:pt x="736187" y="2849153"/>
                  <a:pt x="735344" y="2849771"/>
                  <a:pt x="734894" y="2850388"/>
                </a:cubicBezTo>
                <a:cubicBezTo>
                  <a:pt x="732814" y="2850894"/>
                  <a:pt x="731578" y="2850108"/>
                  <a:pt x="731522" y="2847973"/>
                </a:cubicBezTo>
                <a:cubicBezTo>
                  <a:pt x="731522" y="2847355"/>
                  <a:pt x="732252" y="2846401"/>
                  <a:pt x="732870" y="2846176"/>
                </a:cubicBezTo>
                <a:cubicBezTo>
                  <a:pt x="734838" y="2845502"/>
                  <a:pt x="736187" y="2846401"/>
                  <a:pt x="736243" y="2848535"/>
                </a:cubicBezTo>
                <a:close/>
                <a:moveTo>
                  <a:pt x="735175" y="5332356"/>
                </a:moveTo>
                <a:cubicBezTo>
                  <a:pt x="733377" y="5333423"/>
                  <a:pt x="731915" y="5332861"/>
                  <a:pt x="731522" y="5330895"/>
                </a:cubicBezTo>
                <a:cubicBezTo>
                  <a:pt x="731409" y="5330277"/>
                  <a:pt x="731915" y="5329098"/>
                  <a:pt x="732477" y="5328761"/>
                </a:cubicBezTo>
                <a:cubicBezTo>
                  <a:pt x="734276" y="5327694"/>
                  <a:pt x="735624" y="5328312"/>
                  <a:pt x="736243" y="5330165"/>
                </a:cubicBezTo>
                <a:cubicBezTo>
                  <a:pt x="735906" y="5330895"/>
                  <a:pt x="735793" y="5331963"/>
                  <a:pt x="735231" y="5332299"/>
                </a:cubicBezTo>
                <a:close/>
                <a:moveTo>
                  <a:pt x="732028" y="5444746"/>
                </a:moveTo>
                <a:cubicBezTo>
                  <a:pt x="732590" y="5444746"/>
                  <a:pt x="733377" y="5445925"/>
                  <a:pt x="733433" y="5446599"/>
                </a:cubicBezTo>
                <a:cubicBezTo>
                  <a:pt x="733657" y="5448677"/>
                  <a:pt x="732534" y="5449857"/>
                  <a:pt x="730510" y="5449632"/>
                </a:cubicBezTo>
                <a:cubicBezTo>
                  <a:pt x="729948" y="5449632"/>
                  <a:pt x="729498" y="5448397"/>
                  <a:pt x="729049" y="5447779"/>
                </a:cubicBezTo>
                <a:cubicBezTo>
                  <a:pt x="729049" y="5445701"/>
                  <a:pt x="730004" y="5444521"/>
                  <a:pt x="732084" y="5444690"/>
                </a:cubicBezTo>
                <a:close/>
                <a:moveTo>
                  <a:pt x="726970" y="5502879"/>
                </a:moveTo>
                <a:cubicBezTo>
                  <a:pt x="726801" y="5501643"/>
                  <a:pt x="727925" y="5499453"/>
                  <a:pt x="729049" y="5498947"/>
                </a:cubicBezTo>
                <a:cubicBezTo>
                  <a:pt x="731578" y="5497768"/>
                  <a:pt x="733545" y="5499060"/>
                  <a:pt x="734388" y="5501924"/>
                </a:cubicBezTo>
                <a:cubicBezTo>
                  <a:pt x="733714" y="5503272"/>
                  <a:pt x="733321" y="5505407"/>
                  <a:pt x="732252" y="5505912"/>
                </a:cubicBezTo>
                <a:cubicBezTo>
                  <a:pt x="729667" y="5507091"/>
                  <a:pt x="727419" y="5505743"/>
                  <a:pt x="727026" y="5502935"/>
                </a:cubicBezTo>
                <a:close/>
                <a:moveTo>
                  <a:pt x="725283" y="3629426"/>
                </a:moveTo>
                <a:cubicBezTo>
                  <a:pt x="724609" y="3627348"/>
                  <a:pt x="725508" y="3626000"/>
                  <a:pt x="727588" y="3625887"/>
                </a:cubicBezTo>
                <a:cubicBezTo>
                  <a:pt x="728150" y="3625887"/>
                  <a:pt x="728768" y="3626786"/>
                  <a:pt x="729386" y="3627236"/>
                </a:cubicBezTo>
                <a:cubicBezTo>
                  <a:pt x="729892" y="3629370"/>
                  <a:pt x="729105" y="3630718"/>
                  <a:pt x="727026" y="3630774"/>
                </a:cubicBezTo>
                <a:cubicBezTo>
                  <a:pt x="726463" y="3630774"/>
                  <a:pt x="725452" y="3629988"/>
                  <a:pt x="725283" y="3629370"/>
                </a:cubicBezTo>
                <a:close/>
                <a:moveTo>
                  <a:pt x="728037" y="1103536"/>
                </a:moveTo>
                <a:cubicBezTo>
                  <a:pt x="726014" y="1104042"/>
                  <a:pt x="724890" y="1102918"/>
                  <a:pt x="725227" y="1100840"/>
                </a:cubicBezTo>
                <a:cubicBezTo>
                  <a:pt x="725340" y="1100110"/>
                  <a:pt x="726014" y="1099043"/>
                  <a:pt x="726632" y="1098931"/>
                </a:cubicBezTo>
                <a:cubicBezTo>
                  <a:pt x="728655" y="1098425"/>
                  <a:pt x="729667" y="1099492"/>
                  <a:pt x="729498" y="1101627"/>
                </a:cubicBezTo>
                <a:cubicBezTo>
                  <a:pt x="729049" y="1102301"/>
                  <a:pt x="728655" y="1103424"/>
                  <a:pt x="728037" y="1103536"/>
                </a:cubicBezTo>
                <a:close/>
                <a:moveTo>
                  <a:pt x="722305" y="3926494"/>
                </a:moveTo>
                <a:cubicBezTo>
                  <a:pt x="722923" y="3926157"/>
                  <a:pt x="724160" y="3926044"/>
                  <a:pt x="724665" y="3926437"/>
                </a:cubicBezTo>
                <a:cubicBezTo>
                  <a:pt x="726295" y="3927785"/>
                  <a:pt x="726070" y="3929302"/>
                  <a:pt x="724216" y="3930594"/>
                </a:cubicBezTo>
                <a:cubicBezTo>
                  <a:pt x="723541" y="3930594"/>
                  <a:pt x="722473" y="3930931"/>
                  <a:pt x="721968" y="3930538"/>
                </a:cubicBezTo>
                <a:cubicBezTo>
                  <a:pt x="720338" y="3929134"/>
                  <a:pt x="720506" y="3927561"/>
                  <a:pt x="722361" y="3926550"/>
                </a:cubicBezTo>
                <a:close/>
                <a:moveTo>
                  <a:pt x="695665" y="2697389"/>
                </a:moveTo>
                <a:cubicBezTo>
                  <a:pt x="695328" y="2692447"/>
                  <a:pt x="699543" y="2692391"/>
                  <a:pt x="702915" y="2692447"/>
                </a:cubicBezTo>
                <a:cubicBezTo>
                  <a:pt x="706175" y="2692447"/>
                  <a:pt x="710727" y="2691885"/>
                  <a:pt x="710727" y="2696828"/>
                </a:cubicBezTo>
                <a:cubicBezTo>
                  <a:pt x="710727" y="2700872"/>
                  <a:pt x="706793" y="2702164"/>
                  <a:pt x="703308" y="2702894"/>
                </a:cubicBezTo>
                <a:cubicBezTo>
                  <a:pt x="699431" y="2703006"/>
                  <a:pt x="695946" y="2701546"/>
                  <a:pt x="695665" y="2697446"/>
                </a:cubicBezTo>
                <a:close/>
                <a:moveTo>
                  <a:pt x="697182" y="2949692"/>
                </a:moveTo>
                <a:cubicBezTo>
                  <a:pt x="698981" y="2948625"/>
                  <a:pt x="700330" y="2949186"/>
                  <a:pt x="700948" y="2951096"/>
                </a:cubicBezTo>
                <a:cubicBezTo>
                  <a:pt x="700611" y="2951826"/>
                  <a:pt x="700498" y="2952950"/>
                  <a:pt x="699936" y="2953287"/>
                </a:cubicBezTo>
                <a:cubicBezTo>
                  <a:pt x="698138" y="2954354"/>
                  <a:pt x="696677" y="2953792"/>
                  <a:pt x="696227" y="2951882"/>
                </a:cubicBezTo>
                <a:cubicBezTo>
                  <a:pt x="696059" y="2951265"/>
                  <a:pt x="696621" y="2950085"/>
                  <a:pt x="697182" y="2949748"/>
                </a:cubicBezTo>
                <a:close/>
                <a:moveTo>
                  <a:pt x="704657" y="2843312"/>
                </a:moveTo>
                <a:cubicBezTo>
                  <a:pt x="705276" y="2843143"/>
                  <a:pt x="706400" y="2843705"/>
                  <a:pt x="706737" y="2844323"/>
                </a:cubicBezTo>
                <a:cubicBezTo>
                  <a:pt x="707805" y="2846176"/>
                  <a:pt x="707243" y="2847580"/>
                  <a:pt x="705388" y="2848254"/>
                </a:cubicBezTo>
                <a:cubicBezTo>
                  <a:pt x="704657" y="2847917"/>
                  <a:pt x="703590" y="2847805"/>
                  <a:pt x="703252" y="2847187"/>
                </a:cubicBezTo>
                <a:cubicBezTo>
                  <a:pt x="702185" y="2845334"/>
                  <a:pt x="702746" y="2843817"/>
                  <a:pt x="704657" y="2843368"/>
                </a:cubicBezTo>
                <a:close/>
                <a:moveTo>
                  <a:pt x="709884" y="1617465"/>
                </a:moveTo>
                <a:cubicBezTo>
                  <a:pt x="719494" y="1623643"/>
                  <a:pt x="722586" y="1630271"/>
                  <a:pt x="723091" y="1642010"/>
                </a:cubicBezTo>
                <a:cubicBezTo>
                  <a:pt x="713144" y="1635607"/>
                  <a:pt x="708928" y="1629597"/>
                  <a:pt x="709884" y="1617465"/>
                </a:cubicBezTo>
                <a:close/>
                <a:moveTo>
                  <a:pt x="713369" y="4290344"/>
                </a:moveTo>
                <a:cubicBezTo>
                  <a:pt x="713930" y="4289839"/>
                  <a:pt x="714549" y="4288940"/>
                  <a:pt x="715111" y="4288940"/>
                </a:cubicBezTo>
                <a:cubicBezTo>
                  <a:pt x="717191" y="4288940"/>
                  <a:pt x="718146" y="4290288"/>
                  <a:pt x="717527" y="4292366"/>
                </a:cubicBezTo>
                <a:cubicBezTo>
                  <a:pt x="717359" y="4292984"/>
                  <a:pt x="716404" y="4293770"/>
                  <a:pt x="715842" y="4293770"/>
                </a:cubicBezTo>
                <a:cubicBezTo>
                  <a:pt x="713762" y="4293770"/>
                  <a:pt x="712919" y="4292478"/>
                  <a:pt x="713369" y="4290344"/>
                </a:cubicBezTo>
                <a:close/>
                <a:moveTo>
                  <a:pt x="719944" y="2930932"/>
                </a:moveTo>
                <a:cubicBezTo>
                  <a:pt x="719045" y="2929865"/>
                  <a:pt x="718089" y="2928798"/>
                  <a:pt x="717191" y="2927731"/>
                </a:cubicBezTo>
                <a:cubicBezTo>
                  <a:pt x="717809" y="2927225"/>
                  <a:pt x="718371" y="2926383"/>
                  <a:pt x="719045" y="2926326"/>
                </a:cubicBezTo>
                <a:cubicBezTo>
                  <a:pt x="721012" y="2926102"/>
                  <a:pt x="722136" y="2927225"/>
                  <a:pt x="721911" y="2929247"/>
                </a:cubicBezTo>
                <a:cubicBezTo>
                  <a:pt x="721911" y="2929809"/>
                  <a:pt x="720788" y="2930258"/>
                  <a:pt x="719944" y="2930932"/>
                </a:cubicBezTo>
                <a:close/>
                <a:moveTo>
                  <a:pt x="708592" y="4991646"/>
                </a:moveTo>
                <a:cubicBezTo>
                  <a:pt x="704995" y="4992882"/>
                  <a:pt x="701791" y="4991646"/>
                  <a:pt x="700386" y="4985693"/>
                </a:cubicBezTo>
                <a:cubicBezTo>
                  <a:pt x="702634" y="4981368"/>
                  <a:pt x="705163" y="4975807"/>
                  <a:pt x="708367" y="4970640"/>
                </a:cubicBezTo>
                <a:cubicBezTo>
                  <a:pt x="710277" y="4967494"/>
                  <a:pt x="713762" y="4965528"/>
                  <a:pt x="717022" y="4968225"/>
                </a:cubicBezTo>
                <a:cubicBezTo>
                  <a:pt x="718708" y="4969573"/>
                  <a:pt x="719719" y="4972886"/>
                  <a:pt x="719607" y="4975246"/>
                </a:cubicBezTo>
                <a:cubicBezTo>
                  <a:pt x="719214" y="4982828"/>
                  <a:pt x="716066" y="4989119"/>
                  <a:pt x="708592" y="4991646"/>
                </a:cubicBezTo>
                <a:close/>
                <a:moveTo>
                  <a:pt x="699431" y="5210417"/>
                </a:moveTo>
                <a:cubicBezTo>
                  <a:pt x="699374" y="5208900"/>
                  <a:pt x="700161" y="5206597"/>
                  <a:pt x="701285" y="5205923"/>
                </a:cubicBezTo>
                <a:cubicBezTo>
                  <a:pt x="703927" y="5204351"/>
                  <a:pt x="706456" y="5205249"/>
                  <a:pt x="706456" y="5208732"/>
                </a:cubicBezTo>
                <a:cubicBezTo>
                  <a:pt x="706456" y="5210024"/>
                  <a:pt x="704433" y="5211259"/>
                  <a:pt x="703308" y="5212551"/>
                </a:cubicBezTo>
                <a:cubicBezTo>
                  <a:pt x="701229" y="5213169"/>
                  <a:pt x="699487" y="5212551"/>
                  <a:pt x="699374" y="5210417"/>
                </a:cubicBezTo>
                <a:close/>
                <a:moveTo>
                  <a:pt x="697632" y="4414305"/>
                </a:moveTo>
                <a:cubicBezTo>
                  <a:pt x="697744" y="4410429"/>
                  <a:pt x="699318" y="4407452"/>
                  <a:pt x="703140" y="4406778"/>
                </a:cubicBezTo>
                <a:cubicBezTo>
                  <a:pt x="706062" y="4406273"/>
                  <a:pt x="708030" y="4408295"/>
                  <a:pt x="708142" y="4411215"/>
                </a:cubicBezTo>
                <a:cubicBezTo>
                  <a:pt x="708310" y="4415091"/>
                  <a:pt x="706456" y="4418068"/>
                  <a:pt x="702690" y="4418798"/>
                </a:cubicBezTo>
                <a:cubicBezTo>
                  <a:pt x="699824" y="4419304"/>
                  <a:pt x="698082" y="4417282"/>
                  <a:pt x="697632" y="4414361"/>
                </a:cubicBezTo>
                <a:close/>
                <a:moveTo>
                  <a:pt x="684368" y="4905879"/>
                </a:moveTo>
                <a:cubicBezTo>
                  <a:pt x="686504" y="4906609"/>
                  <a:pt x="688190" y="4908912"/>
                  <a:pt x="689820" y="4910765"/>
                </a:cubicBezTo>
                <a:cubicBezTo>
                  <a:pt x="689932" y="4910934"/>
                  <a:pt x="688078" y="4912956"/>
                  <a:pt x="686785" y="4914585"/>
                </a:cubicBezTo>
                <a:cubicBezTo>
                  <a:pt x="684818" y="4913124"/>
                  <a:pt x="682233" y="4912001"/>
                  <a:pt x="681053" y="4910035"/>
                </a:cubicBezTo>
                <a:cubicBezTo>
                  <a:pt x="679311" y="4907002"/>
                  <a:pt x="681165" y="4904812"/>
                  <a:pt x="684312" y="4905879"/>
                </a:cubicBezTo>
                <a:close/>
                <a:moveTo>
                  <a:pt x="675151" y="3136335"/>
                </a:moveTo>
                <a:cubicBezTo>
                  <a:pt x="687628" y="3134706"/>
                  <a:pt x="695272" y="3134594"/>
                  <a:pt x="700948" y="3144648"/>
                </a:cubicBezTo>
                <a:cubicBezTo>
                  <a:pt x="691113" y="3149647"/>
                  <a:pt x="684706" y="3146333"/>
                  <a:pt x="675151" y="3136335"/>
                </a:cubicBezTo>
                <a:close/>
                <a:moveTo>
                  <a:pt x="667340" y="4580896"/>
                </a:moveTo>
                <a:cubicBezTo>
                  <a:pt x="667902" y="4579548"/>
                  <a:pt x="668463" y="4578200"/>
                  <a:pt x="669194" y="4576908"/>
                </a:cubicBezTo>
                <a:cubicBezTo>
                  <a:pt x="669250" y="4576796"/>
                  <a:pt x="670543" y="4577470"/>
                  <a:pt x="671274" y="4577751"/>
                </a:cubicBezTo>
                <a:cubicBezTo>
                  <a:pt x="670712" y="4579099"/>
                  <a:pt x="670094" y="4580447"/>
                  <a:pt x="669531" y="4581795"/>
                </a:cubicBezTo>
                <a:cubicBezTo>
                  <a:pt x="668801" y="4581514"/>
                  <a:pt x="668070" y="4581177"/>
                  <a:pt x="667340" y="4580896"/>
                </a:cubicBezTo>
                <a:close/>
                <a:moveTo>
                  <a:pt x="667115" y="2757544"/>
                </a:moveTo>
                <a:cubicBezTo>
                  <a:pt x="666833" y="2755410"/>
                  <a:pt x="667789" y="2754287"/>
                  <a:pt x="669869" y="2754624"/>
                </a:cubicBezTo>
                <a:cubicBezTo>
                  <a:pt x="670487" y="2754736"/>
                  <a:pt x="671217" y="2755747"/>
                  <a:pt x="671330" y="2756477"/>
                </a:cubicBezTo>
                <a:cubicBezTo>
                  <a:pt x="671779" y="2758555"/>
                  <a:pt x="670712" y="2759735"/>
                  <a:pt x="668632" y="2759398"/>
                </a:cubicBezTo>
                <a:cubicBezTo>
                  <a:pt x="668014" y="2759286"/>
                  <a:pt x="667564" y="2758218"/>
                  <a:pt x="667058" y="2757544"/>
                </a:cubicBezTo>
                <a:close/>
                <a:moveTo>
                  <a:pt x="657561" y="5331008"/>
                </a:moveTo>
                <a:cubicBezTo>
                  <a:pt x="657561" y="5330446"/>
                  <a:pt x="658684" y="5329660"/>
                  <a:pt x="659359" y="5329547"/>
                </a:cubicBezTo>
                <a:cubicBezTo>
                  <a:pt x="661326" y="5329322"/>
                  <a:pt x="662506" y="5330502"/>
                  <a:pt x="662338" y="5332580"/>
                </a:cubicBezTo>
                <a:cubicBezTo>
                  <a:pt x="662338" y="5333142"/>
                  <a:pt x="661157" y="5333591"/>
                  <a:pt x="660539" y="5334097"/>
                </a:cubicBezTo>
                <a:cubicBezTo>
                  <a:pt x="658516" y="5334097"/>
                  <a:pt x="657392" y="5333086"/>
                  <a:pt x="657561" y="5331008"/>
                </a:cubicBezTo>
                <a:close/>
                <a:moveTo>
                  <a:pt x="662056" y="4968899"/>
                </a:moveTo>
                <a:cubicBezTo>
                  <a:pt x="661382" y="4969291"/>
                  <a:pt x="660595" y="4970022"/>
                  <a:pt x="659977" y="4969966"/>
                </a:cubicBezTo>
                <a:cubicBezTo>
                  <a:pt x="657954" y="4969685"/>
                  <a:pt x="657111" y="4968281"/>
                  <a:pt x="657954" y="4966483"/>
                </a:cubicBezTo>
                <a:cubicBezTo>
                  <a:pt x="658235" y="4965922"/>
                  <a:pt x="659303" y="4965304"/>
                  <a:pt x="659977" y="4965416"/>
                </a:cubicBezTo>
                <a:cubicBezTo>
                  <a:pt x="662000" y="4965753"/>
                  <a:pt x="662675" y="4967045"/>
                  <a:pt x="662113" y="4968899"/>
                </a:cubicBezTo>
                <a:close/>
                <a:moveTo>
                  <a:pt x="639014" y="4940983"/>
                </a:moveTo>
                <a:cubicBezTo>
                  <a:pt x="645870" y="4928964"/>
                  <a:pt x="652109" y="4925032"/>
                  <a:pt x="663574" y="4926885"/>
                </a:cubicBezTo>
                <a:cubicBezTo>
                  <a:pt x="658628" y="4937557"/>
                  <a:pt x="652446" y="4941545"/>
                  <a:pt x="639014" y="4940983"/>
                </a:cubicBezTo>
                <a:close/>
                <a:moveTo>
                  <a:pt x="647669" y="3819664"/>
                </a:moveTo>
                <a:cubicBezTo>
                  <a:pt x="646770" y="3820787"/>
                  <a:pt x="645983" y="3821967"/>
                  <a:pt x="644971" y="3822865"/>
                </a:cubicBezTo>
                <a:cubicBezTo>
                  <a:pt x="644746" y="3823090"/>
                  <a:pt x="643454" y="3822472"/>
                  <a:pt x="643004" y="3821910"/>
                </a:cubicBezTo>
                <a:cubicBezTo>
                  <a:pt x="641768" y="3820394"/>
                  <a:pt x="642049" y="3818596"/>
                  <a:pt x="643847" y="3818204"/>
                </a:cubicBezTo>
                <a:cubicBezTo>
                  <a:pt x="644971" y="3817923"/>
                  <a:pt x="646376" y="3819158"/>
                  <a:pt x="647669" y="3819664"/>
                </a:cubicBezTo>
                <a:close/>
                <a:moveTo>
                  <a:pt x="646320" y="2703568"/>
                </a:moveTo>
                <a:cubicBezTo>
                  <a:pt x="644296" y="2704017"/>
                  <a:pt x="643173" y="2702950"/>
                  <a:pt x="643510" y="2700816"/>
                </a:cubicBezTo>
                <a:cubicBezTo>
                  <a:pt x="643622" y="2700198"/>
                  <a:pt x="644690" y="2699749"/>
                  <a:pt x="645308" y="2699187"/>
                </a:cubicBezTo>
                <a:cubicBezTo>
                  <a:pt x="647388" y="2698906"/>
                  <a:pt x="648455" y="2699861"/>
                  <a:pt x="648118" y="2701995"/>
                </a:cubicBezTo>
                <a:cubicBezTo>
                  <a:pt x="648006" y="2702613"/>
                  <a:pt x="646995" y="2703343"/>
                  <a:pt x="646320" y="2703512"/>
                </a:cubicBezTo>
                <a:close/>
                <a:moveTo>
                  <a:pt x="646320" y="3951376"/>
                </a:moveTo>
                <a:cubicBezTo>
                  <a:pt x="644072" y="3952723"/>
                  <a:pt x="642217" y="3954353"/>
                  <a:pt x="640138" y="3954914"/>
                </a:cubicBezTo>
                <a:cubicBezTo>
                  <a:pt x="638114" y="3955420"/>
                  <a:pt x="634686" y="3955307"/>
                  <a:pt x="635979" y="3951825"/>
                </a:cubicBezTo>
                <a:cubicBezTo>
                  <a:pt x="636541" y="3950252"/>
                  <a:pt x="639969" y="3949410"/>
                  <a:pt x="642217" y="3948904"/>
                </a:cubicBezTo>
                <a:cubicBezTo>
                  <a:pt x="643173" y="3948680"/>
                  <a:pt x="644521" y="3950196"/>
                  <a:pt x="646320" y="3951376"/>
                </a:cubicBezTo>
                <a:close/>
                <a:moveTo>
                  <a:pt x="638396" y="3434975"/>
                </a:moveTo>
                <a:cubicBezTo>
                  <a:pt x="637609" y="3434807"/>
                  <a:pt x="636204" y="3434582"/>
                  <a:pt x="636204" y="3434470"/>
                </a:cubicBezTo>
                <a:cubicBezTo>
                  <a:pt x="636372" y="3433010"/>
                  <a:pt x="636653" y="3431549"/>
                  <a:pt x="636991" y="3430145"/>
                </a:cubicBezTo>
                <a:cubicBezTo>
                  <a:pt x="637778" y="3430313"/>
                  <a:pt x="639183" y="3430538"/>
                  <a:pt x="639183" y="3430651"/>
                </a:cubicBezTo>
                <a:cubicBezTo>
                  <a:pt x="639070" y="3432111"/>
                  <a:pt x="638733" y="3433571"/>
                  <a:pt x="638452" y="3434975"/>
                </a:cubicBezTo>
                <a:close/>
                <a:moveTo>
                  <a:pt x="630134" y="2528720"/>
                </a:moveTo>
                <a:cubicBezTo>
                  <a:pt x="638564" y="2539279"/>
                  <a:pt x="644128" y="2545907"/>
                  <a:pt x="649242" y="2552872"/>
                </a:cubicBezTo>
                <a:cubicBezTo>
                  <a:pt x="651378" y="2555792"/>
                  <a:pt x="651940" y="2559780"/>
                  <a:pt x="649018" y="2562588"/>
                </a:cubicBezTo>
                <a:cubicBezTo>
                  <a:pt x="646095" y="2565453"/>
                  <a:pt x="642330" y="2564442"/>
                  <a:pt x="639632" y="2562083"/>
                </a:cubicBezTo>
                <a:cubicBezTo>
                  <a:pt x="631370" y="2554893"/>
                  <a:pt x="626143" y="2546244"/>
                  <a:pt x="630190" y="2528720"/>
                </a:cubicBezTo>
                <a:close/>
                <a:moveTo>
                  <a:pt x="641037" y="2391279"/>
                </a:moveTo>
                <a:cubicBezTo>
                  <a:pt x="640924" y="2388190"/>
                  <a:pt x="642217" y="2385943"/>
                  <a:pt x="644971" y="2385831"/>
                </a:cubicBezTo>
                <a:cubicBezTo>
                  <a:pt x="648737" y="2385606"/>
                  <a:pt x="650929" y="2388414"/>
                  <a:pt x="652165" y="2391728"/>
                </a:cubicBezTo>
                <a:cubicBezTo>
                  <a:pt x="653120" y="2394256"/>
                  <a:pt x="652895" y="2397345"/>
                  <a:pt x="649973" y="2397794"/>
                </a:cubicBezTo>
                <a:cubicBezTo>
                  <a:pt x="645308" y="2398524"/>
                  <a:pt x="642386" y="2395660"/>
                  <a:pt x="641037" y="2391279"/>
                </a:cubicBezTo>
                <a:close/>
                <a:moveTo>
                  <a:pt x="650647" y="4473055"/>
                </a:moveTo>
                <a:cubicBezTo>
                  <a:pt x="646601" y="4474797"/>
                  <a:pt x="643903" y="4472887"/>
                  <a:pt x="641993" y="4469686"/>
                </a:cubicBezTo>
                <a:cubicBezTo>
                  <a:pt x="639744" y="4465866"/>
                  <a:pt x="638002" y="4461204"/>
                  <a:pt x="642161" y="4458059"/>
                </a:cubicBezTo>
                <a:cubicBezTo>
                  <a:pt x="645645" y="4455419"/>
                  <a:pt x="648400" y="4458789"/>
                  <a:pt x="650310" y="4461654"/>
                </a:cubicBezTo>
                <a:cubicBezTo>
                  <a:pt x="652727" y="4465304"/>
                  <a:pt x="654806" y="4469236"/>
                  <a:pt x="650591" y="4473055"/>
                </a:cubicBezTo>
                <a:close/>
                <a:moveTo>
                  <a:pt x="645533" y="4497994"/>
                </a:moveTo>
                <a:cubicBezTo>
                  <a:pt x="644296" y="4497713"/>
                  <a:pt x="643398" y="4495972"/>
                  <a:pt x="642386" y="4494905"/>
                </a:cubicBezTo>
                <a:cubicBezTo>
                  <a:pt x="643454" y="4494006"/>
                  <a:pt x="644521" y="4492489"/>
                  <a:pt x="645590" y="4492489"/>
                </a:cubicBezTo>
                <a:cubicBezTo>
                  <a:pt x="646938" y="4492489"/>
                  <a:pt x="649242" y="4493500"/>
                  <a:pt x="649523" y="4494568"/>
                </a:cubicBezTo>
                <a:cubicBezTo>
                  <a:pt x="650479" y="4497994"/>
                  <a:pt x="647893" y="4498611"/>
                  <a:pt x="645533" y="4498050"/>
                </a:cubicBezTo>
                <a:close/>
                <a:moveTo>
                  <a:pt x="646545" y="4624650"/>
                </a:moveTo>
                <a:cubicBezTo>
                  <a:pt x="646938" y="4624145"/>
                  <a:pt x="648287" y="4623752"/>
                  <a:pt x="648849" y="4624089"/>
                </a:cubicBezTo>
                <a:cubicBezTo>
                  <a:pt x="650704" y="4625100"/>
                  <a:pt x="650985" y="4626729"/>
                  <a:pt x="649917" y="4628470"/>
                </a:cubicBezTo>
                <a:cubicBezTo>
                  <a:pt x="649130" y="4628695"/>
                  <a:pt x="648118" y="4629312"/>
                  <a:pt x="647557" y="4629032"/>
                </a:cubicBezTo>
                <a:cubicBezTo>
                  <a:pt x="645701" y="4628021"/>
                  <a:pt x="645308" y="4626335"/>
                  <a:pt x="646545" y="4624707"/>
                </a:cubicBezTo>
                <a:close/>
                <a:moveTo>
                  <a:pt x="643678" y="4756418"/>
                </a:moveTo>
                <a:cubicBezTo>
                  <a:pt x="643903" y="4758553"/>
                  <a:pt x="642723" y="4759788"/>
                  <a:pt x="640644" y="4759564"/>
                </a:cubicBezTo>
                <a:cubicBezTo>
                  <a:pt x="640081" y="4759508"/>
                  <a:pt x="639632" y="4758328"/>
                  <a:pt x="639126" y="4757654"/>
                </a:cubicBezTo>
                <a:cubicBezTo>
                  <a:pt x="639126" y="4755520"/>
                  <a:pt x="640138" y="4754284"/>
                  <a:pt x="642217" y="4754509"/>
                </a:cubicBezTo>
                <a:cubicBezTo>
                  <a:pt x="642780" y="4754509"/>
                  <a:pt x="643622" y="4755744"/>
                  <a:pt x="643678" y="4756418"/>
                </a:cubicBezTo>
                <a:close/>
                <a:moveTo>
                  <a:pt x="637384" y="4557756"/>
                </a:moveTo>
                <a:cubicBezTo>
                  <a:pt x="636766" y="4558149"/>
                  <a:pt x="634967" y="4556463"/>
                  <a:pt x="633899" y="4555789"/>
                </a:cubicBezTo>
                <a:cubicBezTo>
                  <a:pt x="633337" y="4552644"/>
                  <a:pt x="634686" y="4550510"/>
                  <a:pt x="637552" y="4550173"/>
                </a:cubicBezTo>
                <a:cubicBezTo>
                  <a:pt x="639519" y="4549948"/>
                  <a:pt x="640644" y="4551633"/>
                  <a:pt x="640025" y="4553711"/>
                </a:cubicBezTo>
                <a:cubicBezTo>
                  <a:pt x="639576" y="4555228"/>
                  <a:pt x="638620" y="4557025"/>
                  <a:pt x="637384" y="4557756"/>
                </a:cubicBezTo>
                <a:close/>
                <a:moveTo>
                  <a:pt x="625919" y="5080671"/>
                </a:moveTo>
                <a:cubicBezTo>
                  <a:pt x="626650" y="5078593"/>
                  <a:pt x="628673" y="5075616"/>
                  <a:pt x="630359" y="5075504"/>
                </a:cubicBezTo>
                <a:cubicBezTo>
                  <a:pt x="634855" y="5075167"/>
                  <a:pt x="635361" y="5078705"/>
                  <a:pt x="634349" y="5082300"/>
                </a:cubicBezTo>
                <a:cubicBezTo>
                  <a:pt x="633619" y="5084827"/>
                  <a:pt x="631764" y="5086344"/>
                  <a:pt x="629797" y="5086288"/>
                </a:cubicBezTo>
                <a:cubicBezTo>
                  <a:pt x="626031" y="5085501"/>
                  <a:pt x="625076" y="5082974"/>
                  <a:pt x="625919" y="5080615"/>
                </a:cubicBezTo>
                <a:close/>
                <a:moveTo>
                  <a:pt x="617320" y="2426159"/>
                </a:moveTo>
                <a:cubicBezTo>
                  <a:pt x="613610" y="2425990"/>
                  <a:pt x="610857" y="2424249"/>
                  <a:pt x="610351" y="2420430"/>
                </a:cubicBezTo>
                <a:cubicBezTo>
                  <a:pt x="609957" y="2417621"/>
                  <a:pt x="611924" y="2415655"/>
                  <a:pt x="614622" y="2415150"/>
                </a:cubicBezTo>
                <a:cubicBezTo>
                  <a:pt x="618163" y="2414532"/>
                  <a:pt x="621366" y="2415711"/>
                  <a:pt x="622378" y="2419419"/>
                </a:cubicBezTo>
                <a:cubicBezTo>
                  <a:pt x="623446" y="2423407"/>
                  <a:pt x="621085" y="2425541"/>
                  <a:pt x="617376" y="2426159"/>
                </a:cubicBezTo>
                <a:close/>
                <a:moveTo>
                  <a:pt x="607709" y="2615779"/>
                </a:moveTo>
                <a:cubicBezTo>
                  <a:pt x="607990" y="2613588"/>
                  <a:pt x="609283" y="2612858"/>
                  <a:pt x="611194" y="2613476"/>
                </a:cubicBezTo>
                <a:cubicBezTo>
                  <a:pt x="611587" y="2614206"/>
                  <a:pt x="612374" y="2614992"/>
                  <a:pt x="612262" y="2615666"/>
                </a:cubicBezTo>
                <a:cubicBezTo>
                  <a:pt x="611980" y="2617801"/>
                  <a:pt x="610575" y="2618699"/>
                  <a:pt x="608833" y="2617857"/>
                </a:cubicBezTo>
                <a:cubicBezTo>
                  <a:pt x="608272" y="2617576"/>
                  <a:pt x="607653" y="2616397"/>
                  <a:pt x="607765" y="2615779"/>
                </a:cubicBezTo>
                <a:close/>
                <a:moveTo>
                  <a:pt x="612824" y="2659926"/>
                </a:moveTo>
                <a:cubicBezTo>
                  <a:pt x="621479" y="2674923"/>
                  <a:pt x="616364" y="2682954"/>
                  <a:pt x="605180" y="2688684"/>
                </a:cubicBezTo>
                <a:cubicBezTo>
                  <a:pt x="609170" y="2680427"/>
                  <a:pt x="605967" y="2669980"/>
                  <a:pt x="612824" y="2659926"/>
                </a:cubicBezTo>
                <a:close/>
                <a:moveTo>
                  <a:pt x="612880" y="2722946"/>
                </a:moveTo>
                <a:cubicBezTo>
                  <a:pt x="612487" y="2719519"/>
                  <a:pt x="614510" y="2717553"/>
                  <a:pt x="617376" y="2719463"/>
                </a:cubicBezTo>
                <a:cubicBezTo>
                  <a:pt x="619231" y="2720643"/>
                  <a:pt x="620299" y="2723675"/>
                  <a:pt x="620861" y="2726147"/>
                </a:cubicBezTo>
                <a:cubicBezTo>
                  <a:pt x="621310" y="2728113"/>
                  <a:pt x="619568" y="2729180"/>
                  <a:pt x="618613" y="2729124"/>
                </a:cubicBezTo>
                <a:cubicBezTo>
                  <a:pt x="614622" y="2728057"/>
                  <a:pt x="613217" y="2725754"/>
                  <a:pt x="612880" y="2723002"/>
                </a:cubicBezTo>
                <a:close/>
                <a:moveTo>
                  <a:pt x="610464" y="2782876"/>
                </a:moveTo>
                <a:cubicBezTo>
                  <a:pt x="609901" y="2782876"/>
                  <a:pt x="609508" y="2781696"/>
                  <a:pt x="608833" y="2780854"/>
                </a:cubicBezTo>
                <a:cubicBezTo>
                  <a:pt x="609845" y="2779899"/>
                  <a:pt x="610913" y="2778944"/>
                  <a:pt x="611924" y="2777989"/>
                </a:cubicBezTo>
                <a:cubicBezTo>
                  <a:pt x="612430" y="2778607"/>
                  <a:pt x="613217" y="2779225"/>
                  <a:pt x="613329" y="2779899"/>
                </a:cubicBezTo>
                <a:cubicBezTo>
                  <a:pt x="613554" y="2781921"/>
                  <a:pt x="612487" y="2783100"/>
                  <a:pt x="610464" y="2782876"/>
                </a:cubicBezTo>
                <a:close/>
                <a:moveTo>
                  <a:pt x="607822" y="4348983"/>
                </a:moveTo>
                <a:cubicBezTo>
                  <a:pt x="607934" y="4348252"/>
                  <a:pt x="608665" y="4347185"/>
                  <a:pt x="609227" y="4347017"/>
                </a:cubicBezTo>
                <a:cubicBezTo>
                  <a:pt x="611306" y="4346511"/>
                  <a:pt x="612318" y="4347578"/>
                  <a:pt x="612149" y="4349769"/>
                </a:cubicBezTo>
                <a:cubicBezTo>
                  <a:pt x="611644" y="4350443"/>
                  <a:pt x="611250" y="4351566"/>
                  <a:pt x="610632" y="4351735"/>
                </a:cubicBezTo>
                <a:cubicBezTo>
                  <a:pt x="608552" y="4352240"/>
                  <a:pt x="607428" y="4351117"/>
                  <a:pt x="607765" y="4348983"/>
                </a:cubicBezTo>
                <a:close/>
                <a:moveTo>
                  <a:pt x="606698" y="2879989"/>
                </a:moveTo>
                <a:cubicBezTo>
                  <a:pt x="604281" y="2891391"/>
                  <a:pt x="598604" y="2895322"/>
                  <a:pt x="587927" y="2896165"/>
                </a:cubicBezTo>
                <a:cubicBezTo>
                  <a:pt x="590455" y="2885493"/>
                  <a:pt x="596019" y="2881449"/>
                  <a:pt x="606698" y="2879989"/>
                </a:cubicBezTo>
                <a:close/>
                <a:moveTo>
                  <a:pt x="588151" y="3937839"/>
                </a:moveTo>
                <a:cubicBezTo>
                  <a:pt x="572471" y="3915485"/>
                  <a:pt x="572864" y="3913800"/>
                  <a:pt x="598604" y="3890322"/>
                </a:cubicBezTo>
                <a:cubicBezTo>
                  <a:pt x="607428" y="3910823"/>
                  <a:pt x="606529" y="3926662"/>
                  <a:pt x="588151" y="3937839"/>
                </a:cubicBezTo>
                <a:close/>
                <a:moveTo>
                  <a:pt x="582981" y="2615329"/>
                </a:moveTo>
                <a:cubicBezTo>
                  <a:pt x="581013" y="2615554"/>
                  <a:pt x="579833" y="2614375"/>
                  <a:pt x="580058" y="2612353"/>
                </a:cubicBezTo>
                <a:cubicBezTo>
                  <a:pt x="580058" y="2611791"/>
                  <a:pt x="581238" y="2611341"/>
                  <a:pt x="581856" y="2610836"/>
                </a:cubicBezTo>
                <a:cubicBezTo>
                  <a:pt x="583823" y="2610836"/>
                  <a:pt x="585004" y="2611791"/>
                  <a:pt x="584835" y="2613869"/>
                </a:cubicBezTo>
                <a:cubicBezTo>
                  <a:pt x="584835" y="2614431"/>
                  <a:pt x="583711" y="2615217"/>
                  <a:pt x="583037" y="2615329"/>
                </a:cubicBezTo>
                <a:close/>
                <a:moveTo>
                  <a:pt x="578091" y="4110104"/>
                </a:moveTo>
                <a:cubicBezTo>
                  <a:pt x="578597" y="4109037"/>
                  <a:pt x="580958" y="4108194"/>
                  <a:pt x="582138" y="4108475"/>
                </a:cubicBezTo>
                <a:cubicBezTo>
                  <a:pt x="583093" y="4108700"/>
                  <a:pt x="583599" y="4110890"/>
                  <a:pt x="584330" y="4112182"/>
                </a:cubicBezTo>
                <a:cubicBezTo>
                  <a:pt x="583149" y="4113249"/>
                  <a:pt x="582025" y="4115215"/>
                  <a:pt x="580845" y="4115215"/>
                </a:cubicBezTo>
                <a:cubicBezTo>
                  <a:pt x="577810" y="4115159"/>
                  <a:pt x="576686" y="4112743"/>
                  <a:pt x="578035" y="4110104"/>
                </a:cubicBezTo>
                <a:close/>
                <a:moveTo>
                  <a:pt x="596525" y="4827751"/>
                </a:moveTo>
                <a:cubicBezTo>
                  <a:pt x="600516" y="4827919"/>
                  <a:pt x="600965" y="4832244"/>
                  <a:pt x="601696" y="4835502"/>
                </a:cubicBezTo>
                <a:cubicBezTo>
                  <a:pt x="602258" y="4837973"/>
                  <a:pt x="602201" y="4841455"/>
                  <a:pt x="599111" y="4841287"/>
                </a:cubicBezTo>
                <a:cubicBezTo>
                  <a:pt x="595120" y="4841119"/>
                  <a:pt x="594671" y="4836906"/>
                  <a:pt x="593771" y="4833648"/>
                </a:cubicBezTo>
                <a:cubicBezTo>
                  <a:pt x="593547" y="4831064"/>
                  <a:pt x="593491" y="4827638"/>
                  <a:pt x="596525" y="4827751"/>
                </a:cubicBezTo>
                <a:close/>
                <a:moveTo>
                  <a:pt x="581126" y="5640657"/>
                </a:moveTo>
                <a:cubicBezTo>
                  <a:pt x="581069" y="5637062"/>
                  <a:pt x="582474" y="5633804"/>
                  <a:pt x="585566" y="5631951"/>
                </a:cubicBezTo>
                <a:cubicBezTo>
                  <a:pt x="588095" y="5630435"/>
                  <a:pt x="590624" y="5631558"/>
                  <a:pt x="591299" y="5634366"/>
                </a:cubicBezTo>
                <a:cubicBezTo>
                  <a:pt x="592422" y="5639140"/>
                  <a:pt x="590062" y="5642566"/>
                  <a:pt x="586578" y="5644420"/>
                </a:cubicBezTo>
                <a:cubicBezTo>
                  <a:pt x="582587" y="5645543"/>
                  <a:pt x="581238" y="5643521"/>
                  <a:pt x="581182" y="5640657"/>
                </a:cubicBezTo>
                <a:close/>
                <a:moveTo>
                  <a:pt x="577023" y="4544612"/>
                </a:moveTo>
                <a:cubicBezTo>
                  <a:pt x="570897" y="4546859"/>
                  <a:pt x="566626" y="4542197"/>
                  <a:pt x="565670" y="4536974"/>
                </a:cubicBezTo>
                <a:cubicBezTo>
                  <a:pt x="562916" y="4522370"/>
                  <a:pt x="568593" y="4511642"/>
                  <a:pt x="583655" y="4506475"/>
                </a:cubicBezTo>
                <a:cubicBezTo>
                  <a:pt x="576630" y="4515181"/>
                  <a:pt x="573595" y="4523493"/>
                  <a:pt x="579496" y="4533660"/>
                </a:cubicBezTo>
                <a:cubicBezTo>
                  <a:pt x="581800" y="4537648"/>
                  <a:pt x="582194" y="4542759"/>
                  <a:pt x="577023" y="4544612"/>
                </a:cubicBezTo>
                <a:close/>
                <a:moveTo>
                  <a:pt x="575562" y="3759003"/>
                </a:moveTo>
                <a:cubicBezTo>
                  <a:pt x="575112" y="3759397"/>
                  <a:pt x="574100" y="3759060"/>
                  <a:pt x="573370" y="3759003"/>
                </a:cubicBezTo>
                <a:cubicBezTo>
                  <a:pt x="571740" y="3757655"/>
                  <a:pt x="571572" y="3756139"/>
                  <a:pt x="573145" y="3754791"/>
                </a:cubicBezTo>
                <a:cubicBezTo>
                  <a:pt x="573595" y="3754398"/>
                  <a:pt x="574831" y="3754454"/>
                  <a:pt x="575337" y="3754791"/>
                </a:cubicBezTo>
                <a:cubicBezTo>
                  <a:pt x="577079" y="3756027"/>
                  <a:pt x="577136" y="3757599"/>
                  <a:pt x="575618" y="3758947"/>
                </a:cubicBezTo>
                <a:close/>
                <a:moveTo>
                  <a:pt x="567357" y="4773886"/>
                </a:moveTo>
                <a:cubicBezTo>
                  <a:pt x="568593" y="4774280"/>
                  <a:pt x="569661" y="4776077"/>
                  <a:pt x="570223" y="4777481"/>
                </a:cubicBezTo>
                <a:cubicBezTo>
                  <a:pt x="571066" y="4779559"/>
                  <a:pt x="570054" y="4780739"/>
                  <a:pt x="568031" y="4780739"/>
                </a:cubicBezTo>
                <a:cubicBezTo>
                  <a:pt x="567075" y="4779503"/>
                  <a:pt x="565726" y="4778436"/>
                  <a:pt x="565165" y="4777032"/>
                </a:cubicBezTo>
                <a:cubicBezTo>
                  <a:pt x="564378" y="4774954"/>
                  <a:pt x="565502" y="4773269"/>
                  <a:pt x="567300" y="4773886"/>
                </a:cubicBezTo>
                <a:close/>
                <a:moveTo>
                  <a:pt x="563141" y="4823089"/>
                </a:moveTo>
                <a:cubicBezTo>
                  <a:pt x="563366" y="4820112"/>
                  <a:pt x="565670" y="4818146"/>
                  <a:pt x="568537" y="4818427"/>
                </a:cubicBezTo>
                <a:cubicBezTo>
                  <a:pt x="573764" y="4818932"/>
                  <a:pt x="576405" y="4822246"/>
                  <a:pt x="575112" y="4827582"/>
                </a:cubicBezTo>
                <a:cubicBezTo>
                  <a:pt x="574438" y="4830390"/>
                  <a:pt x="571853" y="4831514"/>
                  <a:pt x="568930" y="4831008"/>
                </a:cubicBezTo>
                <a:cubicBezTo>
                  <a:pt x="565333" y="4829660"/>
                  <a:pt x="562804" y="4827189"/>
                  <a:pt x="563141" y="4823089"/>
                </a:cubicBezTo>
                <a:close/>
                <a:moveTo>
                  <a:pt x="518293" y="3474124"/>
                </a:moveTo>
                <a:cubicBezTo>
                  <a:pt x="512616" y="3468282"/>
                  <a:pt x="510480" y="3462329"/>
                  <a:pt x="513290" y="3454129"/>
                </a:cubicBezTo>
                <a:cubicBezTo>
                  <a:pt x="518798" y="3460139"/>
                  <a:pt x="521103" y="3466036"/>
                  <a:pt x="518293" y="3474124"/>
                </a:cubicBezTo>
                <a:close/>
                <a:moveTo>
                  <a:pt x="509300" y="3387402"/>
                </a:moveTo>
                <a:cubicBezTo>
                  <a:pt x="500196" y="3388076"/>
                  <a:pt x="487718" y="3379089"/>
                  <a:pt x="488112" y="3371507"/>
                </a:cubicBezTo>
                <a:cubicBezTo>
                  <a:pt x="488562" y="3363812"/>
                  <a:pt x="492215" y="3357634"/>
                  <a:pt x="500196" y="3356061"/>
                </a:cubicBezTo>
                <a:cubicBezTo>
                  <a:pt x="507445" y="3354600"/>
                  <a:pt x="516606" y="3365497"/>
                  <a:pt x="517562" y="3376225"/>
                </a:cubicBezTo>
                <a:cubicBezTo>
                  <a:pt x="518124" y="3382403"/>
                  <a:pt x="515876" y="3386728"/>
                  <a:pt x="509300" y="3387402"/>
                </a:cubicBezTo>
                <a:close/>
                <a:moveTo>
                  <a:pt x="506883" y="5249509"/>
                </a:moveTo>
                <a:cubicBezTo>
                  <a:pt x="506322" y="5246195"/>
                  <a:pt x="508794" y="5245072"/>
                  <a:pt x="511380" y="5245521"/>
                </a:cubicBezTo>
                <a:cubicBezTo>
                  <a:pt x="512504" y="5245746"/>
                  <a:pt x="513347" y="5247656"/>
                  <a:pt x="514302" y="5248835"/>
                </a:cubicBezTo>
                <a:cubicBezTo>
                  <a:pt x="513122" y="5249846"/>
                  <a:pt x="511998" y="5251531"/>
                  <a:pt x="510817" y="5251587"/>
                </a:cubicBezTo>
                <a:cubicBezTo>
                  <a:pt x="509468" y="5251700"/>
                  <a:pt x="507052" y="5250464"/>
                  <a:pt x="506883" y="5249453"/>
                </a:cubicBezTo>
                <a:close/>
                <a:moveTo>
                  <a:pt x="503343" y="3701095"/>
                </a:moveTo>
                <a:cubicBezTo>
                  <a:pt x="502837" y="3702162"/>
                  <a:pt x="500589" y="3702331"/>
                  <a:pt x="499128" y="3702949"/>
                </a:cubicBezTo>
                <a:cubicBezTo>
                  <a:pt x="498172" y="3701769"/>
                  <a:pt x="497217" y="3700534"/>
                  <a:pt x="496261" y="3699354"/>
                </a:cubicBezTo>
                <a:cubicBezTo>
                  <a:pt x="497441" y="3698399"/>
                  <a:pt x="498622" y="3696658"/>
                  <a:pt x="499802" y="3696658"/>
                </a:cubicBezTo>
                <a:cubicBezTo>
                  <a:pt x="502387" y="3696546"/>
                  <a:pt x="504916" y="3697781"/>
                  <a:pt x="503343" y="3701151"/>
                </a:cubicBezTo>
                <a:close/>
                <a:moveTo>
                  <a:pt x="502387" y="3811969"/>
                </a:moveTo>
                <a:cubicBezTo>
                  <a:pt x="501544" y="3813036"/>
                  <a:pt x="500420" y="3813879"/>
                  <a:pt x="499353" y="3814833"/>
                </a:cubicBezTo>
                <a:cubicBezTo>
                  <a:pt x="498791" y="3813542"/>
                  <a:pt x="498228" y="3812250"/>
                  <a:pt x="497666" y="3810902"/>
                </a:cubicBezTo>
                <a:cubicBezTo>
                  <a:pt x="498566" y="3809104"/>
                  <a:pt x="499858" y="3808655"/>
                  <a:pt x="501376" y="3809947"/>
                </a:cubicBezTo>
                <a:cubicBezTo>
                  <a:pt x="501938" y="3810396"/>
                  <a:pt x="502556" y="3811688"/>
                  <a:pt x="502331" y="3811969"/>
                </a:cubicBezTo>
                <a:close/>
                <a:moveTo>
                  <a:pt x="479232" y="4971988"/>
                </a:moveTo>
                <a:cubicBezTo>
                  <a:pt x="491035" y="4973729"/>
                  <a:pt x="498397" y="4972212"/>
                  <a:pt x="500982" y="4982940"/>
                </a:cubicBezTo>
                <a:cubicBezTo>
                  <a:pt x="492608" y="4985468"/>
                  <a:pt x="487718" y="4981031"/>
                  <a:pt x="479232" y="4971988"/>
                </a:cubicBezTo>
                <a:close/>
                <a:moveTo>
                  <a:pt x="472207" y="2084831"/>
                </a:moveTo>
                <a:cubicBezTo>
                  <a:pt x="472150" y="2083483"/>
                  <a:pt x="473387" y="2081012"/>
                  <a:pt x="474399" y="2080731"/>
                </a:cubicBezTo>
                <a:cubicBezTo>
                  <a:pt x="478501" y="2079720"/>
                  <a:pt x="480581" y="2082472"/>
                  <a:pt x="481424" y="2086123"/>
                </a:cubicBezTo>
                <a:cubicBezTo>
                  <a:pt x="482042" y="2088763"/>
                  <a:pt x="481087" y="2091122"/>
                  <a:pt x="478108" y="2091852"/>
                </a:cubicBezTo>
                <a:cubicBezTo>
                  <a:pt x="474118" y="2091347"/>
                  <a:pt x="472432" y="2088482"/>
                  <a:pt x="472207" y="2084831"/>
                </a:cubicBezTo>
                <a:close/>
                <a:moveTo>
                  <a:pt x="469116" y="2184303"/>
                </a:moveTo>
                <a:cubicBezTo>
                  <a:pt x="468048" y="2184416"/>
                  <a:pt x="466868" y="2182450"/>
                  <a:pt x="465688" y="2181495"/>
                </a:cubicBezTo>
                <a:cubicBezTo>
                  <a:pt x="466530" y="2180203"/>
                  <a:pt x="467093" y="2178125"/>
                  <a:pt x="468217" y="2177788"/>
                </a:cubicBezTo>
                <a:cubicBezTo>
                  <a:pt x="469397" y="2177395"/>
                  <a:pt x="471982" y="2178181"/>
                  <a:pt x="472375" y="2179136"/>
                </a:cubicBezTo>
                <a:cubicBezTo>
                  <a:pt x="473612" y="2182000"/>
                  <a:pt x="471870" y="2184135"/>
                  <a:pt x="469116" y="2184359"/>
                </a:cubicBezTo>
                <a:close/>
                <a:moveTo>
                  <a:pt x="468217" y="2955140"/>
                </a:moveTo>
                <a:cubicBezTo>
                  <a:pt x="467598" y="2956376"/>
                  <a:pt x="466755" y="2957499"/>
                  <a:pt x="465968" y="2958679"/>
                </a:cubicBezTo>
                <a:cubicBezTo>
                  <a:pt x="464957" y="2957724"/>
                  <a:pt x="463945" y="2956769"/>
                  <a:pt x="462989" y="2955814"/>
                </a:cubicBezTo>
                <a:cubicBezTo>
                  <a:pt x="464170" y="2955084"/>
                  <a:pt x="465294" y="2954242"/>
                  <a:pt x="466530" y="2953792"/>
                </a:cubicBezTo>
                <a:cubicBezTo>
                  <a:pt x="466924" y="2953680"/>
                  <a:pt x="468273" y="2954972"/>
                  <a:pt x="468217" y="2955084"/>
                </a:cubicBezTo>
                <a:close/>
                <a:moveTo>
                  <a:pt x="457314" y="4787254"/>
                </a:moveTo>
                <a:cubicBezTo>
                  <a:pt x="457201" y="4786636"/>
                  <a:pt x="457707" y="4785457"/>
                  <a:pt x="458269" y="4785120"/>
                </a:cubicBezTo>
                <a:cubicBezTo>
                  <a:pt x="460068" y="4784053"/>
                  <a:pt x="461416" y="4784670"/>
                  <a:pt x="462034" y="4786524"/>
                </a:cubicBezTo>
                <a:cubicBezTo>
                  <a:pt x="461697" y="4787254"/>
                  <a:pt x="461584" y="4788321"/>
                  <a:pt x="461023" y="4788658"/>
                </a:cubicBezTo>
                <a:cubicBezTo>
                  <a:pt x="459224" y="4789725"/>
                  <a:pt x="457763" y="4789164"/>
                  <a:pt x="457369" y="4787198"/>
                </a:cubicBezTo>
                <a:close/>
                <a:moveTo>
                  <a:pt x="456695" y="3741030"/>
                </a:moveTo>
                <a:cubicBezTo>
                  <a:pt x="457032" y="3739907"/>
                  <a:pt x="459056" y="3739345"/>
                  <a:pt x="460348" y="3738503"/>
                </a:cubicBezTo>
                <a:cubicBezTo>
                  <a:pt x="461304" y="3739682"/>
                  <a:pt x="463102" y="3740861"/>
                  <a:pt x="463046" y="3741929"/>
                </a:cubicBezTo>
                <a:cubicBezTo>
                  <a:pt x="462989" y="3743164"/>
                  <a:pt x="461416" y="3745130"/>
                  <a:pt x="460236" y="3745355"/>
                </a:cubicBezTo>
                <a:cubicBezTo>
                  <a:pt x="457089" y="3746029"/>
                  <a:pt x="455796" y="3743838"/>
                  <a:pt x="456695" y="3741030"/>
                </a:cubicBezTo>
                <a:close/>
                <a:moveTo>
                  <a:pt x="423593" y="5546858"/>
                </a:moveTo>
                <a:cubicBezTo>
                  <a:pt x="424716" y="5545959"/>
                  <a:pt x="425840" y="5544442"/>
                  <a:pt x="426965" y="5544442"/>
                </a:cubicBezTo>
                <a:cubicBezTo>
                  <a:pt x="428370" y="5544442"/>
                  <a:pt x="430673" y="5545454"/>
                  <a:pt x="430955" y="5546464"/>
                </a:cubicBezTo>
                <a:cubicBezTo>
                  <a:pt x="431854" y="5549834"/>
                  <a:pt x="429381" y="5550677"/>
                  <a:pt x="426852" y="5550003"/>
                </a:cubicBezTo>
                <a:cubicBezTo>
                  <a:pt x="425616" y="5549666"/>
                  <a:pt x="424660" y="5547925"/>
                  <a:pt x="423593" y="5546802"/>
                </a:cubicBezTo>
                <a:close/>
                <a:moveTo>
                  <a:pt x="419489" y="4438906"/>
                </a:moveTo>
                <a:cubicBezTo>
                  <a:pt x="418871" y="4436828"/>
                  <a:pt x="419771" y="4435536"/>
                  <a:pt x="421794" y="4435480"/>
                </a:cubicBezTo>
                <a:cubicBezTo>
                  <a:pt x="422356" y="4435480"/>
                  <a:pt x="423311" y="4436266"/>
                  <a:pt x="423480" y="4436884"/>
                </a:cubicBezTo>
                <a:cubicBezTo>
                  <a:pt x="424098" y="4438906"/>
                  <a:pt x="423199" y="4440142"/>
                  <a:pt x="421176" y="4440422"/>
                </a:cubicBezTo>
                <a:cubicBezTo>
                  <a:pt x="420614" y="4439973"/>
                  <a:pt x="419658" y="4439580"/>
                  <a:pt x="419489" y="4438962"/>
                </a:cubicBezTo>
                <a:close/>
                <a:moveTo>
                  <a:pt x="418534" y="4551240"/>
                </a:moveTo>
                <a:cubicBezTo>
                  <a:pt x="416455" y="4551746"/>
                  <a:pt x="415162" y="4550903"/>
                  <a:pt x="415106" y="4548769"/>
                </a:cubicBezTo>
                <a:cubicBezTo>
                  <a:pt x="415106" y="4548151"/>
                  <a:pt x="415837" y="4547196"/>
                  <a:pt x="416455" y="4546972"/>
                </a:cubicBezTo>
                <a:cubicBezTo>
                  <a:pt x="418478" y="4546297"/>
                  <a:pt x="419771" y="4547252"/>
                  <a:pt x="419827" y="4549387"/>
                </a:cubicBezTo>
                <a:cubicBezTo>
                  <a:pt x="419827" y="4550004"/>
                  <a:pt x="418984" y="4550622"/>
                  <a:pt x="418534" y="4551240"/>
                </a:cubicBezTo>
                <a:close/>
                <a:moveTo>
                  <a:pt x="414038" y="4965641"/>
                </a:moveTo>
                <a:cubicBezTo>
                  <a:pt x="413982" y="4963563"/>
                  <a:pt x="414994" y="4962383"/>
                  <a:pt x="417017" y="4962552"/>
                </a:cubicBezTo>
                <a:cubicBezTo>
                  <a:pt x="417579" y="4962552"/>
                  <a:pt x="418366" y="4963731"/>
                  <a:pt x="418478" y="4964405"/>
                </a:cubicBezTo>
                <a:cubicBezTo>
                  <a:pt x="418703" y="4966483"/>
                  <a:pt x="417579" y="4967663"/>
                  <a:pt x="415556" y="4967494"/>
                </a:cubicBezTo>
                <a:cubicBezTo>
                  <a:pt x="414994" y="4967438"/>
                  <a:pt x="414544" y="4966315"/>
                  <a:pt x="414038" y="4965641"/>
                </a:cubicBezTo>
                <a:close/>
                <a:moveTo>
                  <a:pt x="417017" y="3586570"/>
                </a:moveTo>
                <a:cubicBezTo>
                  <a:pt x="422412" y="3585896"/>
                  <a:pt x="423143" y="3591850"/>
                  <a:pt x="423817" y="3596119"/>
                </a:cubicBezTo>
                <a:cubicBezTo>
                  <a:pt x="426009" y="3609374"/>
                  <a:pt x="429606" y="3622012"/>
                  <a:pt x="436294" y="3633638"/>
                </a:cubicBezTo>
                <a:cubicBezTo>
                  <a:pt x="438092" y="3636784"/>
                  <a:pt x="438092" y="3640772"/>
                  <a:pt x="434214" y="3642625"/>
                </a:cubicBezTo>
                <a:cubicBezTo>
                  <a:pt x="430562" y="3644366"/>
                  <a:pt x="426740" y="3642288"/>
                  <a:pt x="425447" y="3639087"/>
                </a:cubicBezTo>
                <a:cubicBezTo>
                  <a:pt x="420108" y="3626112"/>
                  <a:pt x="415387" y="3612801"/>
                  <a:pt x="411397" y="3602129"/>
                </a:cubicBezTo>
                <a:cubicBezTo>
                  <a:pt x="411397" y="3594041"/>
                  <a:pt x="410048" y="3587413"/>
                  <a:pt x="416961" y="3586514"/>
                </a:cubicBezTo>
                <a:close/>
                <a:moveTo>
                  <a:pt x="424379" y="3505240"/>
                </a:moveTo>
                <a:cubicBezTo>
                  <a:pt x="423817" y="3504847"/>
                  <a:pt x="423086" y="3503724"/>
                  <a:pt x="423255" y="3503443"/>
                </a:cubicBezTo>
                <a:cubicBezTo>
                  <a:pt x="423930" y="3502376"/>
                  <a:pt x="424885" y="3501477"/>
                  <a:pt x="425728" y="3500522"/>
                </a:cubicBezTo>
                <a:cubicBezTo>
                  <a:pt x="426458" y="3501646"/>
                  <a:pt x="427133" y="3502825"/>
                  <a:pt x="427863" y="3503949"/>
                </a:cubicBezTo>
                <a:cubicBezTo>
                  <a:pt x="427245" y="3505858"/>
                  <a:pt x="426009" y="3506364"/>
                  <a:pt x="424379" y="3505240"/>
                </a:cubicBezTo>
                <a:close/>
                <a:moveTo>
                  <a:pt x="406113" y="4378919"/>
                </a:moveTo>
                <a:cubicBezTo>
                  <a:pt x="405383" y="4378582"/>
                  <a:pt x="404315" y="4378414"/>
                  <a:pt x="404034" y="4377852"/>
                </a:cubicBezTo>
                <a:cubicBezTo>
                  <a:pt x="402966" y="4375999"/>
                  <a:pt x="403528" y="4374482"/>
                  <a:pt x="405439" y="4374033"/>
                </a:cubicBezTo>
                <a:cubicBezTo>
                  <a:pt x="406058" y="4373865"/>
                  <a:pt x="407182" y="4374426"/>
                  <a:pt x="407518" y="4374988"/>
                </a:cubicBezTo>
                <a:cubicBezTo>
                  <a:pt x="408587" y="4376841"/>
                  <a:pt x="407968" y="4378245"/>
                  <a:pt x="406170" y="4378863"/>
                </a:cubicBezTo>
                <a:close/>
                <a:moveTo>
                  <a:pt x="404034" y="5235187"/>
                </a:moveTo>
                <a:cubicBezTo>
                  <a:pt x="403191" y="5236422"/>
                  <a:pt x="401561" y="5237040"/>
                  <a:pt x="400325" y="5237939"/>
                </a:cubicBezTo>
                <a:cubicBezTo>
                  <a:pt x="398189" y="5237545"/>
                  <a:pt x="397402" y="5236198"/>
                  <a:pt x="398695" y="5234344"/>
                </a:cubicBezTo>
                <a:cubicBezTo>
                  <a:pt x="399538" y="5233108"/>
                  <a:pt x="401112" y="5231873"/>
                  <a:pt x="402461" y="5231760"/>
                </a:cubicBezTo>
                <a:cubicBezTo>
                  <a:pt x="404540" y="5231536"/>
                  <a:pt x="405383" y="5233333"/>
                  <a:pt x="404090" y="5235187"/>
                </a:cubicBezTo>
                <a:close/>
                <a:moveTo>
                  <a:pt x="395323" y="5542027"/>
                </a:moveTo>
                <a:cubicBezTo>
                  <a:pt x="395716" y="5540960"/>
                  <a:pt x="397908" y="5540005"/>
                  <a:pt x="399201" y="5540117"/>
                </a:cubicBezTo>
                <a:cubicBezTo>
                  <a:pt x="401730" y="5540286"/>
                  <a:pt x="403978" y="5541690"/>
                  <a:pt x="402910" y="5544780"/>
                </a:cubicBezTo>
                <a:cubicBezTo>
                  <a:pt x="402573" y="5545790"/>
                  <a:pt x="400325" y="5546184"/>
                  <a:pt x="398976" y="5546802"/>
                </a:cubicBezTo>
                <a:cubicBezTo>
                  <a:pt x="396503" y="5546184"/>
                  <a:pt x="394142" y="5545116"/>
                  <a:pt x="395267" y="5542027"/>
                </a:cubicBezTo>
                <a:close/>
                <a:moveTo>
                  <a:pt x="389815" y="5261304"/>
                </a:moveTo>
                <a:cubicBezTo>
                  <a:pt x="389365" y="5258159"/>
                  <a:pt x="391726" y="5257036"/>
                  <a:pt x="394255" y="5257485"/>
                </a:cubicBezTo>
                <a:cubicBezTo>
                  <a:pt x="395604" y="5257710"/>
                  <a:pt x="397571" y="5259114"/>
                  <a:pt x="397739" y="5260237"/>
                </a:cubicBezTo>
                <a:cubicBezTo>
                  <a:pt x="398189" y="5263439"/>
                  <a:pt x="395885" y="5264169"/>
                  <a:pt x="393244" y="5264169"/>
                </a:cubicBezTo>
                <a:cubicBezTo>
                  <a:pt x="392063" y="5263214"/>
                  <a:pt x="389927" y="5262427"/>
                  <a:pt x="389815" y="5261304"/>
                </a:cubicBezTo>
                <a:close/>
                <a:moveTo>
                  <a:pt x="372168" y="5594768"/>
                </a:moveTo>
                <a:cubicBezTo>
                  <a:pt x="372337" y="5593420"/>
                  <a:pt x="373629" y="5591567"/>
                  <a:pt x="374809" y="5591173"/>
                </a:cubicBezTo>
                <a:cubicBezTo>
                  <a:pt x="378125" y="5590106"/>
                  <a:pt x="378912" y="5592466"/>
                  <a:pt x="378069" y="5595105"/>
                </a:cubicBezTo>
                <a:cubicBezTo>
                  <a:pt x="377676" y="5596341"/>
                  <a:pt x="375877" y="5597071"/>
                  <a:pt x="374697" y="5597970"/>
                </a:cubicBezTo>
                <a:cubicBezTo>
                  <a:pt x="373797" y="5596902"/>
                  <a:pt x="372055" y="5595723"/>
                  <a:pt x="372168" y="5594768"/>
                </a:cubicBezTo>
                <a:close/>
                <a:moveTo>
                  <a:pt x="353621" y="5477941"/>
                </a:moveTo>
                <a:cubicBezTo>
                  <a:pt x="354970" y="5473616"/>
                  <a:pt x="358342" y="5473279"/>
                  <a:pt x="361714" y="5473560"/>
                </a:cubicBezTo>
                <a:cubicBezTo>
                  <a:pt x="365255" y="5473841"/>
                  <a:pt x="368908" y="5475132"/>
                  <a:pt x="369470" y="5479120"/>
                </a:cubicBezTo>
                <a:cubicBezTo>
                  <a:pt x="370145" y="5483726"/>
                  <a:pt x="366717" y="5485186"/>
                  <a:pt x="362951" y="5484737"/>
                </a:cubicBezTo>
                <a:cubicBezTo>
                  <a:pt x="358848" y="5484232"/>
                  <a:pt x="354520" y="5483276"/>
                  <a:pt x="353565" y="5477941"/>
                </a:cubicBezTo>
                <a:close/>
                <a:moveTo>
                  <a:pt x="344011" y="5184973"/>
                </a:moveTo>
                <a:cubicBezTo>
                  <a:pt x="344516" y="5181660"/>
                  <a:pt x="344685" y="5177896"/>
                  <a:pt x="349069" y="5177391"/>
                </a:cubicBezTo>
                <a:cubicBezTo>
                  <a:pt x="349800" y="5177335"/>
                  <a:pt x="351485" y="5179750"/>
                  <a:pt x="351598" y="5181154"/>
                </a:cubicBezTo>
                <a:cubicBezTo>
                  <a:pt x="351767" y="5184636"/>
                  <a:pt x="351485" y="5188456"/>
                  <a:pt x="346990" y="5188793"/>
                </a:cubicBezTo>
                <a:cubicBezTo>
                  <a:pt x="346146" y="5188849"/>
                  <a:pt x="345135" y="5186434"/>
                  <a:pt x="344067" y="5184973"/>
                </a:cubicBezTo>
                <a:close/>
                <a:moveTo>
                  <a:pt x="330747" y="1662455"/>
                </a:moveTo>
                <a:cubicBezTo>
                  <a:pt x="332377" y="1654255"/>
                  <a:pt x="337491" y="1648806"/>
                  <a:pt x="345360" y="1641280"/>
                </a:cubicBezTo>
                <a:cubicBezTo>
                  <a:pt x="346427" y="1654687"/>
                  <a:pt x="341538" y="1661741"/>
                  <a:pt x="330747" y="1662455"/>
                </a:cubicBezTo>
                <a:close/>
                <a:moveTo>
                  <a:pt x="339908" y="2439583"/>
                </a:moveTo>
                <a:cubicBezTo>
                  <a:pt x="337660" y="2439246"/>
                  <a:pt x="335749" y="2437111"/>
                  <a:pt x="335581" y="2436999"/>
                </a:cubicBezTo>
                <a:cubicBezTo>
                  <a:pt x="334850" y="2431382"/>
                  <a:pt x="335412" y="2428461"/>
                  <a:pt x="338559" y="2429192"/>
                </a:cubicBezTo>
                <a:cubicBezTo>
                  <a:pt x="340414" y="2429641"/>
                  <a:pt x="342324" y="2432449"/>
                  <a:pt x="343168" y="2434584"/>
                </a:cubicBezTo>
                <a:cubicBezTo>
                  <a:pt x="344123" y="2437055"/>
                  <a:pt x="343168" y="2440088"/>
                  <a:pt x="339908" y="2439583"/>
                </a:cubicBezTo>
                <a:close/>
                <a:moveTo>
                  <a:pt x="337098" y="5336905"/>
                </a:moveTo>
                <a:cubicBezTo>
                  <a:pt x="338166" y="5336905"/>
                  <a:pt x="339796" y="5338759"/>
                  <a:pt x="340133" y="5340050"/>
                </a:cubicBezTo>
                <a:cubicBezTo>
                  <a:pt x="340751" y="5342578"/>
                  <a:pt x="340021" y="5345162"/>
                  <a:pt x="336986" y="5345162"/>
                </a:cubicBezTo>
                <a:cubicBezTo>
                  <a:pt x="335917" y="5345162"/>
                  <a:pt x="334906" y="5343140"/>
                  <a:pt x="333782" y="5341960"/>
                </a:cubicBezTo>
                <a:cubicBezTo>
                  <a:pt x="333557" y="5339433"/>
                  <a:pt x="334063" y="5336962"/>
                  <a:pt x="337098" y="5336905"/>
                </a:cubicBezTo>
                <a:close/>
                <a:moveTo>
                  <a:pt x="327543" y="2120273"/>
                </a:moveTo>
                <a:cubicBezTo>
                  <a:pt x="326588" y="2117408"/>
                  <a:pt x="328499" y="2115330"/>
                  <a:pt x="331197" y="2114768"/>
                </a:cubicBezTo>
                <a:cubicBezTo>
                  <a:pt x="334456" y="2114038"/>
                  <a:pt x="337829" y="2113701"/>
                  <a:pt x="339290" y="2117127"/>
                </a:cubicBezTo>
                <a:cubicBezTo>
                  <a:pt x="339739" y="2120834"/>
                  <a:pt x="337772" y="2122632"/>
                  <a:pt x="335524" y="2123643"/>
                </a:cubicBezTo>
                <a:cubicBezTo>
                  <a:pt x="331984" y="2125272"/>
                  <a:pt x="328780" y="2124092"/>
                  <a:pt x="327543" y="2120273"/>
                </a:cubicBezTo>
                <a:close/>
                <a:moveTo>
                  <a:pt x="326138" y="5091062"/>
                </a:moveTo>
                <a:cubicBezTo>
                  <a:pt x="326138" y="5091062"/>
                  <a:pt x="327319" y="5089545"/>
                  <a:pt x="327712" y="5089658"/>
                </a:cubicBezTo>
                <a:cubicBezTo>
                  <a:pt x="329005" y="5090051"/>
                  <a:pt x="330185" y="5090837"/>
                  <a:pt x="331365" y="5091455"/>
                </a:cubicBezTo>
                <a:cubicBezTo>
                  <a:pt x="330410" y="5092466"/>
                  <a:pt x="329510" y="5093477"/>
                  <a:pt x="328555" y="5094488"/>
                </a:cubicBezTo>
                <a:cubicBezTo>
                  <a:pt x="327712" y="5093365"/>
                  <a:pt x="326813" y="5092298"/>
                  <a:pt x="326082" y="5091062"/>
                </a:cubicBezTo>
                <a:close/>
                <a:moveTo>
                  <a:pt x="306805" y="4420933"/>
                </a:moveTo>
                <a:cubicBezTo>
                  <a:pt x="307536" y="4415260"/>
                  <a:pt x="310121" y="4410598"/>
                  <a:pt x="316359" y="4410317"/>
                </a:cubicBezTo>
                <a:cubicBezTo>
                  <a:pt x="319282" y="4410205"/>
                  <a:pt x="320462" y="4412845"/>
                  <a:pt x="320406" y="4416102"/>
                </a:cubicBezTo>
                <a:cubicBezTo>
                  <a:pt x="319169" y="4421101"/>
                  <a:pt x="317708" y="4426942"/>
                  <a:pt x="311920" y="4428178"/>
                </a:cubicBezTo>
                <a:cubicBezTo>
                  <a:pt x="307423" y="4429133"/>
                  <a:pt x="306300" y="4424696"/>
                  <a:pt x="306749" y="4420933"/>
                </a:cubicBezTo>
                <a:close/>
                <a:moveTo>
                  <a:pt x="312875" y="3278157"/>
                </a:moveTo>
                <a:cubicBezTo>
                  <a:pt x="315629" y="3279000"/>
                  <a:pt x="316697" y="3281696"/>
                  <a:pt x="316135" y="3284504"/>
                </a:cubicBezTo>
                <a:cubicBezTo>
                  <a:pt x="315572" y="3287369"/>
                  <a:pt x="313605" y="3288941"/>
                  <a:pt x="310570" y="3288492"/>
                </a:cubicBezTo>
                <a:cubicBezTo>
                  <a:pt x="307816" y="3287312"/>
                  <a:pt x="306862" y="3284897"/>
                  <a:pt x="307367" y="3282145"/>
                </a:cubicBezTo>
                <a:cubicBezTo>
                  <a:pt x="307929" y="3279337"/>
                  <a:pt x="309896" y="3277314"/>
                  <a:pt x="312819" y="3278157"/>
                </a:cubicBezTo>
                <a:close/>
                <a:moveTo>
                  <a:pt x="309728" y="2201827"/>
                </a:moveTo>
                <a:cubicBezTo>
                  <a:pt x="309053" y="2199019"/>
                  <a:pt x="309840" y="2195874"/>
                  <a:pt x="313044" y="2196435"/>
                </a:cubicBezTo>
                <a:cubicBezTo>
                  <a:pt x="314898" y="2196772"/>
                  <a:pt x="316303" y="2199918"/>
                  <a:pt x="317764" y="2201659"/>
                </a:cubicBezTo>
                <a:cubicBezTo>
                  <a:pt x="316697" y="2203625"/>
                  <a:pt x="316079" y="2206096"/>
                  <a:pt x="315123" y="2206265"/>
                </a:cubicBezTo>
                <a:cubicBezTo>
                  <a:pt x="312144" y="2206770"/>
                  <a:pt x="310402" y="2204523"/>
                  <a:pt x="309728" y="2201827"/>
                </a:cubicBezTo>
                <a:close/>
                <a:moveTo>
                  <a:pt x="304501" y="5241309"/>
                </a:moveTo>
                <a:cubicBezTo>
                  <a:pt x="304388" y="5239175"/>
                  <a:pt x="305681" y="5238388"/>
                  <a:pt x="307536" y="5239062"/>
                </a:cubicBezTo>
                <a:cubicBezTo>
                  <a:pt x="308098" y="5240579"/>
                  <a:pt x="308997" y="5242095"/>
                  <a:pt x="309110" y="5243612"/>
                </a:cubicBezTo>
                <a:cubicBezTo>
                  <a:pt x="309222" y="5245746"/>
                  <a:pt x="307592" y="5246926"/>
                  <a:pt x="306187" y="5245746"/>
                </a:cubicBezTo>
                <a:cubicBezTo>
                  <a:pt x="305119" y="5244903"/>
                  <a:pt x="304613" y="5242825"/>
                  <a:pt x="304501" y="5241309"/>
                </a:cubicBezTo>
                <a:close/>
                <a:moveTo>
                  <a:pt x="280503" y="5303036"/>
                </a:moveTo>
                <a:cubicBezTo>
                  <a:pt x="290057" y="5308822"/>
                  <a:pt x="297869" y="5315899"/>
                  <a:pt x="294160" y="5333198"/>
                </a:cubicBezTo>
                <a:cubicBezTo>
                  <a:pt x="285617" y="5322246"/>
                  <a:pt x="280784" y="5314101"/>
                  <a:pt x="280503" y="5303036"/>
                </a:cubicBezTo>
                <a:close/>
                <a:moveTo>
                  <a:pt x="281683" y="4877234"/>
                </a:moveTo>
                <a:cubicBezTo>
                  <a:pt x="284268" y="4874538"/>
                  <a:pt x="287697" y="4872965"/>
                  <a:pt x="291237" y="4874369"/>
                </a:cubicBezTo>
                <a:cubicBezTo>
                  <a:pt x="296520" y="4876447"/>
                  <a:pt x="295902" y="4881503"/>
                  <a:pt x="295227" y="4885940"/>
                </a:cubicBezTo>
                <a:cubicBezTo>
                  <a:pt x="294553" y="4890208"/>
                  <a:pt x="295565" y="4895151"/>
                  <a:pt x="291406" y="4898297"/>
                </a:cubicBezTo>
                <a:cubicBezTo>
                  <a:pt x="286123" y="4897735"/>
                  <a:pt x="284886" y="4892792"/>
                  <a:pt x="282414" y="4889366"/>
                </a:cubicBezTo>
                <a:cubicBezTo>
                  <a:pt x="279716" y="4885603"/>
                  <a:pt x="277805" y="4881390"/>
                  <a:pt x="281739" y="4877290"/>
                </a:cubicBezTo>
                <a:close/>
                <a:moveTo>
                  <a:pt x="289607" y="2963004"/>
                </a:moveTo>
                <a:cubicBezTo>
                  <a:pt x="289270" y="2962273"/>
                  <a:pt x="288933" y="2961599"/>
                  <a:pt x="288540" y="2960869"/>
                </a:cubicBezTo>
                <a:cubicBezTo>
                  <a:pt x="289776" y="2960195"/>
                  <a:pt x="291012" y="2959521"/>
                  <a:pt x="292249" y="2958847"/>
                </a:cubicBezTo>
                <a:cubicBezTo>
                  <a:pt x="292586" y="2959577"/>
                  <a:pt x="293317" y="2960813"/>
                  <a:pt x="293260" y="2960869"/>
                </a:cubicBezTo>
                <a:cubicBezTo>
                  <a:pt x="292080" y="2961656"/>
                  <a:pt x="290844" y="2962330"/>
                  <a:pt x="289551" y="2963004"/>
                </a:cubicBezTo>
                <a:close/>
                <a:moveTo>
                  <a:pt x="287865" y="4135772"/>
                </a:moveTo>
                <a:cubicBezTo>
                  <a:pt x="286516" y="4137513"/>
                  <a:pt x="284999" y="4137682"/>
                  <a:pt x="283650" y="4135997"/>
                </a:cubicBezTo>
                <a:cubicBezTo>
                  <a:pt x="283256" y="4135548"/>
                  <a:pt x="283313" y="4134256"/>
                  <a:pt x="283650" y="4133694"/>
                </a:cubicBezTo>
                <a:cubicBezTo>
                  <a:pt x="284830" y="4131897"/>
                  <a:pt x="286460" y="4131784"/>
                  <a:pt x="287753" y="4133413"/>
                </a:cubicBezTo>
                <a:cubicBezTo>
                  <a:pt x="288146" y="4133862"/>
                  <a:pt x="287809" y="4134929"/>
                  <a:pt x="287753" y="4135716"/>
                </a:cubicBezTo>
                <a:close/>
                <a:moveTo>
                  <a:pt x="277074" y="4587805"/>
                </a:moveTo>
                <a:cubicBezTo>
                  <a:pt x="278199" y="4586794"/>
                  <a:pt x="279379" y="4584940"/>
                  <a:pt x="280446" y="4584996"/>
                </a:cubicBezTo>
                <a:cubicBezTo>
                  <a:pt x="281683" y="4585109"/>
                  <a:pt x="283594" y="4586681"/>
                  <a:pt x="283819" y="4587917"/>
                </a:cubicBezTo>
                <a:cubicBezTo>
                  <a:pt x="284493" y="4591231"/>
                  <a:pt x="282358" y="4592523"/>
                  <a:pt x="279548" y="4591624"/>
                </a:cubicBezTo>
                <a:cubicBezTo>
                  <a:pt x="278423" y="4591231"/>
                  <a:pt x="277861" y="4589153"/>
                  <a:pt x="277074" y="4587805"/>
                </a:cubicBezTo>
                <a:close/>
                <a:moveTo>
                  <a:pt x="260719" y="2672788"/>
                </a:moveTo>
                <a:cubicBezTo>
                  <a:pt x="258191" y="2673687"/>
                  <a:pt x="255830" y="2673013"/>
                  <a:pt x="256842" y="2669474"/>
                </a:cubicBezTo>
                <a:cubicBezTo>
                  <a:pt x="257179" y="2668239"/>
                  <a:pt x="259034" y="2666891"/>
                  <a:pt x="260326" y="2666722"/>
                </a:cubicBezTo>
                <a:cubicBezTo>
                  <a:pt x="261226" y="2666610"/>
                  <a:pt x="262406" y="2668351"/>
                  <a:pt x="263473" y="2669250"/>
                </a:cubicBezTo>
                <a:cubicBezTo>
                  <a:pt x="262574" y="2670485"/>
                  <a:pt x="261900" y="2672339"/>
                  <a:pt x="260719" y="2672788"/>
                </a:cubicBezTo>
                <a:close/>
                <a:moveTo>
                  <a:pt x="255549" y="3756139"/>
                </a:moveTo>
                <a:cubicBezTo>
                  <a:pt x="255549" y="3755858"/>
                  <a:pt x="257123" y="3754847"/>
                  <a:pt x="257347" y="3755016"/>
                </a:cubicBezTo>
                <a:cubicBezTo>
                  <a:pt x="258359" y="3755914"/>
                  <a:pt x="259146" y="3757038"/>
                  <a:pt x="260045" y="3758105"/>
                </a:cubicBezTo>
                <a:cubicBezTo>
                  <a:pt x="258921" y="3758891"/>
                  <a:pt x="257797" y="3759621"/>
                  <a:pt x="256673" y="3760407"/>
                </a:cubicBezTo>
                <a:cubicBezTo>
                  <a:pt x="256280" y="3759003"/>
                  <a:pt x="255718" y="3757599"/>
                  <a:pt x="255549" y="3756139"/>
                </a:cubicBezTo>
                <a:close/>
                <a:moveTo>
                  <a:pt x="239587" y="3207555"/>
                </a:moveTo>
                <a:cubicBezTo>
                  <a:pt x="240824" y="3207106"/>
                  <a:pt x="242173" y="3206993"/>
                  <a:pt x="243466" y="3206769"/>
                </a:cubicBezTo>
                <a:cubicBezTo>
                  <a:pt x="243409" y="3208173"/>
                  <a:pt x="243297" y="3209633"/>
                  <a:pt x="243241" y="3211037"/>
                </a:cubicBezTo>
                <a:cubicBezTo>
                  <a:pt x="241555" y="3212161"/>
                  <a:pt x="240206" y="3211824"/>
                  <a:pt x="239532" y="3209802"/>
                </a:cubicBezTo>
                <a:cubicBezTo>
                  <a:pt x="239307" y="3209128"/>
                  <a:pt x="239363" y="3207667"/>
                  <a:pt x="239587" y="3207555"/>
                </a:cubicBezTo>
                <a:close/>
                <a:moveTo>
                  <a:pt x="232338" y="3466429"/>
                </a:moveTo>
                <a:cubicBezTo>
                  <a:pt x="232338" y="3466429"/>
                  <a:pt x="232900" y="3465025"/>
                  <a:pt x="233181" y="3464295"/>
                </a:cubicBezTo>
                <a:cubicBezTo>
                  <a:pt x="234474" y="3464913"/>
                  <a:pt x="235822" y="3465474"/>
                  <a:pt x="237115" y="3466092"/>
                </a:cubicBezTo>
                <a:cubicBezTo>
                  <a:pt x="236834" y="3466878"/>
                  <a:pt x="236553" y="3467608"/>
                  <a:pt x="236215" y="3468395"/>
                </a:cubicBezTo>
                <a:cubicBezTo>
                  <a:pt x="234923" y="3467777"/>
                  <a:pt x="233574" y="3467215"/>
                  <a:pt x="232338" y="3466485"/>
                </a:cubicBezTo>
                <a:close/>
                <a:moveTo>
                  <a:pt x="231326" y="2552759"/>
                </a:moveTo>
                <a:cubicBezTo>
                  <a:pt x="236777" y="2562420"/>
                  <a:pt x="243522" y="2568430"/>
                  <a:pt x="251840" y="2573260"/>
                </a:cubicBezTo>
                <a:cubicBezTo>
                  <a:pt x="229303" y="2580731"/>
                  <a:pt x="226100" y="2577585"/>
                  <a:pt x="231326" y="2552759"/>
                </a:cubicBezTo>
                <a:close/>
                <a:moveTo>
                  <a:pt x="217276" y="5209013"/>
                </a:moveTo>
                <a:cubicBezTo>
                  <a:pt x="215140" y="5208732"/>
                  <a:pt x="214465" y="5207384"/>
                  <a:pt x="215027" y="5205418"/>
                </a:cubicBezTo>
                <a:cubicBezTo>
                  <a:pt x="215758" y="5205025"/>
                  <a:pt x="216489" y="5204238"/>
                  <a:pt x="217163" y="5204295"/>
                </a:cubicBezTo>
                <a:cubicBezTo>
                  <a:pt x="219242" y="5204575"/>
                  <a:pt x="220086" y="5205980"/>
                  <a:pt x="219299" y="5207889"/>
                </a:cubicBezTo>
                <a:cubicBezTo>
                  <a:pt x="219018" y="5208507"/>
                  <a:pt x="217894" y="5209125"/>
                  <a:pt x="217276" y="5209013"/>
                </a:cubicBezTo>
                <a:close/>
                <a:moveTo>
                  <a:pt x="210194" y="5281244"/>
                </a:moveTo>
                <a:cubicBezTo>
                  <a:pt x="210194" y="5281244"/>
                  <a:pt x="211375" y="5279727"/>
                  <a:pt x="211768" y="5279839"/>
                </a:cubicBezTo>
                <a:cubicBezTo>
                  <a:pt x="213060" y="5280233"/>
                  <a:pt x="214241" y="5281019"/>
                  <a:pt x="215421" y="5281637"/>
                </a:cubicBezTo>
                <a:cubicBezTo>
                  <a:pt x="214465" y="5282648"/>
                  <a:pt x="213567" y="5283659"/>
                  <a:pt x="212611" y="5284670"/>
                </a:cubicBezTo>
                <a:cubicBezTo>
                  <a:pt x="211768" y="5283546"/>
                  <a:pt x="210868" y="5282479"/>
                  <a:pt x="210138" y="5281244"/>
                </a:cubicBezTo>
                <a:close/>
                <a:moveTo>
                  <a:pt x="199572" y="4913069"/>
                </a:moveTo>
                <a:cubicBezTo>
                  <a:pt x="199516" y="4910934"/>
                  <a:pt x="201314" y="4909923"/>
                  <a:pt x="203056" y="4911159"/>
                </a:cubicBezTo>
                <a:cubicBezTo>
                  <a:pt x="204181" y="4911945"/>
                  <a:pt x="204630" y="4913799"/>
                  <a:pt x="205417" y="4915203"/>
                </a:cubicBezTo>
                <a:cubicBezTo>
                  <a:pt x="204911" y="4917337"/>
                  <a:pt x="203450" y="4918348"/>
                  <a:pt x="201764" y="4917169"/>
                </a:cubicBezTo>
                <a:cubicBezTo>
                  <a:pt x="200640" y="4916382"/>
                  <a:pt x="199628" y="4914473"/>
                  <a:pt x="199572" y="4913069"/>
                </a:cubicBezTo>
                <a:close/>
                <a:moveTo>
                  <a:pt x="190074" y="5176099"/>
                </a:moveTo>
                <a:cubicBezTo>
                  <a:pt x="190074" y="5172448"/>
                  <a:pt x="190805" y="5168292"/>
                  <a:pt x="195189" y="5168404"/>
                </a:cubicBezTo>
                <a:cubicBezTo>
                  <a:pt x="199291" y="5168460"/>
                  <a:pt x="200584" y="5172336"/>
                  <a:pt x="200584" y="5176099"/>
                </a:cubicBezTo>
                <a:cubicBezTo>
                  <a:pt x="200584" y="5179862"/>
                  <a:pt x="199291" y="5183064"/>
                  <a:pt x="195189" y="5184018"/>
                </a:cubicBezTo>
                <a:cubicBezTo>
                  <a:pt x="190805" y="5183288"/>
                  <a:pt x="190018" y="5179806"/>
                  <a:pt x="190018" y="5176155"/>
                </a:cubicBezTo>
                <a:close/>
                <a:moveTo>
                  <a:pt x="181981" y="5639421"/>
                </a:moveTo>
                <a:cubicBezTo>
                  <a:pt x="181700" y="5636219"/>
                  <a:pt x="184398" y="5635209"/>
                  <a:pt x="186590" y="5637062"/>
                </a:cubicBezTo>
                <a:cubicBezTo>
                  <a:pt x="188163" y="5638410"/>
                  <a:pt x="188725" y="5641162"/>
                  <a:pt x="189343" y="5643353"/>
                </a:cubicBezTo>
                <a:cubicBezTo>
                  <a:pt x="189400" y="5643634"/>
                  <a:pt x="187039" y="5644644"/>
                  <a:pt x="185353" y="5645543"/>
                </a:cubicBezTo>
                <a:cubicBezTo>
                  <a:pt x="184173" y="5643521"/>
                  <a:pt x="182206" y="5641556"/>
                  <a:pt x="181981" y="5639421"/>
                </a:cubicBezTo>
                <a:close/>
                <a:moveTo>
                  <a:pt x="169223" y="2366172"/>
                </a:moveTo>
                <a:cubicBezTo>
                  <a:pt x="170066" y="2364937"/>
                  <a:pt x="170797" y="2362858"/>
                  <a:pt x="171752" y="2362746"/>
                </a:cubicBezTo>
                <a:cubicBezTo>
                  <a:pt x="173101" y="2362577"/>
                  <a:pt x="174675" y="2363869"/>
                  <a:pt x="176080" y="2364543"/>
                </a:cubicBezTo>
                <a:cubicBezTo>
                  <a:pt x="176473" y="2366509"/>
                  <a:pt x="175631" y="2368026"/>
                  <a:pt x="173607" y="2367969"/>
                </a:cubicBezTo>
                <a:cubicBezTo>
                  <a:pt x="172145" y="2367969"/>
                  <a:pt x="170685" y="2366790"/>
                  <a:pt x="169223" y="2366172"/>
                </a:cubicBezTo>
                <a:close/>
                <a:moveTo>
                  <a:pt x="161692" y="2521306"/>
                </a:moveTo>
                <a:cubicBezTo>
                  <a:pt x="159163" y="2520632"/>
                  <a:pt x="157533" y="2518666"/>
                  <a:pt x="157814" y="2515633"/>
                </a:cubicBezTo>
                <a:cubicBezTo>
                  <a:pt x="158826" y="2512824"/>
                  <a:pt x="161074" y="2511870"/>
                  <a:pt x="163715" y="2512038"/>
                </a:cubicBezTo>
                <a:cubicBezTo>
                  <a:pt x="166470" y="2512207"/>
                  <a:pt x="168942" y="2513835"/>
                  <a:pt x="168830" y="2516700"/>
                </a:cubicBezTo>
                <a:cubicBezTo>
                  <a:pt x="168661" y="2521193"/>
                  <a:pt x="165401" y="2522317"/>
                  <a:pt x="161692" y="2521306"/>
                </a:cubicBezTo>
                <a:close/>
                <a:moveTo>
                  <a:pt x="158432" y="2850164"/>
                </a:moveTo>
                <a:cubicBezTo>
                  <a:pt x="157309" y="2849434"/>
                  <a:pt x="156409" y="2847187"/>
                  <a:pt x="156578" y="2845783"/>
                </a:cubicBezTo>
                <a:cubicBezTo>
                  <a:pt x="156690" y="2844772"/>
                  <a:pt x="158770" y="2843986"/>
                  <a:pt x="159950" y="2843143"/>
                </a:cubicBezTo>
                <a:cubicBezTo>
                  <a:pt x="160568" y="2844660"/>
                  <a:pt x="161692" y="2846176"/>
                  <a:pt x="161748" y="2847749"/>
                </a:cubicBezTo>
                <a:cubicBezTo>
                  <a:pt x="161804" y="2849883"/>
                  <a:pt x="160006" y="2851231"/>
                  <a:pt x="158489" y="2850220"/>
                </a:cubicBezTo>
                <a:close/>
                <a:moveTo>
                  <a:pt x="150452" y="4999566"/>
                </a:moveTo>
                <a:cubicBezTo>
                  <a:pt x="150902" y="4998105"/>
                  <a:pt x="151351" y="4996645"/>
                  <a:pt x="151745" y="4995185"/>
                </a:cubicBezTo>
                <a:cubicBezTo>
                  <a:pt x="152981" y="4996196"/>
                  <a:pt x="154779" y="4996982"/>
                  <a:pt x="155173" y="4998274"/>
                </a:cubicBezTo>
                <a:cubicBezTo>
                  <a:pt x="155566" y="4999454"/>
                  <a:pt x="154442" y="5001138"/>
                  <a:pt x="153992" y="5002655"/>
                </a:cubicBezTo>
                <a:cubicBezTo>
                  <a:pt x="152812" y="5001644"/>
                  <a:pt x="151576" y="5000577"/>
                  <a:pt x="150395" y="4999566"/>
                </a:cubicBezTo>
                <a:close/>
                <a:moveTo>
                  <a:pt x="149103" y="4298376"/>
                </a:moveTo>
                <a:cubicBezTo>
                  <a:pt x="149833" y="4295568"/>
                  <a:pt x="152363" y="4294837"/>
                  <a:pt x="154779" y="4295680"/>
                </a:cubicBezTo>
                <a:cubicBezTo>
                  <a:pt x="155847" y="4296073"/>
                  <a:pt x="156409" y="4297983"/>
                  <a:pt x="157140" y="4299218"/>
                </a:cubicBezTo>
                <a:cubicBezTo>
                  <a:pt x="156015" y="4302027"/>
                  <a:pt x="153712" y="4302701"/>
                  <a:pt x="151351" y="4301858"/>
                </a:cubicBezTo>
                <a:cubicBezTo>
                  <a:pt x="150283" y="4301465"/>
                  <a:pt x="148878" y="4299331"/>
                  <a:pt x="149103" y="4298376"/>
                </a:cubicBezTo>
                <a:close/>
                <a:moveTo>
                  <a:pt x="145787" y="5351902"/>
                </a:moveTo>
                <a:cubicBezTo>
                  <a:pt x="144438" y="5351396"/>
                  <a:pt x="143539" y="5349655"/>
                  <a:pt x="142303" y="5348251"/>
                </a:cubicBezTo>
                <a:cubicBezTo>
                  <a:pt x="142134" y="5346454"/>
                  <a:pt x="143202" y="5345106"/>
                  <a:pt x="145056" y="5345723"/>
                </a:cubicBezTo>
                <a:cubicBezTo>
                  <a:pt x="146405" y="5346172"/>
                  <a:pt x="147923" y="5347689"/>
                  <a:pt x="148428" y="5349093"/>
                </a:cubicBezTo>
                <a:cubicBezTo>
                  <a:pt x="149103" y="5351003"/>
                  <a:pt x="147698" y="5352576"/>
                  <a:pt x="145843" y="5351902"/>
                </a:cubicBezTo>
                <a:close/>
                <a:moveTo>
                  <a:pt x="140616" y="5502766"/>
                </a:moveTo>
                <a:cubicBezTo>
                  <a:pt x="141291" y="5501418"/>
                  <a:pt x="141628" y="5499396"/>
                  <a:pt x="142639" y="5498835"/>
                </a:cubicBezTo>
                <a:cubicBezTo>
                  <a:pt x="144944" y="5497543"/>
                  <a:pt x="147361" y="5497992"/>
                  <a:pt x="147361" y="5501306"/>
                </a:cubicBezTo>
                <a:cubicBezTo>
                  <a:pt x="147361" y="5502430"/>
                  <a:pt x="145450" y="5503609"/>
                  <a:pt x="144495" y="5504676"/>
                </a:cubicBezTo>
                <a:cubicBezTo>
                  <a:pt x="143089" y="5504002"/>
                  <a:pt x="141853" y="5503385"/>
                  <a:pt x="140616" y="5502822"/>
                </a:cubicBezTo>
                <a:close/>
                <a:moveTo>
                  <a:pt x="125835" y="4931884"/>
                </a:moveTo>
                <a:cubicBezTo>
                  <a:pt x="123644" y="4925144"/>
                  <a:pt x="119484" y="4918629"/>
                  <a:pt x="131287" y="4909979"/>
                </a:cubicBezTo>
                <a:cubicBezTo>
                  <a:pt x="134772" y="4926998"/>
                  <a:pt x="142246" y="4939242"/>
                  <a:pt x="147248" y="4952666"/>
                </a:cubicBezTo>
                <a:cubicBezTo>
                  <a:pt x="148935" y="4957160"/>
                  <a:pt x="148878" y="4961934"/>
                  <a:pt x="143539" y="4963787"/>
                </a:cubicBezTo>
                <a:cubicBezTo>
                  <a:pt x="138481" y="4965472"/>
                  <a:pt x="134884" y="4962327"/>
                  <a:pt x="133367" y="4957777"/>
                </a:cubicBezTo>
                <a:cubicBezTo>
                  <a:pt x="130500" y="4949296"/>
                  <a:pt x="128645" y="4940422"/>
                  <a:pt x="125891" y="4931941"/>
                </a:cubicBezTo>
                <a:close/>
                <a:moveTo>
                  <a:pt x="144382" y="3767934"/>
                </a:moveTo>
                <a:cubicBezTo>
                  <a:pt x="130332" y="3775179"/>
                  <a:pt x="119260" y="3772371"/>
                  <a:pt x="108300" y="3767822"/>
                </a:cubicBezTo>
                <a:cubicBezTo>
                  <a:pt x="105940" y="3766867"/>
                  <a:pt x="104198" y="3763890"/>
                  <a:pt x="105490" y="3761362"/>
                </a:cubicBezTo>
                <a:cubicBezTo>
                  <a:pt x="106502" y="3759397"/>
                  <a:pt x="109200" y="3756813"/>
                  <a:pt x="110942" y="3756981"/>
                </a:cubicBezTo>
                <a:cubicBezTo>
                  <a:pt x="121620" y="3757936"/>
                  <a:pt x="132860" y="3757655"/>
                  <a:pt x="144382" y="3767990"/>
                </a:cubicBezTo>
                <a:close/>
                <a:moveTo>
                  <a:pt x="112572" y="3385885"/>
                </a:moveTo>
                <a:cubicBezTo>
                  <a:pt x="111673" y="3384987"/>
                  <a:pt x="110548" y="3383864"/>
                  <a:pt x="109425" y="3382796"/>
                </a:cubicBezTo>
                <a:cubicBezTo>
                  <a:pt x="110492" y="3381617"/>
                  <a:pt x="111560" y="3379651"/>
                  <a:pt x="112684" y="3379595"/>
                </a:cubicBezTo>
                <a:cubicBezTo>
                  <a:pt x="113752" y="3379595"/>
                  <a:pt x="114932" y="3381560"/>
                  <a:pt x="116056" y="3382684"/>
                </a:cubicBezTo>
                <a:cubicBezTo>
                  <a:pt x="114932" y="3383751"/>
                  <a:pt x="113752" y="3384818"/>
                  <a:pt x="112572" y="3385942"/>
                </a:cubicBezTo>
                <a:close/>
                <a:moveTo>
                  <a:pt x="107795" y="4113249"/>
                </a:moveTo>
                <a:cubicBezTo>
                  <a:pt x="103636" y="4101735"/>
                  <a:pt x="105659" y="4089041"/>
                  <a:pt x="97734" y="4080167"/>
                </a:cubicBezTo>
                <a:cubicBezTo>
                  <a:pt x="95374" y="4077527"/>
                  <a:pt x="96892" y="4073258"/>
                  <a:pt x="99758" y="4070731"/>
                </a:cubicBezTo>
                <a:cubicBezTo>
                  <a:pt x="103692" y="4067248"/>
                  <a:pt x="107851" y="4068147"/>
                  <a:pt x="111617" y="4071011"/>
                </a:cubicBezTo>
                <a:cubicBezTo>
                  <a:pt x="123363" y="4079886"/>
                  <a:pt x="122463" y="4096905"/>
                  <a:pt x="107795" y="4113249"/>
                </a:cubicBezTo>
                <a:close/>
                <a:moveTo>
                  <a:pt x="109143" y="4466765"/>
                </a:moveTo>
                <a:cubicBezTo>
                  <a:pt x="110380" y="4467439"/>
                  <a:pt x="111560" y="4468338"/>
                  <a:pt x="112740" y="4469180"/>
                </a:cubicBezTo>
                <a:cubicBezTo>
                  <a:pt x="111785" y="4470247"/>
                  <a:pt x="110830" y="4471314"/>
                  <a:pt x="109874" y="4472382"/>
                </a:cubicBezTo>
                <a:cubicBezTo>
                  <a:pt x="109143" y="4471146"/>
                  <a:pt x="108300" y="4469910"/>
                  <a:pt x="107851" y="4468562"/>
                </a:cubicBezTo>
                <a:cubicBezTo>
                  <a:pt x="107738" y="4468113"/>
                  <a:pt x="109031" y="4466709"/>
                  <a:pt x="109200" y="4466765"/>
                </a:cubicBezTo>
                <a:close/>
                <a:moveTo>
                  <a:pt x="113527" y="4311800"/>
                </a:moveTo>
                <a:cubicBezTo>
                  <a:pt x="113471" y="4310789"/>
                  <a:pt x="115775" y="4308654"/>
                  <a:pt x="116730" y="4308767"/>
                </a:cubicBezTo>
                <a:cubicBezTo>
                  <a:pt x="121564" y="4309385"/>
                  <a:pt x="127016" y="4310283"/>
                  <a:pt x="129152" y="4315394"/>
                </a:cubicBezTo>
                <a:cubicBezTo>
                  <a:pt x="130275" y="4317978"/>
                  <a:pt x="126847" y="4319102"/>
                  <a:pt x="124037" y="4319439"/>
                </a:cubicBezTo>
                <a:cubicBezTo>
                  <a:pt x="119260" y="4319045"/>
                  <a:pt x="113977" y="4318821"/>
                  <a:pt x="113527" y="4311800"/>
                </a:cubicBezTo>
                <a:close/>
                <a:moveTo>
                  <a:pt x="119822" y="4699016"/>
                </a:moveTo>
                <a:cubicBezTo>
                  <a:pt x="122014" y="4699634"/>
                  <a:pt x="124318" y="4701431"/>
                  <a:pt x="125555" y="4703397"/>
                </a:cubicBezTo>
                <a:cubicBezTo>
                  <a:pt x="126510" y="4704801"/>
                  <a:pt x="124768" y="4706373"/>
                  <a:pt x="121733" y="4706430"/>
                </a:cubicBezTo>
                <a:cubicBezTo>
                  <a:pt x="120271" y="4705587"/>
                  <a:pt x="117237" y="4704913"/>
                  <a:pt x="116169" y="4703004"/>
                </a:cubicBezTo>
                <a:cubicBezTo>
                  <a:pt x="114202" y="4699465"/>
                  <a:pt x="117293" y="4698285"/>
                  <a:pt x="119822" y="4698960"/>
                </a:cubicBezTo>
                <a:close/>
                <a:moveTo>
                  <a:pt x="126285" y="3878021"/>
                </a:moveTo>
                <a:cubicBezTo>
                  <a:pt x="125779" y="3874988"/>
                  <a:pt x="127521" y="3872854"/>
                  <a:pt x="130500" y="3872461"/>
                </a:cubicBezTo>
                <a:cubicBezTo>
                  <a:pt x="133310" y="3872124"/>
                  <a:pt x="135727" y="3873528"/>
                  <a:pt x="136233" y="3876505"/>
                </a:cubicBezTo>
                <a:cubicBezTo>
                  <a:pt x="136739" y="3879538"/>
                  <a:pt x="134940" y="3881447"/>
                  <a:pt x="132018" y="3882066"/>
                </a:cubicBezTo>
                <a:cubicBezTo>
                  <a:pt x="129152" y="3882121"/>
                  <a:pt x="126791" y="3880942"/>
                  <a:pt x="126285" y="3877965"/>
                </a:cubicBezTo>
                <a:close/>
                <a:moveTo>
                  <a:pt x="107120" y="3900207"/>
                </a:moveTo>
                <a:cubicBezTo>
                  <a:pt x="107851" y="3900320"/>
                  <a:pt x="108863" y="3901050"/>
                  <a:pt x="108975" y="3901668"/>
                </a:cubicBezTo>
                <a:cubicBezTo>
                  <a:pt x="109481" y="3903746"/>
                  <a:pt x="108413" y="3904757"/>
                  <a:pt x="106333" y="3904588"/>
                </a:cubicBezTo>
                <a:cubicBezTo>
                  <a:pt x="105659" y="3904083"/>
                  <a:pt x="104591" y="3903690"/>
                  <a:pt x="104479" y="3903072"/>
                </a:cubicBezTo>
                <a:cubicBezTo>
                  <a:pt x="104029" y="3900938"/>
                  <a:pt x="105041" y="3899814"/>
                  <a:pt x="107120" y="3900207"/>
                </a:cubicBezTo>
                <a:close/>
                <a:moveTo>
                  <a:pt x="145225" y="4429358"/>
                </a:moveTo>
                <a:cubicBezTo>
                  <a:pt x="144326" y="4430649"/>
                  <a:pt x="143539" y="4432952"/>
                  <a:pt x="142471" y="4433121"/>
                </a:cubicBezTo>
                <a:cubicBezTo>
                  <a:pt x="139324" y="4433570"/>
                  <a:pt x="138144" y="4430930"/>
                  <a:pt x="138481" y="4428234"/>
                </a:cubicBezTo>
                <a:cubicBezTo>
                  <a:pt x="138649" y="4426830"/>
                  <a:pt x="140054" y="4424639"/>
                  <a:pt x="141123" y="4424471"/>
                </a:cubicBezTo>
                <a:cubicBezTo>
                  <a:pt x="144269" y="4424022"/>
                  <a:pt x="145113" y="4426549"/>
                  <a:pt x="145225" y="4429358"/>
                </a:cubicBezTo>
                <a:close/>
                <a:moveTo>
                  <a:pt x="121002" y="5326065"/>
                </a:moveTo>
                <a:cubicBezTo>
                  <a:pt x="120440" y="5326065"/>
                  <a:pt x="119484" y="5325335"/>
                  <a:pt x="119260" y="5324717"/>
                </a:cubicBezTo>
                <a:cubicBezTo>
                  <a:pt x="118642" y="5322695"/>
                  <a:pt x="119484" y="5321347"/>
                  <a:pt x="121564" y="5321235"/>
                </a:cubicBezTo>
                <a:cubicBezTo>
                  <a:pt x="122126" y="5321235"/>
                  <a:pt x="122744" y="5322133"/>
                  <a:pt x="123363" y="5322583"/>
                </a:cubicBezTo>
                <a:cubicBezTo>
                  <a:pt x="123868" y="5324717"/>
                  <a:pt x="123081" y="5326009"/>
                  <a:pt x="121002" y="5326065"/>
                </a:cubicBezTo>
                <a:close/>
                <a:moveTo>
                  <a:pt x="103243" y="5628188"/>
                </a:moveTo>
                <a:cubicBezTo>
                  <a:pt x="110323" y="5636949"/>
                  <a:pt x="119484" y="5644532"/>
                  <a:pt x="122351" y="5661326"/>
                </a:cubicBezTo>
                <a:cubicBezTo>
                  <a:pt x="107907" y="5651385"/>
                  <a:pt x="104085" y="5640657"/>
                  <a:pt x="103243" y="5628188"/>
                </a:cubicBezTo>
                <a:close/>
                <a:moveTo>
                  <a:pt x="90485" y="4250859"/>
                </a:moveTo>
                <a:cubicBezTo>
                  <a:pt x="91383" y="4249679"/>
                  <a:pt x="92339" y="4248443"/>
                  <a:pt x="93239" y="4247264"/>
                </a:cubicBezTo>
                <a:cubicBezTo>
                  <a:pt x="94700" y="4247826"/>
                  <a:pt x="96948" y="4247938"/>
                  <a:pt x="97454" y="4249005"/>
                </a:cubicBezTo>
                <a:cubicBezTo>
                  <a:pt x="99139" y="4252319"/>
                  <a:pt x="96611" y="4253554"/>
                  <a:pt x="94082" y="4253499"/>
                </a:cubicBezTo>
                <a:cubicBezTo>
                  <a:pt x="92845" y="4253499"/>
                  <a:pt x="91665" y="4251813"/>
                  <a:pt x="90485" y="4250915"/>
                </a:cubicBezTo>
                <a:close/>
                <a:moveTo>
                  <a:pt x="83740" y="4928570"/>
                </a:moveTo>
                <a:cubicBezTo>
                  <a:pt x="84921" y="4927840"/>
                  <a:pt x="86045" y="4926998"/>
                  <a:pt x="87281" y="4926548"/>
                </a:cubicBezTo>
                <a:cubicBezTo>
                  <a:pt x="87675" y="4926436"/>
                  <a:pt x="89023" y="4927728"/>
                  <a:pt x="88967" y="4927840"/>
                </a:cubicBezTo>
                <a:cubicBezTo>
                  <a:pt x="88349" y="4929076"/>
                  <a:pt x="87506" y="4930256"/>
                  <a:pt x="86719" y="4931435"/>
                </a:cubicBezTo>
                <a:cubicBezTo>
                  <a:pt x="85708" y="4930480"/>
                  <a:pt x="84696" y="4929525"/>
                  <a:pt x="83684" y="4928570"/>
                </a:cubicBezTo>
                <a:close/>
                <a:moveTo>
                  <a:pt x="82560" y="1980866"/>
                </a:moveTo>
                <a:cubicBezTo>
                  <a:pt x="82841" y="1979574"/>
                  <a:pt x="84696" y="1977721"/>
                  <a:pt x="85820" y="1977721"/>
                </a:cubicBezTo>
                <a:cubicBezTo>
                  <a:pt x="88855" y="1977777"/>
                  <a:pt x="90035" y="1980192"/>
                  <a:pt x="88686" y="1982888"/>
                </a:cubicBezTo>
                <a:cubicBezTo>
                  <a:pt x="88180" y="1983955"/>
                  <a:pt x="85988" y="1984180"/>
                  <a:pt x="84527" y="1984742"/>
                </a:cubicBezTo>
                <a:cubicBezTo>
                  <a:pt x="83796" y="1983393"/>
                  <a:pt x="82279" y="1981877"/>
                  <a:pt x="82560" y="1980810"/>
                </a:cubicBezTo>
                <a:close/>
                <a:moveTo>
                  <a:pt x="82448" y="1532653"/>
                </a:moveTo>
                <a:cubicBezTo>
                  <a:pt x="83122" y="1532316"/>
                  <a:pt x="83796" y="1531923"/>
                  <a:pt x="84471" y="1531586"/>
                </a:cubicBezTo>
                <a:cubicBezTo>
                  <a:pt x="85145" y="1532877"/>
                  <a:pt x="85763" y="1534113"/>
                  <a:pt x="86438" y="1535405"/>
                </a:cubicBezTo>
                <a:cubicBezTo>
                  <a:pt x="85763" y="1535742"/>
                  <a:pt x="84527" y="1536528"/>
                  <a:pt x="84471" y="1536416"/>
                </a:cubicBezTo>
                <a:cubicBezTo>
                  <a:pt x="83684" y="1535236"/>
                  <a:pt x="83066" y="1533945"/>
                  <a:pt x="82448" y="1532653"/>
                </a:cubicBezTo>
                <a:close/>
                <a:moveTo>
                  <a:pt x="71882" y="4942500"/>
                </a:moveTo>
                <a:cubicBezTo>
                  <a:pt x="71657" y="4940366"/>
                  <a:pt x="73343" y="4939411"/>
                  <a:pt x="75142" y="4940703"/>
                </a:cubicBezTo>
                <a:cubicBezTo>
                  <a:pt x="76322" y="4941545"/>
                  <a:pt x="77614" y="4943118"/>
                  <a:pt x="77783" y="4944522"/>
                </a:cubicBezTo>
                <a:cubicBezTo>
                  <a:pt x="78064" y="4946656"/>
                  <a:pt x="76491" y="4947330"/>
                  <a:pt x="74467" y="4946376"/>
                </a:cubicBezTo>
                <a:cubicBezTo>
                  <a:pt x="73568" y="4945083"/>
                  <a:pt x="72050" y="4943848"/>
                  <a:pt x="71882" y="4942500"/>
                </a:cubicBezTo>
                <a:close/>
                <a:moveTo>
                  <a:pt x="58674" y="4921044"/>
                </a:moveTo>
                <a:cubicBezTo>
                  <a:pt x="57662" y="4919865"/>
                  <a:pt x="56314" y="4918797"/>
                  <a:pt x="55695" y="4917393"/>
                </a:cubicBezTo>
                <a:cubicBezTo>
                  <a:pt x="54797" y="4915315"/>
                  <a:pt x="55808" y="4913630"/>
                  <a:pt x="57719" y="4914079"/>
                </a:cubicBezTo>
                <a:cubicBezTo>
                  <a:pt x="58956" y="4914360"/>
                  <a:pt x="60136" y="4916158"/>
                  <a:pt x="60697" y="4917562"/>
                </a:cubicBezTo>
                <a:cubicBezTo>
                  <a:pt x="61597" y="4919584"/>
                  <a:pt x="60641" y="4920875"/>
                  <a:pt x="58618" y="4921044"/>
                </a:cubicBezTo>
                <a:close/>
                <a:moveTo>
                  <a:pt x="51031" y="4992713"/>
                </a:moveTo>
                <a:cubicBezTo>
                  <a:pt x="50582" y="4989287"/>
                  <a:pt x="53392" y="4988782"/>
                  <a:pt x="55471" y="4990523"/>
                </a:cubicBezTo>
                <a:cubicBezTo>
                  <a:pt x="57157" y="4991927"/>
                  <a:pt x="58449" y="4994398"/>
                  <a:pt x="58843" y="4996589"/>
                </a:cubicBezTo>
                <a:cubicBezTo>
                  <a:pt x="59180" y="4998442"/>
                  <a:pt x="57326" y="4999172"/>
                  <a:pt x="54572" y="4997881"/>
                </a:cubicBezTo>
                <a:cubicBezTo>
                  <a:pt x="53616" y="4996589"/>
                  <a:pt x="51256" y="4994792"/>
                  <a:pt x="50975" y="4992657"/>
                </a:cubicBezTo>
                <a:close/>
                <a:moveTo>
                  <a:pt x="6800" y="4815506"/>
                </a:moveTo>
                <a:cubicBezTo>
                  <a:pt x="13769" y="4823370"/>
                  <a:pt x="24560" y="4827975"/>
                  <a:pt x="27258" y="4841961"/>
                </a:cubicBezTo>
                <a:cubicBezTo>
                  <a:pt x="16242" y="4835148"/>
                  <a:pt x="9442" y="4826330"/>
                  <a:pt x="6800" y="4815506"/>
                </a:cubicBezTo>
                <a:close/>
                <a:moveTo>
                  <a:pt x="22649" y="4423348"/>
                </a:moveTo>
                <a:cubicBezTo>
                  <a:pt x="19333" y="4422449"/>
                  <a:pt x="15455" y="4421325"/>
                  <a:pt x="15399" y="4417225"/>
                </a:cubicBezTo>
                <a:cubicBezTo>
                  <a:pt x="15399" y="4414136"/>
                  <a:pt x="18827" y="4413799"/>
                  <a:pt x="21356" y="4413968"/>
                </a:cubicBezTo>
                <a:cubicBezTo>
                  <a:pt x="24054" y="4414193"/>
                  <a:pt x="26583" y="4415484"/>
                  <a:pt x="27033" y="4418405"/>
                </a:cubicBezTo>
                <a:cubicBezTo>
                  <a:pt x="27538" y="4421438"/>
                  <a:pt x="25684" y="4423179"/>
                  <a:pt x="22593" y="4423292"/>
                </a:cubicBezTo>
                <a:close/>
                <a:moveTo>
                  <a:pt x="5001" y="4109598"/>
                </a:moveTo>
                <a:cubicBezTo>
                  <a:pt x="16242" y="4112743"/>
                  <a:pt x="24953" y="4113699"/>
                  <a:pt x="24448" y="4126111"/>
                </a:cubicBezTo>
                <a:cubicBezTo>
                  <a:pt x="15455" y="4125269"/>
                  <a:pt x="8936" y="4122236"/>
                  <a:pt x="5001" y="4109598"/>
                </a:cubicBezTo>
                <a:close/>
                <a:moveTo>
                  <a:pt x="12645" y="3072866"/>
                </a:moveTo>
                <a:cubicBezTo>
                  <a:pt x="11802" y="3071743"/>
                  <a:pt x="10903" y="3070620"/>
                  <a:pt x="10172" y="3069384"/>
                </a:cubicBezTo>
                <a:cubicBezTo>
                  <a:pt x="10116" y="3069272"/>
                  <a:pt x="11352" y="3067811"/>
                  <a:pt x="11802" y="3067980"/>
                </a:cubicBezTo>
                <a:cubicBezTo>
                  <a:pt x="13095" y="3068373"/>
                  <a:pt x="14275" y="3069159"/>
                  <a:pt x="15511" y="3069833"/>
                </a:cubicBezTo>
                <a:cubicBezTo>
                  <a:pt x="14556" y="3070844"/>
                  <a:pt x="13657" y="3071855"/>
                  <a:pt x="12701" y="3072923"/>
                </a:cubicBezTo>
                <a:close/>
                <a:moveTo>
                  <a:pt x="9667" y="2755354"/>
                </a:moveTo>
                <a:cubicBezTo>
                  <a:pt x="9667" y="2754736"/>
                  <a:pt x="10397" y="2753725"/>
                  <a:pt x="11015" y="2753556"/>
                </a:cubicBezTo>
                <a:cubicBezTo>
                  <a:pt x="13039" y="2752882"/>
                  <a:pt x="14387" y="2753781"/>
                  <a:pt x="14444" y="2755972"/>
                </a:cubicBezTo>
                <a:cubicBezTo>
                  <a:pt x="14444" y="2756590"/>
                  <a:pt x="13600" y="2757207"/>
                  <a:pt x="13095" y="2757825"/>
                </a:cubicBezTo>
                <a:cubicBezTo>
                  <a:pt x="11015" y="2758331"/>
                  <a:pt x="9723" y="2757488"/>
                  <a:pt x="9667" y="2755354"/>
                </a:cubicBezTo>
                <a:close/>
                <a:moveTo>
                  <a:pt x="19333" y="1691549"/>
                </a:moveTo>
                <a:cubicBezTo>
                  <a:pt x="18996" y="1693908"/>
                  <a:pt x="16748" y="1696043"/>
                  <a:pt x="16861" y="1695818"/>
                </a:cubicBezTo>
                <a:cubicBezTo>
                  <a:pt x="11746" y="1697279"/>
                  <a:pt x="10003" y="1696548"/>
                  <a:pt x="9891" y="1694470"/>
                </a:cubicBezTo>
                <a:cubicBezTo>
                  <a:pt x="9667" y="1691437"/>
                  <a:pt x="11802" y="1689583"/>
                  <a:pt x="14275" y="1688629"/>
                </a:cubicBezTo>
                <a:cubicBezTo>
                  <a:pt x="16861" y="1687618"/>
                  <a:pt x="19839" y="1687842"/>
                  <a:pt x="19333" y="1691549"/>
                </a:cubicBezTo>
                <a:close/>
                <a:moveTo>
                  <a:pt x="13769" y="2043436"/>
                </a:moveTo>
                <a:cubicBezTo>
                  <a:pt x="9329" y="2030237"/>
                  <a:pt x="8430" y="2020745"/>
                  <a:pt x="15792" y="2008950"/>
                </a:cubicBezTo>
                <a:cubicBezTo>
                  <a:pt x="24560" y="2021812"/>
                  <a:pt x="23886" y="2031192"/>
                  <a:pt x="13769" y="2043436"/>
                </a:cubicBezTo>
                <a:close/>
                <a:moveTo>
                  <a:pt x="24897" y="3385998"/>
                </a:moveTo>
                <a:cubicBezTo>
                  <a:pt x="24560" y="3386728"/>
                  <a:pt x="24279" y="3387458"/>
                  <a:pt x="23941" y="3388188"/>
                </a:cubicBezTo>
                <a:cubicBezTo>
                  <a:pt x="22705" y="3387570"/>
                  <a:pt x="21413" y="3386953"/>
                  <a:pt x="20232" y="3386222"/>
                </a:cubicBezTo>
                <a:cubicBezTo>
                  <a:pt x="20120" y="3386166"/>
                  <a:pt x="20794" y="3384874"/>
                  <a:pt x="21076" y="3384144"/>
                </a:cubicBezTo>
                <a:cubicBezTo>
                  <a:pt x="22312" y="3384762"/>
                  <a:pt x="23604" y="3385380"/>
                  <a:pt x="24841" y="3386054"/>
                </a:cubicBezTo>
                <a:close/>
                <a:moveTo>
                  <a:pt x="29225" y="3749623"/>
                </a:moveTo>
                <a:cubicBezTo>
                  <a:pt x="28101" y="3752376"/>
                  <a:pt x="25853" y="3753162"/>
                  <a:pt x="23492" y="3752263"/>
                </a:cubicBezTo>
                <a:cubicBezTo>
                  <a:pt x="22424" y="3751870"/>
                  <a:pt x="21076" y="3749736"/>
                  <a:pt x="21300" y="3748781"/>
                </a:cubicBezTo>
                <a:cubicBezTo>
                  <a:pt x="22031" y="3745972"/>
                  <a:pt x="24560" y="3745299"/>
                  <a:pt x="26920" y="3746141"/>
                </a:cubicBezTo>
                <a:cubicBezTo>
                  <a:pt x="27988" y="3746534"/>
                  <a:pt x="28494" y="3748444"/>
                  <a:pt x="29225" y="3749623"/>
                </a:cubicBezTo>
                <a:close/>
                <a:moveTo>
                  <a:pt x="40296" y="5394757"/>
                </a:moveTo>
                <a:cubicBezTo>
                  <a:pt x="40465" y="5396049"/>
                  <a:pt x="39285" y="5398745"/>
                  <a:pt x="38666" y="5398801"/>
                </a:cubicBezTo>
                <a:cubicBezTo>
                  <a:pt x="35744" y="5398857"/>
                  <a:pt x="34901" y="5396442"/>
                  <a:pt x="34564" y="5393803"/>
                </a:cubicBezTo>
                <a:cubicBezTo>
                  <a:pt x="35575" y="5392904"/>
                  <a:pt x="36643" y="5391949"/>
                  <a:pt x="37711" y="5391051"/>
                </a:cubicBezTo>
                <a:cubicBezTo>
                  <a:pt x="38611" y="5392286"/>
                  <a:pt x="40127" y="5393465"/>
                  <a:pt x="40296" y="5394757"/>
                </a:cubicBezTo>
                <a:close/>
                <a:moveTo>
                  <a:pt x="43668" y="2062027"/>
                </a:moveTo>
                <a:cubicBezTo>
                  <a:pt x="43668" y="2062027"/>
                  <a:pt x="41701" y="2059893"/>
                  <a:pt x="40858" y="2057478"/>
                </a:cubicBezTo>
                <a:cubicBezTo>
                  <a:pt x="40184" y="2055456"/>
                  <a:pt x="42039" y="2053939"/>
                  <a:pt x="44006" y="2055063"/>
                </a:cubicBezTo>
                <a:cubicBezTo>
                  <a:pt x="46141" y="2056298"/>
                  <a:pt x="48446" y="2058040"/>
                  <a:pt x="49570" y="2060174"/>
                </a:cubicBezTo>
                <a:cubicBezTo>
                  <a:pt x="50413" y="2061859"/>
                  <a:pt x="48558" y="2063095"/>
                  <a:pt x="43668" y="2062027"/>
                </a:cubicBezTo>
                <a:close/>
                <a:moveTo>
                  <a:pt x="46591" y="3509902"/>
                </a:moveTo>
                <a:cubicBezTo>
                  <a:pt x="45523" y="3509902"/>
                  <a:pt x="44511" y="3507881"/>
                  <a:pt x="43444" y="3506757"/>
                </a:cubicBezTo>
                <a:cubicBezTo>
                  <a:pt x="43219" y="3504286"/>
                  <a:pt x="43668" y="3501758"/>
                  <a:pt x="46703" y="3501814"/>
                </a:cubicBezTo>
                <a:cubicBezTo>
                  <a:pt x="47772" y="3501814"/>
                  <a:pt x="49401" y="3503612"/>
                  <a:pt x="49795" y="3504904"/>
                </a:cubicBezTo>
                <a:cubicBezTo>
                  <a:pt x="50469" y="3507431"/>
                  <a:pt x="49682" y="3509959"/>
                  <a:pt x="46647" y="3509902"/>
                </a:cubicBezTo>
                <a:close/>
                <a:moveTo>
                  <a:pt x="56202" y="1827586"/>
                </a:moveTo>
                <a:cubicBezTo>
                  <a:pt x="55977" y="1828204"/>
                  <a:pt x="54797" y="1828822"/>
                  <a:pt x="54178" y="1828709"/>
                </a:cubicBezTo>
                <a:cubicBezTo>
                  <a:pt x="52098" y="1828428"/>
                  <a:pt x="51368" y="1827081"/>
                  <a:pt x="51930" y="1825115"/>
                </a:cubicBezTo>
                <a:cubicBezTo>
                  <a:pt x="52661" y="1824721"/>
                  <a:pt x="53392" y="1823935"/>
                  <a:pt x="54066" y="1823991"/>
                </a:cubicBezTo>
                <a:cubicBezTo>
                  <a:pt x="56146" y="1824272"/>
                  <a:pt x="56988" y="1825733"/>
                  <a:pt x="56202" y="1827586"/>
                </a:cubicBezTo>
                <a:close/>
                <a:moveTo>
                  <a:pt x="59349" y="4601790"/>
                </a:moveTo>
                <a:cubicBezTo>
                  <a:pt x="63789" y="4598533"/>
                  <a:pt x="69072" y="4597522"/>
                  <a:pt x="73512" y="4601790"/>
                </a:cubicBezTo>
                <a:cubicBezTo>
                  <a:pt x="77221" y="4605385"/>
                  <a:pt x="76378" y="4609878"/>
                  <a:pt x="73680" y="4613754"/>
                </a:cubicBezTo>
                <a:cubicBezTo>
                  <a:pt x="70140" y="4618809"/>
                  <a:pt x="67048" y="4623920"/>
                  <a:pt x="65981" y="4630323"/>
                </a:cubicBezTo>
                <a:cubicBezTo>
                  <a:pt x="65081" y="4635659"/>
                  <a:pt x="63058" y="4641444"/>
                  <a:pt x="56764" y="4641164"/>
                </a:cubicBezTo>
                <a:cubicBezTo>
                  <a:pt x="48726" y="4640770"/>
                  <a:pt x="48726" y="4633469"/>
                  <a:pt x="47715" y="4626672"/>
                </a:cubicBezTo>
                <a:cubicBezTo>
                  <a:pt x="48446" y="4617236"/>
                  <a:pt x="50975" y="4607969"/>
                  <a:pt x="59349" y="4601790"/>
                </a:cubicBezTo>
                <a:close/>
                <a:moveTo>
                  <a:pt x="70645" y="1352693"/>
                </a:moveTo>
                <a:cubicBezTo>
                  <a:pt x="64351" y="1353311"/>
                  <a:pt x="61934" y="1348368"/>
                  <a:pt x="60304" y="1343987"/>
                </a:cubicBezTo>
                <a:cubicBezTo>
                  <a:pt x="59686" y="1340112"/>
                  <a:pt x="60810" y="1337528"/>
                  <a:pt x="63901" y="1337978"/>
                </a:cubicBezTo>
                <a:cubicBezTo>
                  <a:pt x="68453" y="1338652"/>
                  <a:pt x="71263" y="1342359"/>
                  <a:pt x="73062" y="1346459"/>
                </a:cubicBezTo>
                <a:cubicBezTo>
                  <a:pt x="74242" y="1349099"/>
                  <a:pt x="73624" y="1352356"/>
                  <a:pt x="70645" y="1352637"/>
                </a:cubicBezTo>
                <a:close/>
                <a:moveTo>
                  <a:pt x="77614" y="3301916"/>
                </a:moveTo>
                <a:cubicBezTo>
                  <a:pt x="78963" y="3303713"/>
                  <a:pt x="78232" y="3305117"/>
                  <a:pt x="76209" y="3305623"/>
                </a:cubicBezTo>
                <a:cubicBezTo>
                  <a:pt x="74917" y="3304780"/>
                  <a:pt x="73287" y="3304162"/>
                  <a:pt x="72387" y="3302983"/>
                </a:cubicBezTo>
                <a:cubicBezTo>
                  <a:pt x="71038" y="3301185"/>
                  <a:pt x="71769" y="3299332"/>
                  <a:pt x="73792" y="3299388"/>
                </a:cubicBezTo>
                <a:cubicBezTo>
                  <a:pt x="75142" y="3299388"/>
                  <a:pt x="76715" y="3300680"/>
                  <a:pt x="77614" y="3301916"/>
                </a:cubicBezTo>
                <a:close/>
                <a:moveTo>
                  <a:pt x="81099" y="1314612"/>
                </a:moveTo>
                <a:cubicBezTo>
                  <a:pt x="79132" y="1313601"/>
                  <a:pt x="78007" y="1310737"/>
                  <a:pt x="76940" y="1309220"/>
                </a:cubicBezTo>
                <a:cubicBezTo>
                  <a:pt x="77052" y="1306243"/>
                  <a:pt x="78457" y="1304558"/>
                  <a:pt x="80031" y="1305457"/>
                </a:cubicBezTo>
                <a:cubicBezTo>
                  <a:pt x="82054" y="1306636"/>
                  <a:pt x="84246" y="1308658"/>
                  <a:pt x="85033" y="1310793"/>
                </a:cubicBezTo>
                <a:cubicBezTo>
                  <a:pt x="86045" y="1313657"/>
                  <a:pt x="84303" y="1316297"/>
                  <a:pt x="81099" y="1314612"/>
                </a:cubicBezTo>
                <a:close/>
                <a:moveTo>
                  <a:pt x="90428" y="1459186"/>
                </a:moveTo>
                <a:cubicBezTo>
                  <a:pt x="92058" y="1460534"/>
                  <a:pt x="92957" y="1463399"/>
                  <a:pt x="93182" y="1465702"/>
                </a:cubicBezTo>
                <a:cubicBezTo>
                  <a:pt x="93463" y="1468285"/>
                  <a:pt x="92170" y="1470476"/>
                  <a:pt x="89023" y="1470307"/>
                </a:cubicBezTo>
                <a:cubicBezTo>
                  <a:pt x="85595" y="1468510"/>
                  <a:pt x="84808" y="1465308"/>
                  <a:pt x="85370" y="1461826"/>
                </a:cubicBezTo>
                <a:cubicBezTo>
                  <a:pt x="85820" y="1459018"/>
                  <a:pt x="88068" y="1457164"/>
                  <a:pt x="90428" y="1459186"/>
                </a:cubicBezTo>
                <a:close/>
                <a:moveTo>
                  <a:pt x="94587" y="1331518"/>
                </a:moveTo>
                <a:cubicBezTo>
                  <a:pt x="93407" y="1332249"/>
                  <a:pt x="92227" y="1332923"/>
                  <a:pt x="91103" y="1333597"/>
                </a:cubicBezTo>
                <a:cubicBezTo>
                  <a:pt x="89192" y="1332923"/>
                  <a:pt x="88630" y="1331575"/>
                  <a:pt x="89698" y="1329890"/>
                </a:cubicBezTo>
                <a:cubicBezTo>
                  <a:pt x="90091" y="1329328"/>
                  <a:pt x="91272" y="1328542"/>
                  <a:pt x="91552" y="1328766"/>
                </a:cubicBezTo>
                <a:cubicBezTo>
                  <a:pt x="92677" y="1329496"/>
                  <a:pt x="93575" y="1330564"/>
                  <a:pt x="94587" y="1331518"/>
                </a:cubicBezTo>
                <a:close/>
                <a:moveTo>
                  <a:pt x="106446" y="3885042"/>
                </a:moveTo>
                <a:cubicBezTo>
                  <a:pt x="105771" y="3886896"/>
                  <a:pt x="102568" y="3887851"/>
                  <a:pt x="101107" y="3888749"/>
                </a:cubicBezTo>
                <a:cubicBezTo>
                  <a:pt x="97454" y="3888468"/>
                  <a:pt x="94531" y="3887457"/>
                  <a:pt x="95711" y="3884368"/>
                </a:cubicBezTo>
                <a:cubicBezTo>
                  <a:pt x="96385" y="3882627"/>
                  <a:pt x="99646" y="3881392"/>
                  <a:pt x="101949" y="3880998"/>
                </a:cubicBezTo>
                <a:cubicBezTo>
                  <a:pt x="104423" y="3880549"/>
                  <a:pt x="107626" y="3881729"/>
                  <a:pt x="106446" y="3885042"/>
                </a:cubicBezTo>
                <a:close/>
                <a:moveTo>
                  <a:pt x="113078" y="1397402"/>
                </a:moveTo>
                <a:cubicBezTo>
                  <a:pt x="108244" y="1397122"/>
                  <a:pt x="105434" y="1393976"/>
                  <a:pt x="104085" y="1389539"/>
                </a:cubicBezTo>
                <a:cubicBezTo>
                  <a:pt x="103804" y="1388584"/>
                  <a:pt x="105490" y="1385776"/>
                  <a:pt x="106277" y="1385776"/>
                </a:cubicBezTo>
                <a:cubicBezTo>
                  <a:pt x="111223" y="1385720"/>
                  <a:pt x="113809" y="1389314"/>
                  <a:pt x="115550" y="1393527"/>
                </a:cubicBezTo>
                <a:cubicBezTo>
                  <a:pt x="116337" y="1395493"/>
                  <a:pt x="115157" y="1396953"/>
                  <a:pt x="113078" y="1397459"/>
                </a:cubicBezTo>
                <a:close/>
                <a:moveTo>
                  <a:pt x="121845" y="1693010"/>
                </a:moveTo>
                <a:cubicBezTo>
                  <a:pt x="118136" y="1693010"/>
                  <a:pt x="115382" y="1691212"/>
                  <a:pt x="114539" y="1687562"/>
                </a:cubicBezTo>
                <a:cubicBezTo>
                  <a:pt x="113864" y="1684585"/>
                  <a:pt x="116000" y="1682507"/>
                  <a:pt x="118754" y="1683237"/>
                </a:cubicBezTo>
                <a:cubicBezTo>
                  <a:pt x="120889" y="1683798"/>
                  <a:pt x="123138" y="1685596"/>
                  <a:pt x="124318" y="1687505"/>
                </a:cubicBezTo>
                <a:cubicBezTo>
                  <a:pt x="125835" y="1689864"/>
                  <a:pt x="124711" y="1692167"/>
                  <a:pt x="121789" y="1693010"/>
                </a:cubicBezTo>
                <a:close/>
                <a:moveTo>
                  <a:pt x="132524" y="3176495"/>
                </a:moveTo>
                <a:cubicBezTo>
                  <a:pt x="134547" y="3177450"/>
                  <a:pt x="136964" y="3179696"/>
                  <a:pt x="137357" y="3181774"/>
                </a:cubicBezTo>
                <a:cubicBezTo>
                  <a:pt x="137975" y="3184920"/>
                  <a:pt x="135334" y="3185931"/>
                  <a:pt x="131568" y="3185257"/>
                </a:cubicBezTo>
                <a:cubicBezTo>
                  <a:pt x="130444" y="3183853"/>
                  <a:pt x="127971" y="3182055"/>
                  <a:pt x="127634" y="3179921"/>
                </a:cubicBezTo>
                <a:cubicBezTo>
                  <a:pt x="127072" y="3176719"/>
                  <a:pt x="129994" y="3175315"/>
                  <a:pt x="132524" y="3176495"/>
                </a:cubicBezTo>
                <a:close/>
                <a:moveTo>
                  <a:pt x="133254" y="2522822"/>
                </a:moveTo>
                <a:cubicBezTo>
                  <a:pt x="134884" y="2524114"/>
                  <a:pt x="134828" y="2525743"/>
                  <a:pt x="133085" y="2526979"/>
                </a:cubicBezTo>
                <a:cubicBezTo>
                  <a:pt x="132580" y="2527372"/>
                  <a:pt x="131343" y="2527428"/>
                  <a:pt x="130893" y="2527035"/>
                </a:cubicBezTo>
                <a:cubicBezTo>
                  <a:pt x="129264" y="2525743"/>
                  <a:pt x="129432" y="2524226"/>
                  <a:pt x="131118" y="2522766"/>
                </a:cubicBezTo>
                <a:cubicBezTo>
                  <a:pt x="131793" y="2522766"/>
                  <a:pt x="132749" y="2522429"/>
                  <a:pt x="133254" y="2522822"/>
                </a:cubicBezTo>
                <a:close/>
                <a:moveTo>
                  <a:pt x="137694" y="1907961"/>
                </a:moveTo>
                <a:cubicBezTo>
                  <a:pt x="138706" y="1908354"/>
                  <a:pt x="139043" y="1910601"/>
                  <a:pt x="139718" y="1911949"/>
                </a:cubicBezTo>
                <a:cubicBezTo>
                  <a:pt x="139099" y="1914476"/>
                  <a:pt x="138031" y="1916892"/>
                  <a:pt x="135052" y="1915768"/>
                </a:cubicBezTo>
                <a:cubicBezTo>
                  <a:pt x="134041" y="1915431"/>
                  <a:pt x="133142" y="1913129"/>
                  <a:pt x="133198" y="1911780"/>
                </a:cubicBezTo>
                <a:cubicBezTo>
                  <a:pt x="133367" y="1909197"/>
                  <a:pt x="134715" y="1906838"/>
                  <a:pt x="137694" y="1907961"/>
                </a:cubicBezTo>
                <a:close/>
                <a:moveTo>
                  <a:pt x="143595" y="1747211"/>
                </a:moveTo>
                <a:cubicBezTo>
                  <a:pt x="143370" y="1748166"/>
                  <a:pt x="141516" y="1748784"/>
                  <a:pt x="140336" y="1749514"/>
                </a:cubicBezTo>
                <a:cubicBezTo>
                  <a:pt x="138200" y="1747773"/>
                  <a:pt x="137526" y="1745470"/>
                  <a:pt x="138593" y="1743055"/>
                </a:cubicBezTo>
                <a:cubicBezTo>
                  <a:pt x="138874" y="1742493"/>
                  <a:pt x="141684" y="1742212"/>
                  <a:pt x="142303" y="1742886"/>
                </a:cubicBezTo>
                <a:cubicBezTo>
                  <a:pt x="143258" y="1743841"/>
                  <a:pt x="143876" y="1745863"/>
                  <a:pt x="143595" y="1747211"/>
                </a:cubicBezTo>
                <a:close/>
                <a:moveTo>
                  <a:pt x="148878" y="2898187"/>
                </a:moveTo>
                <a:cubicBezTo>
                  <a:pt x="150564" y="2899422"/>
                  <a:pt x="151295" y="2902624"/>
                  <a:pt x="151520" y="2905039"/>
                </a:cubicBezTo>
                <a:cubicBezTo>
                  <a:pt x="151745" y="2907679"/>
                  <a:pt x="150564" y="2910038"/>
                  <a:pt x="147305" y="2910206"/>
                </a:cubicBezTo>
                <a:cubicBezTo>
                  <a:pt x="143483" y="2908465"/>
                  <a:pt x="142977" y="2905039"/>
                  <a:pt x="143595" y="2901444"/>
                </a:cubicBezTo>
                <a:cubicBezTo>
                  <a:pt x="144044" y="2898580"/>
                  <a:pt x="146236" y="2896277"/>
                  <a:pt x="148822" y="2898187"/>
                </a:cubicBezTo>
                <a:close/>
                <a:moveTo>
                  <a:pt x="151182" y="1870048"/>
                </a:moveTo>
                <a:cubicBezTo>
                  <a:pt x="152419" y="1869262"/>
                  <a:pt x="153880" y="1867689"/>
                  <a:pt x="154892" y="1867970"/>
                </a:cubicBezTo>
                <a:cubicBezTo>
                  <a:pt x="156128" y="1868307"/>
                  <a:pt x="157927" y="1870105"/>
                  <a:pt x="157927" y="1871284"/>
                </a:cubicBezTo>
                <a:cubicBezTo>
                  <a:pt x="157927" y="1874429"/>
                  <a:pt x="155622" y="1875665"/>
                  <a:pt x="152981" y="1874317"/>
                </a:cubicBezTo>
                <a:cubicBezTo>
                  <a:pt x="151969" y="1873755"/>
                  <a:pt x="151745" y="1871509"/>
                  <a:pt x="151126" y="1870048"/>
                </a:cubicBezTo>
                <a:close/>
                <a:moveTo>
                  <a:pt x="162310" y="1666780"/>
                </a:moveTo>
                <a:cubicBezTo>
                  <a:pt x="161524" y="1668072"/>
                  <a:pt x="160737" y="1671273"/>
                  <a:pt x="158938" y="1672116"/>
                </a:cubicBezTo>
                <a:cubicBezTo>
                  <a:pt x="156072" y="1673407"/>
                  <a:pt x="154442" y="1670655"/>
                  <a:pt x="154161" y="1667903"/>
                </a:cubicBezTo>
                <a:cubicBezTo>
                  <a:pt x="153824" y="1664365"/>
                  <a:pt x="154386" y="1660377"/>
                  <a:pt x="158601" y="1660040"/>
                </a:cubicBezTo>
                <a:cubicBezTo>
                  <a:pt x="161524" y="1659815"/>
                  <a:pt x="162142" y="1663017"/>
                  <a:pt x="162310" y="1666836"/>
                </a:cubicBezTo>
                <a:close/>
                <a:moveTo>
                  <a:pt x="169560" y="1713623"/>
                </a:moveTo>
                <a:cubicBezTo>
                  <a:pt x="169842" y="1714634"/>
                  <a:pt x="168211" y="1717274"/>
                  <a:pt x="167425" y="1717274"/>
                </a:cubicBezTo>
                <a:cubicBezTo>
                  <a:pt x="162591" y="1717442"/>
                  <a:pt x="160343" y="1713904"/>
                  <a:pt x="158545" y="1709972"/>
                </a:cubicBezTo>
                <a:cubicBezTo>
                  <a:pt x="159388" y="1708680"/>
                  <a:pt x="160119" y="1706378"/>
                  <a:pt x="161018" y="1706321"/>
                </a:cubicBezTo>
                <a:cubicBezTo>
                  <a:pt x="165907" y="1705984"/>
                  <a:pt x="168437" y="1709298"/>
                  <a:pt x="169617" y="1713679"/>
                </a:cubicBezTo>
                <a:close/>
                <a:moveTo>
                  <a:pt x="180913" y="1534450"/>
                </a:moveTo>
                <a:cubicBezTo>
                  <a:pt x="180913" y="1539000"/>
                  <a:pt x="177091" y="1539505"/>
                  <a:pt x="173495" y="1539449"/>
                </a:cubicBezTo>
                <a:cubicBezTo>
                  <a:pt x="169785" y="1538719"/>
                  <a:pt x="166750" y="1537034"/>
                  <a:pt x="167762" y="1532540"/>
                </a:cubicBezTo>
                <a:cubicBezTo>
                  <a:pt x="168380" y="1529676"/>
                  <a:pt x="171078" y="1528609"/>
                  <a:pt x="173719" y="1528665"/>
                </a:cubicBezTo>
                <a:cubicBezTo>
                  <a:pt x="177372" y="1528777"/>
                  <a:pt x="180913" y="1530294"/>
                  <a:pt x="180913" y="1534450"/>
                </a:cubicBezTo>
                <a:close/>
                <a:moveTo>
                  <a:pt x="182206" y="3374989"/>
                </a:moveTo>
                <a:cubicBezTo>
                  <a:pt x="185128" y="3374989"/>
                  <a:pt x="186646" y="3377404"/>
                  <a:pt x="186983" y="3380156"/>
                </a:cubicBezTo>
                <a:cubicBezTo>
                  <a:pt x="187320" y="3382965"/>
                  <a:pt x="186252" y="3385548"/>
                  <a:pt x="183161" y="3385548"/>
                </a:cubicBezTo>
                <a:cubicBezTo>
                  <a:pt x="180295" y="3385548"/>
                  <a:pt x="178946" y="3383021"/>
                  <a:pt x="178328" y="3380325"/>
                </a:cubicBezTo>
                <a:cubicBezTo>
                  <a:pt x="178159" y="3377404"/>
                  <a:pt x="179171" y="3374989"/>
                  <a:pt x="182206" y="3374989"/>
                </a:cubicBezTo>
                <a:close/>
                <a:moveTo>
                  <a:pt x="188051" y="2045009"/>
                </a:moveTo>
                <a:cubicBezTo>
                  <a:pt x="187376" y="2045402"/>
                  <a:pt x="186590" y="2046132"/>
                  <a:pt x="185971" y="2046076"/>
                </a:cubicBezTo>
                <a:cubicBezTo>
                  <a:pt x="183948" y="2045795"/>
                  <a:pt x="183105" y="2044391"/>
                  <a:pt x="183948" y="2042594"/>
                </a:cubicBezTo>
                <a:cubicBezTo>
                  <a:pt x="184229" y="2042032"/>
                  <a:pt x="185353" y="2041414"/>
                  <a:pt x="185971" y="2041526"/>
                </a:cubicBezTo>
                <a:cubicBezTo>
                  <a:pt x="187995" y="2041863"/>
                  <a:pt x="188669" y="2043155"/>
                  <a:pt x="188107" y="2045009"/>
                </a:cubicBezTo>
                <a:close/>
                <a:moveTo>
                  <a:pt x="194177" y="3976033"/>
                </a:moveTo>
                <a:cubicBezTo>
                  <a:pt x="196931" y="3975752"/>
                  <a:pt x="198841" y="3977493"/>
                  <a:pt x="199460" y="3980414"/>
                </a:cubicBezTo>
                <a:cubicBezTo>
                  <a:pt x="199347" y="3983391"/>
                  <a:pt x="197661" y="3985301"/>
                  <a:pt x="195020" y="3986031"/>
                </a:cubicBezTo>
                <a:cubicBezTo>
                  <a:pt x="192379" y="3986761"/>
                  <a:pt x="189568" y="3985975"/>
                  <a:pt x="188838" y="3983054"/>
                </a:cubicBezTo>
                <a:cubicBezTo>
                  <a:pt x="187826" y="3978898"/>
                  <a:pt x="190243" y="3976426"/>
                  <a:pt x="194120" y="3976089"/>
                </a:cubicBezTo>
                <a:close/>
                <a:moveTo>
                  <a:pt x="197999" y="2484291"/>
                </a:moveTo>
                <a:cubicBezTo>
                  <a:pt x="197381" y="2486538"/>
                  <a:pt x="195976" y="2487156"/>
                  <a:pt x="194458" y="2485415"/>
                </a:cubicBezTo>
                <a:cubicBezTo>
                  <a:pt x="193502" y="2484291"/>
                  <a:pt x="192715" y="2482438"/>
                  <a:pt x="192772" y="2480978"/>
                </a:cubicBezTo>
                <a:cubicBezTo>
                  <a:pt x="192884" y="2478731"/>
                  <a:pt x="194682" y="2478169"/>
                  <a:pt x="196200" y="2479854"/>
                </a:cubicBezTo>
                <a:cubicBezTo>
                  <a:pt x="197156" y="2480978"/>
                  <a:pt x="197381" y="2482775"/>
                  <a:pt x="197942" y="2484291"/>
                </a:cubicBezTo>
                <a:close/>
                <a:moveTo>
                  <a:pt x="204461" y="2157680"/>
                </a:moveTo>
                <a:cubicBezTo>
                  <a:pt x="204350" y="2159084"/>
                  <a:pt x="202832" y="2160376"/>
                  <a:pt x="201933" y="2161724"/>
                </a:cubicBezTo>
                <a:cubicBezTo>
                  <a:pt x="199909" y="2162735"/>
                  <a:pt x="198279" y="2162117"/>
                  <a:pt x="198448" y="2159983"/>
                </a:cubicBezTo>
                <a:cubicBezTo>
                  <a:pt x="198561" y="2158579"/>
                  <a:pt x="199797" y="2156950"/>
                  <a:pt x="201033" y="2156051"/>
                </a:cubicBezTo>
                <a:cubicBezTo>
                  <a:pt x="202832" y="2154703"/>
                  <a:pt x="204630" y="2155602"/>
                  <a:pt x="204461" y="2157680"/>
                </a:cubicBezTo>
                <a:close/>
                <a:moveTo>
                  <a:pt x="211599" y="1680821"/>
                </a:moveTo>
                <a:cubicBezTo>
                  <a:pt x="210757" y="1682226"/>
                  <a:pt x="210194" y="1684472"/>
                  <a:pt x="208958" y="1684922"/>
                </a:cubicBezTo>
                <a:cubicBezTo>
                  <a:pt x="206091" y="1686045"/>
                  <a:pt x="203731" y="1684922"/>
                  <a:pt x="204518" y="1681271"/>
                </a:cubicBezTo>
                <a:cubicBezTo>
                  <a:pt x="204799" y="1679923"/>
                  <a:pt x="206710" y="1678238"/>
                  <a:pt x="208058" y="1678013"/>
                </a:cubicBezTo>
                <a:cubicBezTo>
                  <a:pt x="209070" y="1677845"/>
                  <a:pt x="210363" y="1679810"/>
                  <a:pt x="211543" y="1680821"/>
                </a:cubicBezTo>
                <a:close/>
                <a:moveTo>
                  <a:pt x="211262" y="2680932"/>
                </a:moveTo>
                <a:cubicBezTo>
                  <a:pt x="210082" y="2679921"/>
                  <a:pt x="208227" y="2679135"/>
                  <a:pt x="207890" y="2677843"/>
                </a:cubicBezTo>
                <a:cubicBezTo>
                  <a:pt x="207328" y="2675878"/>
                  <a:pt x="208958" y="2674754"/>
                  <a:pt x="210925" y="2675653"/>
                </a:cubicBezTo>
                <a:cubicBezTo>
                  <a:pt x="212273" y="2676215"/>
                  <a:pt x="213960" y="2677394"/>
                  <a:pt x="214297" y="2678686"/>
                </a:cubicBezTo>
                <a:cubicBezTo>
                  <a:pt x="214859" y="2680652"/>
                  <a:pt x="213342" y="2681550"/>
                  <a:pt x="211206" y="2680989"/>
                </a:cubicBezTo>
                <a:close/>
                <a:moveTo>
                  <a:pt x="216489" y="2774226"/>
                </a:moveTo>
                <a:cubicBezTo>
                  <a:pt x="216039" y="2775349"/>
                  <a:pt x="214072" y="2775855"/>
                  <a:pt x="212780" y="2776585"/>
                </a:cubicBezTo>
                <a:cubicBezTo>
                  <a:pt x="210082" y="2775742"/>
                  <a:pt x="208733" y="2773777"/>
                  <a:pt x="209801" y="2771137"/>
                </a:cubicBezTo>
                <a:cubicBezTo>
                  <a:pt x="210250" y="2770013"/>
                  <a:pt x="212330" y="2768778"/>
                  <a:pt x="213510" y="2768946"/>
                </a:cubicBezTo>
                <a:cubicBezTo>
                  <a:pt x="216264" y="2769283"/>
                  <a:pt x="217557" y="2771586"/>
                  <a:pt x="216489" y="2774226"/>
                </a:cubicBezTo>
                <a:close/>
                <a:moveTo>
                  <a:pt x="221603" y="4670202"/>
                </a:moveTo>
                <a:cubicBezTo>
                  <a:pt x="220873" y="4673347"/>
                  <a:pt x="218849" y="4676212"/>
                  <a:pt x="217669" y="4678627"/>
                </a:cubicBezTo>
                <a:cubicBezTo>
                  <a:pt x="213173" y="4679020"/>
                  <a:pt x="212105" y="4676717"/>
                  <a:pt x="212049" y="4674077"/>
                </a:cubicBezTo>
                <a:cubicBezTo>
                  <a:pt x="211937" y="4670370"/>
                  <a:pt x="213229" y="4666944"/>
                  <a:pt x="217051" y="4665989"/>
                </a:cubicBezTo>
                <a:cubicBezTo>
                  <a:pt x="219917" y="4665259"/>
                  <a:pt x="222221" y="4667338"/>
                  <a:pt x="221547" y="4670202"/>
                </a:cubicBezTo>
                <a:close/>
                <a:moveTo>
                  <a:pt x="225537" y="3967383"/>
                </a:moveTo>
                <a:cubicBezTo>
                  <a:pt x="225425" y="3968788"/>
                  <a:pt x="223964" y="3970023"/>
                  <a:pt x="223064" y="3971371"/>
                </a:cubicBezTo>
                <a:cubicBezTo>
                  <a:pt x="221098" y="3972382"/>
                  <a:pt x="219467" y="3971820"/>
                  <a:pt x="219636" y="3969686"/>
                </a:cubicBezTo>
                <a:cubicBezTo>
                  <a:pt x="219749" y="3968282"/>
                  <a:pt x="220985" y="3966653"/>
                  <a:pt x="222165" y="3965811"/>
                </a:cubicBezTo>
                <a:cubicBezTo>
                  <a:pt x="223908" y="3964519"/>
                  <a:pt x="225706" y="3965305"/>
                  <a:pt x="225537" y="3967383"/>
                </a:cubicBezTo>
                <a:close/>
                <a:moveTo>
                  <a:pt x="238576" y="1294617"/>
                </a:moveTo>
                <a:cubicBezTo>
                  <a:pt x="238295" y="1300009"/>
                  <a:pt x="237508" y="1306580"/>
                  <a:pt x="230539" y="1305176"/>
                </a:cubicBezTo>
                <a:cubicBezTo>
                  <a:pt x="222503" y="1303547"/>
                  <a:pt x="223290" y="1296695"/>
                  <a:pt x="225706" y="1290460"/>
                </a:cubicBezTo>
                <a:cubicBezTo>
                  <a:pt x="227280" y="1286416"/>
                  <a:pt x="229528" y="1282597"/>
                  <a:pt x="235766" y="1281305"/>
                </a:cubicBezTo>
                <a:cubicBezTo>
                  <a:pt x="240318" y="1285855"/>
                  <a:pt x="238745" y="1290348"/>
                  <a:pt x="238520" y="1294560"/>
                </a:cubicBezTo>
                <a:close/>
                <a:moveTo>
                  <a:pt x="248412" y="2403242"/>
                </a:moveTo>
                <a:cubicBezTo>
                  <a:pt x="240712" y="2418464"/>
                  <a:pt x="251334" y="2428068"/>
                  <a:pt x="255718" y="2439976"/>
                </a:cubicBezTo>
                <a:cubicBezTo>
                  <a:pt x="233012" y="2430034"/>
                  <a:pt x="235541" y="2410656"/>
                  <a:pt x="235092" y="2391391"/>
                </a:cubicBezTo>
                <a:cubicBezTo>
                  <a:pt x="244478" y="2392065"/>
                  <a:pt x="250153" y="2399816"/>
                  <a:pt x="248412" y="2403242"/>
                </a:cubicBezTo>
                <a:close/>
                <a:moveTo>
                  <a:pt x="254313" y="1266084"/>
                </a:moveTo>
                <a:cubicBezTo>
                  <a:pt x="253807" y="1266477"/>
                  <a:pt x="252570" y="1266533"/>
                  <a:pt x="252121" y="1266140"/>
                </a:cubicBezTo>
                <a:cubicBezTo>
                  <a:pt x="250491" y="1264848"/>
                  <a:pt x="250660" y="1263332"/>
                  <a:pt x="252345" y="1261871"/>
                </a:cubicBezTo>
                <a:cubicBezTo>
                  <a:pt x="253020" y="1261871"/>
                  <a:pt x="253975" y="1261534"/>
                  <a:pt x="254481" y="1261927"/>
                </a:cubicBezTo>
                <a:cubicBezTo>
                  <a:pt x="256111" y="1263219"/>
                  <a:pt x="256055" y="1264848"/>
                  <a:pt x="254313" y="1266084"/>
                </a:cubicBezTo>
                <a:close/>
                <a:moveTo>
                  <a:pt x="261282" y="1981540"/>
                </a:moveTo>
                <a:cubicBezTo>
                  <a:pt x="256729" y="1981540"/>
                  <a:pt x="252739" y="1979350"/>
                  <a:pt x="252009" y="1974351"/>
                </a:cubicBezTo>
                <a:cubicBezTo>
                  <a:pt x="251222" y="1969015"/>
                  <a:pt x="254931" y="1966712"/>
                  <a:pt x="259483" y="1965589"/>
                </a:cubicBezTo>
                <a:cubicBezTo>
                  <a:pt x="264541" y="1965420"/>
                  <a:pt x="267408" y="1968285"/>
                  <a:pt x="268251" y="1973059"/>
                </a:cubicBezTo>
                <a:cubicBezTo>
                  <a:pt x="269150" y="1978451"/>
                  <a:pt x="266452" y="1981540"/>
                  <a:pt x="261282" y="1981540"/>
                </a:cubicBezTo>
                <a:close/>
                <a:moveTo>
                  <a:pt x="269318" y="2037539"/>
                </a:moveTo>
                <a:cubicBezTo>
                  <a:pt x="269206" y="2038999"/>
                  <a:pt x="268869" y="2040459"/>
                  <a:pt x="268588" y="2041920"/>
                </a:cubicBezTo>
                <a:cubicBezTo>
                  <a:pt x="267801" y="2041751"/>
                  <a:pt x="266396" y="2041526"/>
                  <a:pt x="266396" y="2041414"/>
                </a:cubicBezTo>
                <a:cubicBezTo>
                  <a:pt x="266565" y="2039954"/>
                  <a:pt x="266846" y="2038493"/>
                  <a:pt x="267126" y="2037033"/>
                </a:cubicBezTo>
                <a:cubicBezTo>
                  <a:pt x="267913" y="2037202"/>
                  <a:pt x="269318" y="2037426"/>
                  <a:pt x="269318" y="2037539"/>
                </a:cubicBezTo>
                <a:close/>
                <a:moveTo>
                  <a:pt x="278985" y="3284335"/>
                </a:moveTo>
                <a:cubicBezTo>
                  <a:pt x="279884" y="3284055"/>
                  <a:pt x="281964" y="3285459"/>
                  <a:pt x="282358" y="3286526"/>
                </a:cubicBezTo>
                <a:cubicBezTo>
                  <a:pt x="283200" y="3288941"/>
                  <a:pt x="282526" y="3291300"/>
                  <a:pt x="279884" y="3292536"/>
                </a:cubicBezTo>
                <a:cubicBezTo>
                  <a:pt x="278704" y="3291749"/>
                  <a:pt x="276849" y="3291244"/>
                  <a:pt x="276456" y="3290177"/>
                </a:cubicBezTo>
                <a:cubicBezTo>
                  <a:pt x="275613" y="3287706"/>
                  <a:pt x="276287" y="3285122"/>
                  <a:pt x="278985" y="3284335"/>
                </a:cubicBezTo>
                <a:close/>
                <a:moveTo>
                  <a:pt x="286235" y="2636898"/>
                </a:moveTo>
                <a:cubicBezTo>
                  <a:pt x="286516" y="2638976"/>
                  <a:pt x="284886" y="2640211"/>
                  <a:pt x="283256" y="2639144"/>
                </a:cubicBezTo>
                <a:cubicBezTo>
                  <a:pt x="282076" y="2638358"/>
                  <a:pt x="281177" y="2636448"/>
                  <a:pt x="280953" y="2634988"/>
                </a:cubicBezTo>
                <a:cubicBezTo>
                  <a:pt x="280671" y="2632910"/>
                  <a:pt x="282076" y="2632067"/>
                  <a:pt x="283987" y="2632573"/>
                </a:cubicBezTo>
                <a:cubicBezTo>
                  <a:pt x="284774" y="2634033"/>
                  <a:pt x="286010" y="2635381"/>
                  <a:pt x="286235" y="2636898"/>
                </a:cubicBezTo>
                <a:close/>
                <a:moveTo>
                  <a:pt x="297869" y="2884819"/>
                </a:moveTo>
                <a:cubicBezTo>
                  <a:pt x="297307" y="2890380"/>
                  <a:pt x="294778" y="2894761"/>
                  <a:pt x="288877" y="2895491"/>
                </a:cubicBezTo>
                <a:cubicBezTo>
                  <a:pt x="286066" y="2895828"/>
                  <a:pt x="284212" y="2893300"/>
                  <a:pt x="284381" y="2890380"/>
                </a:cubicBezTo>
                <a:cubicBezTo>
                  <a:pt x="284718" y="2885381"/>
                  <a:pt x="288202" y="2882797"/>
                  <a:pt x="292305" y="2881280"/>
                </a:cubicBezTo>
                <a:cubicBezTo>
                  <a:pt x="294947" y="2880326"/>
                  <a:pt x="297082" y="2881449"/>
                  <a:pt x="297813" y="2884819"/>
                </a:cubicBezTo>
                <a:close/>
                <a:moveTo>
                  <a:pt x="300848" y="3255971"/>
                </a:moveTo>
                <a:cubicBezTo>
                  <a:pt x="300342" y="3257375"/>
                  <a:pt x="299049" y="3259229"/>
                  <a:pt x="297813" y="3259566"/>
                </a:cubicBezTo>
                <a:cubicBezTo>
                  <a:pt x="294609" y="3260352"/>
                  <a:pt x="293822" y="3257881"/>
                  <a:pt x="293710" y="3255129"/>
                </a:cubicBezTo>
                <a:cubicBezTo>
                  <a:pt x="294216" y="3252489"/>
                  <a:pt x="295340" y="3249905"/>
                  <a:pt x="298206" y="3250242"/>
                </a:cubicBezTo>
                <a:cubicBezTo>
                  <a:pt x="301129" y="3250579"/>
                  <a:pt x="301803" y="3253387"/>
                  <a:pt x="300848" y="3255971"/>
                </a:cubicBezTo>
                <a:close/>
                <a:moveTo>
                  <a:pt x="300117" y="3978841"/>
                </a:moveTo>
                <a:cubicBezTo>
                  <a:pt x="300454" y="3980245"/>
                  <a:pt x="300848" y="3981650"/>
                  <a:pt x="301185" y="3983110"/>
                </a:cubicBezTo>
                <a:cubicBezTo>
                  <a:pt x="300398" y="3983335"/>
                  <a:pt x="299668" y="3983559"/>
                  <a:pt x="298937" y="3983784"/>
                </a:cubicBezTo>
                <a:cubicBezTo>
                  <a:pt x="298599" y="3982380"/>
                  <a:pt x="298206" y="3980919"/>
                  <a:pt x="297981" y="3979515"/>
                </a:cubicBezTo>
                <a:cubicBezTo>
                  <a:pt x="297981" y="3979403"/>
                  <a:pt x="299386" y="3979122"/>
                  <a:pt x="300117" y="3978898"/>
                </a:cubicBezTo>
                <a:close/>
                <a:moveTo>
                  <a:pt x="304219" y="4057082"/>
                </a:moveTo>
                <a:cubicBezTo>
                  <a:pt x="305569" y="4058879"/>
                  <a:pt x="304838" y="4060733"/>
                  <a:pt x="302814" y="4060621"/>
                </a:cubicBezTo>
                <a:cubicBezTo>
                  <a:pt x="301522" y="4060621"/>
                  <a:pt x="299893" y="4059329"/>
                  <a:pt x="298993" y="4058093"/>
                </a:cubicBezTo>
                <a:cubicBezTo>
                  <a:pt x="297701" y="4056352"/>
                  <a:pt x="298431" y="4054891"/>
                  <a:pt x="300398" y="4054386"/>
                </a:cubicBezTo>
                <a:cubicBezTo>
                  <a:pt x="301691" y="4055228"/>
                  <a:pt x="303265" y="4055847"/>
                  <a:pt x="304164" y="4057082"/>
                </a:cubicBezTo>
                <a:close/>
                <a:moveTo>
                  <a:pt x="309559" y="3097018"/>
                </a:moveTo>
                <a:cubicBezTo>
                  <a:pt x="310121" y="3099096"/>
                  <a:pt x="308772" y="3100838"/>
                  <a:pt x="307030" y="3100276"/>
                </a:cubicBezTo>
                <a:cubicBezTo>
                  <a:pt x="305850" y="3099939"/>
                  <a:pt x="305175" y="3097917"/>
                  <a:pt x="304332" y="3096625"/>
                </a:cubicBezTo>
                <a:cubicBezTo>
                  <a:pt x="304164" y="3094434"/>
                  <a:pt x="305231" y="3092862"/>
                  <a:pt x="307030" y="3093367"/>
                </a:cubicBezTo>
                <a:cubicBezTo>
                  <a:pt x="308154" y="3093704"/>
                  <a:pt x="309222" y="3095614"/>
                  <a:pt x="309615" y="3097018"/>
                </a:cubicBezTo>
                <a:close/>
                <a:moveTo>
                  <a:pt x="312313" y="2172957"/>
                </a:moveTo>
                <a:cubicBezTo>
                  <a:pt x="314449" y="2173407"/>
                  <a:pt x="317933" y="2174699"/>
                  <a:pt x="317989" y="2175934"/>
                </a:cubicBezTo>
                <a:cubicBezTo>
                  <a:pt x="318214" y="2178799"/>
                  <a:pt x="315236" y="2179192"/>
                  <a:pt x="312875" y="2179473"/>
                </a:cubicBezTo>
                <a:cubicBezTo>
                  <a:pt x="310233" y="2179361"/>
                  <a:pt x="308042" y="2178350"/>
                  <a:pt x="308716" y="2175260"/>
                </a:cubicBezTo>
                <a:cubicBezTo>
                  <a:pt x="308941" y="2174193"/>
                  <a:pt x="311245" y="2172733"/>
                  <a:pt x="312313" y="2172957"/>
                </a:cubicBezTo>
                <a:close/>
                <a:moveTo>
                  <a:pt x="321699" y="1307928"/>
                </a:moveTo>
                <a:cubicBezTo>
                  <a:pt x="321530" y="1308715"/>
                  <a:pt x="321305" y="1310231"/>
                  <a:pt x="321193" y="1310231"/>
                </a:cubicBezTo>
                <a:cubicBezTo>
                  <a:pt x="319787" y="1310063"/>
                  <a:pt x="318382" y="1309726"/>
                  <a:pt x="316977" y="1309445"/>
                </a:cubicBezTo>
                <a:cubicBezTo>
                  <a:pt x="317146" y="1308658"/>
                  <a:pt x="317371" y="1307142"/>
                  <a:pt x="317427" y="1307142"/>
                </a:cubicBezTo>
                <a:cubicBezTo>
                  <a:pt x="318833" y="1307310"/>
                  <a:pt x="320294" y="1307647"/>
                  <a:pt x="321699" y="1307928"/>
                </a:cubicBezTo>
                <a:close/>
                <a:moveTo>
                  <a:pt x="324846" y="2939133"/>
                </a:moveTo>
                <a:cubicBezTo>
                  <a:pt x="325183" y="2941772"/>
                  <a:pt x="324733" y="2944412"/>
                  <a:pt x="321474" y="2945423"/>
                </a:cubicBezTo>
                <a:cubicBezTo>
                  <a:pt x="317427" y="2943907"/>
                  <a:pt x="313887" y="2941155"/>
                  <a:pt x="313044" y="2936773"/>
                </a:cubicBezTo>
                <a:cubicBezTo>
                  <a:pt x="312482" y="2933909"/>
                  <a:pt x="315516" y="2932449"/>
                  <a:pt x="318214" y="2932561"/>
                </a:cubicBezTo>
                <a:cubicBezTo>
                  <a:pt x="322204" y="2932673"/>
                  <a:pt x="324396" y="2935257"/>
                  <a:pt x="324846" y="2939189"/>
                </a:cubicBezTo>
                <a:close/>
                <a:moveTo>
                  <a:pt x="329286" y="2021250"/>
                </a:moveTo>
                <a:cubicBezTo>
                  <a:pt x="330466" y="2020913"/>
                  <a:pt x="333107" y="2022036"/>
                  <a:pt x="333389" y="2022991"/>
                </a:cubicBezTo>
                <a:cubicBezTo>
                  <a:pt x="334569" y="2027204"/>
                  <a:pt x="331984" y="2029282"/>
                  <a:pt x="328443" y="2030405"/>
                </a:cubicBezTo>
                <a:cubicBezTo>
                  <a:pt x="326925" y="2029844"/>
                  <a:pt x="324340" y="2029563"/>
                  <a:pt x="324171" y="2028664"/>
                </a:cubicBezTo>
                <a:cubicBezTo>
                  <a:pt x="323216" y="2024508"/>
                  <a:pt x="325914" y="2022205"/>
                  <a:pt x="329342" y="2021250"/>
                </a:cubicBezTo>
                <a:close/>
                <a:moveTo>
                  <a:pt x="333950" y="1536472"/>
                </a:moveTo>
                <a:cubicBezTo>
                  <a:pt x="332939" y="1539505"/>
                  <a:pt x="330578" y="1539786"/>
                  <a:pt x="328218" y="1539168"/>
                </a:cubicBezTo>
                <a:cubicBezTo>
                  <a:pt x="326251" y="1538663"/>
                  <a:pt x="325745" y="1536865"/>
                  <a:pt x="327207" y="1535405"/>
                </a:cubicBezTo>
                <a:cubicBezTo>
                  <a:pt x="328218" y="1534394"/>
                  <a:pt x="330017" y="1533551"/>
                  <a:pt x="331365" y="1533720"/>
                </a:cubicBezTo>
                <a:cubicBezTo>
                  <a:pt x="332377" y="1533832"/>
                  <a:pt x="333164" y="1535573"/>
                  <a:pt x="333950" y="1536472"/>
                </a:cubicBezTo>
                <a:close/>
                <a:moveTo>
                  <a:pt x="337211" y="1496930"/>
                </a:moveTo>
                <a:cubicBezTo>
                  <a:pt x="338447" y="1495863"/>
                  <a:pt x="339627" y="1494740"/>
                  <a:pt x="340751" y="1493785"/>
                </a:cubicBezTo>
                <a:cubicBezTo>
                  <a:pt x="341819" y="1494852"/>
                  <a:pt x="342886" y="1495919"/>
                  <a:pt x="343955" y="1496930"/>
                </a:cubicBezTo>
                <a:cubicBezTo>
                  <a:pt x="342775" y="1497998"/>
                  <a:pt x="341650" y="1499739"/>
                  <a:pt x="340301" y="1499964"/>
                </a:cubicBezTo>
                <a:cubicBezTo>
                  <a:pt x="339458" y="1500132"/>
                  <a:pt x="338222" y="1497998"/>
                  <a:pt x="337211" y="1496930"/>
                </a:cubicBezTo>
                <a:close/>
                <a:moveTo>
                  <a:pt x="347046" y="1345392"/>
                </a:moveTo>
                <a:cubicBezTo>
                  <a:pt x="346090" y="1347245"/>
                  <a:pt x="345416" y="1350896"/>
                  <a:pt x="343786" y="1351402"/>
                </a:cubicBezTo>
                <a:cubicBezTo>
                  <a:pt x="340358" y="1352469"/>
                  <a:pt x="339852" y="1348986"/>
                  <a:pt x="340583" y="1346571"/>
                </a:cubicBezTo>
                <a:cubicBezTo>
                  <a:pt x="341313" y="1344324"/>
                  <a:pt x="343168" y="1342415"/>
                  <a:pt x="344516" y="1340393"/>
                </a:cubicBezTo>
                <a:cubicBezTo>
                  <a:pt x="345247" y="1341853"/>
                  <a:pt x="345978" y="1343313"/>
                  <a:pt x="346990" y="1345392"/>
                </a:cubicBezTo>
                <a:close/>
                <a:moveTo>
                  <a:pt x="351654" y="2576125"/>
                </a:moveTo>
                <a:cubicBezTo>
                  <a:pt x="353452" y="2577529"/>
                  <a:pt x="354352" y="2580169"/>
                  <a:pt x="355701" y="2582247"/>
                </a:cubicBezTo>
                <a:cubicBezTo>
                  <a:pt x="354295" y="2582809"/>
                  <a:pt x="352890" y="2583314"/>
                  <a:pt x="350811" y="2584100"/>
                </a:cubicBezTo>
                <a:cubicBezTo>
                  <a:pt x="349462" y="2582359"/>
                  <a:pt x="346877" y="2580506"/>
                  <a:pt x="346708" y="2578484"/>
                </a:cubicBezTo>
                <a:cubicBezTo>
                  <a:pt x="346371" y="2575001"/>
                  <a:pt x="349462" y="2574384"/>
                  <a:pt x="351654" y="2576125"/>
                </a:cubicBezTo>
                <a:close/>
                <a:moveTo>
                  <a:pt x="356038" y="2316464"/>
                </a:moveTo>
                <a:cubicBezTo>
                  <a:pt x="353059" y="2316521"/>
                  <a:pt x="351092" y="2314948"/>
                  <a:pt x="351036" y="2312027"/>
                </a:cubicBezTo>
                <a:cubicBezTo>
                  <a:pt x="351036" y="2310679"/>
                  <a:pt x="352329" y="2308601"/>
                  <a:pt x="353565" y="2307983"/>
                </a:cubicBezTo>
                <a:cubicBezTo>
                  <a:pt x="356151" y="2306747"/>
                  <a:pt x="358623" y="2307871"/>
                  <a:pt x="359466" y="2310679"/>
                </a:cubicBezTo>
                <a:cubicBezTo>
                  <a:pt x="360309" y="2313488"/>
                  <a:pt x="358848" y="2315566"/>
                  <a:pt x="356038" y="2316408"/>
                </a:cubicBezTo>
                <a:close/>
                <a:moveTo>
                  <a:pt x="365536" y="3186155"/>
                </a:moveTo>
                <a:cubicBezTo>
                  <a:pt x="364861" y="3187335"/>
                  <a:pt x="364131" y="3188514"/>
                  <a:pt x="363400" y="3189694"/>
                </a:cubicBezTo>
                <a:cubicBezTo>
                  <a:pt x="362501" y="3188627"/>
                  <a:pt x="361489" y="3187672"/>
                  <a:pt x="360871" y="3186492"/>
                </a:cubicBezTo>
                <a:cubicBezTo>
                  <a:pt x="360703" y="3186155"/>
                  <a:pt x="361377" y="3184920"/>
                  <a:pt x="361939" y="3184583"/>
                </a:cubicBezTo>
                <a:cubicBezTo>
                  <a:pt x="363569" y="3183572"/>
                  <a:pt x="364861" y="3184190"/>
                  <a:pt x="365480" y="3186155"/>
                </a:cubicBezTo>
                <a:close/>
                <a:moveTo>
                  <a:pt x="370482" y="4243276"/>
                </a:moveTo>
                <a:cubicBezTo>
                  <a:pt x="366098" y="4249117"/>
                  <a:pt x="360141" y="4247208"/>
                  <a:pt x="354464" y="4246140"/>
                </a:cubicBezTo>
                <a:cubicBezTo>
                  <a:pt x="353790" y="4246028"/>
                  <a:pt x="353228" y="4245074"/>
                  <a:pt x="350418" y="4242377"/>
                </a:cubicBezTo>
                <a:cubicBezTo>
                  <a:pt x="357387" y="4236648"/>
                  <a:pt x="363063" y="4233952"/>
                  <a:pt x="369751" y="4238782"/>
                </a:cubicBezTo>
                <a:cubicBezTo>
                  <a:pt x="370650" y="4239401"/>
                  <a:pt x="371100" y="4242377"/>
                  <a:pt x="370482" y="4243276"/>
                </a:cubicBezTo>
                <a:close/>
                <a:moveTo>
                  <a:pt x="372224" y="5516359"/>
                </a:moveTo>
                <a:cubicBezTo>
                  <a:pt x="373742" y="5515067"/>
                  <a:pt x="375427" y="5515348"/>
                  <a:pt x="375877" y="5517258"/>
                </a:cubicBezTo>
                <a:cubicBezTo>
                  <a:pt x="376102" y="5518381"/>
                  <a:pt x="374978" y="5519897"/>
                  <a:pt x="374416" y="5521189"/>
                </a:cubicBezTo>
                <a:cubicBezTo>
                  <a:pt x="373348" y="5520290"/>
                  <a:pt x="372168" y="5519448"/>
                  <a:pt x="371325" y="5518381"/>
                </a:cubicBezTo>
                <a:cubicBezTo>
                  <a:pt x="371100" y="5518100"/>
                  <a:pt x="371718" y="5516808"/>
                  <a:pt x="372224" y="5516359"/>
                </a:cubicBezTo>
                <a:close/>
                <a:moveTo>
                  <a:pt x="378968" y="2673181"/>
                </a:moveTo>
                <a:cubicBezTo>
                  <a:pt x="378125" y="2674249"/>
                  <a:pt x="377001" y="2675035"/>
                  <a:pt x="375989" y="2675933"/>
                </a:cubicBezTo>
                <a:cubicBezTo>
                  <a:pt x="375259" y="2674810"/>
                  <a:pt x="374528" y="2673631"/>
                  <a:pt x="373797" y="2672451"/>
                </a:cubicBezTo>
                <a:cubicBezTo>
                  <a:pt x="375147" y="2672058"/>
                  <a:pt x="376496" y="2671496"/>
                  <a:pt x="377901" y="2671328"/>
                </a:cubicBezTo>
                <a:cubicBezTo>
                  <a:pt x="378181" y="2671328"/>
                  <a:pt x="379137" y="2672957"/>
                  <a:pt x="378968" y="2673125"/>
                </a:cubicBezTo>
                <a:close/>
                <a:moveTo>
                  <a:pt x="384926" y="4808541"/>
                </a:moveTo>
                <a:cubicBezTo>
                  <a:pt x="384420" y="4810451"/>
                  <a:pt x="383127" y="4811406"/>
                  <a:pt x="381329" y="4810507"/>
                </a:cubicBezTo>
                <a:cubicBezTo>
                  <a:pt x="380036" y="4809833"/>
                  <a:pt x="378181" y="4808485"/>
                  <a:pt x="378125" y="4807362"/>
                </a:cubicBezTo>
                <a:cubicBezTo>
                  <a:pt x="377901" y="4803936"/>
                  <a:pt x="380373" y="4803486"/>
                  <a:pt x="382678" y="4804666"/>
                </a:cubicBezTo>
                <a:cubicBezTo>
                  <a:pt x="383801" y="4805228"/>
                  <a:pt x="384195" y="4807193"/>
                  <a:pt x="384926" y="4808541"/>
                </a:cubicBezTo>
                <a:close/>
                <a:moveTo>
                  <a:pt x="385488" y="3426775"/>
                </a:moveTo>
                <a:cubicBezTo>
                  <a:pt x="393918" y="3421159"/>
                  <a:pt x="399875" y="3413183"/>
                  <a:pt x="413757" y="3410093"/>
                </a:cubicBezTo>
                <a:cubicBezTo>
                  <a:pt x="403472" y="3429921"/>
                  <a:pt x="403528" y="3430089"/>
                  <a:pt x="385488" y="3426775"/>
                </a:cubicBezTo>
                <a:close/>
                <a:moveTo>
                  <a:pt x="400493" y="2864262"/>
                </a:moveTo>
                <a:cubicBezTo>
                  <a:pt x="399762" y="2864655"/>
                  <a:pt x="399033" y="2865497"/>
                  <a:pt x="398357" y="2865385"/>
                </a:cubicBezTo>
                <a:cubicBezTo>
                  <a:pt x="396278" y="2865048"/>
                  <a:pt x="395436" y="2863644"/>
                  <a:pt x="396222" y="2861790"/>
                </a:cubicBezTo>
                <a:cubicBezTo>
                  <a:pt x="396503" y="2861173"/>
                  <a:pt x="397627" y="2860555"/>
                  <a:pt x="398246" y="2860667"/>
                </a:cubicBezTo>
                <a:cubicBezTo>
                  <a:pt x="400381" y="2860948"/>
                  <a:pt x="401056" y="2862296"/>
                  <a:pt x="400493" y="2864262"/>
                </a:cubicBezTo>
                <a:close/>
                <a:moveTo>
                  <a:pt x="417916" y="2989234"/>
                </a:moveTo>
                <a:cubicBezTo>
                  <a:pt x="417635" y="2991705"/>
                  <a:pt x="417522" y="2995075"/>
                  <a:pt x="414376" y="2994570"/>
                </a:cubicBezTo>
                <a:cubicBezTo>
                  <a:pt x="412633" y="2994289"/>
                  <a:pt x="410722" y="2991480"/>
                  <a:pt x="409823" y="2989402"/>
                </a:cubicBezTo>
                <a:cubicBezTo>
                  <a:pt x="408812" y="2986987"/>
                  <a:pt x="409598" y="2983841"/>
                  <a:pt x="412240" y="2983167"/>
                </a:cubicBezTo>
                <a:cubicBezTo>
                  <a:pt x="416736" y="2982044"/>
                  <a:pt x="417522" y="2985695"/>
                  <a:pt x="417916" y="2989234"/>
                </a:cubicBezTo>
                <a:close/>
                <a:moveTo>
                  <a:pt x="419996" y="3106904"/>
                </a:moveTo>
                <a:cubicBezTo>
                  <a:pt x="420164" y="3107746"/>
                  <a:pt x="418309" y="3109880"/>
                  <a:pt x="417410" y="3109880"/>
                </a:cubicBezTo>
                <a:cubicBezTo>
                  <a:pt x="413982" y="3109880"/>
                  <a:pt x="411340" y="3108083"/>
                  <a:pt x="410385" y="3104376"/>
                </a:cubicBezTo>
                <a:cubicBezTo>
                  <a:pt x="411284" y="3103309"/>
                  <a:pt x="412240" y="3101343"/>
                  <a:pt x="413139" y="3101287"/>
                </a:cubicBezTo>
                <a:cubicBezTo>
                  <a:pt x="416679" y="3101231"/>
                  <a:pt x="419265" y="3103196"/>
                  <a:pt x="419996" y="3106847"/>
                </a:cubicBezTo>
                <a:close/>
                <a:moveTo>
                  <a:pt x="426908" y="1280350"/>
                </a:moveTo>
                <a:cubicBezTo>
                  <a:pt x="425391" y="1280350"/>
                  <a:pt x="423368" y="1280968"/>
                  <a:pt x="422581" y="1280182"/>
                </a:cubicBezTo>
                <a:cubicBezTo>
                  <a:pt x="421681" y="1279283"/>
                  <a:pt x="421007" y="1276643"/>
                  <a:pt x="421625" y="1275744"/>
                </a:cubicBezTo>
                <a:cubicBezTo>
                  <a:pt x="423368" y="1273161"/>
                  <a:pt x="426009" y="1273498"/>
                  <a:pt x="427527" y="1275969"/>
                </a:cubicBezTo>
                <a:cubicBezTo>
                  <a:pt x="428145" y="1276924"/>
                  <a:pt x="427133" y="1279002"/>
                  <a:pt x="426852" y="1280350"/>
                </a:cubicBezTo>
                <a:close/>
                <a:moveTo>
                  <a:pt x="436800" y="2375271"/>
                </a:moveTo>
                <a:cubicBezTo>
                  <a:pt x="437137" y="2380270"/>
                  <a:pt x="433709" y="2383528"/>
                  <a:pt x="429213" y="2384370"/>
                </a:cubicBezTo>
                <a:cubicBezTo>
                  <a:pt x="424323" y="2385325"/>
                  <a:pt x="421457" y="2382236"/>
                  <a:pt x="420164" y="2376507"/>
                </a:cubicBezTo>
                <a:cubicBezTo>
                  <a:pt x="421063" y="2372126"/>
                  <a:pt x="424379" y="2370104"/>
                  <a:pt x="429044" y="2370104"/>
                </a:cubicBezTo>
                <a:cubicBezTo>
                  <a:pt x="432585" y="2370104"/>
                  <a:pt x="436462" y="2371003"/>
                  <a:pt x="436744" y="2375271"/>
                </a:cubicBezTo>
                <a:close/>
                <a:moveTo>
                  <a:pt x="443713" y="1160040"/>
                </a:moveTo>
                <a:cubicBezTo>
                  <a:pt x="443038" y="1159535"/>
                  <a:pt x="441970" y="1159142"/>
                  <a:pt x="441858" y="1158524"/>
                </a:cubicBezTo>
                <a:cubicBezTo>
                  <a:pt x="441408" y="1156389"/>
                  <a:pt x="442420" y="1155266"/>
                  <a:pt x="444500" y="1155603"/>
                </a:cubicBezTo>
                <a:cubicBezTo>
                  <a:pt x="445230" y="1155715"/>
                  <a:pt x="446241" y="1156446"/>
                  <a:pt x="446354" y="1157063"/>
                </a:cubicBezTo>
                <a:cubicBezTo>
                  <a:pt x="446804" y="1159198"/>
                  <a:pt x="445792" y="1160209"/>
                  <a:pt x="443713" y="1160040"/>
                </a:cubicBezTo>
                <a:close/>
                <a:moveTo>
                  <a:pt x="448883" y="3191491"/>
                </a:moveTo>
                <a:cubicBezTo>
                  <a:pt x="446410" y="3201321"/>
                  <a:pt x="438654" y="3205364"/>
                  <a:pt x="430280" y="3208341"/>
                </a:cubicBezTo>
                <a:cubicBezTo>
                  <a:pt x="425784" y="3209914"/>
                  <a:pt x="421344" y="3209072"/>
                  <a:pt x="418534" y="3205196"/>
                </a:cubicBezTo>
                <a:cubicBezTo>
                  <a:pt x="413476" y="3198344"/>
                  <a:pt x="411678" y="3190537"/>
                  <a:pt x="416342" y="3182673"/>
                </a:cubicBezTo>
                <a:cubicBezTo>
                  <a:pt x="420333" y="3175933"/>
                  <a:pt x="424998" y="3169530"/>
                  <a:pt x="431236" y="3160206"/>
                </a:cubicBezTo>
                <a:cubicBezTo>
                  <a:pt x="436069" y="3170485"/>
                  <a:pt x="419040" y="3190874"/>
                  <a:pt x="444500" y="3183291"/>
                </a:cubicBezTo>
                <a:cubicBezTo>
                  <a:pt x="447534" y="3182392"/>
                  <a:pt x="449895" y="3187672"/>
                  <a:pt x="448939" y="3191435"/>
                </a:cubicBezTo>
                <a:close/>
                <a:moveTo>
                  <a:pt x="453042" y="2320677"/>
                </a:moveTo>
                <a:cubicBezTo>
                  <a:pt x="451749" y="2322362"/>
                  <a:pt x="450232" y="2322250"/>
                  <a:pt x="448827" y="2320452"/>
                </a:cubicBezTo>
                <a:cubicBezTo>
                  <a:pt x="448827" y="2319778"/>
                  <a:pt x="448490" y="2318711"/>
                  <a:pt x="448827" y="2318206"/>
                </a:cubicBezTo>
                <a:cubicBezTo>
                  <a:pt x="450120" y="2316521"/>
                  <a:pt x="451694" y="2316577"/>
                  <a:pt x="452930" y="2318374"/>
                </a:cubicBezTo>
                <a:cubicBezTo>
                  <a:pt x="453323" y="2318936"/>
                  <a:pt x="453379" y="2320171"/>
                  <a:pt x="452986" y="2320677"/>
                </a:cubicBezTo>
                <a:close/>
                <a:moveTo>
                  <a:pt x="466643" y="3068541"/>
                </a:moveTo>
                <a:cubicBezTo>
                  <a:pt x="468722" y="3070563"/>
                  <a:pt x="469228" y="3073709"/>
                  <a:pt x="466530" y="3075169"/>
                </a:cubicBezTo>
                <a:cubicBezTo>
                  <a:pt x="463102" y="3077023"/>
                  <a:pt x="459843" y="3074664"/>
                  <a:pt x="457201" y="3072417"/>
                </a:cubicBezTo>
                <a:cubicBezTo>
                  <a:pt x="455346" y="3070844"/>
                  <a:pt x="454110" y="3068598"/>
                  <a:pt x="452649" y="3066688"/>
                </a:cubicBezTo>
                <a:cubicBezTo>
                  <a:pt x="453717" y="3065621"/>
                  <a:pt x="454222" y="3064666"/>
                  <a:pt x="454897" y="3064553"/>
                </a:cubicBezTo>
                <a:cubicBezTo>
                  <a:pt x="459393" y="3063936"/>
                  <a:pt x="463440" y="3065340"/>
                  <a:pt x="466699" y="3068541"/>
                </a:cubicBezTo>
                <a:close/>
                <a:moveTo>
                  <a:pt x="473555" y="1684753"/>
                </a:moveTo>
                <a:cubicBezTo>
                  <a:pt x="471252" y="1689246"/>
                  <a:pt x="466755" y="1689303"/>
                  <a:pt x="462484" y="1688011"/>
                </a:cubicBezTo>
                <a:cubicBezTo>
                  <a:pt x="459899" y="1687225"/>
                  <a:pt x="458494" y="1685202"/>
                  <a:pt x="458831" y="1682226"/>
                </a:cubicBezTo>
                <a:cubicBezTo>
                  <a:pt x="460966" y="1677620"/>
                  <a:pt x="464845" y="1676160"/>
                  <a:pt x="469285" y="1677114"/>
                </a:cubicBezTo>
                <a:cubicBezTo>
                  <a:pt x="472994" y="1677901"/>
                  <a:pt x="475523" y="1680878"/>
                  <a:pt x="473555" y="1684753"/>
                </a:cubicBezTo>
                <a:close/>
                <a:moveTo>
                  <a:pt x="482211" y="1845728"/>
                </a:moveTo>
                <a:cubicBezTo>
                  <a:pt x="480469" y="1849267"/>
                  <a:pt x="479794" y="1850558"/>
                  <a:pt x="479176" y="1851850"/>
                </a:cubicBezTo>
                <a:cubicBezTo>
                  <a:pt x="477377" y="1850502"/>
                  <a:pt x="474905" y="1849491"/>
                  <a:pt x="473893" y="1847638"/>
                </a:cubicBezTo>
                <a:cubicBezTo>
                  <a:pt x="472657" y="1845335"/>
                  <a:pt x="473612" y="1842358"/>
                  <a:pt x="476703" y="1842695"/>
                </a:cubicBezTo>
                <a:cubicBezTo>
                  <a:pt x="478895" y="1842920"/>
                  <a:pt x="480862" y="1844886"/>
                  <a:pt x="482267" y="1845728"/>
                </a:cubicBezTo>
                <a:close/>
                <a:moveTo>
                  <a:pt x="486145" y="4127235"/>
                </a:moveTo>
                <a:cubicBezTo>
                  <a:pt x="489180" y="4127235"/>
                  <a:pt x="490304" y="4129706"/>
                  <a:pt x="489123" y="4132346"/>
                </a:cubicBezTo>
                <a:cubicBezTo>
                  <a:pt x="488674" y="4133413"/>
                  <a:pt x="486538" y="4133694"/>
                  <a:pt x="485133" y="4134312"/>
                </a:cubicBezTo>
                <a:cubicBezTo>
                  <a:pt x="484346" y="4133020"/>
                  <a:pt x="482885" y="4131560"/>
                  <a:pt x="483054" y="4130380"/>
                </a:cubicBezTo>
                <a:cubicBezTo>
                  <a:pt x="483279" y="4129088"/>
                  <a:pt x="485021" y="4127178"/>
                  <a:pt x="486089" y="4127178"/>
                </a:cubicBezTo>
                <a:close/>
                <a:moveTo>
                  <a:pt x="485976" y="3221204"/>
                </a:moveTo>
                <a:cubicBezTo>
                  <a:pt x="494687" y="3215980"/>
                  <a:pt x="503399" y="3211094"/>
                  <a:pt x="518742" y="3215250"/>
                </a:cubicBezTo>
                <a:cubicBezTo>
                  <a:pt x="505703" y="3226764"/>
                  <a:pt x="495868" y="3223787"/>
                  <a:pt x="485976" y="3221204"/>
                </a:cubicBezTo>
                <a:close/>
                <a:moveTo>
                  <a:pt x="497779" y="1419813"/>
                </a:moveTo>
                <a:cubicBezTo>
                  <a:pt x="497891" y="1420487"/>
                  <a:pt x="497329" y="1421667"/>
                  <a:pt x="496767" y="1421947"/>
                </a:cubicBezTo>
                <a:cubicBezTo>
                  <a:pt x="495025" y="1422790"/>
                  <a:pt x="493789" y="1421947"/>
                  <a:pt x="493226" y="1419869"/>
                </a:cubicBezTo>
                <a:cubicBezTo>
                  <a:pt x="493564" y="1419139"/>
                  <a:pt x="493732" y="1418016"/>
                  <a:pt x="494294" y="1417735"/>
                </a:cubicBezTo>
                <a:cubicBezTo>
                  <a:pt x="496036" y="1416836"/>
                  <a:pt x="497386" y="1417679"/>
                  <a:pt x="497722" y="1419813"/>
                </a:cubicBezTo>
                <a:close/>
                <a:moveTo>
                  <a:pt x="503286" y="3051354"/>
                </a:moveTo>
                <a:cubicBezTo>
                  <a:pt x="506096" y="3051691"/>
                  <a:pt x="507502" y="3054050"/>
                  <a:pt x="506378" y="3056747"/>
                </a:cubicBezTo>
                <a:cubicBezTo>
                  <a:pt x="505928" y="3057926"/>
                  <a:pt x="503848" y="3058431"/>
                  <a:pt x="502556" y="3059218"/>
                </a:cubicBezTo>
                <a:cubicBezTo>
                  <a:pt x="499746" y="3058375"/>
                  <a:pt x="498397" y="3056353"/>
                  <a:pt x="499465" y="3053657"/>
                </a:cubicBezTo>
                <a:cubicBezTo>
                  <a:pt x="499914" y="3052478"/>
                  <a:pt x="502050" y="3051242"/>
                  <a:pt x="503286" y="3051354"/>
                </a:cubicBezTo>
                <a:close/>
                <a:moveTo>
                  <a:pt x="507052" y="1339494"/>
                </a:moveTo>
                <a:cubicBezTo>
                  <a:pt x="506827" y="1340449"/>
                  <a:pt x="504916" y="1341067"/>
                  <a:pt x="503792" y="1341853"/>
                </a:cubicBezTo>
                <a:cubicBezTo>
                  <a:pt x="501656" y="1340112"/>
                  <a:pt x="500870" y="1337753"/>
                  <a:pt x="501938" y="1335282"/>
                </a:cubicBezTo>
                <a:cubicBezTo>
                  <a:pt x="502668" y="1333540"/>
                  <a:pt x="504635" y="1333428"/>
                  <a:pt x="505816" y="1335057"/>
                </a:cubicBezTo>
                <a:cubicBezTo>
                  <a:pt x="506658" y="1336293"/>
                  <a:pt x="507389" y="1338146"/>
                  <a:pt x="507108" y="1339494"/>
                </a:cubicBezTo>
                <a:close/>
                <a:moveTo>
                  <a:pt x="507108" y="2236370"/>
                </a:moveTo>
                <a:cubicBezTo>
                  <a:pt x="506209" y="2235134"/>
                  <a:pt x="504916" y="2234011"/>
                  <a:pt x="504523" y="2232607"/>
                </a:cubicBezTo>
                <a:cubicBezTo>
                  <a:pt x="503961" y="2230585"/>
                  <a:pt x="505197" y="2228844"/>
                  <a:pt x="506996" y="2229293"/>
                </a:cubicBezTo>
                <a:cubicBezTo>
                  <a:pt x="508120" y="2229574"/>
                  <a:pt x="509188" y="2231484"/>
                  <a:pt x="509581" y="2232888"/>
                </a:cubicBezTo>
                <a:cubicBezTo>
                  <a:pt x="510143" y="2234910"/>
                  <a:pt x="509019" y="2236202"/>
                  <a:pt x="507108" y="2236426"/>
                </a:cubicBezTo>
                <a:close/>
                <a:moveTo>
                  <a:pt x="514864" y="2438628"/>
                </a:moveTo>
                <a:cubicBezTo>
                  <a:pt x="515257" y="2439470"/>
                  <a:pt x="514077" y="2441998"/>
                  <a:pt x="512953" y="2442616"/>
                </a:cubicBezTo>
                <a:cubicBezTo>
                  <a:pt x="510593" y="2443964"/>
                  <a:pt x="508120" y="2443290"/>
                  <a:pt x="506378" y="2440931"/>
                </a:cubicBezTo>
                <a:cubicBezTo>
                  <a:pt x="507052" y="2439526"/>
                  <a:pt x="507333" y="2437448"/>
                  <a:pt x="508457" y="2436831"/>
                </a:cubicBezTo>
                <a:cubicBezTo>
                  <a:pt x="510873" y="2435482"/>
                  <a:pt x="513571" y="2436044"/>
                  <a:pt x="514864" y="2438628"/>
                </a:cubicBezTo>
                <a:close/>
                <a:moveTo>
                  <a:pt x="518011" y="1476823"/>
                </a:moveTo>
                <a:cubicBezTo>
                  <a:pt x="518967" y="1476542"/>
                  <a:pt x="521327" y="1477834"/>
                  <a:pt x="521439" y="1478564"/>
                </a:cubicBezTo>
                <a:cubicBezTo>
                  <a:pt x="521721" y="1481372"/>
                  <a:pt x="519978" y="1482832"/>
                  <a:pt x="517281" y="1483169"/>
                </a:cubicBezTo>
                <a:cubicBezTo>
                  <a:pt x="516437" y="1482102"/>
                  <a:pt x="514696" y="1480698"/>
                  <a:pt x="514921" y="1479968"/>
                </a:cubicBezTo>
                <a:cubicBezTo>
                  <a:pt x="515314" y="1478676"/>
                  <a:pt x="516775" y="1477160"/>
                  <a:pt x="518011" y="1476823"/>
                </a:cubicBezTo>
                <a:close/>
                <a:moveTo>
                  <a:pt x="522732" y="1268780"/>
                </a:moveTo>
                <a:cubicBezTo>
                  <a:pt x="522058" y="1268274"/>
                  <a:pt x="520990" y="1267881"/>
                  <a:pt x="520878" y="1267263"/>
                </a:cubicBezTo>
                <a:cubicBezTo>
                  <a:pt x="520428" y="1265185"/>
                  <a:pt x="521439" y="1264006"/>
                  <a:pt x="523519" y="1264399"/>
                </a:cubicBezTo>
                <a:cubicBezTo>
                  <a:pt x="524250" y="1264511"/>
                  <a:pt x="525261" y="1265241"/>
                  <a:pt x="525374" y="1265859"/>
                </a:cubicBezTo>
                <a:cubicBezTo>
                  <a:pt x="525823" y="1267937"/>
                  <a:pt x="524811" y="1268948"/>
                  <a:pt x="522732" y="1268780"/>
                </a:cubicBezTo>
                <a:close/>
                <a:moveTo>
                  <a:pt x="526161" y="4803037"/>
                </a:moveTo>
                <a:cubicBezTo>
                  <a:pt x="526161" y="4805059"/>
                  <a:pt x="524587" y="4805677"/>
                  <a:pt x="522676" y="4804891"/>
                </a:cubicBezTo>
                <a:cubicBezTo>
                  <a:pt x="520541" y="4803430"/>
                  <a:pt x="518911" y="4801577"/>
                  <a:pt x="520541" y="4798993"/>
                </a:cubicBezTo>
                <a:cubicBezTo>
                  <a:pt x="520990" y="4798263"/>
                  <a:pt x="523631" y="4798151"/>
                  <a:pt x="524531" y="4798825"/>
                </a:cubicBezTo>
                <a:cubicBezTo>
                  <a:pt x="525542" y="4799667"/>
                  <a:pt x="526216" y="4801633"/>
                  <a:pt x="526216" y="4803037"/>
                </a:cubicBezTo>
                <a:close/>
                <a:moveTo>
                  <a:pt x="533242" y="5442724"/>
                </a:moveTo>
                <a:cubicBezTo>
                  <a:pt x="537851" y="5445251"/>
                  <a:pt x="536614" y="5450138"/>
                  <a:pt x="535546" y="5454350"/>
                </a:cubicBezTo>
                <a:cubicBezTo>
                  <a:pt x="534872" y="5456934"/>
                  <a:pt x="533354" y="5459069"/>
                  <a:pt x="529926" y="5458675"/>
                </a:cubicBezTo>
                <a:cubicBezTo>
                  <a:pt x="526273" y="5455418"/>
                  <a:pt x="526892" y="5451093"/>
                  <a:pt x="528015" y="5446880"/>
                </a:cubicBezTo>
                <a:cubicBezTo>
                  <a:pt x="528690" y="5444297"/>
                  <a:pt x="530657" y="5441264"/>
                  <a:pt x="533242" y="5442668"/>
                </a:cubicBezTo>
                <a:close/>
                <a:moveTo>
                  <a:pt x="538187" y="4861395"/>
                </a:moveTo>
                <a:cubicBezTo>
                  <a:pt x="537626" y="4862799"/>
                  <a:pt x="537401" y="4864990"/>
                  <a:pt x="536333" y="4865551"/>
                </a:cubicBezTo>
                <a:cubicBezTo>
                  <a:pt x="533917" y="4866899"/>
                  <a:pt x="531444" y="4865832"/>
                  <a:pt x="530825" y="4863023"/>
                </a:cubicBezTo>
                <a:cubicBezTo>
                  <a:pt x="530544" y="4861788"/>
                  <a:pt x="531500" y="4859485"/>
                  <a:pt x="532512" y="4858867"/>
                </a:cubicBezTo>
                <a:cubicBezTo>
                  <a:pt x="534984" y="4857519"/>
                  <a:pt x="537064" y="4858643"/>
                  <a:pt x="538132" y="4861395"/>
                </a:cubicBezTo>
                <a:close/>
                <a:moveTo>
                  <a:pt x="544314" y="3846792"/>
                </a:moveTo>
                <a:cubicBezTo>
                  <a:pt x="544314" y="3849713"/>
                  <a:pt x="543021" y="3851791"/>
                  <a:pt x="538918" y="3851567"/>
                </a:cubicBezTo>
                <a:cubicBezTo>
                  <a:pt x="537907" y="3849882"/>
                  <a:pt x="535940" y="3847860"/>
                  <a:pt x="535546" y="3845557"/>
                </a:cubicBezTo>
                <a:cubicBezTo>
                  <a:pt x="534984" y="3842692"/>
                  <a:pt x="536727" y="3840221"/>
                  <a:pt x="539986" y="3840951"/>
                </a:cubicBezTo>
                <a:cubicBezTo>
                  <a:pt x="542684" y="3841569"/>
                  <a:pt x="544314" y="3843928"/>
                  <a:pt x="544370" y="3846792"/>
                </a:cubicBezTo>
                <a:close/>
                <a:moveTo>
                  <a:pt x="547180" y="3967608"/>
                </a:moveTo>
                <a:cubicBezTo>
                  <a:pt x="547180" y="3967608"/>
                  <a:pt x="547742" y="3966260"/>
                  <a:pt x="548023" y="3965530"/>
                </a:cubicBezTo>
                <a:cubicBezTo>
                  <a:pt x="549260" y="3966148"/>
                  <a:pt x="550552" y="3966765"/>
                  <a:pt x="551789" y="3967439"/>
                </a:cubicBezTo>
                <a:cubicBezTo>
                  <a:pt x="551452" y="3968169"/>
                  <a:pt x="551170" y="3968900"/>
                  <a:pt x="550833" y="3969630"/>
                </a:cubicBezTo>
                <a:cubicBezTo>
                  <a:pt x="549597" y="3969012"/>
                  <a:pt x="548304" y="3968394"/>
                  <a:pt x="547124" y="3967664"/>
                </a:cubicBezTo>
                <a:close/>
                <a:moveTo>
                  <a:pt x="556734" y="1055120"/>
                </a:moveTo>
                <a:cubicBezTo>
                  <a:pt x="556734" y="1057142"/>
                  <a:pt x="553868" y="1059052"/>
                  <a:pt x="552463" y="1060849"/>
                </a:cubicBezTo>
                <a:cubicBezTo>
                  <a:pt x="550327" y="1060175"/>
                  <a:pt x="547742" y="1060007"/>
                  <a:pt x="547517" y="1059164"/>
                </a:cubicBezTo>
                <a:cubicBezTo>
                  <a:pt x="546787" y="1056187"/>
                  <a:pt x="548866" y="1054222"/>
                  <a:pt x="551283" y="1053042"/>
                </a:cubicBezTo>
                <a:cubicBezTo>
                  <a:pt x="553699" y="1051806"/>
                  <a:pt x="556847" y="1051469"/>
                  <a:pt x="556734" y="1055176"/>
                </a:cubicBezTo>
                <a:close/>
                <a:moveTo>
                  <a:pt x="554317" y="1516926"/>
                </a:moveTo>
                <a:cubicBezTo>
                  <a:pt x="552857" y="1516926"/>
                  <a:pt x="550833" y="1516308"/>
                  <a:pt x="550047" y="1515185"/>
                </a:cubicBezTo>
                <a:cubicBezTo>
                  <a:pt x="548023" y="1512489"/>
                  <a:pt x="549765" y="1510579"/>
                  <a:pt x="552238" y="1509624"/>
                </a:cubicBezTo>
                <a:cubicBezTo>
                  <a:pt x="554711" y="1508726"/>
                  <a:pt x="556959" y="1509400"/>
                  <a:pt x="558083" y="1511702"/>
                </a:cubicBezTo>
                <a:cubicBezTo>
                  <a:pt x="558701" y="1515185"/>
                  <a:pt x="557072" y="1516814"/>
                  <a:pt x="554317" y="1516870"/>
                </a:cubicBezTo>
                <a:close/>
                <a:moveTo>
                  <a:pt x="562580" y="4374707"/>
                </a:moveTo>
                <a:cubicBezTo>
                  <a:pt x="570729" y="4374539"/>
                  <a:pt x="571684" y="4381616"/>
                  <a:pt x="571740" y="4388187"/>
                </a:cubicBezTo>
                <a:cubicBezTo>
                  <a:pt x="571909" y="4402678"/>
                  <a:pt x="568705" y="4416664"/>
                  <a:pt x="565839" y="4430706"/>
                </a:cubicBezTo>
                <a:cubicBezTo>
                  <a:pt x="565277" y="4433458"/>
                  <a:pt x="563423" y="4435873"/>
                  <a:pt x="560388" y="4435536"/>
                </a:cubicBezTo>
                <a:cubicBezTo>
                  <a:pt x="556509" y="4435086"/>
                  <a:pt x="553699" y="4432166"/>
                  <a:pt x="553755" y="4428346"/>
                </a:cubicBezTo>
                <a:cubicBezTo>
                  <a:pt x="553755" y="4419528"/>
                  <a:pt x="559376" y="4411159"/>
                  <a:pt x="555442" y="4401892"/>
                </a:cubicBezTo>
                <a:cubicBezTo>
                  <a:pt x="554880" y="4397567"/>
                  <a:pt x="553868" y="4393130"/>
                  <a:pt x="553924" y="4388692"/>
                </a:cubicBezTo>
                <a:cubicBezTo>
                  <a:pt x="553981" y="4382346"/>
                  <a:pt x="554430" y="4374876"/>
                  <a:pt x="562636" y="4374707"/>
                </a:cubicBezTo>
                <a:close/>
                <a:moveTo>
                  <a:pt x="562748" y="3208791"/>
                </a:moveTo>
                <a:cubicBezTo>
                  <a:pt x="563872" y="3207611"/>
                  <a:pt x="564940" y="3205533"/>
                  <a:pt x="566064" y="3205533"/>
                </a:cubicBezTo>
                <a:cubicBezTo>
                  <a:pt x="567188" y="3205533"/>
                  <a:pt x="568368" y="3207555"/>
                  <a:pt x="569717" y="3208903"/>
                </a:cubicBezTo>
                <a:cubicBezTo>
                  <a:pt x="568537" y="3210026"/>
                  <a:pt x="567357" y="3211992"/>
                  <a:pt x="566177" y="3211992"/>
                </a:cubicBezTo>
                <a:cubicBezTo>
                  <a:pt x="565052" y="3211992"/>
                  <a:pt x="563872" y="3209970"/>
                  <a:pt x="562748" y="3208847"/>
                </a:cubicBezTo>
                <a:close/>
                <a:moveTo>
                  <a:pt x="578990" y="1558209"/>
                </a:moveTo>
                <a:cubicBezTo>
                  <a:pt x="577136" y="1562421"/>
                  <a:pt x="573820" y="1565960"/>
                  <a:pt x="568874" y="1564219"/>
                </a:cubicBezTo>
                <a:cubicBezTo>
                  <a:pt x="563872" y="1562478"/>
                  <a:pt x="562129" y="1557422"/>
                  <a:pt x="565221" y="1553547"/>
                </a:cubicBezTo>
                <a:cubicBezTo>
                  <a:pt x="572134" y="1544729"/>
                  <a:pt x="570392" y="1533495"/>
                  <a:pt x="574719" y="1523554"/>
                </a:cubicBezTo>
                <a:cubicBezTo>
                  <a:pt x="580620" y="1534731"/>
                  <a:pt x="584330" y="1545908"/>
                  <a:pt x="578990" y="1558209"/>
                </a:cubicBezTo>
                <a:close/>
                <a:moveTo>
                  <a:pt x="583318" y="1995133"/>
                </a:moveTo>
                <a:cubicBezTo>
                  <a:pt x="581856" y="1994908"/>
                  <a:pt x="579889" y="1995189"/>
                  <a:pt x="578990" y="1994290"/>
                </a:cubicBezTo>
                <a:cubicBezTo>
                  <a:pt x="578148" y="1993447"/>
                  <a:pt x="578372" y="1991425"/>
                  <a:pt x="578148" y="1989909"/>
                </a:cubicBezTo>
                <a:cubicBezTo>
                  <a:pt x="579608" y="1990134"/>
                  <a:pt x="581576" y="1989909"/>
                  <a:pt x="582418" y="1990751"/>
                </a:cubicBezTo>
                <a:cubicBezTo>
                  <a:pt x="583261" y="1991594"/>
                  <a:pt x="583037" y="1993616"/>
                  <a:pt x="583318" y="1995133"/>
                </a:cubicBezTo>
                <a:close/>
                <a:moveTo>
                  <a:pt x="611250" y="2483280"/>
                </a:moveTo>
                <a:cubicBezTo>
                  <a:pt x="598998" y="2487999"/>
                  <a:pt x="587927" y="2491256"/>
                  <a:pt x="574326" y="2484348"/>
                </a:cubicBezTo>
                <a:cubicBezTo>
                  <a:pt x="587083" y="2479180"/>
                  <a:pt x="599391" y="2478827"/>
                  <a:pt x="611250" y="2483280"/>
                </a:cubicBezTo>
                <a:close/>
                <a:moveTo>
                  <a:pt x="612936" y="2250019"/>
                </a:moveTo>
                <a:cubicBezTo>
                  <a:pt x="616364" y="2250917"/>
                  <a:pt x="620130" y="2252602"/>
                  <a:pt x="619624" y="2256815"/>
                </a:cubicBezTo>
                <a:cubicBezTo>
                  <a:pt x="618949" y="2262207"/>
                  <a:pt x="614341" y="2263499"/>
                  <a:pt x="609845" y="2263162"/>
                </a:cubicBezTo>
                <a:cubicBezTo>
                  <a:pt x="604899" y="2262825"/>
                  <a:pt x="602201" y="2259736"/>
                  <a:pt x="602370" y="2254287"/>
                </a:cubicBezTo>
                <a:cubicBezTo>
                  <a:pt x="604225" y="2248671"/>
                  <a:pt x="608496" y="2248783"/>
                  <a:pt x="612880" y="2249963"/>
                </a:cubicBezTo>
                <a:close/>
                <a:moveTo>
                  <a:pt x="611924" y="1761758"/>
                </a:moveTo>
                <a:cubicBezTo>
                  <a:pt x="612093" y="1764623"/>
                  <a:pt x="610632" y="1766532"/>
                  <a:pt x="608159" y="1766926"/>
                </a:cubicBezTo>
                <a:cubicBezTo>
                  <a:pt x="607147" y="1767094"/>
                  <a:pt x="605011" y="1765634"/>
                  <a:pt x="604787" y="1764567"/>
                </a:cubicBezTo>
                <a:cubicBezTo>
                  <a:pt x="604169" y="1761814"/>
                  <a:pt x="605855" y="1759792"/>
                  <a:pt x="608440" y="1759399"/>
                </a:cubicBezTo>
                <a:cubicBezTo>
                  <a:pt x="609508" y="1759231"/>
                  <a:pt x="610800" y="1760916"/>
                  <a:pt x="611980" y="1761702"/>
                </a:cubicBezTo>
                <a:close/>
                <a:moveTo>
                  <a:pt x="614734" y="2060960"/>
                </a:moveTo>
                <a:cubicBezTo>
                  <a:pt x="613948" y="2063095"/>
                  <a:pt x="611362" y="2064948"/>
                  <a:pt x="609227" y="2065959"/>
                </a:cubicBezTo>
                <a:cubicBezTo>
                  <a:pt x="607485" y="2066802"/>
                  <a:pt x="606080" y="2065060"/>
                  <a:pt x="605967" y="2062982"/>
                </a:cubicBezTo>
                <a:cubicBezTo>
                  <a:pt x="606248" y="2060005"/>
                  <a:pt x="607822" y="2057759"/>
                  <a:pt x="610464" y="2057029"/>
                </a:cubicBezTo>
                <a:cubicBezTo>
                  <a:pt x="613385" y="2056186"/>
                  <a:pt x="616027" y="2057478"/>
                  <a:pt x="614734" y="2060960"/>
                </a:cubicBezTo>
                <a:close/>
                <a:moveTo>
                  <a:pt x="622322" y="1118645"/>
                </a:moveTo>
                <a:cubicBezTo>
                  <a:pt x="621704" y="1121454"/>
                  <a:pt x="619287" y="1122521"/>
                  <a:pt x="616870" y="1121173"/>
                </a:cubicBezTo>
                <a:cubicBezTo>
                  <a:pt x="615859" y="1120611"/>
                  <a:pt x="615634" y="1118477"/>
                  <a:pt x="615016" y="1117073"/>
                </a:cubicBezTo>
                <a:cubicBezTo>
                  <a:pt x="616084" y="1114320"/>
                  <a:pt x="618163" y="1113253"/>
                  <a:pt x="620636" y="1114545"/>
                </a:cubicBezTo>
                <a:cubicBezTo>
                  <a:pt x="621648" y="1115107"/>
                  <a:pt x="622603" y="1117409"/>
                  <a:pt x="622322" y="1118645"/>
                </a:cubicBezTo>
                <a:close/>
                <a:moveTo>
                  <a:pt x="627155" y="2091291"/>
                </a:moveTo>
                <a:cubicBezTo>
                  <a:pt x="628729" y="2101007"/>
                  <a:pt x="625863" y="2106231"/>
                  <a:pt x="617769" y="2109601"/>
                </a:cubicBezTo>
                <a:cubicBezTo>
                  <a:pt x="617769" y="2101401"/>
                  <a:pt x="620186" y="2095952"/>
                  <a:pt x="627155" y="2091291"/>
                </a:cubicBezTo>
                <a:close/>
                <a:moveTo>
                  <a:pt x="628055" y="998728"/>
                </a:moveTo>
                <a:cubicBezTo>
                  <a:pt x="627886" y="999346"/>
                  <a:pt x="626930" y="1000133"/>
                  <a:pt x="626368" y="1000133"/>
                </a:cubicBezTo>
                <a:cubicBezTo>
                  <a:pt x="624289" y="1000133"/>
                  <a:pt x="623502" y="998841"/>
                  <a:pt x="623895" y="996706"/>
                </a:cubicBezTo>
                <a:cubicBezTo>
                  <a:pt x="624458" y="996201"/>
                  <a:pt x="625076" y="995302"/>
                  <a:pt x="625638" y="995302"/>
                </a:cubicBezTo>
                <a:cubicBezTo>
                  <a:pt x="627717" y="995302"/>
                  <a:pt x="628617" y="996650"/>
                  <a:pt x="628055" y="998728"/>
                </a:cubicBezTo>
                <a:close/>
                <a:moveTo>
                  <a:pt x="661382" y="1403525"/>
                </a:moveTo>
                <a:cubicBezTo>
                  <a:pt x="650423" y="1403581"/>
                  <a:pt x="642217" y="1415376"/>
                  <a:pt x="628167" y="1412174"/>
                </a:cubicBezTo>
                <a:cubicBezTo>
                  <a:pt x="634349" y="1400379"/>
                  <a:pt x="644971" y="1397178"/>
                  <a:pt x="652559" y="1390775"/>
                </a:cubicBezTo>
                <a:cubicBezTo>
                  <a:pt x="655987" y="1387910"/>
                  <a:pt x="660651" y="1392066"/>
                  <a:pt x="662675" y="1396504"/>
                </a:cubicBezTo>
                <a:cubicBezTo>
                  <a:pt x="663911" y="1399144"/>
                  <a:pt x="663743" y="1403468"/>
                  <a:pt x="661382" y="1403468"/>
                </a:cubicBezTo>
                <a:close/>
                <a:moveTo>
                  <a:pt x="675826" y="2232045"/>
                </a:moveTo>
                <a:cubicBezTo>
                  <a:pt x="675320" y="2244121"/>
                  <a:pt x="675320" y="2256309"/>
                  <a:pt x="671611" y="2268161"/>
                </a:cubicBezTo>
                <a:cubicBezTo>
                  <a:pt x="670150" y="2272710"/>
                  <a:pt x="666046" y="2275462"/>
                  <a:pt x="661157" y="2273946"/>
                </a:cubicBezTo>
                <a:cubicBezTo>
                  <a:pt x="655987" y="2272317"/>
                  <a:pt x="654919" y="2267206"/>
                  <a:pt x="656436" y="2262937"/>
                </a:cubicBezTo>
                <a:cubicBezTo>
                  <a:pt x="660258" y="2252209"/>
                  <a:pt x="664923" y="2241874"/>
                  <a:pt x="669307" y="2231371"/>
                </a:cubicBezTo>
                <a:cubicBezTo>
                  <a:pt x="671499" y="2231596"/>
                  <a:pt x="673691" y="2231821"/>
                  <a:pt x="675826" y="2232101"/>
                </a:cubicBezTo>
                <a:close/>
                <a:moveTo>
                  <a:pt x="683413" y="1672396"/>
                </a:moveTo>
                <a:cubicBezTo>
                  <a:pt x="684031" y="1674418"/>
                  <a:pt x="683076" y="1675654"/>
                  <a:pt x="681221" y="1675823"/>
                </a:cubicBezTo>
                <a:cubicBezTo>
                  <a:pt x="680434" y="1674531"/>
                  <a:pt x="679366" y="1673295"/>
                  <a:pt x="678917" y="1671891"/>
                </a:cubicBezTo>
                <a:cubicBezTo>
                  <a:pt x="678243" y="1669813"/>
                  <a:pt x="679311" y="1668128"/>
                  <a:pt x="680996" y="1668689"/>
                </a:cubicBezTo>
                <a:cubicBezTo>
                  <a:pt x="682065" y="1669026"/>
                  <a:pt x="682907" y="1670992"/>
                  <a:pt x="683357" y="1672453"/>
                </a:cubicBezTo>
                <a:close/>
                <a:moveTo>
                  <a:pt x="687797" y="1207165"/>
                </a:moveTo>
                <a:cubicBezTo>
                  <a:pt x="686391" y="1206715"/>
                  <a:pt x="684200" y="1206603"/>
                  <a:pt x="683806" y="1205704"/>
                </a:cubicBezTo>
                <a:cubicBezTo>
                  <a:pt x="682683" y="1203121"/>
                  <a:pt x="684088" y="1200818"/>
                  <a:pt x="686504" y="1200031"/>
                </a:cubicBezTo>
                <a:cubicBezTo>
                  <a:pt x="687628" y="1199638"/>
                  <a:pt x="690045" y="1200424"/>
                  <a:pt x="690439" y="1201379"/>
                </a:cubicBezTo>
                <a:cubicBezTo>
                  <a:pt x="691562" y="1203963"/>
                  <a:pt x="690101" y="1205929"/>
                  <a:pt x="687741" y="1207221"/>
                </a:cubicBezTo>
                <a:close/>
                <a:moveTo>
                  <a:pt x="704151" y="1972722"/>
                </a:moveTo>
                <a:cubicBezTo>
                  <a:pt x="695441" y="1969970"/>
                  <a:pt x="688472" y="1965364"/>
                  <a:pt x="684650" y="1953344"/>
                </a:cubicBezTo>
                <a:cubicBezTo>
                  <a:pt x="695441" y="1958287"/>
                  <a:pt x="701903" y="1963117"/>
                  <a:pt x="704151" y="1972722"/>
                </a:cubicBezTo>
                <a:close/>
                <a:moveTo>
                  <a:pt x="710053" y="1154592"/>
                </a:moveTo>
                <a:cubicBezTo>
                  <a:pt x="710053" y="1154592"/>
                  <a:pt x="708367" y="1156670"/>
                  <a:pt x="707018" y="1158243"/>
                </a:cubicBezTo>
                <a:cubicBezTo>
                  <a:pt x="705220" y="1156895"/>
                  <a:pt x="702690" y="1155884"/>
                  <a:pt x="701679" y="1154031"/>
                </a:cubicBezTo>
                <a:cubicBezTo>
                  <a:pt x="700161" y="1151166"/>
                  <a:pt x="701959" y="1149088"/>
                  <a:pt x="704882" y="1150043"/>
                </a:cubicBezTo>
                <a:cubicBezTo>
                  <a:pt x="706905" y="1150660"/>
                  <a:pt x="708479" y="1152907"/>
                  <a:pt x="709997" y="1154592"/>
                </a:cubicBezTo>
                <a:close/>
                <a:moveTo>
                  <a:pt x="718708" y="1397515"/>
                </a:moveTo>
                <a:cubicBezTo>
                  <a:pt x="721293" y="1398133"/>
                  <a:pt x="722642" y="1400435"/>
                  <a:pt x="722642" y="1401671"/>
                </a:cubicBezTo>
                <a:cubicBezTo>
                  <a:pt x="722193" y="1406333"/>
                  <a:pt x="720450" y="1408130"/>
                  <a:pt x="717640" y="1408130"/>
                </a:cubicBezTo>
                <a:cubicBezTo>
                  <a:pt x="714774" y="1408130"/>
                  <a:pt x="713032" y="1405996"/>
                  <a:pt x="712807" y="1403244"/>
                </a:cubicBezTo>
                <a:cubicBezTo>
                  <a:pt x="712525" y="1399144"/>
                  <a:pt x="714549" y="1396616"/>
                  <a:pt x="718708" y="1397571"/>
                </a:cubicBezTo>
                <a:close/>
                <a:moveTo>
                  <a:pt x="733770" y="933855"/>
                </a:moveTo>
                <a:cubicBezTo>
                  <a:pt x="733433" y="935428"/>
                  <a:pt x="729948" y="936327"/>
                  <a:pt x="728487" y="937169"/>
                </a:cubicBezTo>
                <a:cubicBezTo>
                  <a:pt x="724103" y="936551"/>
                  <a:pt x="720506" y="935484"/>
                  <a:pt x="721124" y="931103"/>
                </a:cubicBezTo>
                <a:cubicBezTo>
                  <a:pt x="721518" y="928183"/>
                  <a:pt x="724834" y="928070"/>
                  <a:pt x="727307" y="928576"/>
                </a:cubicBezTo>
                <a:cubicBezTo>
                  <a:pt x="730285" y="929194"/>
                  <a:pt x="734782" y="928857"/>
                  <a:pt x="733770" y="933799"/>
                </a:cubicBezTo>
                <a:close/>
                <a:moveTo>
                  <a:pt x="736074" y="1120611"/>
                </a:moveTo>
                <a:cubicBezTo>
                  <a:pt x="733714" y="1121903"/>
                  <a:pt x="731465" y="1120948"/>
                  <a:pt x="729667" y="1118926"/>
                </a:cubicBezTo>
                <a:cubicBezTo>
                  <a:pt x="729049" y="1117016"/>
                  <a:pt x="729667" y="1115556"/>
                  <a:pt x="731634" y="1115388"/>
                </a:cubicBezTo>
                <a:cubicBezTo>
                  <a:pt x="733095" y="1115275"/>
                  <a:pt x="735006" y="1115668"/>
                  <a:pt x="736018" y="1116623"/>
                </a:cubicBezTo>
                <a:cubicBezTo>
                  <a:pt x="736692" y="1117297"/>
                  <a:pt x="736636" y="1120274"/>
                  <a:pt x="736018" y="1120611"/>
                </a:cubicBezTo>
                <a:close/>
                <a:moveTo>
                  <a:pt x="739728" y="2245469"/>
                </a:moveTo>
                <a:cubicBezTo>
                  <a:pt x="740683" y="2246480"/>
                  <a:pt x="741244" y="2248502"/>
                  <a:pt x="740908" y="2249906"/>
                </a:cubicBezTo>
                <a:cubicBezTo>
                  <a:pt x="740683" y="2250861"/>
                  <a:pt x="738828" y="2251423"/>
                  <a:pt x="737648" y="2252209"/>
                </a:cubicBezTo>
                <a:cubicBezTo>
                  <a:pt x="735624" y="2250412"/>
                  <a:pt x="734782" y="2248109"/>
                  <a:pt x="735906" y="2245638"/>
                </a:cubicBezTo>
                <a:cubicBezTo>
                  <a:pt x="736187" y="2245020"/>
                  <a:pt x="739053" y="2244851"/>
                  <a:pt x="739671" y="2245525"/>
                </a:cubicBezTo>
                <a:close/>
                <a:moveTo>
                  <a:pt x="747933" y="1223902"/>
                </a:moveTo>
                <a:cubicBezTo>
                  <a:pt x="748551" y="1226823"/>
                  <a:pt x="746415" y="1228171"/>
                  <a:pt x="744729" y="1228002"/>
                </a:cubicBezTo>
                <a:cubicBezTo>
                  <a:pt x="740851" y="1226992"/>
                  <a:pt x="739559" y="1224857"/>
                  <a:pt x="739390" y="1222273"/>
                </a:cubicBezTo>
                <a:cubicBezTo>
                  <a:pt x="739165" y="1219240"/>
                  <a:pt x="741076" y="1217275"/>
                  <a:pt x="743774" y="1218510"/>
                </a:cubicBezTo>
                <a:cubicBezTo>
                  <a:pt x="745628" y="1219353"/>
                  <a:pt x="747483" y="1221824"/>
                  <a:pt x="747933" y="1223902"/>
                </a:cubicBezTo>
                <a:close/>
                <a:moveTo>
                  <a:pt x="751361" y="2147514"/>
                </a:moveTo>
                <a:cubicBezTo>
                  <a:pt x="750630" y="2148749"/>
                  <a:pt x="748776" y="2149648"/>
                  <a:pt x="747315" y="2149873"/>
                </a:cubicBezTo>
                <a:cubicBezTo>
                  <a:pt x="745292" y="2150154"/>
                  <a:pt x="744448" y="2148693"/>
                  <a:pt x="745010" y="2146727"/>
                </a:cubicBezTo>
                <a:cubicBezTo>
                  <a:pt x="746415" y="2145941"/>
                  <a:pt x="747764" y="2144649"/>
                  <a:pt x="749225" y="2144425"/>
                </a:cubicBezTo>
                <a:cubicBezTo>
                  <a:pt x="751249" y="2144144"/>
                  <a:pt x="752429" y="2145829"/>
                  <a:pt x="751417" y="2147514"/>
                </a:cubicBezTo>
                <a:close/>
                <a:moveTo>
                  <a:pt x="756251" y="2826799"/>
                </a:moveTo>
                <a:cubicBezTo>
                  <a:pt x="759004" y="2826630"/>
                  <a:pt x="763051" y="2824327"/>
                  <a:pt x="764119" y="2830674"/>
                </a:cubicBezTo>
                <a:cubicBezTo>
                  <a:pt x="759848" y="2831685"/>
                  <a:pt x="755745" y="2832696"/>
                  <a:pt x="749507" y="2834213"/>
                </a:cubicBezTo>
                <a:cubicBezTo>
                  <a:pt x="751080" y="2827753"/>
                  <a:pt x="753778" y="2826967"/>
                  <a:pt x="756251" y="2826799"/>
                </a:cubicBezTo>
                <a:close/>
                <a:moveTo>
                  <a:pt x="759229" y="2777821"/>
                </a:moveTo>
                <a:cubicBezTo>
                  <a:pt x="767210" y="2776416"/>
                  <a:pt x="771594" y="2780011"/>
                  <a:pt x="772044" y="2788661"/>
                </a:cubicBezTo>
                <a:cubicBezTo>
                  <a:pt x="765468" y="2790571"/>
                  <a:pt x="760522" y="2788493"/>
                  <a:pt x="757599" y="2782146"/>
                </a:cubicBezTo>
                <a:cubicBezTo>
                  <a:pt x="757150" y="2781135"/>
                  <a:pt x="758443" y="2777989"/>
                  <a:pt x="759229" y="2777821"/>
                </a:cubicBezTo>
                <a:close/>
                <a:moveTo>
                  <a:pt x="768447" y="1316409"/>
                </a:moveTo>
                <a:cubicBezTo>
                  <a:pt x="768278" y="1319105"/>
                  <a:pt x="766423" y="1321071"/>
                  <a:pt x="763669" y="1320510"/>
                </a:cubicBezTo>
                <a:cubicBezTo>
                  <a:pt x="762601" y="1320285"/>
                  <a:pt x="761084" y="1318151"/>
                  <a:pt x="761140" y="1316971"/>
                </a:cubicBezTo>
                <a:cubicBezTo>
                  <a:pt x="761253" y="1314219"/>
                  <a:pt x="763107" y="1312646"/>
                  <a:pt x="765973" y="1312759"/>
                </a:cubicBezTo>
                <a:cubicBezTo>
                  <a:pt x="766873" y="1313994"/>
                  <a:pt x="768503" y="1315286"/>
                  <a:pt x="768447" y="1316466"/>
                </a:cubicBezTo>
                <a:close/>
                <a:moveTo>
                  <a:pt x="787892" y="1800289"/>
                </a:moveTo>
                <a:cubicBezTo>
                  <a:pt x="786993" y="1805793"/>
                  <a:pt x="782441" y="1806411"/>
                  <a:pt x="777944" y="1806636"/>
                </a:cubicBezTo>
                <a:cubicBezTo>
                  <a:pt x="768615" y="1806130"/>
                  <a:pt x="760803" y="1800401"/>
                  <a:pt x="760859" y="1793605"/>
                </a:cubicBezTo>
                <a:cubicBezTo>
                  <a:pt x="760859" y="1786977"/>
                  <a:pt x="765355" y="1784225"/>
                  <a:pt x="770919" y="1783776"/>
                </a:cubicBezTo>
                <a:cubicBezTo>
                  <a:pt x="779013" y="1783102"/>
                  <a:pt x="789128" y="1792987"/>
                  <a:pt x="787892" y="1800289"/>
                </a:cubicBezTo>
                <a:close/>
                <a:moveTo>
                  <a:pt x="789072" y="2071127"/>
                </a:moveTo>
                <a:cubicBezTo>
                  <a:pt x="783171" y="2071801"/>
                  <a:pt x="780867" y="2068262"/>
                  <a:pt x="780529" y="2063263"/>
                </a:cubicBezTo>
                <a:cubicBezTo>
                  <a:pt x="780136" y="2057422"/>
                  <a:pt x="781823" y="2052254"/>
                  <a:pt x="788398" y="2051468"/>
                </a:cubicBezTo>
                <a:cubicBezTo>
                  <a:pt x="793119" y="2050906"/>
                  <a:pt x="797446" y="2053265"/>
                  <a:pt x="798683" y="2057927"/>
                </a:cubicBezTo>
                <a:cubicBezTo>
                  <a:pt x="800875" y="2066128"/>
                  <a:pt x="794412" y="2068543"/>
                  <a:pt x="789016" y="2071127"/>
                </a:cubicBezTo>
                <a:close/>
                <a:moveTo>
                  <a:pt x="807170" y="1281249"/>
                </a:moveTo>
                <a:cubicBezTo>
                  <a:pt x="806383" y="1281024"/>
                  <a:pt x="805427" y="1281080"/>
                  <a:pt x="804922" y="1280575"/>
                </a:cubicBezTo>
                <a:cubicBezTo>
                  <a:pt x="803516" y="1279115"/>
                  <a:pt x="803685" y="1277486"/>
                  <a:pt x="805427" y="1276362"/>
                </a:cubicBezTo>
                <a:cubicBezTo>
                  <a:pt x="805877" y="1276081"/>
                  <a:pt x="807170" y="1276475"/>
                  <a:pt x="807619" y="1276980"/>
                </a:cubicBezTo>
                <a:cubicBezTo>
                  <a:pt x="809024" y="1278441"/>
                  <a:pt x="808743" y="1279957"/>
                  <a:pt x="807170" y="1281249"/>
                </a:cubicBezTo>
                <a:close/>
                <a:moveTo>
                  <a:pt x="812958" y="2974181"/>
                </a:moveTo>
                <a:cubicBezTo>
                  <a:pt x="812845" y="2975641"/>
                  <a:pt x="812509" y="2977045"/>
                  <a:pt x="812227" y="2978450"/>
                </a:cubicBezTo>
                <a:cubicBezTo>
                  <a:pt x="811440" y="2978281"/>
                  <a:pt x="810035" y="2978056"/>
                  <a:pt x="810035" y="2977944"/>
                </a:cubicBezTo>
                <a:cubicBezTo>
                  <a:pt x="810204" y="2976484"/>
                  <a:pt x="810485" y="2975079"/>
                  <a:pt x="810766" y="2973675"/>
                </a:cubicBezTo>
                <a:cubicBezTo>
                  <a:pt x="811497" y="2973844"/>
                  <a:pt x="812958" y="2974068"/>
                  <a:pt x="812902" y="2974181"/>
                </a:cubicBezTo>
                <a:close/>
                <a:moveTo>
                  <a:pt x="817511" y="3390098"/>
                </a:moveTo>
                <a:cubicBezTo>
                  <a:pt x="817117" y="3391278"/>
                  <a:pt x="815037" y="3391895"/>
                  <a:pt x="813857" y="3392626"/>
                </a:cubicBezTo>
                <a:cubicBezTo>
                  <a:pt x="810598" y="3391615"/>
                  <a:pt x="809867" y="3389031"/>
                  <a:pt x="810879" y="3386391"/>
                </a:cubicBezTo>
                <a:cubicBezTo>
                  <a:pt x="811329" y="3385155"/>
                  <a:pt x="813632" y="3383583"/>
                  <a:pt x="814813" y="3383864"/>
                </a:cubicBezTo>
                <a:cubicBezTo>
                  <a:pt x="817960" y="3384537"/>
                  <a:pt x="818410" y="3387514"/>
                  <a:pt x="817511" y="3390098"/>
                </a:cubicBezTo>
                <a:close/>
                <a:moveTo>
                  <a:pt x="821164" y="4379144"/>
                </a:moveTo>
                <a:cubicBezTo>
                  <a:pt x="819590" y="4379593"/>
                  <a:pt x="817904" y="4379762"/>
                  <a:pt x="816218" y="4380043"/>
                </a:cubicBezTo>
                <a:lnTo>
                  <a:pt x="816218" y="4380043"/>
                </a:lnTo>
                <a:cubicBezTo>
                  <a:pt x="816667" y="4383357"/>
                  <a:pt x="817736" y="4386951"/>
                  <a:pt x="813183" y="4388187"/>
                </a:cubicBezTo>
                <a:cubicBezTo>
                  <a:pt x="812621" y="4388355"/>
                  <a:pt x="811385" y="4387625"/>
                  <a:pt x="811216" y="4387064"/>
                </a:cubicBezTo>
                <a:cubicBezTo>
                  <a:pt x="809755" y="4382458"/>
                  <a:pt x="813352" y="4381503"/>
                  <a:pt x="816218" y="4380099"/>
                </a:cubicBezTo>
                <a:lnTo>
                  <a:pt x="816218" y="4380099"/>
                </a:lnTo>
                <a:cubicBezTo>
                  <a:pt x="816499" y="4378358"/>
                  <a:pt x="816611" y="4376617"/>
                  <a:pt x="817061" y="4374932"/>
                </a:cubicBezTo>
                <a:cubicBezTo>
                  <a:pt x="818016" y="4371449"/>
                  <a:pt x="819646" y="4368304"/>
                  <a:pt x="823749" y="4368922"/>
                </a:cubicBezTo>
                <a:cubicBezTo>
                  <a:pt x="824985" y="4369090"/>
                  <a:pt x="826784" y="4370944"/>
                  <a:pt x="826952" y="4372236"/>
                </a:cubicBezTo>
                <a:cubicBezTo>
                  <a:pt x="827515" y="4376504"/>
                  <a:pt x="824480" y="4378189"/>
                  <a:pt x="821108" y="4379144"/>
                </a:cubicBezTo>
                <a:close/>
                <a:moveTo>
                  <a:pt x="832010" y="3003163"/>
                </a:moveTo>
                <a:cubicBezTo>
                  <a:pt x="833359" y="3003107"/>
                  <a:pt x="834764" y="3003332"/>
                  <a:pt x="836113" y="3003444"/>
                </a:cubicBezTo>
                <a:cubicBezTo>
                  <a:pt x="835945" y="3004230"/>
                  <a:pt x="835776" y="3005634"/>
                  <a:pt x="835551" y="3005691"/>
                </a:cubicBezTo>
                <a:cubicBezTo>
                  <a:pt x="834202" y="3005803"/>
                  <a:pt x="832797" y="3005522"/>
                  <a:pt x="831449" y="3005410"/>
                </a:cubicBezTo>
                <a:cubicBezTo>
                  <a:pt x="831617" y="3004623"/>
                  <a:pt x="831786" y="3003163"/>
                  <a:pt x="832010" y="3003163"/>
                </a:cubicBezTo>
                <a:close/>
                <a:moveTo>
                  <a:pt x="840104" y="2016869"/>
                </a:moveTo>
                <a:cubicBezTo>
                  <a:pt x="839766" y="2018161"/>
                  <a:pt x="837912" y="2019004"/>
                  <a:pt x="836731" y="2020014"/>
                </a:cubicBezTo>
                <a:cubicBezTo>
                  <a:pt x="834764" y="2019790"/>
                  <a:pt x="833641" y="2018554"/>
                  <a:pt x="834202" y="2016532"/>
                </a:cubicBezTo>
                <a:cubicBezTo>
                  <a:pt x="834596" y="2015016"/>
                  <a:pt x="835551" y="2012769"/>
                  <a:pt x="836619" y="2012488"/>
                </a:cubicBezTo>
                <a:cubicBezTo>
                  <a:pt x="839935" y="2011702"/>
                  <a:pt x="840835" y="2014229"/>
                  <a:pt x="840104" y="2016925"/>
                </a:cubicBezTo>
                <a:close/>
                <a:moveTo>
                  <a:pt x="843981" y="3040402"/>
                </a:moveTo>
                <a:cubicBezTo>
                  <a:pt x="842858" y="3043379"/>
                  <a:pt x="840441" y="3044333"/>
                  <a:pt x="837687" y="3043940"/>
                </a:cubicBezTo>
                <a:cubicBezTo>
                  <a:pt x="833977" y="3043435"/>
                  <a:pt x="830605" y="3041413"/>
                  <a:pt x="830493" y="3037369"/>
                </a:cubicBezTo>
                <a:cubicBezTo>
                  <a:pt x="830325" y="3032426"/>
                  <a:pt x="833921" y="3031640"/>
                  <a:pt x="837687" y="3033156"/>
                </a:cubicBezTo>
                <a:cubicBezTo>
                  <a:pt x="840835" y="3034392"/>
                  <a:pt x="844319" y="3035796"/>
                  <a:pt x="843981" y="3040458"/>
                </a:cubicBezTo>
                <a:close/>
                <a:moveTo>
                  <a:pt x="848365" y="3282033"/>
                </a:moveTo>
                <a:cubicBezTo>
                  <a:pt x="849995" y="3283381"/>
                  <a:pt x="849883" y="3284897"/>
                  <a:pt x="848140" y="3286358"/>
                </a:cubicBezTo>
                <a:cubicBezTo>
                  <a:pt x="847466" y="3286358"/>
                  <a:pt x="846455" y="3286695"/>
                  <a:pt x="846005" y="3286301"/>
                </a:cubicBezTo>
                <a:cubicBezTo>
                  <a:pt x="844375" y="3284953"/>
                  <a:pt x="844432" y="3283324"/>
                  <a:pt x="846173" y="3282089"/>
                </a:cubicBezTo>
                <a:cubicBezTo>
                  <a:pt x="846679" y="3281696"/>
                  <a:pt x="847916" y="3281639"/>
                  <a:pt x="848365" y="3282033"/>
                </a:cubicBezTo>
                <a:close/>
                <a:moveTo>
                  <a:pt x="851962" y="869319"/>
                </a:moveTo>
                <a:cubicBezTo>
                  <a:pt x="851850" y="869937"/>
                  <a:pt x="850782" y="870387"/>
                  <a:pt x="850164" y="870948"/>
                </a:cubicBezTo>
                <a:cubicBezTo>
                  <a:pt x="848084" y="871229"/>
                  <a:pt x="847017" y="870274"/>
                  <a:pt x="847353" y="868140"/>
                </a:cubicBezTo>
                <a:cubicBezTo>
                  <a:pt x="847466" y="867522"/>
                  <a:pt x="848478" y="866792"/>
                  <a:pt x="849152" y="866623"/>
                </a:cubicBezTo>
                <a:cubicBezTo>
                  <a:pt x="851175" y="866174"/>
                  <a:pt x="852299" y="867241"/>
                  <a:pt x="851962" y="869376"/>
                </a:cubicBezTo>
                <a:close/>
                <a:moveTo>
                  <a:pt x="859156" y="1671891"/>
                </a:moveTo>
                <a:cubicBezTo>
                  <a:pt x="852637" y="1670936"/>
                  <a:pt x="852131" y="1665488"/>
                  <a:pt x="851457" y="1660545"/>
                </a:cubicBezTo>
                <a:cubicBezTo>
                  <a:pt x="851119" y="1657849"/>
                  <a:pt x="852693" y="1655322"/>
                  <a:pt x="855616" y="1655097"/>
                </a:cubicBezTo>
                <a:cubicBezTo>
                  <a:pt x="858482" y="1654872"/>
                  <a:pt x="860280" y="1657007"/>
                  <a:pt x="860729" y="1659759"/>
                </a:cubicBezTo>
                <a:cubicBezTo>
                  <a:pt x="861348" y="1663859"/>
                  <a:pt x="862641" y="1668184"/>
                  <a:pt x="859156" y="1671891"/>
                </a:cubicBezTo>
                <a:close/>
                <a:moveTo>
                  <a:pt x="873094" y="2647906"/>
                </a:moveTo>
                <a:cubicBezTo>
                  <a:pt x="873094" y="2648468"/>
                  <a:pt x="871914" y="2648917"/>
                  <a:pt x="871295" y="2649423"/>
                </a:cubicBezTo>
                <a:cubicBezTo>
                  <a:pt x="869329" y="2649423"/>
                  <a:pt x="868148" y="2648468"/>
                  <a:pt x="868317" y="2646390"/>
                </a:cubicBezTo>
                <a:cubicBezTo>
                  <a:pt x="868317" y="2645828"/>
                  <a:pt x="869441" y="2645042"/>
                  <a:pt x="870115" y="2644929"/>
                </a:cubicBezTo>
                <a:cubicBezTo>
                  <a:pt x="872082" y="2644705"/>
                  <a:pt x="873262" y="2645884"/>
                  <a:pt x="873038" y="2647906"/>
                </a:cubicBezTo>
                <a:close/>
                <a:moveTo>
                  <a:pt x="873881" y="4064552"/>
                </a:moveTo>
                <a:cubicBezTo>
                  <a:pt x="877871" y="4062811"/>
                  <a:pt x="880513" y="4065226"/>
                  <a:pt x="881356" y="4069270"/>
                </a:cubicBezTo>
                <a:cubicBezTo>
                  <a:pt x="881918" y="4072079"/>
                  <a:pt x="880456" y="4074325"/>
                  <a:pt x="878883" y="4074943"/>
                </a:cubicBezTo>
                <a:cubicBezTo>
                  <a:pt x="874667" y="4075898"/>
                  <a:pt x="872869" y="4074101"/>
                  <a:pt x="871857" y="4071517"/>
                </a:cubicBezTo>
                <a:cubicBezTo>
                  <a:pt x="870846" y="4068821"/>
                  <a:pt x="871295" y="4065732"/>
                  <a:pt x="873881" y="4064609"/>
                </a:cubicBezTo>
                <a:close/>
                <a:moveTo>
                  <a:pt x="879501" y="2739121"/>
                </a:moveTo>
                <a:cubicBezTo>
                  <a:pt x="878321" y="2739796"/>
                  <a:pt x="877197" y="2740526"/>
                  <a:pt x="876017" y="2741200"/>
                </a:cubicBezTo>
                <a:cubicBezTo>
                  <a:pt x="874106" y="2740526"/>
                  <a:pt x="873544" y="2739234"/>
                  <a:pt x="874612" y="2737493"/>
                </a:cubicBezTo>
                <a:cubicBezTo>
                  <a:pt x="875005" y="2736931"/>
                  <a:pt x="876185" y="2736145"/>
                  <a:pt x="876466" y="2736369"/>
                </a:cubicBezTo>
                <a:cubicBezTo>
                  <a:pt x="877590" y="2737100"/>
                  <a:pt x="878489" y="2738167"/>
                  <a:pt x="879501" y="2739121"/>
                </a:cubicBezTo>
                <a:close/>
                <a:moveTo>
                  <a:pt x="884053" y="1626676"/>
                </a:moveTo>
                <a:cubicBezTo>
                  <a:pt x="883885" y="1628249"/>
                  <a:pt x="883266" y="1629766"/>
                  <a:pt x="882817" y="1631338"/>
                </a:cubicBezTo>
                <a:cubicBezTo>
                  <a:pt x="880963" y="1631731"/>
                  <a:pt x="879894" y="1630720"/>
                  <a:pt x="880119" y="1628474"/>
                </a:cubicBezTo>
                <a:cubicBezTo>
                  <a:pt x="880288" y="1626901"/>
                  <a:pt x="880456" y="1624711"/>
                  <a:pt x="881468" y="1623980"/>
                </a:cubicBezTo>
                <a:cubicBezTo>
                  <a:pt x="882873" y="1622969"/>
                  <a:pt x="884278" y="1624430"/>
                  <a:pt x="884053" y="1626676"/>
                </a:cubicBezTo>
                <a:close/>
                <a:moveTo>
                  <a:pt x="885627" y="3149984"/>
                </a:moveTo>
                <a:cubicBezTo>
                  <a:pt x="884897" y="3150265"/>
                  <a:pt x="883941" y="3150995"/>
                  <a:pt x="883435" y="3150714"/>
                </a:cubicBezTo>
                <a:cubicBezTo>
                  <a:pt x="881693" y="3149759"/>
                  <a:pt x="881412" y="3148186"/>
                  <a:pt x="882705" y="3146670"/>
                </a:cubicBezTo>
                <a:cubicBezTo>
                  <a:pt x="883154" y="3146164"/>
                  <a:pt x="884335" y="3145659"/>
                  <a:pt x="884840" y="3145940"/>
                </a:cubicBezTo>
                <a:cubicBezTo>
                  <a:pt x="886638" y="3146838"/>
                  <a:pt x="886807" y="3148355"/>
                  <a:pt x="885627" y="3150040"/>
                </a:cubicBezTo>
                <a:close/>
                <a:moveTo>
                  <a:pt x="890854" y="2329327"/>
                </a:moveTo>
                <a:cubicBezTo>
                  <a:pt x="890123" y="2329607"/>
                  <a:pt x="889168" y="2330338"/>
                  <a:pt x="888662" y="2330057"/>
                </a:cubicBezTo>
                <a:cubicBezTo>
                  <a:pt x="886920" y="2329158"/>
                  <a:pt x="886638" y="2327529"/>
                  <a:pt x="887932" y="2326013"/>
                </a:cubicBezTo>
                <a:cubicBezTo>
                  <a:pt x="888381" y="2325507"/>
                  <a:pt x="889561" y="2325002"/>
                  <a:pt x="890067" y="2325283"/>
                </a:cubicBezTo>
                <a:cubicBezTo>
                  <a:pt x="891809" y="2326181"/>
                  <a:pt x="892034" y="2327698"/>
                  <a:pt x="890854" y="2329327"/>
                </a:cubicBezTo>
                <a:close/>
                <a:moveTo>
                  <a:pt x="891922" y="3250354"/>
                </a:moveTo>
                <a:cubicBezTo>
                  <a:pt x="893214" y="3252826"/>
                  <a:pt x="892203" y="3255072"/>
                  <a:pt x="889561" y="3256252"/>
                </a:cubicBezTo>
                <a:cubicBezTo>
                  <a:pt x="888156" y="3255690"/>
                  <a:pt x="886077" y="3255466"/>
                  <a:pt x="885458" y="3254398"/>
                </a:cubicBezTo>
                <a:cubicBezTo>
                  <a:pt x="884053" y="3251871"/>
                  <a:pt x="885178" y="3249400"/>
                  <a:pt x="887875" y="3248726"/>
                </a:cubicBezTo>
                <a:cubicBezTo>
                  <a:pt x="889055" y="3248445"/>
                  <a:pt x="891360" y="3249343"/>
                  <a:pt x="891922" y="3250410"/>
                </a:cubicBezTo>
                <a:close/>
                <a:moveTo>
                  <a:pt x="894901" y="2417621"/>
                </a:moveTo>
                <a:cubicBezTo>
                  <a:pt x="895519" y="2417621"/>
                  <a:pt x="896137" y="2418520"/>
                  <a:pt x="896811" y="2419025"/>
                </a:cubicBezTo>
                <a:cubicBezTo>
                  <a:pt x="897317" y="2421272"/>
                  <a:pt x="896474" y="2422620"/>
                  <a:pt x="894282" y="2422620"/>
                </a:cubicBezTo>
                <a:cubicBezTo>
                  <a:pt x="893664" y="2422620"/>
                  <a:pt x="892652" y="2421834"/>
                  <a:pt x="892427" y="2421216"/>
                </a:cubicBezTo>
                <a:cubicBezTo>
                  <a:pt x="891753" y="2419082"/>
                  <a:pt x="892709" y="2417677"/>
                  <a:pt x="894844" y="2417621"/>
                </a:cubicBezTo>
                <a:close/>
                <a:moveTo>
                  <a:pt x="901476" y="1304109"/>
                </a:moveTo>
                <a:cubicBezTo>
                  <a:pt x="897879" y="1303828"/>
                  <a:pt x="895799" y="1301020"/>
                  <a:pt x="895125" y="1297313"/>
                </a:cubicBezTo>
                <a:cubicBezTo>
                  <a:pt x="895125" y="1294448"/>
                  <a:pt x="896362" y="1292145"/>
                  <a:pt x="899059" y="1291808"/>
                </a:cubicBezTo>
                <a:cubicBezTo>
                  <a:pt x="902937" y="1291303"/>
                  <a:pt x="905354" y="1293830"/>
                  <a:pt x="906253" y="1297425"/>
                </a:cubicBezTo>
                <a:cubicBezTo>
                  <a:pt x="907208" y="1301301"/>
                  <a:pt x="905860" y="1304502"/>
                  <a:pt x="901476" y="1304109"/>
                </a:cubicBezTo>
                <a:close/>
                <a:moveTo>
                  <a:pt x="915302" y="2019734"/>
                </a:moveTo>
                <a:cubicBezTo>
                  <a:pt x="909625" y="2020632"/>
                  <a:pt x="908108" y="2015633"/>
                  <a:pt x="906309" y="2012151"/>
                </a:cubicBezTo>
                <a:cubicBezTo>
                  <a:pt x="904230" y="2008219"/>
                  <a:pt x="897542" y="2005299"/>
                  <a:pt x="902431" y="1999008"/>
                </a:cubicBezTo>
                <a:cubicBezTo>
                  <a:pt x="909457" y="2004400"/>
                  <a:pt x="913784" y="2011308"/>
                  <a:pt x="915358" y="2019734"/>
                </a:cubicBezTo>
                <a:close/>
                <a:moveTo>
                  <a:pt x="916819" y="1378980"/>
                </a:moveTo>
                <a:cubicBezTo>
                  <a:pt x="915639" y="1377969"/>
                  <a:pt x="914402" y="1377014"/>
                  <a:pt x="913222" y="1376003"/>
                </a:cubicBezTo>
                <a:cubicBezTo>
                  <a:pt x="913672" y="1374542"/>
                  <a:pt x="914065" y="1373082"/>
                  <a:pt x="914515" y="1371622"/>
                </a:cubicBezTo>
                <a:cubicBezTo>
                  <a:pt x="915695" y="1372633"/>
                  <a:pt x="917494" y="1373419"/>
                  <a:pt x="917887" y="1374711"/>
                </a:cubicBezTo>
                <a:cubicBezTo>
                  <a:pt x="918280" y="1375834"/>
                  <a:pt x="917213" y="1377519"/>
                  <a:pt x="916819" y="1378980"/>
                </a:cubicBezTo>
                <a:close/>
                <a:moveTo>
                  <a:pt x="922608" y="1405603"/>
                </a:moveTo>
                <a:cubicBezTo>
                  <a:pt x="922215" y="1406838"/>
                  <a:pt x="920416" y="1408187"/>
                  <a:pt x="919123" y="1408355"/>
                </a:cubicBezTo>
                <a:cubicBezTo>
                  <a:pt x="918336" y="1408467"/>
                  <a:pt x="917269" y="1406445"/>
                  <a:pt x="916369" y="1405322"/>
                </a:cubicBezTo>
                <a:cubicBezTo>
                  <a:pt x="917325" y="1404030"/>
                  <a:pt x="917999" y="1402008"/>
                  <a:pt x="919179" y="1401615"/>
                </a:cubicBezTo>
                <a:cubicBezTo>
                  <a:pt x="922608" y="1400435"/>
                  <a:pt x="923395" y="1402907"/>
                  <a:pt x="922608" y="1405603"/>
                </a:cubicBezTo>
                <a:close/>
                <a:moveTo>
                  <a:pt x="923451" y="2927450"/>
                </a:moveTo>
                <a:cubicBezTo>
                  <a:pt x="924800" y="2927506"/>
                  <a:pt x="926148" y="2928517"/>
                  <a:pt x="927441" y="2929079"/>
                </a:cubicBezTo>
                <a:cubicBezTo>
                  <a:pt x="927835" y="2931045"/>
                  <a:pt x="927048" y="2932393"/>
                  <a:pt x="925081" y="2932336"/>
                </a:cubicBezTo>
                <a:cubicBezTo>
                  <a:pt x="923732" y="2932280"/>
                  <a:pt x="921821" y="2931606"/>
                  <a:pt x="921203" y="2930595"/>
                </a:cubicBezTo>
                <a:cubicBezTo>
                  <a:pt x="920248" y="2928966"/>
                  <a:pt x="921428" y="2927394"/>
                  <a:pt x="923451" y="2927506"/>
                </a:cubicBezTo>
                <a:close/>
                <a:moveTo>
                  <a:pt x="937220" y="2732719"/>
                </a:moveTo>
                <a:cubicBezTo>
                  <a:pt x="937220" y="2733561"/>
                  <a:pt x="934804" y="2734291"/>
                  <a:pt x="933455" y="2735078"/>
                </a:cubicBezTo>
                <a:cubicBezTo>
                  <a:pt x="930083" y="2734179"/>
                  <a:pt x="926879" y="2732887"/>
                  <a:pt x="927104" y="2728618"/>
                </a:cubicBezTo>
                <a:cubicBezTo>
                  <a:pt x="927104" y="2727776"/>
                  <a:pt x="929633" y="2726259"/>
                  <a:pt x="930814" y="2726372"/>
                </a:cubicBezTo>
                <a:cubicBezTo>
                  <a:pt x="934242" y="2726821"/>
                  <a:pt x="937389" y="2728450"/>
                  <a:pt x="937220" y="2732719"/>
                </a:cubicBezTo>
                <a:close/>
                <a:moveTo>
                  <a:pt x="944583" y="5085333"/>
                </a:moveTo>
                <a:cubicBezTo>
                  <a:pt x="945819" y="5085333"/>
                  <a:pt x="947674" y="5087074"/>
                  <a:pt x="948292" y="5088422"/>
                </a:cubicBezTo>
                <a:cubicBezTo>
                  <a:pt x="949416" y="5091006"/>
                  <a:pt x="949079" y="5094151"/>
                  <a:pt x="946213" y="5095106"/>
                </a:cubicBezTo>
                <a:cubicBezTo>
                  <a:pt x="943234" y="5096117"/>
                  <a:pt x="941660" y="5093645"/>
                  <a:pt x="941267" y="5092241"/>
                </a:cubicBezTo>
                <a:cubicBezTo>
                  <a:pt x="940368" y="5087804"/>
                  <a:pt x="941491" y="5085389"/>
                  <a:pt x="944583" y="5085277"/>
                </a:cubicBezTo>
                <a:close/>
                <a:moveTo>
                  <a:pt x="944639" y="1942223"/>
                </a:moveTo>
                <a:cubicBezTo>
                  <a:pt x="944920" y="1940033"/>
                  <a:pt x="946493" y="1936831"/>
                  <a:pt x="948236" y="1936213"/>
                </a:cubicBezTo>
                <a:cubicBezTo>
                  <a:pt x="952395" y="1934753"/>
                  <a:pt x="954081" y="1938179"/>
                  <a:pt x="954474" y="1941830"/>
                </a:cubicBezTo>
                <a:cubicBezTo>
                  <a:pt x="954811" y="1945481"/>
                  <a:pt x="953744" y="1948626"/>
                  <a:pt x="949697" y="1949637"/>
                </a:cubicBezTo>
                <a:cubicBezTo>
                  <a:pt x="945370" y="1949075"/>
                  <a:pt x="944190" y="1945762"/>
                  <a:pt x="944695" y="1942223"/>
                </a:cubicBezTo>
                <a:close/>
                <a:moveTo>
                  <a:pt x="952844" y="1080508"/>
                </a:moveTo>
                <a:cubicBezTo>
                  <a:pt x="947449" y="1075790"/>
                  <a:pt x="946493" y="1069836"/>
                  <a:pt x="946493" y="1063658"/>
                </a:cubicBezTo>
                <a:cubicBezTo>
                  <a:pt x="946493" y="1060793"/>
                  <a:pt x="948180" y="1058434"/>
                  <a:pt x="951215" y="1058490"/>
                </a:cubicBezTo>
                <a:cubicBezTo>
                  <a:pt x="952675" y="1058490"/>
                  <a:pt x="954755" y="1059670"/>
                  <a:pt x="955374" y="1060962"/>
                </a:cubicBezTo>
                <a:cubicBezTo>
                  <a:pt x="958577" y="1067477"/>
                  <a:pt x="960151" y="1074049"/>
                  <a:pt x="952844" y="1080452"/>
                </a:cubicBezTo>
                <a:close/>
                <a:moveTo>
                  <a:pt x="962005" y="2107242"/>
                </a:moveTo>
                <a:cubicBezTo>
                  <a:pt x="963017" y="2108478"/>
                  <a:pt x="964928" y="2109826"/>
                  <a:pt x="964815" y="2110837"/>
                </a:cubicBezTo>
                <a:cubicBezTo>
                  <a:pt x="964646" y="2112241"/>
                  <a:pt x="963017" y="2114263"/>
                  <a:pt x="961725" y="2114544"/>
                </a:cubicBezTo>
                <a:cubicBezTo>
                  <a:pt x="958240" y="2115386"/>
                  <a:pt x="957059" y="2113027"/>
                  <a:pt x="958071" y="2109994"/>
                </a:cubicBezTo>
                <a:cubicBezTo>
                  <a:pt x="958521" y="2108758"/>
                  <a:pt x="960656" y="2108084"/>
                  <a:pt x="962005" y="2107186"/>
                </a:cubicBezTo>
                <a:close/>
                <a:moveTo>
                  <a:pt x="962005" y="918016"/>
                </a:moveTo>
                <a:cubicBezTo>
                  <a:pt x="957734" y="906446"/>
                  <a:pt x="962343" y="900436"/>
                  <a:pt x="973751" y="892966"/>
                </a:cubicBezTo>
                <a:cubicBezTo>
                  <a:pt x="974876" y="906053"/>
                  <a:pt x="972459" y="913186"/>
                  <a:pt x="962005" y="918016"/>
                </a:cubicBezTo>
                <a:close/>
                <a:moveTo>
                  <a:pt x="979484" y="5133356"/>
                </a:moveTo>
                <a:cubicBezTo>
                  <a:pt x="980552" y="5135209"/>
                  <a:pt x="979596" y="5136670"/>
                  <a:pt x="977629" y="5137175"/>
                </a:cubicBezTo>
                <a:cubicBezTo>
                  <a:pt x="976393" y="5136276"/>
                  <a:pt x="974707" y="5135602"/>
                  <a:pt x="974032" y="5134367"/>
                </a:cubicBezTo>
                <a:cubicBezTo>
                  <a:pt x="973020" y="5132569"/>
                  <a:pt x="974032" y="5130603"/>
                  <a:pt x="975943" y="5130716"/>
                </a:cubicBezTo>
                <a:cubicBezTo>
                  <a:pt x="977180" y="5130772"/>
                  <a:pt x="978809" y="5132120"/>
                  <a:pt x="979484" y="5133356"/>
                </a:cubicBezTo>
                <a:close/>
                <a:moveTo>
                  <a:pt x="982126" y="858816"/>
                </a:moveTo>
                <a:cubicBezTo>
                  <a:pt x="980889" y="858255"/>
                  <a:pt x="980214" y="856401"/>
                  <a:pt x="979316" y="855165"/>
                </a:cubicBezTo>
                <a:cubicBezTo>
                  <a:pt x="979316" y="853143"/>
                  <a:pt x="980383" y="851795"/>
                  <a:pt x="982070" y="852526"/>
                </a:cubicBezTo>
                <a:cubicBezTo>
                  <a:pt x="983306" y="853031"/>
                  <a:pt x="984373" y="854828"/>
                  <a:pt x="984767" y="856233"/>
                </a:cubicBezTo>
                <a:cubicBezTo>
                  <a:pt x="985273" y="858198"/>
                  <a:pt x="983811" y="859603"/>
                  <a:pt x="982126" y="858872"/>
                </a:cubicBezTo>
                <a:close/>
                <a:moveTo>
                  <a:pt x="991792" y="3316575"/>
                </a:moveTo>
                <a:cubicBezTo>
                  <a:pt x="991511" y="3319496"/>
                  <a:pt x="991624" y="3320451"/>
                  <a:pt x="991342" y="3321237"/>
                </a:cubicBezTo>
                <a:cubicBezTo>
                  <a:pt x="989713" y="3325618"/>
                  <a:pt x="987127" y="3329213"/>
                  <a:pt x="982688" y="3330505"/>
                </a:cubicBezTo>
                <a:cubicBezTo>
                  <a:pt x="981620" y="3330842"/>
                  <a:pt x="978866" y="3329157"/>
                  <a:pt x="978866" y="3328427"/>
                </a:cubicBezTo>
                <a:cubicBezTo>
                  <a:pt x="978978" y="3322304"/>
                  <a:pt x="983306" y="3319159"/>
                  <a:pt x="987802" y="3316407"/>
                </a:cubicBezTo>
                <a:cubicBezTo>
                  <a:pt x="988420" y="3316014"/>
                  <a:pt x="989432" y="3316407"/>
                  <a:pt x="991849" y="3316575"/>
                </a:cubicBezTo>
                <a:close/>
                <a:moveTo>
                  <a:pt x="992860" y="1487438"/>
                </a:moveTo>
                <a:cubicBezTo>
                  <a:pt x="992354" y="1488112"/>
                  <a:pt x="992017" y="1489236"/>
                  <a:pt x="991399" y="1489404"/>
                </a:cubicBezTo>
                <a:cubicBezTo>
                  <a:pt x="989319" y="1489910"/>
                  <a:pt x="988252" y="1488786"/>
                  <a:pt x="988588" y="1486652"/>
                </a:cubicBezTo>
                <a:cubicBezTo>
                  <a:pt x="988701" y="1485922"/>
                  <a:pt x="989375" y="1484855"/>
                  <a:pt x="989994" y="1484742"/>
                </a:cubicBezTo>
                <a:cubicBezTo>
                  <a:pt x="992017" y="1484237"/>
                  <a:pt x="993029" y="1485304"/>
                  <a:pt x="992860" y="1487494"/>
                </a:cubicBezTo>
                <a:close/>
                <a:moveTo>
                  <a:pt x="1003763" y="1254008"/>
                </a:moveTo>
                <a:cubicBezTo>
                  <a:pt x="1003482" y="1257827"/>
                  <a:pt x="1000785" y="1260130"/>
                  <a:pt x="997075" y="1260018"/>
                </a:cubicBezTo>
                <a:cubicBezTo>
                  <a:pt x="994321" y="1259905"/>
                  <a:pt x="992916" y="1257659"/>
                  <a:pt x="992354" y="1254963"/>
                </a:cubicBezTo>
                <a:cubicBezTo>
                  <a:pt x="992467" y="1250582"/>
                  <a:pt x="995052" y="1249065"/>
                  <a:pt x="998818" y="1249458"/>
                </a:cubicBezTo>
                <a:cubicBezTo>
                  <a:pt x="1001346" y="1249739"/>
                  <a:pt x="1003988" y="1251087"/>
                  <a:pt x="1003763" y="1254008"/>
                </a:cubicBezTo>
                <a:close/>
                <a:moveTo>
                  <a:pt x="1007417" y="1470757"/>
                </a:moveTo>
                <a:cubicBezTo>
                  <a:pt x="1007528" y="1471375"/>
                  <a:pt x="1006967" y="1472554"/>
                  <a:pt x="1006405" y="1472835"/>
                </a:cubicBezTo>
                <a:cubicBezTo>
                  <a:pt x="1004662" y="1473677"/>
                  <a:pt x="1003426" y="1472835"/>
                  <a:pt x="1002920" y="1470813"/>
                </a:cubicBezTo>
                <a:cubicBezTo>
                  <a:pt x="1003257" y="1470083"/>
                  <a:pt x="1003426" y="1468959"/>
                  <a:pt x="1003988" y="1468678"/>
                </a:cubicBezTo>
                <a:cubicBezTo>
                  <a:pt x="1005730" y="1467836"/>
                  <a:pt x="1007079" y="1468678"/>
                  <a:pt x="1007417" y="1470757"/>
                </a:cubicBezTo>
                <a:close/>
                <a:moveTo>
                  <a:pt x="1029672" y="895774"/>
                </a:moveTo>
                <a:cubicBezTo>
                  <a:pt x="1022253" y="896280"/>
                  <a:pt x="1014329" y="898807"/>
                  <a:pt x="1005730" y="889989"/>
                </a:cubicBezTo>
                <a:cubicBezTo>
                  <a:pt x="1013992" y="885046"/>
                  <a:pt x="1020904" y="884541"/>
                  <a:pt x="1027649" y="883923"/>
                </a:cubicBezTo>
                <a:cubicBezTo>
                  <a:pt x="1031246" y="883586"/>
                  <a:pt x="1034842" y="884934"/>
                  <a:pt x="1035629" y="888978"/>
                </a:cubicBezTo>
                <a:cubicBezTo>
                  <a:pt x="1036472" y="893359"/>
                  <a:pt x="1033269" y="895550"/>
                  <a:pt x="1029672" y="895830"/>
                </a:cubicBezTo>
                <a:close/>
                <a:moveTo>
                  <a:pt x="1037034" y="1914252"/>
                </a:moveTo>
                <a:cubicBezTo>
                  <a:pt x="1036416" y="1918184"/>
                  <a:pt x="1033213" y="1919812"/>
                  <a:pt x="1029616" y="1919700"/>
                </a:cubicBezTo>
                <a:cubicBezTo>
                  <a:pt x="1026806" y="1919644"/>
                  <a:pt x="1024670" y="1917678"/>
                  <a:pt x="1025120" y="1914701"/>
                </a:cubicBezTo>
                <a:cubicBezTo>
                  <a:pt x="1025682" y="1910657"/>
                  <a:pt x="1028773" y="1909309"/>
                  <a:pt x="1032482" y="1909253"/>
                </a:cubicBezTo>
                <a:cubicBezTo>
                  <a:pt x="1035292" y="1909702"/>
                  <a:pt x="1037541" y="1911275"/>
                  <a:pt x="1037091" y="1914196"/>
                </a:cubicBezTo>
                <a:close/>
                <a:moveTo>
                  <a:pt x="1040969" y="1010973"/>
                </a:moveTo>
                <a:cubicBezTo>
                  <a:pt x="1050692" y="1015803"/>
                  <a:pt x="1053389" y="1021588"/>
                  <a:pt x="1050074" y="1031923"/>
                </a:cubicBezTo>
                <a:cubicBezTo>
                  <a:pt x="1041418" y="1026700"/>
                  <a:pt x="1038608" y="1020971"/>
                  <a:pt x="1040969" y="1010973"/>
                </a:cubicBezTo>
                <a:close/>
                <a:moveTo>
                  <a:pt x="1060920" y="955311"/>
                </a:moveTo>
                <a:cubicBezTo>
                  <a:pt x="1060302" y="955817"/>
                  <a:pt x="1059684" y="956659"/>
                  <a:pt x="1058953" y="956884"/>
                </a:cubicBezTo>
                <a:cubicBezTo>
                  <a:pt x="1054176" y="958176"/>
                  <a:pt x="1050748" y="955929"/>
                  <a:pt x="1048107" y="952166"/>
                </a:cubicBezTo>
                <a:cubicBezTo>
                  <a:pt x="1046533" y="949919"/>
                  <a:pt x="1045746" y="946662"/>
                  <a:pt x="1048500" y="945482"/>
                </a:cubicBezTo>
                <a:cubicBezTo>
                  <a:pt x="1051984" y="943966"/>
                  <a:pt x="1054794" y="947167"/>
                  <a:pt x="1057548" y="949077"/>
                </a:cubicBezTo>
                <a:cubicBezTo>
                  <a:pt x="1059628" y="950537"/>
                  <a:pt x="1061651" y="952166"/>
                  <a:pt x="1060920" y="955311"/>
                </a:cubicBezTo>
                <a:close/>
                <a:moveTo>
                  <a:pt x="1062325" y="1523498"/>
                </a:moveTo>
                <a:cubicBezTo>
                  <a:pt x="1060920" y="1524228"/>
                  <a:pt x="1059571" y="1525014"/>
                  <a:pt x="1058166" y="1525744"/>
                </a:cubicBezTo>
                <a:cubicBezTo>
                  <a:pt x="1056986" y="1524789"/>
                  <a:pt x="1054794" y="1523778"/>
                  <a:pt x="1054794" y="1522936"/>
                </a:cubicBezTo>
                <a:cubicBezTo>
                  <a:pt x="1054963" y="1519847"/>
                  <a:pt x="1057268" y="1518667"/>
                  <a:pt x="1059909" y="1519734"/>
                </a:cubicBezTo>
                <a:cubicBezTo>
                  <a:pt x="1061033" y="1520184"/>
                  <a:pt x="1061538" y="1522206"/>
                  <a:pt x="1062325" y="1523554"/>
                </a:cubicBezTo>
                <a:close/>
                <a:moveTo>
                  <a:pt x="1094697" y="1649536"/>
                </a:moveTo>
                <a:cubicBezTo>
                  <a:pt x="1095990" y="1650267"/>
                  <a:pt x="1097733" y="1651783"/>
                  <a:pt x="1097789" y="1653019"/>
                </a:cubicBezTo>
                <a:cubicBezTo>
                  <a:pt x="1097845" y="1656333"/>
                  <a:pt x="1095541" y="1657231"/>
                  <a:pt x="1093012" y="1655715"/>
                </a:cubicBezTo>
                <a:cubicBezTo>
                  <a:pt x="1091887" y="1655041"/>
                  <a:pt x="1091607" y="1652963"/>
                  <a:pt x="1090989" y="1651502"/>
                </a:cubicBezTo>
                <a:cubicBezTo>
                  <a:pt x="1091551" y="1649536"/>
                  <a:pt x="1092956" y="1648582"/>
                  <a:pt x="1094697" y="1649593"/>
                </a:cubicBezTo>
                <a:close/>
                <a:moveTo>
                  <a:pt x="1108130" y="1031305"/>
                </a:moveTo>
                <a:cubicBezTo>
                  <a:pt x="1107455" y="1036304"/>
                  <a:pt x="1103802" y="1038214"/>
                  <a:pt x="1101330" y="1038326"/>
                </a:cubicBezTo>
                <a:cubicBezTo>
                  <a:pt x="1096328" y="1038214"/>
                  <a:pt x="1094136" y="1036417"/>
                  <a:pt x="1094361" y="1033664"/>
                </a:cubicBezTo>
                <a:cubicBezTo>
                  <a:pt x="1094810" y="1028329"/>
                  <a:pt x="1098969" y="1026980"/>
                  <a:pt x="1103353" y="1026812"/>
                </a:cubicBezTo>
                <a:cubicBezTo>
                  <a:pt x="1106107" y="1026700"/>
                  <a:pt x="1108524" y="1028329"/>
                  <a:pt x="1108130" y="1031361"/>
                </a:cubicBezTo>
                <a:close/>
                <a:moveTo>
                  <a:pt x="1101779" y="1205479"/>
                </a:moveTo>
                <a:cubicBezTo>
                  <a:pt x="1103240" y="1205423"/>
                  <a:pt x="1105488" y="1206210"/>
                  <a:pt x="1106163" y="1207389"/>
                </a:cubicBezTo>
                <a:cubicBezTo>
                  <a:pt x="1107680" y="1210085"/>
                  <a:pt x="1106837" y="1212725"/>
                  <a:pt x="1103409" y="1212725"/>
                </a:cubicBezTo>
                <a:cubicBezTo>
                  <a:pt x="1102173" y="1212725"/>
                  <a:pt x="1100936" y="1210647"/>
                  <a:pt x="1099700" y="1209523"/>
                </a:cubicBezTo>
                <a:cubicBezTo>
                  <a:pt x="1099081" y="1207389"/>
                  <a:pt x="1099700" y="1205592"/>
                  <a:pt x="1101779" y="1205479"/>
                </a:cubicBezTo>
                <a:close/>
                <a:moveTo>
                  <a:pt x="1115268" y="1993335"/>
                </a:moveTo>
                <a:cubicBezTo>
                  <a:pt x="1109591" y="2001704"/>
                  <a:pt x="1101723" y="2004849"/>
                  <a:pt x="1092787" y="1999794"/>
                </a:cubicBezTo>
                <a:cubicBezTo>
                  <a:pt x="1083738" y="1994683"/>
                  <a:pt x="1075308" y="1988449"/>
                  <a:pt x="1066822" y="1982326"/>
                </a:cubicBezTo>
                <a:cubicBezTo>
                  <a:pt x="1064911" y="1980978"/>
                  <a:pt x="1064012" y="1978226"/>
                  <a:pt x="1062943" y="1976597"/>
                </a:cubicBezTo>
                <a:cubicBezTo>
                  <a:pt x="1063618" y="1970644"/>
                  <a:pt x="1066990" y="1966768"/>
                  <a:pt x="1071318" y="1967105"/>
                </a:cubicBezTo>
                <a:cubicBezTo>
                  <a:pt x="1085987" y="1968341"/>
                  <a:pt x="1100037" y="1972722"/>
                  <a:pt x="1113188" y="1979462"/>
                </a:cubicBezTo>
                <a:cubicBezTo>
                  <a:pt x="1118752" y="1982326"/>
                  <a:pt x="1118696" y="1988280"/>
                  <a:pt x="1115268" y="1993279"/>
                </a:cubicBezTo>
                <a:close/>
                <a:moveTo>
                  <a:pt x="1121113" y="2430821"/>
                </a:moveTo>
                <a:cubicBezTo>
                  <a:pt x="1121113" y="2432112"/>
                  <a:pt x="1119539" y="2433348"/>
                  <a:pt x="1118639" y="2434640"/>
                </a:cubicBezTo>
                <a:cubicBezTo>
                  <a:pt x="1116616" y="2435370"/>
                  <a:pt x="1114874" y="2434640"/>
                  <a:pt x="1114930" y="2432674"/>
                </a:cubicBezTo>
                <a:cubicBezTo>
                  <a:pt x="1114930" y="2431382"/>
                  <a:pt x="1116279" y="2429641"/>
                  <a:pt x="1117459" y="2428911"/>
                </a:cubicBezTo>
                <a:cubicBezTo>
                  <a:pt x="1119201" y="2427844"/>
                  <a:pt x="1121113" y="2428855"/>
                  <a:pt x="1121113" y="2430821"/>
                </a:cubicBezTo>
                <a:close/>
                <a:moveTo>
                  <a:pt x="1124710" y="1874149"/>
                </a:moveTo>
                <a:cubicBezTo>
                  <a:pt x="1126058" y="1874486"/>
                  <a:pt x="1127632" y="1876395"/>
                  <a:pt x="1127857" y="1877799"/>
                </a:cubicBezTo>
                <a:cubicBezTo>
                  <a:pt x="1128025" y="1878810"/>
                  <a:pt x="1126115" y="1880215"/>
                  <a:pt x="1125159" y="1881394"/>
                </a:cubicBezTo>
                <a:cubicBezTo>
                  <a:pt x="1123754" y="1880495"/>
                  <a:pt x="1121618" y="1879934"/>
                  <a:pt x="1121169" y="1878698"/>
                </a:cubicBezTo>
                <a:cubicBezTo>
                  <a:pt x="1120101" y="1875777"/>
                  <a:pt x="1121169" y="1873306"/>
                  <a:pt x="1124710" y="1874149"/>
                </a:cubicBezTo>
                <a:close/>
                <a:moveTo>
                  <a:pt x="1123698" y="1649368"/>
                </a:moveTo>
                <a:cubicBezTo>
                  <a:pt x="1124147" y="1648975"/>
                  <a:pt x="1125384" y="1649031"/>
                  <a:pt x="1126002" y="1649368"/>
                </a:cubicBezTo>
                <a:cubicBezTo>
                  <a:pt x="1127800" y="1650379"/>
                  <a:pt x="1128025" y="1651895"/>
                  <a:pt x="1126452" y="1653300"/>
                </a:cubicBezTo>
                <a:cubicBezTo>
                  <a:pt x="1126002" y="1653693"/>
                  <a:pt x="1124934" y="1653356"/>
                  <a:pt x="1124091" y="1653300"/>
                </a:cubicBezTo>
                <a:cubicBezTo>
                  <a:pt x="1122349" y="1652120"/>
                  <a:pt x="1122124" y="1650660"/>
                  <a:pt x="1123642" y="1649256"/>
                </a:cubicBezTo>
                <a:close/>
                <a:moveTo>
                  <a:pt x="1127800" y="1247998"/>
                </a:moveTo>
                <a:cubicBezTo>
                  <a:pt x="1127070" y="1248279"/>
                  <a:pt x="1126115" y="1249009"/>
                  <a:pt x="1125608" y="1248728"/>
                </a:cubicBezTo>
                <a:cubicBezTo>
                  <a:pt x="1123867" y="1247773"/>
                  <a:pt x="1123585" y="1246201"/>
                  <a:pt x="1124878" y="1244684"/>
                </a:cubicBezTo>
                <a:cubicBezTo>
                  <a:pt x="1125328" y="1244179"/>
                  <a:pt x="1126508" y="1243673"/>
                  <a:pt x="1127013" y="1243954"/>
                </a:cubicBezTo>
                <a:cubicBezTo>
                  <a:pt x="1128756" y="1244853"/>
                  <a:pt x="1128980" y="1246369"/>
                  <a:pt x="1127800" y="1247998"/>
                </a:cubicBezTo>
                <a:close/>
                <a:moveTo>
                  <a:pt x="1130948" y="2595840"/>
                </a:moveTo>
                <a:cubicBezTo>
                  <a:pt x="1133308" y="2596513"/>
                  <a:pt x="1135781" y="2597918"/>
                  <a:pt x="1137355" y="2599827"/>
                </a:cubicBezTo>
                <a:cubicBezTo>
                  <a:pt x="1138591" y="2601344"/>
                  <a:pt x="1137186" y="2603029"/>
                  <a:pt x="1134207" y="2603253"/>
                </a:cubicBezTo>
                <a:cubicBezTo>
                  <a:pt x="1132634" y="2602130"/>
                  <a:pt x="1130161" y="2601007"/>
                  <a:pt x="1128644" y="2599097"/>
                </a:cubicBezTo>
                <a:cubicBezTo>
                  <a:pt x="1127464" y="2597524"/>
                  <a:pt x="1128980" y="2595334"/>
                  <a:pt x="1130948" y="2595895"/>
                </a:cubicBezTo>
                <a:close/>
                <a:moveTo>
                  <a:pt x="1136681" y="1274228"/>
                </a:moveTo>
                <a:cubicBezTo>
                  <a:pt x="1135894" y="1274228"/>
                  <a:pt x="1134826" y="1274677"/>
                  <a:pt x="1134320" y="1274284"/>
                </a:cubicBezTo>
                <a:cubicBezTo>
                  <a:pt x="1132690" y="1272992"/>
                  <a:pt x="1132802" y="1271420"/>
                  <a:pt x="1134601" y="1270353"/>
                </a:cubicBezTo>
                <a:cubicBezTo>
                  <a:pt x="1135219" y="1269959"/>
                  <a:pt x="1136399" y="1269847"/>
                  <a:pt x="1136905" y="1270240"/>
                </a:cubicBezTo>
                <a:cubicBezTo>
                  <a:pt x="1138535" y="1271532"/>
                  <a:pt x="1138366" y="1272992"/>
                  <a:pt x="1136681" y="1274228"/>
                </a:cubicBezTo>
                <a:close/>
                <a:moveTo>
                  <a:pt x="1153091" y="3007319"/>
                </a:moveTo>
                <a:cubicBezTo>
                  <a:pt x="1142525" y="3005971"/>
                  <a:pt x="1133421" y="3006701"/>
                  <a:pt x="1132016" y="2994345"/>
                </a:cubicBezTo>
                <a:cubicBezTo>
                  <a:pt x="1131847" y="2992997"/>
                  <a:pt x="1133477" y="2990469"/>
                  <a:pt x="1134657" y="2990132"/>
                </a:cubicBezTo>
                <a:cubicBezTo>
                  <a:pt x="1145617" y="2987380"/>
                  <a:pt x="1150619" y="2993446"/>
                  <a:pt x="1153091" y="3007319"/>
                </a:cubicBezTo>
                <a:close/>
                <a:moveTo>
                  <a:pt x="1150731" y="2812813"/>
                </a:moveTo>
                <a:cubicBezTo>
                  <a:pt x="1151574" y="2811746"/>
                  <a:pt x="1152304" y="2809892"/>
                  <a:pt x="1153316" y="2809723"/>
                </a:cubicBezTo>
                <a:cubicBezTo>
                  <a:pt x="1155171" y="2809443"/>
                  <a:pt x="1156070" y="2811016"/>
                  <a:pt x="1155564" y="2813037"/>
                </a:cubicBezTo>
                <a:cubicBezTo>
                  <a:pt x="1155396" y="2813768"/>
                  <a:pt x="1154440" y="2814947"/>
                  <a:pt x="1154271" y="2814835"/>
                </a:cubicBezTo>
                <a:cubicBezTo>
                  <a:pt x="1153035" y="2814329"/>
                  <a:pt x="1151911" y="2813543"/>
                  <a:pt x="1150731" y="2812813"/>
                </a:cubicBezTo>
                <a:close/>
                <a:moveTo>
                  <a:pt x="1161972" y="1442561"/>
                </a:moveTo>
                <a:cubicBezTo>
                  <a:pt x="1162590" y="1445144"/>
                  <a:pt x="1162252" y="1448571"/>
                  <a:pt x="1159442" y="1448739"/>
                </a:cubicBezTo>
                <a:cubicBezTo>
                  <a:pt x="1154216" y="1449132"/>
                  <a:pt x="1153147" y="1444302"/>
                  <a:pt x="1151742" y="1440539"/>
                </a:cubicBezTo>
                <a:cubicBezTo>
                  <a:pt x="1151517" y="1437450"/>
                  <a:pt x="1152473" y="1435034"/>
                  <a:pt x="1155564" y="1435427"/>
                </a:cubicBezTo>
                <a:cubicBezTo>
                  <a:pt x="1159217" y="1435933"/>
                  <a:pt x="1161128" y="1438966"/>
                  <a:pt x="1161972" y="1442505"/>
                </a:cubicBezTo>
                <a:close/>
                <a:moveTo>
                  <a:pt x="1166523" y="664759"/>
                </a:moveTo>
                <a:cubicBezTo>
                  <a:pt x="1166636" y="665377"/>
                  <a:pt x="1166074" y="666556"/>
                  <a:pt x="1165512" y="666837"/>
                </a:cubicBezTo>
                <a:cubicBezTo>
                  <a:pt x="1163770" y="667680"/>
                  <a:pt x="1162533" y="666837"/>
                  <a:pt x="1162027" y="664815"/>
                </a:cubicBezTo>
                <a:cubicBezTo>
                  <a:pt x="1162365" y="664085"/>
                  <a:pt x="1162533" y="662962"/>
                  <a:pt x="1163095" y="662681"/>
                </a:cubicBezTo>
                <a:cubicBezTo>
                  <a:pt x="1164837" y="661838"/>
                  <a:pt x="1166187" y="662625"/>
                  <a:pt x="1166523" y="664703"/>
                </a:cubicBezTo>
                <a:close/>
                <a:moveTo>
                  <a:pt x="1163995" y="1402738"/>
                </a:moveTo>
                <a:cubicBezTo>
                  <a:pt x="1163377" y="1402233"/>
                  <a:pt x="1162365" y="1401896"/>
                  <a:pt x="1162196" y="1401222"/>
                </a:cubicBezTo>
                <a:cubicBezTo>
                  <a:pt x="1161521" y="1399087"/>
                  <a:pt x="1162477" y="1397683"/>
                  <a:pt x="1164613" y="1397627"/>
                </a:cubicBezTo>
                <a:cubicBezTo>
                  <a:pt x="1165231" y="1397627"/>
                  <a:pt x="1166242" y="1398413"/>
                  <a:pt x="1166411" y="1399031"/>
                </a:cubicBezTo>
                <a:cubicBezTo>
                  <a:pt x="1167029" y="1401166"/>
                  <a:pt x="1166130" y="1402401"/>
                  <a:pt x="1163995" y="1402682"/>
                </a:cubicBezTo>
                <a:close/>
                <a:moveTo>
                  <a:pt x="1173212" y="1855108"/>
                </a:moveTo>
                <a:cubicBezTo>
                  <a:pt x="1172874" y="1860219"/>
                  <a:pt x="1169952" y="1863477"/>
                  <a:pt x="1164669" y="1862634"/>
                </a:cubicBezTo>
                <a:cubicBezTo>
                  <a:pt x="1161859" y="1862185"/>
                  <a:pt x="1160960" y="1859320"/>
                  <a:pt x="1160903" y="1856681"/>
                </a:cubicBezTo>
                <a:cubicBezTo>
                  <a:pt x="1161465" y="1852243"/>
                  <a:pt x="1163938" y="1850053"/>
                  <a:pt x="1167929" y="1850221"/>
                </a:cubicBezTo>
                <a:cubicBezTo>
                  <a:pt x="1170739" y="1850334"/>
                  <a:pt x="1173380" y="1852075"/>
                  <a:pt x="1173156" y="1855108"/>
                </a:cubicBezTo>
                <a:close/>
                <a:moveTo>
                  <a:pt x="1184620" y="1346403"/>
                </a:moveTo>
                <a:cubicBezTo>
                  <a:pt x="1183777" y="1347526"/>
                  <a:pt x="1182935" y="1348649"/>
                  <a:pt x="1182148" y="1349773"/>
                </a:cubicBezTo>
                <a:cubicBezTo>
                  <a:pt x="1179618" y="1349548"/>
                  <a:pt x="1177371" y="1348593"/>
                  <a:pt x="1177202" y="1345673"/>
                </a:cubicBezTo>
                <a:cubicBezTo>
                  <a:pt x="1177202" y="1345055"/>
                  <a:pt x="1179731" y="1343763"/>
                  <a:pt x="1180967" y="1343875"/>
                </a:cubicBezTo>
                <a:cubicBezTo>
                  <a:pt x="1182260" y="1343987"/>
                  <a:pt x="1183384" y="1345504"/>
                  <a:pt x="1184620" y="1346403"/>
                </a:cubicBezTo>
                <a:close/>
                <a:moveTo>
                  <a:pt x="1191927" y="1714409"/>
                </a:moveTo>
                <a:cubicBezTo>
                  <a:pt x="1191927" y="1717330"/>
                  <a:pt x="1189342" y="1718622"/>
                  <a:pt x="1186194" y="1718847"/>
                </a:cubicBezTo>
                <a:cubicBezTo>
                  <a:pt x="1181136" y="1717892"/>
                  <a:pt x="1175797" y="1716319"/>
                  <a:pt x="1174954" y="1709916"/>
                </a:cubicBezTo>
                <a:cubicBezTo>
                  <a:pt x="1174392" y="1705479"/>
                  <a:pt x="1178157" y="1703738"/>
                  <a:pt x="1181923" y="1704355"/>
                </a:cubicBezTo>
                <a:cubicBezTo>
                  <a:pt x="1187318" y="1705254"/>
                  <a:pt x="1191983" y="1707782"/>
                  <a:pt x="1191871" y="1714409"/>
                </a:cubicBezTo>
                <a:close/>
                <a:moveTo>
                  <a:pt x="1195299" y="2856005"/>
                </a:moveTo>
                <a:cubicBezTo>
                  <a:pt x="1200245" y="2855837"/>
                  <a:pt x="1203898" y="2857747"/>
                  <a:pt x="1203392" y="2863588"/>
                </a:cubicBezTo>
                <a:cubicBezTo>
                  <a:pt x="1203167" y="2866452"/>
                  <a:pt x="1201144" y="2868306"/>
                  <a:pt x="1197547" y="2868531"/>
                </a:cubicBezTo>
                <a:cubicBezTo>
                  <a:pt x="1193837" y="2867183"/>
                  <a:pt x="1189735" y="2865160"/>
                  <a:pt x="1189510" y="2859993"/>
                </a:cubicBezTo>
                <a:cubicBezTo>
                  <a:pt x="1189397" y="2856792"/>
                  <a:pt x="1192657" y="2856061"/>
                  <a:pt x="1195243" y="2856005"/>
                </a:cubicBezTo>
                <a:close/>
                <a:moveTo>
                  <a:pt x="1198614" y="2590841"/>
                </a:moveTo>
                <a:cubicBezTo>
                  <a:pt x="1198390" y="2590167"/>
                  <a:pt x="1200245" y="2588032"/>
                  <a:pt x="1201368" y="2587751"/>
                </a:cubicBezTo>
                <a:cubicBezTo>
                  <a:pt x="1204516" y="2587077"/>
                  <a:pt x="1208000" y="2586965"/>
                  <a:pt x="1209124" y="2591121"/>
                </a:cubicBezTo>
                <a:cubicBezTo>
                  <a:pt x="1209349" y="2591964"/>
                  <a:pt x="1207382" y="2593368"/>
                  <a:pt x="1206427" y="2594547"/>
                </a:cubicBezTo>
                <a:cubicBezTo>
                  <a:pt x="1203055" y="2595053"/>
                  <a:pt x="1199851" y="2594660"/>
                  <a:pt x="1198614" y="2590841"/>
                </a:cubicBezTo>
                <a:close/>
                <a:moveTo>
                  <a:pt x="1208562" y="677172"/>
                </a:moveTo>
                <a:lnTo>
                  <a:pt x="1206427" y="678239"/>
                </a:lnTo>
                <a:cubicBezTo>
                  <a:pt x="1205752" y="676947"/>
                  <a:pt x="1205134" y="675599"/>
                  <a:pt x="1204460" y="674307"/>
                </a:cubicBezTo>
                <a:cubicBezTo>
                  <a:pt x="1205190" y="673970"/>
                  <a:pt x="1206427" y="673240"/>
                  <a:pt x="1206483" y="673296"/>
                </a:cubicBezTo>
                <a:cubicBezTo>
                  <a:pt x="1207270" y="674532"/>
                  <a:pt x="1207888" y="675880"/>
                  <a:pt x="1208506" y="677172"/>
                </a:cubicBezTo>
                <a:close/>
                <a:moveTo>
                  <a:pt x="1209911" y="950256"/>
                </a:moveTo>
                <a:cubicBezTo>
                  <a:pt x="1209518" y="953907"/>
                  <a:pt x="1207663" y="956716"/>
                  <a:pt x="1203504" y="956603"/>
                </a:cubicBezTo>
                <a:cubicBezTo>
                  <a:pt x="1199683" y="955367"/>
                  <a:pt x="1198390" y="952334"/>
                  <a:pt x="1198727" y="948571"/>
                </a:cubicBezTo>
                <a:cubicBezTo>
                  <a:pt x="1199065" y="944920"/>
                  <a:pt x="1200582" y="940933"/>
                  <a:pt x="1204347" y="940876"/>
                </a:cubicBezTo>
                <a:cubicBezTo>
                  <a:pt x="1210305" y="940764"/>
                  <a:pt x="1210361" y="945875"/>
                  <a:pt x="1209911" y="950256"/>
                </a:cubicBezTo>
                <a:close/>
                <a:moveTo>
                  <a:pt x="1219634" y="849324"/>
                </a:moveTo>
                <a:cubicBezTo>
                  <a:pt x="1218735" y="852750"/>
                  <a:pt x="1217779" y="856570"/>
                  <a:pt x="1213958" y="857131"/>
                </a:cubicBezTo>
                <a:cubicBezTo>
                  <a:pt x="1210867" y="857581"/>
                  <a:pt x="1210024" y="854548"/>
                  <a:pt x="1210529" y="851852"/>
                </a:cubicBezTo>
                <a:cubicBezTo>
                  <a:pt x="1211148" y="848369"/>
                  <a:pt x="1212497" y="844606"/>
                  <a:pt x="1216206" y="844044"/>
                </a:cubicBezTo>
                <a:cubicBezTo>
                  <a:pt x="1219353" y="843539"/>
                  <a:pt x="1219859" y="846572"/>
                  <a:pt x="1219634" y="849324"/>
                </a:cubicBezTo>
                <a:close/>
                <a:moveTo>
                  <a:pt x="1226547" y="791584"/>
                </a:moveTo>
                <a:cubicBezTo>
                  <a:pt x="1227278" y="794280"/>
                  <a:pt x="1225873" y="796246"/>
                  <a:pt x="1223287" y="797201"/>
                </a:cubicBezTo>
                <a:cubicBezTo>
                  <a:pt x="1220702" y="797763"/>
                  <a:pt x="1218285" y="797201"/>
                  <a:pt x="1217554" y="794393"/>
                </a:cubicBezTo>
                <a:cubicBezTo>
                  <a:pt x="1216880" y="791697"/>
                  <a:pt x="1218510" y="789618"/>
                  <a:pt x="1220927" y="788664"/>
                </a:cubicBezTo>
                <a:cubicBezTo>
                  <a:pt x="1223568" y="787653"/>
                  <a:pt x="1225760" y="788888"/>
                  <a:pt x="1226547" y="791584"/>
                </a:cubicBezTo>
                <a:close/>
                <a:moveTo>
                  <a:pt x="1231549" y="717051"/>
                </a:moveTo>
                <a:cubicBezTo>
                  <a:pt x="1228907" y="717051"/>
                  <a:pt x="1226772" y="716040"/>
                  <a:pt x="1226604" y="713175"/>
                </a:cubicBezTo>
                <a:cubicBezTo>
                  <a:pt x="1226604" y="712276"/>
                  <a:pt x="1228627" y="710479"/>
                  <a:pt x="1229525" y="710591"/>
                </a:cubicBezTo>
                <a:cubicBezTo>
                  <a:pt x="1230819" y="710760"/>
                  <a:pt x="1232279" y="712108"/>
                  <a:pt x="1233122" y="713344"/>
                </a:cubicBezTo>
                <a:cubicBezTo>
                  <a:pt x="1234247" y="715085"/>
                  <a:pt x="1233460" y="716489"/>
                  <a:pt x="1231549" y="717051"/>
                </a:cubicBezTo>
                <a:close/>
                <a:moveTo>
                  <a:pt x="1230650" y="1589157"/>
                </a:moveTo>
                <a:cubicBezTo>
                  <a:pt x="1229582" y="1588202"/>
                  <a:pt x="1227727" y="1587359"/>
                  <a:pt x="1227559" y="1586292"/>
                </a:cubicBezTo>
                <a:cubicBezTo>
                  <a:pt x="1227165" y="1583652"/>
                  <a:pt x="1228514" y="1581350"/>
                  <a:pt x="1231324" y="1581237"/>
                </a:cubicBezTo>
                <a:cubicBezTo>
                  <a:pt x="1232392" y="1581237"/>
                  <a:pt x="1234247" y="1582866"/>
                  <a:pt x="1234415" y="1584046"/>
                </a:cubicBezTo>
                <a:cubicBezTo>
                  <a:pt x="1234865" y="1586742"/>
                  <a:pt x="1233460" y="1588707"/>
                  <a:pt x="1230650" y="1589213"/>
                </a:cubicBezTo>
                <a:close/>
                <a:moveTo>
                  <a:pt x="1242845" y="665770"/>
                </a:moveTo>
                <a:cubicBezTo>
                  <a:pt x="1238293" y="664815"/>
                  <a:pt x="1235202" y="662119"/>
                  <a:pt x="1234809" y="657289"/>
                </a:cubicBezTo>
                <a:cubicBezTo>
                  <a:pt x="1234584" y="654200"/>
                  <a:pt x="1237113" y="652346"/>
                  <a:pt x="1239586" y="653806"/>
                </a:cubicBezTo>
                <a:cubicBezTo>
                  <a:pt x="1242283" y="655379"/>
                  <a:pt x="1244869" y="658019"/>
                  <a:pt x="1246386" y="660827"/>
                </a:cubicBezTo>
                <a:cubicBezTo>
                  <a:pt x="1247791" y="663411"/>
                  <a:pt x="1245937" y="665489"/>
                  <a:pt x="1242901" y="665770"/>
                </a:cubicBezTo>
                <a:close/>
                <a:moveTo>
                  <a:pt x="1253974" y="2361173"/>
                </a:moveTo>
                <a:cubicBezTo>
                  <a:pt x="1252793" y="2362297"/>
                  <a:pt x="1251669" y="2363364"/>
                  <a:pt x="1250489" y="2364487"/>
                </a:cubicBezTo>
                <a:cubicBezTo>
                  <a:pt x="1249534" y="2363532"/>
                  <a:pt x="1248409" y="2362409"/>
                  <a:pt x="1247285" y="2361286"/>
                </a:cubicBezTo>
                <a:cubicBezTo>
                  <a:pt x="1248409" y="2360106"/>
                  <a:pt x="1249477" y="2358084"/>
                  <a:pt x="1250601" y="2358028"/>
                </a:cubicBezTo>
                <a:cubicBezTo>
                  <a:pt x="1251726" y="2358028"/>
                  <a:pt x="1252849" y="2359994"/>
                  <a:pt x="1253974" y="2361117"/>
                </a:cubicBezTo>
                <a:close/>
                <a:moveTo>
                  <a:pt x="1254198" y="2959240"/>
                </a:moveTo>
                <a:cubicBezTo>
                  <a:pt x="1251501" y="2961262"/>
                  <a:pt x="1249534" y="2959746"/>
                  <a:pt x="1249365" y="2956601"/>
                </a:cubicBezTo>
                <a:cubicBezTo>
                  <a:pt x="1249309" y="2955196"/>
                  <a:pt x="1250657" y="2953680"/>
                  <a:pt x="1251332" y="2952219"/>
                </a:cubicBezTo>
                <a:cubicBezTo>
                  <a:pt x="1252624" y="2953006"/>
                  <a:pt x="1254592" y="2953511"/>
                  <a:pt x="1255041" y="2954635"/>
                </a:cubicBezTo>
                <a:cubicBezTo>
                  <a:pt x="1255547" y="2955927"/>
                  <a:pt x="1255154" y="2958454"/>
                  <a:pt x="1254198" y="2959184"/>
                </a:cubicBezTo>
                <a:close/>
                <a:moveTo>
                  <a:pt x="1257064" y="3642569"/>
                </a:moveTo>
                <a:cubicBezTo>
                  <a:pt x="1258357" y="3642400"/>
                  <a:pt x="1260943" y="3643580"/>
                  <a:pt x="1260943" y="3644198"/>
                </a:cubicBezTo>
                <a:cubicBezTo>
                  <a:pt x="1260943" y="3647175"/>
                  <a:pt x="1258638" y="3648073"/>
                  <a:pt x="1256109" y="3648410"/>
                </a:cubicBezTo>
                <a:cubicBezTo>
                  <a:pt x="1255210" y="3647343"/>
                  <a:pt x="1254311" y="3646276"/>
                  <a:pt x="1253411" y="3645209"/>
                </a:cubicBezTo>
                <a:cubicBezTo>
                  <a:pt x="1254592" y="3644254"/>
                  <a:pt x="1255716" y="3642737"/>
                  <a:pt x="1257008" y="3642569"/>
                </a:cubicBezTo>
                <a:close/>
                <a:moveTo>
                  <a:pt x="1269204" y="2194469"/>
                </a:moveTo>
                <a:cubicBezTo>
                  <a:pt x="1269148" y="2195537"/>
                  <a:pt x="1267069" y="2197446"/>
                  <a:pt x="1265945" y="2197390"/>
                </a:cubicBezTo>
                <a:cubicBezTo>
                  <a:pt x="1261898" y="2197222"/>
                  <a:pt x="1260325" y="2194301"/>
                  <a:pt x="1260212" y="2190369"/>
                </a:cubicBezTo>
                <a:cubicBezTo>
                  <a:pt x="1261280" y="2189302"/>
                  <a:pt x="1262516" y="2187224"/>
                  <a:pt x="1263415" y="2187392"/>
                </a:cubicBezTo>
                <a:cubicBezTo>
                  <a:pt x="1267125" y="2187954"/>
                  <a:pt x="1269429" y="2190538"/>
                  <a:pt x="1269204" y="2194469"/>
                </a:cubicBezTo>
                <a:close/>
                <a:moveTo>
                  <a:pt x="1276510" y="1924980"/>
                </a:moveTo>
                <a:cubicBezTo>
                  <a:pt x="1275948" y="1927620"/>
                  <a:pt x="1274206" y="1929192"/>
                  <a:pt x="1271340" y="1929024"/>
                </a:cubicBezTo>
                <a:cubicBezTo>
                  <a:pt x="1268586" y="1928069"/>
                  <a:pt x="1267743" y="1925822"/>
                  <a:pt x="1268305" y="1923239"/>
                </a:cubicBezTo>
                <a:cubicBezTo>
                  <a:pt x="1268867" y="1920655"/>
                  <a:pt x="1270666" y="1918633"/>
                  <a:pt x="1273363" y="1919195"/>
                </a:cubicBezTo>
                <a:cubicBezTo>
                  <a:pt x="1276061" y="1919812"/>
                  <a:pt x="1277016" y="1922340"/>
                  <a:pt x="1276510" y="1924980"/>
                </a:cubicBezTo>
                <a:close/>
                <a:moveTo>
                  <a:pt x="1279433" y="4025404"/>
                </a:moveTo>
                <a:cubicBezTo>
                  <a:pt x="1262292" y="4042759"/>
                  <a:pt x="1240878" y="4046523"/>
                  <a:pt x="1223568" y="4035458"/>
                </a:cubicBezTo>
                <a:cubicBezTo>
                  <a:pt x="1232954" y="4030740"/>
                  <a:pt x="1242733" y="4032481"/>
                  <a:pt x="1251838" y="4030908"/>
                </a:cubicBezTo>
                <a:cubicBezTo>
                  <a:pt x="1260661" y="4029392"/>
                  <a:pt x="1268586" y="4021753"/>
                  <a:pt x="1279433" y="4025404"/>
                </a:cubicBezTo>
                <a:close/>
                <a:moveTo>
                  <a:pt x="1286345" y="1775294"/>
                </a:moveTo>
                <a:cubicBezTo>
                  <a:pt x="1302363" y="1772936"/>
                  <a:pt x="1312311" y="1761477"/>
                  <a:pt x="1323495" y="1751592"/>
                </a:cubicBezTo>
                <a:cubicBezTo>
                  <a:pt x="1327710" y="1747885"/>
                  <a:pt x="1332824" y="1746088"/>
                  <a:pt x="1337602" y="1750693"/>
                </a:cubicBezTo>
                <a:cubicBezTo>
                  <a:pt x="1342154" y="1755074"/>
                  <a:pt x="1341761" y="1760747"/>
                  <a:pt x="1338782" y="1765465"/>
                </a:cubicBezTo>
                <a:cubicBezTo>
                  <a:pt x="1335466" y="1770689"/>
                  <a:pt x="1330914" y="1775014"/>
                  <a:pt x="1326924" y="1779788"/>
                </a:cubicBezTo>
                <a:cubicBezTo>
                  <a:pt x="1321584" y="1786247"/>
                  <a:pt x="1313435" y="1791021"/>
                  <a:pt x="1313884" y="1803041"/>
                </a:cubicBezTo>
                <a:cubicBezTo>
                  <a:pt x="1325575" y="1801412"/>
                  <a:pt x="1329565" y="1790403"/>
                  <a:pt x="1337995" y="1786640"/>
                </a:cubicBezTo>
                <a:cubicBezTo>
                  <a:pt x="1344627" y="1783607"/>
                  <a:pt x="1349966" y="1784955"/>
                  <a:pt x="1353676" y="1791358"/>
                </a:cubicBezTo>
                <a:cubicBezTo>
                  <a:pt x="1356598" y="1796357"/>
                  <a:pt x="1357666" y="1802873"/>
                  <a:pt x="1352495" y="1805906"/>
                </a:cubicBezTo>
                <a:cubicBezTo>
                  <a:pt x="1341705" y="1812253"/>
                  <a:pt x="1333949" y="1822306"/>
                  <a:pt x="1323832" y="1829159"/>
                </a:cubicBezTo>
                <a:cubicBezTo>
                  <a:pt x="1311468" y="1837528"/>
                  <a:pt x="1298205" y="1833203"/>
                  <a:pt x="1295282" y="1818375"/>
                </a:cubicBezTo>
                <a:cubicBezTo>
                  <a:pt x="1292977" y="1806636"/>
                  <a:pt x="1289662" y="1796132"/>
                  <a:pt x="1283255" y="1786303"/>
                </a:cubicBezTo>
                <a:cubicBezTo>
                  <a:pt x="1280670" y="1782315"/>
                  <a:pt x="1280950" y="1776081"/>
                  <a:pt x="1286290" y="1775294"/>
                </a:cubicBezTo>
                <a:close/>
                <a:moveTo>
                  <a:pt x="1332993" y="840281"/>
                </a:moveTo>
                <a:cubicBezTo>
                  <a:pt x="1331588" y="844831"/>
                  <a:pt x="1328104" y="847077"/>
                  <a:pt x="1323720" y="847302"/>
                </a:cubicBezTo>
                <a:cubicBezTo>
                  <a:pt x="1320853" y="847471"/>
                  <a:pt x="1319111" y="845280"/>
                  <a:pt x="1320011" y="842359"/>
                </a:cubicBezTo>
                <a:cubicBezTo>
                  <a:pt x="1321135" y="838765"/>
                  <a:pt x="1324338" y="837304"/>
                  <a:pt x="1327710" y="836743"/>
                </a:cubicBezTo>
                <a:cubicBezTo>
                  <a:pt x="1330296" y="836293"/>
                  <a:pt x="1332544" y="836911"/>
                  <a:pt x="1332993" y="840337"/>
                </a:cubicBezTo>
                <a:close/>
                <a:moveTo>
                  <a:pt x="1343222" y="746482"/>
                </a:moveTo>
                <a:cubicBezTo>
                  <a:pt x="1343334" y="749403"/>
                  <a:pt x="1342660" y="752211"/>
                  <a:pt x="1339344" y="751986"/>
                </a:cubicBezTo>
                <a:cubicBezTo>
                  <a:pt x="1336365" y="751762"/>
                  <a:pt x="1335522" y="748729"/>
                  <a:pt x="1335129" y="746033"/>
                </a:cubicBezTo>
                <a:cubicBezTo>
                  <a:pt x="1334736" y="743337"/>
                  <a:pt x="1334679" y="739574"/>
                  <a:pt x="1337433" y="739180"/>
                </a:cubicBezTo>
                <a:cubicBezTo>
                  <a:pt x="1341985" y="738563"/>
                  <a:pt x="1342379" y="743056"/>
                  <a:pt x="1343166" y="746482"/>
                </a:cubicBezTo>
                <a:close/>
                <a:moveTo>
                  <a:pt x="1357441" y="879542"/>
                </a:moveTo>
                <a:cubicBezTo>
                  <a:pt x="1356261" y="880328"/>
                  <a:pt x="1355024" y="881002"/>
                  <a:pt x="1353787" y="881676"/>
                </a:cubicBezTo>
                <a:cubicBezTo>
                  <a:pt x="1353451" y="881002"/>
                  <a:pt x="1353113" y="880272"/>
                  <a:pt x="1352720" y="879542"/>
                </a:cubicBezTo>
                <a:cubicBezTo>
                  <a:pt x="1353956" y="878868"/>
                  <a:pt x="1355193" y="878194"/>
                  <a:pt x="1356429" y="877520"/>
                </a:cubicBezTo>
                <a:cubicBezTo>
                  <a:pt x="1356766" y="878250"/>
                  <a:pt x="1357497" y="879486"/>
                  <a:pt x="1357441" y="879542"/>
                </a:cubicBezTo>
                <a:close/>
                <a:moveTo>
                  <a:pt x="1372896" y="1289225"/>
                </a:moveTo>
                <a:cubicBezTo>
                  <a:pt x="1373458" y="1297144"/>
                  <a:pt x="1368906" y="1300402"/>
                  <a:pt x="1358621" y="1300065"/>
                </a:cubicBezTo>
                <a:cubicBezTo>
                  <a:pt x="1353956" y="1298942"/>
                  <a:pt x="1345976" y="1298211"/>
                  <a:pt x="1338951" y="1295178"/>
                </a:cubicBezTo>
                <a:cubicBezTo>
                  <a:pt x="1328834" y="1290853"/>
                  <a:pt x="1328497" y="1277935"/>
                  <a:pt x="1337658" y="1271869"/>
                </a:cubicBezTo>
                <a:cubicBezTo>
                  <a:pt x="1347605" y="1265241"/>
                  <a:pt x="1372053" y="1277149"/>
                  <a:pt x="1372896" y="1289225"/>
                </a:cubicBezTo>
                <a:close/>
                <a:moveTo>
                  <a:pt x="1375257" y="785743"/>
                </a:moveTo>
                <a:cubicBezTo>
                  <a:pt x="1376381" y="785968"/>
                  <a:pt x="1377168" y="787933"/>
                  <a:pt x="1378123" y="789113"/>
                </a:cubicBezTo>
                <a:cubicBezTo>
                  <a:pt x="1376943" y="790068"/>
                  <a:pt x="1375819" y="791697"/>
                  <a:pt x="1374583" y="791753"/>
                </a:cubicBezTo>
                <a:cubicBezTo>
                  <a:pt x="1373290" y="791809"/>
                  <a:pt x="1370817" y="790573"/>
                  <a:pt x="1370704" y="789675"/>
                </a:cubicBezTo>
                <a:cubicBezTo>
                  <a:pt x="1370311" y="786529"/>
                  <a:pt x="1372616" y="785237"/>
                  <a:pt x="1375257" y="785743"/>
                </a:cubicBezTo>
                <a:close/>
                <a:moveTo>
                  <a:pt x="1379303" y="661951"/>
                </a:moveTo>
                <a:cubicBezTo>
                  <a:pt x="1377954" y="661951"/>
                  <a:pt x="1376381" y="660659"/>
                  <a:pt x="1375482" y="659423"/>
                </a:cubicBezTo>
                <a:cubicBezTo>
                  <a:pt x="1374133" y="657682"/>
                  <a:pt x="1374863" y="656222"/>
                  <a:pt x="1376887" y="655716"/>
                </a:cubicBezTo>
                <a:cubicBezTo>
                  <a:pt x="1378180" y="656559"/>
                  <a:pt x="1379809" y="657177"/>
                  <a:pt x="1380708" y="658356"/>
                </a:cubicBezTo>
                <a:cubicBezTo>
                  <a:pt x="1382057" y="660153"/>
                  <a:pt x="1381326" y="662007"/>
                  <a:pt x="1379303" y="661951"/>
                </a:cubicBezTo>
                <a:close/>
                <a:moveTo>
                  <a:pt x="1384080" y="1127126"/>
                </a:moveTo>
                <a:cubicBezTo>
                  <a:pt x="1388577" y="1127126"/>
                  <a:pt x="1393185" y="1128250"/>
                  <a:pt x="1393804" y="1133810"/>
                </a:cubicBezTo>
                <a:cubicBezTo>
                  <a:pt x="1394141" y="1136843"/>
                  <a:pt x="1391106" y="1137854"/>
                  <a:pt x="1388352" y="1137967"/>
                </a:cubicBezTo>
                <a:cubicBezTo>
                  <a:pt x="1384698" y="1137573"/>
                  <a:pt x="1381270" y="1136282"/>
                  <a:pt x="1380034" y="1132518"/>
                </a:cubicBezTo>
                <a:cubicBezTo>
                  <a:pt x="1379023" y="1129429"/>
                  <a:pt x="1381046" y="1127183"/>
                  <a:pt x="1384080" y="1127183"/>
                </a:cubicBezTo>
                <a:close/>
                <a:moveTo>
                  <a:pt x="1391668" y="1185765"/>
                </a:moveTo>
                <a:cubicBezTo>
                  <a:pt x="1393859" y="1183911"/>
                  <a:pt x="1396558" y="1184754"/>
                  <a:pt x="1396951" y="1187787"/>
                </a:cubicBezTo>
                <a:cubicBezTo>
                  <a:pt x="1397569" y="1192112"/>
                  <a:pt x="1396333" y="1196100"/>
                  <a:pt x="1392567" y="1198852"/>
                </a:cubicBezTo>
                <a:cubicBezTo>
                  <a:pt x="1391162" y="1198234"/>
                  <a:pt x="1388970" y="1198009"/>
                  <a:pt x="1388577" y="1196998"/>
                </a:cubicBezTo>
                <a:cubicBezTo>
                  <a:pt x="1386779" y="1192617"/>
                  <a:pt x="1388239" y="1188573"/>
                  <a:pt x="1391668" y="1185765"/>
                </a:cubicBezTo>
                <a:close/>
                <a:moveTo>
                  <a:pt x="1398074" y="597415"/>
                </a:moveTo>
                <a:cubicBezTo>
                  <a:pt x="1394141" y="597527"/>
                  <a:pt x="1392174" y="594887"/>
                  <a:pt x="1390881" y="591630"/>
                </a:cubicBezTo>
                <a:cubicBezTo>
                  <a:pt x="1389925" y="589158"/>
                  <a:pt x="1389644" y="585844"/>
                  <a:pt x="1392399" y="584946"/>
                </a:cubicBezTo>
                <a:cubicBezTo>
                  <a:pt x="1397513" y="583261"/>
                  <a:pt x="1399930" y="587080"/>
                  <a:pt x="1401110" y="591517"/>
                </a:cubicBezTo>
                <a:cubicBezTo>
                  <a:pt x="1401840" y="594157"/>
                  <a:pt x="1400829" y="596404"/>
                  <a:pt x="1398074" y="597471"/>
                </a:cubicBezTo>
                <a:close/>
                <a:moveTo>
                  <a:pt x="1405887" y="1512264"/>
                </a:moveTo>
                <a:cubicBezTo>
                  <a:pt x="1405887" y="1514174"/>
                  <a:pt x="1403133" y="1516083"/>
                  <a:pt x="1401784" y="1517768"/>
                </a:cubicBezTo>
                <a:cubicBezTo>
                  <a:pt x="1399648" y="1517151"/>
                  <a:pt x="1397007" y="1516982"/>
                  <a:pt x="1396838" y="1516252"/>
                </a:cubicBezTo>
                <a:cubicBezTo>
                  <a:pt x="1396220" y="1513387"/>
                  <a:pt x="1398131" y="1511365"/>
                  <a:pt x="1400491" y="1510074"/>
                </a:cubicBezTo>
                <a:cubicBezTo>
                  <a:pt x="1402964" y="1508782"/>
                  <a:pt x="1405943" y="1508669"/>
                  <a:pt x="1405887" y="1512208"/>
                </a:cubicBezTo>
                <a:close/>
                <a:moveTo>
                  <a:pt x="1408247" y="1490808"/>
                </a:moveTo>
                <a:cubicBezTo>
                  <a:pt x="1407517" y="1491988"/>
                  <a:pt x="1406842" y="1493167"/>
                  <a:pt x="1406112" y="1494403"/>
                </a:cubicBezTo>
                <a:cubicBezTo>
                  <a:pt x="1405212" y="1493336"/>
                  <a:pt x="1404201" y="1492381"/>
                  <a:pt x="1403583" y="1491201"/>
                </a:cubicBezTo>
                <a:cubicBezTo>
                  <a:pt x="1403414" y="1490864"/>
                  <a:pt x="1404088" y="1489629"/>
                  <a:pt x="1404707" y="1489292"/>
                </a:cubicBezTo>
                <a:cubicBezTo>
                  <a:pt x="1406337" y="1488281"/>
                  <a:pt x="1407629" y="1488899"/>
                  <a:pt x="1408304" y="1490864"/>
                </a:cubicBezTo>
                <a:close/>
                <a:moveTo>
                  <a:pt x="1417970" y="1751985"/>
                </a:moveTo>
                <a:cubicBezTo>
                  <a:pt x="1419825" y="1753052"/>
                  <a:pt x="1422129" y="1756366"/>
                  <a:pt x="1421736" y="1758051"/>
                </a:cubicBezTo>
                <a:cubicBezTo>
                  <a:pt x="1419095" y="1769846"/>
                  <a:pt x="1408978" y="1770464"/>
                  <a:pt x="1400042" y="1772711"/>
                </a:cubicBezTo>
                <a:cubicBezTo>
                  <a:pt x="1400323" y="1772711"/>
                  <a:pt x="1400548" y="1772711"/>
                  <a:pt x="1400885" y="1772598"/>
                </a:cubicBezTo>
                <a:cubicBezTo>
                  <a:pt x="1400266" y="1772711"/>
                  <a:pt x="1399873" y="1772767"/>
                  <a:pt x="1399592" y="1772767"/>
                </a:cubicBezTo>
                <a:cubicBezTo>
                  <a:pt x="1399030" y="1772879"/>
                  <a:pt x="1398693" y="1772936"/>
                  <a:pt x="1399592" y="1772767"/>
                </a:cubicBezTo>
                <a:cubicBezTo>
                  <a:pt x="1399648" y="1772767"/>
                  <a:pt x="1399761" y="1772767"/>
                  <a:pt x="1399817" y="1772711"/>
                </a:cubicBezTo>
                <a:lnTo>
                  <a:pt x="1400042" y="1772711"/>
                </a:lnTo>
                <a:cubicBezTo>
                  <a:pt x="1393466" y="1773441"/>
                  <a:pt x="1390263" y="1772711"/>
                  <a:pt x="1388520" y="1769397"/>
                </a:cubicBezTo>
                <a:cubicBezTo>
                  <a:pt x="1386610" y="1765858"/>
                  <a:pt x="1388239" y="1762432"/>
                  <a:pt x="1390319" y="1759568"/>
                </a:cubicBezTo>
                <a:cubicBezTo>
                  <a:pt x="1396051" y="1751592"/>
                  <a:pt x="1410439" y="1747492"/>
                  <a:pt x="1418026" y="1751929"/>
                </a:cubicBezTo>
                <a:close/>
                <a:moveTo>
                  <a:pt x="1424658" y="729913"/>
                </a:moveTo>
                <a:cubicBezTo>
                  <a:pt x="1420555" y="730418"/>
                  <a:pt x="1418757" y="727441"/>
                  <a:pt x="1418083" y="723622"/>
                </a:cubicBezTo>
                <a:cubicBezTo>
                  <a:pt x="1418195" y="720589"/>
                  <a:pt x="1419713" y="718005"/>
                  <a:pt x="1422579" y="718848"/>
                </a:cubicBezTo>
                <a:cubicBezTo>
                  <a:pt x="1424658" y="719410"/>
                  <a:pt x="1426738" y="721881"/>
                  <a:pt x="1427693" y="724071"/>
                </a:cubicBezTo>
                <a:cubicBezTo>
                  <a:pt x="1428817" y="726655"/>
                  <a:pt x="1427580" y="729576"/>
                  <a:pt x="1424658" y="729913"/>
                </a:cubicBezTo>
                <a:close/>
                <a:moveTo>
                  <a:pt x="1432189" y="976655"/>
                </a:moveTo>
                <a:cubicBezTo>
                  <a:pt x="1432302" y="977553"/>
                  <a:pt x="1430166" y="978677"/>
                  <a:pt x="1429042" y="979744"/>
                </a:cubicBezTo>
                <a:cubicBezTo>
                  <a:pt x="1425389" y="979351"/>
                  <a:pt x="1422298" y="978003"/>
                  <a:pt x="1421848" y="973846"/>
                </a:cubicBezTo>
                <a:cubicBezTo>
                  <a:pt x="1421736" y="972948"/>
                  <a:pt x="1423872" y="970870"/>
                  <a:pt x="1424995" y="970870"/>
                </a:cubicBezTo>
                <a:cubicBezTo>
                  <a:pt x="1428592" y="970870"/>
                  <a:pt x="1431684" y="972555"/>
                  <a:pt x="1432189" y="976655"/>
                </a:cubicBezTo>
                <a:close/>
                <a:moveTo>
                  <a:pt x="1432358" y="2023497"/>
                </a:moveTo>
                <a:cubicBezTo>
                  <a:pt x="1432358" y="2026586"/>
                  <a:pt x="1430054" y="2027822"/>
                  <a:pt x="1427469" y="2026474"/>
                </a:cubicBezTo>
                <a:cubicBezTo>
                  <a:pt x="1426457" y="2025968"/>
                  <a:pt x="1426232" y="2023722"/>
                  <a:pt x="1425670" y="2022261"/>
                </a:cubicBezTo>
                <a:cubicBezTo>
                  <a:pt x="1426906" y="2021531"/>
                  <a:pt x="1428367" y="2019958"/>
                  <a:pt x="1429379" y="2020239"/>
                </a:cubicBezTo>
                <a:cubicBezTo>
                  <a:pt x="1430616" y="2020576"/>
                  <a:pt x="1432414" y="2022373"/>
                  <a:pt x="1432358" y="2023553"/>
                </a:cubicBezTo>
                <a:close/>
                <a:moveTo>
                  <a:pt x="1432920" y="2400715"/>
                </a:moveTo>
                <a:cubicBezTo>
                  <a:pt x="1432751" y="2401951"/>
                  <a:pt x="1430784" y="2402905"/>
                  <a:pt x="1429829" y="2403860"/>
                </a:cubicBezTo>
                <a:cubicBezTo>
                  <a:pt x="1426400" y="2404029"/>
                  <a:pt x="1424883" y="2401951"/>
                  <a:pt x="1425277" y="2399030"/>
                </a:cubicBezTo>
                <a:cubicBezTo>
                  <a:pt x="1425445" y="2397794"/>
                  <a:pt x="1427300" y="2395997"/>
                  <a:pt x="1428536" y="2395885"/>
                </a:cubicBezTo>
                <a:cubicBezTo>
                  <a:pt x="1431515" y="2395604"/>
                  <a:pt x="1433313" y="2397794"/>
                  <a:pt x="1432920" y="2400771"/>
                </a:cubicBezTo>
                <a:close/>
                <a:moveTo>
                  <a:pt x="1441856" y="2728113"/>
                </a:moveTo>
                <a:cubicBezTo>
                  <a:pt x="1441800" y="2731876"/>
                  <a:pt x="1439271" y="2733786"/>
                  <a:pt x="1436067" y="2734909"/>
                </a:cubicBezTo>
                <a:cubicBezTo>
                  <a:pt x="1434100" y="2734909"/>
                  <a:pt x="1432695" y="2733617"/>
                  <a:pt x="1433482" y="2732045"/>
                </a:cubicBezTo>
                <a:cubicBezTo>
                  <a:pt x="1434494" y="2730022"/>
                  <a:pt x="1436292" y="2728225"/>
                  <a:pt x="1438203" y="2726933"/>
                </a:cubicBezTo>
                <a:cubicBezTo>
                  <a:pt x="1438877" y="2726428"/>
                  <a:pt x="1441856" y="2727720"/>
                  <a:pt x="1441856" y="2728113"/>
                </a:cubicBezTo>
                <a:close/>
                <a:moveTo>
                  <a:pt x="1444553" y="4299162"/>
                </a:moveTo>
                <a:cubicBezTo>
                  <a:pt x="1443879" y="4295736"/>
                  <a:pt x="1446409" y="4294837"/>
                  <a:pt x="1448937" y="4295624"/>
                </a:cubicBezTo>
                <a:cubicBezTo>
                  <a:pt x="1450174" y="4296017"/>
                  <a:pt x="1450904" y="4297927"/>
                  <a:pt x="1451860" y="4299162"/>
                </a:cubicBezTo>
                <a:cubicBezTo>
                  <a:pt x="1451579" y="4301184"/>
                  <a:pt x="1450342" y="4302307"/>
                  <a:pt x="1448375" y="4301746"/>
                </a:cubicBezTo>
                <a:cubicBezTo>
                  <a:pt x="1446914" y="4301296"/>
                  <a:pt x="1444722" y="4300286"/>
                  <a:pt x="1444497" y="4299162"/>
                </a:cubicBezTo>
                <a:close/>
                <a:moveTo>
                  <a:pt x="1447814" y="2928573"/>
                </a:moveTo>
                <a:cubicBezTo>
                  <a:pt x="1449668" y="2928742"/>
                  <a:pt x="1450286" y="2930426"/>
                  <a:pt x="1449330" y="2932336"/>
                </a:cubicBezTo>
                <a:cubicBezTo>
                  <a:pt x="1449050" y="2932898"/>
                  <a:pt x="1447982" y="2933123"/>
                  <a:pt x="1447307" y="2933460"/>
                </a:cubicBezTo>
                <a:cubicBezTo>
                  <a:pt x="1446745" y="2933010"/>
                  <a:pt x="1445790" y="2932617"/>
                  <a:pt x="1445622" y="2931999"/>
                </a:cubicBezTo>
                <a:cubicBezTo>
                  <a:pt x="1445003" y="2929977"/>
                  <a:pt x="1445902" y="2928405"/>
                  <a:pt x="1447870" y="2928573"/>
                </a:cubicBezTo>
                <a:close/>
                <a:moveTo>
                  <a:pt x="1454501" y="2568318"/>
                </a:moveTo>
                <a:cubicBezTo>
                  <a:pt x="1454501" y="2569441"/>
                  <a:pt x="1452534" y="2570564"/>
                  <a:pt x="1451466" y="2571687"/>
                </a:cubicBezTo>
                <a:cubicBezTo>
                  <a:pt x="1450174" y="2571070"/>
                  <a:pt x="1448937" y="2570452"/>
                  <a:pt x="1447701" y="2569834"/>
                </a:cubicBezTo>
                <a:cubicBezTo>
                  <a:pt x="1448375" y="2568486"/>
                  <a:pt x="1448712" y="2566520"/>
                  <a:pt x="1449781" y="2565902"/>
                </a:cubicBezTo>
                <a:cubicBezTo>
                  <a:pt x="1452085" y="2564611"/>
                  <a:pt x="1454558" y="2565003"/>
                  <a:pt x="1454501" y="2568374"/>
                </a:cubicBezTo>
                <a:close/>
                <a:moveTo>
                  <a:pt x="1452141" y="2327698"/>
                </a:moveTo>
                <a:cubicBezTo>
                  <a:pt x="1452871" y="2325563"/>
                  <a:pt x="1454332" y="2323148"/>
                  <a:pt x="1456131" y="2322025"/>
                </a:cubicBezTo>
                <a:cubicBezTo>
                  <a:pt x="1458716" y="2320396"/>
                  <a:pt x="1460908" y="2321856"/>
                  <a:pt x="1459785" y="2325058"/>
                </a:cubicBezTo>
                <a:cubicBezTo>
                  <a:pt x="1459054" y="2327136"/>
                  <a:pt x="1456918" y="2328709"/>
                  <a:pt x="1455738" y="2330113"/>
                </a:cubicBezTo>
                <a:cubicBezTo>
                  <a:pt x="1453152" y="2330450"/>
                  <a:pt x="1451579" y="2329383"/>
                  <a:pt x="1452197" y="2327698"/>
                </a:cubicBezTo>
                <a:close/>
                <a:moveTo>
                  <a:pt x="1459222" y="853649"/>
                </a:moveTo>
                <a:cubicBezTo>
                  <a:pt x="1458042" y="854435"/>
                  <a:pt x="1456749" y="855053"/>
                  <a:pt x="1455457" y="855727"/>
                </a:cubicBezTo>
                <a:cubicBezTo>
                  <a:pt x="1455119" y="854997"/>
                  <a:pt x="1454783" y="854267"/>
                  <a:pt x="1454445" y="853537"/>
                </a:cubicBezTo>
                <a:cubicBezTo>
                  <a:pt x="1455738" y="852863"/>
                  <a:pt x="1456975" y="852189"/>
                  <a:pt x="1458267" y="851515"/>
                </a:cubicBezTo>
                <a:cubicBezTo>
                  <a:pt x="1458604" y="852245"/>
                  <a:pt x="1459278" y="853537"/>
                  <a:pt x="1459222" y="853593"/>
                </a:cubicBezTo>
                <a:close/>
                <a:moveTo>
                  <a:pt x="1459391" y="1322082"/>
                </a:moveTo>
                <a:cubicBezTo>
                  <a:pt x="1461077" y="1323936"/>
                  <a:pt x="1463269" y="1325958"/>
                  <a:pt x="1463718" y="1328261"/>
                </a:cubicBezTo>
                <a:cubicBezTo>
                  <a:pt x="1464393" y="1331799"/>
                  <a:pt x="1461695" y="1333091"/>
                  <a:pt x="1459110" y="1331294"/>
                </a:cubicBezTo>
                <a:cubicBezTo>
                  <a:pt x="1457311" y="1330002"/>
                  <a:pt x="1456524" y="1327137"/>
                  <a:pt x="1455288" y="1325003"/>
                </a:cubicBezTo>
                <a:cubicBezTo>
                  <a:pt x="1457031" y="1323767"/>
                  <a:pt x="1459278" y="1321970"/>
                  <a:pt x="1459391" y="1322139"/>
                </a:cubicBezTo>
                <a:close/>
                <a:moveTo>
                  <a:pt x="1466079" y="1043831"/>
                </a:moveTo>
                <a:cubicBezTo>
                  <a:pt x="1467090" y="1044898"/>
                  <a:pt x="1467934" y="1046751"/>
                  <a:pt x="1467821" y="1048212"/>
                </a:cubicBezTo>
                <a:cubicBezTo>
                  <a:pt x="1467765" y="1049335"/>
                  <a:pt x="1466191" y="1050402"/>
                  <a:pt x="1465517" y="1051189"/>
                </a:cubicBezTo>
                <a:cubicBezTo>
                  <a:pt x="1462145" y="1050009"/>
                  <a:pt x="1461808" y="1047538"/>
                  <a:pt x="1462370" y="1045010"/>
                </a:cubicBezTo>
                <a:cubicBezTo>
                  <a:pt x="1462819" y="1042876"/>
                  <a:pt x="1464618" y="1042314"/>
                  <a:pt x="1466079" y="1043831"/>
                </a:cubicBezTo>
                <a:close/>
                <a:moveTo>
                  <a:pt x="1469957" y="706379"/>
                </a:moveTo>
                <a:cubicBezTo>
                  <a:pt x="1465967" y="706266"/>
                  <a:pt x="1465067" y="702222"/>
                  <a:pt x="1464224" y="698796"/>
                </a:cubicBezTo>
                <a:cubicBezTo>
                  <a:pt x="1464393" y="695651"/>
                  <a:pt x="1466303" y="693404"/>
                  <a:pt x="1468946" y="694415"/>
                </a:cubicBezTo>
                <a:cubicBezTo>
                  <a:pt x="1470800" y="695145"/>
                  <a:pt x="1472430" y="698066"/>
                  <a:pt x="1473048" y="700313"/>
                </a:cubicBezTo>
                <a:cubicBezTo>
                  <a:pt x="1473723" y="702784"/>
                  <a:pt x="1473048" y="706435"/>
                  <a:pt x="1469957" y="706323"/>
                </a:cubicBezTo>
                <a:close/>
                <a:moveTo>
                  <a:pt x="1482658" y="909984"/>
                </a:moveTo>
                <a:cubicBezTo>
                  <a:pt x="1484569" y="912737"/>
                  <a:pt x="1482996" y="914759"/>
                  <a:pt x="1480130" y="914927"/>
                </a:cubicBezTo>
                <a:cubicBezTo>
                  <a:pt x="1478781" y="915039"/>
                  <a:pt x="1477376" y="913579"/>
                  <a:pt x="1475971" y="912849"/>
                </a:cubicBezTo>
                <a:cubicBezTo>
                  <a:pt x="1476701" y="911557"/>
                  <a:pt x="1477207" y="909535"/>
                  <a:pt x="1478275" y="909142"/>
                </a:cubicBezTo>
                <a:cubicBezTo>
                  <a:pt x="1479511" y="908636"/>
                  <a:pt x="1481984" y="909030"/>
                  <a:pt x="1482658" y="909984"/>
                </a:cubicBezTo>
                <a:close/>
                <a:moveTo>
                  <a:pt x="1493056" y="642011"/>
                </a:moveTo>
                <a:cubicBezTo>
                  <a:pt x="1492887" y="643022"/>
                  <a:pt x="1490807" y="643696"/>
                  <a:pt x="1489627" y="644595"/>
                </a:cubicBezTo>
                <a:cubicBezTo>
                  <a:pt x="1485468" y="642517"/>
                  <a:pt x="1483670" y="638641"/>
                  <a:pt x="1483502" y="634260"/>
                </a:cubicBezTo>
                <a:cubicBezTo>
                  <a:pt x="1483333" y="631171"/>
                  <a:pt x="1485694" y="629486"/>
                  <a:pt x="1488279" y="631115"/>
                </a:cubicBezTo>
                <a:cubicBezTo>
                  <a:pt x="1492044" y="633474"/>
                  <a:pt x="1493786" y="637462"/>
                  <a:pt x="1493056" y="642068"/>
                </a:cubicBezTo>
                <a:close/>
                <a:moveTo>
                  <a:pt x="1503172" y="551414"/>
                </a:moveTo>
                <a:cubicBezTo>
                  <a:pt x="1501711" y="550796"/>
                  <a:pt x="1499631" y="550515"/>
                  <a:pt x="1498957" y="549392"/>
                </a:cubicBezTo>
                <a:cubicBezTo>
                  <a:pt x="1497552" y="546864"/>
                  <a:pt x="1498170" y="544281"/>
                  <a:pt x="1501486" y="544281"/>
                </a:cubicBezTo>
                <a:cubicBezTo>
                  <a:pt x="1502667" y="544281"/>
                  <a:pt x="1504183" y="546134"/>
                  <a:pt x="1504970" y="547482"/>
                </a:cubicBezTo>
                <a:cubicBezTo>
                  <a:pt x="1505982" y="549336"/>
                  <a:pt x="1505083" y="550796"/>
                  <a:pt x="1503116" y="551414"/>
                </a:cubicBezTo>
                <a:close/>
                <a:moveTo>
                  <a:pt x="1501093" y="604042"/>
                </a:moveTo>
                <a:cubicBezTo>
                  <a:pt x="1502160" y="604042"/>
                  <a:pt x="1503903" y="606008"/>
                  <a:pt x="1504183" y="607356"/>
                </a:cubicBezTo>
                <a:cubicBezTo>
                  <a:pt x="1504690" y="609996"/>
                  <a:pt x="1503790" y="612692"/>
                  <a:pt x="1500643" y="612748"/>
                </a:cubicBezTo>
                <a:cubicBezTo>
                  <a:pt x="1499519" y="612748"/>
                  <a:pt x="1498339" y="610782"/>
                  <a:pt x="1497608" y="610108"/>
                </a:cubicBezTo>
                <a:cubicBezTo>
                  <a:pt x="1497271" y="606682"/>
                  <a:pt x="1498058" y="604155"/>
                  <a:pt x="1501149" y="604099"/>
                </a:cubicBezTo>
                <a:close/>
                <a:moveTo>
                  <a:pt x="1505814" y="848594"/>
                </a:moveTo>
                <a:cubicBezTo>
                  <a:pt x="1504072" y="853368"/>
                  <a:pt x="1500081" y="856120"/>
                  <a:pt x="1494348" y="855446"/>
                </a:cubicBezTo>
                <a:cubicBezTo>
                  <a:pt x="1488672" y="854772"/>
                  <a:pt x="1484345" y="851739"/>
                  <a:pt x="1485356" y="845168"/>
                </a:cubicBezTo>
                <a:cubicBezTo>
                  <a:pt x="1486255" y="839326"/>
                  <a:pt x="1489965" y="835451"/>
                  <a:pt x="1496203" y="836574"/>
                </a:cubicBezTo>
                <a:cubicBezTo>
                  <a:pt x="1501711" y="837585"/>
                  <a:pt x="1505252" y="841292"/>
                  <a:pt x="1505814" y="848594"/>
                </a:cubicBezTo>
                <a:close/>
                <a:moveTo>
                  <a:pt x="1513120" y="1158355"/>
                </a:moveTo>
                <a:cubicBezTo>
                  <a:pt x="1508062" y="1159423"/>
                  <a:pt x="1506039" y="1155547"/>
                  <a:pt x="1504633" y="1151559"/>
                </a:cubicBezTo>
                <a:cubicBezTo>
                  <a:pt x="1504296" y="1148582"/>
                  <a:pt x="1505027" y="1145999"/>
                  <a:pt x="1508005" y="1146167"/>
                </a:cubicBezTo>
                <a:cubicBezTo>
                  <a:pt x="1511546" y="1146336"/>
                  <a:pt x="1513794" y="1149200"/>
                  <a:pt x="1515199" y="1152345"/>
                </a:cubicBezTo>
                <a:cubicBezTo>
                  <a:pt x="1516379" y="1154873"/>
                  <a:pt x="1515874" y="1157794"/>
                  <a:pt x="1513064" y="1158412"/>
                </a:cubicBezTo>
                <a:close/>
                <a:moveTo>
                  <a:pt x="1523461" y="2414813"/>
                </a:moveTo>
                <a:cubicBezTo>
                  <a:pt x="1523517" y="2418745"/>
                  <a:pt x="1522056" y="2422002"/>
                  <a:pt x="1518290" y="2423126"/>
                </a:cubicBezTo>
                <a:cubicBezTo>
                  <a:pt x="1514469" y="2424249"/>
                  <a:pt x="1511265" y="2422452"/>
                  <a:pt x="1510422" y="2418351"/>
                </a:cubicBezTo>
                <a:cubicBezTo>
                  <a:pt x="1509579" y="2414251"/>
                  <a:pt x="1511939" y="2411443"/>
                  <a:pt x="1515593" y="2410319"/>
                </a:cubicBezTo>
                <a:cubicBezTo>
                  <a:pt x="1519415" y="2409140"/>
                  <a:pt x="1522337" y="2410488"/>
                  <a:pt x="1523461" y="2414813"/>
                </a:cubicBezTo>
                <a:close/>
                <a:moveTo>
                  <a:pt x="1526608" y="3517260"/>
                </a:moveTo>
                <a:cubicBezTo>
                  <a:pt x="1529137" y="3517317"/>
                  <a:pt x="1531329" y="3518889"/>
                  <a:pt x="1531273" y="3522147"/>
                </a:cubicBezTo>
                <a:cubicBezTo>
                  <a:pt x="1530037" y="3524955"/>
                  <a:pt x="1527676" y="3525797"/>
                  <a:pt x="1525035" y="3525405"/>
                </a:cubicBezTo>
                <a:cubicBezTo>
                  <a:pt x="1521718" y="3524899"/>
                  <a:pt x="1517728" y="3523888"/>
                  <a:pt x="1519864" y="3519170"/>
                </a:cubicBezTo>
                <a:cubicBezTo>
                  <a:pt x="1520482" y="3517710"/>
                  <a:pt x="1524248" y="3517260"/>
                  <a:pt x="1526608" y="3517317"/>
                </a:cubicBezTo>
                <a:close/>
                <a:moveTo>
                  <a:pt x="1528632" y="3369372"/>
                </a:moveTo>
                <a:cubicBezTo>
                  <a:pt x="1528632" y="3368811"/>
                  <a:pt x="1531610" y="3367631"/>
                  <a:pt x="1532734" y="3368024"/>
                </a:cubicBezTo>
                <a:cubicBezTo>
                  <a:pt x="1536837" y="3369429"/>
                  <a:pt x="1540434" y="3371844"/>
                  <a:pt x="1539816" y="3377123"/>
                </a:cubicBezTo>
                <a:cubicBezTo>
                  <a:pt x="1539703" y="3377854"/>
                  <a:pt x="1537174" y="3378303"/>
                  <a:pt x="1535544" y="3378977"/>
                </a:cubicBezTo>
                <a:cubicBezTo>
                  <a:pt x="1532172" y="3376618"/>
                  <a:pt x="1528294" y="3374484"/>
                  <a:pt x="1528632" y="3369372"/>
                </a:cubicBezTo>
                <a:close/>
                <a:moveTo>
                  <a:pt x="1542850" y="1168016"/>
                </a:moveTo>
                <a:cubicBezTo>
                  <a:pt x="1542008" y="1169083"/>
                  <a:pt x="1540883" y="1169870"/>
                  <a:pt x="1539872" y="1170768"/>
                </a:cubicBezTo>
                <a:cubicBezTo>
                  <a:pt x="1539141" y="1169645"/>
                  <a:pt x="1538411" y="1168465"/>
                  <a:pt x="1537680" y="1167342"/>
                </a:cubicBezTo>
                <a:cubicBezTo>
                  <a:pt x="1539029" y="1166949"/>
                  <a:pt x="1540378" y="1166387"/>
                  <a:pt x="1541783" y="1166219"/>
                </a:cubicBezTo>
                <a:cubicBezTo>
                  <a:pt x="1542063" y="1166219"/>
                  <a:pt x="1543019" y="1167848"/>
                  <a:pt x="1542850" y="1168016"/>
                </a:cubicBezTo>
                <a:close/>
                <a:moveTo>
                  <a:pt x="1556901" y="1297257"/>
                </a:moveTo>
                <a:cubicBezTo>
                  <a:pt x="1545604" y="1300289"/>
                  <a:pt x="1538635" y="1297200"/>
                  <a:pt x="1528744" y="1286079"/>
                </a:cubicBezTo>
                <a:cubicBezTo>
                  <a:pt x="1542907" y="1284282"/>
                  <a:pt x="1550606" y="1285967"/>
                  <a:pt x="1556901" y="1297257"/>
                </a:cubicBezTo>
                <a:close/>
                <a:moveTo>
                  <a:pt x="1570389" y="1215084"/>
                </a:moveTo>
                <a:cubicBezTo>
                  <a:pt x="1550382" y="1208906"/>
                  <a:pt x="1549932" y="1208288"/>
                  <a:pt x="1554372" y="1190595"/>
                </a:cubicBezTo>
                <a:cubicBezTo>
                  <a:pt x="1562802" y="1196886"/>
                  <a:pt x="1565275" y="1206378"/>
                  <a:pt x="1570389" y="1215084"/>
                </a:cubicBezTo>
                <a:close/>
                <a:moveTo>
                  <a:pt x="1558138" y="954076"/>
                </a:moveTo>
                <a:cubicBezTo>
                  <a:pt x="1558587" y="951941"/>
                  <a:pt x="1560666" y="949582"/>
                  <a:pt x="1562633" y="948515"/>
                </a:cubicBezTo>
                <a:cubicBezTo>
                  <a:pt x="1564994" y="947223"/>
                  <a:pt x="1567917" y="948234"/>
                  <a:pt x="1568366" y="951267"/>
                </a:cubicBezTo>
                <a:cubicBezTo>
                  <a:pt x="1568984" y="955255"/>
                  <a:pt x="1566455" y="957558"/>
                  <a:pt x="1562802" y="958513"/>
                </a:cubicBezTo>
                <a:cubicBezTo>
                  <a:pt x="1559880" y="958513"/>
                  <a:pt x="1557519" y="956940"/>
                  <a:pt x="1558081" y="954019"/>
                </a:cubicBezTo>
                <a:close/>
                <a:moveTo>
                  <a:pt x="1569266" y="660266"/>
                </a:moveTo>
                <a:cubicBezTo>
                  <a:pt x="1570052" y="663355"/>
                  <a:pt x="1570951" y="667848"/>
                  <a:pt x="1566455" y="668354"/>
                </a:cubicBezTo>
                <a:cubicBezTo>
                  <a:pt x="1562633" y="668803"/>
                  <a:pt x="1561397" y="664871"/>
                  <a:pt x="1560666" y="661389"/>
                </a:cubicBezTo>
                <a:cubicBezTo>
                  <a:pt x="1560666" y="657794"/>
                  <a:pt x="1561060" y="653919"/>
                  <a:pt x="1565500" y="654312"/>
                </a:cubicBezTo>
                <a:cubicBezTo>
                  <a:pt x="1566961" y="654424"/>
                  <a:pt x="1568647" y="657963"/>
                  <a:pt x="1569266" y="660209"/>
                </a:cubicBezTo>
                <a:close/>
                <a:moveTo>
                  <a:pt x="1581405" y="501369"/>
                </a:moveTo>
                <a:cubicBezTo>
                  <a:pt x="1580450" y="500358"/>
                  <a:pt x="1578876" y="499291"/>
                  <a:pt x="1578426" y="497887"/>
                </a:cubicBezTo>
                <a:cubicBezTo>
                  <a:pt x="1577752" y="495977"/>
                  <a:pt x="1579157" y="494404"/>
                  <a:pt x="1581011" y="495078"/>
                </a:cubicBezTo>
                <a:cubicBezTo>
                  <a:pt x="1582360" y="495528"/>
                  <a:pt x="1583822" y="497044"/>
                  <a:pt x="1584327" y="498448"/>
                </a:cubicBezTo>
                <a:cubicBezTo>
                  <a:pt x="1585002" y="500358"/>
                  <a:pt x="1583709" y="501481"/>
                  <a:pt x="1581405" y="501369"/>
                </a:cubicBezTo>
                <a:close/>
                <a:moveTo>
                  <a:pt x="1593376" y="534901"/>
                </a:moveTo>
                <a:cubicBezTo>
                  <a:pt x="1582585" y="536754"/>
                  <a:pt x="1574604" y="534058"/>
                  <a:pt x="1567860" y="524678"/>
                </a:cubicBezTo>
                <a:cubicBezTo>
                  <a:pt x="1573593" y="521140"/>
                  <a:pt x="1577302" y="524566"/>
                  <a:pt x="1580955" y="525858"/>
                </a:cubicBezTo>
                <a:cubicBezTo>
                  <a:pt x="1585227" y="527374"/>
                  <a:pt x="1591859" y="525015"/>
                  <a:pt x="1593376" y="534901"/>
                </a:cubicBezTo>
                <a:close/>
                <a:moveTo>
                  <a:pt x="1603885" y="810962"/>
                </a:moveTo>
                <a:cubicBezTo>
                  <a:pt x="1602874" y="814500"/>
                  <a:pt x="1600008" y="814444"/>
                  <a:pt x="1597479" y="814163"/>
                </a:cubicBezTo>
                <a:cubicBezTo>
                  <a:pt x="1594837" y="813939"/>
                  <a:pt x="1591802" y="812591"/>
                  <a:pt x="1594331" y="809389"/>
                </a:cubicBezTo>
                <a:cubicBezTo>
                  <a:pt x="1595624" y="807760"/>
                  <a:pt x="1598940" y="807480"/>
                  <a:pt x="1601356" y="807423"/>
                </a:cubicBezTo>
                <a:cubicBezTo>
                  <a:pt x="1602200" y="807423"/>
                  <a:pt x="1603155" y="809839"/>
                  <a:pt x="1603885" y="810906"/>
                </a:cubicBezTo>
                <a:close/>
                <a:moveTo>
                  <a:pt x="1606359" y="1340337"/>
                </a:moveTo>
                <a:cubicBezTo>
                  <a:pt x="1606190" y="1341685"/>
                  <a:pt x="1602425" y="1342640"/>
                  <a:pt x="1600682" y="1343594"/>
                </a:cubicBezTo>
                <a:cubicBezTo>
                  <a:pt x="1596242" y="1342078"/>
                  <a:pt x="1590903" y="1342864"/>
                  <a:pt x="1591016" y="1336630"/>
                </a:cubicBezTo>
                <a:cubicBezTo>
                  <a:pt x="1591016" y="1335899"/>
                  <a:pt x="1595399" y="1334327"/>
                  <a:pt x="1597479" y="1334720"/>
                </a:cubicBezTo>
                <a:cubicBezTo>
                  <a:pt x="1600963" y="1335338"/>
                  <a:pt x="1607089" y="1333147"/>
                  <a:pt x="1606359" y="1340337"/>
                </a:cubicBezTo>
                <a:close/>
                <a:moveTo>
                  <a:pt x="1612147" y="3485245"/>
                </a:moveTo>
                <a:cubicBezTo>
                  <a:pt x="1611922" y="3488222"/>
                  <a:pt x="1609731" y="3490075"/>
                  <a:pt x="1606864" y="3489289"/>
                </a:cubicBezTo>
                <a:cubicBezTo>
                  <a:pt x="1605684" y="3488952"/>
                  <a:pt x="1604054" y="3486762"/>
                  <a:pt x="1604110" y="3485526"/>
                </a:cubicBezTo>
                <a:cubicBezTo>
                  <a:pt x="1604279" y="3482549"/>
                  <a:pt x="1606415" y="3481032"/>
                  <a:pt x="1609450" y="3481313"/>
                </a:cubicBezTo>
                <a:cubicBezTo>
                  <a:pt x="1610405" y="3482605"/>
                  <a:pt x="1612260" y="3484010"/>
                  <a:pt x="1612147" y="3485245"/>
                </a:cubicBezTo>
                <a:close/>
                <a:moveTo>
                  <a:pt x="1621196" y="767938"/>
                </a:moveTo>
                <a:cubicBezTo>
                  <a:pt x="1621252" y="768949"/>
                  <a:pt x="1619173" y="770185"/>
                  <a:pt x="1617992" y="771308"/>
                </a:cubicBezTo>
                <a:cubicBezTo>
                  <a:pt x="1616756" y="770634"/>
                  <a:pt x="1614620" y="770129"/>
                  <a:pt x="1614339" y="769061"/>
                </a:cubicBezTo>
                <a:cubicBezTo>
                  <a:pt x="1614002" y="767882"/>
                  <a:pt x="1614901" y="765354"/>
                  <a:pt x="1615969" y="764849"/>
                </a:cubicBezTo>
                <a:cubicBezTo>
                  <a:pt x="1618611" y="763613"/>
                  <a:pt x="1620971" y="764849"/>
                  <a:pt x="1621196" y="767882"/>
                </a:cubicBezTo>
                <a:close/>
                <a:moveTo>
                  <a:pt x="1627659" y="696774"/>
                </a:moveTo>
                <a:cubicBezTo>
                  <a:pt x="1626872" y="699358"/>
                  <a:pt x="1625186" y="701324"/>
                  <a:pt x="1622151" y="701099"/>
                </a:cubicBezTo>
                <a:cubicBezTo>
                  <a:pt x="1619510" y="699246"/>
                  <a:pt x="1619735" y="696662"/>
                  <a:pt x="1620971" y="694303"/>
                </a:cubicBezTo>
                <a:cubicBezTo>
                  <a:pt x="1621702" y="692955"/>
                  <a:pt x="1623388" y="691158"/>
                  <a:pt x="1624624" y="691214"/>
                </a:cubicBezTo>
                <a:cubicBezTo>
                  <a:pt x="1627884" y="691326"/>
                  <a:pt x="1628502" y="694022"/>
                  <a:pt x="1627659" y="696774"/>
                </a:cubicBezTo>
                <a:close/>
                <a:moveTo>
                  <a:pt x="1634909" y="1021701"/>
                </a:moveTo>
                <a:cubicBezTo>
                  <a:pt x="1627265" y="1020634"/>
                  <a:pt x="1622938" y="1015972"/>
                  <a:pt x="1621196" y="1004626"/>
                </a:cubicBezTo>
                <a:cubicBezTo>
                  <a:pt x="1639068" y="1014231"/>
                  <a:pt x="1641260" y="1017095"/>
                  <a:pt x="1634909" y="1021701"/>
                </a:cubicBezTo>
                <a:close/>
                <a:moveTo>
                  <a:pt x="1646037" y="2809162"/>
                </a:moveTo>
                <a:cubicBezTo>
                  <a:pt x="1646318" y="2809892"/>
                  <a:pt x="1644857" y="2812307"/>
                  <a:pt x="1643902" y="2812532"/>
                </a:cubicBezTo>
                <a:cubicBezTo>
                  <a:pt x="1640585" y="2813206"/>
                  <a:pt x="1637606" y="2812139"/>
                  <a:pt x="1635639" y="2808937"/>
                </a:cubicBezTo>
                <a:cubicBezTo>
                  <a:pt x="1636426" y="2807758"/>
                  <a:pt x="1637044" y="2805792"/>
                  <a:pt x="1638000" y="2805623"/>
                </a:cubicBezTo>
                <a:cubicBezTo>
                  <a:pt x="1641316" y="2804949"/>
                  <a:pt x="1644576" y="2805623"/>
                  <a:pt x="1646037" y="2809218"/>
                </a:cubicBezTo>
                <a:close/>
                <a:moveTo>
                  <a:pt x="1645587" y="1117915"/>
                </a:moveTo>
                <a:cubicBezTo>
                  <a:pt x="1647667" y="1117690"/>
                  <a:pt x="1648454" y="1119488"/>
                  <a:pt x="1647217" y="1121341"/>
                </a:cubicBezTo>
                <a:cubicBezTo>
                  <a:pt x="1646374" y="1122577"/>
                  <a:pt x="1644744" y="1123195"/>
                  <a:pt x="1643508" y="1124150"/>
                </a:cubicBezTo>
                <a:cubicBezTo>
                  <a:pt x="1641372" y="1123756"/>
                  <a:pt x="1640585" y="1122408"/>
                  <a:pt x="1641878" y="1120555"/>
                </a:cubicBezTo>
                <a:cubicBezTo>
                  <a:pt x="1642721" y="1119319"/>
                  <a:pt x="1644295" y="1118083"/>
                  <a:pt x="1645644" y="1117915"/>
                </a:cubicBezTo>
                <a:close/>
                <a:moveTo>
                  <a:pt x="1649634" y="514119"/>
                </a:moveTo>
                <a:cubicBezTo>
                  <a:pt x="1649746" y="515186"/>
                  <a:pt x="1647948" y="516422"/>
                  <a:pt x="1647049" y="517601"/>
                </a:cubicBezTo>
                <a:cubicBezTo>
                  <a:pt x="1645756" y="516815"/>
                  <a:pt x="1643677" y="516309"/>
                  <a:pt x="1643283" y="515186"/>
                </a:cubicBezTo>
                <a:cubicBezTo>
                  <a:pt x="1642384" y="512434"/>
                  <a:pt x="1643564" y="510131"/>
                  <a:pt x="1646712" y="510693"/>
                </a:cubicBezTo>
                <a:cubicBezTo>
                  <a:pt x="1647892" y="510917"/>
                  <a:pt x="1649466" y="512827"/>
                  <a:pt x="1649634" y="514063"/>
                </a:cubicBezTo>
                <a:close/>
                <a:moveTo>
                  <a:pt x="1654411" y="1164758"/>
                </a:moveTo>
                <a:cubicBezTo>
                  <a:pt x="1653849" y="1166219"/>
                  <a:pt x="1653568" y="1168746"/>
                  <a:pt x="1652669" y="1169027"/>
                </a:cubicBezTo>
                <a:cubicBezTo>
                  <a:pt x="1647835" y="1170431"/>
                  <a:pt x="1644913" y="1167230"/>
                  <a:pt x="1642777" y="1163410"/>
                </a:cubicBezTo>
                <a:cubicBezTo>
                  <a:pt x="1641428" y="1161051"/>
                  <a:pt x="1641878" y="1158131"/>
                  <a:pt x="1645025" y="1157962"/>
                </a:cubicBezTo>
                <a:cubicBezTo>
                  <a:pt x="1649522" y="1157737"/>
                  <a:pt x="1652612" y="1160546"/>
                  <a:pt x="1654355" y="1164758"/>
                </a:cubicBezTo>
                <a:close/>
                <a:moveTo>
                  <a:pt x="1655366" y="2990582"/>
                </a:moveTo>
                <a:cubicBezTo>
                  <a:pt x="1654636" y="2990245"/>
                  <a:pt x="1653568" y="2990076"/>
                  <a:pt x="1653343" y="2989514"/>
                </a:cubicBezTo>
                <a:cubicBezTo>
                  <a:pt x="1652500" y="2987717"/>
                  <a:pt x="1653287" y="2986313"/>
                  <a:pt x="1655310" y="2985976"/>
                </a:cubicBezTo>
                <a:cubicBezTo>
                  <a:pt x="1655928" y="2985864"/>
                  <a:pt x="1657053" y="2986425"/>
                  <a:pt x="1657333" y="2986987"/>
                </a:cubicBezTo>
                <a:cubicBezTo>
                  <a:pt x="1658176" y="2988784"/>
                  <a:pt x="1657333" y="2990020"/>
                  <a:pt x="1655366" y="2990582"/>
                </a:cubicBezTo>
                <a:close/>
                <a:moveTo>
                  <a:pt x="1658907" y="3528213"/>
                </a:moveTo>
                <a:cubicBezTo>
                  <a:pt x="1660425" y="3530628"/>
                  <a:pt x="1659750" y="3533212"/>
                  <a:pt x="1657053" y="3534223"/>
                </a:cubicBezTo>
                <a:cubicBezTo>
                  <a:pt x="1654523" y="3535178"/>
                  <a:pt x="1652500" y="3533717"/>
                  <a:pt x="1651376" y="3531190"/>
                </a:cubicBezTo>
                <a:cubicBezTo>
                  <a:pt x="1650927" y="3528325"/>
                  <a:pt x="1652107" y="3526247"/>
                  <a:pt x="1654861" y="3526079"/>
                </a:cubicBezTo>
                <a:cubicBezTo>
                  <a:pt x="1656209" y="3526022"/>
                  <a:pt x="1658120" y="3527090"/>
                  <a:pt x="1658851" y="3528213"/>
                </a:cubicBezTo>
                <a:close/>
                <a:moveTo>
                  <a:pt x="1663291" y="3177281"/>
                </a:moveTo>
                <a:cubicBezTo>
                  <a:pt x="1668349" y="3175596"/>
                  <a:pt x="1668630" y="3180370"/>
                  <a:pt x="1668799" y="3183853"/>
                </a:cubicBezTo>
                <a:cubicBezTo>
                  <a:pt x="1669024" y="3187447"/>
                  <a:pt x="1668967" y="3192109"/>
                  <a:pt x="1665370" y="3193289"/>
                </a:cubicBezTo>
                <a:cubicBezTo>
                  <a:pt x="1660425" y="3194917"/>
                  <a:pt x="1660256" y="3190143"/>
                  <a:pt x="1659638" y="3186829"/>
                </a:cubicBezTo>
                <a:cubicBezTo>
                  <a:pt x="1659750" y="3183010"/>
                  <a:pt x="1659750" y="3178460"/>
                  <a:pt x="1663347" y="3177281"/>
                </a:cubicBezTo>
                <a:close/>
                <a:moveTo>
                  <a:pt x="1666888" y="648358"/>
                </a:moveTo>
                <a:cubicBezTo>
                  <a:pt x="1667000" y="649032"/>
                  <a:pt x="1666438" y="650212"/>
                  <a:pt x="1665876" y="650436"/>
                </a:cubicBezTo>
                <a:cubicBezTo>
                  <a:pt x="1664134" y="651279"/>
                  <a:pt x="1662897" y="650436"/>
                  <a:pt x="1662392" y="648414"/>
                </a:cubicBezTo>
                <a:cubicBezTo>
                  <a:pt x="1662729" y="647684"/>
                  <a:pt x="1662897" y="646561"/>
                  <a:pt x="1663460" y="646280"/>
                </a:cubicBezTo>
                <a:cubicBezTo>
                  <a:pt x="1665202" y="645438"/>
                  <a:pt x="1666550" y="646224"/>
                  <a:pt x="1666888" y="648358"/>
                </a:cubicBezTo>
                <a:close/>
                <a:moveTo>
                  <a:pt x="1683748" y="672791"/>
                </a:moveTo>
                <a:cubicBezTo>
                  <a:pt x="1683580" y="679587"/>
                  <a:pt x="1678353" y="681272"/>
                  <a:pt x="1672789" y="681385"/>
                </a:cubicBezTo>
                <a:cubicBezTo>
                  <a:pt x="1668124" y="680373"/>
                  <a:pt x="1663628" y="678464"/>
                  <a:pt x="1663628" y="673184"/>
                </a:cubicBezTo>
                <a:cubicBezTo>
                  <a:pt x="1663628" y="666107"/>
                  <a:pt x="1668967" y="664478"/>
                  <a:pt x="1674644" y="665040"/>
                </a:cubicBezTo>
                <a:cubicBezTo>
                  <a:pt x="1679083" y="665489"/>
                  <a:pt x="1683917" y="667287"/>
                  <a:pt x="1683805" y="672735"/>
                </a:cubicBezTo>
                <a:close/>
                <a:moveTo>
                  <a:pt x="1707859" y="573038"/>
                </a:moveTo>
                <a:cubicBezTo>
                  <a:pt x="1708758" y="572757"/>
                  <a:pt x="1710388" y="575004"/>
                  <a:pt x="1714659" y="578430"/>
                </a:cubicBezTo>
                <a:cubicBezTo>
                  <a:pt x="1704880" y="585732"/>
                  <a:pt x="1697012" y="586181"/>
                  <a:pt x="1688751" y="581351"/>
                </a:cubicBezTo>
                <a:cubicBezTo>
                  <a:pt x="1687570" y="580677"/>
                  <a:pt x="1686334" y="577588"/>
                  <a:pt x="1686839" y="576689"/>
                </a:cubicBezTo>
                <a:cubicBezTo>
                  <a:pt x="1692291" y="567365"/>
                  <a:pt x="1700946" y="575229"/>
                  <a:pt x="1707859" y="572982"/>
                </a:cubicBezTo>
                <a:close/>
                <a:moveTo>
                  <a:pt x="1723314" y="414198"/>
                </a:moveTo>
                <a:cubicBezTo>
                  <a:pt x="1722247" y="421893"/>
                  <a:pt x="1721909" y="430936"/>
                  <a:pt x="1711568" y="431666"/>
                </a:cubicBezTo>
                <a:cubicBezTo>
                  <a:pt x="1705217" y="432115"/>
                  <a:pt x="1703138" y="426891"/>
                  <a:pt x="1702351" y="421275"/>
                </a:cubicBezTo>
                <a:cubicBezTo>
                  <a:pt x="1702351" y="413187"/>
                  <a:pt x="1709714" y="406278"/>
                  <a:pt x="1717582" y="407233"/>
                </a:cubicBezTo>
                <a:cubicBezTo>
                  <a:pt x="1721628" y="407682"/>
                  <a:pt x="1723877" y="410322"/>
                  <a:pt x="1723314" y="414198"/>
                </a:cubicBezTo>
                <a:close/>
                <a:moveTo>
                  <a:pt x="1726743" y="802256"/>
                </a:moveTo>
                <a:cubicBezTo>
                  <a:pt x="1721403" y="804840"/>
                  <a:pt x="1718762" y="800178"/>
                  <a:pt x="1717245" y="796134"/>
                </a:cubicBezTo>
                <a:cubicBezTo>
                  <a:pt x="1712411" y="783159"/>
                  <a:pt x="1704093" y="771027"/>
                  <a:pt x="1708027" y="753840"/>
                </a:cubicBezTo>
                <a:cubicBezTo>
                  <a:pt x="1714716" y="758165"/>
                  <a:pt x="1715053" y="764006"/>
                  <a:pt x="1717301" y="768556"/>
                </a:cubicBezTo>
                <a:cubicBezTo>
                  <a:pt x="1721179" y="776419"/>
                  <a:pt x="1729497" y="781362"/>
                  <a:pt x="1730902" y="790742"/>
                </a:cubicBezTo>
                <a:cubicBezTo>
                  <a:pt x="1731576" y="795291"/>
                  <a:pt x="1731126" y="800178"/>
                  <a:pt x="1726799" y="802256"/>
                </a:cubicBezTo>
                <a:close/>
                <a:moveTo>
                  <a:pt x="1726069" y="1996817"/>
                </a:moveTo>
                <a:cubicBezTo>
                  <a:pt x="1719886" y="1997267"/>
                  <a:pt x="1716570" y="1993391"/>
                  <a:pt x="1715671" y="1987381"/>
                </a:cubicBezTo>
                <a:cubicBezTo>
                  <a:pt x="1716121" y="1981652"/>
                  <a:pt x="1719605" y="1979518"/>
                  <a:pt x="1724438" y="1979967"/>
                </a:cubicBezTo>
                <a:cubicBezTo>
                  <a:pt x="1729047" y="1980361"/>
                  <a:pt x="1732813" y="1982888"/>
                  <a:pt x="1733543" y="1987943"/>
                </a:cubicBezTo>
                <a:cubicBezTo>
                  <a:pt x="1734274" y="1993391"/>
                  <a:pt x="1730958" y="1996480"/>
                  <a:pt x="1726124" y="1996817"/>
                </a:cubicBezTo>
                <a:close/>
                <a:moveTo>
                  <a:pt x="1736353" y="2852579"/>
                </a:moveTo>
                <a:cubicBezTo>
                  <a:pt x="1736297" y="2853646"/>
                  <a:pt x="1734554" y="2854545"/>
                  <a:pt x="1733712" y="2855387"/>
                </a:cubicBezTo>
                <a:cubicBezTo>
                  <a:pt x="1730733" y="2854376"/>
                  <a:pt x="1730396" y="2851905"/>
                  <a:pt x="1730958" y="2849434"/>
                </a:cubicBezTo>
                <a:cubicBezTo>
                  <a:pt x="1731407" y="2847355"/>
                  <a:pt x="1733206" y="2846794"/>
                  <a:pt x="1734611" y="2848254"/>
                </a:cubicBezTo>
                <a:cubicBezTo>
                  <a:pt x="1735623" y="2849322"/>
                  <a:pt x="1736466" y="2851175"/>
                  <a:pt x="1736353" y="2852579"/>
                </a:cubicBezTo>
                <a:close/>
                <a:moveTo>
                  <a:pt x="1742592" y="3711991"/>
                </a:moveTo>
                <a:cubicBezTo>
                  <a:pt x="1743210" y="3712890"/>
                  <a:pt x="1742310" y="3714969"/>
                  <a:pt x="1742142" y="3716316"/>
                </a:cubicBezTo>
                <a:cubicBezTo>
                  <a:pt x="1740625" y="3716316"/>
                  <a:pt x="1738658" y="3716934"/>
                  <a:pt x="1737815" y="3716148"/>
                </a:cubicBezTo>
                <a:cubicBezTo>
                  <a:pt x="1736859" y="3715305"/>
                  <a:pt x="1736128" y="3712665"/>
                  <a:pt x="1736690" y="3711823"/>
                </a:cubicBezTo>
                <a:cubicBezTo>
                  <a:pt x="1738376" y="3709296"/>
                  <a:pt x="1740961" y="3709633"/>
                  <a:pt x="1742592" y="3711935"/>
                </a:cubicBezTo>
                <a:close/>
                <a:moveTo>
                  <a:pt x="1742760" y="2070509"/>
                </a:moveTo>
                <a:cubicBezTo>
                  <a:pt x="1742086" y="2069273"/>
                  <a:pt x="1741187" y="2068093"/>
                  <a:pt x="1740793" y="2066802"/>
                </a:cubicBezTo>
                <a:cubicBezTo>
                  <a:pt x="1740681" y="2066409"/>
                  <a:pt x="1741973" y="2064948"/>
                  <a:pt x="1742086" y="2065060"/>
                </a:cubicBezTo>
                <a:cubicBezTo>
                  <a:pt x="1743322" y="2065734"/>
                  <a:pt x="1744446" y="2066577"/>
                  <a:pt x="1745570" y="2067419"/>
                </a:cubicBezTo>
                <a:cubicBezTo>
                  <a:pt x="1744615" y="2068487"/>
                  <a:pt x="1743715" y="2069498"/>
                  <a:pt x="1742760" y="2070565"/>
                </a:cubicBezTo>
                <a:close/>
                <a:moveTo>
                  <a:pt x="1747875" y="386957"/>
                </a:moveTo>
                <a:cubicBezTo>
                  <a:pt x="1747425" y="387350"/>
                  <a:pt x="1746357" y="387013"/>
                  <a:pt x="1745570" y="386957"/>
                </a:cubicBezTo>
                <a:cubicBezTo>
                  <a:pt x="1743828" y="385833"/>
                  <a:pt x="1743603" y="384373"/>
                  <a:pt x="1745120" y="382969"/>
                </a:cubicBezTo>
                <a:cubicBezTo>
                  <a:pt x="1745570" y="382576"/>
                  <a:pt x="1746807" y="382632"/>
                  <a:pt x="1747425" y="382969"/>
                </a:cubicBezTo>
                <a:cubicBezTo>
                  <a:pt x="1749224" y="383980"/>
                  <a:pt x="1749392" y="385496"/>
                  <a:pt x="1747875" y="386900"/>
                </a:cubicBezTo>
                <a:close/>
                <a:moveTo>
                  <a:pt x="1753439" y="2027372"/>
                </a:moveTo>
                <a:cubicBezTo>
                  <a:pt x="1753439" y="2032203"/>
                  <a:pt x="1751303" y="2034056"/>
                  <a:pt x="1748493" y="2034112"/>
                </a:cubicBezTo>
                <a:cubicBezTo>
                  <a:pt x="1743210" y="2034225"/>
                  <a:pt x="1740512" y="2030686"/>
                  <a:pt x="1740287" y="2025519"/>
                </a:cubicBezTo>
                <a:cubicBezTo>
                  <a:pt x="1740175" y="2022486"/>
                  <a:pt x="1742086" y="2020071"/>
                  <a:pt x="1745120" y="2020239"/>
                </a:cubicBezTo>
                <a:cubicBezTo>
                  <a:pt x="1750179" y="2020464"/>
                  <a:pt x="1752932" y="2023722"/>
                  <a:pt x="1753439" y="2027316"/>
                </a:cubicBezTo>
                <a:close/>
                <a:moveTo>
                  <a:pt x="1753832" y="1277542"/>
                </a:moveTo>
                <a:cubicBezTo>
                  <a:pt x="1753101" y="1277373"/>
                  <a:pt x="1751696" y="1277205"/>
                  <a:pt x="1751640" y="1276980"/>
                </a:cubicBezTo>
                <a:cubicBezTo>
                  <a:pt x="1751584" y="1275576"/>
                  <a:pt x="1751809" y="1274116"/>
                  <a:pt x="1751921" y="1272711"/>
                </a:cubicBezTo>
                <a:cubicBezTo>
                  <a:pt x="1752652" y="1272880"/>
                  <a:pt x="1753663" y="1272880"/>
                  <a:pt x="1754169" y="1273329"/>
                </a:cubicBezTo>
                <a:cubicBezTo>
                  <a:pt x="1755574" y="1274734"/>
                  <a:pt x="1755349" y="1276250"/>
                  <a:pt x="1753832" y="1277542"/>
                </a:cubicBezTo>
                <a:close/>
                <a:moveTo>
                  <a:pt x="1758047" y="1609770"/>
                </a:moveTo>
                <a:cubicBezTo>
                  <a:pt x="1757598" y="1611174"/>
                  <a:pt x="1756136" y="1612635"/>
                  <a:pt x="1754788" y="1613140"/>
                </a:cubicBezTo>
                <a:cubicBezTo>
                  <a:pt x="1752932" y="1613814"/>
                  <a:pt x="1751527" y="1612298"/>
                  <a:pt x="1752146" y="1610388"/>
                </a:cubicBezTo>
                <a:cubicBezTo>
                  <a:pt x="1752596" y="1608984"/>
                  <a:pt x="1754225" y="1608029"/>
                  <a:pt x="1755237" y="1606906"/>
                </a:cubicBezTo>
                <a:cubicBezTo>
                  <a:pt x="1757373" y="1606737"/>
                  <a:pt x="1758665" y="1607860"/>
                  <a:pt x="1758047" y="1609770"/>
                </a:cubicBezTo>
                <a:close/>
                <a:moveTo>
                  <a:pt x="1763892" y="1939021"/>
                </a:moveTo>
                <a:cubicBezTo>
                  <a:pt x="1765129" y="1942167"/>
                  <a:pt x="1766252" y="1945481"/>
                  <a:pt x="1763611" y="1948514"/>
                </a:cubicBezTo>
                <a:cubicBezTo>
                  <a:pt x="1760295" y="1949637"/>
                  <a:pt x="1759227" y="1947110"/>
                  <a:pt x="1758328" y="1944807"/>
                </a:cubicBezTo>
                <a:cubicBezTo>
                  <a:pt x="1757148" y="1941661"/>
                  <a:pt x="1755462" y="1937786"/>
                  <a:pt x="1758665" y="1935427"/>
                </a:cubicBezTo>
                <a:cubicBezTo>
                  <a:pt x="1761250" y="1933573"/>
                  <a:pt x="1763049" y="1936663"/>
                  <a:pt x="1763949" y="1938965"/>
                </a:cubicBezTo>
                <a:close/>
                <a:moveTo>
                  <a:pt x="1766534" y="1317252"/>
                </a:moveTo>
                <a:cubicBezTo>
                  <a:pt x="1765690" y="1318319"/>
                  <a:pt x="1764847" y="1319386"/>
                  <a:pt x="1764005" y="1320510"/>
                </a:cubicBezTo>
                <a:cubicBezTo>
                  <a:pt x="1762093" y="1320229"/>
                  <a:pt x="1761250" y="1319049"/>
                  <a:pt x="1761757" y="1317084"/>
                </a:cubicBezTo>
                <a:cubicBezTo>
                  <a:pt x="1761925" y="1316409"/>
                  <a:pt x="1762824" y="1315230"/>
                  <a:pt x="1762993" y="1315286"/>
                </a:cubicBezTo>
                <a:cubicBezTo>
                  <a:pt x="1764229" y="1315792"/>
                  <a:pt x="1765354" y="1316578"/>
                  <a:pt x="1766477" y="1317308"/>
                </a:cubicBezTo>
                <a:close/>
                <a:moveTo>
                  <a:pt x="1770917" y="1806018"/>
                </a:moveTo>
                <a:cubicBezTo>
                  <a:pt x="1771592" y="1807928"/>
                  <a:pt x="1770131" y="1809500"/>
                  <a:pt x="1768275" y="1808826"/>
                </a:cubicBezTo>
                <a:cubicBezTo>
                  <a:pt x="1766927" y="1808321"/>
                  <a:pt x="1765972" y="1806580"/>
                  <a:pt x="1764791" y="1805288"/>
                </a:cubicBezTo>
                <a:cubicBezTo>
                  <a:pt x="1764623" y="1803322"/>
                  <a:pt x="1765690" y="1801918"/>
                  <a:pt x="1767601" y="1802592"/>
                </a:cubicBezTo>
                <a:cubicBezTo>
                  <a:pt x="1768951" y="1803041"/>
                  <a:pt x="1770411" y="1804614"/>
                  <a:pt x="1770917" y="1806018"/>
                </a:cubicBezTo>
                <a:close/>
                <a:moveTo>
                  <a:pt x="1775245" y="1123869"/>
                </a:moveTo>
                <a:cubicBezTo>
                  <a:pt x="1774964" y="1124655"/>
                  <a:pt x="1774683" y="1125385"/>
                  <a:pt x="1774346" y="1126115"/>
                </a:cubicBezTo>
                <a:cubicBezTo>
                  <a:pt x="1773053" y="1125498"/>
                  <a:pt x="1771704" y="1124936"/>
                  <a:pt x="1770524" y="1124206"/>
                </a:cubicBezTo>
                <a:cubicBezTo>
                  <a:pt x="1770411" y="1124150"/>
                  <a:pt x="1771086" y="1122802"/>
                  <a:pt x="1771367" y="1122071"/>
                </a:cubicBezTo>
                <a:cubicBezTo>
                  <a:pt x="1772659" y="1122689"/>
                  <a:pt x="1773952" y="1123251"/>
                  <a:pt x="1775245" y="1123869"/>
                </a:cubicBezTo>
                <a:close/>
                <a:moveTo>
                  <a:pt x="1785136" y="1057535"/>
                </a:moveTo>
                <a:cubicBezTo>
                  <a:pt x="1787104" y="1058603"/>
                  <a:pt x="1789183" y="1060962"/>
                  <a:pt x="1789689" y="1063152"/>
                </a:cubicBezTo>
                <a:cubicBezTo>
                  <a:pt x="1790363" y="1066073"/>
                  <a:pt x="1787946" y="1067983"/>
                  <a:pt x="1785080" y="1067533"/>
                </a:cubicBezTo>
                <a:cubicBezTo>
                  <a:pt x="1781371" y="1066972"/>
                  <a:pt x="1779123" y="1064612"/>
                  <a:pt x="1779291" y="1060456"/>
                </a:cubicBezTo>
                <a:cubicBezTo>
                  <a:pt x="1780359" y="1057535"/>
                  <a:pt x="1782776" y="1056244"/>
                  <a:pt x="1785136" y="1057535"/>
                </a:cubicBezTo>
                <a:close/>
                <a:moveTo>
                  <a:pt x="1786317" y="857918"/>
                </a:moveTo>
                <a:cubicBezTo>
                  <a:pt x="1786317" y="857918"/>
                  <a:pt x="1786879" y="856513"/>
                  <a:pt x="1787160" y="855783"/>
                </a:cubicBezTo>
                <a:cubicBezTo>
                  <a:pt x="1788452" y="856401"/>
                  <a:pt x="1789745" y="856963"/>
                  <a:pt x="1791037" y="857581"/>
                </a:cubicBezTo>
                <a:lnTo>
                  <a:pt x="1790138" y="859827"/>
                </a:lnTo>
                <a:cubicBezTo>
                  <a:pt x="1788845" y="859209"/>
                  <a:pt x="1787497" y="858648"/>
                  <a:pt x="1786317" y="857918"/>
                </a:cubicBezTo>
                <a:close/>
                <a:moveTo>
                  <a:pt x="1792386" y="316692"/>
                </a:moveTo>
                <a:cubicBezTo>
                  <a:pt x="1792386" y="321129"/>
                  <a:pt x="1790532" y="323095"/>
                  <a:pt x="1787778" y="323376"/>
                </a:cubicBezTo>
                <a:cubicBezTo>
                  <a:pt x="1783956" y="323769"/>
                  <a:pt x="1780584" y="322140"/>
                  <a:pt x="1781652" y="317590"/>
                </a:cubicBezTo>
                <a:cubicBezTo>
                  <a:pt x="1782045" y="315793"/>
                  <a:pt x="1785249" y="313996"/>
                  <a:pt x="1787440" y="313546"/>
                </a:cubicBezTo>
                <a:cubicBezTo>
                  <a:pt x="1790138" y="312985"/>
                  <a:pt x="1792161" y="314894"/>
                  <a:pt x="1792386" y="316748"/>
                </a:cubicBezTo>
                <a:close/>
                <a:moveTo>
                  <a:pt x="1793117" y="1789112"/>
                </a:moveTo>
                <a:cubicBezTo>
                  <a:pt x="1793566" y="1791246"/>
                  <a:pt x="1792499" y="1792369"/>
                  <a:pt x="1790419" y="1792032"/>
                </a:cubicBezTo>
                <a:cubicBezTo>
                  <a:pt x="1789801" y="1791920"/>
                  <a:pt x="1789351" y="1790797"/>
                  <a:pt x="1788845" y="1790179"/>
                </a:cubicBezTo>
                <a:cubicBezTo>
                  <a:pt x="1788565" y="1788044"/>
                  <a:pt x="1789520" y="1786921"/>
                  <a:pt x="1791599" y="1787258"/>
                </a:cubicBezTo>
                <a:cubicBezTo>
                  <a:pt x="1792217" y="1787370"/>
                  <a:pt x="1792948" y="1788382"/>
                  <a:pt x="1793117" y="1789112"/>
                </a:cubicBezTo>
                <a:close/>
                <a:moveTo>
                  <a:pt x="1800536" y="1196830"/>
                </a:moveTo>
                <a:cubicBezTo>
                  <a:pt x="1800367" y="1199526"/>
                  <a:pt x="1798625" y="1201267"/>
                  <a:pt x="1795702" y="1201155"/>
                </a:cubicBezTo>
                <a:cubicBezTo>
                  <a:pt x="1794803" y="1199919"/>
                  <a:pt x="1793117" y="1198627"/>
                  <a:pt x="1793173" y="1197448"/>
                </a:cubicBezTo>
                <a:cubicBezTo>
                  <a:pt x="1793286" y="1194695"/>
                  <a:pt x="1795253" y="1192786"/>
                  <a:pt x="1798006" y="1193347"/>
                </a:cubicBezTo>
                <a:cubicBezTo>
                  <a:pt x="1799075" y="1193572"/>
                  <a:pt x="1800591" y="1195706"/>
                  <a:pt x="1800536" y="1196830"/>
                </a:cubicBezTo>
                <a:close/>
                <a:moveTo>
                  <a:pt x="1803683" y="4029785"/>
                </a:moveTo>
                <a:cubicBezTo>
                  <a:pt x="1803908" y="4031807"/>
                  <a:pt x="1802840" y="4032986"/>
                  <a:pt x="1800873" y="4032762"/>
                </a:cubicBezTo>
                <a:cubicBezTo>
                  <a:pt x="1800311" y="4032762"/>
                  <a:pt x="1799917" y="4031582"/>
                  <a:pt x="1799243" y="4030740"/>
                </a:cubicBezTo>
                <a:cubicBezTo>
                  <a:pt x="1800255" y="4029785"/>
                  <a:pt x="1801267" y="4028830"/>
                  <a:pt x="1802334" y="4027875"/>
                </a:cubicBezTo>
                <a:cubicBezTo>
                  <a:pt x="1802840" y="4028493"/>
                  <a:pt x="1803627" y="4029111"/>
                  <a:pt x="1803683" y="4029785"/>
                </a:cubicBezTo>
                <a:close/>
                <a:moveTo>
                  <a:pt x="1803852" y="4590108"/>
                </a:moveTo>
                <a:cubicBezTo>
                  <a:pt x="1804582" y="4582188"/>
                  <a:pt x="1808741" y="4576571"/>
                  <a:pt x="1816328" y="4574886"/>
                </a:cubicBezTo>
                <a:cubicBezTo>
                  <a:pt x="1820375" y="4573988"/>
                  <a:pt x="1822286" y="4577302"/>
                  <a:pt x="1822567" y="4583031"/>
                </a:cubicBezTo>
                <a:cubicBezTo>
                  <a:pt x="1819644" y="4588760"/>
                  <a:pt x="1817846" y="4597578"/>
                  <a:pt x="1808347" y="4598364"/>
                </a:cubicBezTo>
                <a:cubicBezTo>
                  <a:pt x="1804188" y="4598701"/>
                  <a:pt x="1803514" y="4593702"/>
                  <a:pt x="1803852" y="4590108"/>
                </a:cubicBezTo>
                <a:close/>
                <a:moveTo>
                  <a:pt x="1804751" y="4557475"/>
                </a:moveTo>
                <a:cubicBezTo>
                  <a:pt x="1804695" y="4556688"/>
                  <a:pt x="1807055" y="4554947"/>
                  <a:pt x="1808347" y="4554891"/>
                </a:cubicBezTo>
                <a:cubicBezTo>
                  <a:pt x="1811720" y="4554722"/>
                  <a:pt x="1815429" y="4555003"/>
                  <a:pt x="1815766" y="4559665"/>
                </a:cubicBezTo>
                <a:cubicBezTo>
                  <a:pt x="1815823" y="4560564"/>
                  <a:pt x="1813462" y="4561575"/>
                  <a:pt x="1812057" y="4562698"/>
                </a:cubicBezTo>
                <a:cubicBezTo>
                  <a:pt x="1808854" y="4562136"/>
                  <a:pt x="1805200" y="4562024"/>
                  <a:pt x="1804695" y="4557531"/>
                </a:cubicBezTo>
                <a:close/>
                <a:moveTo>
                  <a:pt x="1810933" y="576184"/>
                </a:moveTo>
                <a:cubicBezTo>
                  <a:pt x="1812338" y="578767"/>
                  <a:pt x="1811270" y="581182"/>
                  <a:pt x="1808236" y="581351"/>
                </a:cubicBezTo>
                <a:cubicBezTo>
                  <a:pt x="1807111" y="581407"/>
                  <a:pt x="1805931" y="579441"/>
                  <a:pt x="1804751" y="578430"/>
                </a:cubicBezTo>
                <a:cubicBezTo>
                  <a:pt x="1805425" y="577082"/>
                  <a:pt x="1805875" y="574948"/>
                  <a:pt x="1806830" y="574667"/>
                </a:cubicBezTo>
                <a:cubicBezTo>
                  <a:pt x="1808010" y="574330"/>
                  <a:pt x="1810371" y="575116"/>
                  <a:pt x="1810933" y="576184"/>
                </a:cubicBezTo>
                <a:close/>
                <a:moveTo>
                  <a:pt x="1838022" y="549223"/>
                </a:moveTo>
                <a:cubicBezTo>
                  <a:pt x="1837853" y="551976"/>
                  <a:pt x="1838022" y="553043"/>
                  <a:pt x="1837685" y="553717"/>
                </a:cubicBezTo>
                <a:cubicBezTo>
                  <a:pt x="1831840" y="563658"/>
                  <a:pt x="1823635" y="566523"/>
                  <a:pt x="1813293" y="561805"/>
                </a:cubicBezTo>
                <a:cubicBezTo>
                  <a:pt x="1810652" y="560569"/>
                  <a:pt x="1809584" y="557424"/>
                  <a:pt x="1811046" y="554952"/>
                </a:cubicBezTo>
                <a:cubicBezTo>
                  <a:pt x="1815935" y="546752"/>
                  <a:pt x="1824702" y="548437"/>
                  <a:pt x="1832178" y="547089"/>
                </a:cubicBezTo>
                <a:cubicBezTo>
                  <a:pt x="1833638" y="546808"/>
                  <a:pt x="1835324" y="548212"/>
                  <a:pt x="1838078" y="549223"/>
                </a:cubicBezTo>
                <a:close/>
                <a:moveTo>
                  <a:pt x="1846003" y="1300514"/>
                </a:moveTo>
                <a:cubicBezTo>
                  <a:pt x="1845834" y="1301750"/>
                  <a:pt x="1844092" y="1302761"/>
                  <a:pt x="1843249" y="1303716"/>
                </a:cubicBezTo>
                <a:cubicBezTo>
                  <a:pt x="1839933" y="1303547"/>
                  <a:pt x="1839146" y="1301076"/>
                  <a:pt x="1839427" y="1298548"/>
                </a:cubicBezTo>
                <a:cubicBezTo>
                  <a:pt x="1839540" y="1297313"/>
                  <a:pt x="1841282" y="1295347"/>
                  <a:pt x="1842293" y="1295347"/>
                </a:cubicBezTo>
                <a:cubicBezTo>
                  <a:pt x="1845216" y="1295347"/>
                  <a:pt x="1846396" y="1297874"/>
                  <a:pt x="1846059" y="1300514"/>
                </a:cubicBezTo>
                <a:close/>
                <a:moveTo>
                  <a:pt x="1856906" y="661951"/>
                </a:moveTo>
                <a:cubicBezTo>
                  <a:pt x="1855895" y="661951"/>
                  <a:pt x="1854770" y="659873"/>
                  <a:pt x="1853646" y="658749"/>
                </a:cubicBezTo>
                <a:cubicBezTo>
                  <a:pt x="1854377" y="657457"/>
                  <a:pt x="1854826" y="655267"/>
                  <a:pt x="1855838" y="654986"/>
                </a:cubicBezTo>
                <a:cubicBezTo>
                  <a:pt x="1857018" y="654649"/>
                  <a:pt x="1859379" y="655604"/>
                  <a:pt x="1859828" y="656671"/>
                </a:cubicBezTo>
                <a:cubicBezTo>
                  <a:pt x="1861008" y="659311"/>
                  <a:pt x="1859828" y="661782"/>
                  <a:pt x="1856906" y="661895"/>
                </a:cubicBezTo>
                <a:close/>
                <a:moveTo>
                  <a:pt x="1861121" y="888809"/>
                </a:moveTo>
                <a:cubicBezTo>
                  <a:pt x="1860953" y="892910"/>
                  <a:pt x="1858817" y="895493"/>
                  <a:pt x="1854995" y="895718"/>
                </a:cubicBezTo>
                <a:cubicBezTo>
                  <a:pt x="1852016" y="895887"/>
                  <a:pt x="1850274" y="893303"/>
                  <a:pt x="1851173" y="890607"/>
                </a:cubicBezTo>
                <a:cubicBezTo>
                  <a:pt x="1851904" y="888416"/>
                  <a:pt x="1853815" y="886057"/>
                  <a:pt x="1855838" y="885159"/>
                </a:cubicBezTo>
                <a:cubicBezTo>
                  <a:pt x="1858423" y="883979"/>
                  <a:pt x="1860559" y="885776"/>
                  <a:pt x="1861177" y="888809"/>
                </a:cubicBezTo>
                <a:close/>
                <a:moveTo>
                  <a:pt x="1867584" y="1210535"/>
                </a:moveTo>
                <a:cubicBezTo>
                  <a:pt x="1883152" y="1215196"/>
                  <a:pt x="1897371" y="1222498"/>
                  <a:pt x="1908836" y="1234518"/>
                </a:cubicBezTo>
                <a:cubicBezTo>
                  <a:pt x="1893213" y="1229912"/>
                  <a:pt x="1878263" y="1226205"/>
                  <a:pt x="1863425" y="1222161"/>
                </a:cubicBezTo>
                <a:cubicBezTo>
                  <a:pt x="1859323" y="1221038"/>
                  <a:pt x="1853871" y="1219409"/>
                  <a:pt x="1854939" y="1214185"/>
                </a:cubicBezTo>
                <a:cubicBezTo>
                  <a:pt x="1856513" y="1206715"/>
                  <a:pt x="1862920" y="1209130"/>
                  <a:pt x="1867584" y="1210535"/>
                </a:cubicBezTo>
                <a:close/>
                <a:moveTo>
                  <a:pt x="1871574" y="592809"/>
                </a:moveTo>
                <a:cubicBezTo>
                  <a:pt x="1873598" y="593146"/>
                  <a:pt x="1875621" y="595730"/>
                  <a:pt x="1876970" y="597752"/>
                </a:cubicBezTo>
                <a:cubicBezTo>
                  <a:pt x="1878094" y="599437"/>
                  <a:pt x="1876970" y="601178"/>
                  <a:pt x="1874384" y="602189"/>
                </a:cubicBezTo>
                <a:cubicBezTo>
                  <a:pt x="1872755" y="600953"/>
                  <a:pt x="1870226" y="599886"/>
                  <a:pt x="1868989" y="597920"/>
                </a:cubicBezTo>
                <a:cubicBezTo>
                  <a:pt x="1867415" y="595449"/>
                  <a:pt x="1868259" y="592247"/>
                  <a:pt x="1871631" y="592809"/>
                </a:cubicBezTo>
                <a:close/>
                <a:moveTo>
                  <a:pt x="1877363" y="408862"/>
                </a:moveTo>
                <a:cubicBezTo>
                  <a:pt x="1876689" y="408862"/>
                  <a:pt x="1875565" y="409199"/>
                  <a:pt x="1875115" y="408806"/>
                </a:cubicBezTo>
                <a:cubicBezTo>
                  <a:pt x="1873486" y="407401"/>
                  <a:pt x="1873654" y="405773"/>
                  <a:pt x="1875509" y="404705"/>
                </a:cubicBezTo>
                <a:cubicBezTo>
                  <a:pt x="1876127" y="404312"/>
                  <a:pt x="1877420" y="404200"/>
                  <a:pt x="1877869" y="404649"/>
                </a:cubicBezTo>
                <a:cubicBezTo>
                  <a:pt x="1879499" y="406053"/>
                  <a:pt x="1879274" y="407570"/>
                  <a:pt x="1877363" y="408862"/>
                </a:cubicBezTo>
                <a:close/>
                <a:moveTo>
                  <a:pt x="1887311" y="690259"/>
                </a:moveTo>
                <a:cubicBezTo>
                  <a:pt x="1886187" y="691270"/>
                  <a:pt x="1884445" y="691495"/>
                  <a:pt x="1882927" y="692112"/>
                </a:cubicBezTo>
                <a:cubicBezTo>
                  <a:pt x="1880791" y="691438"/>
                  <a:pt x="1880230" y="689922"/>
                  <a:pt x="1881916" y="688405"/>
                </a:cubicBezTo>
                <a:cubicBezTo>
                  <a:pt x="1883040" y="687394"/>
                  <a:pt x="1884839" y="686608"/>
                  <a:pt x="1886299" y="686776"/>
                </a:cubicBezTo>
                <a:cubicBezTo>
                  <a:pt x="1888491" y="686945"/>
                  <a:pt x="1889054" y="688799"/>
                  <a:pt x="1887311" y="690315"/>
                </a:cubicBezTo>
                <a:close/>
                <a:moveTo>
                  <a:pt x="1899620" y="1066354"/>
                </a:moveTo>
                <a:cubicBezTo>
                  <a:pt x="1899788" y="1072251"/>
                  <a:pt x="1895798" y="1073655"/>
                  <a:pt x="1890683" y="1073936"/>
                </a:cubicBezTo>
                <a:cubicBezTo>
                  <a:pt x="1883714" y="1071914"/>
                  <a:pt x="1874329" y="1072083"/>
                  <a:pt x="1873710" y="1061242"/>
                </a:cubicBezTo>
                <a:cubicBezTo>
                  <a:pt x="1873317" y="1054446"/>
                  <a:pt x="1877195" y="1049054"/>
                  <a:pt x="1883995" y="1047538"/>
                </a:cubicBezTo>
                <a:cubicBezTo>
                  <a:pt x="1889840" y="1046246"/>
                  <a:pt x="1899395" y="1057929"/>
                  <a:pt x="1899620" y="1066410"/>
                </a:cubicBezTo>
                <a:close/>
                <a:moveTo>
                  <a:pt x="1903553" y="850728"/>
                </a:moveTo>
                <a:cubicBezTo>
                  <a:pt x="1902710" y="851964"/>
                  <a:pt x="1901811" y="853200"/>
                  <a:pt x="1900968" y="854435"/>
                </a:cubicBezTo>
                <a:cubicBezTo>
                  <a:pt x="1899451" y="854267"/>
                  <a:pt x="1897090" y="854716"/>
                  <a:pt x="1896641" y="853930"/>
                </a:cubicBezTo>
                <a:cubicBezTo>
                  <a:pt x="1894898" y="851065"/>
                  <a:pt x="1896865" y="849436"/>
                  <a:pt x="1899451" y="849099"/>
                </a:cubicBezTo>
                <a:cubicBezTo>
                  <a:pt x="1900743" y="848931"/>
                  <a:pt x="1902205" y="850110"/>
                  <a:pt x="1903610" y="850728"/>
                </a:cubicBezTo>
                <a:close/>
                <a:moveTo>
                  <a:pt x="1910354" y="570904"/>
                </a:moveTo>
                <a:cubicBezTo>
                  <a:pt x="1910017" y="571634"/>
                  <a:pt x="1909736" y="572364"/>
                  <a:pt x="1909455" y="573094"/>
                </a:cubicBezTo>
                <a:cubicBezTo>
                  <a:pt x="1908218" y="572477"/>
                  <a:pt x="1906925" y="571859"/>
                  <a:pt x="1905745" y="571129"/>
                </a:cubicBezTo>
                <a:cubicBezTo>
                  <a:pt x="1905633" y="571072"/>
                  <a:pt x="1906307" y="569780"/>
                  <a:pt x="1906589" y="569050"/>
                </a:cubicBezTo>
                <a:cubicBezTo>
                  <a:pt x="1907825" y="569668"/>
                  <a:pt x="1909117" y="570286"/>
                  <a:pt x="1910354" y="570904"/>
                </a:cubicBezTo>
                <a:close/>
                <a:moveTo>
                  <a:pt x="1926484" y="422061"/>
                </a:moveTo>
                <a:cubicBezTo>
                  <a:pt x="1926596" y="424869"/>
                  <a:pt x="1924404" y="426274"/>
                  <a:pt x="1921819" y="426835"/>
                </a:cubicBezTo>
                <a:cubicBezTo>
                  <a:pt x="1919065" y="426948"/>
                  <a:pt x="1916930" y="425712"/>
                  <a:pt x="1916873" y="422847"/>
                </a:cubicBezTo>
                <a:cubicBezTo>
                  <a:pt x="1916873" y="420151"/>
                  <a:pt x="1918728" y="418242"/>
                  <a:pt x="1921425" y="418017"/>
                </a:cubicBezTo>
                <a:cubicBezTo>
                  <a:pt x="1924067" y="417792"/>
                  <a:pt x="1926371" y="419197"/>
                  <a:pt x="1926484" y="422061"/>
                </a:cubicBezTo>
                <a:close/>
                <a:moveTo>
                  <a:pt x="1927832" y="2157343"/>
                </a:moveTo>
                <a:cubicBezTo>
                  <a:pt x="1927832" y="2157905"/>
                  <a:pt x="1926709" y="2158691"/>
                  <a:pt x="1926034" y="2158747"/>
                </a:cubicBezTo>
                <a:cubicBezTo>
                  <a:pt x="1924067" y="2158972"/>
                  <a:pt x="1922943" y="2157849"/>
                  <a:pt x="1923112" y="2155770"/>
                </a:cubicBezTo>
                <a:cubicBezTo>
                  <a:pt x="1923112" y="2155209"/>
                  <a:pt x="1924292" y="2154759"/>
                  <a:pt x="1924910" y="2154254"/>
                </a:cubicBezTo>
                <a:cubicBezTo>
                  <a:pt x="1926877" y="2154254"/>
                  <a:pt x="1928057" y="2155209"/>
                  <a:pt x="1927832" y="2157287"/>
                </a:cubicBezTo>
                <a:close/>
                <a:moveTo>
                  <a:pt x="1939410" y="410210"/>
                </a:moveTo>
                <a:cubicBezTo>
                  <a:pt x="1936769" y="400212"/>
                  <a:pt x="1934464" y="391450"/>
                  <a:pt x="1932104" y="382688"/>
                </a:cubicBezTo>
                <a:cubicBezTo>
                  <a:pt x="1943288" y="391040"/>
                  <a:pt x="1945705" y="400212"/>
                  <a:pt x="1939410" y="410210"/>
                </a:cubicBezTo>
                <a:close/>
                <a:moveTo>
                  <a:pt x="1948515" y="2663802"/>
                </a:moveTo>
                <a:cubicBezTo>
                  <a:pt x="1951550" y="2664251"/>
                  <a:pt x="1952336" y="2666947"/>
                  <a:pt x="1951437" y="2669587"/>
                </a:cubicBezTo>
                <a:cubicBezTo>
                  <a:pt x="1951044" y="2670879"/>
                  <a:pt x="1949246" y="2671665"/>
                  <a:pt x="1948066" y="2672676"/>
                </a:cubicBezTo>
                <a:cubicBezTo>
                  <a:pt x="1945143" y="2671665"/>
                  <a:pt x="1944244" y="2669362"/>
                  <a:pt x="1945087" y="2666666"/>
                </a:cubicBezTo>
                <a:cubicBezTo>
                  <a:pt x="1945480" y="2665374"/>
                  <a:pt x="1947447" y="2663633"/>
                  <a:pt x="1948459" y="2663802"/>
                </a:cubicBezTo>
                <a:close/>
                <a:moveTo>
                  <a:pt x="1956664" y="1373419"/>
                </a:moveTo>
                <a:cubicBezTo>
                  <a:pt x="1956158" y="1376227"/>
                  <a:pt x="1955034" y="1378923"/>
                  <a:pt x="1951831" y="1378193"/>
                </a:cubicBezTo>
                <a:cubicBezTo>
                  <a:pt x="1949021" y="1377575"/>
                  <a:pt x="1948066" y="1374655"/>
                  <a:pt x="1948121" y="1371902"/>
                </a:cubicBezTo>
                <a:cubicBezTo>
                  <a:pt x="1948121" y="1368926"/>
                  <a:pt x="1949526" y="1366511"/>
                  <a:pt x="1952786" y="1367241"/>
                </a:cubicBezTo>
                <a:cubicBezTo>
                  <a:pt x="1955596" y="1367915"/>
                  <a:pt x="1956608" y="1370498"/>
                  <a:pt x="1956664" y="1373363"/>
                </a:cubicBezTo>
                <a:close/>
                <a:moveTo>
                  <a:pt x="1957114" y="2274788"/>
                </a:moveTo>
                <a:cubicBezTo>
                  <a:pt x="1961160" y="2275238"/>
                  <a:pt x="1962734" y="2278327"/>
                  <a:pt x="1962284" y="2282202"/>
                </a:cubicBezTo>
                <a:cubicBezTo>
                  <a:pt x="1962172" y="2283270"/>
                  <a:pt x="1960092" y="2284112"/>
                  <a:pt x="1958856" y="2285067"/>
                </a:cubicBezTo>
                <a:cubicBezTo>
                  <a:pt x="1955428" y="2283719"/>
                  <a:pt x="1953067" y="2281360"/>
                  <a:pt x="1953573" y="2277428"/>
                </a:cubicBezTo>
                <a:cubicBezTo>
                  <a:pt x="1953741" y="2276361"/>
                  <a:pt x="1955989" y="2274676"/>
                  <a:pt x="1957114" y="2274788"/>
                </a:cubicBezTo>
                <a:close/>
                <a:moveTo>
                  <a:pt x="1965319" y="1052537"/>
                </a:moveTo>
                <a:cubicBezTo>
                  <a:pt x="1965319" y="1054502"/>
                  <a:pt x="1963745" y="1055120"/>
                  <a:pt x="1962397" y="1054615"/>
                </a:cubicBezTo>
                <a:cubicBezTo>
                  <a:pt x="1959643" y="1053042"/>
                  <a:pt x="1958238" y="1051076"/>
                  <a:pt x="1959699" y="1048549"/>
                </a:cubicBezTo>
                <a:cubicBezTo>
                  <a:pt x="1960092" y="1047875"/>
                  <a:pt x="1962734" y="1047706"/>
                  <a:pt x="1963633" y="1048380"/>
                </a:cubicBezTo>
                <a:cubicBezTo>
                  <a:pt x="1964645" y="1049167"/>
                  <a:pt x="1965319" y="1051132"/>
                  <a:pt x="1965319" y="1052537"/>
                </a:cubicBezTo>
                <a:close/>
                <a:moveTo>
                  <a:pt x="1968522" y="1162568"/>
                </a:moveTo>
                <a:cubicBezTo>
                  <a:pt x="1969591" y="1162568"/>
                  <a:pt x="1971445" y="1164253"/>
                  <a:pt x="1971614" y="1165376"/>
                </a:cubicBezTo>
                <a:cubicBezTo>
                  <a:pt x="1972063" y="1168072"/>
                  <a:pt x="1970658" y="1170038"/>
                  <a:pt x="1967848" y="1170544"/>
                </a:cubicBezTo>
                <a:cubicBezTo>
                  <a:pt x="1966780" y="1169589"/>
                  <a:pt x="1964870" y="1168746"/>
                  <a:pt x="1964701" y="1167623"/>
                </a:cubicBezTo>
                <a:cubicBezTo>
                  <a:pt x="1964307" y="1164983"/>
                  <a:pt x="1965657" y="1162624"/>
                  <a:pt x="1968467" y="1162568"/>
                </a:cubicBezTo>
                <a:close/>
                <a:moveTo>
                  <a:pt x="1980606" y="289001"/>
                </a:moveTo>
                <a:cubicBezTo>
                  <a:pt x="1981505" y="291585"/>
                  <a:pt x="1980269" y="294674"/>
                  <a:pt x="1977515" y="295180"/>
                </a:cubicBezTo>
                <a:cubicBezTo>
                  <a:pt x="1969647" y="296584"/>
                  <a:pt x="1967286" y="290967"/>
                  <a:pt x="1965600" y="283665"/>
                </a:cubicBezTo>
                <a:cubicBezTo>
                  <a:pt x="1966499" y="282037"/>
                  <a:pt x="1967399" y="278273"/>
                  <a:pt x="1968860" y="277993"/>
                </a:cubicBezTo>
                <a:cubicBezTo>
                  <a:pt x="1976897" y="276532"/>
                  <a:pt x="1978583" y="283328"/>
                  <a:pt x="1980606" y="289001"/>
                </a:cubicBezTo>
                <a:close/>
                <a:moveTo>
                  <a:pt x="2007245" y="219186"/>
                </a:moveTo>
                <a:cubicBezTo>
                  <a:pt x="1994376" y="223567"/>
                  <a:pt x="1986395" y="220983"/>
                  <a:pt x="1980831" y="211210"/>
                </a:cubicBezTo>
                <a:cubicBezTo>
                  <a:pt x="1979032" y="208065"/>
                  <a:pt x="1978302" y="204358"/>
                  <a:pt x="1980831" y="201324"/>
                </a:cubicBezTo>
                <a:cubicBezTo>
                  <a:pt x="1983360" y="198348"/>
                  <a:pt x="1987294" y="197954"/>
                  <a:pt x="1990272" y="199808"/>
                </a:cubicBezTo>
                <a:cubicBezTo>
                  <a:pt x="1996905" y="203796"/>
                  <a:pt x="2001850" y="209693"/>
                  <a:pt x="2007189" y="219186"/>
                </a:cubicBezTo>
                <a:close/>
                <a:moveTo>
                  <a:pt x="1992914" y="808097"/>
                </a:moveTo>
                <a:cubicBezTo>
                  <a:pt x="1996792" y="814500"/>
                  <a:pt x="1996118" y="819555"/>
                  <a:pt x="1989598" y="824049"/>
                </a:cubicBezTo>
                <a:cubicBezTo>
                  <a:pt x="1985383" y="817365"/>
                  <a:pt x="1987800" y="812647"/>
                  <a:pt x="1992914" y="808097"/>
                </a:cubicBezTo>
                <a:close/>
                <a:moveTo>
                  <a:pt x="2004548" y="693404"/>
                </a:moveTo>
                <a:cubicBezTo>
                  <a:pt x="2005166" y="696606"/>
                  <a:pt x="2002862" y="697954"/>
                  <a:pt x="2000220" y="697504"/>
                </a:cubicBezTo>
                <a:cubicBezTo>
                  <a:pt x="1999040" y="697336"/>
                  <a:pt x="1998141" y="695370"/>
                  <a:pt x="1997130" y="694247"/>
                </a:cubicBezTo>
                <a:cubicBezTo>
                  <a:pt x="1998253" y="693236"/>
                  <a:pt x="1999322" y="691551"/>
                  <a:pt x="2000558" y="691438"/>
                </a:cubicBezTo>
                <a:cubicBezTo>
                  <a:pt x="2001907" y="691326"/>
                  <a:pt x="2004379" y="692449"/>
                  <a:pt x="2004604" y="693348"/>
                </a:cubicBezTo>
                <a:close/>
                <a:moveTo>
                  <a:pt x="2004099" y="279284"/>
                </a:moveTo>
                <a:cubicBezTo>
                  <a:pt x="2000445" y="279284"/>
                  <a:pt x="1999322" y="277094"/>
                  <a:pt x="1998759" y="274623"/>
                </a:cubicBezTo>
                <a:cubicBezTo>
                  <a:pt x="1998197" y="272039"/>
                  <a:pt x="1998535" y="269062"/>
                  <a:pt x="2001063" y="268276"/>
                </a:cubicBezTo>
                <a:cubicBezTo>
                  <a:pt x="2003930" y="267377"/>
                  <a:pt x="2005391" y="270073"/>
                  <a:pt x="2005447" y="272657"/>
                </a:cubicBezTo>
                <a:cubicBezTo>
                  <a:pt x="2005447" y="274903"/>
                  <a:pt x="2004548" y="277206"/>
                  <a:pt x="2004099" y="279284"/>
                </a:cubicBezTo>
                <a:close/>
                <a:moveTo>
                  <a:pt x="2012978" y="1214298"/>
                </a:moveTo>
                <a:cubicBezTo>
                  <a:pt x="2010281" y="1219128"/>
                  <a:pt x="2004998" y="1220027"/>
                  <a:pt x="2002075" y="1216095"/>
                </a:cubicBezTo>
                <a:cubicBezTo>
                  <a:pt x="1997466" y="1209861"/>
                  <a:pt x="1988025" y="1215253"/>
                  <a:pt x="1984540" y="1207389"/>
                </a:cubicBezTo>
                <a:cubicBezTo>
                  <a:pt x="1988137" y="1199133"/>
                  <a:pt x="1989823" y="1189977"/>
                  <a:pt x="2000670" y="1183799"/>
                </a:cubicBezTo>
                <a:cubicBezTo>
                  <a:pt x="2002862" y="1191887"/>
                  <a:pt x="2000445" y="1200031"/>
                  <a:pt x="2009606" y="1203008"/>
                </a:cubicBezTo>
                <a:cubicBezTo>
                  <a:pt x="2014158" y="1204468"/>
                  <a:pt x="2015619" y="1209692"/>
                  <a:pt x="2012978" y="1214354"/>
                </a:cubicBezTo>
                <a:close/>
                <a:moveTo>
                  <a:pt x="2017250" y="4050342"/>
                </a:moveTo>
                <a:cubicBezTo>
                  <a:pt x="2017699" y="4052420"/>
                  <a:pt x="2016968" y="4053880"/>
                  <a:pt x="2015001" y="4054442"/>
                </a:cubicBezTo>
                <a:cubicBezTo>
                  <a:pt x="2013034" y="4055004"/>
                  <a:pt x="2011236" y="4054161"/>
                  <a:pt x="2011180" y="4052139"/>
                </a:cubicBezTo>
                <a:cubicBezTo>
                  <a:pt x="2011180" y="4050791"/>
                  <a:pt x="2012248" y="4048826"/>
                  <a:pt x="2013372" y="4048208"/>
                </a:cubicBezTo>
                <a:cubicBezTo>
                  <a:pt x="2015114" y="4047197"/>
                  <a:pt x="2016631" y="4048376"/>
                  <a:pt x="2017250" y="4050398"/>
                </a:cubicBezTo>
                <a:close/>
                <a:moveTo>
                  <a:pt x="2014889" y="3143693"/>
                </a:moveTo>
                <a:cubicBezTo>
                  <a:pt x="2014664" y="3140548"/>
                  <a:pt x="2016406" y="3138750"/>
                  <a:pt x="2019104" y="3138076"/>
                </a:cubicBezTo>
                <a:cubicBezTo>
                  <a:pt x="2021802" y="3137402"/>
                  <a:pt x="2024612" y="3138189"/>
                  <a:pt x="2025399" y="3141109"/>
                </a:cubicBezTo>
                <a:cubicBezTo>
                  <a:pt x="2026242" y="3144199"/>
                  <a:pt x="2023825" y="3145827"/>
                  <a:pt x="2021240" y="3146501"/>
                </a:cubicBezTo>
                <a:cubicBezTo>
                  <a:pt x="2018542" y="3147175"/>
                  <a:pt x="2016182" y="3146670"/>
                  <a:pt x="2014889" y="3143693"/>
                </a:cubicBezTo>
                <a:close/>
                <a:moveTo>
                  <a:pt x="2019498" y="959636"/>
                </a:moveTo>
                <a:cubicBezTo>
                  <a:pt x="2018767" y="959973"/>
                  <a:pt x="2018093" y="960310"/>
                  <a:pt x="2017362" y="960703"/>
                </a:cubicBezTo>
                <a:cubicBezTo>
                  <a:pt x="2016688" y="959412"/>
                  <a:pt x="2016070" y="958063"/>
                  <a:pt x="2015395" y="956772"/>
                </a:cubicBezTo>
                <a:cubicBezTo>
                  <a:pt x="2016126" y="956435"/>
                  <a:pt x="2017362" y="955704"/>
                  <a:pt x="2017418" y="955761"/>
                </a:cubicBezTo>
                <a:cubicBezTo>
                  <a:pt x="2018205" y="956996"/>
                  <a:pt x="2018823" y="958344"/>
                  <a:pt x="2019441" y="959636"/>
                </a:cubicBezTo>
                <a:close/>
                <a:moveTo>
                  <a:pt x="2022420" y="1516533"/>
                </a:moveTo>
                <a:cubicBezTo>
                  <a:pt x="2021858" y="1516533"/>
                  <a:pt x="2020903" y="1515746"/>
                  <a:pt x="2020678" y="1515129"/>
                </a:cubicBezTo>
                <a:cubicBezTo>
                  <a:pt x="2020060" y="1513050"/>
                  <a:pt x="2020903" y="1511702"/>
                  <a:pt x="2022982" y="1511646"/>
                </a:cubicBezTo>
                <a:cubicBezTo>
                  <a:pt x="2023544" y="1511646"/>
                  <a:pt x="2024162" y="1512545"/>
                  <a:pt x="2024780" y="1512994"/>
                </a:cubicBezTo>
                <a:cubicBezTo>
                  <a:pt x="2025287" y="1515129"/>
                  <a:pt x="2024500" y="1516477"/>
                  <a:pt x="2022420" y="1516533"/>
                </a:cubicBezTo>
                <a:close/>
                <a:moveTo>
                  <a:pt x="2035178" y="189080"/>
                </a:moveTo>
                <a:cubicBezTo>
                  <a:pt x="2034223" y="190934"/>
                  <a:pt x="2032705" y="191102"/>
                  <a:pt x="2031356" y="189529"/>
                </a:cubicBezTo>
                <a:cubicBezTo>
                  <a:pt x="2030963" y="189080"/>
                  <a:pt x="2031300" y="187957"/>
                  <a:pt x="2031356" y="187114"/>
                </a:cubicBezTo>
                <a:cubicBezTo>
                  <a:pt x="2032480" y="185373"/>
                  <a:pt x="2033885" y="185092"/>
                  <a:pt x="2035234" y="186665"/>
                </a:cubicBezTo>
                <a:cubicBezTo>
                  <a:pt x="2035628" y="187114"/>
                  <a:pt x="2035515" y="188406"/>
                  <a:pt x="2035234" y="189024"/>
                </a:cubicBezTo>
                <a:close/>
                <a:moveTo>
                  <a:pt x="2036695" y="1006311"/>
                </a:moveTo>
                <a:cubicBezTo>
                  <a:pt x="2036077" y="1008165"/>
                  <a:pt x="2032930" y="1009063"/>
                  <a:pt x="2031581" y="1009906"/>
                </a:cubicBezTo>
                <a:cubicBezTo>
                  <a:pt x="2027984" y="1009569"/>
                  <a:pt x="2024837" y="1008951"/>
                  <a:pt x="2026017" y="1005693"/>
                </a:cubicBezTo>
                <a:cubicBezTo>
                  <a:pt x="2026635" y="1003896"/>
                  <a:pt x="2029951" y="1002604"/>
                  <a:pt x="2032199" y="1002155"/>
                </a:cubicBezTo>
                <a:cubicBezTo>
                  <a:pt x="2034728" y="1001649"/>
                  <a:pt x="2037763" y="1003166"/>
                  <a:pt x="2036695" y="1006311"/>
                </a:cubicBezTo>
                <a:close/>
                <a:moveTo>
                  <a:pt x="2055860" y="387968"/>
                </a:moveTo>
                <a:cubicBezTo>
                  <a:pt x="2052432" y="387968"/>
                  <a:pt x="2049004" y="387406"/>
                  <a:pt x="2048217" y="383530"/>
                </a:cubicBezTo>
                <a:cubicBezTo>
                  <a:pt x="2048666" y="379599"/>
                  <a:pt x="2051252" y="378925"/>
                  <a:pt x="2053837" y="379037"/>
                </a:cubicBezTo>
                <a:cubicBezTo>
                  <a:pt x="2057209" y="379149"/>
                  <a:pt x="2061705" y="379486"/>
                  <a:pt x="2062548" y="383137"/>
                </a:cubicBezTo>
                <a:cubicBezTo>
                  <a:pt x="2063729" y="388192"/>
                  <a:pt x="2059064" y="388024"/>
                  <a:pt x="2055860" y="388024"/>
                </a:cubicBezTo>
                <a:close/>
                <a:moveTo>
                  <a:pt x="2073226" y="693741"/>
                </a:moveTo>
                <a:cubicBezTo>
                  <a:pt x="2073226" y="701998"/>
                  <a:pt x="2066482" y="700762"/>
                  <a:pt x="2061762" y="699695"/>
                </a:cubicBezTo>
                <a:cubicBezTo>
                  <a:pt x="2049566" y="696999"/>
                  <a:pt x="2038887" y="691719"/>
                  <a:pt x="2036358" y="676329"/>
                </a:cubicBezTo>
                <a:cubicBezTo>
                  <a:pt x="2045575" y="681272"/>
                  <a:pt x="2051645" y="691775"/>
                  <a:pt x="2064403" y="686383"/>
                </a:cubicBezTo>
                <a:cubicBezTo>
                  <a:pt x="2068955" y="684474"/>
                  <a:pt x="2073226" y="688911"/>
                  <a:pt x="2073226" y="693685"/>
                </a:cubicBezTo>
                <a:close/>
                <a:moveTo>
                  <a:pt x="2078735" y="224634"/>
                </a:moveTo>
                <a:cubicBezTo>
                  <a:pt x="2078341" y="226206"/>
                  <a:pt x="2078060" y="228959"/>
                  <a:pt x="2077610" y="228959"/>
                </a:cubicBezTo>
                <a:cubicBezTo>
                  <a:pt x="2072721" y="229296"/>
                  <a:pt x="2070360" y="225813"/>
                  <a:pt x="2068787" y="221769"/>
                </a:cubicBezTo>
                <a:cubicBezTo>
                  <a:pt x="2068337" y="220590"/>
                  <a:pt x="2069292" y="217613"/>
                  <a:pt x="2069911" y="217501"/>
                </a:cubicBezTo>
                <a:cubicBezTo>
                  <a:pt x="2075081" y="216714"/>
                  <a:pt x="2076543" y="221208"/>
                  <a:pt x="2078735" y="224578"/>
                </a:cubicBezTo>
                <a:close/>
                <a:moveTo>
                  <a:pt x="2085422" y="1243785"/>
                </a:moveTo>
                <a:cubicBezTo>
                  <a:pt x="2085085" y="1246425"/>
                  <a:pt x="2084017" y="1248840"/>
                  <a:pt x="2081095" y="1249683"/>
                </a:cubicBezTo>
                <a:cubicBezTo>
                  <a:pt x="2080140" y="1248560"/>
                  <a:pt x="2078116" y="1247099"/>
                  <a:pt x="2078341" y="1246257"/>
                </a:cubicBezTo>
                <a:cubicBezTo>
                  <a:pt x="2079015" y="1243842"/>
                  <a:pt x="2079971" y="1240528"/>
                  <a:pt x="2081825" y="1239629"/>
                </a:cubicBezTo>
                <a:cubicBezTo>
                  <a:pt x="2085535" y="1237719"/>
                  <a:pt x="2085760" y="1241258"/>
                  <a:pt x="2085422" y="1243785"/>
                </a:cubicBezTo>
                <a:close/>
                <a:moveTo>
                  <a:pt x="2089132" y="1499177"/>
                </a:moveTo>
                <a:cubicBezTo>
                  <a:pt x="2093066" y="1498784"/>
                  <a:pt x="2095483" y="1501592"/>
                  <a:pt x="2095426" y="1505468"/>
                </a:cubicBezTo>
                <a:cubicBezTo>
                  <a:pt x="2095370" y="1511365"/>
                  <a:pt x="2092166" y="1515072"/>
                  <a:pt x="2086602" y="1516140"/>
                </a:cubicBezTo>
                <a:cubicBezTo>
                  <a:pt x="2082163" y="1515185"/>
                  <a:pt x="2081263" y="1511871"/>
                  <a:pt x="2081713" y="1508164"/>
                </a:cubicBezTo>
                <a:cubicBezTo>
                  <a:pt x="2082275" y="1503614"/>
                  <a:pt x="2084186" y="1499627"/>
                  <a:pt x="2089188" y="1499177"/>
                </a:cubicBezTo>
                <a:close/>
                <a:moveTo>
                  <a:pt x="2101496" y="185317"/>
                </a:moveTo>
                <a:cubicBezTo>
                  <a:pt x="2099754" y="188743"/>
                  <a:pt x="2096045" y="193798"/>
                  <a:pt x="2092279" y="190091"/>
                </a:cubicBezTo>
                <a:cubicBezTo>
                  <a:pt x="2089188" y="187002"/>
                  <a:pt x="2094358" y="182846"/>
                  <a:pt x="2095819" y="179138"/>
                </a:cubicBezTo>
                <a:lnTo>
                  <a:pt x="2095819" y="179138"/>
                </a:lnTo>
                <a:cubicBezTo>
                  <a:pt x="2093853" y="176386"/>
                  <a:pt x="2091380" y="173859"/>
                  <a:pt x="2090031" y="170882"/>
                </a:cubicBezTo>
                <a:cubicBezTo>
                  <a:pt x="2089132" y="168916"/>
                  <a:pt x="2089132" y="164591"/>
                  <a:pt x="2090031" y="164086"/>
                </a:cubicBezTo>
                <a:cubicBezTo>
                  <a:pt x="2094302" y="161895"/>
                  <a:pt x="2095988" y="165434"/>
                  <a:pt x="2096381" y="168916"/>
                </a:cubicBezTo>
                <a:cubicBezTo>
                  <a:pt x="2096719" y="172230"/>
                  <a:pt x="2096045" y="175656"/>
                  <a:pt x="2095819" y="179026"/>
                </a:cubicBezTo>
                <a:lnTo>
                  <a:pt x="2095819" y="179026"/>
                </a:lnTo>
                <a:cubicBezTo>
                  <a:pt x="2100653" y="178296"/>
                  <a:pt x="2104587" y="179026"/>
                  <a:pt x="2101440" y="185261"/>
                </a:cubicBezTo>
                <a:close/>
                <a:moveTo>
                  <a:pt x="2106161" y="1179699"/>
                </a:moveTo>
                <a:cubicBezTo>
                  <a:pt x="2107004" y="1182451"/>
                  <a:pt x="2104700" y="1184417"/>
                  <a:pt x="2102339" y="1185484"/>
                </a:cubicBezTo>
                <a:cubicBezTo>
                  <a:pt x="2099978" y="1186551"/>
                  <a:pt x="2097562" y="1187001"/>
                  <a:pt x="2095932" y="1184080"/>
                </a:cubicBezTo>
                <a:cubicBezTo>
                  <a:pt x="2095707" y="1181047"/>
                  <a:pt x="2097506" y="1179306"/>
                  <a:pt x="2099866" y="1178239"/>
                </a:cubicBezTo>
                <a:cubicBezTo>
                  <a:pt x="2102170" y="1177171"/>
                  <a:pt x="2105149" y="1176553"/>
                  <a:pt x="2106161" y="1179699"/>
                </a:cubicBezTo>
                <a:close/>
                <a:moveTo>
                  <a:pt x="2117963" y="972274"/>
                </a:moveTo>
                <a:cubicBezTo>
                  <a:pt x="2117064" y="973846"/>
                  <a:pt x="2116052" y="977778"/>
                  <a:pt x="2114703" y="977890"/>
                </a:cubicBezTo>
                <a:cubicBezTo>
                  <a:pt x="2106105" y="978733"/>
                  <a:pt x="2107341" y="970476"/>
                  <a:pt x="2105262" y="965534"/>
                </a:cubicBezTo>
                <a:cubicBezTo>
                  <a:pt x="2104250" y="963119"/>
                  <a:pt x="2106161" y="960254"/>
                  <a:pt x="2109139" y="960647"/>
                </a:cubicBezTo>
                <a:cubicBezTo>
                  <a:pt x="2114985" y="961434"/>
                  <a:pt x="2117457" y="965702"/>
                  <a:pt x="2118020" y="972218"/>
                </a:cubicBezTo>
                <a:close/>
                <a:moveTo>
                  <a:pt x="2125719" y="272095"/>
                </a:moveTo>
                <a:cubicBezTo>
                  <a:pt x="2124820" y="273443"/>
                  <a:pt x="2123977" y="275746"/>
                  <a:pt x="2122909" y="275914"/>
                </a:cubicBezTo>
                <a:cubicBezTo>
                  <a:pt x="2119705" y="276364"/>
                  <a:pt x="2118582" y="273724"/>
                  <a:pt x="2118862" y="270972"/>
                </a:cubicBezTo>
                <a:cubicBezTo>
                  <a:pt x="2119031" y="269567"/>
                  <a:pt x="2120492" y="267321"/>
                  <a:pt x="2121560" y="267152"/>
                </a:cubicBezTo>
                <a:cubicBezTo>
                  <a:pt x="2124764" y="266703"/>
                  <a:pt x="2125607" y="269230"/>
                  <a:pt x="2125719" y="272095"/>
                </a:cubicBezTo>
                <a:close/>
                <a:moveTo>
                  <a:pt x="2131958" y="565512"/>
                </a:moveTo>
                <a:cubicBezTo>
                  <a:pt x="2128023" y="566354"/>
                  <a:pt x="2125887" y="563658"/>
                  <a:pt x="2124820" y="560007"/>
                </a:cubicBezTo>
                <a:cubicBezTo>
                  <a:pt x="2124651" y="556974"/>
                  <a:pt x="2126000" y="554503"/>
                  <a:pt x="2128866" y="555009"/>
                </a:cubicBezTo>
                <a:cubicBezTo>
                  <a:pt x="2131002" y="555402"/>
                  <a:pt x="2133363" y="557424"/>
                  <a:pt x="2134486" y="559390"/>
                </a:cubicBezTo>
                <a:cubicBezTo>
                  <a:pt x="2135835" y="561805"/>
                  <a:pt x="2134824" y="564838"/>
                  <a:pt x="2131958" y="565512"/>
                </a:cubicBezTo>
                <a:close/>
                <a:moveTo>
                  <a:pt x="2144659" y="986821"/>
                </a:moveTo>
                <a:cubicBezTo>
                  <a:pt x="2149942" y="988057"/>
                  <a:pt x="2153820" y="991202"/>
                  <a:pt x="2155056" y="997100"/>
                </a:cubicBezTo>
                <a:cubicBezTo>
                  <a:pt x="2152583" y="1003727"/>
                  <a:pt x="2147862" y="998054"/>
                  <a:pt x="2144378" y="999178"/>
                </a:cubicBezTo>
                <a:cubicBezTo>
                  <a:pt x="2141119" y="1000189"/>
                  <a:pt x="2139882" y="1008839"/>
                  <a:pt x="2135048" y="1002435"/>
                </a:cubicBezTo>
                <a:cubicBezTo>
                  <a:pt x="2133419" y="1000301"/>
                  <a:pt x="2133868" y="995583"/>
                  <a:pt x="2134711" y="992494"/>
                </a:cubicBezTo>
                <a:cubicBezTo>
                  <a:pt x="2136004" y="987720"/>
                  <a:pt x="2139994" y="985698"/>
                  <a:pt x="2144659" y="986821"/>
                </a:cubicBezTo>
                <a:close/>
                <a:moveTo>
                  <a:pt x="2150392" y="370837"/>
                </a:moveTo>
                <a:cubicBezTo>
                  <a:pt x="2149099" y="370387"/>
                  <a:pt x="2148200" y="368590"/>
                  <a:pt x="2146907" y="367186"/>
                </a:cubicBezTo>
                <a:cubicBezTo>
                  <a:pt x="2146739" y="365501"/>
                  <a:pt x="2147750" y="364097"/>
                  <a:pt x="2149605" y="364714"/>
                </a:cubicBezTo>
                <a:cubicBezTo>
                  <a:pt x="2150954" y="365164"/>
                  <a:pt x="2152415" y="366680"/>
                  <a:pt x="2152921" y="368028"/>
                </a:cubicBezTo>
                <a:cubicBezTo>
                  <a:pt x="2153595" y="369938"/>
                  <a:pt x="2152190" y="371455"/>
                  <a:pt x="2150392" y="370837"/>
                </a:cubicBezTo>
                <a:close/>
                <a:moveTo>
                  <a:pt x="2164330" y="706266"/>
                </a:moveTo>
                <a:cubicBezTo>
                  <a:pt x="2163880" y="711546"/>
                  <a:pt x="2160339" y="713568"/>
                  <a:pt x="2155900" y="714298"/>
                </a:cubicBezTo>
                <a:cubicBezTo>
                  <a:pt x="2153314" y="714692"/>
                  <a:pt x="2150111" y="713793"/>
                  <a:pt x="2149942" y="711041"/>
                </a:cubicBezTo>
                <a:cubicBezTo>
                  <a:pt x="2149436" y="704469"/>
                  <a:pt x="2154326" y="702279"/>
                  <a:pt x="2159497" y="701548"/>
                </a:cubicBezTo>
                <a:cubicBezTo>
                  <a:pt x="2162250" y="701155"/>
                  <a:pt x="2163880" y="703402"/>
                  <a:pt x="2164386" y="706266"/>
                </a:cubicBezTo>
                <a:close/>
                <a:moveTo>
                  <a:pt x="2162981" y="521758"/>
                </a:moveTo>
                <a:cubicBezTo>
                  <a:pt x="2174221" y="521758"/>
                  <a:pt x="2184506" y="518219"/>
                  <a:pt x="2196140" y="523274"/>
                </a:cubicBezTo>
                <a:cubicBezTo>
                  <a:pt x="2181752" y="536305"/>
                  <a:pt x="2170681" y="535799"/>
                  <a:pt x="2162981" y="521758"/>
                </a:cubicBezTo>
                <a:close/>
                <a:moveTo>
                  <a:pt x="2172873" y="322758"/>
                </a:moveTo>
                <a:cubicBezTo>
                  <a:pt x="2176469" y="322926"/>
                  <a:pt x="2178324" y="326240"/>
                  <a:pt x="2178998" y="329722"/>
                </a:cubicBezTo>
                <a:cubicBezTo>
                  <a:pt x="2179560" y="332531"/>
                  <a:pt x="2178043" y="334440"/>
                  <a:pt x="2175289" y="335114"/>
                </a:cubicBezTo>
                <a:cubicBezTo>
                  <a:pt x="2171579" y="335283"/>
                  <a:pt x="2168713" y="333710"/>
                  <a:pt x="2168095" y="329835"/>
                </a:cubicBezTo>
                <a:cubicBezTo>
                  <a:pt x="2167533" y="326240"/>
                  <a:pt x="2168713" y="322645"/>
                  <a:pt x="2172873" y="322814"/>
                </a:cubicBezTo>
                <a:close/>
                <a:moveTo>
                  <a:pt x="2201254" y="185261"/>
                </a:moveTo>
                <a:cubicBezTo>
                  <a:pt x="2193555" y="197730"/>
                  <a:pt x="2198275" y="209413"/>
                  <a:pt x="2191082" y="221769"/>
                </a:cubicBezTo>
                <a:cubicBezTo>
                  <a:pt x="2184057" y="210424"/>
                  <a:pt x="2178717" y="201830"/>
                  <a:pt x="2173266" y="193068"/>
                </a:cubicBezTo>
                <a:cubicBezTo>
                  <a:pt x="2181022" y="186777"/>
                  <a:pt x="2188328" y="186047"/>
                  <a:pt x="2201254" y="185261"/>
                </a:cubicBezTo>
                <a:close/>
                <a:moveTo>
                  <a:pt x="2205076" y="495696"/>
                </a:moveTo>
                <a:cubicBezTo>
                  <a:pt x="2203671" y="496314"/>
                  <a:pt x="2202322" y="496988"/>
                  <a:pt x="2200917" y="497606"/>
                </a:cubicBezTo>
                <a:cubicBezTo>
                  <a:pt x="2199737" y="496595"/>
                  <a:pt x="2197601" y="495528"/>
                  <a:pt x="2197545" y="494517"/>
                </a:cubicBezTo>
                <a:cubicBezTo>
                  <a:pt x="2197545" y="491034"/>
                  <a:pt x="2200074" y="490585"/>
                  <a:pt x="2202490" y="491821"/>
                </a:cubicBezTo>
                <a:cubicBezTo>
                  <a:pt x="2203671" y="492438"/>
                  <a:pt x="2204233" y="494348"/>
                  <a:pt x="2205020" y="495696"/>
                </a:cubicBezTo>
                <a:close/>
                <a:moveTo>
                  <a:pt x="2219576" y="1048886"/>
                </a:moveTo>
                <a:cubicBezTo>
                  <a:pt x="2211258" y="1044505"/>
                  <a:pt x="2202434" y="1040011"/>
                  <a:pt x="2199512" y="1026138"/>
                </a:cubicBezTo>
                <a:cubicBezTo>
                  <a:pt x="2211933" y="1030519"/>
                  <a:pt x="2215810" y="1039450"/>
                  <a:pt x="2219576" y="1048886"/>
                </a:cubicBezTo>
                <a:close/>
                <a:moveTo>
                  <a:pt x="2246946" y="91855"/>
                </a:moveTo>
                <a:cubicBezTo>
                  <a:pt x="2225871" y="86294"/>
                  <a:pt x="2222835" y="83037"/>
                  <a:pt x="2215810" y="57705"/>
                </a:cubicBezTo>
                <a:cubicBezTo>
                  <a:pt x="2227219" y="70174"/>
                  <a:pt x="2236100" y="79947"/>
                  <a:pt x="2246946" y="91855"/>
                </a:cubicBezTo>
                <a:close/>
                <a:moveTo>
                  <a:pt x="2252061" y="4122966"/>
                </a:moveTo>
                <a:cubicBezTo>
                  <a:pt x="2255995" y="4123584"/>
                  <a:pt x="2257400" y="4126841"/>
                  <a:pt x="2257175" y="4130605"/>
                </a:cubicBezTo>
                <a:cubicBezTo>
                  <a:pt x="2257007" y="4133413"/>
                  <a:pt x="2255433" y="4135323"/>
                  <a:pt x="2252398" y="4135323"/>
                </a:cubicBezTo>
                <a:cubicBezTo>
                  <a:pt x="2248633" y="4134199"/>
                  <a:pt x="2247115" y="4131223"/>
                  <a:pt x="2247227" y="4127515"/>
                </a:cubicBezTo>
                <a:cubicBezTo>
                  <a:pt x="2247340" y="4124595"/>
                  <a:pt x="2249194" y="4122461"/>
                  <a:pt x="2252061" y="4122966"/>
                </a:cubicBezTo>
                <a:close/>
                <a:moveTo>
                  <a:pt x="2251386" y="1083990"/>
                </a:moveTo>
                <a:cubicBezTo>
                  <a:pt x="2253410" y="1083765"/>
                  <a:pt x="2254533" y="1084945"/>
                  <a:pt x="2254365" y="1087023"/>
                </a:cubicBezTo>
                <a:cubicBezTo>
                  <a:pt x="2254365" y="1087585"/>
                  <a:pt x="2253184" y="1088034"/>
                  <a:pt x="2252566" y="1088596"/>
                </a:cubicBezTo>
                <a:cubicBezTo>
                  <a:pt x="2250599" y="1088596"/>
                  <a:pt x="2249419" y="1087585"/>
                  <a:pt x="2249587" y="1085507"/>
                </a:cubicBezTo>
                <a:cubicBezTo>
                  <a:pt x="2249587" y="1084945"/>
                  <a:pt x="2250712" y="1084102"/>
                  <a:pt x="2251386" y="1084046"/>
                </a:cubicBezTo>
                <a:close/>
                <a:moveTo>
                  <a:pt x="2255658" y="593989"/>
                </a:moveTo>
                <a:cubicBezTo>
                  <a:pt x="2254927" y="593651"/>
                  <a:pt x="2253859" y="593483"/>
                  <a:pt x="2253635" y="592921"/>
                </a:cubicBezTo>
                <a:cubicBezTo>
                  <a:pt x="2252791" y="591124"/>
                  <a:pt x="2253578" y="589776"/>
                  <a:pt x="2255601" y="589383"/>
                </a:cubicBezTo>
                <a:cubicBezTo>
                  <a:pt x="2256220" y="589270"/>
                  <a:pt x="2257343" y="589832"/>
                  <a:pt x="2257625" y="590394"/>
                </a:cubicBezTo>
                <a:cubicBezTo>
                  <a:pt x="2258468" y="592191"/>
                  <a:pt x="2257625" y="593427"/>
                  <a:pt x="2255658" y="593989"/>
                </a:cubicBezTo>
                <a:close/>
                <a:moveTo>
                  <a:pt x="2262514" y="157065"/>
                </a:moveTo>
                <a:cubicBezTo>
                  <a:pt x="2264537" y="157570"/>
                  <a:pt x="2265661" y="159199"/>
                  <a:pt x="2264706" y="161053"/>
                </a:cubicBezTo>
                <a:cubicBezTo>
                  <a:pt x="2264088" y="162232"/>
                  <a:pt x="2262233" y="162738"/>
                  <a:pt x="2260940" y="163524"/>
                </a:cubicBezTo>
                <a:cubicBezTo>
                  <a:pt x="2258973" y="162906"/>
                  <a:pt x="2258130" y="161558"/>
                  <a:pt x="2258636" y="159480"/>
                </a:cubicBezTo>
                <a:cubicBezTo>
                  <a:pt x="2259142" y="157402"/>
                  <a:pt x="2260547" y="156559"/>
                  <a:pt x="2262514" y="157065"/>
                </a:cubicBezTo>
                <a:close/>
                <a:moveTo>
                  <a:pt x="2268416" y="69837"/>
                </a:moveTo>
                <a:cubicBezTo>
                  <a:pt x="2267235" y="70624"/>
                  <a:pt x="2265999" y="71242"/>
                  <a:pt x="2264762" y="71916"/>
                </a:cubicBezTo>
                <a:cubicBezTo>
                  <a:pt x="2264425" y="71242"/>
                  <a:pt x="2264088" y="70511"/>
                  <a:pt x="2263694" y="69781"/>
                </a:cubicBezTo>
                <a:cubicBezTo>
                  <a:pt x="2264931" y="69107"/>
                  <a:pt x="2266167" y="68433"/>
                  <a:pt x="2267404" y="67759"/>
                </a:cubicBezTo>
                <a:cubicBezTo>
                  <a:pt x="2267741" y="68489"/>
                  <a:pt x="2268471" y="69725"/>
                  <a:pt x="2268416" y="69781"/>
                </a:cubicBezTo>
                <a:close/>
                <a:moveTo>
                  <a:pt x="2279656" y="732160"/>
                </a:moveTo>
                <a:cubicBezTo>
                  <a:pt x="2279768" y="733283"/>
                  <a:pt x="2278138" y="734575"/>
                  <a:pt x="2277295" y="735754"/>
                </a:cubicBezTo>
                <a:cubicBezTo>
                  <a:pt x="2274485" y="735867"/>
                  <a:pt x="2272686" y="734294"/>
                  <a:pt x="2272518" y="731654"/>
                </a:cubicBezTo>
                <a:cubicBezTo>
                  <a:pt x="2272462" y="730474"/>
                  <a:pt x="2273867" y="728396"/>
                  <a:pt x="2274935" y="728172"/>
                </a:cubicBezTo>
                <a:cubicBezTo>
                  <a:pt x="2277632" y="727554"/>
                  <a:pt x="2279431" y="729520"/>
                  <a:pt x="2279656" y="732160"/>
                </a:cubicBezTo>
                <a:close/>
                <a:moveTo>
                  <a:pt x="2284208" y="2563824"/>
                </a:moveTo>
                <a:cubicBezTo>
                  <a:pt x="2285388" y="2564723"/>
                  <a:pt x="2286681" y="2566352"/>
                  <a:pt x="2286793" y="2567756"/>
                </a:cubicBezTo>
                <a:cubicBezTo>
                  <a:pt x="2286962" y="2569890"/>
                  <a:pt x="2285220" y="2570733"/>
                  <a:pt x="2283421" y="2569385"/>
                </a:cubicBezTo>
                <a:cubicBezTo>
                  <a:pt x="2282241" y="2568486"/>
                  <a:pt x="2281567" y="2566801"/>
                  <a:pt x="2280667" y="2565509"/>
                </a:cubicBezTo>
                <a:cubicBezTo>
                  <a:pt x="2281061" y="2563319"/>
                  <a:pt x="2282410" y="2562532"/>
                  <a:pt x="2284208" y="2563880"/>
                </a:cubicBezTo>
                <a:close/>
                <a:moveTo>
                  <a:pt x="2290446" y="1485641"/>
                </a:moveTo>
                <a:cubicBezTo>
                  <a:pt x="2293144" y="1485529"/>
                  <a:pt x="2295730" y="1486764"/>
                  <a:pt x="2295336" y="1489966"/>
                </a:cubicBezTo>
                <a:cubicBezTo>
                  <a:pt x="2294830" y="1494122"/>
                  <a:pt x="2291571" y="1495302"/>
                  <a:pt x="2287974" y="1494965"/>
                </a:cubicBezTo>
                <a:cubicBezTo>
                  <a:pt x="2285501" y="1494740"/>
                  <a:pt x="2283028" y="1493954"/>
                  <a:pt x="2282578" y="1490752"/>
                </a:cubicBezTo>
                <a:cubicBezTo>
                  <a:pt x="2283871" y="1486933"/>
                  <a:pt x="2287018" y="1485866"/>
                  <a:pt x="2290446" y="1485641"/>
                </a:cubicBezTo>
                <a:close/>
                <a:moveTo>
                  <a:pt x="2284489" y="644483"/>
                </a:moveTo>
                <a:cubicBezTo>
                  <a:pt x="2284377" y="641674"/>
                  <a:pt x="2286344" y="639933"/>
                  <a:pt x="2288985" y="640214"/>
                </a:cubicBezTo>
                <a:cubicBezTo>
                  <a:pt x="2290053" y="640326"/>
                  <a:pt x="2290896" y="642236"/>
                  <a:pt x="2291851" y="643303"/>
                </a:cubicBezTo>
                <a:cubicBezTo>
                  <a:pt x="2291514" y="646168"/>
                  <a:pt x="2289828" y="647853"/>
                  <a:pt x="2287187" y="647572"/>
                </a:cubicBezTo>
                <a:cubicBezTo>
                  <a:pt x="2286119" y="647460"/>
                  <a:pt x="2284489" y="645606"/>
                  <a:pt x="2284489" y="644483"/>
                </a:cubicBezTo>
                <a:close/>
                <a:moveTo>
                  <a:pt x="2290446" y="292259"/>
                </a:moveTo>
                <a:cubicBezTo>
                  <a:pt x="2289941" y="293551"/>
                  <a:pt x="2289154" y="294674"/>
                  <a:pt x="2288479" y="295910"/>
                </a:cubicBezTo>
                <a:cubicBezTo>
                  <a:pt x="2287412" y="295011"/>
                  <a:pt x="2285613" y="294281"/>
                  <a:pt x="2285501" y="293270"/>
                </a:cubicBezTo>
                <a:cubicBezTo>
                  <a:pt x="2285220" y="291360"/>
                  <a:pt x="2286793" y="290405"/>
                  <a:pt x="2288704" y="290967"/>
                </a:cubicBezTo>
                <a:cubicBezTo>
                  <a:pt x="2289379" y="291136"/>
                  <a:pt x="2290559" y="292090"/>
                  <a:pt x="2290446" y="292259"/>
                </a:cubicBezTo>
                <a:close/>
                <a:moveTo>
                  <a:pt x="2290222" y="330284"/>
                </a:moveTo>
                <a:cubicBezTo>
                  <a:pt x="2288254" y="329947"/>
                  <a:pt x="2286625" y="327588"/>
                  <a:pt x="2285332" y="326577"/>
                </a:cubicBezTo>
                <a:cubicBezTo>
                  <a:pt x="2284882" y="322814"/>
                  <a:pt x="2285838" y="320680"/>
                  <a:pt x="2288761" y="320680"/>
                </a:cubicBezTo>
                <a:cubicBezTo>
                  <a:pt x="2291514" y="320680"/>
                  <a:pt x="2293088" y="322814"/>
                  <a:pt x="2293594" y="325398"/>
                </a:cubicBezTo>
                <a:cubicBezTo>
                  <a:pt x="2294100" y="328094"/>
                  <a:pt x="2293088" y="330790"/>
                  <a:pt x="2290222" y="330284"/>
                </a:cubicBezTo>
                <a:close/>
                <a:moveTo>
                  <a:pt x="2296010" y="1159142"/>
                </a:moveTo>
                <a:cubicBezTo>
                  <a:pt x="2294718" y="1160097"/>
                  <a:pt x="2292245" y="1163298"/>
                  <a:pt x="2289379" y="1163804"/>
                </a:cubicBezTo>
                <a:cubicBezTo>
                  <a:pt x="2285838" y="1164478"/>
                  <a:pt x="2286007" y="1161051"/>
                  <a:pt x="2287524" y="1158749"/>
                </a:cubicBezTo>
                <a:cubicBezTo>
                  <a:pt x="2289435" y="1155884"/>
                  <a:pt x="2291739" y="1152907"/>
                  <a:pt x="2295561" y="1153132"/>
                </a:cubicBezTo>
                <a:cubicBezTo>
                  <a:pt x="2297359" y="1153244"/>
                  <a:pt x="2297753" y="1155322"/>
                  <a:pt x="2296010" y="1159086"/>
                </a:cubicBezTo>
                <a:close/>
                <a:moveTo>
                  <a:pt x="2299214" y="1763556"/>
                </a:moveTo>
                <a:cubicBezTo>
                  <a:pt x="2306183" y="1766813"/>
                  <a:pt x="2312084" y="1771756"/>
                  <a:pt x="2310004" y="1779563"/>
                </a:cubicBezTo>
                <a:cubicBezTo>
                  <a:pt x="2308262" y="1786303"/>
                  <a:pt x="2301350" y="1787483"/>
                  <a:pt x="2292582" y="1785292"/>
                </a:cubicBezTo>
                <a:cubicBezTo>
                  <a:pt x="2294212" y="1776811"/>
                  <a:pt x="2294437" y="1769622"/>
                  <a:pt x="2299214" y="1763612"/>
                </a:cubicBezTo>
                <a:close/>
                <a:moveTo>
                  <a:pt x="2307644" y="854716"/>
                </a:moveTo>
                <a:cubicBezTo>
                  <a:pt x="2312927" y="856008"/>
                  <a:pt x="2316524" y="859940"/>
                  <a:pt x="2317760" y="865275"/>
                </a:cubicBezTo>
                <a:cubicBezTo>
                  <a:pt x="2318491" y="868477"/>
                  <a:pt x="2315681" y="869881"/>
                  <a:pt x="2312927" y="869376"/>
                </a:cubicBezTo>
                <a:cubicBezTo>
                  <a:pt x="2307476" y="868477"/>
                  <a:pt x="2303542" y="865556"/>
                  <a:pt x="2302923" y="859322"/>
                </a:cubicBezTo>
                <a:cubicBezTo>
                  <a:pt x="2303204" y="856345"/>
                  <a:pt x="2304722" y="853930"/>
                  <a:pt x="2307644" y="854660"/>
                </a:cubicBezTo>
                <a:close/>
                <a:moveTo>
                  <a:pt x="2317760" y="711771"/>
                </a:moveTo>
                <a:cubicBezTo>
                  <a:pt x="2316018" y="711771"/>
                  <a:pt x="2313939" y="712445"/>
                  <a:pt x="2312871" y="711659"/>
                </a:cubicBezTo>
                <a:cubicBezTo>
                  <a:pt x="2310511" y="709861"/>
                  <a:pt x="2310173" y="706997"/>
                  <a:pt x="2312590" y="705031"/>
                </a:cubicBezTo>
                <a:cubicBezTo>
                  <a:pt x="2313545" y="704244"/>
                  <a:pt x="2316187" y="704357"/>
                  <a:pt x="2317255" y="705199"/>
                </a:cubicBezTo>
                <a:cubicBezTo>
                  <a:pt x="2319615" y="706997"/>
                  <a:pt x="2319783" y="709580"/>
                  <a:pt x="2317760" y="711827"/>
                </a:cubicBezTo>
                <a:close/>
                <a:moveTo>
                  <a:pt x="2306183" y="455256"/>
                </a:moveTo>
                <a:cubicBezTo>
                  <a:pt x="2308094" y="452447"/>
                  <a:pt x="2310511" y="454020"/>
                  <a:pt x="2310960" y="456829"/>
                </a:cubicBezTo>
                <a:cubicBezTo>
                  <a:pt x="2311298" y="459075"/>
                  <a:pt x="2310454" y="461547"/>
                  <a:pt x="2310173" y="463456"/>
                </a:cubicBezTo>
                <a:cubicBezTo>
                  <a:pt x="2307812" y="464804"/>
                  <a:pt x="2306127" y="464411"/>
                  <a:pt x="2305846" y="462333"/>
                </a:cubicBezTo>
                <a:cubicBezTo>
                  <a:pt x="2305452" y="459974"/>
                  <a:pt x="2305059" y="456885"/>
                  <a:pt x="2306183" y="455256"/>
                </a:cubicBezTo>
                <a:close/>
                <a:moveTo>
                  <a:pt x="2313152" y="68489"/>
                </a:moveTo>
                <a:cubicBezTo>
                  <a:pt x="2310848" y="69669"/>
                  <a:pt x="2308543" y="68939"/>
                  <a:pt x="2306801" y="66860"/>
                </a:cubicBezTo>
                <a:cubicBezTo>
                  <a:pt x="2307476" y="65625"/>
                  <a:pt x="2307981" y="63603"/>
                  <a:pt x="2308881" y="63434"/>
                </a:cubicBezTo>
                <a:cubicBezTo>
                  <a:pt x="2310173" y="63097"/>
                  <a:pt x="2312140" y="63715"/>
                  <a:pt x="2313152" y="64670"/>
                </a:cubicBezTo>
                <a:cubicBezTo>
                  <a:pt x="2313826" y="65344"/>
                  <a:pt x="2313714" y="68208"/>
                  <a:pt x="2313152" y="68489"/>
                </a:cubicBezTo>
                <a:close/>
                <a:moveTo>
                  <a:pt x="2314894" y="588203"/>
                </a:moveTo>
                <a:cubicBezTo>
                  <a:pt x="2314782" y="589158"/>
                  <a:pt x="2312534" y="590394"/>
                  <a:pt x="2311185" y="590450"/>
                </a:cubicBezTo>
                <a:cubicBezTo>
                  <a:pt x="2308656" y="590506"/>
                  <a:pt x="2306407" y="589102"/>
                  <a:pt x="2306914" y="586125"/>
                </a:cubicBezTo>
                <a:cubicBezTo>
                  <a:pt x="2307082" y="585114"/>
                  <a:pt x="2309274" y="584496"/>
                  <a:pt x="2310567" y="583710"/>
                </a:cubicBezTo>
                <a:cubicBezTo>
                  <a:pt x="2313152" y="584047"/>
                  <a:pt x="2315288" y="585283"/>
                  <a:pt x="2314894" y="588203"/>
                </a:cubicBezTo>
                <a:close/>
                <a:moveTo>
                  <a:pt x="2321188" y="12154"/>
                </a:moveTo>
                <a:cubicBezTo>
                  <a:pt x="2321188" y="12715"/>
                  <a:pt x="2320008" y="13165"/>
                  <a:pt x="2319390" y="13670"/>
                </a:cubicBezTo>
                <a:cubicBezTo>
                  <a:pt x="2317423" y="13670"/>
                  <a:pt x="2316243" y="12715"/>
                  <a:pt x="2316468" y="10637"/>
                </a:cubicBezTo>
                <a:cubicBezTo>
                  <a:pt x="2316468" y="10076"/>
                  <a:pt x="2317592" y="9289"/>
                  <a:pt x="2318267" y="9233"/>
                </a:cubicBezTo>
                <a:cubicBezTo>
                  <a:pt x="2320233" y="9008"/>
                  <a:pt x="2321357" y="10188"/>
                  <a:pt x="2321188" y="12210"/>
                </a:cubicBezTo>
                <a:close/>
                <a:moveTo>
                  <a:pt x="2327371" y="1277092"/>
                </a:moveTo>
                <a:cubicBezTo>
                  <a:pt x="2326191" y="1291320"/>
                  <a:pt x="2322482" y="1301340"/>
                  <a:pt x="2316355" y="1307142"/>
                </a:cubicBezTo>
                <a:cubicBezTo>
                  <a:pt x="2318210" y="1298268"/>
                  <a:pt x="2317648" y="1289169"/>
                  <a:pt x="2327371" y="1277092"/>
                </a:cubicBezTo>
                <a:close/>
                <a:moveTo>
                  <a:pt x="2336644" y="1721543"/>
                </a:moveTo>
                <a:cubicBezTo>
                  <a:pt x="2328551" y="1704018"/>
                  <a:pt x="2313096" y="1690033"/>
                  <a:pt x="2312534" y="1668689"/>
                </a:cubicBezTo>
                <a:cubicBezTo>
                  <a:pt x="2326359" y="1683237"/>
                  <a:pt x="2336363" y="1699806"/>
                  <a:pt x="2336644" y="1721543"/>
                </a:cubicBezTo>
                <a:close/>
                <a:moveTo>
                  <a:pt x="2339005" y="818881"/>
                </a:moveTo>
                <a:cubicBezTo>
                  <a:pt x="2344344" y="820117"/>
                  <a:pt x="2349346" y="821971"/>
                  <a:pt x="2347884" y="832362"/>
                </a:cubicBezTo>
                <a:cubicBezTo>
                  <a:pt x="2347772" y="832418"/>
                  <a:pt x="2345524" y="835114"/>
                  <a:pt x="2343445" y="834945"/>
                </a:cubicBezTo>
                <a:cubicBezTo>
                  <a:pt x="2335970" y="834440"/>
                  <a:pt x="2333666" y="828261"/>
                  <a:pt x="2333103" y="821915"/>
                </a:cubicBezTo>
                <a:cubicBezTo>
                  <a:pt x="2332823" y="818881"/>
                  <a:pt x="2336420" y="818264"/>
                  <a:pt x="2339005" y="818881"/>
                </a:cubicBezTo>
                <a:close/>
                <a:moveTo>
                  <a:pt x="2343332" y="577082"/>
                </a:moveTo>
                <a:cubicBezTo>
                  <a:pt x="2345412" y="576577"/>
                  <a:pt x="2346367" y="577644"/>
                  <a:pt x="2346199" y="579834"/>
                </a:cubicBezTo>
                <a:cubicBezTo>
                  <a:pt x="2345693" y="580508"/>
                  <a:pt x="2345356" y="581632"/>
                  <a:pt x="2344737" y="581744"/>
                </a:cubicBezTo>
                <a:cubicBezTo>
                  <a:pt x="2342658" y="582250"/>
                  <a:pt x="2341590" y="581126"/>
                  <a:pt x="2341927" y="578992"/>
                </a:cubicBezTo>
                <a:cubicBezTo>
                  <a:pt x="2342040" y="578262"/>
                  <a:pt x="2342714" y="577195"/>
                  <a:pt x="2343332" y="577082"/>
                </a:cubicBezTo>
                <a:close/>
                <a:moveTo>
                  <a:pt x="2348784" y="223286"/>
                </a:moveTo>
                <a:cubicBezTo>
                  <a:pt x="2347491" y="223904"/>
                  <a:pt x="2346199" y="224465"/>
                  <a:pt x="2344906" y="225083"/>
                </a:cubicBezTo>
                <a:cubicBezTo>
                  <a:pt x="2343107" y="224128"/>
                  <a:pt x="2342714" y="222724"/>
                  <a:pt x="2343950" y="221095"/>
                </a:cubicBezTo>
                <a:cubicBezTo>
                  <a:pt x="2344400" y="220534"/>
                  <a:pt x="2345693" y="219860"/>
                  <a:pt x="2345974" y="220028"/>
                </a:cubicBezTo>
                <a:cubicBezTo>
                  <a:pt x="2347042" y="220927"/>
                  <a:pt x="2347884" y="222162"/>
                  <a:pt x="2348840" y="223286"/>
                </a:cubicBezTo>
                <a:close/>
                <a:moveTo>
                  <a:pt x="2353673" y="1791639"/>
                </a:moveTo>
                <a:cubicBezTo>
                  <a:pt x="2352324" y="1792763"/>
                  <a:pt x="2351032" y="1794672"/>
                  <a:pt x="2349908" y="1794560"/>
                </a:cubicBezTo>
                <a:cubicBezTo>
                  <a:pt x="2346648" y="1794167"/>
                  <a:pt x="2339904" y="1799109"/>
                  <a:pt x="2341084" y="1792032"/>
                </a:cubicBezTo>
                <a:cubicBezTo>
                  <a:pt x="2341815" y="1787707"/>
                  <a:pt x="2349121" y="1787033"/>
                  <a:pt x="2353673" y="1791639"/>
                </a:cubicBezTo>
                <a:close/>
                <a:moveTo>
                  <a:pt x="2354067" y="2290515"/>
                </a:moveTo>
                <a:cubicBezTo>
                  <a:pt x="2353280" y="2291863"/>
                  <a:pt x="2352774" y="2293998"/>
                  <a:pt x="2351650" y="2294391"/>
                </a:cubicBezTo>
                <a:cubicBezTo>
                  <a:pt x="2348953" y="2295345"/>
                  <a:pt x="2346761" y="2294054"/>
                  <a:pt x="2347379" y="2290740"/>
                </a:cubicBezTo>
                <a:cubicBezTo>
                  <a:pt x="2347604" y="2289504"/>
                  <a:pt x="2349458" y="2287875"/>
                  <a:pt x="2350694" y="2287763"/>
                </a:cubicBezTo>
                <a:cubicBezTo>
                  <a:pt x="2351706" y="2287651"/>
                  <a:pt x="2352886" y="2289504"/>
                  <a:pt x="2354011" y="2290515"/>
                </a:cubicBezTo>
                <a:close/>
                <a:moveTo>
                  <a:pt x="2354966" y="3761475"/>
                </a:moveTo>
                <a:cubicBezTo>
                  <a:pt x="2355809" y="3775966"/>
                  <a:pt x="2365644" y="3785851"/>
                  <a:pt x="2350133" y="3799724"/>
                </a:cubicBezTo>
                <a:cubicBezTo>
                  <a:pt x="2349739" y="3785739"/>
                  <a:pt x="2345412" y="3775910"/>
                  <a:pt x="2354966" y="3761475"/>
                </a:cubicBezTo>
                <a:close/>
                <a:moveTo>
                  <a:pt x="2356821" y="2262881"/>
                </a:moveTo>
                <a:cubicBezTo>
                  <a:pt x="2356652" y="2262544"/>
                  <a:pt x="2357383" y="2261308"/>
                  <a:pt x="2357945" y="2260971"/>
                </a:cubicBezTo>
                <a:cubicBezTo>
                  <a:pt x="2359631" y="2259960"/>
                  <a:pt x="2360867" y="2260578"/>
                  <a:pt x="2361542" y="2262544"/>
                </a:cubicBezTo>
                <a:cubicBezTo>
                  <a:pt x="2360811" y="2263723"/>
                  <a:pt x="2360137" y="2264903"/>
                  <a:pt x="2359406" y="2266139"/>
                </a:cubicBezTo>
                <a:cubicBezTo>
                  <a:pt x="2358507" y="2265072"/>
                  <a:pt x="2357495" y="2264117"/>
                  <a:pt x="2356877" y="2262937"/>
                </a:cubicBezTo>
                <a:close/>
                <a:moveTo>
                  <a:pt x="2359575" y="1294448"/>
                </a:moveTo>
                <a:cubicBezTo>
                  <a:pt x="2361092" y="1294504"/>
                  <a:pt x="2362497" y="1295459"/>
                  <a:pt x="2363959" y="1296077"/>
                </a:cubicBezTo>
                <a:cubicBezTo>
                  <a:pt x="2364577" y="1297987"/>
                  <a:pt x="2363846" y="1299391"/>
                  <a:pt x="2361767" y="1299279"/>
                </a:cubicBezTo>
                <a:cubicBezTo>
                  <a:pt x="2360249" y="1299222"/>
                  <a:pt x="2358282" y="1298661"/>
                  <a:pt x="2357439" y="1297537"/>
                </a:cubicBezTo>
                <a:cubicBezTo>
                  <a:pt x="2356315" y="1296077"/>
                  <a:pt x="2357439" y="1294392"/>
                  <a:pt x="2359518" y="1294504"/>
                </a:cubicBezTo>
                <a:close/>
                <a:moveTo>
                  <a:pt x="2372501" y="432452"/>
                </a:moveTo>
                <a:cubicBezTo>
                  <a:pt x="2389024" y="435991"/>
                  <a:pt x="2379695" y="443910"/>
                  <a:pt x="2375030" y="450875"/>
                </a:cubicBezTo>
                <a:lnTo>
                  <a:pt x="2375030" y="450875"/>
                </a:lnTo>
                <a:cubicBezTo>
                  <a:pt x="2378290" y="456098"/>
                  <a:pt x="2380819" y="461210"/>
                  <a:pt x="2375761" y="467669"/>
                </a:cubicBezTo>
                <a:cubicBezTo>
                  <a:pt x="2370984" y="461041"/>
                  <a:pt x="2374861" y="456042"/>
                  <a:pt x="2375030" y="450931"/>
                </a:cubicBezTo>
                <a:lnTo>
                  <a:pt x="2375030" y="450931"/>
                </a:lnTo>
                <a:cubicBezTo>
                  <a:pt x="2372726" y="449639"/>
                  <a:pt x="2370365" y="448572"/>
                  <a:pt x="2368174" y="447168"/>
                </a:cubicBezTo>
                <a:cubicBezTo>
                  <a:pt x="2364689" y="444921"/>
                  <a:pt x="2359462" y="443011"/>
                  <a:pt x="2361485" y="437619"/>
                </a:cubicBezTo>
                <a:cubicBezTo>
                  <a:pt x="2363172" y="433126"/>
                  <a:pt x="2368454" y="431553"/>
                  <a:pt x="2372501" y="432452"/>
                </a:cubicBezTo>
                <a:close/>
                <a:moveTo>
                  <a:pt x="2406503" y="255975"/>
                </a:moveTo>
                <a:cubicBezTo>
                  <a:pt x="2395375" y="262547"/>
                  <a:pt x="2385989" y="260581"/>
                  <a:pt x="2376885" y="259570"/>
                </a:cubicBezTo>
                <a:cubicBezTo>
                  <a:pt x="2374749" y="259345"/>
                  <a:pt x="2371883" y="257098"/>
                  <a:pt x="2371152" y="255133"/>
                </a:cubicBezTo>
                <a:cubicBezTo>
                  <a:pt x="2369803" y="251257"/>
                  <a:pt x="2372726" y="248449"/>
                  <a:pt x="2375648" y="246539"/>
                </a:cubicBezTo>
                <a:cubicBezTo>
                  <a:pt x="2388631" y="237945"/>
                  <a:pt x="2395712" y="248336"/>
                  <a:pt x="2406503" y="255975"/>
                </a:cubicBezTo>
                <a:close/>
              </a:path>
            </a:pathLst>
          </a:custGeom>
          <a:solidFill>
            <a:schemeClr val="accent1"/>
          </a:solidFill>
          <a:ln w="5619" cap="flat">
            <a:noFill/>
            <a:prstDash val="solid"/>
            <a:miter/>
          </a:ln>
        </p:spPr>
        <p:txBody>
          <a:bodyPr rtlCol="0" anchor="ctr"/>
          <a:lstStyle/>
          <a:p>
            <a:endParaRPr lang="en-GB" dirty="0"/>
          </a:p>
        </p:txBody>
      </p:sp>
      <p:pic>
        <p:nvPicPr>
          <p:cNvPr id="4" name="Graphic 3">
            <a:extLst>
              <a:ext uri="{FF2B5EF4-FFF2-40B4-BE49-F238E27FC236}">
                <a16:creationId xmlns:a16="http://schemas.microsoft.com/office/drawing/2014/main" id="{63BAC3B0-8281-0A42-38C1-647F715ABE8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81015" y="476251"/>
            <a:ext cx="2914643" cy="658866"/>
          </a:xfrm>
          <a:prstGeom prst="rect">
            <a:avLst/>
          </a:prstGeom>
        </p:spPr>
      </p:pic>
    </p:spTree>
    <p:extLst>
      <p:ext uri="{BB962C8B-B14F-4D97-AF65-F5344CB8AC3E}">
        <p14:creationId xmlns:p14="http://schemas.microsoft.com/office/powerpoint/2010/main" val="3265851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tatement (Dark)">
    <p:bg>
      <p:bgPr>
        <a:solidFill>
          <a:schemeClr val="tx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5C40F5C-4460-EB42-B4CB-2D7BCAB8799D}"/>
              </a:ext>
            </a:extLst>
          </p:cNvPr>
          <p:cNvGrpSpPr/>
          <p:nvPr/>
        </p:nvGrpSpPr>
        <p:grpSpPr>
          <a:xfrm>
            <a:off x="2387600" y="1491972"/>
            <a:ext cx="7382042" cy="555575"/>
            <a:chOff x="2387600" y="1491972"/>
            <a:chExt cx="7382042" cy="555575"/>
          </a:xfrm>
        </p:grpSpPr>
        <p:sp>
          <p:nvSpPr>
            <p:cNvPr id="7" name="Freeform 6">
              <a:extLst>
                <a:ext uri="{FF2B5EF4-FFF2-40B4-BE49-F238E27FC236}">
                  <a16:creationId xmlns:a16="http://schemas.microsoft.com/office/drawing/2014/main" id="{9C7C67D3-E8E2-454B-8D45-A360B3971EC4}"/>
                </a:ext>
              </a:extLst>
            </p:cNvPr>
            <p:cNvSpPr/>
            <p:nvPr/>
          </p:nvSpPr>
          <p:spPr>
            <a:xfrm>
              <a:off x="3257448" y="1546572"/>
              <a:ext cx="37886" cy="446375"/>
            </a:xfrm>
            <a:custGeom>
              <a:avLst/>
              <a:gdLst>
                <a:gd name="connsiteX0" fmla="*/ 53800 w 53799"/>
                <a:gd name="connsiteY0" fmla="*/ 621876 h 633865"/>
                <a:gd name="connsiteX1" fmla="*/ 53800 w 53799"/>
                <a:gd name="connsiteY1" fmla="*/ 36088 h 633865"/>
                <a:gd name="connsiteX2" fmla="*/ 41802 w 53799"/>
                <a:gd name="connsiteY2" fmla="*/ 15324 h 633865"/>
                <a:gd name="connsiteX3" fmla="*/ 17997 w 53799"/>
                <a:gd name="connsiteY3" fmla="*/ 1608 h 633865"/>
                <a:gd name="connsiteX4" fmla="*/ 0 w 53799"/>
                <a:gd name="connsiteY4" fmla="*/ 11990 h 633865"/>
                <a:gd name="connsiteX5" fmla="*/ 0 w 53799"/>
                <a:gd name="connsiteY5" fmla="*/ 597778 h 633865"/>
                <a:gd name="connsiteX6" fmla="*/ 11998 w 53799"/>
                <a:gd name="connsiteY6" fmla="*/ 618542 h 633865"/>
                <a:gd name="connsiteX7" fmla="*/ 35803 w 53799"/>
                <a:gd name="connsiteY7" fmla="*/ 632258 h 633865"/>
                <a:gd name="connsiteX8" fmla="*/ 53800 w 53799"/>
                <a:gd name="connsiteY8" fmla="*/ 621876 h 63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99" h="633865">
                  <a:moveTo>
                    <a:pt x="53800" y="621876"/>
                  </a:moveTo>
                  <a:lnTo>
                    <a:pt x="53800" y="36088"/>
                  </a:lnTo>
                  <a:cubicBezTo>
                    <a:pt x="53800" y="27516"/>
                    <a:pt x="49229" y="19610"/>
                    <a:pt x="41802" y="15324"/>
                  </a:cubicBezTo>
                  <a:lnTo>
                    <a:pt x="17997" y="1608"/>
                  </a:lnTo>
                  <a:cubicBezTo>
                    <a:pt x="9998" y="-2964"/>
                    <a:pt x="0" y="2751"/>
                    <a:pt x="0" y="11990"/>
                  </a:cubicBezTo>
                  <a:lnTo>
                    <a:pt x="0" y="597778"/>
                  </a:lnTo>
                  <a:cubicBezTo>
                    <a:pt x="0" y="606350"/>
                    <a:pt x="4571" y="614256"/>
                    <a:pt x="11998" y="618542"/>
                  </a:cubicBezTo>
                  <a:lnTo>
                    <a:pt x="35803" y="632258"/>
                  </a:lnTo>
                  <a:cubicBezTo>
                    <a:pt x="43802" y="636830"/>
                    <a:pt x="53800" y="631115"/>
                    <a:pt x="53800" y="621876"/>
                  </a:cubicBezTo>
                  <a:close/>
                </a:path>
              </a:pathLst>
            </a:custGeom>
            <a:solidFill>
              <a:srgbClr val="6900FF"/>
            </a:solidFill>
            <a:ln w="9516"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E8E3DC34-5B3C-F743-B707-75ECE439D92E}"/>
                </a:ext>
              </a:extLst>
            </p:cNvPr>
            <p:cNvSpPr/>
            <p:nvPr/>
          </p:nvSpPr>
          <p:spPr>
            <a:xfrm>
              <a:off x="3106170" y="1535639"/>
              <a:ext cx="75706" cy="468242"/>
            </a:xfrm>
            <a:custGeom>
              <a:avLst/>
              <a:gdLst>
                <a:gd name="connsiteX0" fmla="*/ 107505 w 107504"/>
                <a:gd name="connsiteY0" fmla="*/ 652927 h 664917"/>
                <a:gd name="connsiteX1" fmla="*/ 107505 w 107504"/>
                <a:gd name="connsiteY1" fmla="*/ 67140 h 664917"/>
                <a:gd name="connsiteX2" fmla="*/ 95507 w 107504"/>
                <a:gd name="connsiteY2" fmla="*/ 46375 h 664917"/>
                <a:gd name="connsiteX3" fmla="*/ 17997 w 107504"/>
                <a:gd name="connsiteY3" fmla="*/ 1608 h 664917"/>
                <a:gd name="connsiteX4" fmla="*/ 0 w 107504"/>
                <a:gd name="connsiteY4" fmla="*/ 11990 h 664917"/>
                <a:gd name="connsiteX5" fmla="*/ 0 w 107504"/>
                <a:gd name="connsiteY5" fmla="*/ 597778 h 664917"/>
                <a:gd name="connsiteX6" fmla="*/ 11998 w 107504"/>
                <a:gd name="connsiteY6" fmla="*/ 618542 h 664917"/>
                <a:gd name="connsiteX7" fmla="*/ 89508 w 107504"/>
                <a:gd name="connsiteY7" fmla="*/ 663310 h 664917"/>
                <a:gd name="connsiteX8" fmla="*/ 107505 w 107504"/>
                <a:gd name="connsiteY8" fmla="*/ 652927 h 6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04" h="664917">
                  <a:moveTo>
                    <a:pt x="107505" y="652927"/>
                  </a:moveTo>
                  <a:lnTo>
                    <a:pt x="107505" y="67140"/>
                  </a:lnTo>
                  <a:cubicBezTo>
                    <a:pt x="107505" y="58567"/>
                    <a:pt x="102934" y="50662"/>
                    <a:pt x="95507" y="46375"/>
                  </a:cubicBezTo>
                  <a:lnTo>
                    <a:pt x="17997" y="1608"/>
                  </a:lnTo>
                  <a:cubicBezTo>
                    <a:pt x="9998" y="-2964"/>
                    <a:pt x="0" y="2751"/>
                    <a:pt x="0" y="11990"/>
                  </a:cubicBezTo>
                  <a:lnTo>
                    <a:pt x="0" y="597778"/>
                  </a:lnTo>
                  <a:cubicBezTo>
                    <a:pt x="0" y="606350"/>
                    <a:pt x="4571" y="614256"/>
                    <a:pt x="11998" y="618542"/>
                  </a:cubicBezTo>
                  <a:lnTo>
                    <a:pt x="89508" y="663310"/>
                  </a:lnTo>
                  <a:cubicBezTo>
                    <a:pt x="97507" y="667882"/>
                    <a:pt x="107505" y="662167"/>
                    <a:pt x="107505" y="652927"/>
                  </a:cubicBezTo>
                  <a:close/>
                </a:path>
              </a:pathLst>
            </a:custGeom>
            <a:solidFill>
              <a:srgbClr val="6900FF"/>
            </a:solidFill>
            <a:ln w="9516"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BF088D4F-6853-DF40-8101-429B0C0B5AD1}"/>
                </a:ext>
              </a:extLst>
            </p:cNvPr>
            <p:cNvSpPr/>
            <p:nvPr/>
          </p:nvSpPr>
          <p:spPr>
            <a:xfrm>
              <a:off x="2917005" y="1524705"/>
              <a:ext cx="113525" cy="490109"/>
            </a:xfrm>
            <a:custGeom>
              <a:avLst/>
              <a:gdLst>
                <a:gd name="connsiteX0" fmla="*/ 161210 w 161209"/>
                <a:gd name="connsiteY0" fmla="*/ 683979 h 695968"/>
                <a:gd name="connsiteX1" fmla="*/ 161210 w 161209"/>
                <a:gd name="connsiteY1" fmla="*/ 98191 h 695968"/>
                <a:gd name="connsiteX2" fmla="*/ 149212 w 161209"/>
                <a:gd name="connsiteY2" fmla="*/ 77427 h 695968"/>
                <a:gd name="connsiteX3" fmla="*/ 17997 w 161209"/>
                <a:gd name="connsiteY3" fmla="*/ 1608 h 695968"/>
                <a:gd name="connsiteX4" fmla="*/ 0 w 161209"/>
                <a:gd name="connsiteY4" fmla="*/ 11990 h 695968"/>
                <a:gd name="connsiteX5" fmla="*/ 0 w 161209"/>
                <a:gd name="connsiteY5" fmla="*/ 597778 h 695968"/>
                <a:gd name="connsiteX6" fmla="*/ 11998 w 161209"/>
                <a:gd name="connsiteY6" fmla="*/ 618542 h 695968"/>
                <a:gd name="connsiteX7" fmla="*/ 143213 w 161209"/>
                <a:gd name="connsiteY7" fmla="*/ 694361 h 695968"/>
                <a:gd name="connsiteX8" fmla="*/ 161210 w 161209"/>
                <a:gd name="connsiteY8" fmla="*/ 683979 h 69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09" h="695968">
                  <a:moveTo>
                    <a:pt x="161210" y="683979"/>
                  </a:moveTo>
                  <a:lnTo>
                    <a:pt x="161210" y="98191"/>
                  </a:lnTo>
                  <a:cubicBezTo>
                    <a:pt x="161210" y="89619"/>
                    <a:pt x="156639" y="81713"/>
                    <a:pt x="149212" y="77427"/>
                  </a:cubicBezTo>
                  <a:lnTo>
                    <a:pt x="17997" y="1608"/>
                  </a:lnTo>
                  <a:cubicBezTo>
                    <a:pt x="9998" y="-2964"/>
                    <a:pt x="0" y="2751"/>
                    <a:pt x="0" y="11990"/>
                  </a:cubicBezTo>
                  <a:lnTo>
                    <a:pt x="0" y="597778"/>
                  </a:lnTo>
                  <a:cubicBezTo>
                    <a:pt x="0" y="606350"/>
                    <a:pt x="4571" y="614256"/>
                    <a:pt x="11998" y="618542"/>
                  </a:cubicBezTo>
                  <a:lnTo>
                    <a:pt x="143213" y="694361"/>
                  </a:lnTo>
                  <a:cubicBezTo>
                    <a:pt x="151211" y="698933"/>
                    <a:pt x="161210" y="693218"/>
                    <a:pt x="161210" y="683979"/>
                  </a:cubicBezTo>
                  <a:close/>
                </a:path>
              </a:pathLst>
            </a:custGeom>
            <a:solidFill>
              <a:srgbClr val="6900FF"/>
            </a:solidFill>
            <a:ln w="9516"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9297380B-8C05-C34C-A394-0474FE1AFB29}"/>
                </a:ext>
              </a:extLst>
            </p:cNvPr>
            <p:cNvSpPr/>
            <p:nvPr/>
          </p:nvSpPr>
          <p:spPr>
            <a:xfrm>
              <a:off x="2690156" y="1513838"/>
              <a:ext cx="151345" cy="511909"/>
            </a:xfrm>
            <a:custGeom>
              <a:avLst/>
              <a:gdLst>
                <a:gd name="connsiteX0" fmla="*/ 214819 w 214914"/>
                <a:gd name="connsiteY0" fmla="*/ 714840 h 726925"/>
                <a:gd name="connsiteX1" fmla="*/ 214819 w 214914"/>
                <a:gd name="connsiteY1" fmla="*/ 129148 h 726925"/>
                <a:gd name="connsiteX2" fmla="*/ 202821 w 214914"/>
                <a:gd name="connsiteY2" fmla="*/ 108383 h 726925"/>
                <a:gd name="connsiteX3" fmla="*/ 17997 w 214914"/>
                <a:gd name="connsiteY3" fmla="*/ 1608 h 726925"/>
                <a:gd name="connsiteX4" fmla="*/ 0 w 214914"/>
                <a:gd name="connsiteY4" fmla="*/ 11990 h 726925"/>
                <a:gd name="connsiteX5" fmla="*/ 0 w 214914"/>
                <a:gd name="connsiteY5" fmla="*/ 597778 h 726925"/>
                <a:gd name="connsiteX6" fmla="*/ 11998 w 214914"/>
                <a:gd name="connsiteY6" fmla="*/ 618542 h 726925"/>
                <a:gd name="connsiteX7" fmla="*/ 196918 w 214914"/>
                <a:gd name="connsiteY7" fmla="*/ 725317 h 726925"/>
                <a:gd name="connsiteX8" fmla="*/ 214914 w 214914"/>
                <a:gd name="connsiteY8" fmla="*/ 714935 h 72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914" h="726925">
                  <a:moveTo>
                    <a:pt x="214819" y="714840"/>
                  </a:moveTo>
                  <a:lnTo>
                    <a:pt x="214819" y="129148"/>
                  </a:lnTo>
                  <a:cubicBezTo>
                    <a:pt x="214819" y="120575"/>
                    <a:pt x="210248" y="112669"/>
                    <a:pt x="202821" y="108383"/>
                  </a:cubicBezTo>
                  <a:lnTo>
                    <a:pt x="17997" y="1608"/>
                  </a:lnTo>
                  <a:cubicBezTo>
                    <a:pt x="9998" y="-2964"/>
                    <a:pt x="0" y="2751"/>
                    <a:pt x="0" y="11990"/>
                  </a:cubicBezTo>
                  <a:lnTo>
                    <a:pt x="0" y="597778"/>
                  </a:lnTo>
                  <a:cubicBezTo>
                    <a:pt x="0" y="606350"/>
                    <a:pt x="4571" y="614256"/>
                    <a:pt x="11998" y="618542"/>
                  </a:cubicBezTo>
                  <a:lnTo>
                    <a:pt x="196918" y="725317"/>
                  </a:lnTo>
                  <a:cubicBezTo>
                    <a:pt x="204916" y="729889"/>
                    <a:pt x="214914" y="724174"/>
                    <a:pt x="214914" y="714935"/>
                  </a:cubicBezTo>
                  <a:close/>
                </a:path>
              </a:pathLst>
            </a:custGeom>
            <a:solidFill>
              <a:srgbClr val="6900FF"/>
            </a:solidFill>
            <a:ln w="9516"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7AEE66FB-D5FA-AA48-9CAA-7C90058543DF}"/>
                </a:ext>
              </a:extLst>
            </p:cNvPr>
            <p:cNvSpPr/>
            <p:nvPr/>
          </p:nvSpPr>
          <p:spPr>
            <a:xfrm>
              <a:off x="2387600" y="1491972"/>
              <a:ext cx="226983" cy="555575"/>
            </a:xfrm>
            <a:custGeom>
              <a:avLst/>
              <a:gdLst>
                <a:gd name="connsiteX0" fmla="*/ 322229 w 322323"/>
                <a:gd name="connsiteY0" fmla="*/ 776943 h 788932"/>
                <a:gd name="connsiteX1" fmla="*/ 322229 w 322323"/>
                <a:gd name="connsiteY1" fmla="*/ 191155 h 788932"/>
                <a:gd name="connsiteX2" fmla="*/ 310231 w 322323"/>
                <a:gd name="connsiteY2" fmla="*/ 170391 h 788932"/>
                <a:gd name="connsiteX3" fmla="*/ 17997 w 322323"/>
                <a:gd name="connsiteY3" fmla="*/ 1608 h 788932"/>
                <a:gd name="connsiteX4" fmla="*/ 0 w 322323"/>
                <a:gd name="connsiteY4" fmla="*/ 11990 h 788932"/>
                <a:gd name="connsiteX5" fmla="*/ 0 w 322323"/>
                <a:gd name="connsiteY5" fmla="*/ 597778 h 788932"/>
                <a:gd name="connsiteX6" fmla="*/ 11998 w 322323"/>
                <a:gd name="connsiteY6" fmla="*/ 618542 h 788932"/>
                <a:gd name="connsiteX7" fmla="*/ 304327 w 322323"/>
                <a:gd name="connsiteY7" fmla="*/ 787325 h 788932"/>
                <a:gd name="connsiteX8" fmla="*/ 322324 w 322323"/>
                <a:gd name="connsiteY8" fmla="*/ 776943 h 78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323" h="788932">
                  <a:moveTo>
                    <a:pt x="322229" y="776943"/>
                  </a:moveTo>
                  <a:lnTo>
                    <a:pt x="322229" y="191155"/>
                  </a:lnTo>
                  <a:cubicBezTo>
                    <a:pt x="322229" y="182583"/>
                    <a:pt x="317658" y="174677"/>
                    <a:pt x="310231" y="170391"/>
                  </a:cubicBezTo>
                  <a:lnTo>
                    <a:pt x="17997" y="1608"/>
                  </a:lnTo>
                  <a:cubicBezTo>
                    <a:pt x="9998" y="-2964"/>
                    <a:pt x="0" y="2751"/>
                    <a:pt x="0" y="11990"/>
                  </a:cubicBezTo>
                  <a:lnTo>
                    <a:pt x="0" y="597778"/>
                  </a:lnTo>
                  <a:cubicBezTo>
                    <a:pt x="0" y="606350"/>
                    <a:pt x="4571" y="614256"/>
                    <a:pt x="11998" y="618542"/>
                  </a:cubicBezTo>
                  <a:lnTo>
                    <a:pt x="304327" y="787325"/>
                  </a:lnTo>
                  <a:cubicBezTo>
                    <a:pt x="312326" y="791897"/>
                    <a:pt x="322324" y="786182"/>
                    <a:pt x="322324" y="776943"/>
                  </a:cubicBezTo>
                  <a:close/>
                </a:path>
              </a:pathLst>
            </a:custGeom>
            <a:solidFill>
              <a:srgbClr val="6900FF"/>
            </a:solidFill>
            <a:ln w="9516"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54263315-5DC3-B046-AF9B-0228A11BADBB}"/>
                </a:ext>
              </a:extLst>
            </p:cNvPr>
            <p:cNvSpPr/>
            <p:nvPr/>
          </p:nvSpPr>
          <p:spPr>
            <a:xfrm>
              <a:off x="3370974"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B0F6FDA4-3CA8-ED44-8195-F8352F04333F}"/>
                </a:ext>
              </a:extLst>
            </p:cNvPr>
            <p:cNvSpPr/>
            <p:nvPr/>
          </p:nvSpPr>
          <p:spPr>
            <a:xfrm>
              <a:off x="3474039"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4" name="Freeform 13">
              <a:extLst>
                <a:ext uri="{FF2B5EF4-FFF2-40B4-BE49-F238E27FC236}">
                  <a16:creationId xmlns:a16="http://schemas.microsoft.com/office/drawing/2014/main" id="{49C09BEA-02CE-D74B-8AE9-6B849E22C224}"/>
                </a:ext>
              </a:extLst>
            </p:cNvPr>
            <p:cNvSpPr/>
            <p:nvPr/>
          </p:nvSpPr>
          <p:spPr>
            <a:xfrm>
              <a:off x="3577170"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AEB101FC-D327-214E-B81A-ABEA6B90DBE5}"/>
                </a:ext>
              </a:extLst>
            </p:cNvPr>
            <p:cNvSpPr/>
            <p:nvPr/>
          </p:nvSpPr>
          <p:spPr>
            <a:xfrm>
              <a:off x="3680235"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6" name="Freeform 15">
              <a:extLst>
                <a:ext uri="{FF2B5EF4-FFF2-40B4-BE49-F238E27FC236}">
                  <a16:creationId xmlns:a16="http://schemas.microsoft.com/office/drawing/2014/main" id="{A5F8EE2E-0814-C74A-9542-4660B0991049}"/>
                </a:ext>
              </a:extLst>
            </p:cNvPr>
            <p:cNvSpPr/>
            <p:nvPr/>
          </p:nvSpPr>
          <p:spPr>
            <a:xfrm>
              <a:off x="3783367"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7" name="Freeform 16">
              <a:extLst>
                <a:ext uri="{FF2B5EF4-FFF2-40B4-BE49-F238E27FC236}">
                  <a16:creationId xmlns:a16="http://schemas.microsoft.com/office/drawing/2014/main" id="{5A196EE9-0999-8443-93F9-C830267BB14F}"/>
                </a:ext>
              </a:extLst>
            </p:cNvPr>
            <p:cNvSpPr/>
            <p:nvPr/>
          </p:nvSpPr>
          <p:spPr>
            <a:xfrm>
              <a:off x="3886432"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8" name="Freeform 17">
              <a:extLst>
                <a:ext uri="{FF2B5EF4-FFF2-40B4-BE49-F238E27FC236}">
                  <a16:creationId xmlns:a16="http://schemas.microsoft.com/office/drawing/2014/main" id="{7E337BB1-5E15-774B-94E1-2808139BFF17}"/>
                </a:ext>
              </a:extLst>
            </p:cNvPr>
            <p:cNvSpPr/>
            <p:nvPr/>
          </p:nvSpPr>
          <p:spPr>
            <a:xfrm>
              <a:off x="3989496"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901D8CF2-8687-4649-A1FC-FF8826BD935F}"/>
                </a:ext>
              </a:extLst>
            </p:cNvPr>
            <p:cNvSpPr/>
            <p:nvPr/>
          </p:nvSpPr>
          <p:spPr>
            <a:xfrm>
              <a:off x="4092628"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5AA4FDE1-D4D7-EA46-B55A-2E6AA42540C2}"/>
                </a:ext>
              </a:extLst>
            </p:cNvPr>
            <p:cNvSpPr/>
            <p:nvPr/>
          </p:nvSpPr>
          <p:spPr>
            <a:xfrm>
              <a:off x="4195693"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928D3914-C345-5345-8074-4EC540987FC9}"/>
                </a:ext>
              </a:extLst>
            </p:cNvPr>
            <p:cNvSpPr/>
            <p:nvPr/>
          </p:nvSpPr>
          <p:spPr>
            <a:xfrm>
              <a:off x="4298825"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48186646-90D0-2342-8A71-42885225FA95}"/>
                </a:ext>
              </a:extLst>
            </p:cNvPr>
            <p:cNvSpPr/>
            <p:nvPr/>
          </p:nvSpPr>
          <p:spPr>
            <a:xfrm>
              <a:off x="4401890"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26AD1EC3-7F25-494D-8850-F2450119F6DF}"/>
                </a:ext>
              </a:extLst>
            </p:cNvPr>
            <p:cNvSpPr/>
            <p:nvPr/>
          </p:nvSpPr>
          <p:spPr>
            <a:xfrm>
              <a:off x="4505022"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7FC1E38A-50A9-DD48-9B9E-6F23E19A85DA}"/>
                </a:ext>
              </a:extLst>
            </p:cNvPr>
            <p:cNvSpPr/>
            <p:nvPr/>
          </p:nvSpPr>
          <p:spPr>
            <a:xfrm>
              <a:off x="4608087"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8AC19659-7386-7943-B403-9EB163328FEA}"/>
                </a:ext>
              </a:extLst>
            </p:cNvPr>
            <p:cNvSpPr/>
            <p:nvPr/>
          </p:nvSpPr>
          <p:spPr>
            <a:xfrm>
              <a:off x="4711218"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4AE60DCD-79B6-1246-B723-E891920E70C9}"/>
                </a:ext>
              </a:extLst>
            </p:cNvPr>
            <p:cNvSpPr/>
            <p:nvPr/>
          </p:nvSpPr>
          <p:spPr>
            <a:xfrm>
              <a:off x="4814283"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431DD554-933B-AE42-BA7F-D7C8D9421AED}"/>
                </a:ext>
              </a:extLst>
            </p:cNvPr>
            <p:cNvSpPr/>
            <p:nvPr/>
          </p:nvSpPr>
          <p:spPr>
            <a:xfrm>
              <a:off x="4917415"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A007657C-4DF9-B64A-B251-01A5A604CF66}"/>
                </a:ext>
              </a:extLst>
            </p:cNvPr>
            <p:cNvSpPr/>
            <p:nvPr/>
          </p:nvSpPr>
          <p:spPr>
            <a:xfrm>
              <a:off x="5020480"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BDD3A25B-C268-524E-A97D-5515F63CB62B}"/>
                </a:ext>
              </a:extLst>
            </p:cNvPr>
            <p:cNvSpPr/>
            <p:nvPr/>
          </p:nvSpPr>
          <p:spPr>
            <a:xfrm>
              <a:off x="5123612"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B9778080-C799-E14B-9191-3C8046FD77F8}"/>
                </a:ext>
              </a:extLst>
            </p:cNvPr>
            <p:cNvSpPr/>
            <p:nvPr/>
          </p:nvSpPr>
          <p:spPr>
            <a:xfrm>
              <a:off x="5226677"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4CEA66CB-0D01-8343-B8F3-81EDCAB9C855}"/>
                </a:ext>
              </a:extLst>
            </p:cNvPr>
            <p:cNvSpPr/>
            <p:nvPr/>
          </p:nvSpPr>
          <p:spPr>
            <a:xfrm>
              <a:off x="5329809"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D4BF12E1-7552-2443-A2CD-84E468F045A1}"/>
                </a:ext>
              </a:extLst>
            </p:cNvPr>
            <p:cNvSpPr/>
            <p:nvPr/>
          </p:nvSpPr>
          <p:spPr>
            <a:xfrm>
              <a:off x="5432874"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9D3C543C-B0B3-BF46-9EEC-CFC92F940BBB}"/>
                </a:ext>
              </a:extLst>
            </p:cNvPr>
            <p:cNvSpPr/>
            <p:nvPr/>
          </p:nvSpPr>
          <p:spPr>
            <a:xfrm>
              <a:off x="5536005"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5D09C937-3D3B-4D40-86DD-D4ED999ACD91}"/>
                </a:ext>
              </a:extLst>
            </p:cNvPr>
            <p:cNvSpPr/>
            <p:nvPr/>
          </p:nvSpPr>
          <p:spPr>
            <a:xfrm>
              <a:off x="5639070"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35" name="Freeform 34">
              <a:extLst>
                <a:ext uri="{FF2B5EF4-FFF2-40B4-BE49-F238E27FC236}">
                  <a16:creationId xmlns:a16="http://schemas.microsoft.com/office/drawing/2014/main" id="{132426D0-C86C-1147-B24F-906A670FA155}"/>
                </a:ext>
              </a:extLst>
            </p:cNvPr>
            <p:cNvSpPr/>
            <p:nvPr/>
          </p:nvSpPr>
          <p:spPr>
            <a:xfrm>
              <a:off x="5742135"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70127999-2C7E-924E-B04E-0B82D60CE8FE}"/>
                </a:ext>
              </a:extLst>
            </p:cNvPr>
            <p:cNvSpPr/>
            <p:nvPr/>
          </p:nvSpPr>
          <p:spPr>
            <a:xfrm>
              <a:off x="5845267"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533C8C30-F6D2-3147-9239-C857D5E23369}"/>
                </a:ext>
              </a:extLst>
            </p:cNvPr>
            <p:cNvSpPr/>
            <p:nvPr/>
          </p:nvSpPr>
          <p:spPr>
            <a:xfrm>
              <a:off x="5948331"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09A12660-1CA3-0F4B-A5AE-92513B18ECCC}"/>
                </a:ext>
              </a:extLst>
            </p:cNvPr>
            <p:cNvSpPr/>
            <p:nvPr/>
          </p:nvSpPr>
          <p:spPr>
            <a:xfrm>
              <a:off x="6051463"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1128E58A-672A-2C46-BCEA-C3BA0F51D1FB}"/>
                </a:ext>
              </a:extLst>
            </p:cNvPr>
            <p:cNvSpPr/>
            <p:nvPr/>
          </p:nvSpPr>
          <p:spPr>
            <a:xfrm>
              <a:off x="6154528"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E3B8A32D-4842-1C4F-9C5E-F3098066ABDE}"/>
                </a:ext>
              </a:extLst>
            </p:cNvPr>
            <p:cNvSpPr/>
            <p:nvPr/>
          </p:nvSpPr>
          <p:spPr>
            <a:xfrm>
              <a:off x="6257660"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2FF5B6D4-C0B0-9C4C-BD55-046A45C341B1}"/>
                </a:ext>
              </a:extLst>
            </p:cNvPr>
            <p:cNvSpPr/>
            <p:nvPr/>
          </p:nvSpPr>
          <p:spPr>
            <a:xfrm>
              <a:off x="6360725"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42" name="Freeform 41">
              <a:extLst>
                <a:ext uri="{FF2B5EF4-FFF2-40B4-BE49-F238E27FC236}">
                  <a16:creationId xmlns:a16="http://schemas.microsoft.com/office/drawing/2014/main" id="{02F62A54-4A24-8649-8EFB-04F6BAAADC65}"/>
                </a:ext>
              </a:extLst>
            </p:cNvPr>
            <p:cNvSpPr/>
            <p:nvPr/>
          </p:nvSpPr>
          <p:spPr>
            <a:xfrm>
              <a:off x="6463857"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43" name="Freeform 42">
              <a:extLst>
                <a:ext uri="{FF2B5EF4-FFF2-40B4-BE49-F238E27FC236}">
                  <a16:creationId xmlns:a16="http://schemas.microsoft.com/office/drawing/2014/main" id="{F509AD85-5D62-F64D-8FBF-3C4AA15C5D58}"/>
                </a:ext>
              </a:extLst>
            </p:cNvPr>
            <p:cNvSpPr/>
            <p:nvPr/>
          </p:nvSpPr>
          <p:spPr>
            <a:xfrm>
              <a:off x="6566922"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44" name="Freeform 43">
              <a:extLst>
                <a:ext uri="{FF2B5EF4-FFF2-40B4-BE49-F238E27FC236}">
                  <a16:creationId xmlns:a16="http://schemas.microsoft.com/office/drawing/2014/main" id="{11C48AA0-E549-BC49-BC4B-89E3F109F159}"/>
                </a:ext>
              </a:extLst>
            </p:cNvPr>
            <p:cNvSpPr/>
            <p:nvPr/>
          </p:nvSpPr>
          <p:spPr>
            <a:xfrm>
              <a:off x="6670053"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45" name="Freeform 44">
              <a:extLst>
                <a:ext uri="{FF2B5EF4-FFF2-40B4-BE49-F238E27FC236}">
                  <a16:creationId xmlns:a16="http://schemas.microsoft.com/office/drawing/2014/main" id="{4075775A-0E09-C943-82C3-88C6403D62A4}"/>
                </a:ext>
              </a:extLst>
            </p:cNvPr>
            <p:cNvSpPr/>
            <p:nvPr/>
          </p:nvSpPr>
          <p:spPr>
            <a:xfrm>
              <a:off x="6773118"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46" name="Freeform 45">
              <a:extLst>
                <a:ext uri="{FF2B5EF4-FFF2-40B4-BE49-F238E27FC236}">
                  <a16:creationId xmlns:a16="http://schemas.microsoft.com/office/drawing/2014/main" id="{4F8FAF59-AE74-C84E-A58B-33F5C64F111F}"/>
                </a:ext>
              </a:extLst>
            </p:cNvPr>
            <p:cNvSpPr/>
            <p:nvPr/>
          </p:nvSpPr>
          <p:spPr>
            <a:xfrm>
              <a:off x="6876250"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47" name="Freeform 46">
              <a:extLst>
                <a:ext uri="{FF2B5EF4-FFF2-40B4-BE49-F238E27FC236}">
                  <a16:creationId xmlns:a16="http://schemas.microsoft.com/office/drawing/2014/main" id="{540FBEE9-0321-7348-9890-9C8B5AA7AA1C}"/>
                </a:ext>
              </a:extLst>
            </p:cNvPr>
            <p:cNvSpPr/>
            <p:nvPr/>
          </p:nvSpPr>
          <p:spPr>
            <a:xfrm>
              <a:off x="6979315"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73D09E92-4453-BC46-AE7D-166BFBFADC52}"/>
                </a:ext>
              </a:extLst>
            </p:cNvPr>
            <p:cNvSpPr/>
            <p:nvPr/>
          </p:nvSpPr>
          <p:spPr>
            <a:xfrm>
              <a:off x="7082447"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45EF0DD9-1623-1746-9854-8676C9404880}"/>
                </a:ext>
              </a:extLst>
            </p:cNvPr>
            <p:cNvSpPr/>
            <p:nvPr/>
          </p:nvSpPr>
          <p:spPr>
            <a:xfrm>
              <a:off x="7185512"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50" name="Freeform 49">
              <a:extLst>
                <a:ext uri="{FF2B5EF4-FFF2-40B4-BE49-F238E27FC236}">
                  <a16:creationId xmlns:a16="http://schemas.microsoft.com/office/drawing/2014/main" id="{D1EE2F7D-593E-4A4A-BC3A-3B3E883FDB0D}"/>
                </a:ext>
              </a:extLst>
            </p:cNvPr>
            <p:cNvSpPr/>
            <p:nvPr/>
          </p:nvSpPr>
          <p:spPr>
            <a:xfrm>
              <a:off x="7288577"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7CEE99B6-8DA9-AC41-8286-9361ACA1E24D}"/>
                </a:ext>
              </a:extLst>
            </p:cNvPr>
            <p:cNvSpPr/>
            <p:nvPr/>
          </p:nvSpPr>
          <p:spPr>
            <a:xfrm>
              <a:off x="7391708"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A1411066-F39E-D64C-8B5F-35A342530EAC}"/>
                </a:ext>
              </a:extLst>
            </p:cNvPr>
            <p:cNvSpPr/>
            <p:nvPr/>
          </p:nvSpPr>
          <p:spPr>
            <a:xfrm>
              <a:off x="7494773"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53" name="Freeform 52">
              <a:extLst>
                <a:ext uri="{FF2B5EF4-FFF2-40B4-BE49-F238E27FC236}">
                  <a16:creationId xmlns:a16="http://schemas.microsoft.com/office/drawing/2014/main" id="{93747F43-E642-0D4A-A13E-5BFB85208AD7}"/>
                </a:ext>
              </a:extLst>
            </p:cNvPr>
            <p:cNvSpPr/>
            <p:nvPr/>
          </p:nvSpPr>
          <p:spPr>
            <a:xfrm>
              <a:off x="7597905"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54" name="Freeform 53">
              <a:extLst>
                <a:ext uri="{FF2B5EF4-FFF2-40B4-BE49-F238E27FC236}">
                  <a16:creationId xmlns:a16="http://schemas.microsoft.com/office/drawing/2014/main" id="{E06E7C50-37E5-164A-BC53-C7FAB9D8470A}"/>
                </a:ext>
              </a:extLst>
            </p:cNvPr>
            <p:cNvSpPr/>
            <p:nvPr/>
          </p:nvSpPr>
          <p:spPr>
            <a:xfrm>
              <a:off x="7700970"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55" name="Freeform 54">
              <a:extLst>
                <a:ext uri="{FF2B5EF4-FFF2-40B4-BE49-F238E27FC236}">
                  <a16:creationId xmlns:a16="http://schemas.microsoft.com/office/drawing/2014/main" id="{29D7E24E-5E11-7A4D-9201-4EAB7F05EC51}"/>
                </a:ext>
              </a:extLst>
            </p:cNvPr>
            <p:cNvSpPr/>
            <p:nvPr/>
          </p:nvSpPr>
          <p:spPr>
            <a:xfrm>
              <a:off x="7804102"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56" name="Freeform 55">
              <a:extLst>
                <a:ext uri="{FF2B5EF4-FFF2-40B4-BE49-F238E27FC236}">
                  <a16:creationId xmlns:a16="http://schemas.microsoft.com/office/drawing/2014/main" id="{C9F4FD0B-8A05-8D4B-AAB8-CA4C4B04BF46}"/>
                </a:ext>
              </a:extLst>
            </p:cNvPr>
            <p:cNvSpPr/>
            <p:nvPr/>
          </p:nvSpPr>
          <p:spPr>
            <a:xfrm>
              <a:off x="7907166"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57" name="Freeform 56">
              <a:extLst>
                <a:ext uri="{FF2B5EF4-FFF2-40B4-BE49-F238E27FC236}">
                  <a16:creationId xmlns:a16="http://schemas.microsoft.com/office/drawing/2014/main" id="{1E51B6F5-24DC-A64E-BCDF-28E772509401}"/>
                </a:ext>
              </a:extLst>
            </p:cNvPr>
            <p:cNvSpPr/>
            <p:nvPr/>
          </p:nvSpPr>
          <p:spPr>
            <a:xfrm>
              <a:off x="8010299"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58" name="Freeform 57">
              <a:extLst>
                <a:ext uri="{FF2B5EF4-FFF2-40B4-BE49-F238E27FC236}">
                  <a16:creationId xmlns:a16="http://schemas.microsoft.com/office/drawing/2014/main" id="{3613F7DA-FFA3-8D4D-9D0A-5D290A4A24B7}"/>
                </a:ext>
              </a:extLst>
            </p:cNvPr>
            <p:cNvSpPr/>
            <p:nvPr/>
          </p:nvSpPr>
          <p:spPr>
            <a:xfrm>
              <a:off x="8113364"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59" name="Freeform 58">
              <a:extLst>
                <a:ext uri="{FF2B5EF4-FFF2-40B4-BE49-F238E27FC236}">
                  <a16:creationId xmlns:a16="http://schemas.microsoft.com/office/drawing/2014/main" id="{032B4897-5B0B-F842-B288-B58DA0538EF2}"/>
                </a:ext>
              </a:extLst>
            </p:cNvPr>
            <p:cNvSpPr/>
            <p:nvPr/>
          </p:nvSpPr>
          <p:spPr>
            <a:xfrm>
              <a:off x="8216495"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60" name="Freeform 59">
              <a:extLst>
                <a:ext uri="{FF2B5EF4-FFF2-40B4-BE49-F238E27FC236}">
                  <a16:creationId xmlns:a16="http://schemas.microsoft.com/office/drawing/2014/main" id="{61BCD5D7-2AB3-264B-9035-950014CB2F71}"/>
                </a:ext>
              </a:extLst>
            </p:cNvPr>
            <p:cNvSpPr/>
            <p:nvPr/>
          </p:nvSpPr>
          <p:spPr>
            <a:xfrm>
              <a:off x="8319560"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61" name="Freeform 60">
              <a:extLst>
                <a:ext uri="{FF2B5EF4-FFF2-40B4-BE49-F238E27FC236}">
                  <a16:creationId xmlns:a16="http://schemas.microsoft.com/office/drawing/2014/main" id="{5EE251E9-AEE5-644F-AF3C-94F0A6D6C165}"/>
                </a:ext>
              </a:extLst>
            </p:cNvPr>
            <p:cNvSpPr/>
            <p:nvPr/>
          </p:nvSpPr>
          <p:spPr>
            <a:xfrm>
              <a:off x="8422692"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62" name="Freeform 61">
              <a:extLst>
                <a:ext uri="{FF2B5EF4-FFF2-40B4-BE49-F238E27FC236}">
                  <a16:creationId xmlns:a16="http://schemas.microsoft.com/office/drawing/2014/main" id="{B20661AD-DAD2-6A46-B9CF-338BAAC997D1}"/>
                </a:ext>
              </a:extLst>
            </p:cNvPr>
            <p:cNvSpPr/>
            <p:nvPr/>
          </p:nvSpPr>
          <p:spPr>
            <a:xfrm>
              <a:off x="8525757"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9F5825AF-EABB-6448-A60C-3D444665DFAE}"/>
                </a:ext>
              </a:extLst>
            </p:cNvPr>
            <p:cNvSpPr/>
            <p:nvPr/>
          </p:nvSpPr>
          <p:spPr>
            <a:xfrm>
              <a:off x="8628888"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64" name="Freeform 63">
              <a:extLst>
                <a:ext uri="{FF2B5EF4-FFF2-40B4-BE49-F238E27FC236}">
                  <a16:creationId xmlns:a16="http://schemas.microsoft.com/office/drawing/2014/main" id="{3FE1368B-86D2-6643-BE19-697576F44526}"/>
                </a:ext>
              </a:extLst>
            </p:cNvPr>
            <p:cNvSpPr/>
            <p:nvPr/>
          </p:nvSpPr>
          <p:spPr>
            <a:xfrm>
              <a:off x="8731953"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65" name="Freeform 64">
              <a:extLst>
                <a:ext uri="{FF2B5EF4-FFF2-40B4-BE49-F238E27FC236}">
                  <a16:creationId xmlns:a16="http://schemas.microsoft.com/office/drawing/2014/main" id="{2823EFAB-8758-A948-9280-C4304BDA84F2}"/>
                </a:ext>
              </a:extLst>
            </p:cNvPr>
            <p:cNvSpPr/>
            <p:nvPr/>
          </p:nvSpPr>
          <p:spPr>
            <a:xfrm>
              <a:off x="8835018"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66" name="Freeform 65">
              <a:extLst>
                <a:ext uri="{FF2B5EF4-FFF2-40B4-BE49-F238E27FC236}">
                  <a16:creationId xmlns:a16="http://schemas.microsoft.com/office/drawing/2014/main" id="{8936B037-5361-B94B-8CF7-D2791BB8186C}"/>
                </a:ext>
              </a:extLst>
            </p:cNvPr>
            <p:cNvSpPr/>
            <p:nvPr/>
          </p:nvSpPr>
          <p:spPr>
            <a:xfrm>
              <a:off x="8938150"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67" name="Freeform 66">
              <a:extLst>
                <a:ext uri="{FF2B5EF4-FFF2-40B4-BE49-F238E27FC236}">
                  <a16:creationId xmlns:a16="http://schemas.microsoft.com/office/drawing/2014/main" id="{4EC9F2BF-BEC7-0E43-8FA0-6F08C65CB1E2}"/>
                </a:ext>
              </a:extLst>
            </p:cNvPr>
            <p:cNvSpPr/>
            <p:nvPr/>
          </p:nvSpPr>
          <p:spPr>
            <a:xfrm>
              <a:off x="9041215"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68" name="Freeform 67">
              <a:extLst>
                <a:ext uri="{FF2B5EF4-FFF2-40B4-BE49-F238E27FC236}">
                  <a16:creationId xmlns:a16="http://schemas.microsoft.com/office/drawing/2014/main" id="{B0208F0F-C233-2644-A3B9-B7F7EA25A6D6}"/>
                </a:ext>
              </a:extLst>
            </p:cNvPr>
            <p:cNvSpPr/>
            <p:nvPr/>
          </p:nvSpPr>
          <p:spPr>
            <a:xfrm>
              <a:off x="9144347"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69" name="Freeform 68">
              <a:extLst>
                <a:ext uri="{FF2B5EF4-FFF2-40B4-BE49-F238E27FC236}">
                  <a16:creationId xmlns:a16="http://schemas.microsoft.com/office/drawing/2014/main" id="{0F9C7C0A-CCF0-6E46-921E-7F1F9F447971}"/>
                </a:ext>
              </a:extLst>
            </p:cNvPr>
            <p:cNvSpPr/>
            <p:nvPr/>
          </p:nvSpPr>
          <p:spPr>
            <a:xfrm>
              <a:off x="9247412"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70" name="Freeform 69">
              <a:extLst>
                <a:ext uri="{FF2B5EF4-FFF2-40B4-BE49-F238E27FC236}">
                  <a16:creationId xmlns:a16="http://schemas.microsoft.com/office/drawing/2014/main" id="{F43C0F06-E5E8-9B45-86BA-F35E2377BC99}"/>
                </a:ext>
              </a:extLst>
            </p:cNvPr>
            <p:cNvSpPr/>
            <p:nvPr/>
          </p:nvSpPr>
          <p:spPr>
            <a:xfrm>
              <a:off x="9350543"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71" name="Freeform 70">
              <a:extLst>
                <a:ext uri="{FF2B5EF4-FFF2-40B4-BE49-F238E27FC236}">
                  <a16:creationId xmlns:a16="http://schemas.microsoft.com/office/drawing/2014/main" id="{BD8D2E1A-0D6B-9B4A-9844-F0EE2F7821A6}"/>
                </a:ext>
              </a:extLst>
            </p:cNvPr>
            <p:cNvSpPr/>
            <p:nvPr/>
          </p:nvSpPr>
          <p:spPr>
            <a:xfrm>
              <a:off x="9453608"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72" name="Freeform 71">
              <a:extLst>
                <a:ext uri="{FF2B5EF4-FFF2-40B4-BE49-F238E27FC236}">
                  <a16:creationId xmlns:a16="http://schemas.microsoft.com/office/drawing/2014/main" id="{68F6DECF-B409-1247-8307-25F0CBF8D422}"/>
                </a:ext>
              </a:extLst>
            </p:cNvPr>
            <p:cNvSpPr/>
            <p:nvPr/>
          </p:nvSpPr>
          <p:spPr>
            <a:xfrm>
              <a:off x="9556740"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73" name="Freeform 72">
              <a:extLst>
                <a:ext uri="{FF2B5EF4-FFF2-40B4-BE49-F238E27FC236}">
                  <a16:creationId xmlns:a16="http://schemas.microsoft.com/office/drawing/2014/main" id="{ABAC8B95-182A-7D47-BE43-89F2AB967344}"/>
                </a:ext>
              </a:extLst>
            </p:cNvPr>
            <p:cNvSpPr/>
            <p:nvPr/>
          </p:nvSpPr>
          <p:spPr>
            <a:xfrm>
              <a:off x="9659805"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74" name="Freeform 73">
              <a:extLst>
                <a:ext uri="{FF2B5EF4-FFF2-40B4-BE49-F238E27FC236}">
                  <a16:creationId xmlns:a16="http://schemas.microsoft.com/office/drawing/2014/main" id="{06A183BF-1163-0A4B-AD79-35C8906BDFA8}"/>
                </a:ext>
              </a:extLst>
            </p:cNvPr>
            <p:cNvSpPr/>
            <p:nvPr/>
          </p:nvSpPr>
          <p:spPr>
            <a:xfrm>
              <a:off x="9762937"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grpSp>
      <p:grpSp>
        <p:nvGrpSpPr>
          <p:cNvPr id="2" name="Group 1">
            <a:extLst>
              <a:ext uri="{FF2B5EF4-FFF2-40B4-BE49-F238E27FC236}">
                <a16:creationId xmlns:a16="http://schemas.microsoft.com/office/drawing/2014/main" id="{A2525313-8AB0-5144-BC58-48AEAF5B0B93}"/>
              </a:ext>
            </a:extLst>
          </p:cNvPr>
          <p:cNvGrpSpPr/>
          <p:nvPr/>
        </p:nvGrpSpPr>
        <p:grpSpPr>
          <a:xfrm>
            <a:off x="2387600" y="4840734"/>
            <a:ext cx="7382042" cy="555575"/>
            <a:chOff x="2387600" y="4840734"/>
            <a:chExt cx="7382042" cy="555575"/>
          </a:xfrm>
        </p:grpSpPr>
        <p:sp>
          <p:nvSpPr>
            <p:cNvPr id="76" name="Freeform 75">
              <a:extLst>
                <a:ext uri="{FF2B5EF4-FFF2-40B4-BE49-F238E27FC236}">
                  <a16:creationId xmlns:a16="http://schemas.microsoft.com/office/drawing/2014/main" id="{FB338DC5-5818-9D42-9543-85F500BDD368}"/>
                </a:ext>
              </a:extLst>
            </p:cNvPr>
            <p:cNvSpPr/>
            <p:nvPr/>
          </p:nvSpPr>
          <p:spPr>
            <a:xfrm rot="10800000">
              <a:off x="8861908" y="4895334"/>
              <a:ext cx="37886" cy="446375"/>
            </a:xfrm>
            <a:custGeom>
              <a:avLst/>
              <a:gdLst>
                <a:gd name="connsiteX0" fmla="*/ 53800 w 53799"/>
                <a:gd name="connsiteY0" fmla="*/ 621876 h 633865"/>
                <a:gd name="connsiteX1" fmla="*/ 53800 w 53799"/>
                <a:gd name="connsiteY1" fmla="*/ 36088 h 633865"/>
                <a:gd name="connsiteX2" fmla="*/ 41802 w 53799"/>
                <a:gd name="connsiteY2" fmla="*/ 15324 h 633865"/>
                <a:gd name="connsiteX3" fmla="*/ 17997 w 53799"/>
                <a:gd name="connsiteY3" fmla="*/ 1608 h 633865"/>
                <a:gd name="connsiteX4" fmla="*/ 0 w 53799"/>
                <a:gd name="connsiteY4" fmla="*/ 11990 h 633865"/>
                <a:gd name="connsiteX5" fmla="*/ 0 w 53799"/>
                <a:gd name="connsiteY5" fmla="*/ 597778 h 633865"/>
                <a:gd name="connsiteX6" fmla="*/ 11998 w 53799"/>
                <a:gd name="connsiteY6" fmla="*/ 618542 h 633865"/>
                <a:gd name="connsiteX7" fmla="*/ 35803 w 53799"/>
                <a:gd name="connsiteY7" fmla="*/ 632258 h 633865"/>
                <a:gd name="connsiteX8" fmla="*/ 53800 w 53799"/>
                <a:gd name="connsiteY8" fmla="*/ 621876 h 63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99" h="633865">
                  <a:moveTo>
                    <a:pt x="53800" y="621876"/>
                  </a:moveTo>
                  <a:lnTo>
                    <a:pt x="53800" y="36088"/>
                  </a:lnTo>
                  <a:cubicBezTo>
                    <a:pt x="53800" y="27516"/>
                    <a:pt x="49229" y="19610"/>
                    <a:pt x="41802" y="15324"/>
                  </a:cubicBezTo>
                  <a:lnTo>
                    <a:pt x="17997" y="1608"/>
                  </a:lnTo>
                  <a:cubicBezTo>
                    <a:pt x="9998" y="-2964"/>
                    <a:pt x="0" y="2751"/>
                    <a:pt x="0" y="11990"/>
                  </a:cubicBezTo>
                  <a:lnTo>
                    <a:pt x="0" y="597778"/>
                  </a:lnTo>
                  <a:cubicBezTo>
                    <a:pt x="0" y="606350"/>
                    <a:pt x="4571" y="614256"/>
                    <a:pt x="11998" y="618542"/>
                  </a:cubicBezTo>
                  <a:lnTo>
                    <a:pt x="35803" y="632258"/>
                  </a:lnTo>
                  <a:cubicBezTo>
                    <a:pt x="43802" y="636830"/>
                    <a:pt x="53800" y="631115"/>
                    <a:pt x="53800" y="621876"/>
                  </a:cubicBezTo>
                  <a:close/>
                </a:path>
              </a:pathLst>
            </a:custGeom>
            <a:solidFill>
              <a:srgbClr val="6900FF"/>
            </a:solidFill>
            <a:ln w="9516" cap="flat">
              <a:noFill/>
              <a:prstDash val="solid"/>
              <a:miter/>
            </a:ln>
          </p:spPr>
          <p:txBody>
            <a:bodyPr rtlCol="0" anchor="ctr"/>
            <a:lstStyle/>
            <a:p>
              <a:endParaRPr lang="en-GB"/>
            </a:p>
          </p:txBody>
        </p:sp>
        <p:sp>
          <p:nvSpPr>
            <p:cNvPr id="77" name="Freeform 76">
              <a:extLst>
                <a:ext uri="{FF2B5EF4-FFF2-40B4-BE49-F238E27FC236}">
                  <a16:creationId xmlns:a16="http://schemas.microsoft.com/office/drawing/2014/main" id="{C898BD38-3F2B-CD4B-8970-1ACCDD60311C}"/>
                </a:ext>
              </a:extLst>
            </p:cNvPr>
            <p:cNvSpPr/>
            <p:nvPr/>
          </p:nvSpPr>
          <p:spPr>
            <a:xfrm rot="10800000">
              <a:off x="8975367" y="4884400"/>
              <a:ext cx="75706" cy="468242"/>
            </a:xfrm>
            <a:custGeom>
              <a:avLst/>
              <a:gdLst>
                <a:gd name="connsiteX0" fmla="*/ 107505 w 107504"/>
                <a:gd name="connsiteY0" fmla="*/ 652927 h 664917"/>
                <a:gd name="connsiteX1" fmla="*/ 107505 w 107504"/>
                <a:gd name="connsiteY1" fmla="*/ 67140 h 664917"/>
                <a:gd name="connsiteX2" fmla="*/ 95507 w 107504"/>
                <a:gd name="connsiteY2" fmla="*/ 46375 h 664917"/>
                <a:gd name="connsiteX3" fmla="*/ 17997 w 107504"/>
                <a:gd name="connsiteY3" fmla="*/ 1608 h 664917"/>
                <a:gd name="connsiteX4" fmla="*/ 0 w 107504"/>
                <a:gd name="connsiteY4" fmla="*/ 11990 h 664917"/>
                <a:gd name="connsiteX5" fmla="*/ 0 w 107504"/>
                <a:gd name="connsiteY5" fmla="*/ 597778 h 664917"/>
                <a:gd name="connsiteX6" fmla="*/ 11998 w 107504"/>
                <a:gd name="connsiteY6" fmla="*/ 618542 h 664917"/>
                <a:gd name="connsiteX7" fmla="*/ 89508 w 107504"/>
                <a:gd name="connsiteY7" fmla="*/ 663310 h 664917"/>
                <a:gd name="connsiteX8" fmla="*/ 107505 w 107504"/>
                <a:gd name="connsiteY8" fmla="*/ 652927 h 6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04" h="664917">
                  <a:moveTo>
                    <a:pt x="107505" y="652927"/>
                  </a:moveTo>
                  <a:lnTo>
                    <a:pt x="107505" y="67140"/>
                  </a:lnTo>
                  <a:cubicBezTo>
                    <a:pt x="107505" y="58567"/>
                    <a:pt x="102934" y="50662"/>
                    <a:pt x="95507" y="46375"/>
                  </a:cubicBezTo>
                  <a:lnTo>
                    <a:pt x="17997" y="1608"/>
                  </a:lnTo>
                  <a:cubicBezTo>
                    <a:pt x="9998" y="-2964"/>
                    <a:pt x="0" y="2751"/>
                    <a:pt x="0" y="11990"/>
                  </a:cubicBezTo>
                  <a:lnTo>
                    <a:pt x="0" y="597778"/>
                  </a:lnTo>
                  <a:cubicBezTo>
                    <a:pt x="0" y="606350"/>
                    <a:pt x="4571" y="614256"/>
                    <a:pt x="11998" y="618542"/>
                  </a:cubicBezTo>
                  <a:lnTo>
                    <a:pt x="89508" y="663310"/>
                  </a:lnTo>
                  <a:cubicBezTo>
                    <a:pt x="97507" y="667882"/>
                    <a:pt x="107505" y="662167"/>
                    <a:pt x="107505" y="652927"/>
                  </a:cubicBezTo>
                  <a:close/>
                </a:path>
              </a:pathLst>
            </a:custGeom>
            <a:solidFill>
              <a:srgbClr val="6900FF"/>
            </a:solidFill>
            <a:ln w="9516" cap="flat">
              <a:noFill/>
              <a:prstDash val="solid"/>
              <a:miter/>
            </a:ln>
          </p:spPr>
          <p:txBody>
            <a:bodyPr rtlCol="0" anchor="ctr"/>
            <a:lstStyle/>
            <a:p>
              <a:endParaRPr lang="en-GB"/>
            </a:p>
          </p:txBody>
        </p:sp>
        <p:sp>
          <p:nvSpPr>
            <p:cNvPr id="78" name="Freeform 77">
              <a:extLst>
                <a:ext uri="{FF2B5EF4-FFF2-40B4-BE49-F238E27FC236}">
                  <a16:creationId xmlns:a16="http://schemas.microsoft.com/office/drawing/2014/main" id="{09663A80-4456-6A44-A506-71E8CE527039}"/>
                </a:ext>
              </a:extLst>
            </p:cNvPr>
            <p:cNvSpPr/>
            <p:nvPr/>
          </p:nvSpPr>
          <p:spPr>
            <a:xfrm rot="10800000">
              <a:off x="9126711" y="4873467"/>
              <a:ext cx="113525" cy="490109"/>
            </a:xfrm>
            <a:custGeom>
              <a:avLst/>
              <a:gdLst>
                <a:gd name="connsiteX0" fmla="*/ 161210 w 161209"/>
                <a:gd name="connsiteY0" fmla="*/ 683979 h 695968"/>
                <a:gd name="connsiteX1" fmla="*/ 161210 w 161209"/>
                <a:gd name="connsiteY1" fmla="*/ 98191 h 695968"/>
                <a:gd name="connsiteX2" fmla="*/ 149212 w 161209"/>
                <a:gd name="connsiteY2" fmla="*/ 77427 h 695968"/>
                <a:gd name="connsiteX3" fmla="*/ 17997 w 161209"/>
                <a:gd name="connsiteY3" fmla="*/ 1608 h 695968"/>
                <a:gd name="connsiteX4" fmla="*/ 0 w 161209"/>
                <a:gd name="connsiteY4" fmla="*/ 11990 h 695968"/>
                <a:gd name="connsiteX5" fmla="*/ 0 w 161209"/>
                <a:gd name="connsiteY5" fmla="*/ 597778 h 695968"/>
                <a:gd name="connsiteX6" fmla="*/ 11998 w 161209"/>
                <a:gd name="connsiteY6" fmla="*/ 618542 h 695968"/>
                <a:gd name="connsiteX7" fmla="*/ 143213 w 161209"/>
                <a:gd name="connsiteY7" fmla="*/ 694361 h 695968"/>
                <a:gd name="connsiteX8" fmla="*/ 161210 w 161209"/>
                <a:gd name="connsiteY8" fmla="*/ 683979 h 69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09" h="695968">
                  <a:moveTo>
                    <a:pt x="161210" y="683979"/>
                  </a:moveTo>
                  <a:lnTo>
                    <a:pt x="161210" y="98191"/>
                  </a:lnTo>
                  <a:cubicBezTo>
                    <a:pt x="161210" y="89619"/>
                    <a:pt x="156639" y="81713"/>
                    <a:pt x="149212" y="77427"/>
                  </a:cubicBezTo>
                  <a:lnTo>
                    <a:pt x="17997" y="1608"/>
                  </a:lnTo>
                  <a:cubicBezTo>
                    <a:pt x="9998" y="-2964"/>
                    <a:pt x="0" y="2751"/>
                    <a:pt x="0" y="11990"/>
                  </a:cubicBezTo>
                  <a:lnTo>
                    <a:pt x="0" y="597778"/>
                  </a:lnTo>
                  <a:cubicBezTo>
                    <a:pt x="0" y="606350"/>
                    <a:pt x="4571" y="614256"/>
                    <a:pt x="11998" y="618542"/>
                  </a:cubicBezTo>
                  <a:lnTo>
                    <a:pt x="143213" y="694361"/>
                  </a:lnTo>
                  <a:cubicBezTo>
                    <a:pt x="151211" y="698933"/>
                    <a:pt x="161210" y="693218"/>
                    <a:pt x="161210" y="683979"/>
                  </a:cubicBezTo>
                  <a:close/>
                </a:path>
              </a:pathLst>
            </a:custGeom>
            <a:solidFill>
              <a:srgbClr val="6900FF"/>
            </a:solidFill>
            <a:ln w="9516" cap="flat">
              <a:noFill/>
              <a:prstDash val="solid"/>
              <a:miter/>
            </a:ln>
          </p:spPr>
          <p:txBody>
            <a:bodyPr rtlCol="0" anchor="ctr"/>
            <a:lstStyle/>
            <a:p>
              <a:endParaRPr lang="en-GB"/>
            </a:p>
          </p:txBody>
        </p:sp>
        <p:sp>
          <p:nvSpPr>
            <p:cNvPr id="79" name="Freeform 78">
              <a:extLst>
                <a:ext uri="{FF2B5EF4-FFF2-40B4-BE49-F238E27FC236}">
                  <a16:creationId xmlns:a16="http://schemas.microsoft.com/office/drawing/2014/main" id="{E320BB75-CFB1-8443-88DF-07CA6F9AA0B6}"/>
                </a:ext>
              </a:extLst>
            </p:cNvPr>
            <p:cNvSpPr/>
            <p:nvPr/>
          </p:nvSpPr>
          <p:spPr>
            <a:xfrm rot="10800000">
              <a:off x="9315741" y="4862534"/>
              <a:ext cx="151345" cy="511909"/>
            </a:xfrm>
            <a:custGeom>
              <a:avLst/>
              <a:gdLst>
                <a:gd name="connsiteX0" fmla="*/ 214819 w 214914"/>
                <a:gd name="connsiteY0" fmla="*/ 714840 h 726925"/>
                <a:gd name="connsiteX1" fmla="*/ 214819 w 214914"/>
                <a:gd name="connsiteY1" fmla="*/ 129148 h 726925"/>
                <a:gd name="connsiteX2" fmla="*/ 202821 w 214914"/>
                <a:gd name="connsiteY2" fmla="*/ 108383 h 726925"/>
                <a:gd name="connsiteX3" fmla="*/ 17997 w 214914"/>
                <a:gd name="connsiteY3" fmla="*/ 1608 h 726925"/>
                <a:gd name="connsiteX4" fmla="*/ 0 w 214914"/>
                <a:gd name="connsiteY4" fmla="*/ 11990 h 726925"/>
                <a:gd name="connsiteX5" fmla="*/ 0 w 214914"/>
                <a:gd name="connsiteY5" fmla="*/ 597778 h 726925"/>
                <a:gd name="connsiteX6" fmla="*/ 11998 w 214914"/>
                <a:gd name="connsiteY6" fmla="*/ 618542 h 726925"/>
                <a:gd name="connsiteX7" fmla="*/ 196918 w 214914"/>
                <a:gd name="connsiteY7" fmla="*/ 725317 h 726925"/>
                <a:gd name="connsiteX8" fmla="*/ 214914 w 214914"/>
                <a:gd name="connsiteY8" fmla="*/ 714935 h 72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914" h="726925">
                  <a:moveTo>
                    <a:pt x="214819" y="714840"/>
                  </a:moveTo>
                  <a:lnTo>
                    <a:pt x="214819" y="129148"/>
                  </a:lnTo>
                  <a:cubicBezTo>
                    <a:pt x="214819" y="120575"/>
                    <a:pt x="210248" y="112669"/>
                    <a:pt x="202821" y="108383"/>
                  </a:cubicBezTo>
                  <a:lnTo>
                    <a:pt x="17997" y="1608"/>
                  </a:lnTo>
                  <a:cubicBezTo>
                    <a:pt x="9998" y="-2964"/>
                    <a:pt x="0" y="2751"/>
                    <a:pt x="0" y="11990"/>
                  </a:cubicBezTo>
                  <a:lnTo>
                    <a:pt x="0" y="597778"/>
                  </a:lnTo>
                  <a:cubicBezTo>
                    <a:pt x="0" y="606350"/>
                    <a:pt x="4571" y="614256"/>
                    <a:pt x="11998" y="618542"/>
                  </a:cubicBezTo>
                  <a:lnTo>
                    <a:pt x="196918" y="725317"/>
                  </a:lnTo>
                  <a:cubicBezTo>
                    <a:pt x="204916" y="729889"/>
                    <a:pt x="214914" y="724174"/>
                    <a:pt x="214914" y="714935"/>
                  </a:cubicBezTo>
                  <a:close/>
                </a:path>
              </a:pathLst>
            </a:custGeom>
            <a:solidFill>
              <a:srgbClr val="6900FF"/>
            </a:solidFill>
            <a:ln w="9516" cap="flat">
              <a:noFill/>
              <a:prstDash val="solid"/>
              <a:miter/>
            </a:ln>
          </p:spPr>
          <p:txBody>
            <a:bodyPr rtlCol="0" anchor="ctr"/>
            <a:lstStyle/>
            <a:p>
              <a:endParaRPr lang="en-GB"/>
            </a:p>
          </p:txBody>
        </p:sp>
        <p:sp>
          <p:nvSpPr>
            <p:cNvPr id="80" name="Freeform 79">
              <a:extLst>
                <a:ext uri="{FF2B5EF4-FFF2-40B4-BE49-F238E27FC236}">
                  <a16:creationId xmlns:a16="http://schemas.microsoft.com/office/drawing/2014/main" id="{4EE32240-5524-EF4B-BE85-20F3F8B229D2}"/>
                </a:ext>
              </a:extLst>
            </p:cNvPr>
            <p:cNvSpPr/>
            <p:nvPr/>
          </p:nvSpPr>
          <p:spPr>
            <a:xfrm rot="10800000">
              <a:off x="9542659" y="4840734"/>
              <a:ext cx="226983" cy="555575"/>
            </a:xfrm>
            <a:custGeom>
              <a:avLst/>
              <a:gdLst>
                <a:gd name="connsiteX0" fmla="*/ 322229 w 322323"/>
                <a:gd name="connsiteY0" fmla="*/ 776943 h 788932"/>
                <a:gd name="connsiteX1" fmla="*/ 322229 w 322323"/>
                <a:gd name="connsiteY1" fmla="*/ 191155 h 788932"/>
                <a:gd name="connsiteX2" fmla="*/ 310231 w 322323"/>
                <a:gd name="connsiteY2" fmla="*/ 170391 h 788932"/>
                <a:gd name="connsiteX3" fmla="*/ 17997 w 322323"/>
                <a:gd name="connsiteY3" fmla="*/ 1608 h 788932"/>
                <a:gd name="connsiteX4" fmla="*/ 0 w 322323"/>
                <a:gd name="connsiteY4" fmla="*/ 11990 h 788932"/>
                <a:gd name="connsiteX5" fmla="*/ 0 w 322323"/>
                <a:gd name="connsiteY5" fmla="*/ 597778 h 788932"/>
                <a:gd name="connsiteX6" fmla="*/ 11998 w 322323"/>
                <a:gd name="connsiteY6" fmla="*/ 618542 h 788932"/>
                <a:gd name="connsiteX7" fmla="*/ 304327 w 322323"/>
                <a:gd name="connsiteY7" fmla="*/ 787325 h 788932"/>
                <a:gd name="connsiteX8" fmla="*/ 322324 w 322323"/>
                <a:gd name="connsiteY8" fmla="*/ 776943 h 78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323" h="788932">
                  <a:moveTo>
                    <a:pt x="322229" y="776943"/>
                  </a:moveTo>
                  <a:lnTo>
                    <a:pt x="322229" y="191155"/>
                  </a:lnTo>
                  <a:cubicBezTo>
                    <a:pt x="322229" y="182583"/>
                    <a:pt x="317658" y="174677"/>
                    <a:pt x="310231" y="170391"/>
                  </a:cubicBezTo>
                  <a:lnTo>
                    <a:pt x="17997" y="1608"/>
                  </a:lnTo>
                  <a:cubicBezTo>
                    <a:pt x="9998" y="-2964"/>
                    <a:pt x="0" y="2751"/>
                    <a:pt x="0" y="11990"/>
                  </a:cubicBezTo>
                  <a:lnTo>
                    <a:pt x="0" y="597778"/>
                  </a:lnTo>
                  <a:cubicBezTo>
                    <a:pt x="0" y="606350"/>
                    <a:pt x="4571" y="614256"/>
                    <a:pt x="11998" y="618542"/>
                  </a:cubicBezTo>
                  <a:lnTo>
                    <a:pt x="304327" y="787325"/>
                  </a:lnTo>
                  <a:cubicBezTo>
                    <a:pt x="312326" y="791897"/>
                    <a:pt x="322324" y="786182"/>
                    <a:pt x="322324" y="776943"/>
                  </a:cubicBezTo>
                  <a:close/>
                </a:path>
              </a:pathLst>
            </a:custGeom>
            <a:solidFill>
              <a:srgbClr val="6900FF"/>
            </a:solidFill>
            <a:ln w="9516" cap="flat">
              <a:noFill/>
              <a:prstDash val="solid"/>
              <a:miter/>
            </a:ln>
          </p:spPr>
          <p:txBody>
            <a:bodyPr rtlCol="0" anchor="ctr"/>
            <a:lstStyle/>
            <a:p>
              <a:endParaRPr lang="en-GB"/>
            </a:p>
          </p:txBody>
        </p:sp>
        <p:sp>
          <p:nvSpPr>
            <p:cNvPr id="81" name="Freeform 80">
              <a:extLst>
                <a:ext uri="{FF2B5EF4-FFF2-40B4-BE49-F238E27FC236}">
                  <a16:creationId xmlns:a16="http://schemas.microsoft.com/office/drawing/2014/main" id="{61A02F9A-8587-4640-895E-6F327264B852}"/>
                </a:ext>
              </a:extLst>
            </p:cNvPr>
            <p:cNvSpPr/>
            <p:nvPr/>
          </p:nvSpPr>
          <p:spPr>
            <a:xfrm rot="10800000">
              <a:off x="8779563"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82" name="Freeform 81">
              <a:extLst>
                <a:ext uri="{FF2B5EF4-FFF2-40B4-BE49-F238E27FC236}">
                  <a16:creationId xmlns:a16="http://schemas.microsoft.com/office/drawing/2014/main" id="{073A2445-ED2E-9845-AE1E-55840C641DAF}"/>
                </a:ext>
              </a:extLst>
            </p:cNvPr>
            <p:cNvSpPr/>
            <p:nvPr/>
          </p:nvSpPr>
          <p:spPr>
            <a:xfrm rot="10800000">
              <a:off x="8676498"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83" name="Freeform 82">
              <a:extLst>
                <a:ext uri="{FF2B5EF4-FFF2-40B4-BE49-F238E27FC236}">
                  <a16:creationId xmlns:a16="http://schemas.microsoft.com/office/drawing/2014/main" id="{60B87022-F024-754A-B6D5-072ED8B12073}"/>
                </a:ext>
              </a:extLst>
            </p:cNvPr>
            <p:cNvSpPr/>
            <p:nvPr/>
          </p:nvSpPr>
          <p:spPr>
            <a:xfrm rot="10800000">
              <a:off x="8573366"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84" name="Freeform 83">
              <a:extLst>
                <a:ext uri="{FF2B5EF4-FFF2-40B4-BE49-F238E27FC236}">
                  <a16:creationId xmlns:a16="http://schemas.microsoft.com/office/drawing/2014/main" id="{CB71F8BA-130A-8945-9F10-35BB807C01AC}"/>
                </a:ext>
              </a:extLst>
            </p:cNvPr>
            <p:cNvSpPr/>
            <p:nvPr/>
          </p:nvSpPr>
          <p:spPr>
            <a:xfrm rot="10800000">
              <a:off x="8470301"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85" name="Freeform 84">
              <a:extLst>
                <a:ext uri="{FF2B5EF4-FFF2-40B4-BE49-F238E27FC236}">
                  <a16:creationId xmlns:a16="http://schemas.microsoft.com/office/drawing/2014/main" id="{BB9D774F-5E94-9E43-B9EF-66E2DB2995FF}"/>
                </a:ext>
              </a:extLst>
            </p:cNvPr>
            <p:cNvSpPr/>
            <p:nvPr/>
          </p:nvSpPr>
          <p:spPr>
            <a:xfrm rot="10800000">
              <a:off x="8367170"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86" name="Freeform 85">
              <a:extLst>
                <a:ext uri="{FF2B5EF4-FFF2-40B4-BE49-F238E27FC236}">
                  <a16:creationId xmlns:a16="http://schemas.microsoft.com/office/drawing/2014/main" id="{E6E33A9C-36C4-DA44-A48F-124EB1BC2917}"/>
                </a:ext>
              </a:extLst>
            </p:cNvPr>
            <p:cNvSpPr/>
            <p:nvPr/>
          </p:nvSpPr>
          <p:spPr>
            <a:xfrm rot="10800000">
              <a:off x="8264105"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87" name="Freeform 86">
              <a:extLst>
                <a:ext uri="{FF2B5EF4-FFF2-40B4-BE49-F238E27FC236}">
                  <a16:creationId xmlns:a16="http://schemas.microsoft.com/office/drawing/2014/main" id="{2AF51ABE-677C-AC4D-9095-5F1D0A6BFB4B}"/>
                </a:ext>
              </a:extLst>
            </p:cNvPr>
            <p:cNvSpPr/>
            <p:nvPr/>
          </p:nvSpPr>
          <p:spPr>
            <a:xfrm rot="10800000">
              <a:off x="8161040"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88" name="Freeform 87">
              <a:extLst>
                <a:ext uri="{FF2B5EF4-FFF2-40B4-BE49-F238E27FC236}">
                  <a16:creationId xmlns:a16="http://schemas.microsoft.com/office/drawing/2014/main" id="{E929AA46-03F1-B447-95EC-3B45BAFC94AB}"/>
                </a:ext>
              </a:extLst>
            </p:cNvPr>
            <p:cNvSpPr/>
            <p:nvPr/>
          </p:nvSpPr>
          <p:spPr>
            <a:xfrm rot="10800000">
              <a:off x="8057908"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89" name="Freeform 88">
              <a:extLst>
                <a:ext uri="{FF2B5EF4-FFF2-40B4-BE49-F238E27FC236}">
                  <a16:creationId xmlns:a16="http://schemas.microsoft.com/office/drawing/2014/main" id="{FCFEE0DC-82F8-3544-8D3B-50B59F37BB96}"/>
                </a:ext>
              </a:extLst>
            </p:cNvPr>
            <p:cNvSpPr/>
            <p:nvPr/>
          </p:nvSpPr>
          <p:spPr>
            <a:xfrm rot="10800000">
              <a:off x="7954844"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90" name="Freeform 89">
              <a:extLst>
                <a:ext uri="{FF2B5EF4-FFF2-40B4-BE49-F238E27FC236}">
                  <a16:creationId xmlns:a16="http://schemas.microsoft.com/office/drawing/2014/main" id="{1E43B3AE-A2B3-E347-8440-EAB6FD47FCA8}"/>
                </a:ext>
              </a:extLst>
            </p:cNvPr>
            <p:cNvSpPr/>
            <p:nvPr/>
          </p:nvSpPr>
          <p:spPr>
            <a:xfrm rot="10800000">
              <a:off x="7851711"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91" name="Freeform 90">
              <a:extLst>
                <a:ext uri="{FF2B5EF4-FFF2-40B4-BE49-F238E27FC236}">
                  <a16:creationId xmlns:a16="http://schemas.microsoft.com/office/drawing/2014/main" id="{D485BF74-21BD-6246-901E-E44586274BE1}"/>
                </a:ext>
              </a:extLst>
            </p:cNvPr>
            <p:cNvSpPr/>
            <p:nvPr/>
          </p:nvSpPr>
          <p:spPr>
            <a:xfrm rot="10800000">
              <a:off x="7748646"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92" name="Freeform 91">
              <a:extLst>
                <a:ext uri="{FF2B5EF4-FFF2-40B4-BE49-F238E27FC236}">
                  <a16:creationId xmlns:a16="http://schemas.microsoft.com/office/drawing/2014/main" id="{9EDAB374-AFC9-F346-9E27-DEEB55C7CB5B}"/>
                </a:ext>
              </a:extLst>
            </p:cNvPr>
            <p:cNvSpPr/>
            <p:nvPr/>
          </p:nvSpPr>
          <p:spPr>
            <a:xfrm rot="10800000">
              <a:off x="7645515"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93" name="Freeform 92">
              <a:extLst>
                <a:ext uri="{FF2B5EF4-FFF2-40B4-BE49-F238E27FC236}">
                  <a16:creationId xmlns:a16="http://schemas.microsoft.com/office/drawing/2014/main" id="{2B311907-8D25-FF4C-BA4A-952DB44CCF7E}"/>
                </a:ext>
              </a:extLst>
            </p:cNvPr>
            <p:cNvSpPr/>
            <p:nvPr/>
          </p:nvSpPr>
          <p:spPr>
            <a:xfrm rot="10800000">
              <a:off x="7542450"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94" name="Freeform 93">
              <a:extLst>
                <a:ext uri="{FF2B5EF4-FFF2-40B4-BE49-F238E27FC236}">
                  <a16:creationId xmlns:a16="http://schemas.microsoft.com/office/drawing/2014/main" id="{FF7E27C3-A7AC-D049-9254-47D428499C2E}"/>
                </a:ext>
              </a:extLst>
            </p:cNvPr>
            <p:cNvSpPr/>
            <p:nvPr/>
          </p:nvSpPr>
          <p:spPr>
            <a:xfrm rot="10800000">
              <a:off x="7439318"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95" name="Freeform 94">
              <a:extLst>
                <a:ext uri="{FF2B5EF4-FFF2-40B4-BE49-F238E27FC236}">
                  <a16:creationId xmlns:a16="http://schemas.microsoft.com/office/drawing/2014/main" id="{384BF2F9-53AC-C74F-B42B-1093880547BE}"/>
                </a:ext>
              </a:extLst>
            </p:cNvPr>
            <p:cNvSpPr/>
            <p:nvPr/>
          </p:nvSpPr>
          <p:spPr>
            <a:xfrm rot="10800000">
              <a:off x="7336253"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96" name="Freeform 95">
              <a:extLst>
                <a:ext uri="{FF2B5EF4-FFF2-40B4-BE49-F238E27FC236}">
                  <a16:creationId xmlns:a16="http://schemas.microsoft.com/office/drawing/2014/main" id="{DE8BF30B-0671-4642-9344-5B73BC315B69}"/>
                </a:ext>
              </a:extLst>
            </p:cNvPr>
            <p:cNvSpPr/>
            <p:nvPr/>
          </p:nvSpPr>
          <p:spPr>
            <a:xfrm rot="10800000">
              <a:off x="7233122"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97" name="Freeform 96">
              <a:extLst>
                <a:ext uri="{FF2B5EF4-FFF2-40B4-BE49-F238E27FC236}">
                  <a16:creationId xmlns:a16="http://schemas.microsoft.com/office/drawing/2014/main" id="{B7CF61E2-620A-5940-A3E7-7A84A4574905}"/>
                </a:ext>
              </a:extLst>
            </p:cNvPr>
            <p:cNvSpPr/>
            <p:nvPr/>
          </p:nvSpPr>
          <p:spPr>
            <a:xfrm rot="10800000">
              <a:off x="7130057"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98" name="Freeform 97">
              <a:extLst>
                <a:ext uri="{FF2B5EF4-FFF2-40B4-BE49-F238E27FC236}">
                  <a16:creationId xmlns:a16="http://schemas.microsoft.com/office/drawing/2014/main" id="{D3F2D057-C323-3045-B7FF-50EBB02C0B03}"/>
                </a:ext>
              </a:extLst>
            </p:cNvPr>
            <p:cNvSpPr/>
            <p:nvPr/>
          </p:nvSpPr>
          <p:spPr>
            <a:xfrm rot="10800000">
              <a:off x="7026924"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99" name="Freeform 98">
              <a:extLst>
                <a:ext uri="{FF2B5EF4-FFF2-40B4-BE49-F238E27FC236}">
                  <a16:creationId xmlns:a16="http://schemas.microsoft.com/office/drawing/2014/main" id="{CFA134C7-0792-0B4E-91A6-DE9E39C2B18C}"/>
                </a:ext>
              </a:extLst>
            </p:cNvPr>
            <p:cNvSpPr/>
            <p:nvPr/>
          </p:nvSpPr>
          <p:spPr>
            <a:xfrm rot="10800000">
              <a:off x="6923860"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00" name="Freeform 99">
              <a:extLst>
                <a:ext uri="{FF2B5EF4-FFF2-40B4-BE49-F238E27FC236}">
                  <a16:creationId xmlns:a16="http://schemas.microsoft.com/office/drawing/2014/main" id="{C6D51547-4436-BD4B-9291-50DC843F3AD7}"/>
                </a:ext>
              </a:extLst>
            </p:cNvPr>
            <p:cNvSpPr/>
            <p:nvPr/>
          </p:nvSpPr>
          <p:spPr>
            <a:xfrm rot="10800000">
              <a:off x="6820728"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01" name="Freeform 100">
              <a:extLst>
                <a:ext uri="{FF2B5EF4-FFF2-40B4-BE49-F238E27FC236}">
                  <a16:creationId xmlns:a16="http://schemas.microsoft.com/office/drawing/2014/main" id="{B6952899-D4D9-CE4C-A524-67132B4B5B58}"/>
                </a:ext>
              </a:extLst>
            </p:cNvPr>
            <p:cNvSpPr/>
            <p:nvPr/>
          </p:nvSpPr>
          <p:spPr>
            <a:xfrm rot="10800000">
              <a:off x="6717663"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02" name="Freeform 101">
              <a:extLst>
                <a:ext uri="{FF2B5EF4-FFF2-40B4-BE49-F238E27FC236}">
                  <a16:creationId xmlns:a16="http://schemas.microsoft.com/office/drawing/2014/main" id="{D5AE19B0-485E-604F-8BD7-9DD2466E9B7F}"/>
                </a:ext>
              </a:extLst>
            </p:cNvPr>
            <p:cNvSpPr/>
            <p:nvPr/>
          </p:nvSpPr>
          <p:spPr>
            <a:xfrm rot="10800000">
              <a:off x="6614531"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03" name="Freeform 102">
              <a:extLst>
                <a:ext uri="{FF2B5EF4-FFF2-40B4-BE49-F238E27FC236}">
                  <a16:creationId xmlns:a16="http://schemas.microsoft.com/office/drawing/2014/main" id="{D12EE3B4-A978-9941-964B-33A2BFC1C297}"/>
                </a:ext>
              </a:extLst>
            </p:cNvPr>
            <p:cNvSpPr/>
            <p:nvPr/>
          </p:nvSpPr>
          <p:spPr>
            <a:xfrm rot="10800000">
              <a:off x="6511466"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04" name="Freeform 103">
              <a:extLst>
                <a:ext uri="{FF2B5EF4-FFF2-40B4-BE49-F238E27FC236}">
                  <a16:creationId xmlns:a16="http://schemas.microsoft.com/office/drawing/2014/main" id="{0BD17D2F-CBBE-174C-B6E8-7E83F2691A6F}"/>
                </a:ext>
              </a:extLst>
            </p:cNvPr>
            <p:cNvSpPr/>
            <p:nvPr/>
          </p:nvSpPr>
          <p:spPr>
            <a:xfrm rot="10800000">
              <a:off x="6408402"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05" name="Freeform 104">
              <a:extLst>
                <a:ext uri="{FF2B5EF4-FFF2-40B4-BE49-F238E27FC236}">
                  <a16:creationId xmlns:a16="http://schemas.microsoft.com/office/drawing/2014/main" id="{5B7BE7B1-7572-804A-9BA8-09FE8C0758D0}"/>
                </a:ext>
              </a:extLst>
            </p:cNvPr>
            <p:cNvSpPr/>
            <p:nvPr/>
          </p:nvSpPr>
          <p:spPr>
            <a:xfrm rot="10800000">
              <a:off x="6305270"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06" name="Freeform 105">
              <a:extLst>
                <a:ext uri="{FF2B5EF4-FFF2-40B4-BE49-F238E27FC236}">
                  <a16:creationId xmlns:a16="http://schemas.microsoft.com/office/drawing/2014/main" id="{655693B5-9916-FC48-B3B9-DB38B5A7DEFF}"/>
                </a:ext>
              </a:extLst>
            </p:cNvPr>
            <p:cNvSpPr/>
            <p:nvPr/>
          </p:nvSpPr>
          <p:spPr>
            <a:xfrm rot="10800000">
              <a:off x="6202205"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07" name="Freeform 106">
              <a:extLst>
                <a:ext uri="{FF2B5EF4-FFF2-40B4-BE49-F238E27FC236}">
                  <a16:creationId xmlns:a16="http://schemas.microsoft.com/office/drawing/2014/main" id="{F36FE4AE-EB66-A348-BF58-53F083DD3C3D}"/>
                </a:ext>
              </a:extLst>
            </p:cNvPr>
            <p:cNvSpPr/>
            <p:nvPr/>
          </p:nvSpPr>
          <p:spPr>
            <a:xfrm rot="10800000">
              <a:off x="6099073"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08" name="Freeform 107">
              <a:extLst>
                <a:ext uri="{FF2B5EF4-FFF2-40B4-BE49-F238E27FC236}">
                  <a16:creationId xmlns:a16="http://schemas.microsoft.com/office/drawing/2014/main" id="{53718310-4154-1949-87CD-3E521C3C87E6}"/>
                </a:ext>
              </a:extLst>
            </p:cNvPr>
            <p:cNvSpPr/>
            <p:nvPr/>
          </p:nvSpPr>
          <p:spPr>
            <a:xfrm rot="10800000">
              <a:off x="5996009"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09" name="Freeform 108">
              <a:extLst>
                <a:ext uri="{FF2B5EF4-FFF2-40B4-BE49-F238E27FC236}">
                  <a16:creationId xmlns:a16="http://schemas.microsoft.com/office/drawing/2014/main" id="{007F45FF-2907-EB41-B267-47AD41571622}"/>
                </a:ext>
              </a:extLst>
            </p:cNvPr>
            <p:cNvSpPr/>
            <p:nvPr/>
          </p:nvSpPr>
          <p:spPr>
            <a:xfrm rot="10800000">
              <a:off x="5892876"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10" name="Freeform 109">
              <a:extLst>
                <a:ext uri="{FF2B5EF4-FFF2-40B4-BE49-F238E27FC236}">
                  <a16:creationId xmlns:a16="http://schemas.microsoft.com/office/drawing/2014/main" id="{89A255B4-5E51-E449-8F0F-4E3436BA3F23}"/>
                </a:ext>
              </a:extLst>
            </p:cNvPr>
            <p:cNvSpPr/>
            <p:nvPr/>
          </p:nvSpPr>
          <p:spPr>
            <a:xfrm rot="10800000">
              <a:off x="5789811"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11" name="Freeform 110">
              <a:extLst>
                <a:ext uri="{FF2B5EF4-FFF2-40B4-BE49-F238E27FC236}">
                  <a16:creationId xmlns:a16="http://schemas.microsoft.com/office/drawing/2014/main" id="{52C7BDC0-B6E7-5B4A-B4DE-9CD0877AD889}"/>
                </a:ext>
              </a:extLst>
            </p:cNvPr>
            <p:cNvSpPr/>
            <p:nvPr/>
          </p:nvSpPr>
          <p:spPr>
            <a:xfrm rot="10800000">
              <a:off x="5686680"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12" name="Freeform 111">
              <a:extLst>
                <a:ext uri="{FF2B5EF4-FFF2-40B4-BE49-F238E27FC236}">
                  <a16:creationId xmlns:a16="http://schemas.microsoft.com/office/drawing/2014/main" id="{F0CA6C7E-69E1-B148-AA08-2FCEDCD9A086}"/>
                </a:ext>
              </a:extLst>
            </p:cNvPr>
            <p:cNvSpPr/>
            <p:nvPr/>
          </p:nvSpPr>
          <p:spPr>
            <a:xfrm rot="10800000">
              <a:off x="5583615"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13" name="Freeform 112">
              <a:extLst>
                <a:ext uri="{FF2B5EF4-FFF2-40B4-BE49-F238E27FC236}">
                  <a16:creationId xmlns:a16="http://schemas.microsoft.com/office/drawing/2014/main" id="{9C94623C-0C81-AA48-8CC0-88F6FAAC80C1}"/>
                </a:ext>
              </a:extLst>
            </p:cNvPr>
            <p:cNvSpPr/>
            <p:nvPr/>
          </p:nvSpPr>
          <p:spPr>
            <a:xfrm rot="10800000">
              <a:off x="5480483"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14" name="Freeform 113">
              <a:extLst>
                <a:ext uri="{FF2B5EF4-FFF2-40B4-BE49-F238E27FC236}">
                  <a16:creationId xmlns:a16="http://schemas.microsoft.com/office/drawing/2014/main" id="{C3B54CD9-4323-134B-AD9C-6E82EC2186BA}"/>
                </a:ext>
              </a:extLst>
            </p:cNvPr>
            <p:cNvSpPr/>
            <p:nvPr/>
          </p:nvSpPr>
          <p:spPr>
            <a:xfrm rot="10800000">
              <a:off x="5377418"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15" name="Freeform 114">
              <a:extLst>
                <a:ext uri="{FF2B5EF4-FFF2-40B4-BE49-F238E27FC236}">
                  <a16:creationId xmlns:a16="http://schemas.microsoft.com/office/drawing/2014/main" id="{EDA2ADF1-6CD4-264C-BA4F-E3040D0EBB6C}"/>
                </a:ext>
              </a:extLst>
            </p:cNvPr>
            <p:cNvSpPr/>
            <p:nvPr/>
          </p:nvSpPr>
          <p:spPr>
            <a:xfrm rot="10800000">
              <a:off x="5274287"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16" name="Freeform 115">
              <a:extLst>
                <a:ext uri="{FF2B5EF4-FFF2-40B4-BE49-F238E27FC236}">
                  <a16:creationId xmlns:a16="http://schemas.microsoft.com/office/drawing/2014/main" id="{28BD905F-F3C4-B948-847D-B352B18045A7}"/>
                </a:ext>
              </a:extLst>
            </p:cNvPr>
            <p:cNvSpPr/>
            <p:nvPr/>
          </p:nvSpPr>
          <p:spPr>
            <a:xfrm rot="10800000">
              <a:off x="5171222"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17" name="Freeform 116">
              <a:extLst>
                <a:ext uri="{FF2B5EF4-FFF2-40B4-BE49-F238E27FC236}">
                  <a16:creationId xmlns:a16="http://schemas.microsoft.com/office/drawing/2014/main" id="{4FF86F6C-1943-F54B-98AB-0867D006BA0D}"/>
                </a:ext>
              </a:extLst>
            </p:cNvPr>
            <p:cNvSpPr/>
            <p:nvPr/>
          </p:nvSpPr>
          <p:spPr>
            <a:xfrm rot="10800000">
              <a:off x="5068089"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18" name="Freeform 117">
              <a:extLst>
                <a:ext uri="{FF2B5EF4-FFF2-40B4-BE49-F238E27FC236}">
                  <a16:creationId xmlns:a16="http://schemas.microsoft.com/office/drawing/2014/main" id="{8029265B-DC23-BE4B-8AEC-B89DB00E403C}"/>
                </a:ext>
              </a:extLst>
            </p:cNvPr>
            <p:cNvSpPr/>
            <p:nvPr/>
          </p:nvSpPr>
          <p:spPr>
            <a:xfrm rot="10800000">
              <a:off x="4965025"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19" name="Freeform 118">
              <a:extLst>
                <a:ext uri="{FF2B5EF4-FFF2-40B4-BE49-F238E27FC236}">
                  <a16:creationId xmlns:a16="http://schemas.microsoft.com/office/drawing/2014/main" id="{3D4E5C69-129A-1943-B530-C8B7691A75AE}"/>
                </a:ext>
              </a:extLst>
            </p:cNvPr>
            <p:cNvSpPr/>
            <p:nvPr/>
          </p:nvSpPr>
          <p:spPr>
            <a:xfrm rot="10800000">
              <a:off x="4861960"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20" name="Freeform 119">
              <a:extLst>
                <a:ext uri="{FF2B5EF4-FFF2-40B4-BE49-F238E27FC236}">
                  <a16:creationId xmlns:a16="http://schemas.microsoft.com/office/drawing/2014/main" id="{59808067-5F92-6B48-88B8-5ECF6F409A0E}"/>
                </a:ext>
              </a:extLst>
            </p:cNvPr>
            <p:cNvSpPr/>
            <p:nvPr/>
          </p:nvSpPr>
          <p:spPr>
            <a:xfrm rot="10800000">
              <a:off x="4758828"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21" name="Freeform 120">
              <a:extLst>
                <a:ext uri="{FF2B5EF4-FFF2-40B4-BE49-F238E27FC236}">
                  <a16:creationId xmlns:a16="http://schemas.microsoft.com/office/drawing/2014/main" id="{FBB98406-FF25-7047-82F7-BFFCDDEEB6EC}"/>
                </a:ext>
              </a:extLst>
            </p:cNvPr>
            <p:cNvSpPr/>
            <p:nvPr/>
          </p:nvSpPr>
          <p:spPr>
            <a:xfrm rot="10800000">
              <a:off x="4655763"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22" name="Freeform 121">
              <a:extLst>
                <a:ext uri="{FF2B5EF4-FFF2-40B4-BE49-F238E27FC236}">
                  <a16:creationId xmlns:a16="http://schemas.microsoft.com/office/drawing/2014/main" id="{94B584DD-71C5-C446-8C36-B7576C61F59C}"/>
                </a:ext>
              </a:extLst>
            </p:cNvPr>
            <p:cNvSpPr/>
            <p:nvPr/>
          </p:nvSpPr>
          <p:spPr>
            <a:xfrm rot="10800000">
              <a:off x="4552631"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23" name="Freeform 122">
              <a:extLst>
                <a:ext uri="{FF2B5EF4-FFF2-40B4-BE49-F238E27FC236}">
                  <a16:creationId xmlns:a16="http://schemas.microsoft.com/office/drawing/2014/main" id="{6BFD061E-4FFA-A545-84AA-EE62BADF0D56}"/>
                </a:ext>
              </a:extLst>
            </p:cNvPr>
            <p:cNvSpPr/>
            <p:nvPr/>
          </p:nvSpPr>
          <p:spPr>
            <a:xfrm rot="10800000">
              <a:off x="4449567"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24" name="Freeform 123">
              <a:extLst>
                <a:ext uri="{FF2B5EF4-FFF2-40B4-BE49-F238E27FC236}">
                  <a16:creationId xmlns:a16="http://schemas.microsoft.com/office/drawing/2014/main" id="{FB7F6502-BF32-FD48-BD72-13D9163C24CD}"/>
                </a:ext>
              </a:extLst>
            </p:cNvPr>
            <p:cNvSpPr/>
            <p:nvPr/>
          </p:nvSpPr>
          <p:spPr>
            <a:xfrm rot="10800000">
              <a:off x="4346435"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25" name="Freeform 124">
              <a:extLst>
                <a:ext uri="{FF2B5EF4-FFF2-40B4-BE49-F238E27FC236}">
                  <a16:creationId xmlns:a16="http://schemas.microsoft.com/office/drawing/2014/main" id="{0A0DACD2-B761-4946-8D68-6DEF2832324F}"/>
                </a:ext>
              </a:extLst>
            </p:cNvPr>
            <p:cNvSpPr/>
            <p:nvPr/>
          </p:nvSpPr>
          <p:spPr>
            <a:xfrm rot="10800000">
              <a:off x="4243370"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26" name="Freeform 125">
              <a:extLst>
                <a:ext uri="{FF2B5EF4-FFF2-40B4-BE49-F238E27FC236}">
                  <a16:creationId xmlns:a16="http://schemas.microsoft.com/office/drawing/2014/main" id="{294BE53B-5296-EC4B-B821-848051935528}"/>
                </a:ext>
              </a:extLst>
            </p:cNvPr>
            <p:cNvSpPr/>
            <p:nvPr/>
          </p:nvSpPr>
          <p:spPr>
            <a:xfrm rot="10800000">
              <a:off x="4140238"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27" name="Freeform 126">
              <a:extLst>
                <a:ext uri="{FF2B5EF4-FFF2-40B4-BE49-F238E27FC236}">
                  <a16:creationId xmlns:a16="http://schemas.microsoft.com/office/drawing/2014/main" id="{FF44536B-3AA5-5E46-946D-06144B6F515A}"/>
                </a:ext>
              </a:extLst>
            </p:cNvPr>
            <p:cNvSpPr/>
            <p:nvPr/>
          </p:nvSpPr>
          <p:spPr>
            <a:xfrm rot="10800000">
              <a:off x="4037173"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28" name="Freeform 127">
              <a:extLst>
                <a:ext uri="{FF2B5EF4-FFF2-40B4-BE49-F238E27FC236}">
                  <a16:creationId xmlns:a16="http://schemas.microsoft.com/office/drawing/2014/main" id="{7B9B2B8D-1CBE-7842-A41C-B69E50ED0132}"/>
                </a:ext>
              </a:extLst>
            </p:cNvPr>
            <p:cNvSpPr/>
            <p:nvPr/>
          </p:nvSpPr>
          <p:spPr>
            <a:xfrm rot="10800000">
              <a:off x="3934041"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29" name="Freeform 128">
              <a:extLst>
                <a:ext uri="{FF2B5EF4-FFF2-40B4-BE49-F238E27FC236}">
                  <a16:creationId xmlns:a16="http://schemas.microsoft.com/office/drawing/2014/main" id="{0E3739CB-4A52-F741-8A07-AB518562377D}"/>
                </a:ext>
              </a:extLst>
            </p:cNvPr>
            <p:cNvSpPr/>
            <p:nvPr/>
          </p:nvSpPr>
          <p:spPr>
            <a:xfrm rot="10800000">
              <a:off x="3830976"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30" name="Freeform 129">
              <a:extLst>
                <a:ext uri="{FF2B5EF4-FFF2-40B4-BE49-F238E27FC236}">
                  <a16:creationId xmlns:a16="http://schemas.microsoft.com/office/drawing/2014/main" id="{3D9C93DF-9F60-F442-ABA4-B32F7F3DEC11}"/>
                </a:ext>
              </a:extLst>
            </p:cNvPr>
            <p:cNvSpPr/>
            <p:nvPr/>
          </p:nvSpPr>
          <p:spPr>
            <a:xfrm rot="10800000">
              <a:off x="3727845"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31" name="Freeform 130">
              <a:extLst>
                <a:ext uri="{FF2B5EF4-FFF2-40B4-BE49-F238E27FC236}">
                  <a16:creationId xmlns:a16="http://schemas.microsoft.com/office/drawing/2014/main" id="{14BA6386-B732-534C-AF49-9E4F4B532F81}"/>
                </a:ext>
              </a:extLst>
            </p:cNvPr>
            <p:cNvSpPr/>
            <p:nvPr/>
          </p:nvSpPr>
          <p:spPr>
            <a:xfrm rot="10800000">
              <a:off x="3624780"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32" name="Freeform 131">
              <a:extLst>
                <a:ext uri="{FF2B5EF4-FFF2-40B4-BE49-F238E27FC236}">
                  <a16:creationId xmlns:a16="http://schemas.microsoft.com/office/drawing/2014/main" id="{4A0C785F-CFA3-6549-BFD9-CE952EDD641F}"/>
                </a:ext>
              </a:extLst>
            </p:cNvPr>
            <p:cNvSpPr/>
            <p:nvPr/>
          </p:nvSpPr>
          <p:spPr>
            <a:xfrm rot="10800000">
              <a:off x="3521648"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33" name="Freeform 132">
              <a:extLst>
                <a:ext uri="{FF2B5EF4-FFF2-40B4-BE49-F238E27FC236}">
                  <a16:creationId xmlns:a16="http://schemas.microsoft.com/office/drawing/2014/main" id="{5DDCDB12-F43E-5240-A952-93D1E283D5EF}"/>
                </a:ext>
              </a:extLst>
            </p:cNvPr>
            <p:cNvSpPr/>
            <p:nvPr/>
          </p:nvSpPr>
          <p:spPr>
            <a:xfrm rot="10800000">
              <a:off x="3418583"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34" name="Freeform 133">
              <a:extLst>
                <a:ext uri="{FF2B5EF4-FFF2-40B4-BE49-F238E27FC236}">
                  <a16:creationId xmlns:a16="http://schemas.microsoft.com/office/drawing/2014/main" id="{82BBD11E-CB47-5F4F-9762-D5F6CF91339E}"/>
                </a:ext>
              </a:extLst>
            </p:cNvPr>
            <p:cNvSpPr/>
            <p:nvPr/>
          </p:nvSpPr>
          <p:spPr>
            <a:xfrm rot="10800000">
              <a:off x="3315519"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35" name="Freeform 134">
              <a:extLst>
                <a:ext uri="{FF2B5EF4-FFF2-40B4-BE49-F238E27FC236}">
                  <a16:creationId xmlns:a16="http://schemas.microsoft.com/office/drawing/2014/main" id="{F9F96514-32A3-8940-BFCA-163E2F86F39F}"/>
                </a:ext>
              </a:extLst>
            </p:cNvPr>
            <p:cNvSpPr/>
            <p:nvPr/>
          </p:nvSpPr>
          <p:spPr>
            <a:xfrm rot="10800000">
              <a:off x="3212386"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36" name="Freeform 135">
              <a:extLst>
                <a:ext uri="{FF2B5EF4-FFF2-40B4-BE49-F238E27FC236}">
                  <a16:creationId xmlns:a16="http://schemas.microsoft.com/office/drawing/2014/main" id="{27044184-2F5E-F74F-ADF1-A89C6231BB65}"/>
                </a:ext>
              </a:extLst>
            </p:cNvPr>
            <p:cNvSpPr/>
            <p:nvPr/>
          </p:nvSpPr>
          <p:spPr>
            <a:xfrm rot="10800000">
              <a:off x="3109321"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37" name="Freeform 136">
              <a:extLst>
                <a:ext uri="{FF2B5EF4-FFF2-40B4-BE49-F238E27FC236}">
                  <a16:creationId xmlns:a16="http://schemas.microsoft.com/office/drawing/2014/main" id="{16AED1AA-499B-AC4C-9ACC-81BFB23EB2E0}"/>
                </a:ext>
              </a:extLst>
            </p:cNvPr>
            <p:cNvSpPr/>
            <p:nvPr/>
          </p:nvSpPr>
          <p:spPr>
            <a:xfrm rot="10800000">
              <a:off x="3006190"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38" name="Freeform 137">
              <a:extLst>
                <a:ext uri="{FF2B5EF4-FFF2-40B4-BE49-F238E27FC236}">
                  <a16:creationId xmlns:a16="http://schemas.microsoft.com/office/drawing/2014/main" id="{ADE038FC-3E22-8446-855D-8ACD385D204D}"/>
                </a:ext>
              </a:extLst>
            </p:cNvPr>
            <p:cNvSpPr/>
            <p:nvPr/>
          </p:nvSpPr>
          <p:spPr>
            <a:xfrm rot="10800000">
              <a:off x="2903125"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39" name="Freeform 138">
              <a:extLst>
                <a:ext uri="{FF2B5EF4-FFF2-40B4-BE49-F238E27FC236}">
                  <a16:creationId xmlns:a16="http://schemas.microsoft.com/office/drawing/2014/main" id="{B0112C86-572B-FA4B-A514-F1E1EBA87A4B}"/>
                </a:ext>
              </a:extLst>
            </p:cNvPr>
            <p:cNvSpPr/>
            <p:nvPr/>
          </p:nvSpPr>
          <p:spPr>
            <a:xfrm rot="10800000">
              <a:off x="2799993"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40" name="Freeform 139">
              <a:extLst>
                <a:ext uri="{FF2B5EF4-FFF2-40B4-BE49-F238E27FC236}">
                  <a16:creationId xmlns:a16="http://schemas.microsoft.com/office/drawing/2014/main" id="{0663371F-1463-A348-9CBB-AAC44D7BFC91}"/>
                </a:ext>
              </a:extLst>
            </p:cNvPr>
            <p:cNvSpPr/>
            <p:nvPr/>
          </p:nvSpPr>
          <p:spPr>
            <a:xfrm rot="10800000">
              <a:off x="2696928"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41" name="Freeform 140">
              <a:extLst>
                <a:ext uri="{FF2B5EF4-FFF2-40B4-BE49-F238E27FC236}">
                  <a16:creationId xmlns:a16="http://schemas.microsoft.com/office/drawing/2014/main" id="{9A23CCF1-0675-B640-B9D8-F9AF30F7809F}"/>
                </a:ext>
              </a:extLst>
            </p:cNvPr>
            <p:cNvSpPr/>
            <p:nvPr/>
          </p:nvSpPr>
          <p:spPr>
            <a:xfrm rot="10800000">
              <a:off x="2593797"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42" name="Freeform 141">
              <a:extLst>
                <a:ext uri="{FF2B5EF4-FFF2-40B4-BE49-F238E27FC236}">
                  <a16:creationId xmlns:a16="http://schemas.microsoft.com/office/drawing/2014/main" id="{920AA0D7-F51E-5742-853E-C22ED637D60D}"/>
                </a:ext>
              </a:extLst>
            </p:cNvPr>
            <p:cNvSpPr/>
            <p:nvPr/>
          </p:nvSpPr>
          <p:spPr>
            <a:xfrm rot="10800000">
              <a:off x="2490732"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43" name="Freeform 142">
              <a:extLst>
                <a:ext uri="{FF2B5EF4-FFF2-40B4-BE49-F238E27FC236}">
                  <a16:creationId xmlns:a16="http://schemas.microsoft.com/office/drawing/2014/main" id="{D122C468-4380-E04C-B0DD-18304101672D}"/>
                </a:ext>
              </a:extLst>
            </p:cNvPr>
            <p:cNvSpPr/>
            <p:nvPr/>
          </p:nvSpPr>
          <p:spPr>
            <a:xfrm rot="10800000">
              <a:off x="2387600"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grpSp>
    </p:spTree>
    <p:extLst>
      <p:ext uri="{BB962C8B-B14F-4D97-AF65-F5344CB8AC3E}">
        <p14:creationId xmlns:p14="http://schemas.microsoft.com/office/powerpoint/2010/main" val="318938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Seperator (Light)">
    <p:spTree>
      <p:nvGrpSpPr>
        <p:cNvPr id="1" name=""/>
        <p:cNvGrpSpPr/>
        <p:nvPr/>
      </p:nvGrpSpPr>
      <p:grpSpPr>
        <a:xfrm>
          <a:off x="0" y="0"/>
          <a:ext cx="0" cy="0"/>
          <a:chOff x="0" y="0"/>
          <a:chExt cx="0" cy="0"/>
        </a:xfrm>
      </p:grpSpPr>
      <p:grpSp>
        <p:nvGrpSpPr>
          <p:cNvPr id="6" name="Graphic 7">
            <a:extLst>
              <a:ext uri="{FF2B5EF4-FFF2-40B4-BE49-F238E27FC236}">
                <a16:creationId xmlns:a16="http://schemas.microsoft.com/office/drawing/2014/main" id="{C9EC2DB3-B350-1B44-B820-D5F0FFD61697}"/>
              </a:ext>
            </a:extLst>
          </p:cNvPr>
          <p:cNvGrpSpPr/>
          <p:nvPr/>
        </p:nvGrpSpPr>
        <p:grpSpPr>
          <a:xfrm>
            <a:off x="5922853" y="1272828"/>
            <a:ext cx="6023981" cy="4452297"/>
            <a:chOff x="-1953719" y="876925"/>
            <a:chExt cx="9278911" cy="6858000"/>
          </a:xfrm>
        </p:grpSpPr>
        <p:sp>
          <p:nvSpPr>
            <p:cNvPr id="7" name="Freeform 6">
              <a:extLst>
                <a:ext uri="{FF2B5EF4-FFF2-40B4-BE49-F238E27FC236}">
                  <a16:creationId xmlns:a16="http://schemas.microsoft.com/office/drawing/2014/main" id="{AB5DB866-9EE0-4F47-9E66-AAF6BD9F6927}"/>
                </a:ext>
              </a:extLst>
            </p:cNvPr>
            <p:cNvSpPr/>
            <p:nvPr/>
          </p:nvSpPr>
          <p:spPr>
            <a:xfrm>
              <a:off x="-1550190" y="1978698"/>
              <a:ext cx="5620" cy="4656699"/>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22477" cap="rnd">
              <a:solidFill>
                <a:srgbClr val="6900FF"/>
              </a:solidFill>
              <a:prstDash val="solid"/>
              <a:round/>
            </a:ln>
          </p:spPr>
          <p:txBody>
            <a:bodyPr rtlCol="0" anchor="ctr"/>
            <a:lstStyle/>
            <a:p>
              <a:endParaRPr lang="en-GB"/>
            </a:p>
          </p:txBody>
        </p:sp>
        <p:sp>
          <p:nvSpPr>
            <p:cNvPr id="8" name="Freeform 7">
              <a:extLst>
                <a:ext uri="{FF2B5EF4-FFF2-40B4-BE49-F238E27FC236}">
                  <a16:creationId xmlns:a16="http://schemas.microsoft.com/office/drawing/2014/main" id="{71E39999-4630-7B49-8D9F-DCCCCF0560DE}"/>
                </a:ext>
              </a:extLst>
            </p:cNvPr>
            <p:cNvSpPr/>
            <p:nvPr/>
          </p:nvSpPr>
          <p:spPr>
            <a:xfrm>
              <a:off x="-1146661" y="1927990"/>
              <a:ext cx="403528" cy="4758171"/>
            </a:xfrm>
            <a:custGeom>
              <a:avLst/>
              <a:gdLst>
                <a:gd name="connsiteX0" fmla="*/ 0 w 403528"/>
                <a:gd name="connsiteY0" fmla="*/ 4668203 h 4758171"/>
                <a:gd name="connsiteX1" fmla="*/ 0 w 403528"/>
                <a:gd name="connsiteY1" fmla="*/ 270939 h 4758171"/>
                <a:gd name="connsiteX2" fmla="*/ 89923 w 403528"/>
                <a:gd name="connsiteY2" fmla="*/ 115300 h 4758171"/>
                <a:gd name="connsiteX3" fmla="*/ 268644 w 403528"/>
                <a:gd name="connsiteY3" fmla="*/ 12177 h 4758171"/>
                <a:gd name="connsiteX4" fmla="*/ 403529 w 403528"/>
                <a:gd name="connsiteY4" fmla="*/ 90025 h 4758171"/>
                <a:gd name="connsiteX5" fmla="*/ 403529 w 403528"/>
                <a:gd name="connsiteY5" fmla="*/ 4487233 h 4758171"/>
                <a:gd name="connsiteX6" fmla="*/ 313606 w 403528"/>
                <a:gd name="connsiteY6" fmla="*/ 4642872 h 4758171"/>
                <a:gd name="connsiteX7" fmla="*/ 134884 w 403528"/>
                <a:gd name="connsiteY7" fmla="*/ 4745995 h 4758171"/>
                <a:gd name="connsiteX8" fmla="*/ 0 w 403528"/>
                <a:gd name="connsiteY8" fmla="*/ 4668147 h 475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28" h="4758171">
                  <a:moveTo>
                    <a:pt x="0" y="4668203"/>
                  </a:moveTo>
                  <a:lnTo>
                    <a:pt x="0" y="270939"/>
                  </a:lnTo>
                  <a:cubicBezTo>
                    <a:pt x="0" y="206740"/>
                    <a:pt x="34283" y="147371"/>
                    <a:pt x="89923" y="115300"/>
                  </a:cubicBezTo>
                  <a:lnTo>
                    <a:pt x="268644" y="12177"/>
                  </a:lnTo>
                  <a:cubicBezTo>
                    <a:pt x="328612" y="-22422"/>
                    <a:pt x="403529" y="20827"/>
                    <a:pt x="403529" y="90025"/>
                  </a:cubicBezTo>
                  <a:lnTo>
                    <a:pt x="403529" y="4487233"/>
                  </a:lnTo>
                  <a:cubicBezTo>
                    <a:pt x="403529" y="4551432"/>
                    <a:pt x="369246" y="4610800"/>
                    <a:pt x="313606" y="4642872"/>
                  </a:cubicBezTo>
                  <a:lnTo>
                    <a:pt x="134884" y="4745995"/>
                  </a:lnTo>
                  <a:cubicBezTo>
                    <a:pt x="74917" y="4780594"/>
                    <a:pt x="0" y="4737345"/>
                    <a:pt x="0" y="4668147"/>
                  </a:cubicBezTo>
                  <a:close/>
                </a:path>
              </a:pathLst>
            </a:custGeom>
            <a:noFill/>
            <a:ln w="22477" cap="rnd">
              <a:solidFill>
                <a:srgbClr val="6900FF"/>
              </a:solidFill>
              <a:prstDash val="solid"/>
              <a:round/>
            </a:ln>
          </p:spPr>
          <p:txBody>
            <a:bodyPr rtlCol="0" anchor="ctr"/>
            <a:lstStyle/>
            <a:p>
              <a:endParaRPr lang="en-GB"/>
            </a:p>
          </p:txBody>
        </p:sp>
        <p:sp>
          <p:nvSpPr>
            <p:cNvPr id="9" name="Freeform 8">
              <a:extLst>
                <a:ext uri="{FF2B5EF4-FFF2-40B4-BE49-F238E27FC236}">
                  <a16:creationId xmlns:a16="http://schemas.microsoft.com/office/drawing/2014/main" id="{A58D4AE9-6DF2-614B-9685-91A5D7819630}"/>
                </a:ext>
              </a:extLst>
            </p:cNvPr>
            <p:cNvSpPr/>
            <p:nvPr/>
          </p:nvSpPr>
          <p:spPr>
            <a:xfrm>
              <a:off x="-339604" y="1811556"/>
              <a:ext cx="807057" cy="4991040"/>
            </a:xfrm>
            <a:custGeom>
              <a:avLst/>
              <a:gdLst>
                <a:gd name="connsiteX0" fmla="*/ 0 w 807057"/>
                <a:gd name="connsiteY0" fmla="*/ 4901072 h 4991040"/>
                <a:gd name="connsiteX1" fmla="*/ 0 w 807057"/>
                <a:gd name="connsiteY1" fmla="*/ 503751 h 4991040"/>
                <a:gd name="connsiteX2" fmla="*/ 89923 w 807057"/>
                <a:gd name="connsiteY2" fmla="*/ 348112 h 4991040"/>
                <a:gd name="connsiteX3" fmla="*/ 672173 w 807057"/>
                <a:gd name="connsiteY3" fmla="*/ 12177 h 4991040"/>
                <a:gd name="connsiteX4" fmla="*/ 807057 w 807057"/>
                <a:gd name="connsiteY4" fmla="*/ 90025 h 4991040"/>
                <a:gd name="connsiteX5" fmla="*/ 807057 w 807057"/>
                <a:gd name="connsiteY5" fmla="*/ 4487289 h 4991040"/>
                <a:gd name="connsiteX6" fmla="*/ 717134 w 807057"/>
                <a:gd name="connsiteY6" fmla="*/ 4642928 h 4991040"/>
                <a:gd name="connsiteX7" fmla="*/ 134884 w 807057"/>
                <a:gd name="connsiteY7" fmla="*/ 4978863 h 4991040"/>
                <a:gd name="connsiteX8" fmla="*/ 0 w 807057"/>
                <a:gd name="connsiteY8" fmla="*/ 4901016 h 499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057" h="4991040">
                  <a:moveTo>
                    <a:pt x="0" y="4901072"/>
                  </a:moveTo>
                  <a:lnTo>
                    <a:pt x="0" y="503751"/>
                  </a:lnTo>
                  <a:cubicBezTo>
                    <a:pt x="0" y="439552"/>
                    <a:pt x="34283" y="380184"/>
                    <a:pt x="89923" y="348112"/>
                  </a:cubicBezTo>
                  <a:lnTo>
                    <a:pt x="672173" y="12177"/>
                  </a:lnTo>
                  <a:cubicBezTo>
                    <a:pt x="732140" y="-22422"/>
                    <a:pt x="807057" y="20827"/>
                    <a:pt x="807057" y="90025"/>
                  </a:cubicBezTo>
                  <a:lnTo>
                    <a:pt x="807057" y="4487289"/>
                  </a:lnTo>
                  <a:cubicBezTo>
                    <a:pt x="807057" y="4551488"/>
                    <a:pt x="772774" y="4610857"/>
                    <a:pt x="717134" y="4642928"/>
                  </a:cubicBezTo>
                  <a:lnTo>
                    <a:pt x="134884" y="4978863"/>
                  </a:lnTo>
                  <a:cubicBezTo>
                    <a:pt x="74917" y="5013462"/>
                    <a:pt x="0" y="4970214"/>
                    <a:pt x="0" y="4901016"/>
                  </a:cubicBezTo>
                  <a:close/>
                </a:path>
              </a:pathLst>
            </a:custGeom>
            <a:noFill/>
            <a:ln w="22477" cap="rnd">
              <a:solidFill>
                <a:srgbClr val="6900FF"/>
              </a:solidFill>
              <a:prstDash val="solid"/>
              <a:round/>
            </a:ln>
          </p:spPr>
          <p:txBody>
            <a:bodyPr rtlCol="0" anchor="ctr"/>
            <a:lstStyle/>
            <a:p>
              <a:endParaRPr lang="en-GB"/>
            </a:p>
          </p:txBody>
        </p:sp>
        <p:sp>
          <p:nvSpPr>
            <p:cNvPr id="10" name="Freeform 9">
              <a:extLst>
                <a:ext uri="{FF2B5EF4-FFF2-40B4-BE49-F238E27FC236}">
                  <a16:creationId xmlns:a16="http://schemas.microsoft.com/office/drawing/2014/main" id="{0B79CB27-3B5A-3147-AA3E-A2F8A9862CA7}"/>
                </a:ext>
              </a:extLst>
            </p:cNvPr>
            <p:cNvSpPr/>
            <p:nvPr/>
          </p:nvSpPr>
          <p:spPr>
            <a:xfrm>
              <a:off x="870981" y="1695121"/>
              <a:ext cx="1210585" cy="5223908"/>
            </a:xfrm>
            <a:custGeom>
              <a:avLst/>
              <a:gdLst>
                <a:gd name="connsiteX0" fmla="*/ 0 w 1210585"/>
                <a:gd name="connsiteY0" fmla="*/ 5133884 h 5223908"/>
                <a:gd name="connsiteX1" fmla="*/ 0 w 1210585"/>
                <a:gd name="connsiteY1" fmla="*/ 736620 h 5223908"/>
                <a:gd name="connsiteX2" fmla="*/ 89923 w 1210585"/>
                <a:gd name="connsiteY2" fmla="*/ 580981 h 5223908"/>
                <a:gd name="connsiteX3" fmla="*/ 1075702 w 1210585"/>
                <a:gd name="connsiteY3" fmla="*/ 12177 h 5223908"/>
                <a:gd name="connsiteX4" fmla="*/ 1210586 w 1210585"/>
                <a:gd name="connsiteY4" fmla="*/ 90025 h 5223908"/>
                <a:gd name="connsiteX5" fmla="*/ 1210586 w 1210585"/>
                <a:gd name="connsiteY5" fmla="*/ 4487289 h 5223908"/>
                <a:gd name="connsiteX6" fmla="*/ 1120663 w 1210585"/>
                <a:gd name="connsiteY6" fmla="*/ 4642928 h 5223908"/>
                <a:gd name="connsiteX7" fmla="*/ 134884 w 1210585"/>
                <a:gd name="connsiteY7" fmla="*/ 5211732 h 5223908"/>
                <a:gd name="connsiteX8" fmla="*/ 0 w 1210585"/>
                <a:gd name="connsiteY8" fmla="*/ 5133884 h 522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0585" h="5223908">
                  <a:moveTo>
                    <a:pt x="0" y="5133884"/>
                  </a:moveTo>
                  <a:lnTo>
                    <a:pt x="0" y="736620"/>
                  </a:lnTo>
                  <a:cubicBezTo>
                    <a:pt x="0" y="672421"/>
                    <a:pt x="34283" y="613053"/>
                    <a:pt x="89923" y="580981"/>
                  </a:cubicBezTo>
                  <a:lnTo>
                    <a:pt x="1075702" y="12177"/>
                  </a:lnTo>
                  <a:cubicBezTo>
                    <a:pt x="1135669" y="-22422"/>
                    <a:pt x="1210586" y="20827"/>
                    <a:pt x="1210586" y="90025"/>
                  </a:cubicBezTo>
                  <a:lnTo>
                    <a:pt x="1210586" y="4487289"/>
                  </a:lnTo>
                  <a:cubicBezTo>
                    <a:pt x="1210586" y="4551488"/>
                    <a:pt x="1176303" y="4610857"/>
                    <a:pt x="1120663" y="4642928"/>
                  </a:cubicBezTo>
                  <a:lnTo>
                    <a:pt x="134884" y="5211732"/>
                  </a:lnTo>
                  <a:cubicBezTo>
                    <a:pt x="74917" y="5246331"/>
                    <a:pt x="0" y="5203083"/>
                    <a:pt x="0" y="5133884"/>
                  </a:cubicBezTo>
                  <a:close/>
                </a:path>
              </a:pathLst>
            </a:custGeom>
            <a:noFill/>
            <a:ln w="22477" cap="rnd">
              <a:solidFill>
                <a:srgbClr val="6900FF"/>
              </a:solidFill>
              <a:prstDash val="solid"/>
              <a:round/>
            </a:ln>
          </p:spPr>
          <p:txBody>
            <a:bodyPr rtlCol="0" anchor="ctr"/>
            <a:lstStyle/>
            <a:p>
              <a:endParaRPr lang="en-GB"/>
            </a:p>
          </p:txBody>
        </p:sp>
        <p:sp>
          <p:nvSpPr>
            <p:cNvPr id="11" name="Freeform 10">
              <a:extLst>
                <a:ext uri="{FF2B5EF4-FFF2-40B4-BE49-F238E27FC236}">
                  <a16:creationId xmlns:a16="http://schemas.microsoft.com/office/drawing/2014/main" id="{A3FCF5C8-E7A7-FD43-AB82-5965A0CB82BA}"/>
                </a:ext>
              </a:extLst>
            </p:cNvPr>
            <p:cNvSpPr/>
            <p:nvPr/>
          </p:nvSpPr>
          <p:spPr>
            <a:xfrm>
              <a:off x="2485152" y="1578743"/>
              <a:ext cx="1614114" cy="5456665"/>
            </a:xfrm>
            <a:custGeom>
              <a:avLst/>
              <a:gdLst>
                <a:gd name="connsiteX0" fmla="*/ 0 w 1614114"/>
                <a:gd name="connsiteY0" fmla="*/ 5366697 h 5456665"/>
                <a:gd name="connsiteX1" fmla="*/ 0 w 1614114"/>
                <a:gd name="connsiteY1" fmla="*/ 969433 h 5456665"/>
                <a:gd name="connsiteX2" fmla="*/ 89923 w 1614114"/>
                <a:gd name="connsiteY2" fmla="*/ 813794 h 5456665"/>
                <a:gd name="connsiteX3" fmla="*/ 1479231 w 1614114"/>
                <a:gd name="connsiteY3" fmla="*/ 12177 h 5456665"/>
                <a:gd name="connsiteX4" fmla="*/ 1614115 w 1614114"/>
                <a:gd name="connsiteY4" fmla="*/ 90025 h 5456665"/>
                <a:gd name="connsiteX5" fmla="*/ 1614115 w 1614114"/>
                <a:gd name="connsiteY5" fmla="*/ 4487233 h 5456665"/>
                <a:gd name="connsiteX6" fmla="*/ 1524192 w 1614114"/>
                <a:gd name="connsiteY6" fmla="*/ 4642872 h 5456665"/>
                <a:gd name="connsiteX7" fmla="*/ 134884 w 1614114"/>
                <a:gd name="connsiteY7" fmla="*/ 5444489 h 5456665"/>
                <a:gd name="connsiteX8" fmla="*/ 0 w 1614114"/>
                <a:gd name="connsiteY8" fmla="*/ 5366641 h 545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14" h="5456665">
                  <a:moveTo>
                    <a:pt x="0" y="5366697"/>
                  </a:moveTo>
                  <a:lnTo>
                    <a:pt x="0" y="969433"/>
                  </a:lnTo>
                  <a:cubicBezTo>
                    <a:pt x="0" y="905234"/>
                    <a:pt x="34283" y="845865"/>
                    <a:pt x="89923" y="813794"/>
                  </a:cubicBezTo>
                  <a:lnTo>
                    <a:pt x="1479231" y="12177"/>
                  </a:lnTo>
                  <a:cubicBezTo>
                    <a:pt x="1539198" y="-22422"/>
                    <a:pt x="1614115" y="20827"/>
                    <a:pt x="1614115" y="90025"/>
                  </a:cubicBezTo>
                  <a:lnTo>
                    <a:pt x="1614115" y="4487233"/>
                  </a:lnTo>
                  <a:cubicBezTo>
                    <a:pt x="1614115" y="4551432"/>
                    <a:pt x="1579832" y="4610801"/>
                    <a:pt x="1524192" y="4642872"/>
                  </a:cubicBezTo>
                  <a:lnTo>
                    <a:pt x="134884" y="5444489"/>
                  </a:lnTo>
                  <a:cubicBezTo>
                    <a:pt x="74917" y="5479087"/>
                    <a:pt x="0" y="5435839"/>
                    <a:pt x="0" y="5366641"/>
                  </a:cubicBezTo>
                  <a:close/>
                </a:path>
              </a:pathLst>
            </a:custGeom>
            <a:noFill/>
            <a:ln w="22477" cap="rnd">
              <a:solidFill>
                <a:srgbClr val="6900FF"/>
              </a:solidFill>
              <a:prstDash val="solid"/>
              <a:round/>
            </a:ln>
          </p:spPr>
          <p:txBody>
            <a:bodyPr rtlCol="0" anchor="ctr"/>
            <a:lstStyle/>
            <a:p>
              <a:endParaRPr lang="en-GB"/>
            </a:p>
          </p:txBody>
        </p:sp>
        <p:sp>
          <p:nvSpPr>
            <p:cNvPr id="12" name="Freeform 11">
              <a:extLst>
                <a:ext uri="{FF2B5EF4-FFF2-40B4-BE49-F238E27FC236}">
                  <a16:creationId xmlns:a16="http://schemas.microsoft.com/office/drawing/2014/main" id="{613D73A8-F3E8-CE46-B529-24F21476C314}"/>
                </a:ext>
              </a:extLst>
            </p:cNvPr>
            <p:cNvSpPr/>
            <p:nvPr/>
          </p:nvSpPr>
          <p:spPr>
            <a:xfrm>
              <a:off x="4502796" y="1345875"/>
              <a:ext cx="2421171" cy="5922402"/>
            </a:xfrm>
            <a:custGeom>
              <a:avLst/>
              <a:gdLst>
                <a:gd name="connsiteX0" fmla="*/ 0 w 2421171"/>
                <a:gd name="connsiteY0" fmla="*/ 5832378 h 5922402"/>
                <a:gd name="connsiteX1" fmla="*/ 0 w 2421171"/>
                <a:gd name="connsiteY1" fmla="*/ 1435114 h 5922402"/>
                <a:gd name="connsiteX2" fmla="*/ 89923 w 2421171"/>
                <a:gd name="connsiteY2" fmla="*/ 1279475 h 5922402"/>
                <a:gd name="connsiteX3" fmla="*/ 2286287 w 2421171"/>
                <a:gd name="connsiteY3" fmla="*/ 12177 h 5922402"/>
                <a:gd name="connsiteX4" fmla="*/ 2421172 w 2421171"/>
                <a:gd name="connsiteY4" fmla="*/ 90025 h 5922402"/>
                <a:gd name="connsiteX5" fmla="*/ 2421172 w 2421171"/>
                <a:gd name="connsiteY5" fmla="*/ 4487289 h 5922402"/>
                <a:gd name="connsiteX6" fmla="*/ 2331249 w 2421171"/>
                <a:gd name="connsiteY6" fmla="*/ 4642928 h 5922402"/>
                <a:gd name="connsiteX7" fmla="*/ 134884 w 2421171"/>
                <a:gd name="connsiteY7" fmla="*/ 5910226 h 5922402"/>
                <a:gd name="connsiteX8" fmla="*/ 0 w 2421171"/>
                <a:gd name="connsiteY8" fmla="*/ 5832378 h 592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1171" h="5922402">
                  <a:moveTo>
                    <a:pt x="0" y="5832378"/>
                  </a:moveTo>
                  <a:lnTo>
                    <a:pt x="0" y="1435114"/>
                  </a:lnTo>
                  <a:cubicBezTo>
                    <a:pt x="0" y="1370915"/>
                    <a:pt x="34283" y="1311546"/>
                    <a:pt x="89923" y="1279475"/>
                  </a:cubicBezTo>
                  <a:lnTo>
                    <a:pt x="2286287" y="12177"/>
                  </a:lnTo>
                  <a:cubicBezTo>
                    <a:pt x="2346255" y="-22422"/>
                    <a:pt x="2421172" y="20827"/>
                    <a:pt x="2421172" y="90025"/>
                  </a:cubicBezTo>
                  <a:lnTo>
                    <a:pt x="2421172" y="4487289"/>
                  </a:lnTo>
                  <a:cubicBezTo>
                    <a:pt x="2421172" y="4551488"/>
                    <a:pt x="2386889" y="4610857"/>
                    <a:pt x="2331249" y="4642928"/>
                  </a:cubicBezTo>
                  <a:lnTo>
                    <a:pt x="134884" y="5910226"/>
                  </a:lnTo>
                  <a:cubicBezTo>
                    <a:pt x="74917" y="5944825"/>
                    <a:pt x="0" y="5901576"/>
                    <a:pt x="0" y="5832378"/>
                  </a:cubicBezTo>
                  <a:close/>
                </a:path>
              </a:pathLst>
            </a:custGeom>
            <a:noFill/>
            <a:ln w="22477" cap="rnd">
              <a:solidFill>
                <a:srgbClr val="6900FF"/>
              </a:solidFill>
              <a:prstDash val="solid"/>
              <a:round/>
            </a:ln>
          </p:spPr>
          <p:txBody>
            <a:bodyPr rtlCol="0" anchor="ctr"/>
            <a:lstStyle/>
            <a:p>
              <a:endParaRPr lang="en-GB" dirty="0"/>
            </a:p>
          </p:txBody>
        </p:sp>
      </p:grpSp>
      <p:pic>
        <p:nvPicPr>
          <p:cNvPr id="4" name="Graphic 3">
            <a:extLst>
              <a:ext uri="{FF2B5EF4-FFF2-40B4-BE49-F238E27FC236}">
                <a16:creationId xmlns:a16="http://schemas.microsoft.com/office/drawing/2014/main" id="{77ED3E19-2FFF-92ED-890E-66727857957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16624" y="5906598"/>
            <a:ext cx="563992" cy="573716"/>
          </a:xfrm>
          <a:prstGeom prst="rect">
            <a:avLst/>
          </a:prstGeom>
        </p:spPr>
      </p:pic>
    </p:spTree>
    <p:extLst>
      <p:ext uri="{BB962C8B-B14F-4D97-AF65-F5344CB8AC3E}">
        <p14:creationId xmlns:p14="http://schemas.microsoft.com/office/powerpoint/2010/main" val="359162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Seperator (Dark)">
    <p:bg>
      <p:bgPr>
        <a:solidFill>
          <a:schemeClr val="tx1"/>
        </a:solidFill>
        <a:effectLst/>
      </p:bgPr>
    </p:bg>
    <p:spTree>
      <p:nvGrpSpPr>
        <p:cNvPr id="1" name=""/>
        <p:cNvGrpSpPr/>
        <p:nvPr/>
      </p:nvGrpSpPr>
      <p:grpSpPr>
        <a:xfrm>
          <a:off x="0" y="0"/>
          <a:ext cx="0" cy="0"/>
          <a:chOff x="0" y="0"/>
          <a:chExt cx="0" cy="0"/>
        </a:xfrm>
      </p:grpSpPr>
      <p:grpSp>
        <p:nvGrpSpPr>
          <p:cNvPr id="6" name="Graphic 7">
            <a:extLst>
              <a:ext uri="{FF2B5EF4-FFF2-40B4-BE49-F238E27FC236}">
                <a16:creationId xmlns:a16="http://schemas.microsoft.com/office/drawing/2014/main" id="{35793D46-21A6-1F45-905C-A232FF385414}"/>
              </a:ext>
            </a:extLst>
          </p:cNvPr>
          <p:cNvGrpSpPr/>
          <p:nvPr/>
        </p:nvGrpSpPr>
        <p:grpSpPr>
          <a:xfrm>
            <a:off x="5922853" y="1272828"/>
            <a:ext cx="6023981" cy="4452297"/>
            <a:chOff x="-1953719" y="876925"/>
            <a:chExt cx="9278911" cy="6858000"/>
          </a:xfrm>
        </p:grpSpPr>
        <p:sp>
          <p:nvSpPr>
            <p:cNvPr id="7" name="Freeform 6">
              <a:extLst>
                <a:ext uri="{FF2B5EF4-FFF2-40B4-BE49-F238E27FC236}">
                  <a16:creationId xmlns:a16="http://schemas.microsoft.com/office/drawing/2014/main" id="{C89BD21B-6583-BE43-B85F-53BBC296E611}"/>
                </a:ext>
              </a:extLst>
            </p:cNvPr>
            <p:cNvSpPr/>
            <p:nvPr/>
          </p:nvSpPr>
          <p:spPr>
            <a:xfrm>
              <a:off x="-1550190" y="1978698"/>
              <a:ext cx="5620" cy="4656699"/>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22477" cap="rnd">
              <a:solidFill>
                <a:srgbClr val="6900FF"/>
              </a:solidFill>
              <a:prstDash val="solid"/>
              <a:round/>
            </a:ln>
          </p:spPr>
          <p:txBody>
            <a:bodyPr rtlCol="0" anchor="ctr"/>
            <a:lstStyle/>
            <a:p>
              <a:endParaRPr lang="en-GB"/>
            </a:p>
          </p:txBody>
        </p:sp>
        <p:sp>
          <p:nvSpPr>
            <p:cNvPr id="8" name="Freeform 7">
              <a:extLst>
                <a:ext uri="{FF2B5EF4-FFF2-40B4-BE49-F238E27FC236}">
                  <a16:creationId xmlns:a16="http://schemas.microsoft.com/office/drawing/2014/main" id="{F20014FC-5A52-8E41-887E-D12E11CABA36}"/>
                </a:ext>
              </a:extLst>
            </p:cNvPr>
            <p:cNvSpPr/>
            <p:nvPr/>
          </p:nvSpPr>
          <p:spPr>
            <a:xfrm>
              <a:off x="-1146661" y="1927990"/>
              <a:ext cx="403528" cy="4758171"/>
            </a:xfrm>
            <a:custGeom>
              <a:avLst/>
              <a:gdLst>
                <a:gd name="connsiteX0" fmla="*/ 0 w 403528"/>
                <a:gd name="connsiteY0" fmla="*/ 4668203 h 4758171"/>
                <a:gd name="connsiteX1" fmla="*/ 0 w 403528"/>
                <a:gd name="connsiteY1" fmla="*/ 270939 h 4758171"/>
                <a:gd name="connsiteX2" fmla="*/ 89923 w 403528"/>
                <a:gd name="connsiteY2" fmla="*/ 115300 h 4758171"/>
                <a:gd name="connsiteX3" fmla="*/ 268644 w 403528"/>
                <a:gd name="connsiteY3" fmla="*/ 12177 h 4758171"/>
                <a:gd name="connsiteX4" fmla="*/ 403529 w 403528"/>
                <a:gd name="connsiteY4" fmla="*/ 90025 h 4758171"/>
                <a:gd name="connsiteX5" fmla="*/ 403529 w 403528"/>
                <a:gd name="connsiteY5" fmla="*/ 4487233 h 4758171"/>
                <a:gd name="connsiteX6" fmla="*/ 313606 w 403528"/>
                <a:gd name="connsiteY6" fmla="*/ 4642872 h 4758171"/>
                <a:gd name="connsiteX7" fmla="*/ 134884 w 403528"/>
                <a:gd name="connsiteY7" fmla="*/ 4745995 h 4758171"/>
                <a:gd name="connsiteX8" fmla="*/ 0 w 403528"/>
                <a:gd name="connsiteY8" fmla="*/ 4668147 h 475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28" h="4758171">
                  <a:moveTo>
                    <a:pt x="0" y="4668203"/>
                  </a:moveTo>
                  <a:lnTo>
                    <a:pt x="0" y="270939"/>
                  </a:lnTo>
                  <a:cubicBezTo>
                    <a:pt x="0" y="206740"/>
                    <a:pt x="34283" y="147371"/>
                    <a:pt x="89923" y="115300"/>
                  </a:cubicBezTo>
                  <a:lnTo>
                    <a:pt x="268644" y="12177"/>
                  </a:lnTo>
                  <a:cubicBezTo>
                    <a:pt x="328612" y="-22422"/>
                    <a:pt x="403529" y="20827"/>
                    <a:pt x="403529" y="90025"/>
                  </a:cubicBezTo>
                  <a:lnTo>
                    <a:pt x="403529" y="4487233"/>
                  </a:lnTo>
                  <a:cubicBezTo>
                    <a:pt x="403529" y="4551432"/>
                    <a:pt x="369246" y="4610800"/>
                    <a:pt x="313606" y="4642872"/>
                  </a:cubicBezTo>
                  <a:lnTo>
                    <a:pt x="134884" y="4745995"/>
                  </a:lnTo>
                  <a:cubicBezTo>
                    <a:pt x="74917" y="4780594"/>
                    <a:pt x="0" y="4737345"/>
                    <a:pt x="0" y="4668147"/>
                  </a:cubicBezTo>
                  <a:close/>
                </a:path>
              </a:pathLst>
            </a:custGeom>
            <a:noFill/>
            <a:ln w="22477" cap="rnd">
              <a:solidFill>
                <a:srgbClr val="6900FF"/>
              </a:solidFill>
              <a:prstDash val="solid"/>
              <a:round/>
            </a:ln>
          </p:spPr>
          <p:txBody>
            <a:bodyPr rtlCol="0" anchor="ctr"/>
            <a:lstStyle/>
            <a:p>
              <a:endParaRPr lang="en-GB"/>
            </a:p>
          </p:txBody>
        </p:sp>
        <p:sp>
          <p:nvSpPr>
            <p:cNvPr id="9" name="Freeform 8">
              <a:extLst>
                <a:ext uri="{FF2B5EF4-FFF2-40B4-BE49-F238E27FC236}">
                  <a16:creationId xmlns:a16="http://schemas.microsoft.com/office/drawing/2014/main" id="{AA8A13D7-B3A9-8A44-B754-8A43DADF16C1}"/>
                </a:ext>
              </a:extLst>
            </p:cNvPr>
            <p:cNvSpPr/>
            <p:nvPr/>
          </p:nvSpPr>
          <p:spPr>
            <a:xfrm>
              <a:off x="-339604" y="1811556"/>
              <a:ext cx="807057" cy="4991040"/>
            </a:xfrm>
            <a:custGeom>
              <a:avLst/>
              <a:gdLst>
                <a:gd name="connsiteX0" fmla="*/ 0 w 807057"/>
                <a:gd name="connsiteY0" fmla="*/ 4901072 h 4991040"/>
                <a:gd name="connsiteX1" fmla="*/ 0 w 807057"/>
                <a:gd name="connsiteY1" fmla="*/ 503751 h 4991040"/>
                <a:gd name="connsiteX2" fmla="*/ 89923 w 807057"/>
                <a:gd name="connsiteY2" fmla="*/ 348112 h 4991040"/>
                <a:gd name="connsiteX3" fmla="*/ 672173 w 807057"/>
                <a:gd name="connsiteY3" fmla="*/ 12177 h 4991040"/>
                <a:gd name="connsiteX4" fmla="*/ 807057 w 807057"/>
                <a:gd name="connsiteY4" fmla="*/ 90025 h 4991040"/>
                <a:gd name="connsiteX5" fmla="*/ 807057 w 807057"/>
                <a:gd name="connsiteY5" fmla="*/ 4487289 h 4991040"/>
                <a:gd name="connsiteX6" fmla="*/ 717134 w 807057"/>
                <a:gd name="connsiteY6" fmla="*/ 4642928 h 4991040"/>
                <a:gd name="connsiteX7" fmla="*/ 134884 w 807057"/>
                <a:gd name="connsiteY7" fmla="*/ 4978863 h 4991040"/>
                <a:gd name="connsiteX8" fmla="*/ 0 w 807057"/>
                <a:gd name="connsiteY8" fmla="*/ 4901016 h 499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057" h="4991040">
                  <a:moveTo>
                    <a:pt x="0" y="4901072"/>
                  </a:moveTo>
                  <a:lnTo>
                    <a:pt x="0" y="503751"/>
                  </a:lnTo>
                  <a:cubicBezTo>
                    <a:pt x="0" y="439552"/>
                    <a:pt x="34283" y="380184"/>
                    <a:pt x="89923" y="348112"/>
                  </a:cubicBezTo>
                  <a:lnTo>
                    <a:pt x="672173" y="12177"/>
                  </a:lnTo>
                  <a:cubicBezTo>
                    <a:pt x="732140" y="-22422"/>
                    <a:pt x="807057" y="20827"/>
                    <a:pt x="807057" y="90025"/>
                  </a:cubicBezTo>
                  <a:lnTo>
                    <a:pt x="807057" y="4487289"/>
                  </a:lnTo>
                  <a:cubicBezTo>
                    <a:pt x="807057" y="4551488"/>
                    <a:pt x="772774" y="4610857"/>
                    <a:pt x="717134" y="4642928"/>
                  </a:cubicBezTo>
                  <a:lnTo>
                    <a:pt x="134884" y="4978863"/>
                  </a:lnTo>
                  <a:cubicBezTo>
                    <a:pt x="74917" y="5013462"/>
                    <a:pt x="0" y="4970214"/>
                    <a:pt x="0" y="4901016"/>
                  </a:cubicBezTo>
                  <a:close/>
                </a:path>
              </a:pathLst>
            </a:custGeom>
            <a:noFill/>
            <a:ln w="22477" cap="rnd">
              <a:solidFill>
                <a:srgbClr val="6900FF"/>
              </a:solidFill>
              <a:prstDash val="solid"/>
              <a:round/>
            </a:ln>
          </p:spPr>
          <p:txBody>
            <a:bodyPr rtlCol="0" anchor="ctr"/>
            <a:lstStyle/>
            <a:p>
              <a:endParaRPr lang="en-GB"/>
            </a:p>
          </p:txBody>
        </p:sp>
        <p:sp>
          <p:nvSpPr>
            <p:cNvPr id="10" name="Freeform 9">
              <a:extLst>
                <a:ext uri="{FF2B5EF4-FFF2-40B4-BE49-F238E27FC236}">
                  <a16:creationId xmlns:a16="http://schemas.microsoft.com/office/drawing/2014/main" id="{F9883080-BDA8-3F4E-891B-50D847FBEA04}"/>
                </a:ext>
              </a:extLst>
            </p:cNvPr>
            <p:cNvSpPr/>
            <p:nvPr/>
          </p:nvSpPr>
          <p:spPr>
            <a:xfrm>
              <a:off x="870981" y="1695121"/>
              <a:ext cx="1210585" cy="5223908"/>
            </a:xfrm>
            <a:custGeom>
              <a:avLst/>
              <a:gdLst>
                <a:gd name="connsiteX0" fmla="*/ 0 w 1210585"/>
                <a:gd name="connsiteY0" fmla="*/ 5133884 h 5223908"/>
                <a:gd name="connsiteX1" fmla="*/ 0 w 1210585"/>
                <a:gd name="connsiteY1" fmla="*/ 736620 h 5223908"/>
                <a:gd name="connsiteX2" fmla="*/ 89923 w 1210585"/>
                <a:gd name="connsiteY2" fmla="*/ 580981 h 5223908"/>
                <a:gd name="connsiteX3" fmla="*/ 1075702 w 1210585"/>
                <a:gd name="connsiteY3" fmla="*/ 12177 h 5223908"/>
                <a:gd name="connsiteX4" fmla="*/ 1210586 w 1210585"/>
                <a:gd name="connsiteY4" fmla="*/ 90025 h 5223908"/>
                <a:gd name="connsiteX5" fmla="*/ 1210586 w 1210585"/>
                <a:gd name="connsiteY5" fmla="*/ 4487289 h 5223908"/>
                <a:gd name="connsiteX6" fmla="*/ 1120663 w 1210585"/>
                <a:gd name="connsiteY6" fmla="*/ 4642928 h 5223908"/>
                <a:gd name="connsiteX7" fmla="*/ 134884 w 1210585"/>
                <a:gd name="connsiteY7" fmla="*/ 5211732 h 5223908"/>
                <a:gd name="connsiteX8" fmla="*/ 0 w 1210585"/>
                <a:gd name="connsiteY8" fmla="*/ 5133884 h 522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0585" h="5223908">
                  <a:moveTo>
                    <a:pt x="0" y="5133884"/>
                  </a:moveTo>
                  <a:lnTo>
                    <a:pt x="0" y="736620"/>
                  </a:lnTo>
                  <a:cubicBezTo>
                    <a:pt x="0" y="672421"/>
                    <a:pt x="34283" y="613053"/>
                    <a:pt x="89923" y="580981"/>
                  </a:cubicBezTo>
                  <a:lnTo>
                    <a:pt x="1075702" y="12177"/>
                  </a:lnTo>
                  <a:cubicBezTo>
                    <a:pt x="1135669" y="-22422"/>
                    <a:pt x="1210586" y="20827"/>
                    <a:pt x="1210586" y="90025"/>
                  </a:cubicBezTo>
                  <a:lnTo>
                    <a:pt x="1210586" y="4487289"/>
                  </a:lnTo>
                  <a:cubicBezTo>
                    <a:pt x="1210586" y="4551488"/>
                    <a:pt x="1176303" y="4610857"/>
                    <a:pt x="1120663" y="4642928"/>
                  </a:cubicBezTo>
                  <a:lnTo>
                    <a:pt x="134884" y="5211732"/>
                  </a:lnTo>
                  <a:cubicBezTo>
                    <a:pt x="74917" y="5246331"/>
                    <a:pt x="0" y="5203083"/>
                    <a:pt x="0" y="5133884"/>
                  </a:cubicBezTo>
                  <a:close/>
                </a:path>
              </a:pathLst>
            </a:custGeom>
            <a:noFill/>
            <a:ln w="22477" cap="rnd">
              <a:solidFill>
                <a:srgbClr val="6900FF"/>
              </a:solidFill>
              <a:prstDash val="solid"/>
              <a:round/>
            </a:ln>
          </p:spPr>
          <p:txBody>
            <a:bodyPr rtlCol="0" anchor="ctr"/>
            <a:lstStyle/>
            <a:p>
              <a:endParaRPr lang="en-GB"/>
            </a:p>
          </p:txBody>
        </p:sp>
        <p:sp>
          <p:nvSpPr>
            <p:cNvPr id="11" name="Freeform 10">
              <a:extLst>
                <a:ext uri="{FF2B5EF4-FFF2-40B4-BE49-F238E27FC236}">
                  <a16:creationId xmlns:a16="http://schemas.microsoft.com/office/drawing/2014/main" id="{D1B31AC8-B3BD-674E-834C-B08A72A00E10}"/>
                </a:ext>
              </a:extLst>
            </p:cNvPr>
            <p:cNvSpPr/>
            <p:nvPr/>
          </p:nvSpPr>
          <p:spPr>
            <a:xfrm>
              <a:off x="2485152" y="1578743"/>
              <a:ext cx="1614114" cy="5456665"/>
            </a:xfrm>
            <a:custGeom>
              <a:avLst/>
              <a:gdLst>
                <a:gd name="connsiteX0" fmla="*/ 0 w 1614114"/>
                <a:gd name="connsiteY0" fmla="*/ 5366697 h 5456665"/>
                <a:gd name="connsiteX1" fmla="*/ 0 w 1614114"/>
                <a:gd name="connsiteY1" fmla="*/ 969433 h 5456665"/>
                <a:gd name="connsiteX2" fmla="*/ 89923 w 1614114"/>
                <a:gd name="connsiteY2" fmla="*/ 813794 h 5456665"/>
                <a:gd name="connsiteX3" fmla="*/ 1479231 w 1614114"/>
                <a:gd name="connsiteY3" fmla="*/ 12177 h 5456665"/>
                <a:gd name="connsiteX4" fmla="*/ 1614115 w 1614114"/>
                <a:gd name="connsiteY4" fmla="*/ 90025 h 5456665"/>
                <a:gd name="connsiteX5" fmla="*/ 1614115 w 1614114"/>
                <a:gd name="connsiteY5" fmla="*/ 4487233 h 5456665"/>
                <a:gd name="connsiteX6" fmla="*/ 1524192 w 1614114"/>
                <a:gd name="connsiteY6" fmla="*/ 4642872 h 5456665"/>
                <a:gd name="connsiteX7" fmla="*/ 134884 w 1614114"/>
                <a:gd name="connsiteY7" fmla="*/ 5444489 h 5456665"/>
                <a:gd name="connsiteX8" fmla="*/ 0 w 1614114"/>
                <a:gd name="connsiteY8" fmla="*/ 5366641 h 545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14" h="5456665">
                  <a:moveTo>
                    <a:pt x="0" y="5366697"/>
                  </a:moveTo>
                  <a:lnTo>
                    <a:pt x="0" y="969433"/>
                  </a:lnTo>
                  <a:cubicBezTo>
                    <a:pt x="0" y="905234"/>
                    <a:pt x="34283" y="845865"/>
                    <a:pt x="89923" y="813794"/>
                  </a:cubicBezTo>
                  <a:lnTo>
                    <a:pt x="1479231" y="12177"/>
                  </a:lnTo>
                  <a:cubicBezTo>
                    <a:pt x="1539198" y="-22422"/>
                    <a:pt x="1614115" y="20827"/>
                    <a:pt x="1614115" y="90025"/>
                  </a:cubicBezTo>
                  <a:lnTo>
                    <a:pt x="1614115" y="4487233"/>
                  </a:lnTo>
                  <a:cubicBezTo>
                    <a:pt x="1614115" y="4551432"/>
                    <a:pt x="1579832" y="4610801"/>
                    <a:pt x="1524192" y="4642872"/>
                  </a:cubicBezTo>
                  <a:lnTo>
                    <a:pt x="134884" y="5444489"/>
                  </a:lnTo>
                  <a:cubicBezTo>
                    <a:pt x="74917" y="5479087"/>
                    <a:pt x="0" y="5435839"/>
                    <a:pt x="0" y="5366641"/>
                  </a:cubicBezTo>
                  <a:close/>
                </a:path>
              </a:pathLst>
            </a:custGeom>
            <a:noFill/>
            <a:ln w="22477" cap="rnd">
              <a:solidFill>
                <a:srgbClr val="6900FF"/>
              </a:solidFill>
              <a:prstDash val="solid"/>
              <a:round/>
            </a:ln>
          </p:spPr>
          <p:txBody>
            <a:bodyPr rtlCol="0" anchor="ctr"/>
            <a:lstStyle/>
            <a:p>
              <a:endParaRPr lang="en-GB"/>
            </a:p>
          </p:txBody>
        </p:sp>
        <p:sp>
          <p:nvSpPr>
            <p:cNvPr id="12" name="Freeform 11">
              <a:extLst>
                <a:ext uri="{FF2B5EF4-FFF2-40B4-BE49-F238E27FC236}">
                  <a16:creationId xmlns:a16="http://schemas.microsoft.com/office/drawing/2014/main" id="{C9830B65-E43A-CA45-8C66-F00E8B2AB42B}"/>
                </a:ext>
              </a:extLst>
            </p:cNvPr>
            <p:cNvSpPr/>
            <p:nvPr/>
          </p:nvSpPr>
          <p:spPr>
            <a:xfrm>
              <a:off x="4502796" y="1345875"/>
              <a:ext cx="2421171" cy="5922402"/>
            </a:xfrm>
            <a:custGeom>
              <a:avLst/>
              <a:gdLst>
                <a:gd name="connsiteX0" fmla="*/ 0 w 2421171"/>
                <a:gd name="connsiteY0" fmla="*/ 5832378 h 5922402"/>
                <a:gd name="connsiteX1" fmla="*/ 0 w 2421171"/>
                <a:gd name="connsiteY1" fmla="*/ 1435114 h 5922402"/>
                <a:gd name="connsiteX2" fmla="*/ 89923 w 2421171"/>
                <a:gd name="connsiteY2" fmla="*/ 1279475 h 5922402"/>
                <a:gd name="connsiteX3" fmla="*/ 2286287 w 2421171"/>
                <a:gd name="connsiteY3" fmla="*/ 12177 h 5922402"/>
                <a:gd name="connsiteX4" fmla="*/ 2421172 w 2421171"/>
                <a:gd name="connsiteY4" fmla="*/ 90025 h 5922402"/>
                <a:gd name="connsiteX5" fmla="*/ 2421172 w 2421171"/>
                <a:gd name="connsiteY5" fmla="*/ 4487289 h 5922402"/>
                <a:gd name="connsiteX6" fmla="*/ 2331249 w 2421171"/>
                <a:gd name="connsiteY6" fmla="*/ 4642928 h 5922402"/>
                <a:gd name="connsiteX7" fmla="*/ 134884 w 2421171"/>
                <a:gd name="connsiteY7" fmla="*/ 5910226 h 5922402"/>
                <a:gd name="connsiteX8" fmla="*/ 0 w 2421171"/>
                <a:gd name="connsiteY8" fmla="*/ 5832378 h 592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1171" h="5922402">
                  <a:moveTo>
                    <a:pt x="0" y="5832378"/>
                  </a:moveTo>
                  <a:lnTo>
                    <a:pt x="0" y="1435114"/>
                  </a:lnTo>
                  <a:cubicBezTo>
                    <a:pt x="0" y="1370915"/>
                    <a:pt x="34283" y="1311546"/>
                    <a:pt x="89923" y="1279475"/>
                  </a:cubicBezTo>
                  <a:lnTo>
                    <a:pt x="2286287" y="12177"/>
                  </a:lnTo>
                  <a:cubicBezTo>
                    <a:pt x="2346255" y="-22422"/>
                    <a:pt x="2421172" y="20827"/>
                    <a:pt x="2421172" y="90025"/>
                  </a:cubicBezTo>
                  <a:lnTo>
                    <a:pt x="2421172" y="4487289"/>
                  </a:lnTo>
                  <a:cubicBezTo>
                    <a:pt x="2421172" y="4551488"/>
                    <a:pt x="2386889" y="4610857"/>
                    <a:pt x="2331249" y="4642928"/>
                  </a:cubicBezTo>
                  <a:lnTo>
                    <a:pt x="134884" y="5910226"/>
                  </a:lnTo>
                  <a:cubicBezTo>
                    <a:pt x="74917" y="5944825"/>
                    <a:pt x="0" y="5901576"/>
                    <a:pt x="0" y="5832378"/>
                  </a:cubicBezTo>
                  <a:close/>
                </a:path>
              </a:pathLst>
            </a:custGeom>
            <a:noFill/>
            <a:ln w="22477" cap="rnd">
              <a:solidFill>
                <a:srgbClr val="6900FF"/>
              </a:solidFill>
              <a:prstDash val="solid"/>
              <a:round/>
            </a:ln>
          </p:spPr>
          <p:txBody>
            <a:bodyPr rtlCol="0" anchor="ctr"/>
            <a:lstStyle/>
            <a:p>
              <a:endParaRPr lang="en-GB"/>
            </a:p>
          </p:txBody>
        </p:sp>
      </p:grpSp>
      <p:pic>
        <p:nvPicPr>
          <p:cNvPr id="4" name="Graphic 3">
            <a:extLst>
              <a:ext uri="{FF2B5EF4-FFF2-40B4-BE49-F238E27FC236}">
                <a16:creationId xmlns:a16="http://schemas.microsoft.com/office/drawing/2014/main" id="{5D6FE5E7-A43A-ED41-895F-EE1B863AEA5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16624" y="5904314"/>
            <a:ext cx="566237" cy="576000"/>
          </a:xfrm>
          <a:prstGeom prst="rect">
            <a:avLst/>
          </a:prstGeom>
        </p:spPr>
      </p:pic>
    </p:spTree>
    <p:extLst>
      <p:ext uri="{BB962C8B-B14F-4D97-AF65-F5344CB8AC3E}">
        <p14:creationId xmlns:p14="http://schemas.microsoft.com/office/powerpoint/2010/main" val="3731628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nd Slide">
    <p:bg>
      <p:bgPr>
        <a:solidFill>
          <a:schemeClr val="tx1"/>
        </a:solidFill>
        <a:effectLst/>
      </p:bgPr>
    </p:bg>
    <p:spTree>
      <p:nvGrpSpPr>
        <p:cNvPr id="1" name=""/>
        <p:cNvGrpSpPr/>
        <p:nvPr/>
      </p:nvGrpSpPr>
      <p:grpSpPr>
        <a:xfrm>
          <a:off x="0" y="0"/>
          <a:ext cx="0" cy="0"/>
          <a:chOff x="0" y="0"/>
          <a:chExt cx="0" cy="0"/>
        </a:xfrm>
      </p:grpSpPr>
      <p:cxnSp>
        <p:nvCxnSpPr>
          <p:cNvPr id="116" name="Straight Connector 115">
            <a:extLst>
              <a:ext uri="{FF2B5EF4-FFF2-40B4-BE49-F238E27FC236}">
                <a16:creationId xmlns:a16="http://schemas.microsoft.com/office/drawing/2014/main" id="{230AC717-E3F6-7741-ACD1-11C89CAB235D}"/>
              </a:ext>
            </a:extLst>
          </p:cNvPr>
          <p:cNvCxnSpPr>
            <a:cxnSpLocks/>
          </p:cNvCxnSpPr>
          <p:nvPr/>
        </p:nvCxnSpPr>
        <p:spPr>
          <a:xfrm flipV="1">
            <a:off x="5500141" y="4178922"/>
            <a:ext cx="1127021"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7" name="Graphic 5">
            <a:extLst>
              <a:ext uri="{FF2B5EF4-FFF2-40B4-BE49-F238E27FC236}">
                <a16:creationId xmlns:a16="http://schemas.microsoft.com/office/drawing/2014/main" id="{DA25195F-D331-7A41-8214-C76E7C6406C4}"/>
              </a:ext>
            </a:extLst>
          </p:cNvPr>
          <p:cNvGrpSpPr/>
          <p:nvPr/>
        </p:nvGrpSpPr>
        <p:grpSpPr>
          <a:xfrm>
            <a:off x="5939313" y="4553615"/>
            <a:ext cx="248680" cy="248679"/>
            <a:chOff x="-6956204" y="754568"/>
            <a:chExt cx="4876800" cy="4876800"/>
          </a:xfrm>
          <a:solidFill>
            <a:schemeClr val="bg1"/>
          </a:solidFill>
        </p:grpSpPr>
        <p:sp>
          <p:nvSpPr>
            <p:cNvPr id="118" name="Freeform 117">
              <a:hlinkClick r:id="rId2"/>
              <a:extLst>
                <a:ext uri="{FF2B5EF4-FFF2-40B4-BE49-F238E27FC236}">
                  <a16:creationId xmlns:a16="http://schemas.microsoft.com/office/drawing/2014/main" id="{7275E646-26A5-8047-9A6B-BF6C310EE66A}"/>
                </a:ext>
              </a:extLst>
            </p:cNvPr>
            <p:cNvSpPr/>
            <p:nvPr/>
          </p:nvSpPr>
          <p:spPr>
            <a:xfrm>
              <a:off x="-6956204" y="754568"/>
              <a:ext cx="4876800" cy="4876800"/>
            </a:xfrm>
            <a:custGeom>
              <a:avLst/>
              <a:gdLst>
                <a:gd name="connsiteX0" fmla="*/ 3556692 w 4876800"/>
                <a:gd name="connsiteY0" fmla="*/ 0 h 4876800"/>
                <a:gd name="connsiteX1" fmla="*/ 1320108 w 4876800"/>
                <a:gd name="connsiteY1" fmla="*/ 0 h 4876800"/>
                <a:gd name="connsiteX2" fmla="*/ 0 w 4876800"/>
                <a:gd name="connsiteY2" fmla="*/ 1320108 h 4876800"/>
                <a:gd name="connsiteX3" fmla="*/ 0 w 4876800"/>
                <a:gd name="connsiteY3" fmla="*/ 3556730 h 4876800"/>
                <a:gd name="connsiteX4" fmla="*/ 1320108 w 4876800"/>
                <a:gd name="connsiteY4" fmla="*/ 4876800 h 4876800"/>
                <a:gd name="connsiteX5" fmla="*/ 3556730 w 4876800"/>
                <a:gd name="connsiteY5" fmla="*/ 4876800 h 4876800"/>
                <a:gd name="connsiteX6" fmla="*/ 4876800 w 4876800"/>
                <a:gd name="connsiteY6" fmla="*/ 3556730 h 4876800"/>
                <a:gd name="connsiteX7" fmla="*/ 4876800 w 4876800"/>
                <a:gd name="connsiteY7" fmla="*/ 1320108 h 4876800"/>
                <a:gd name="connsiteX8" fmla="*/ 3556692 w 4876800"/>
                <a:gd name="connsiteY8" fmla="*/ 0 h 4876800"/>
                <a:gd name="connsiteX9" fmla="*/ 2438400 w 4876800"/>
                <a:gd name="connsiteY9" fmla="*/ 3771862 h 4876800"/>
                <a:gd name="connsiteX10" fmla="*/ 1104938 w 4876800"/>
                <a:gd name="connsiteY10" fmla="*/ 2438400 h 4876800"/>
                <a:gd name="connsiteX11" fmla="*/ 2438400 w 4876800"/>
                <a:gd name="connsiteY11" fmla="*/ 1104938 h 4876800"/>
                <a:gd name="connsiteX12" fmla="*/ 3771862 w 4876800"/>
                <a:gd name="connsiteY12" fmla="*/ 2438400 h 4876800"/>
                <a:gd name="connsiteX13" fmla="*/ 2438400 w 4876800"/>
                <a:gd name="connsiteY13" fmla="*/ 3771862 h 4876800"/>
                <a:gd name="connsiteX14" fmla="*/ 3803752 w 4876800"/>
                <a:gd name="connsiteY14" fmla="*/ 1419416 h 4876800"/>
                <a:gd name="connsiteX15" fmla="*/ 3409731 w 4876800"/>
                <a:gd name="connsiteY15" fmla="*/ 1025385 h 4876800"/>
                <a:gd name="connsiteX16" fmla="*/ 3803752 w 4876800"/>
                <a:gd name="connsiteY16" fmla="*/ 631328 h 4876800"/>
                <a:gd name="connsiteX17" fmla="*/ 4197811 w 4876800"/>
                <a:gd name="connsiteY17" fmla="*/ 1025385 h 4876800"/>
                <a:gd name="connsiteX18" fmla="*/ 3803752 w 4876800"/>
                <a:gd name="connsiteY18" fmla="*/ 1419416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76800" h="4876800">
                  <a:moveTo>
                    <a:pt x="3556692" y="0"/>
                  </a:moveTo>
                  <a:lnTo>
                    <a:pt x="1320108" y="0"/>
                  </a:lnTo>
                  <a:cubicBezTo>
                    <a:pt x="592187" y="0"/>
                    <a:pt x="0" y="592187"/>
                    <a:pt x="0" y="1320108"/>
                  </a:cubicBezTo>
                  <a:lnTo>
                    <a:pt x="0" y="3556730"/>
                  </a:lnTo>
                  <a:cubicBezTo>
                    <a:pt x="0" y="4284612"/>
                    <a:pt x="592187" y="4876800"/>
                    <a:pt x="1320108" y="4876800"/>
                  </a:cubicBezTo>
                  <a:lnTo>
                    <a:pt x="3556730" y="4876800"/>
                  </a:lnTo>
                  <a:cubicBezTo>
                    <a:pt x="4284612" y="4876800"/>
                    <a:pt x="4876800" y="4284612"/>
                    <a:pt x="4876800" y="3556730"/>
                  </a:cubicBezTo>
                  <a:lnTo>
                    <a:pt x="4876800" y="1320108"/>
                  </a:lnTo>
                  <a:cubicBezTo>
                    <a:pt x="4876800" y="592187"/>
                    <a:pt x="4284612" y="0"/>
                    <a:pt x="3556692" y="0"/>
                  </a:cubicBezTo>
                  <a:close/>
                  <a:moveTo>
                    <a:pt x="2438400" y="3771862"/>
                  </a:moveTo>
                  <a:cubicBezTo>
                    <a:pt x="1703118" y="3771862"/>
                    <a:pt x="1104938" y="3173683"/>
                    <a:pt x="1104938" y="2438400"/>
                  </a:cubicBezTo>
                  <a:cubicBezTo>
                    <a:pt x="1104938" y="1703118"/>
                    <a:pt x="1703118" y="1104938"/>
                    <a:pt x="2438400" y="1104938"/>
                  </a:cubicBezTo>
                  <a:cubicBezTo>
                    <a:pt x="3173683" y="1104938"/>
                    <a:pt x="3771862" y="1703118"/>
                    <a:pt x="3771862" y="2438400"/>
                  </a:cubicBezTo>
                  <a:cubicBezTo>
                    <a:pt x="3771862" y="3173683"/>
                    <a:pt x="3173683" y="3771862"/>
                    <a:pt x="2438400" y="3771862"/>
                  </a:cubicBezTo>
                  <a:close/>
                  <a:moveTo>
                    <a:pt x="3803752" y="1419416"/>
                  </a:moveTo>
                  <a:cubicBezTo>
                    <a:pt x="3586458" y="1419416"/>
                    <a:pt x="3409731" y="1242679"/>
                    <a:pt x="3409731" y="1025385"/>
                  </a:cubicBezTo>
                  <a:cubicBezTo>
                    <a:pt x="3409731" y="808099"/>
                    <a:pt x="3586458" y="631328"/>
                    <a:pt x="3803752" y="631328"/>
                  </a:cubicBezTo>
                  <a:cubicBezTo>
                    <a:pt x="4021036" y="631328"/>
                    <a:pt x="4197811" y="808099"/>
                    <a:pt x="4197811" y="1025385"/>
                  </a:cubicBezTo>
                  <a:cubicBezTo>
                    <a:pt x="4197811" y="1242679"/>
                    <a:pt x="4021036" y="1419416"/>
                    <a:pt x="3803752" y="1419416"/>
                  </a:cubicBezTo>
                  <a:close/>
                </a:path>
              </a:pathLst>
            </a:custGeom>
            <a:grpFill/>
            <a:ln w="9525" cap="flat">
              <a:noFill/>
              <a:prstDash val="solid"/>
              <a:miter/>
            </a:ln>
          </p:spPr>
          <p:txBody>
            <a:bodyPr rtlCol="0" anchor="ctr"/>
            <a:lstStyle/>
            <a:p>
              <a:endParaRPr lang="en-GB" dirty="0">
                <a:solidFill>
                  <a:schemeClr val="accent1"/>
                </a:solidFill>
              </a:endParaRPr>
            </a:p>
          </p:txBody>
        </p:sp>
        <p:sp>
          <p:nvSpPr>
            <p:cNvPr id="119" name="Freeform 118">
              <a:hlinkClick r:id="rId2"/>
              <a:extLst>
                <a:ext uri="{FF2B5EF4-FFF2-40B4-BE49-F238E27FC236}">
                  <a16:creationId xmlns:a16="http://schemas.microsoft.com/office/drawing/2014/main" id="{3F3218EA-4E90-804E-9875-0A128F387E64}"/>
                </a:ext>
              </a:extLst>
            </p:cNvPr>
            <p:cNvSpPr/>
            <p:nvPr/>
          </p:nvSpPr>
          <p:spPr>
            <a:xfrm>
              <a:off x="-5565363" y="2145408"/>
              <a:ext cx="2095119" cy="2095119"/>
            </a:xfrm>
            <a:custGeom>
              <a:avLst/>
              <a:gdLst>
                <a:gd name="connsiteX0" fmla="*/ 1047559 w 2095119"/>
                <a:gd name="connsiteY0" fmla="*/ 0 h 2095119"/>
                <a:gd name="connsiteX1" fmla="*/ 0 w 2095119"/>
                <a:gd name="connsiteY1" fmla="*/ 1047559 h 2095119"/>
                <a:gd name="connsiteX2" fmla="*/ 1047559 w 2095119"/>
                <a:gd name="connsiteY2" fmla="*/ 2095119 h 2095119"/>
                <a:gd name="connsiteX3" fmla="*/ 2095119 w 2095119"/>
                <a:gd name="connsiteY3" fmla="*/ 1047559 h 2095119"/>
                <a:gd name="connsiteX4" fmla="*/ 1047559 w 2095119"/>
                <a:gd name="connsiteY4" fmla="*/ 0 h 209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119" h="2095119">
                  <a:moveTo>
                    <a:pt x="1047559" y="0"/>
                  </a:moveTo>
                  <a:cubicBezTo>
                    <a:pt x="469954" y="0"/>
                    <a:pt x="0" y="469916"/>
                    <a:pt x="0" y="1047559"/>
                  </a:cubicBezTo>
                  <a:cubicBezTo>
                    <a:pt x="0" y="1625165"/>
                    <a:pt x="469954" y="2095119"/>
                    <a:pt x="1047559" y="2095119"/>
                  </a:cubicBezTo>
                  <a:cubicBezTo>
                    <a:pt x="1625203" y="2095119"/>
                    <a:pt x="2095119" y="1625165"/>
                    <a:pt x="2095119" y="1047559"/>
                  </a:cubicBezTo>
                  <a:cubicBezTo>
                    <a:pt x="2095119" y="469916"/>
                    <a:pt x="1625203" y="0"/>
                    <a:pt x="1047559" y="0"/>
                  </a:cubicBezTo>
                  <a:close/>
                </a:path>
              </a:pathLst>
            </a:custGeom>
            <a:grpFill/>
            <a:ln w="9525" cap="flat">
              <a:noFill/>
              <a:prstDash val="solid"/>
              <a:miter/>
            </a:ln>
          </p:spPr>
          <p:txBody>
            <a:bodyPr rtlCol="0" anchor="ctr"/>
            <a:lstStyle/>
            <a:p>
              <a:endParaRPr lang="en-GB">
                <a:solidFill>
                  <a:schemeClr val="accent1"/>
                </a:solidFill>
              </a:endParaRPr>
            </a:p>
          </p:txBody>
        </p:sp>
        <p:sp>
          <p:nvSpPr>
            <p:cNvPr id="120" name="Freeform 119">
              <a:hlinkClick r:id="rId2"/>
              <a:extLst>
                <a:ext uri="{FF2B5EF4-FFF2-40B4-BE49-F238E27FC236}">
                  <a16:creationId xmlns:a16="http://schemas.microsoft.com/office/drawing/2014/main" id="{FF78FD38-B444-4C41-8791-C3B4D740D7EF}"/>
                </a:ext>
              </a:extLst>
            </p:cNvPr>
            <p:cNvSpPr/>
            <p:nvPr/>
          </p:nvSpPr>
          <p:spPr>
            <a:xfrm>
              <a:off x="-3260580" y="1671833"/>
              <a:ext cx="216284" cy="216247"/>
            </a:xfrm>
            <a:custGeom>
              <a:avLst/>
              <a:gdLst>
                <a:gd name="connsiteX0" fmla="*/ 108128 w 216284"/>
                <a:gd name="connsiteY0" fmla="*/ 0 h 216247"/>
                <a:gd name="connsiteX1" fmla="*/ 0 w 216284"/>
                <a:gd name="connsiteY1" fmla="*/ 108120 h 216247"/>
                <a:gd name="connsiteX2" fmla="*/ 108128 w 216284"/>
                <a:gd name="connsiteY2" fmla="*/ 216248 h 216247"/>
                <a:gd name="connsiteX3" fmla="*/ 216284 w 216284"/>
                <a:gd name="connsiteY3" fmla="*/ 108120 h 216247"/>
                <a:gd name="connsiteX4" fmla="*/ 108128 w 216284"/>
                <a:gd name="connsiteY4" fmla="*/ 0 h 216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84" h="216247">
                  <a:moveTo>
                    <a:pt x="108128" y="0"/>
                  </a:moveTo>
                  <a:cubicBezTo>
                    <a:pt x="48520" y="0"/>
                    <a:pt x="0" y="48522"/>
                    <a:pt x="0" y="108120"/>
                  </a:cubicBezTo>
                  <a:cubicBezTo>
                    <a:pt x="0" y="167728"/>
                    <a:pt x="48520" y="216248"/>
                    <a:pt x="108128" y="216248"/>
                  </a:cubicBezTo>
                  <a:cubicBezTo>
                    <a:pt x="167764" y="216248"/>
                    <a:pt x="216284" y="167766"/>
                    <a:pt x="216284" y="108120"/>
                  </a:cubicBezTo>
                  <a:cubicBezTo>
                    <a:pt x="216284" y="48484"/>
                    <a:pt x="167764" y="0"/>
                    <a:pt x="108128" y="0"/>
                  </a:cubicBezTo>
                  <a:close/>
                </a:path>
              </a:pathLst>
            </a:custGeom>
            <a:grpFill/>
            <a:ln w="9525" cap="flat">
              <a:noFill/>
              <a:prstDash val="solid"/>
              <a:miter/>
            </a:ln>
          </p:spPr>
          <p:txBody>
            <a:bodyPr rtlCol="0" anchor="ctr"/>
            <a:lstStyle/>
            <a:p>
              <a:endParaRPr lang="en-GB">
                <a:solidFill>
                  <a:schemeClr val="accent1"/>
                </a:solidFill>
              </a:endParaRPr>
            </a:p>
          </p:txBody>
        </p:sp>
      </p:grpSp>
      <p:sp>
        <p:nvSpPr>
          <p:cNvPr id="121" name="Graphic 7">
            <a:hlinkClick r:id="rId3"/>
            <a:extLst>
              <a:ext uri="{FF2B5EF4-FFF2-40B4-BE49-F238E27FC236}">
                <a16:creationId xmlns:a16="http://schemas.microsoft.com/office/drawing/2014/main" id="{BDE2F935-DE11-2149-9243-D4C1FC17CC62}"/>
              </a:ext>
            </a:extLst>
          </p:cNvPr>
          <p:cNvSpPr/>
          <p:nvPr/>
        </p:nvSpPr>
        <p:spPr>
          <a:xfrm>
            <a:off x="6516911" y="4592729"/>
            <a:ext cx="248680" cy="202053"/>
          </a:xfrm>
          <a:custGeom>
            <a:avLst/>
            <a:gdLst>
              <a:gd name="connsiteX0" fmla="*/ 4876800 w 4876800"/>
              <a:gd name="connsiteY0" fmla="*/ 469087 h 3962400"/>
              <a:gd name="connsiteX1" fmla="*/ 4300728 w 4876800"/>
              <a:gd name="connsiteY1" fmla="*/ 626974 h 3962400"/>
              <a:gd name="connsiteX2" fmla="*/ 4740555 w 4876800"/>
              <a:gd name="connsiteY2" fmla="*/ 74371 h 3962400"/>
              <a:gd name="connsiteX3" fmla="*/ 4106570 w 4876800"/>
              <a:gd name="connsiteY3" fmla="*/ 316382 h 3962400"/>
              <a:gd name="connsiteX4" fmla="*/ 3376270 w 4876800"/>
              <a:gd name="connsiteY4" fmla="*/ 0 h 3962400"/>
              <a:gd name="connsiteX5" fmla="*/ 2377135 w 4876800"/>
              <a:gd name="connsiteY5" fmla="*/ 1000049 h 3962400"/>
              <a:gd name="connsiteX6" fmla="*/ 2400300 w 4876800"/>
              <a:gd name="connsiteY6" fmla="*/ 1228039 h 3962400"/>
              <a:gd name="connsiteX7" fmla="*/ 339547 w 4876800"/>
              <a:gd name="connsiteY7" fmla="*/ 182270 h 3962400"/>
              <a:gd name="connsiteX8" fmla="*/ 202692 w 4876800"/>
              <a:gd name="connsiteY8" fmla="*/ 687629 h 3962400"/>
              <a:gd name="connsiteX9" fmla="*/ 646786 w 4876800"/>
              <a:gd name="connsiteY9" fmla="*/ 1518514 h 3962400"/>
              <a:gd name="connsiteX10" fmla="*/ 195072 w 4876800"/>
              <a:gd name="connsiteY10" fmla="*/ 1395374 h 3962400"/>
              <a:gd name="connsiteX11" fmla="*/ 195072 w 4876800"/>
              <a:gd name="connsiteY11" fmla="*/ 1406347 h 3962400"/>
              <a:gd name="connsiteX12" fmla="*/ 996086 w 4876800"/>
              <a:gd name="connsiteY12" fmla="*/ 2388718 h 3962400"/>
              <a:gd name="connsiteX13" fmla="*/ 733958 w 4876800"/>
              <a:gd name="connsiteY13" fmla="*/ 2421636 h 3962400"/>
              <a:gd name="connsiteX14" fmla="*/ 544678 w 4876800"/>
              <a:gd name="connsiteY14" fmla="*/ 2404567 h 3962400"/>
              <a:gd name="connsiteX15" fmla="*/ 1478890 w 4876800"/>
              <a:gd name="connsiteY15" fmla="*/ 3101035 h 3962400"/>
              <a:gd name="connsiteX16" fmla="*/ 239268 w 4876800"/>
              <a:gd name="connsiteY16" fmla="*/ 3527451 h 3962400"/>
              <a:gd name="connsiteX17" fmla="*/ 0 w 4876800"/>
              <a:gd name="connsiteY17" fmla="*/ 3513734 h 3962400"/>
              <a:gd name="connsiteX18" fmla="*/ 1533754 w 4876800"/>
              <a:gd name="connsiteY18" fmla="*/ 3962400 h 3962400"/>
              <a:gd name="connsiteX19" fmla="*/ 4379367 w 4876800"/>
              <a:gd name="connsiteY19" fmla="*/ 1117397 h 3962400"/>
              <a:gd name="connsiteX20" fmla="*/ 4375709 w 4876800"/>
              <a:gd name="connsiteY20" fmla="*/ 988162 h 3962400"/>
              <a:gd name="connsiteX21" fmla="*/ 4876800 w 4876800"/>
              <a:gd name="connsiteY21" fmla="*/ 469087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76800" h="3962400">
                <a:moveTo>
                  <a:pt x="4876800" y="469087"/>
                </a:moveTo>
                <a:cubicBezTo>
                  <a:pt x="4695444" y="548640"/>
                  <a:pt x="4502201" y="601370"/>
                  <a:pt x="4300728" y="626974"/>
                </a:cubicBezTo>
                <a:cubicBezTo>
                  <a:pt x="4507992" y="503225"/>
                  <a:pt x="4666183" y="308762"/>
                  <a:pt x="4740555" y="74371"/>
                </a:cubicBezTo>
                <a:cubicBezTo>
                  <a:pt x="4547311" y="189586"/>
                  <a:pt x="4333951" y="270967"/>
                  <a:pt x="4106570" y="316382"/>
                </a:cubicBezTo>
                <a:cubicBezTo>
                  <a:pt x="3923081" y="121006"/>
                  <a:pt x="3661562" y="0"/>
                  <a:pt x="3376270" y="0"/>
                </a:cubicBezTo>
                <a:cubicBezTo>
                  <a:pt x="2822753" y="0"/>
                  <a:pt x="2377135" y="449275"/>
                  <a:pt x="2377135" y="1000049"/>
                </a:cubicBezTo>
                <a:cubicBezTo>
                  <a:pt x="2377135" y="1079297"/>
                  <a:pt x="2383841" y="1155497"/>
                  <a:pt x="2400300" y="1228039"/>
                </a:cubicBezTo>
                <a:cubicBezTo>
                  <a:pt x="1569110" y="1187501"/>
                  <a:pt x="833628" y="789127"/>
                  <a:pt x="339547" y="182270"/>
                </a:cubicBezTo>
                <a:cubicBezTo>
                  <a:pt x="253289" y="331927"/>
                  <a:pt x="202692" y="503225"/>
                  <a:pt x="202692" y="687629"/>
                </a:cubicBezTo>
                <a:cubicBezTo>
                  <a:pt x="202692" y="1033882"/>
                  <a:pt x="381000" y="1340815"/>
                  <a:pt x="646786" y="1518514"/>
                </a:cubicBezTo>
                <a:cubicBezTo>
                  <a:pt x="486156" y="1515466"/>
                  <a:pt x="328574" y="1468831"/>
                  <a:pt x="195072" y="1395374"/>
                </a:cubicBezTo>
                <a:cubicBezTo>
                  <a:pt x="195072" y="1398422"/>
                  <a:pt x="195072" y="1402385"/>
                  <a:pt x="195072" y="1406347"/>
                </a:cubicBezTo>
                <a:cubicBezTo>
                  <a:pt x="195072" y="1892199"/>
                  <a:pt x="541630" y="2295754"/>
                  <a:pt x="996086" y="2388718"/>
                </a:cubicBezTo>
                <a:cubicBezTo>
                  <a:pt x="914705" y="2410968"/>
                  <a:pt x="826008" y="2421636"/>
                  <a:pt x="733958" y="2421636"/>
                </a:cubicBezTo>
                <a:cubicBezTo>
                  <a:pt x="669950" y="2421636"/>
                  <a:pt x="605333" y="2417978"/>
                  <a:pt x="544678" y="2404567"/>
                </a:cubicBezTo>
                <a:cubicBezTo>
                  <a:pt x="674218" y="2800502"/>
                  <a:pt x="1041806" y="3091586"/>
                  <a:pt x="1478890" y="3101035"/>
                </a:cubicBezTo>
                <a:cubicBezTo>
                  <a:pt x="1138733" y="3367126"/>
                  <a:pt x="706831" y="3527451"/>
                  <a:pt x="239268" y="3527451"/>
                </a:cubicBezTo>
                <a:cubicBezTo>
                  <a:pt x="157277" y="3527451"/>
                  <a:pt x="78638" y="3523793"/>
                  <a:pt x="0" y="3513734"/>
                </a:cubicBezTo>
                <a:cubicBezTo>
                  <a:pt x="442874" y="3799332"/>
                  <a:pt x="967740" y="3962400"/>
                  <a:pt x="1533754" y="3962400"/>
                </a:cubicBezTo>
                <a:cubicBezTo>
                  <a:pt x="3373526" y="3962400"/>
                  <a:pt x="4379367" y="2438400"/>
                  <a:pt x="4379367" y="1117397"/>
                </a:cubicBezTo>
                <a:cubicBezTo>
                  <a:pt x="4379367" y="1073201"/>
                  <a:pt x="4377843" y="1030529"/>
                  <a:pt x="4375709" y="988162"/>
                </a:cubicBezTo>
                <a:cubicBezTo>
                  <a:pt x="4574134" y="847344"/>
                  <a:pt x="4740859" y="671474"/>
                  <a:pt x="4876800" y="469087"/>
                </a:cubicBezTo>
                <a:close/>
              </a:path>
            </a:pathLst>
          </a:custGeom>
          <a:solidFill>
            <a:schemeClr val="bg1"/>
          </a:solidFill>
          <a:ln w="9525" cap="flat">
            <a:noFill/>
            <a:prstDash val="solid"/>
            <a:miter/>
          </a:ln>
        </p:spPr>
        <p:txBody>
          <a:bodyPr rtlCol="0" anchor="ctr"/>
          <a:lstStyle/>
          <a:p>
            <a:endParaRPr lang="en-GB">
              <a:solidFill>
                <a:schemeClr val="accent1"/>
              </a:solidFill>
            </a:endParaRPr>
          </a:p>
        </p:txBody>
      </p:sp>
      <p:grpSp>
        <p:nvGrpSpPr>
          <p:cNvPr id="122" name="Graphic 9">
            <a:extLst>
              <a:ext uri="{FF2B5EF4-FFF2-40B4-BE49-F238E27FC236}">
                <a16:creationId xmlns:a16="http://schemas.microsoft.com/office/drawing/2014/main" id="{EB159D46-F09D-DF40-83DF-675753682C86}"/>
              </a:ext>
            </a:extLst>
          </p:cNvPr>
          <p:cNvGrpSpPr/>
          <p:nvPr/>
        </p:nvGrpSpPr>
        <p:grpSpPr>
          <a:xfrm>
            <a:off x="5356761" y="4553613"/>
            <a:ext cx="248680" cy="248681"/>
            <a:chOff x="-2489192" y="-4993511"/>
            <a:chExt cx="4876788" cy="4876804"/>
          </a:xfrm>
          <a:solidFill>
            <a:schemeClr val="bg1"/>
          </a:solidFill>
        </p:grpSpPr>
        <p:sp>
          <p:nvSpPr>
            <p:cNvPr id="123" name="Freeform 122">
              <a:hlinkClick r:id="rId4"/>
              <a:extLst>
                <a:ext uri="{FF2B5EF4-FFF2-40B4-BE49-F238E27FC236}">
                  <a16:creationId xmlns:a16="http://schemas.microsoft.com/office/drawing/2014/main" id="{C7AB0654-F6DE-0945-A24D-E1C0D5669AE8}"/>
                </a:ext>
              </a:extLst>
            </p:cNvPr>
            <p:cNvSpPr/>
            <p:nvPr/>
          </p:nvSpPr>
          <p:spPr>
            <a:xfrm>
              <a:off x="-728341" y="-4993511"/>
              <a:ext cx="3115937" cy="3273398"/>
            </a:xfrm>
            <a:custGeom>
              <a:avLst/>
              <a:gdLst>
                <a:gd name="connsiteX0" fmla="*/ 1164727 w 3115937"/>
                <a:gd name="connsiteY0" fmla="*/ 334785 h 3273398"/>
                <a:gd name="connsiteX1" fmla="*/ 173488 w 3115937"/>
                <a:gd name="connsiteY1" fmla="*/ 1326013 h 3273398"/>
                <a:gd name="connsiteX2" fmla="*/ 168478 w 3115937"/>
                <a:gd name="connsiteY2" fmla="*/ 1332157 h 3273398"/>
                <a:gd name="connsiteX3" fmla="*/ 896074 w 3115937"/>
                <a:gd name="connsiteY3" fmla="*/ 1411653 h 3273398"/>
                <a:gd name="connsiteX4" fmla="*/ 1568825 w 3115937"/>
                <a:gd name="connsiteY4" fmla="*/ 738902 h 3273398"/>
                <a:gd name="connsiteX5" fmla="*/ 2377050 w 3115937"/>
                <a:gd name="connsiteY5" fmla="*/ 738902 h 3273398"/>
                <a:gd name="connsiteX6" fmla="*/ 2377050 w 3115937"/>
                <a:gd name="connsiteY6" fmla="*/ 1547108 h 3273398"/>
                <a:gd name="connsiteX7" fmla="*/ 1385821 w 3115937"/>
                <a:gd name="connsiteY7" fmla="*/ 2538336 h 3273398"/>
                <a:gd name="connsiteX8" fmla="*/ 577596 w 3115937"/>
                <a:gd name="connsiteY8" fmla="*/ 2538336 h 3273398"/>
                <a:gd name="connsiteX9" fmla="*/ 173488 w 3115937"/>
                <a:gd name="connsiteY9" fmla="*/ 2538336 h 3273398"/>
                <a:gd name="connsiteX10" fmla="*/ 0 w 3115937"/>
                <a:gd name="connsiteY10" fmla="*/ 2711825 h 3273398"/>
                <a:gd name="connsiteX11" fmla="*/ 173488 w 3115937"/>
                <a:gd name="connsiteY11" fmla="*/ 2942463 h 3273398"/>
                <a:gd name="connsiteX12" fmla="*/ 1783794 w 3115937"/>
                <a:gd name="connsiteY12" fmla="*/ 2947473 h 3273398"/>
                <a:gd name="connsiteX13" fmla="*/ 1789938 w 3115937"/>
                <a:gd name="connsiteY13" fmla="*/ 2942463 h 3273398"/>
                <a:gd name="connsiteX14" fmla="*/ 2781167 w 3115937"/>
                <a:gd name="connsiteY14" fmla="*/ 1951234 h 3273398"/>
                <a:gd name="connsiteX15" fmla="*/ 2781167 w 3115937"/>
                <a:gd name="connsiteY15" fmla="*/ 334785 h 3273398"/>
                <a:gd name="connsiteX16" fmla="*/ 1164727 w 3115937"/>
                <a:gd name="connsiteY16" fmla="*/ 334785 h 32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15937" h="3273398">
                  <a:moveTo>
                    <a:pt x="1164727" y="334785"/>
                  </a:moveTo>
                  <a:lnTo>
                    <a:pt x="173488" y="1326013"/>
                  </a:lnTo>
                  <a:cubicBezTo>
                    <a:pt x="171574" y="1327918"/>
                    <a:pt x="170383" y="1330233"/>
                    <a:pt x="168478" y="1332157"/>
                  </a:cubicBezTo>
                  <a:cubicBezTo>
                    <a:pt x="412671" y="1296591"/>
                    <a:pt x="663531" y="1320975"/>
                    <a:pt x="896074" y="1411653"/>
                  </a:cubicBezTo>
                  <a:lnTo>
                    <a:pt x="1568825" y="738902"/>
                  </a:lnTo>
                  <a:cubicBezTo>
                    <a:pt x="1791700" y="516026"/>
                    <a:pt x="2154174" y="516026"/>
                    <a:pt x="2377050" y="738902"/>
                  </a:cubicBezTo>
                  <a:cubicBezTo>
                    <a:pt x="2599925" y="961758"/>
                    <a:pt x="2599925" y="1324251"/>
                    <a:pt x="2377050" y="1547108"/>
                  </a:cubicBezTo>
                  <a:cubicBezTo>
                    <a:pt x="2339045" y="1585132"/>
                    <a:pt x="1328509" y="2595667"/>
                    <a:pt x="1385821" y="2538336"/>
                  </a:cubicBezTo>
                  <a:cubicBezTo>
                    <a:pt x="1161183" y="2762993"/>
                    <a:pt x="792642" y="2753382"/>
                    <a:pt x="577596" y="2538336"/>
                  </a:cubicBezTo>
                  <a:cubicBezTo>
                    <a:pt x="466220" y="2426961"/>
                    <a:pt x="284883" y="2426961"/>
                    <a:pt x="173488" y="2538336"/>
                  </a:cubicBezTo>
                  <a:lnTo>
                    <a:pt x="0" y="2711825"/>
                  </a:lnTo>
                  <a:cubicBezTo>
                    <a:pt x="48120" y="2793587"/>
                    <a:pt x="103289" y="2872264"/>
                    <a:pt x="173488" y="2942463"/>
                  </a:cubicBezTo>
                  <a:cubicBezTo>
                    <a:pt x="596779" y="3365754"/>
                    <a:pt x="1325385" y="3399568"/>
                    <a:pt x="1783794" y="2947473"/>
                  </a:cubicBezTo>
                  <a:cubicBezTo>
                    <a:pt x="1785709" y="2945568"/>
                    <a:pt x="1788014" y="2944368"/>
                    <a:pt x="1789938" y="2942463"/>
                  </a:cubicBezTo>
                  <a:lnTo>
                    <a:pt x="2781167" y="1951234"/>
                  </a:lnTo>
                  <a:cubicBezTo>
                    <a:pt x="3227528" y="1504855"/>
                    <a:pt x="3227528" y="781164"/>
                    <a:pt x="2781167" y="334785"/>
                  </a:cubicBezTo>
                  <a:cubicBezTo>
                    <a:pt x="2334787" y="-111595"/>
                    <a:pt x="1611106" y="-111595"/>
                    <a:pt x="1164727" y="334785"/>
                  </a:cubicBezTo>
                  <a:close/>
                </a:path>
              </a:pathLst>
            </a:custGeom>
            <a:grpFill/>
            <a:ln w="9525" cap="flat">
              <a:noFill/>
              <a:prstDash val="solid"/>
              <a:miter/>
            </a:ln>
          </p:spPr>
          <p:txBody>
            <a:bodyPr rtlCol="0" anchor="ctr"/>
            <a:lstStyle/>
            <a:p>
              <a:endParaRPr lang="en-GB">
                <a:solidFill>
                  <a:schemeClr val="accent1"/>
                </a:solidFill>
              </a:endParaRPr>
            </a:p>
          </p:txBody>
        </p:sp>
        <p:sp>
          <p:nvSpPr>
            <p:cNvPr id="124" name="Freeform 123">
              <a:hlinkClick r:id="rId4"/>
              <a:extLst>
                <a:ext uri="{FF2B5EF4-FFF2-40B4-BE49-F238E27FC236}">
                  <a16:creationId xmlns:a16="http://schemas.microsoft.com/office/drawing/2014/main" id="{592472DE-3066-7B4E-ABF7-A9810AC96F67}"/>
                </a:ext>
              </a:extLst>
            </p:cNvPr>
            <p:cNvSpPr/>
            <p:nvPr/>
          </p:nvSpPr>
          <p:spPr>
            <a:xfrm>
              <a:off x="-2489192" y="-3392489"/>
              <a:ext cx="3118115" cy="3275782"/>
            </a:xfrm>
            <a:custGeom>
              <a:avLst/>
              <a:gdLst>
                <a:gd name="connsiteX0" fmla="*/ 2222033 w 3118115"/>
                <a:gd name="connsiteY0" fmla="*/ 1861963 h 3275782"/>
                <a:gd name="connsiteX1" fmla="*/ 1547110 w 3118115"/>
                <a:gd name="connsiteY1" fmla="*/ 2536886 h 3275782"/>
                <a:gd name="connsiteX2" fmla="*/ 738904 w 3118115"/>
                <a:gd name="connsiteY2" fmla="*/ 2536886 h 3275782"/>
                <a:gd name="connsiteX3" fmla="*/ 738904 w 3118115"/>
                <a:gd name="connsiteY3" fmla="*/ 1728661 h 3275782"/>
                <a:gd name="connsiteX4" fmla="*/ 1732295 w 3118115"/>
                <a:gd name="connsiteY4" fmla="*/ 735270 h 3275782"/>
                <a:gd name="connsiteX5" fmla="*/ 2540520 w 3118115"/>
                <a:gd name="connsiteY5" fmla="*/ 735270 h 3275782"/>
                <a:gd name="connsiteX6" fmla="*/ 2944628 w 3118115"/>
                <a:gd name="connsiteY6" fmla="*/ 735270 h 3275782"/>
                <a:gd name="connsiteX7" fmla="*/ 3118116 w 3118115"/>
                <a:gd name="connsiteY7" fmla="*/ 561782 h 3275782"/>
                <a:gd name="connsiteX8" fmla="*/ 2944628 w 3118115"/>
                <a:gd name="connsiteY8" fmla="*/ 331163 h 3275782"/>
                <a:gd name="connsiteX9" fmla="*/ 1334322 w 3118115"/>
                <a:gd name="connsiteY9" fmla="*/ 326143 h 3275782"/>
                <a:gd name="connsiteX10" fmla="*/ 1328178 w 3118115"/>
                <a:gd name="connsiteY10" fmla="*/ 331163 h 3275782"/>
                <a:gd name="connsiteX11" fmla="*/ 334778 w 3118115"/>
                <a:gd name="connsiteY11" fmla="*/ 1324563 h 3275782"/>
                <a:gd name="connsiteX12" fmla="*/ 334778 w 3118115"/>
                <a:gd name="connsiteY12" fmla="*/ 2941013 h 3275782"/>
                <a:gd name="connsiteX13" fmla="*/ 1951227 w 3118115"/>
                <a:gd name="connsiteY13" fmla="*/ 2941013 h 3275782"/>
                <a:gd name="connsiteX14" fmla="*/ 2944618 w 3118115"/>
                <a:gd name="connsiteY14" fmla="*/ 1947603 h 3275782"/>
                <a:gd name="connsiteX15" fmla="*/ 2949628 w 3118115"/>
                <a:gd name="connsiteY15" fmla="*/ 1941459 h 3275782"/>
                <a:gd name="connsiteX16" fmla="*/ 2222033 w 3118115"/>
                <a:gd name="connsiteY16" fmla="*/ 1861963 h 327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18115" h="3275782">
                  <a:moveTo>
                    <a:pt x="2222033" y="1861963"/>
                  </a:moveTo>
                  <a:lnTo>
                    <a:pt x="1547110" y="2536886"/>
                  </a:lnTo>
                  <a:cubicBezTo>
                    <a:pt x="1324254" y="2759762"/>
                    <a:pt x="961761" y="2759762"/>
                    <a:pt x="738904" y="2536886"/>
                  </a:cubicBezTo>
                  <a:cubicBezTo>
                    <a:pt x="516029" y="2314011"/>
                    <a:pt x="516029" y="1951536"/>
                    <a:pt x="738904" y="1728661"/>
                  </a:cubicBezTo>
                  <a:cubicBezTo>
                    <a:pt x="776909" y="1690656"/>
                    <a:pt x="1789607" y="677958"/>
                    <a:pt x="1732295" y="735270"/>
                  </a:cubicBezTo>
                  <a:cubicBezTo>
                    <a:pt x="1956933" y="510633"/>
                    <a:pt x="2325474" y="520224"/>
                    <a:pt x="2540520" y="735270"/>
                  </a:cubicBezTo>
                  <a:cubicBezTo>
                    <a:pt x="2651896" y="846665"/>
                    <a:pt x="2833242" y="846665"/>
                    <a:pt x="2944628" y="735270"/>
                  </a:cubicBezTo>
                  <a:lnTo>
                    <a:pt x="3118116" y="561782"/>
                  </a:lnTo>
                  <a:cubicBezTo>
                    <a:pt x="3069996" y="480019"/>
                    <a:pt x="3014827" y="401343"/>
                    <a:pt x="2944628" y="331163"/>
                  </a:cubicBezTo>
                  <a:cubicBezTo>
                    <a:pt x="2522146" y="-91338"/>
                    <a:pt x="1794074" y="-127285"/>
                    <a:pt x="1334322" y="326143"/>
                  </a:cubicBezTo>
                  <a:cubicBezTo>
                    <a:pt x="1332407" y="328048"/>
                    <a:pt x="1330102" y="329248"/>
                    <a:pt x="1328178" y="331163"/>
                  </a:cubicBezTo>
                  <a:lnTo>
                    <a:pt x="334778" y="1324563"/>
                  </a:lnTo>
                  <a:cubicBezTo>
                    <a:pt x="-111583" y="1770924"/>
                    <a:pt x="-111602" y="2494633"/>
                    <a:pt x="334778" y="2941013"/>
                  </a:cubicBezTo>
                  <a:cubicBezTo>
                    <a:pt x="781157" y="3387373"/>
                    <a:pt x="1504867" y="3387373"/>
                    <a:pt x="1951227" y="2941013"/>
                  </a:cubicBezTo>
                  <a:lnTo>
                    <a:pt x="2944618" y="1947603"/>
                  </a:lnTo>
                  <a:cubicBezTo>
                    <a:pt x="2946533" y="1945698"/>
                    <a:pt x="2947723" y="1943402"/>
                    <a:pt x="2949628" y="1941459"/>
                  </a:cubicBezTo>
                  <a:cubicBezTo>
                    <a:pt x="2705436" y="1977026"/>
                    <a:pt x="2454586" y="1952642"/>
                    <a:pt x="2222033" y="1861963"/>
                  </a:cubicBezTo>
                  <a:close/>
                </a:path>
              </a:pathLst>
            </a:custGeom>
            <a:grpFill/>
            <a:ln w="9525" cap="flat">
              <a:noFill/>
              <a:prstDash val="solid"/>
              <a:miter/>
            </a:ln>
          </p:spPr>
          <p:txBody>
            <a:bodyPr rtlCol="0" anchor="ctr"/>
            <a:lstStyle/>
            <a:p>
              <a:endParaRPr lang="en-GB">
                <a:solidFill>
                  <a:schemeClr val="accent1"/>
                </a:solidFill>
              </a:endParaRPr>
            </a:p>
          </p:txBody>
        </p:sp>
      </p:grpSp>
      <p:sp>
        <p:nvSpPr>
          <p:cNvPr id="125" name="Freeform 124">
            <a:extLst>
              <a:ext uri="{FF2B5EF4-FFF2-40B4-BE49-F238E27FC236}">
                <a16:creationId xmlns:a16="http://schemas.microsoft.com/office/drawing/2014/main" id="{09EA1608-A9C5-E84F-93A1-810A50A6A0B9}"/>
              </a:ext>
            </a:extLst>
          </p:cNvPr>
          <p:cNvSpPr/>
          <p:nvPr/>
        </p:nvSpPr>
        <p:spPr>
          <a:xfrm>
            <a:off x="515883" y="542550"/>
            <a:ext cx="2380632" cy="5823242"/>
          </a:xfrm>
          <a:custGeom>
            <a:avLst/>
            <a:gdLst>
              <a:gd name="connsiteX0" fmla="*/ 0 w 2421171"/>
              <a:gd name="connsiteY0" fmla="*/ 5832378 h 5922402"/>
              <a:gd name="connsiteX1" fmla="*/ 0 w 2421171"/>
              <a:gd name="connsiteY1" fmla="*/ 1435114 h 5922402"/>
              <a:gd name="connsiteX2" fmla="*/ 89923 w 2421171"/>
              <a:gd name="connsiteY2" fmla="*/ 1279475 h 5922402"/>
              <a:gd name="connsiteX3" fmla="*/ 2286287 w 2421171"/>
              <a:gd name="connsiteY3" fmla="*/ 12177 h 5922402"/>
              <a:gd name="connsiteX4" fmla="*/ 2421172 w 2421171"/>
              <a:gd name="connsiteY4" fmla="*/ 90025 h 5922402"/>
              <a:gd name="connsiteX5" fmla="*/ 2421172 w 2421171"/>
              <a:gd name="connsiteY5" fmla="*/ 4487289 h 5922402"/>
              <a:gd name="connsiteX6" fmla="*/ 2331249 w 2421171"/>
              <a:gd name="connsiteY6" fmla="*/ 4642928 h 5922402"/>
              <a:gd name="connsiteX7" fmla="*/ 134884 w 2421171"/>
              <a:gd name="connsiteY7" fmla="*/ 5910226 h 5922402"/>
              <a:gd name="connsiteX8" fmla="*/ 0 w 2421171"/>
              <a:gd name="connsiteY8" fmla="*/ 5832378 h 592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1171" h="5922402">
                <a:moveTo>
                  <a:pt x="0" y="5832378"/>
                </a:moveTo>
                <a:lnTo>
                  <a:pt x="0" y="1435114"/>
                </a:lnTo>
                <a:cubicBezTo>
                  <a:pt x="0" y="1370915"/>
                  <a:pt x="34283" y="1311546"/>
                  <a:pt x="89923" y="1279475"/>
                </a:cubicBezTo>
                <a:lnTo>
                  <a:pt x="2286287" y="12177"/>
                </a:lnTo>
                <a:cubicBezTo>
                  <a:pt x="2346255" y="-22422"/>
                  <a:pt x="2421172" y="20827"/>
                  <a:pt x="2421172" y="90025"/>
                </a:cubicBezTo>
                <a:lnTo>
                  <a:pt x="2421172" y="4487289"/>
                </a:lnTo>
                <a:cubicBezTo>
                  <a:pt x="2421172" y="4551488"/>
                  <a:pt x="2386889" y="4610857"/>
                  <a:pt x="2331249" y="4642928"/>
                </a:cubicBezTo>
                <a:lnTo>
                  <a:pt x="134884" y="5910226"/>
                </a:lnTo>
                <a:cubicBezTo>
                  <a:pt x="74917" y="5944825"/>
                  <a:pt x="0" y="5901576"/>
                  <a:pt x="0" y="5832378"/>
                </a:cubicBezTo>
                <a:close/>
              </a:path>
            </a:pathLst>
          </a:custGeom>
          <a:noFill/>
          <a:ln w="22477" cap="rnd">
            <a:solidFill>
              <a:srgbClr val="6900FF"/>
            </a:solidFill>
            <a:prstDash val="solid"/>
            <a:round/>
          </a:ln>
        </p:spPr>
        <p:txBody>
          <a:bodyPr rtlCol="0" anchor="ctr"/>
          <a:lstStyle/>
          <a:p>
            <a:endParaRPr lang="en-GB" dirty="0"/>
          </a:p>
        </p:txBody>
      </p:sp>
      <p:sp>
        <p:nvSpPr>
          <p:cNvPr id="126" name="Freeform 125">
            <a:extLst>
              <a:ext uri="{FF2B5EF4-FFF2-40B4-BE49-F238E27FC236}">
                <a16:creationId xmlns:a16="http://schemas.microsoft.com/office/drawing/2014/main" id="{4E41FAD8-057D-A444-A091-1E69172AB88D}"/>
              </a:ext>
            </a:extLst>
          </p:cNvPr>
          <p:cNvSpPr/>
          <p:nvPr/>
        </p:nvSpPr>
        <p:spPr>
          <a:xfrm>
            <a:off x="9324594" y="534124"/>
            <a:ext cx="2380652" cy="5823242"/>
          </a:xfrm>
          <a:custGeom>
            <a:avLst/>
            <a:gdLst>
              <a:gd name="connsiteX0" fmla="*/ 2286287 w 2421171"/>
              <a:gd name="connsiteY0" fmla="*/ 12154 h 5922355"/>
              <a:gd name="connsiteX1" fmla="*/ 1555328 w 2421171"/>
              <a:gd name="connsiteY1" fmla="*/ 433912 h 5922355"/>
              <a:gd name="connsiteX2" fmla="*/ 1548921 w 2421171"/>
              <a:gd name="connsiteY2" fmla="*/ 442506 h 5922355"/>
              <a:gd name="connsiteX3" fmla="*/ 1544255 w 2421171"/>
              <a:gd name="connsiteY3" fmla="*/ 440315 h 5922355"/>
              <a:gd name="connsiteX4" fmla="*/ 89923 w 2421171"/>
              <a:gd name="connsiteY4" fmla="*/ 1279452 h 5922355"/>
              <a:gd name="connsiteX5" fmla="*/ 0 w 2421171"/>
              <a:gd name="connsiteY5" fmla="*/ 1435090 h 5922355"/>
              <a:gd name="connsiteX6" fmla="*/ 0 w 2421171"/>
              <a:gd name="connsiteY6" fmla="*/ 1985472 h 5922355"/>
              <a:gd name="connsiteX7" fmla="*/ 1854 w 2421171"/>
              <a:gd name="connsiteY7" fmla="*/ 1988280 h 5922355"/>
              <a:gd name="connsiteX8" fmla="*/ 0 w 2421171"/>
              <a:gd name="connsiteY8" fmla="*/ 1988898 h 5922355"/>
              <a:gd name="connsiteX9" fmla="*/ 0 w 2421171"/>
              <a:gd name="connsiteY9" fmla="*/ 5655260 h 5922355"/>
              <a:gd name="connsiteX10" fmla="*/ 786 w 2421171"/>
              <a:gd name="connsiteY10" fmla="*/ 5657732 h 5922355"/>
              <a:gd name="connsiteX11" fmla="*/ 0 w 2421171"/>
              <a:gd name="connsiteY11" fmla="*/ 5658742 h 5922355"/>
              <a:gd name="connsiteX12" fmla="*/ 0 w 2421171"/>
              <a:gd name="connsiteY12" fmla="*/ 5832355 h 5922355"/>
              <a:gd name="connsiteX13" fmla="*/ 134884 w 2421171"/>
              <a:gd name="connsiteY13" fmla="*/ 5910202 h 5922355"/>
              <a:gd name="connsiteX14" fmla="*/ 192603 w 2421171"/>
              <a:gd name="connsiteY14" fmla="*/ 5876896 h 5922355"/>
              <a:gd name="connsiteX15" fmla="*/ 191142 w 2421171"/>
              <a:gd name="connsiteY15" fmla="*/ 5870268 h 5922355"/>
              <a:gd name="connsiteX16" fmla="*/ 196312 w 2421171"/>
              <a:gd name="connsiteY16" fmla="*/ 5867291 h 5922355"/>
              <a:gd name="connsiteX17" fmla="*/ 200921 w 2421171"/>
              <a:gd name="connsiteY17" fmla="*/ 5872121 h 5922355"/>
              <a:gd name="connsiteX18" fmla="*/ 1123810 w 2421171"/>
              <a:gd name="connsiteY18" fmla="*/ 5339601 h 5922355"/>
              <a:gd name="connsiteX19" fmla="*/ 1123698 w 2421171"/>
              <a:gd name="connsiteY19" fmla="*/ 5336793 h 5922355"/>
              <a:gd name="connsiteX20" fmla="*/ 1127464 w 2421171"/>
              <a:gd name="connsiteY20" fmla="*/ 5334321 h 5922355"/>
              <a:gd name="connsiteX21" fmla="*/ 1131116 w 2421171"/>
              <a:gd name="connsiteY21" fmla="*/ 5335389 h 5922355"/>
              <a:gd name="connsiteX22" fmla="*/ 2331249 w 2421171"/>
              <a:gd name="connsiteY22" fmla="*/ 4642905 h 5922355"/>
              <a:gd name="connsiteX23" fmla="*/ 2421172 w 2421171"/>
              <a:gd name="connsiteY23" fmla="*/ 4487266 h 5922355"/>
              <a:gd name="connsiteX24" fmla="*/ 2421172 w 2421171"/>
              <a:gd name="connsiteY24" fmla="*/ 4383188 h 5922355"/>
              <a:gd name="connsiteX25" fmla="*/ 2419036 w 2421171"/>
              <a:gd name="connsiteY25" fmla="*/ 4381279 h 5922355"/>
              <a:gd name="connsiteX26" fmla="*/ 2421172 w 2421171"/>
              <a:gd name="connsiteY26" fmla="*/ 4377515 h 5922355"/>
              <a:gd name="connsiteX27" fmla="*/ 2421172 w 2421171"/>
              <a:gd name="connsiteY27" fmla="*/ 4198679 h 5922355"/>
              <a:gd name="connsiteX28" fmla="*/ 2403468 w 2421171"/>
              <a:gd name="connsiteY28" fmla="*/ 4230133 h 5922355"/>
              <a:gd name="connsiteX29" fmla="*/ 2397623 w 2421171"/>
              <a:gd name="connsiteY29" fmla="*/ 4233896 h 5922355"/>
              <a:gd name="connsiteX30" fmla="*/ 2392958 w 2421171"/>
              <a:gd name="connsiteY30" fmla="*/ 4228167 h 5922355"/>
              <a:gd name="connsiteX31" fmla="*/ 2409875 w 2421171"/>
              <a:gd name="connsiteY31" fmla="*/ 4181773 h 5922355"/>
              <a:gd name="connsiteX32" fmla="*/ 2419486 w 2421171"/>
              <a:gd name="connsiteY32" fmla="*/ 4179807 h 5922355"/>
              <a:gd name="connsiteX33" fmla="*/ 2421172 w 2421171"/>
              <a:gd name="connsiteY33" fmla="*/ 4180650 h 5922355"/>
              <a:gd name="connsiteX34" fmla="*/ 2421172 w 2421171"/>
              <a:gd name="connsiteY34" fmla="*/ 1410433 h 5922355"/>
              <a:gd name="connsiteX35" fmla="*/ 2404817 w 2421171"/>
              <a:gd name="connsiteY35" fmla="*/ 1406501 h 5922355"/>
              <a:gd name="connsiteX36" fmla="*/ 2421172 w 2421171"/>
              <a:gd name="connsiteY36" fmla="*/ 1399986 h 5922355"/>
              <a:gd name="connsiteX37" fmla="*/ 2421172 w 2421171"/>
              <a:gd name="connsiteY37" fmla="*/ 978340 h 5922355"/>
              <a:gd name="connsiteX38" fmla="*/ 2399647 w 2421171"/>
              <a:gd name="connsiteY38" fmla="*/ 953907 h 5922355"/>
              <a:gd name="connsiteX39" fmla="*/ 2421172 w 2421171"/>
              <a:gd name="connsiteY39" fmla="*/ 977104 h 5922355"/>
              <a:gd name="connsiteX40" fmla="*/ 2421172 w 2421171"/>
              <a:gd name="connsiteY40" fmla="*/ 840506 h 5922355"/>
              <a:gd name="connsiteX41" fmla="*/ 2420048 w 2421171"/>
              <a:gd name="connsiteY41" fmla="*/ 840843 h 5922355"/>
              <a:gd name="connsiteX42" fmla="*/ 2414034 w 2421171"/>
              <a:gd name="connsiteY42" fmla="*/ 835900 h 5922355"/>
              <a:gd name="connsiteX43" fmla="*/ 2421172 w 2421171"/>
              <a:gd name="connsiteY43" fmla="*/ 825959 h 5922355"/>
              <a:gd name="connsiteX44" fmla="*/ 2421172 w 2421171"/>
              <a:gd name="connsiteY44" fmla="*/ 90001 h 5922355"/>
              <a:gd name="connsiteX45" fmla="*/ 2286287 w 2421171"/>
              <a:gd name="connsiteY45" fmla="*/ 12154 h 5922355"/>
              <a:gd name="connsiteX46" fmla="*/ 2405042 w 2421171"/>
              <a:gd name="connsiteY46" fmla="*/ 1307928 h 5922355"/>
              <a:gd name="connsiteX47" fmla="*/ 2408808 w 2421171"/>
              <a:gd name="connsiteY47" fmla="*/ 1306131 h 5922355"/>
              <a:gd name="connsiteX48" fmla="*/ 2412461 w 2421171"/>
              <a:gd name="connsiteY48" fmla="*/ 1308658 h 5922355"/>
              <a:gd name="connsiteX49" fmla="*/ 2409988 w 2421171"/>
              <a:gd name="connsiteY49" fmla="*/ 1311972 h 5922355"/>
              <a:gd name="connsiteX50" fmla="*/ 2405098 w 2421171"/>
              <a:gd name="connsiteY50" fmla="*/ 1307928 h 5922355"/>
              <a:gd name="connsiteX51" fmla="*/ 2405660 w 2421171"/>
              <a:gd name="connsiteY51" fmla="*/ 412793 h 5922355"/>
              <a:gd name="connsiteX52" fmla="*/ 2403468 w 2421171"/>
              <a:gd name="connsiteY52" fmla="*/ 408749 h 5922355"/>
              <a:gd name="connsiteX53" fmla="*/ 2405829 w 2421171"/>
              <a:gd name="connsiteY53" fmla="*/ 405211 h 5922355"/>
              <a:gd name="connsiteX54" fmla="*/ 2408920 w 2421171"/>
              <a:gd name="connsiteY54" fmla="*/ 408412 h 5922355"/>
              <a:gd name="connsiteX55" fmla="*/ 2405660 w 2421171"/>
              <a:gd name="connsiteY55" fmla="*/ 412737 h 5922355"/>
              <a:gd name="connsiteX56" fmla="*/ 2415551 w 2421171"/>
              <a:gd name="connsiteY56" fmla="*/ 138698 h 5922355"/>
              <a:gd name="connsiteX57" fmla="*/ 2412516 w 2421171"/>
              <a:gd name="connsiteY57" fmla="*/ 135384 h 5922355"/>
              <a:gd name="connsiteX58" fmla="*/ 2415439 w 2421171"/>
              <a:gd name="connsiteY58" fmla="*/ 131790 h 5922355"/>
              <a:gd name="connsiteX59" fmla="*/ 2419092 w 2421171"/>
              <a:gd name="connsiteY59" fmla="*/ 133755 h 5922355"/>
              <a:gd name="connsiteX60" fmla="*/ 2415551 w 2421171"/>
              <a:gd name="connsiteY60" fmla="*/ 138642 h 5922355"/>
              <a:gd name="connsiteX61" fmla="*/ 2401839 w 2421171"/>
              <a:gd name="connsiteY61" fmla="*/ 518725 h 5922355"/>
              <a:gd name="connsiteX62" fmla="*/ 2406672 w 2421171"/>
              <a:gd name="connsiteY62" fmla="*/ 513782 h 5922355"/>
              <a:gd name="connsiteX63" fmla="*/ 2419710 w 2421171"/>
              <a:gd name="connsiteY63" fmla="*/ 523723 h 5922355"/>
              <a:gd name="connsiteX64" fmla="*/ 2414596 w 2421171"/>
              <a:gd name="connsiteY64" fmla="*/ 528835 h 5922355"/>
              <a:gd name="connsiteX65" fmla="*/ 2401895 w 2421171"/>
              <a:gd name="connsiteY65" fmla="*/ 518725 h 5922355"/>
              <a:gd name="connsiteX66" fmla="*/ 2397623 w 2421171"/>
              <a:gd name="connsiteY66" fmla="*/ 668410 h 5922355"/>
              <a:gd name="connsiteX67" fmla="*/ 2394251 w 2421171"/>
              <a:gd name="connsiteY67" fmla="*/ 662849 h 5922355"/>
              <a:gd name="connsiteX68" fmla="*/ 2401332 w 2421171"/>
              <a:gd name="connsiteY68" fmla="*/ 657513 h 5922355"/>
              <a:gd name="connsiteX69" fmla="*/ 2403524 w 2421171"/>
              <a:gd name="connsiteY69" fmla="*/ 661614 h 5922355"/>
              <a:gd name="connsiteX70" fmla="*/ 2397680 w 2421171"/>
              <a:gd name="connsiteY70" fmla="*/ 668466 h 5922355"/>
              <a:gd name="connsiteX71" fmla="*/ 2402175 w 2421171"/>
              <a:gd name="connsiteY71" fmla="*/ 3608813 h 5922355"/>
              <a:gd name="connsiteX72" fmla="*/ 2402175 w 2421171"/>
              <a:gd name="connsiteY72" fmla="*/ 3608813 h 5922355"/>
              <a:gd name="connsiteX73" fmla="*/ 2399534 w 2421171"/>
              <a:gd name="connsiteY73" fmla="*/ 3615946 h 5922355"/>
              <a:gd name="connsiteX74" fmla="*/ 2392060 w 2421171"/>
              <a:gd name="connsiteY74" fmla="*/ 3619203 h 5922355"/>
              <a:gd name="connsiteX75" fmla="*/ 2395319 w 2421171"/>
              <a:gd name="connsiteY75" fmla="*/ 3611509 h 5922355"/>
              <a:gd name="connsiteX76" fmla="*/ 2402175 w 2421171"/>
              <a:gd name="connsiteY76" fmla="*/ 3608813 h 5922355"/>
              <a:gd name="connsiteX77" fmla="*/ 2402175 w 2421171"/>
              <a:gd name="connsiteY77" fmla="*/ 3608813 h 5922355"/>
              <a:gd name="connsiteX78" fmla="*/ 2401164 w 2421171"/>
              <a:gd name="connsiteY78" fmla="*/ 3603982 h 5922355"/>
              <a:gd name="connsiteX79" fmla="*/ 2403412 w 2421171"/>
              <a:gd name="connsiteY79" fmla="*/ 3597355 h 5922355"/>
              <a:gd name="connsiteX80" fmla="*/ 2407234 w 2421171"/>
              <a:gd name="connsiteY80" fmla="*/ 3598197 h 5922355"/>
              <a:gd name="connsiteX81" fmla="*/ 2405267 w 2421171"/>
              <a:gd name="connsiteY81" fmla="*/ 3605049 h 5922355"/>
              <a:gd name="connsiteX82" fmla="*/ 2402175 w 2421171"/>
              <a:gd name="connsiteY82" fmla="*/ 3608813 h 5922355"/>
              <a:gd name="connsiteX83" fmla="*/ 2401052 w 2421171"/>
              <a:gd name="connsiteY83" fmla="*/ 2909252 h 5922355"/>
              <a:gd name="connsiteX84" fmla="*/ 2405885 w 2421171"/>
              <a:gd name="connsiteY84" fmla="*/ 2909532 h 5922355"/>
              <a:gd name="connsiteX85" fmla="*/ 2407964 w 2421171"/>
              <a:gd name="connsiteY85" fmla="*/ 2924248 h 5922355"/>
              <a:gd name="connsiteX86" fmla="*/ 2400265 w 2421171"/>
              <a:gd name="connsiteY86" fmla="*/ 2933853 h 5922355"/>
              <a:gd name="connsiteX87" fmla="*/ 2398747 w 2421171"/>
              <a:gd name="connsiteY87" fmla="*/ 2924192 h 5922355"/>
              <a:gd name="connsiteX88" fmla="*/ 2401052 w 2421171"/>
              <a:gd name="connsiteY88" fmla="*/ 2909252 h 5922355"/>
              <a:gd name="connsiteX89" fmla="*/ 2401950 w 2421171"/>
              <a:gd name="connsiteY89" fmla="*/ 3354825 h 5922355"/>
              <a:gd name="connsiteX90" fmla="*/ 2405042 w 2421171"/>
              <a:gd name="connsiteY90" fmla="*/ 3358083 h 5922355"/>
              <a:gd name="connsiteX91" fmla="*/ 2398803 w 2421171"/>
              <a:gd name="connsiteY91" fmla="*/ 3364935 h 5922355"/>
              <a:gd name="connsiteX92" fmla="*/ 2395768 w 2421171"/>
              <a:gd name="connsiteY92" fmla="*/ 3361734 h 5922355"/>
              <a:gd name="connsiteX93" fmla="*/ 2401950 w 2421171"/>
              <a:gd name="connsiteY93" fmla="*/ 3354825 h 5922355"/>
              <a:gd name="connsiteX94" fmla="*/ 2410606 w 2421171"/>
              <a:gd name="connsiteY94" fmla="*/ 3206769 h 5922355"/>
              <a:gd name="connsiteX95" fmla="*/ 2408189 w 2421171"/>
              <a:gd name="connsiteY95" fmla="*/ 3210476 h 5922355"/>
              <a:gd name="connsiteX96" fmla="*/ 2404649 w 2421171"/>
              <a:gd name="connsiteY96" fmla="*/ 3207555 h 5922355"/>
              <a:gd name="connsiteX97" fmla="*/ 2407908 w 2421171"/>
              <a:gd name="connsiteY97" fmla="*/ 3202837 h 5922355"/>
              <a:gd name="connsiteX98" fmla="*/ 2410549 w 2421171"/>
              <a:gd name="connsiteY98" fmla="*/ 3206712 h 5922355"/>
              <a:gd name="connsiteX99" fmla="*/ 2389924 w 2421171"/>
              <a:gd name="connsiteY99" fmla="*/ 2544390 h 5922355"/>
              <a:gd name="connsiteX100" fmla="*/ 2395937 w 2421171"/>
              <a:gd name="connsiteY100" fmla="*/ 2534786 h 5922355"/>
              <a:gd name="connsiteX101" fmla="*/ 2399253 w 2421171"/>
              <a:gd name="connsiteY101" fmla="*/ 2540459 h 5922355"/>
              <a:gd name="connsiteX102" fmla="*/ 2394195 w 2421171"/>
              <a:gd name="connsiteY102" fmla="*/ 2548715 h 5922355"/>
              <a:gd name="connsiteX103" fmla="*/ 2389924 w 2421171"/>
              <a:gd name="connsiteY103" fmla="*/ 2544390 h 5922355"/>
              <a:gd name="connsiteX104" fmla="*/ 2395768 w 2421171"/>
              <a:gd name="connsiteY104" fmla="*/ 2455871 h 5922355"/>
              <a:gd name="connsiteX105" fmla="*/ 2392228 w 2421171"/>
              <a:gd name="connsiteY105" fmla="*/ 2452164 h 5922355"/>
              <a:gd name="connsiteX106" fmla="*/ 2394981 w 2421171"/>
              <a:gd name="connsiteY106" fmla="*/ 2449636 h 5922355"/>
              <a:gd name="connsiteX107" fmla="*/ 2398354 w 2421171"/>
              <a:gd name="connsiteY107" fmla="*/ 2453006 h 5922355"/>
              <a:gd name="connsiteX108" fmla="*/ 2395768 w 2421171"/>
              <a:gd name="connsiteY108" fmla="*/ 2455815 h 5922355"/>
              <a:gd name="connsiteX109" fmla="*/ 2391553 w 2421171"/>
              <a:gd name="connsiteY109" fmla="*/ 1125666 h 5922355"/>
              <a:gd name="connsiteX110" fmla="*/ 2394645 w 2421171"/>
              <a:gd name="connsiteY110" fmla="*/ 1122802 h 5922355"/>
              <a:gd name="connsiteX111" fmla="*/ 2399028 w 2421171"/>
              <a:gd name="connsiteY111" fmla="*/ 1127239 h 5922355"/>
              <a:gd name="connsiteX112" fmla="*/ 2396162 w 2421171"/>
              <a:gd name="connsiteY112" fmla="*/ 1130103 h 5922355"/>
              <a:gd name="connsiteX113" fmla="*/ 2391609 w 2421171"/>
              <a:gd name="connsiteY113" fmla="*/ 1125722 h 5922355"/>
              <a:gd name="connsiteX114" fmla="*/ 2417687 w 2421171"/>
              <a:gd name="connsiteY114" fmla="*/ 2819609 h 5922355"/>
              <a:gd name="connsiteX115" fmla="*/ 2418530 w 2421171"/>
              <a:gd name="connsiteY115" fmla="*/ 2819665 h 5922355"/>
              <a:gd name="connsiteX116" fmla="*/ 2416170 w 2421171"/>
              <a:gd name="connsiteY116" fmla="*/ 2840784 h 5922355"/>
              <a:gd name="connsiteX117" fmla="*/ 2406784 w 2421171"/>
              <a:gd name="connsiteY117" fmla="*/ 2847131 h 5922355"/>
              <a:gd name="connsiteX118" fmla="*/ 2402400 w 2421171"/>
              <a:gd name="connsiteY118" fmla="*/ 2838593 h 5922355"/>
              <a:gd name="connsiteX119" fmla="*/ 2401332 w 2421171"/>
              <a:gd name="connsiteY119" fmla="*/ 2809780 h 5922355"/>
              <a:gd name="connsiteX120" fmla="*/ 2402400 w 2421171"/>
              <a:gd name="connsiteY120" fmla="*/ 2785291 h 5922355"/>
              <a:gd name="connsiteX121" fmla="*/ 2417575 w 2421171"/>
              <a:gd name="connsiteY121" fmla="*/ 2808937 h 5922355"/>
              <a:gd name="connsiteX122" fmla="*/ 2417575 w 2421171"/>
              <a:gd name="connsiteY122" fmla="*/ 2819609 h 5922355"/>
              <a:gd name="connsiteX123" fmla="*/ 2399703 w 2421171"/>
              <a:gd name="connsiteY123" fmla="*/ 3684301 h 5922355"/>
              <a:gd name="connsiteX124" fmla="*/ 2399983 w 2421171"/>
              <a:gd name="connsiteY124" fmla="*/ 3677561 h 5922355"/>
              <a:gd name="connsiteX125" fmla="*/ 2417743 w 2421171"/>
              <a:gd name="connsiteY125" fmla="*/ 3680650 h 5922355"/>
              <a:gd name="connsiteX126" fmla="*/ 2399759 w 2421171"/>
              <a:gd name="connsiteY126" fmla="*/ 3684301 h 5922355"/>
              <a:gd name="connsiteX127" fmla="*/ 2373063 w 2421171"/>
              <a:gd name="connsiteY127" fmla="*/ 4059441 h 5922355"/>
              <a:gd name="connsiteX128" fmla="*/ 2393689 w 2421171"/>
              <a:gd name="connsiteY128" fmla="*/ 4033548 h 5922355"/>
              <a:gd name="connsiteX129" fmla="*/ 2404649 w 2421171"/>
              <a:gd name="connsiteY129" fmla="*/ 4036862 h 5922355"/>
              <a:gd name="connsiteX130" fmla="*/ 2401164 w 2421171"/>
              <a:gd name="connsiteY130" fmla="*/ 4047421 h 5922355"/>
              <a:gd name="connsiteX131" fmla="*/ 2373007 w 2421171"/>
              <a:gd name="connsiteY131" fmla="*/ 4059497 h 5922355"/>
              <a:gd name="connsiteX132" fmla="*/ 2377953 w 2421171"/>
              <a:gd name="connsiteY132" fmla="*/ 3099153 h 5922355"/>
              <a:gd name="connsiteX133" fmla="*/ 2376828 w 2421171"/>
              <a:gd name="connsiteY133" fmla="*/ 3097018 h 5922355"/>
              <a:gd name="connsiteX134" fmla="*/ 2378233 w 2421171"/>
              <a:gd name="connsiteY134" fmla="*/ 3095277 h 5922355"/>
              <a:gd name="connsiteX135" fmla="*/ 2381550 w 2421171"/>
              <a:gd name="connsiteY135" fmla="*/ 3097636 h 5922355"/>
              <a:gd name="connsiteX136" fmla="*/ 2377897 w 2421171"/>
              <a:gd name="connsiteY136" fmla="*/ 3099153 h 5922355"/>
              <a:gd name="connsiteX137" fmla="*/ 2384360 w 2421171"/>
              <a:gd name="connsiteY137" fmla="*/ 3859543 h 5922355"/>
              <a:gd name="connsiteX138" fmla="*/ 2386495 w 2421171"/>
              <a:gd name="connsiteY138" fmla="*/ 3863699 h 5922355"/>
              <a:gd name="connsiteX139" fmla="*/ 2382955 w 2421171"/>
              <a:gd name="connsiteY139" fmla="*/ 3865496 h 5922355"/>
              <a:gd name="connsiteX140" fmla="*/ 2380707 w 2421171"/>
              <a:gd name="connsiteY140" fmla="*/ 3861396 h 5922355"/>
              <a:gd name="connsiteX141" fmla="*/ 2384360 w 2421171"/>
              <a:gd name="connsiteY141" fmla="*/ 3859543 h 5922355"/>
              <a:gd name="connsiteX142" fmla="*/ 2368736 w 2421171"/>
              <a:gd name="connsiteY142" fmla="*/ 2042650 h 5922355"/>
              <a:gd name="connsiteX143" fmla="*/ 2361654 w 2421171"/>
              <a:gd name="connsiteY143" fmla="*/ 2037202 h 5922355"/>
              <a:gd name="connsiteX144" fmla="*/ 2370197 w 2421171"/>
              <a:gd name="connsiteY144" fmla="*/ 2032484 h 5922355"/>
              <a:gd name="connsiteX145" fmla="*/ 2377053 w 2421171"/>
              <a:gd name="connsiteY145" fmla="*/ 2037595 h 5922355"/>
              <a:gd name="connsiteX146" fmla="*/ 2368736 w 2421171"/>
              <a:gd name="connsiteY146" fmla="*/ 2042650 h 5922355"/>
              <a:gd name="connsiteX147" fmla="*/ 2370871 w 2421171"/>
              <a:gd name="connsiteY147" fmla="*/ 906165 h 5922355"/>
              <a:gd name="connsiteX148" fmla="*/ 2375592 w 2421171"/>
              <a:gd name="connsiteY148" fmla="*/ 900942 h 5922355"/>
              <a:gd name="connsiteX149" fmla="*/ 2380650 w 2421171"/>
              <a:gd name="connsiteY149" fmla="*/ 903975 h 5922355"/>
              <a:gd name="connsiteX150" fmla="*/ 2375367 w 2421171"/>
              <a:gd name="connsiteY150" fmla="*/ 908356 h 5922355"/>
              <a:gd name="connsiteX151" fmla="*/ 2370871 w 2421171"/>
              <a:gd name="connsiteY151" fmla="*/ 906109 h 5922355"/>
              <a:gd name="connsiteX152" fmla="*/ 2379470 w 2421171"/>
              <a:gd name="connsiteY152" fmla="*/ 679587 h 5922355"/>
              <a:gd name="connsiteX153" fmla="*/ 2383179 w 2421171"/>
              <a:gd name="connsiteY153" fmla="*/ 681441 h 5922355"/>
              <a:gd name="connsiteX154" fmla="*/ 2380425 w 2421171"/>
              <a:gd name="connsiteY154" fmla="*/ 687338 h 5922355"/>
              <a:gd name="connsiteX155" fmla="*/ 2376660 w 2421171"/>
              <a:gd name="connsiteY155" fmla="*/ 685372 h 5922355"/>
              <a:gd name="connsiteX156" fmla="*/ 2379470 w 2421171"/>
              <a:gd name="connsiteY156" fmla="*/ 679587 h 5922355"/>
              <a:gd name="connsiteX157" fmla="*/ 2383741 w 2421171"/>
              <a:gd name="connsiteY157" fmla="*/ 1244459 h 5922355"/>
              <a:gd name="connsiteX158" fmla="*/ 2387676 w 2421171"/>
              <a:gd name="connsiteY158" fmla="*/ 1246594 h 5922355"/>
              <a:gd name="connsiteX159" fmla="*/ 2385933 w 2421171"/>
              <a:gd name="connsiteY159" fmla="*/ 1250189 h 5922355"/>
              <a:gd name="connsiteX160" fmla="*/ 2381887 w 2421171"/>
              <a:gd name="connsiteY160" fmla="*/ 1248110 h 5922355"/>
              <a:gd name="connsiteX161" fmla="*/ 2383741 w 2421171"/>
              <a:gd name="connsiteY161" fmla="*/ 1244459 h 5922355"/>
              <a:gd name="connsiteX162" fmla="*/ 2379414 w 2421171"/>
              <a:gd name="connsiteY162" fmla="*/ 4427055 h 5922355"/>
              <a:gd name="connsiteX163" fmla="*/ 2377335 w 2421171"/>
              <a:gd name="connsiteY163" fmla="*/ 4425931 h 5922355"/>
              <a:gd name="connsiteX164" fmla="*/ 2379358 w 2421171"/>
              <a:gd name="connsiteY164" fmla="*/ 4422337 h 5922355"/>
              <a:gd name="connsiteX165" fmla="*/ 2381437 w 2421171"/>
              <a:gd name="connsiteY165" fmla="*/ 4423404 h 5922355"/>
              <a:gd name="connsiteX166" fmla="*/ 2379414 w 2421171"/>
              <a:gd name="connsiteY166" fmla="*/ 4427055 h 5922355"/>
              <a:gd name="connsiteX167" fmla="*/ 2375255 w 2421171"/>
              <a:gd name="connsiteY167" fmla="*/ 4451488 h 5922355"/>
              <a:gd name="connsiteX168" fmla="*/ 2376660 w 2421171"/>
              <a:gd name="connsiteY168" fmla="*/ 4449690 h 5922355"/>
              <a:gd name="connsiteX169" fmla="*/ 2380032 w 2421171"/>
              <a:gd name="connsiteY169" fmla="*/ 4452105 h 5922355"/>
              <a:gd name="connsiteX170" fmla="*/ 2378683 w 2421171"/>
              <a:gd name="connsiteY170" fmla="*/ 4453903 h 5922355"/>
              <a:gd name="connsiteX171" fmla="*/ 2375255 w 2421171"/>
              <a:gd name="connsiteY171" fmla="*/ 4451488 h 5922355"/>
              <a:gd name="connsiteX172" fmla="*/ 2369129 w 2421171"/>
              <a:gd name="connsiteY172" fmla="*/ 4208059 h 5922355"/>
              <a:gd name="connsiteX173" fmla="*/ 2370309 w 2421171"/>
              <a:gd name="connsiteY173" fmla="*/ 4206094 h 5922355"/>
              <a:gd name="connsiteX174" fmla="*/ 2373400 w 2421171"/>
              <a:gd name="connsiteY174" fmla="*/ 4208789 h 5922355"/>
              <a:gd name="connsiteX175" fmla="*/ 2372164 w 2421171"/>
              <a:gd name="connsiteY175" fmla="*/ 4210755 h 5922355"/>
              <a:gd name="connsiteX176" fmla="*/ 2369129 w 2421171"/>
              <a:gd name="connsiteY176" fmla="*/ 4208059 h 5922355"/>
              <a:gd name="connsiteX177" fmla="*/ 2366094 w 2421171"/>
              <a:gd name="connsiteY177" fmla="*/ 3807700 h 5922355"/>
              <a:gd name="connsiteX178" fmla="*/ 2370253 w 2421171"/>
              <a:gd name="connsiteY178" fmla="*/ 3805959 h 5922355"/>
              <a:gd name="connsiteX179" fmla="*/ 2372838 w 2421171"/>
              <a:gd name="connsiteY179" fmla="*/ 3808711 h 5922355"/>
              <a:gd name="connsiteX180" fmla="*/ 2367049 w 2421171"/>
              <a:gd name="connsiteY180" fmla="*/ 3811407 h 5922355"/>
              <a:gd name="connsiteX181" fmla="*/ 2366038 w 2421171"/>
              <a:gd name="connsiteY181" fmla="*/ 3807644 h 5922355"/>
              <a:gd name="connsiteX182" fmla="*/ 2361935 w 2421171"/>
              <a:gd name="connsiteY182" fmla="*/ 3190649 h 5922355"/>
              <a:gd name="connsiteX183" fmla="*/ 2358675 w 2421171"/>
              <a:gd name="connsiteY183" fmla="*/ 3188290 h 5922355"/>
              <a:gd name="connsiteX184" fmla="*/ 2363059 w 2421171"/>
              <a:gd name="connsiteY184" fmla="*/ 3183740 h 5922355"/>
              <a:gd name="connsiteX185" fmla="*/ 2365026 w 2421171"/>
              <a:gd name="connsiteY185" fmla="*/ 3187335 h 5922355"/>
              <a:gd name="connsiteX186" fmla="*/ 2361935 w 2421171"/>
              <a:gd name="connsiteY186" fmla="*/ 3190705 h 5922355"/>
              <a:gd name="connsiteX187" fmla="*/ 2346424 w 2421171"/>
              <a:gd name="connsiteY187" fmla="*/ 3487436 h 5922355"/>
              <a:gd name="connsiteX188" fmla="*/ 2350076 w 2421171"/>
              <a:gd name="connsiteY188" fmla="*/ 3484908 h 5922355"/>
              <a:gd name="connsiteX189" fmla="*/ 2352550 w 2421171"/>
              <a:gd name="connsiteY189" fmla="*/ 3491199 h 5922355"/>
              <a:gd name="connsiteX190" fmla="*/ 2348840 w 2421171"/>
              <a:gd name="connsiteY190" fmla="*/ 3493895 h 5922355"/>
              <a:gd name="connsiteX191" fmla="*/ 2346367 w 2421171"/>
              <a:gd name="connsiteY191" fmla="*/ 3487436 h 5922355"/>
              <a:gd name="connsiteX192" fmla="*/ 2341759 w 2421171"/>
              <a:gd name="connsiteY192" fmla="*/ 2999737 h 5922355"/>
              <a:gd name="connsiteX193" fmla="*/ 2338443 w 2421171"/>
              <a:gd name="connsiteY193" fmla="*/ 2995861 h 5922355"/>
              <a:gd name="connsiteX194" fmla="*/ 2341646 w 2421171"/>
              <a:gd name="connsiteY194" fmla="*/ 2992885 h 5922355"/>
              <a:gd name="connsiteX195" fmla="*/ 2344569 w 2421171"/>
              <a:gd name="connsiteY195" fmla="*/ 2996535 h 5922355"/>
              <a:gd name="connsiteX196" fmla="*/ 2341759 w 2421171"/>
              <a:gd name="connsiteY196" fmla="*/ 2999737 h 5922355"/>
              <a:gd name="connsiteX197" fmla="*/ 2332879 w 2421171"/>
              <a:gd name="connsiteY197" fmla="*/ 3301972 h 5922355"/>
              <a:gd name="connsiteX198" fmla="*/ 2334677 w 2421171"/>
              <a:gd name="connsiteY198" fmla="*/ 3298153 h 5922355"/>
              <a:gd name="connsiteX199" fmla="*/ 2340128 w 2421171"/>
              <a:gd name="connsiteY199" fmla="*/ 3301410 h 5922355"/>
              <a:gd name="connsiteX200" fmla="*/ 2338218 w 2421171"/>
              <a:gd name="connsiteY200" fmla="*/ 3305230 h 5922355"/>
              <a:gd name="connsiteX201" fmla="*/ 2332879 w 2421171"/>
              <a:gd name="connsiteY201" fmla="*/ 3301972 h 5922355"/>
              <a:gd name="connsiteX202" fmla="*/ 2323100 w 2421171"/>
              <a:gd name="connsiteY202" fmla="*/ 2820901 h 5922355"/>
              <a:gd name="connsiteX203" fmla="*/ 2326809 w 2421171"/>
              <a:gd name="connsiteY203" fmla="*/ 2815003 h 5922355"/>
              <a:gd name="connsiteX204" fmla="*/ 2332598 w 2421171"/>
              <a:gd name="connsiteY204" fmla="*/ 2817699 h 5922355"/>
              <a:gd name="connsiteX205" fmla="*/ 2327483 w 2421171"/>
              <a:gd name="connsiteY205" fmla="*/ 2822698 h 5922355"/>
              <a:gd name="connsiteX206" fmla="*/ 2323100 w 2421171"/>
              <a:gd name="connsiteY206" fmla="*/ 2820957 h 5922355"/>
              <a:gd name="connsiteX207" fmla="*/ 2328214 w 2421171"/>
              <a:gd name="connsiteY207" fmla="*/ 2555174 h 5922355"/>
              <a:gd name="connsiteX208" fmla="*/ 2326078 w 2421171"/>
              <a:gd name="connsiteY208" fmla="*/ 2554107 h 5922355"/>
              <a:gd name="connsiteX209" fmla="*/ 2327483 w 2421171"/>
              <a:gd name="connsiteY209" fmla="*/ 2550232 h 5922355"/>
              <a:gd name="connsiteX210" fmla="*/ 2329619 w 2421171"/>
              <a:gd name="connsiteY210" fmla="*/ 2551243 h 5922355"/>
              <a:gd name="connsiteX211" fmla="*/ 2328214 w 2421171"/>
              <a:gd name="connsiteY211" fmla="*/ 2555174 h 5922355"/>
              <a:gd name="connsiteX212" fmla="*/ 2316693 w 2421171"/>
              <a:gd name="connsiteY212" fmla="*/ 3116283 h 5922355"/>
              <a:gd name="connsiteX213" fmla="*/ 2322200 w 2421171"/>
              <a:gd name="connsiteY213" fmla="*/ 3113138 h 5922355"/>
              <a:gd name="connsiteX214" fmla="*/ 2323100 w 2421171"/>
              <a:gd name="connsiteY214" fmla="*/ 3117070 h 5922355"/>
              <a:gd name="connsiteX215" fmla="*/ 2319390 w 2421171"/>
              <a:gd name="connsiteY215" fmla="*/ 3119316 h 5922355"/>
              <a:gd name="connsiteX216" fmla="*/ 2316749 w 2421171"/>
              <a:gd name="connsiteY216" fmla="*/ 3116340 h 5922355"/>
              <a:gd name="connsiteX217" fmla="*/ 2292245 w 2421171"/>
              <a:gd name="connsiteY217" fmla="*/ 2897401 h 5922355"/>
              <a:gd name="connsiteX218" fmla="*/ 2320852 w 2421171"/>
              <a:gd name="connsiteY218" fmla="*/ 2912397 h 5922355"/>
              <a:gd name="connsiteX219" fmla="*/ 2292245 w 2421171"/>
              <a:gd name="connsiteY219" fmla="*/ 2897401 h 5922355"/>
              <a:gd name="connsiteX220" fmla="*/ 2316411 w 2421171"/>
              <a:gd name="connsiteY220" fmla="*/ 2081068 h 5922355"/>
              <a:gd name="connsiteX221" fmla="*/ 2313489 w 2421171"/>
              <a:gd name="connsiteY221" fmla="*/ 2077642 h 5922355"/>
              <a:gd name="connsiteX222" fmla="*/ 2316075 w 2421171"/>
              <a:gd name="connsiteY222" fmla="*/ 2074834 h 5922355"/>
              <a:gd name="connsiteX223" fmla="*/ 2319390 w 2421171"/>
              <a:gd name="connsiteY223" fmla="*/ 2078147 h 5922355"/>
              <a:gd name="connsiteX224" fmla="*/ 2316411 w 2421171"/>
              <a:gd name="connsiteY224" fmla="*/ 2081068 h 5922355"/>
              <a:gd name="connsiteX225" fmla="*/ 2262570 w 2421171"/>
              <a:gd name="connsiteY225" fmla="*/ 2517486 h 5922355"/>
              <a:gd name="connsiteX226" fmla="*/ 2260210 w 2421171"/>
              <a:gd name="connsiteY226" fmla="*/ 2513049 h 5922355"/>
              <a:gd name="connsiteX227" fmla="*/ 2264987 w 2421171"/>
              <a:gd name="connsiteY227" fmla="*/ 2509679 h 5922355"/>
              <a:gd name="connsiteX228" fmla="*/ 2270214 w 2421171"/>
              <a:gd name="connsiteY228" fmla="*/ 2514341 h 5922355"/>
              <a:gd name="connsiteX229" fmla="*/ 2262570 w 2421171"/>
              <a:gd name="connsiteY229" fmla="*/ 2517486 h 5922355"/>
              <a:gd name="connsiteX230" fmla="*/ 2267685 w 2421171"/>
              <a:gd name="connsiteY230" fmla="*/ 3296355 h 5922355"/>
              <a:gd name="connsiteX231" fmla="*/ 2271057 w 2421171"/>
              <a:gd name="connsiteY231" fmla="*/ 3298714 h 5922355"/>
              <a:gd name="connsiteX232" fmla="*/ 2269708 w 2421171"/>
              <a:gd name="connsiteY232" fmla="*/ 3300511 h 5922355"/>
              <a:gd name="connsiteX233" fmla="*/ 2266224 w 2421171"/>
              <a:gd name="connsiteY233" fmla="*/ 3298153 h 5922355"/>
              <a:gd name="connsiteX234" fmla="*/ 2267629 w 2421171"/>
              <a:gd name="connsiteY234" fmla="*/ 3296355 h 5922355"/>
              <a:gd name="connsiteX235" fmla="*/ 2269933 w 2421171"/>
              <a:gd name="connsiteY235" fmla="*/ 1731877 h 5922355"/>
              <a:gd name="connsiteX236" fmla="*/ 2265774 w 2421171"/>
              <a:gd name="connsiteY236" fmla="*/ 1734012 h 5922355"/>
              <a:gd name="connsiteX237" fmla="*/ 2263975 w 2421171"/>
              <a:gd name="connsiteY237" fmla="*/ 1730361 h 5922355"/>
              <a:gd name="connsiteX238" fmla="*/ 2267966 w 2421171"/>
              <a:gd name="connsiteY238" fmla="*/ 1728114 h 5922355"/>
              <a:gd name="connsiteX239" fmla="*/ 2269876 w 2421171"/>
              <a:gd name="connsiteY239" fmla="*/ 1731877 h 5922355"/>
              <a:gd name="connsiteX240" fmla="*/ 2259817 w 2421171"/>
              <a:gd name="connsiteY240" fmla="*/ 4091737 h 5922355"/>
              <a:gd name="connsiteX241" fmla="*/ 2255433 w 2421171"/>
              <a:gd name="connsiteY241" fmla="*/ 4093085 h 5922355"/>
              <a:gd name="connsiteX242" fmla="*/ 2253184 w 2421171"/>
              <a:gd name="connsiteY242" fmla="*/ 4074045 h 5922355"/>
              <a:gd name="connsiteX243" fmla="*/ 2256332 w 2421171"/>
              <a:gd name="connsiteY243" fmla="*/ 4071742 h 5922355"/>
              <a:gd name="connsiteX244" fmla="*/ 2259817 w 2421171"/>
              <a:gd name="connsiteY244" fmla="*/ 4091737 h 5922355"/>
              <a:gd name="connsiteX245" fmla="*/ 2250543 w 2421171"/>
              <a:gd name="connsiteY245" fmla="*/ 2565397 h 5922355"/>
              <a:gd name="connsiteX246" fmla="*/ 2252454 w 2421171"/>
              <a:gd name="connsiteY246" fmla="*/ 2563824 h 5922355"/>
              <a:gd name="connsiteX247" fmla="*/ 2255320 w 2421171"/>
              <a:gd name="connsiteY247" fmla="*/ 2566801 h 5922355"/>
              <a:gd name="connsiteX248" fmla="*/ 2253466 w 2421171"/>
              <a:gd name="connsiteY248" fmla="*/ 2568430 h 5922355"/>
              <a:gd name="connsiteX249" fmla="*/ 2250599 w 2421171"/>
              <a:gd name="connsiteY249" fmla="*/ 2565397 h 5922355"/>
              <a:gd name="connsiteX250" fmla="*/ 2252341 w 2421171"/>
              <a:gd name="connsiteY250" fmla="*/ 1652008 h 5922355"/>
              <a:gd name="connsiteX251" fmla="*/ 2274429 w 2421171"/>
              <a:gd name="connsiteY251" fmla="*/ 1641448 h 5922355"/>
              <a:gd name="connsiteX252" fmla="*/ 2276227 w 2421171"/>
              <a:gd name="connsiteY252" fmla="*/ 1645942 h 5922355"/>
              <a:gd name="connsiteX253" fmla="*/ 2257962 w 2421171"/>
              <a:gd name="connsiteY253" fmla="*/ 1652963 h 5922355"/>
              <a:gd name="connsiteX254" fmla="*/ 2252341 w 2421171"/>
              <a:gd name="connsiteY254" fmla="*/ 1652008 h 5922355"/>
              <a:gd name="connsiteX255" fmla="*/ 2293032 w 2421171"/>
              <a:gd name="connsiteY255" fmla="*/ 2627237 h 5922355"/>
              <a:gd name="connsiteX256" fmla="*/ 2272855 w 2421171"/>
              <a:gd name="connsiteY256" fmla="*/ 2613588 h 5922355"/>
              <a:gd name="connsiteX257" fmla="*/ 2293032 w 2421171"/>
              <a:gd name="connsiteY257" fmla="*/ 2627237 h 5922355"/>
              <a:gd name="connsiteX258" fmla="*/ 2289154 w 2421171"/>
              <a:gd name="connsiteY258" fmla="*/ 2240751 h 5922355"/>
              <a:gd name="connsiteX259" fmla="*/ 2284770 w 2421171"/>
              <a:gd name="connsiteY259" fmla="*/ 2235359 h 5922355"/>
              <a:gd name="connsiteX260" fmla="*/ 2295280 w 2421171"/>
              <a:gd name="connsiteY260" fmla="*/ 2229574 h 5922355"/>
              <a:gd name="connsiteX261" fmla="*/ 2299720 w 2421171"/>
              <a:gd name="connsiteY261" fmla="*/ 2234629 h 5922355"/>
              <a:gd name="connsiteX262" fmla="*/ 2289210 w 2421171"/>
              <a:gd name="connsiteY262" fmla="*/ 2240751 h 5922355"/>
              <a:gd name="connsiteX263" fmla="*/ 2305565 w 2421171"/>
              <a:gd name="connsiteY263" fmla="*/ 3436043 h 5922355"/>
              <a:gd name="connsiteX264" fmla="*/ 2285332 w 2421171"/>
              <a:gd name="connsiteY264" fmla="*/ 3437447 h 5922355"/>
              <a:gd name="connsiteX265" fmla="*/ 2305565 w 2421171"/>
              <a:gd name="connsiteY265" fmla="*/ 3436043 h 5922355"/>
              <a:gd name="connsiteX266" fmla="*/ 2288929 w 2421171"/>
              <a:gd name="connsiteY266" fmla="*/ 4544051 h 5922355"/>
              <a:gd name="connsiteX267" fmla="*/ 2294493 w 2421171"/>
              <a:gd name="connsiteY267" fmla="*/ 4546690 h 5922355"/>
              <a:gd name="connsiteX268" fmla="*/ 2291233 w 2421171"/>
              <a:gd name="connsiteY268" fmla="*/ 4551409 h 5922355"/>
              <a:gd name="connsiteX269" fmla="*/ 2284882 w 2421171"/>
              <a:gd name="connsiteY269" fmla="*/ 4548881 h 5922355"/>
              <a:gd name="connsiteX270" fmla="*/ 2288929 w 2421171"/>
              <a:gd name="connsiteY270" fmla="*/ 4544051 h 5922355"/>
              <a:gd name="connsiteX271" fmla="*/ 2275665 w 2421171"/>
              <a:gd name="connsiteY271" fmla="*/ 4387625 h 5922355"/>
              <a:gd name="connsiteX272" fmla="*/ 2281510 w 2421171"/>
              <a:gd name="connsiteY272" fmla="*/ 4391501 h 5922355"/>
              <a:gd name="connsiteX273" fmla="*/ 2279600 w 2421171"/>
              <a:gd name="connsiteY273" fmla="*/ 4397679 h 5922355"/>
              <a:gd name="connsiteX274" fmla="*/ 2273642 w 2421171"/>
              <a:gd name="connsiteY274" fmla="*/ 4393691 h 5922355"/>
              <a:gd name="connsiteX275" fmla="*/ 2275665 w 2421171"/>
              <a:gd name="connsiteY275" fmla="*/ 4387625 h 5922355"/>
              <a:gd name="connsiteX276" fmla="*/ 2273193 w 2421171"/>
              <a:gd name="connsiteY276" fmla="*/ 3550118 h 5922355"/>
              <a:gd name="connsiteX277" fmla="*/ 2279824 w 2421171"/>
              <a:gd name="connsiteY277" fmla="*/ 3555061 h 5922355"/>
              <a:gd name="connsiteX278" fmla="*/ 2275609 w 2421171"/>
              <a:gd name="connsiteY278" fmla="*/ 3563486 h 5922355"/>
              <a:gd name="connsiteX279" fmla="*/ 2270439 w 2421171"/>
              <a:gd name="connsiteY279" fmla="*/ 3559105 h 5922355"/>
              <a:gd name="connsiteX280" fmla="*/ 2273193 w 2421171"/>
              <a:gd name="connsiteY280" fmla="*/ 3550118 h 5922355"/>
              <a:gd name="connsiteX281" fmla="*/ 2268809 w 2421171"/>
              <a:gd name="connsiteY281" fmla="*/ 3330280 h 5922355"/>
              <a:gd name="connsiteX282" fmla="*/ 2268978 w 2421171"/>
              <a:gd name="connsiteY282" fmla="*/ 3326124 h 5922355"/>
              <a:gd name="connsiteX283" fmla="*/ 2271113 w 2421171"/>
              <a:gd name="connsiteY283" fmla="*/ 3326067 h 5922355"/>
              <a:gd name="connsiteX284" fmla="*/ 2270888 w 2421171"/>
              <a:gd name="connsiteY284" fmla="*/ 3330336 h 5922355"/>
              <a:gd name="connsiteX285" fmla="*/ 2268809 w 2421171"/>
              <a:gd name="connsiteY285" fmla="*/ 3330280 h 5922355"/>
              <a:gd name="connsiteX286" fmla="*/ 2259592 w 2421171"/>
              <a:gd name="connsiteY286" fmla="*/ 4613529 h 5922355"/>
              <a:gd name="connsiteX287" fmla="*/ 2264706 w 2421171"/>
              <a:gd name="connsiteY287" fmla="*/ 4608699 h 5922355"/>
              <a:gd name="connsiteX288" fmla="*/ 2268134 w 2421171"/>
              <a:gd name="connsiteY288" fmla="*/ 4614484 h 5922355"/>
              <a:gd name="connsiteX289" fmla="*/ 2262964 w 2421171"/>
              <a:gd name="connsiteY289" fmla="*/ 4619371 h 5922355"/>
              <a:gd name="connsiteX290" fmla="*/ 2259535 w 2421171"/>
              <a:gd name="connsiteY290" fmla="*/ 4613529 h 5922355"/>
              <a:gd name="connsiteX291" fmla="*/ 2234245 w 2421171"/>
              <a:gd name="connsiteY291" fmla="*/ 940315 h 5922355"/>
              <a:gd name="connsiteX292" fmla="*/ 2234020 w 2421171"/>
              <a:gd name="connsiteY292" fmla="*/ 944583 h 5922355"/>
              <a:gd name="connsiteX293" fmla="*/ 2231884 w 2421171"/>
              <a:gd name="connsiteY293" fmla="*/ 944527 h 5922355"/>
              <a:gd name="connsiteX294" fmla="*/ 2232053 w 2421171"/>
              <a:gd name="connsiteY294" fmla="*/ 940371 h 5922355"/>
              <a:gd name="connsiteX295" fmla="*/ 2234245 w 2421171"/>
              <a:gd name="connsiteY295" fmla="*/ 940315 h 5922355"/>
              <a:gd name="connsiteX296" fmla="*/ 2232390 w 2421171"/>
              <a:gd name="connsiteY296" fmla="*/ 565849 h 5922355"/>
              <a:gd name="connsiteX297" fmla="*/ 2228231 w 2421171"/>
              <a:gd name="connsiteY297" fmla="*/ 566074 h 5922355"/>
              <a:gd name="connsiteX298" fmla="*/ 2228231 w 2421171"/>
              <a:gd name="connsiteY298" fmla="*/ 563827 h 5922355"/>
              <a:gd name="connsiteX299" fmla="*/ 2232278 w 2421171"/>
              <a:gd name="connsiteY299" fmla="*/ 563546 h 5922355"/>
              <a:gd name="connsiteX300" fmla="*/ 2232278 w 2421171"/>
              <a:gd name="connsiteY300" fmla="*/ 565849 h 5922355"/>
              <a:gd name="connsiteX301" fmla="*/ 2237729 w 2421171"/>
              <a:gd name="connsiteY301" fmla="*/ 1546638 h 5922355"/>
              <a:gd name="connsiteX302" fmla="*/ 2227725 w 2421171"/>
              <a:gd name="connsiteY302" fmla="*/ 1499627 h 5922355"/>
              <a:gd name="connsiteX303" fmla="*/ 2237729 w 2421171"/>
              <a:gd name="connsiteY303" fmla="*/ 1546638 h 5922355"/>
              <a:gd name="connsiteX304" fmla="*/ 2174727 w 2421171"/>
              <a:gd name="connsiteY304" fmla="*/ 2457893 h 5922355"/>
              <a:gd name="connsiteX305" fmla="*/ 2178493 w 2421171"/>
              <a:gd name="connsiteY305" fmla="*/ 2455309 h 5922355"/>
              <a:gd name="connsiteX306" fmla="*/ 2180122 w 2421171"/>
              <a:gd name="connsiteY306" fmla="*/ 2458792 h 5922355"/>
              <a:gd name="connsiteX307" fmla="*/ 2176301 w 2421171"/>
              <a:gd name="connsiteY307" fmla="*/ 2461376 h 5922355"/>
              <a:gd name="connsiteX308" fmla="*/ 2174727 w 2421171"/>
              <a:gd name="connsiteY308" fmla="*/ 2457949 h 5922355"/>
              <a:gd name="connsiteX309" fmla="*/ 2176750 w 2421171"/>
              <a:gd name="connsiteY309" fmla="*/ 2811633 h 5922355"/>
              <a:gd name="connsiteX310" fmla="*/ 2184113 w 2421171"/>
              <a:gd name="connsiteY310" fmla="*/ 2816857 h 5922355"/>
              <a:gd name="connsiteX311" fmla="*/ 2175345 w 2421171"/>
              <a:gd name="connsiteY311" fmla="*/ 2825394 h 5922355"/>
              <a:gd name="connsiteX312" fmla="*/ 2167589 w 2421171"/>
              <a:gd name="connsiteY312" fmla="*/ 2821575 h 5922355"/>
              <a:gd name="connsiteX313" fmla="*/ 2176750 w 2421171"/>
              <a:gd name="connsiteY313" fmla="*/ 2811690 h 5922355"/>
              <a:gd name="connsiteX314" fmla="*/ 2175233 w 2421171"/>
              <a:gd name="connsiteY314" fmla="*/ 2365891 h 5922355"/>
              <a:gd name="connsiteX315" fmla="*/ 2187372 w 2421171"/>
              <a:gd name="connsiteY315" fmla="*/ 2358590 h 5922355"/>
              <a:gd name="connsiteX316" fmla="*/ 2192149 w 2421171"/>
              <a:gd name="connsiteY316" fmla="*/ 2363251 h 5922355"/>
              <a:gd name="connsiteX317" fmla="*/ 2180291 w 2421171"/>
              <a:gd name="connsiteY317" fmla="*/ 2371508 h 5922355"/>
              <a:gd name="connsiteX318" fmla="*/ 2175233 w 2421171"/>
              <a:gd name="connsiteY318" fmla="*/ 2365891 h 5922355"/>
              <a:gd name="connsiteX319" fmla="*/ 2185911 w 2421171"/>
              <a:gd name="connsiteY319" fmla="*/ 1420375 h 5922355"/>
              <a:gd name="connsiteX320" fmla="*/ 2189845 w 2421171"/>
              <a:gd name="connsiteY320" fmla="*/ 1417566 h 5922355"/>
              <a:gd name="connsiteX321" fmla="*/ 2192655 w 2421171"/>
              <a:gd name="connsiteY321" fmla="*/ 1421161 h 5922355"/>
              <a:gd name="connsiteX322" fmla="*/ 2189564 w 2421171"/>
              <a:gd name="connsiteY322" fmla="*/ 1424868 h 5922355"/>
              <a:gd name="connsiteX323" fmla="*/ 2185911 w 2421171"/>
              <a:gd name="connsiteY323" fmla="*/ 1420318 h 5922355"/>
              <a:gd name="connsiteX324" fmla="*/ 2195859 w 2421171"/>
              <a:gd name="connsiteY324" fmla="*/ 2392402 h 5922355"/>
              <a:gd name="connsiteX325" fmla="*/ 2194510 w 2421171"/>
              <a:gd name="connsiteY325" fmla="*/ 2394312 h 5922355"/>
              <a:gd name="connsiteX326" fmla="*/ 2191026 w 2421171"/>
              <a:gd name="connsiteY326" fmla="*/ 2391784 h 5922355"/>
              <a:gd name="connsiteX327" fmla="*/ 2192374 w 2421171"/>
              <a:gd name="connsiteY327" fmla="*/ 2389931 h 5922355"/>
              <a:gd name="connsiteX328" fmla="*/ 2195859 w 2421171"/>
              <a:gd name="connsiteY328" fmla="*/ 2392402 h 5922355"/>
              <a:gd name="connsiteX329" fmla="*/ 2193329 w 2421171"/>
              <a:gd name="connsiteY329" fmla="*/ 853649 h 5922355"/>
              <a:gd name="connsiteX330" fmla="*/ 2196646 w 2421171"/>
              <a:gd name="connsiteY330" fmla="*/ 850504 h 5922355"/>
              <a:gd name="connsiteX331" fmla="*/ 2200130 w 2421171"/>
              <a:gd name="connsiteY331" fmla="*/ 854660 h 5922355"/>
              <a:gd name="connsiteX332" fmla="*/ 2195971 w 2421171"/>
              <a:gd name="connsiteY332" fmla="*/ 856963 h 5922355"/>
              <a:gd name="connsiteX333" fmla="*/ 2193329 w 2421171"/>
              <a:gd name="connsiteY333" fmla="*/ 853649 h 5922355"/>
              <a:gd name="connsiteX334" fmla="*/ 2200861 w 2421171"/>
              <a:gd name="connsiteY334" fmla="*/ 934586 h 5922355"/>
              <a:gd name="connsiteX335" fmla="*/ 2203671 w 2421171"/>
              <a:gd name="connsiteY335" fmla="*/ 937282 h 5922355"/>
              <a:gd name="connsiteX336" fmla="*/ 2202210 w 2421171"/>
              <a:gd name="connsiteY336" fmla="*/ 939191 h 5922355"/>
              <a:gd name="connsiteX337" fmla="*/ 2199456 w 2421171"/>
              <a:gd name="connsiteY337" fmla="*/ 936495 h 5922355"/>
              <a:gd name="connsiteX338" fmla="*/ 2200861 w 2421171"/>
              <a:gd name="connsiteY338" fmla="*/ 934586 h 5922355"/>
              <a:gd name="connsiteX339" fmla="*/ 2204739 w 2421171"/>
              <a:gd name="connsiteY339" fmla="*/ 1683068 h 5922355"/>
              <a:gd name="connsiteX340" fmla="*/ 2201479 w 2421171"/>
              <a:gd name="connsiteY340" fmla="*/ 1686607 h 5922355"/>
              <a:gd name="connsiteX341" fmla="*/ 2194960 w 2421171"/>
              <a:gd name="connsiteY341" fmla="*/ 1684079 h 5922355"/>
              <a:gd name="connsiteX342" fmla="*/ 2199062 w 2421171"/>
              <a:gd name="connsiteY342" fmla="*/ 1679136 h 5922355"/>
              <a:gd name="connsiteX343" fmla="*/ 2204739 w 2421171"/>
              <a:gd name="connsiteY343" fmla="*/ 1683068 h 5922355"/>
              <a:gd name="connsiteX344" fmla="*/ 2214405 w 2421171"/>
              <a:gd name="connsiteY344" fmla="*/ 2313544 h 5922355"/>
              <a:gd name="connsiteX345" fmla="*/ 2201535 w 2421171"/>
              <a:gd name="connsiteY345" fmla="*/ 2279843 h 5922355"/>
              <a:gd name="connsiteX346" fmla="*/ 2214405 w 2421171"/>
              <a:gd name="connsiteY346" fmla="*/ 2313544 h 5922355"/>
              <a:gd name="connsiteX347" fmla="*/ 2211820 w 2421171"/>
              <a:gd name="connsiteY347" fmla="*/ 1253221 h 5922355"/>
              <a:gd name="connsiteX348" fmla="*/ 2219632 w 2421171"/>
              <a:gd name="connsiteY348" fmla="*/ 1244010 h 5922355"/>
              <a:gd name="connsiteX349" fmla="*/ 2222724 w 2421171"/>
              <a:gd name="connsiteY349" fmla="*/ 1247043 h 5922355"/>
              <a:gd name="connsiteX350" fmla="*/ 2215080 w 2421171"/>
              <a:gd name="connsiteY350" fmla="*/ 1256479 h 5922355"/>
              <a:gd name="connsiteX351" fmla="*/ 2211820 w 2421171"/>
              <a:gd name="connsiteY351" fmla="*/ 1253165 h 5922355"/>
              <a:gd name="connsiteX352" fmla="*/ 2224072 w 2421171"/>
              <a:gd name="connsiteY352" fmla="*/ 1669139 h 5922355"/>
              <a:gd name="connsiteX353" fmla="*/ 2228175 w 2421171"/>
              <a:gd name="connsiteY353" fmla="*/ 1670768 h 5922355"/>
              <a:gd name="connsiteX354" fmla="*/ 2228344 w 2421171"/>
              <a:gd name="connsiteY354" fmla="*/ 1675036 h 5922355"/>
              <a:gd name="connsiteX355" fmla="*/ 2223904 w 2421171"/>
              <a:gd name="connsiteY355" fmla="*/ 1674587 h 5922355"/>
              <a:gd name="connsiteX356" fmla="*/ 2224072 w 2421171"/>
              <a:gd name="connsiteY356" fmla="*/ 1669139 h 5922355"/>
              <a:gd name="connsiteX357" fmla="*/ 2237167 w 2421171"/>
              <a:gd name="connsiteY357" fmla="*/ 2315116 h 5922355"/>
              <a:gd name="connsiteX358" fmla="*/ 2233121 w 2421171"/>
              <a:gd name="connsiteY358" fmla="*/ 2313263 h 5922355"/>
              <a:gd name="connsiteX359" fmla="*/ 2235593 w 2421171"/>
              <a:gd name="connsiteY359" fmla="*/ 2307702 h 5922355"/>
              <a:gd name="connsiteX360" fmla="*/ 2239640 w 2421171"/>
              <a:gd name="connsiteY360" fmla="*/ 2309387 h 5922355"/>
              <a:gd name="connsiteX361" fmla="*/ 2237167 w 2421171"/>
              <a:gd name="connsiteY361" fmla="*/ 2315116 h 5922355"/>
              <a:gd name="connsiteX362" fmla="*/ 2237167 w 2421171"/>
              <a:gd name="connsiteY362" fmla="*/ 2040628 h 5922355"/>
              <a:gd name="connsiteX363" fmla="*/ 2233795 w 2421171"/>
              <a:gd name="connsiteY363" fmla="*/ 2038156 h 5922355"/>
              <a:gd name="connsiteX364" fmla="*/ 2237673 w 2421171"/>
              <a:gd name="connsiteY364" fmla="*/ 2033326 h 5922355"/>
              <a:gd name="connsiteX365" fmla="*/ 2241157 w 2421171"/>
              <a:gd name="connsiteY365" fmla="*/ 2035741 h 5922355"/>
              <a:gd name="connsiteX366" fmla="*/ 2237167 w 2421171"/>
              <a:gd name="connsiteY366" fmla="*/ 2040628 h 5922355"/>
              <a:gd name="connsiteX367" fmla="*/ 2238403 w 2421171"/>
              <a:gd name="connsiteY367" fmla="*/ 1179362 h 5922355"/>
              <a:gd name="connsiteX368" fmla="*/ 2240595 w 2421171"/>
              <a:gd name="connsiteY368" fmla="*/ 1179362 h 5922355"/>
              <a:gd name="connsiteX369" fmla="*/ 2240877 w 2421171"/>
              <a:gd name="connsiteY369" fmla="*/ 1183574 h 5922355"/>
              <a:gd name="connsiteX370" fmla="*/ 2238628 w 2421171"/>
              <a:gd name="connsiteY370" fmla="*/ 1183574 h 5922355"/>
              <a:gd name="connsiteX371" fmla="*/ 2238403 w 2421171"/>
              <a:gd name="connsiteY371" fmla="*/ 1179306 h 5922355"/>
              <a:gd name="connsiteX372" fmla="*/ 2237729 w 2421171"/>
              <a:gd name="connsiteY372" fmla="*/ 2793210 h 5922355"/>
              <a:gd name="connsiteX373" fmla="*/ 2236605 w 2421171"/>
              <a:gd name="connsiteY373" fmla="*/ 2791301 h 5922355"/>
              <a:gd name="connsiteX374" fmla="*/ 2239303 w 2421171"/>
              <a:gd name="connsiteY374" fmla="*/ 2788156 h 5922355"/>
              <a:gd name="connsiteX375" fmla="*/ 2241326 w 2421171"/>
              <a:gd name="connsiteY375" fmla="*/ 2791750 h 5922355"/>
              <a:gd name="connsiteX376" fmla="*/ 2237729 w 2421171"/>
              <a:gd name="connsiteY376" fmla="*/ 2793210 h 5922355"/>
              <a:gd name="connsiteX377" fmla="*/ 2232559 w 2421171"/>
              <a:gd name="connsiteY377" fmla="*/ 2952725 h 5922355"/>
              <a:gd name="connsiteX378" fmla="*/ 2228006 w 2421171"/>
              <a:gd name="connsiteY378" fmla="*/ 2948456 h 5922355"/>
              <a:gd name="connsiteX379" fmla="*/ 2232896 w 2421171"/>
              <a:gd name="connsiteY379" fmla="*/ 2943345 h 5922355"/>
              <a:gd name="connsiteX380" fmla="*/ 2238628 w 2421171"/>
              <a:gd name="connsiteY380" fmla="*/ 2946097 h 5922355"/>
              <a:gd name="connsiteX381" fmla="*/ 2232503 w 2421171"/>
              <a:gd name="connsiteY381" fmla="*/ 2952725 h 5922355"/>
              <a:gd name="connsiteX382" fmla="*/ 2233514 w 2421171"/>
              <a:gd name="connsiteY382" fmla="*/ 3222383 h 5922355"/>
              <a:gd name="connsiteX383" fmla="*/ 2235537 w 2421171"/>
              <a:gd name="connsiteY383" fmla="*/ 3221316 h 5922355"/>
              <a:gd name="connsiteX384" fmla="*/ 2237673 w 2421171"/>
              <a:gd name="connsiteY384" fmla="*/ 3224855 h 5922355"/>
              <a:gd name="connsiteX385" fmla="*/ 2235593 w 2421171"/>
              <a:gd name="connsiteY385" fmla="*/ 3225922 h 5922355"/>
              <a:gd name="connsiteX386" fmla="*/ 2233514 w 2421171"/>
              <a:gd name="connsiteY386" fmla="*/ 3222383 h 5922355"/>
              <a:gd name="connsiteX387" fmla="*/ 2232165 w 2421171"/>
              <a:gd name="connsiteY387" fmla="*/ 3852802 h 5922355"/>
              <a:gd name="connsiteX388" fmla="*/ 2227669 w 2421171"/>
              <a:gd name="connsiteY388" fmla="*/ 3851117 h 5922355"/>
              <a:gd name="connsiteX389" fmla="*/ 2233626 w 2421171"/>
              <a:gd name="connsiteY389" fmla="*/ 3847466 h 5922355"/>
              <a:gd name="connsiteX390" fmla="*/ 2238010 w 2421171"/>
              <a:gd name="connsiteY390" fmla="*/ 3848983 h 5922355"/>
              <a:gd name="connsiteX391" fmla="*/ 2232165 w 2421171"/>
              <a:gd name="connsiteY391" fmla="*/ 3852802 h 5922355"/>
              <a:gd name="connsiteX392" fmla="*/ 2223679 w 2421171"/>
              <a:gd name="connsiteY392" fmla="*/ 4422393 h 5922355"/>
              <a:gd name="connsiteX393" fmla="*/ 2225702 w 2421171"/>
              <a:gd name="connsiteY393" fmla="*/ 4421325 h 5922355"/>
              <a:gd name="connsiteX394" fmla="*/ 2228568 w 2421171"/>
              <a:gd name="connsiteY394" fmla="*/ 4424583 h 5922355"/>
              <a:gd name="connsiteX395" fmla="*/ 2224691 w 2421171"/>
              <a:gd name="connsiteY395" fmla="*/ 4426381 h 5922355"/>
              <a:gd name="connsiteX396" fmla="*/ 2223735 w 2421171"/>
              <a:gd name="connsiteY396" fmla="*/ 4422393 h 5922355"/>
              <a:gd name="connsiteX397" fmla="*/ 2219688 w 2421171"/>
              <a:gd name="connsiteY397" fmla="*/ 2071295 h 5922355"/>
              <a:gd name="connsiteX398" fmla="*/ 2222049 w 2421171"/>
              <a:gd name="connsiteY398" fmla="*/ 2067083 h 5922355"/>
              <a:gd name="connsiteX399" fmla="*/ 2225140 w 2421171"/>
              <a:gd name="connsiteY399" fmla="*/ 2069273 h 5922355"/>
              <a:gd name="connsiteX400" fmla="*/ 2222835 w 2421171"/>
              <a:gd name="connsiteY400" fmla="*/ 2073542 h 5922355"/>
              <a:gd name="connsiteX401" fmla="*/ 2219688 w 2421171"/>
              <a:gd name="connsiteY401" fmla="*/ 2071351 h 5922355"/>
              <a:gd name="connsiteX402" fmla="*/ 2216373 w 2421171"/>
              <a:gd name="connsiteY402" fmla="*/ 2396896 h 5922355"/>
              <a:gd name="connsiteX403" fmla="*/ 2208841 w 2421171"/>
              <a:gd name="connsiteY403" fmla="*/ 2392234 h 5922355"/>
              <a:gd name="connsiteX404" fmla="*/ 2211258 w 2421171"/>
              <a:gd name="connsiteY404" fmla="*/ 2374485 h 5922355"/>
              <a:gd name="connsiteX405" fmla="*/ 2217160 w 2421171"/>
              <a:gd name="connsiteY405" fmla="*/ 2388302 h 5922355"/>
              <a:gd name="connsiteX406" fmla="*/ 2216429 w 2421171"/>
              <a:gd name="connsiteY406" fmla="*/ 2396952 h 5922355"/>
              <a:gd name="connsiteX407" fmla="*/ 2209459 w 2421171"/>
              <a:gd name="connsiteY407" fmla="*/ 3140604 h 5922355"/>
              <a:gd name="connsiteX408" fmla="*/ 2212438 w 2421171"/>
              <a:gd name="connsiteY408" fmla="*/ 3137683 h 5922355"/>
              <a:gd name="connsiteX409" fmla="*/ 2217497 w 2421171"/>
              <a:gd name="connsiteY409" fmla="*/ 3141053 h 5922355"/>
              <a:gd name="connsiteX410" fmla="*/ 2214405 w 2421171"/>
              <a:gd name="connsiteY410" fmla="*/ 3144311 h 5922355"/>
              <a:gd name="connsiteX411" fmla="*/ 2209459 w 2421171"/>
              <a:gd name="connsiteY411" fmla="*/ 3140660 h 5922355"/>
              <a:gd name="connsiteX412" fmla="*/ 2195297 w 2421171"/>
              <a:gd name="connsiteY412" fmla="*/ 4211373 h 5922355"/>
              <a:gd name="connsiteX413" fmla="*/ 2200523 w 2421171"/>
              <a:gd name="connsiteY413" fmla="*/ 4207385 h 5922355"/>
              <a:gd name="connsiteX414" fmla="*/ 2209853 w 2421171"/>
              <a:gd name="connsiteY414" fmla="*/ 4214911 h 5922355"/>
              <a:gd name="connsiteX415" fmla="*/ 2204402 w 2421171"/>
              <a:gd name="connsiteY415" fmla="*/ 4218675 h 5922355"/>
              <a:gd name="connsiteX416" fmla="*/ 2195297 w 2421171"/>
              <a:gd name="connsiteY416" fmla="*/ 4211373 h 5922355"/>
              <a:gd name="connsiteX417" fmla="*/ 2188834 w 2421171"/>
              <a:gd name="connsiteY417" fmla="*/ 3925258 h 5922355"/>
              <a:gd name="connsiteX418" fmla="*/ 2192487 w 2421171"/>
              <a:gd name="connsiteY418" fmla="*/ 3922450 h 5922355"/>
              <a:gd name="connsiteX419" fmla="*/ 2195297 w 2421171"/>
              <a:gd name="connsiteY419" fmla="*/ 3927673 h 5922355"/>
              <a:gd name="connsiteX420" fmla="*/ 2191026 w 2421171"/>
              <a:gd name="connsiteY420" fmla="*/ 3929077 h 5922355"/>
              <a:gd name="connsiteX421" fmla="*/ 2188834 w 2421171"/>
              <a:gd name="connsiteY421" fmla="*/ 3925258 h 5922355"/>
              <a:gd name="connsiteX422" fmla="*/ 2188496 w 2421171"/>
              <a:gd name="connsiteY422" fmla="*/ 3548826 h 5922355"/>
              <a:gd name="connsiteX423" fmla="*/ 2197545 w 2421171"/>
              <a:gd name="connsiteY423" fmla="*/ 3555678 h 5922355"/>
              <a:gd name="connsiteX424" fmla="*/ 2190744 w 2421171"/>
              <a:gd name="connsiteY424" fmla="*/ 3565901 h 5922355"/>
              <a:gd name="connsiteX425" fmla="*/ 2183382 w 2421171"/>
              <a:gd name="connsiteY425" fmla="*/ 3556297 h 5922355"/>
              <a:gd name="connsiteX426" fmla="*/ 2188496 w 2421171"/>
              <a:gd name="connsiteY426" fmla="*/ 3548882 h 5922355"/>
              <a:gd name="connsiteX427" fmla="*/ 2181022 w 2421171"/>
              <a:gd name="connsiteY427" fmla="*/ 3768046 h 5922355"/>
              <a:gd name="connsiteX428" fmla="*/ 2183045 w 2421171"/>
              <a:gd name="connsiteY428" fmla="*/ 3772090 h 5922355"/>
              <a:gd name="connsiteX429" fmla="*/ 2180403 w 2421171"/>
              <a:gd name="connsiteY429" fmla="*/ 3775741 h 5922355"/>
              <a:gd name="connsiteX430" fmla="*/ 2177143 w 2421171"/>
              <a:gd name="connsiteY430" fmla="*/ 3772652 h 5922355"/>
              <a:gd name="connsiteX431" fmla="*/ 2180965 w 2421171"/>
              <a:gd name="connsiteY431" fmla="*/ 3767990 h 5922355"/>
              <a:gd name="connsiteX432" fmla="*/ 2166409 w 2421171"/>
              <a:gd name="connsiteY432" fmla="*/ 2899872 h 5922355"/>
              <a:gd name="connsiteX433" fmla="*/ 2181022 w 2421171"/>
              <a:gd name="connsiteY433" fmla="*/ 2913127 h 5922355"/>
              <a:gd name="connsiteX434" fmla="*/ 2181022 w 2421171"/>
              <a:gd name="connsiteY434" fmla="*/ 2913127 h 5922355"/>
              <a:gd name="connsiteX435" fmla="*/ 2176863 w 2421171"/>
              <a:gd name="connsiteY435" fmla="*/ 2944468 h 5922355"/>
              <a:gd name="connsiteX436" fmla="*/ 2181022 w 2421171"/>
              <a:gd name="connsiteY436" fmla="*/ 2913127 h 5922355"/>
              <a:gd name="connsiteX437" fmla="*/ 2181022 w 2421171"/>
              <a:gd name="connsiteY437" fmla="*/ 2913127 h 5922355"/>
              <a:gd name="connsiteX438" fmla="*/ 2166409 w 2421171"/>
              <a:gd name="connsiteY438" fmla="*/ 2899872 h 5922355"/>
              <a:gd name="connsiteX439" fmla="*/ 2161407 w 2421171"/>
              <a:gd name="connsiteY439" fmla="*/ 2071239 h 5922355"/>
              <a:gd name="connsiteX440" fmla="*/ 2165903 w 2421171"/>
              <a:gd name="connsiteY440" fmla="*/ 2066352 h 5922355"/>
              <a:gd name="connsiteX441" fmla="*/ 2175738 w 2421171"/>
              <a:gd name="connsiteY441" fmla="*/ 2065285 h 5922355"/>
              <a:gd name="connsiteX442" fmla="*/ 2184337 w 2421171"/>
              <a:gd name="connsiteY442" fmla="*/ 2053771 h 5922355"/>
              <a:gd name="connsiteX443" fmla="*/ 2175738 w 2421171"/>
              <a:gd name="connsiteY443" fmla="*/ 2065285 h 5922355"/>
              <a:gd name="connsiteX444" fmla="*/ 2169556 w 2421171"/>
              <a:gd name="connsiteY444" fmla="*/ 2072924 h 5922355"/>
              <a:gd name="connsiteX445" fmla="*/ 2161407 w 2421171"/>
              <a:gd name="connsiteY445" fmla="*/ 2071239 h 5922355"/>
              <a:gd name="connsiteX446" fmla="*/ 2159497 w 2421171"/>
              <a:gd name="connsiteY446" fmla="*/ 3458903 h 5922355"/>
              <a:gd name="connsiteX447" fmla="*/ 2147244 w 2421171"/>
              <a:gd name="connsiteY447" fmla="*/ 3450983 h 5922355"/>
              <a:gd name="connsiteX448" fmla="*/ 2149380 w 2421171"/>
              <a:gd name="connsiteY448" fmla="*/ 3446939 h 5922355"/>
              <a:gd name="connsiteX449" fmla="*/ 2163149 w 2421171"/>
              <a:gd name="connsiteY449" fmla="*/ 3455757 h 5922355"/>
              <a:gd name="connsiteX450" fmla="*/ 2159497 w 2421171"/>
              <a:gd name="connsiteY450" fmla="*/ 3458903 h 5922355"/>
              <a:gd name="connsiteX451" fmla="*/ 2159384 w 2421171"/>
              <a:gd name="connsiteY451" fmla="*/ 3847803 h 5922355"/>
              <a:gd name="connsiteX452" fmla="*/ 2153595 w 2421171"/>
              <a:gd name="connsiteY452" fmla="*/ 3857858 h 5922355"/>
              <a:gd name="connsiteX453" fmla="*/ 2147188 w 2421171"/>
              <a:gd name="connsiteY453" fmla="*/ 3848028 h 5922355"/>
              <a:gd name="connsiteX454" fmla="*/ 2153370 w 2421171"/>
              <a:gd name="connsiteY454" fmla="*/ 3838030 h 5922355"/>
              <a:gd name="connsiteX455" fmla="*/ 2159384 w 2421171"/>
              <a:gd name="connsiteY455" fmla="*/ 3847803 h 5922355"/>
              <a:gd name="connsiteX456" fmla="*/ 2154382 w 2421171"/>
              <a:gd name="connsiteY456" fmla="*/ 4325561 h 5922355"/>
              <a:gd name="connsiteX457" fmla="*/ 2156574 w 2421171"/>
              <a:gd name="connsiteY457" fmla="*/ 4326178 h 5922355"/>
              <a:gd name="connsiteX458" fmla="*/ 2156124 w 2421171"/>
              <a:gd name="connsiteY458" fmla="*/ 4330503 h 5922355"/>
              <a:gd name="connsiteX459" fmla="*/ 2153876 w 2421171"/>
              <a:gd name="connsiteY459" fmla="*/ 4329829 h 5922355"/>
              <a:gd name="connsiteX460" fmla="*/ 2154382 w 2421171"/>
              <a:gd name="connsiteY460" fmla="*/ 4325617 h 5922355"/>
              <a:gd name="connsiteX461" fmla="*/ 2151572 w 2421171"/>
              <a:gd name="connsiteY461" fmla="*/ 4655879 h 5922355"/>
              <a:gd name="connsiteX462" fmla="*/ 2149324 w 2421171"/>
              <a:gd name="connsiteY462" fmla="*/ 4656497 h 5922355"/>
              <a:gd name="connsiteX463" fmla="*/ 2148481 w 2421171"/>
              <a:gd name="connsiteY463" fmla="*/ 4652285 h 5922355"/>
              <a:gd name="connsiteX464" fmla="*/ 2150616 w 2421171"/>
              <a:gd name="connsiteY464" fmla="*/ 4651723 h 5922355"/>
              <a:gd name="connsiteX465" fmla="*/ 2151572 w 2421171"/>
              <a:gd name="connsiteY465" fmla="*/ 4655935 h 5922355"/>
              <a:gd name="connsiteX466" fmla="*/ 2138308 w 2421171"/>
              <a:gd name="connsiteY466" fmla="*/ 4687221 h 5922355"/>
              <a:gd name="connsiteX467" fmla="*/ 2142692 w 2421171"/>
              <a:gd name="connsiteY467" fmla="*/ 4682165 h 5922355"/>
              <a:gd name="connsiteX468" fmla="*/ 2149942 w 2421171"/>
              <a:gd name="connsiteY468" fmla="*/ 4687782 h 5922355"/>
              <a:gd name="connsiteX469" fmla="*/ 2145558 w 2421171"/>
              <a:gd name="connsiteY469" fmla="*/ 4692894 h 5922355"/>
              <a:gd name="connsiteX470" fmla="*/ 2138308 w 2421171"/>
              <a:gd name="connsiteY470" fmla="*/ 4687164 h 5922355"/>
              <a:gd name="connsiteX471" fmla="*/ 2137296 w 2421171"/>
              <a:gd name="connsiteY471" fmla="*/ 2535572 h 5922355"/>
              <a:gd name="connsiteX472" fmla="*/ 2160789 w 2421171"/>
              <a:gd name="connsiteY472" fmla="*/ 2520182 h 5922355"/>
              <a:gd name="connsiteX473" fmla="*/ 2137296 w 2421171"/>
              <a:gd name="connsiteY473" fmla="*/ 2535572 h 5922355"/>
              <a:gd name="connsiteX474" fmla="*/ 2146626 w 2421171"/>
              <a:gd name="connsiteY474" fmla="*/ 2287145 h 5922355"/>
              <a:gd name="connsiteX475" fmla="*/ 2133925 w 2421171"/>
              <a:gd name="connsiteY475" fmla="*/ 2263667 h 5922355"/>
              <a:gd name="connsiteX476" fmla="*/ 2136341 w 2421171"/>
              <a:gd name="connsiteY476" fmla="*/ 2254568 h 5922355"/>
              <a:gd name="connsiteX477" fmla="*/ 2146907 w 2421171"/>
              <a:gd name="connsiteY477" fmla="*/ 2258556 h 5922355"/>
              <a:gd name="connsiteX478" fmla="*/ 2146626 w 2421171"/>
              <a:gd name="connsiteY478" fmla="*/ 2287145 h 5922355"/>
              <a:gd name="connsiteX479" fmla="*/ 2129035 w 2421171"/>
              <a:gd name="connsiteY479" fmla="*/ 4216990 h 5922355"/>
              <a:gd name="connsiteX480" fmla="*/ 2131620 w 2421171"/>
              <a:gd name="connsiteY480" fmla="*/ 4213058 h 5922355"/>
              <a:gd name="connsiteX481" fmla="*/ 2135161 w 2421171"/>
              <a:gd name="connsiteY481" fmla="*/ 4214687 h 5922355"/>
              <a:gd name="connsiteX482" fmla="*/ 2132463 w 2421171"/>
              <a:gd name="connsiteY482" fmla="*/ 4218619 h 5922355"/>
              <a:gd name="connsiteX483" fmla="*/ 2129035 w 2421171"/>
              <a:gd name="connsiteY483" fmla="*/ 4216990 h 5922355"/>
              <a:gd name="connsiteX484" fmla="*/ 2095201 w 2421171"/>
              <a:gd name="connsiteY484" fmla="*/ 2491986 h 5922355"/>
              <a:gd name="connsiteX485" fmla="*/ 2094078 w 2421171"/>
              <a:gd name="connsiteY485" fmla="*/ 2482606 h 5922355"/>
              <a:gd name="connsiteX486" fmla="*/ 2105037 w 2421171"/>
              <a:gd name="connsiteY486" fmla="*/ 2480248 h 5922355"/>
              <a:gd name="connsiteX487" fmla="*/ 2113916 w 2421171"/>
              <a:gd name="connsiteY487" fmla="*/ 2498951 h 5922355"/>
              <a:gd name="connsiteX488" fmla="*/ 2095258 w 2421171"/>
              <a:gd name="connsiteY488" fmla="*/ 2491986 h 5922355"/>
              <a:gd name="connsiteX489" fmla="*/ 2113580 w 2421171"/>
              <a:gd name="connsiteY489" fmla="*/ 2887459 h 5922355"/>
              <a:gd name="connsiteX490" fmla="*/ 2119087 w 2421171"/>
              <a:gd name="connsiteY490" fmla="*/ 2891840 h 5922355"/>
              <a:gd name="connsiteX491" fmla="*/ 2117457 w 2421171"/>
              <a:gd name="connsiteY491" fmla="*/ 2896951 h 5922355"/>
              <a:gd name="connsiteX492" fmla="*/ 2111500 w 2421171"/>
              <a:gd name="connsiteY492" fmla="*/ 2893076 h 5922355"/>
              <a:gd name="connsiteX493" fmla="*/ 2113580 w 2421171"/>
              <a:gd name="connsiteY493" fmla="*/ 2887459 h 5922355"/>
              <a:gd name="connsiteX494" fmla="*/ 2099248 w 2421171"/>
              <a:gd name="connsiteY494" fmla="*/ 1986090 h 5922355"/>
              <a:gd name="connsiteX495" fmla="*/ 2101946 w 2421171"/>
              <a:gd name="connsiteY495" fmla="*/ 1982495 h 5922355"/>
              <a:gd name="connsiteX496" fmla="*/ 2106217 w 2421171"/>
              <a:gd name="connsiteY496" fmla="*/ 1982888 h 5922355"/>
              <a:gd name="connsiteX497" fmla="*/ 2103407 w 2421171"/>
              <a:gd name="connsiteY497" fmla="*/ 1987718 h 5922355"/>
              <a:gd name="connsiteX498" fmla="*/ 2099248 w 2421171"/>
              <a:gd name="connsiteY498" fmla="*/ 1986090 h 5922355"/>
              <a:gd name="connsiteX499" fmla="*/ 2105711 w 2421171"/>
              <a:gd name="connsiteY499" fmla="*/ 1919307 h 5922355"/>
              <a:gd name="connsiteX500" fmla="*/ 2109421 w 2421171"/>
              <a:gd name="connsiteY500" fmla="*/ 1917285 h 5922355"/>
              <a:gd name="connsiteX501" fmla="*/ 2112456 w 2421171"/>
              <a:gd name="connsiteY501" fmla="*/ 1920599 h 5922355"/>
              <a:gd name="connsiteX502" fmla="*/ 2107566 w 2421171"/>
              <a:gd name="connsiteY502" fmla="*/ 1923576 h 5922355"/>
              <a:gd name="connsiteX503" fmla="*/ 2105767 w 2421171"/>
              <a:gd name="connsiteY503" fmla="*/ 1919363 h 5922355"/>
              <a:gd name="connsiteX504" fmla="*/ 2111051 w 2421171"/>
              <a:gd name="connsiteY504" fmla="*/ 1735304 h 5922355"/>
              <a:gd name="connsiteX505" fmla="*/ 2117120 w 2421171"/>
              <a:gd name="connsiteY505" fmla="*/ 1728732 h 5922355"/>
              <a:gd name="connsiteX506" fmla="*/ 2120212 w 2421171"/>
              <a:gd name="connsiteY506" fmla="*/ 1734517 h 5922355"/>
              <a:gd name="connsiteX507" fmla="*/ 2112961 w 2421171"/>
              <a:gd name="connsiteY507" fmla="*/ 1739516 h 5922355"/>
              <a:gd name="connsiteX508" fmla="*/ 2110994 w 2421171"/>
              <a:gd name="connsiteY508" fmla="*/ 1735360 h 5922355"/>
              <a:gd name="connsiteX509" fmla="*/ 2113973 w 2421171"/>
              <a:gd name="connsiteY509" fmla="*/ 1045684 h 5922355"/>
              <a:gd name="connsiteX510" fmla="*/ 2116165 w 2421171"/>
              <a:gd name="connsiteY510" fmla="*/ 1041809 h 5922355"/>
              <a:gd name="connsiteX511" fmla="*/ 2121392 w 2421171"/>
              <a:gd name="connsiteY511" fmla="*/ 1044842 h 5922355"/>
              <a:gd name="connsiteX512" fmla="*/ 2118188 w 2421171"/>
              <a:gd name="connsiteY512" fmla="*/ 1047819 h 5922355"/>
              <a:gd name="connsiteX513" fmla="*/ 2113973 w 2421171"/>
              <a:gd name="connsiteY513" fmla="*/ 1045740 h 5922355"/>
              <a:gd name="connsiteX514" fmla="*/ 2122909 w 2421171"/>
              <a:gd name="connsiteY514" fmla="*/ 2746086 h 5922355"/>
              <a:gd name="connsiteX515" fmla="*/ 2132801 w 2421171"/>
              <a:gd name="connsiteY515" fmla="*/ 2759398 h 5922355"/>
              <a:gd name="connsiteX516" fmla="*/ 2125776 w 2421171"/>
              <a:gd name="connsiteY516" fmla="*/ 2765295 h 5922355"/>
              <a:gd name="connsiteX517" fmla="*/ 2116165 w 2421171"/>
              <a:gd name="connsiteY517" fmla="*/ 2755972 h 5922355"/>
              <a:gd name="connsiteX518" fmla="*/ 2122909 w 2421171"/>
              <a:gd name="connsiteY518" fmla="*/ 2746142 h 5922355"/>
              <a:gd name="connsiteX519" fmla="*/ 2125832 w 2421171"/>
              <a:gd name="connsiteY519" fmla="*/ 3575393 h 5922355"/>
              <a:gd name="connsiteX520" fmla="*/ 2130946 w 2421171"/>
              <a:gd name="connsiteY520" fmla="*/ 3579999 h 5922355"/>
              <a:gd name="connsiteX521" fmla="*/ 2125269 w 2421171"/>
              <a:gd name="connsiteY521" fmla="*/ 3587637 h 5922355"/>
              <a:gd name="connsiteX522" fmla="*/ 2120267 w 2421171"/>
              <a:gd name="connsiteY522" fmla="*/ 3583032 h 5922355"/>
              <a:gd name="connsiteX523" fmla="*/ 2125832 w 2421171"/>
              <a:gd name="connsiteY523" fmla="*/ 3575337 h 5922355"/>
              <a:gd name="connsiteX524" fmla="*/ 2123415 w 2421171"/>
              <a:gd name="connsiteY524" fmla="*/ 3672955 h 5922355"/>
              <a:gd name="connsiteX525" fmla="*/ 2121448 w 2421171"/>
              <a:gd name="connsiteY525" fmla="*/ 3669024 h 5922355"/>
              <a:gd name="connsiteX526" fmla="*/ 2123471 w 2421171"/>
              <a:gd name="connsiteY526" fmla="*/ 3668013 h 5922355"/>
              <a:gd name="connsiteX527" fmla="*/ 2125494 w 2421171"/>
              <a:gd name="connsiteY527" fmla="*/ 3671888 h 5922355"/>
              <a:gd name="connsiteX528" fmla="*/ 2123359 w 2421171"/>
              <a:gd name="connsiteY528" fmla="*/ 3672955 h 5922355"/>
              <a:gd name="connsiteX529" fmla="*/ 2120717 w 2421171"/>
              <a:gd name="connsiteY529" fmla="*/ 3991703 h 5922355"/>
              <a:gd name="connsiteX530" fmla="*/ 2117738 w 2421171"/>
              <a:gd name="connsiteY530" fmla="*/ 3989064 h 5922355"/>
              <a:gd name="connsiteX531" fmla="*/ 2120886 w 2421171"/>
              <a:gd name="connsiteY531" fmla="*/ 3986761 h 5922355"/>
              <a:gd name="connsiteX532" fmla="*/ 2122628 w 2421171"/>
              <a:gd name="connsiteY532" fmla="*/ 3988053 h 5922355"/>
              <a:gd name="connsiteX533" fmla="*/ 2120661 w 2421171"/>
              <a:gd name="connsiteY533" fmla="*/ 3991647 h 5922355"/>
              <a:gd name="connsiteX534" fmla="*/ 2111893 w 2421171"/>
              <a:gd name="connsiteY534" fmla="*/ 4640040 h 5922355"/>
              <a:gd name="connsiteX535" fmla="*/ 2114591 w 2421171"/>
              <a:gd name="connsiteY535" fmla="*/ 4636502 h 5922355"/>
              <a:gd name="connsiteX536" fmla="*/ 2118525 w 2421171"/>
              <a:gd name="connsiteY536" fmla="*/ 4639759 h 5922355"/>
              <a:gd name="connsiteX537" fmla="*/ 2115097 w 2421171"/>
              <a:gd name="connsiteY537" fmla="*/ 4642511 h 5922355"/>
              <a:gd name="connsiteX538" fmla="*/ 2111949 w 2421171"/>
              <a:gd name="connsiteY538" fmla="*/ 4640040 h 5922355"/>
              <a:gd name="connsiteX539" fmla="*/ 2105655 w 2421171"/>
              <a:gd name="connsiteY539" fmla="*/ 3402679 h 5922355"/>
              <a:gd name="connsiteX540" fmla="*/ 2114535 w 2421171"/>
              <a:gd name="connsiteY540" fmla="*/ 3399534 h 5922355"/>
              <a:gd name="connsiteX541" fmla="*/ 2116783 w 2421171"/>
              <a:gd name="connsiteY541" fmla="*/ 3403466 h 5922355"/>
              <a:gd name="connsiteX542" fmla="*/ 2107791 w 2421171"/>
              <a:gd name="connsiteY542" fmla="*/ 3406330 h 5922355"/>
              <a:gd name="connsiteX543" fmla="*/ 2105655 w 2421171"/>
              <a:gd name="connsiteY543" fmla="*/ 3402623 h 5922355"/>
              <a:gd name="connsiteX544" fmla="*/ 2101552 w 2421171"/>
              <a:gd name="connsiteY544" fmla="*/ 2862015 h 5922355"/>
              <a:gd name="connsiteX545" fmla="*/ 2105093 w 2421171"/>
              <a:gd name="connsiteY545" fmla="*/ 2859207 h 5922355"/>
              <a:gd name="connsiteX546" fmla="*/ 2108128 w 2421171"/>
              <a:gd name="connsiteY546" fmla="*/ 2861678 h 5922355"/>
              <a:gd name="connsiteX547" fmla="*/ 2103351 w 2421171"/>
              <a:gd name="connsiteY547" fmla="*/ 2865722 h 5922355"/>
              <a:gd name="connsiteX548" fmla="*/ 2101552 w 2421171"/>
              <a:gd name="connsiteY548" fmla="*/ 2862071 h 5922355"/>
              <a:gd name="connsiteX549" fmla="*/ 2093516 w 2421171"/>
              <a:gd name="connsiteY549" fmla="*/ 3442053 h 5922355"/>
              <a:gd name="connsiteX550" fmla="*/ 2097786 w 2421171"/>
              <a:gd name="connsiteY550" fmla="*/ 3448062 h 5922355"/>
              <a:gd name="connsiteX551" fmla="*/ 2094639 w 2421171"/>
              <a:gd name="connsiteY551" fmla="*/ 3451882 h 5922355"/>
              <a:gd name="connsiteX552" fmla="*/ 2090087 w 2421171"/>
              <a:gd name="connsiteY552" fmla="*/ 3446153 h 5922355"/>
              <a:gd name="connsiteX553" fmla="*/ 2093571 w 2421171"/>
              <a:gd name="connsiteY553" fmla="*/ 3442053 h 5922355"/>
              <a:gd name="connsiteX554" fmla="*/ 2095314 w 2421171"/>
              <a:gd name="connsiteY554" fmla="*/ 3295457 h 5922355"/>
              <a:gd name="connsiteX555" fmla="*/ 2093178 w 2421171"/>
              <a:gd name="connsiteY555" fmla="*/ 3296524 h 5922355"/>
              <a:gd name="connsiteX556" fmla="*/ 2091099 w 2421171"/>
              <a:gd name="connsiteY556" fmla="*/ 3292929 h 5922355"/>
              <a:gd name="connsiteX557" fmla="*/ 2093122 w 2421171"/>
              <a:gd name="connsiteY557" fmla="*/ 3291806 h 5922355"/>
              <a:gd name="connsiteX558" fmla="*/ 2095258 w 2421171"/>
              <a:gd name="connsiteY558" fmla="*/ 3295400 h 5922355"/>
              <a:gd name="connsiteX559" fmla="*/ 2088514 w 2421171"/>
              <a:gd name="connsiteY559" fmla="*/ 2618587 h 5922355"/>
              <a:gd name="connsiteX560" fmla="*/ 2101721 w 2421171"/>
              <a:gd name="connsiteY560" fmla="*/ 2615554 h 5922355"/>
              <a:gd name="connsiteX561" fmla="*/ 2090031 w 2421171"/>
              <a:gd name="connsiteY561" fmla="*/ 2622519 h 5922355"/>
              <a:gd name="connsiteX562" fmla="*/ 2088514 w 2421171"/>
              <a:gd name="connsiteY562" fmla="*/ 2618531 h 5922355"/>
              <a:gd name="connsiteX563" fmla="*/ 2049959 w 2421171"/>
              <a:gd name="connsiteY563" fmla="*/ 3769731 h 5922355"/>
              <a:gd name="connsiteX564" fmla="*/ 2084130 w 2421171"/>
              <a:gd name="connsiteY564" fmla="*/ 3770462 h 5922355"/>
              <a:gd name="connsiteX565" fmla="*/ 2049959 w 2421171"/>
              <a:gd name="connsiteY565" fmla="*/ 3769731 h 5922355"/>
              <a:gd name="connsiteX566" fmla="*/ 2081994 w 2421171"/>
              <a:gd name="connsiteY566" fmla="*/ 1295908 h 5922355"/>
              <a:gd name="connsiteX567" fmla="*/ 2078172 w 2421171"/>
              <a:gd name="connsiteY567" fmla="*/ 1297874 h 5922355"/>
              <a:gd name="connsiteX568" fmla="*/ 2070529 w 2421171"/>
              <a:gd name="connsiteY568" fmla="*/ 1289112 h 5922355"/>
              <a:gd name="connsiteX569" fmla="*/ 2074238 w 2421171"/>
              <a:gd name="connsiteY569" fmla="*/ 1287259 h 5922355"/>
              <a:gd name="connsiteX570" fmla="*/ 2081994 w 2421171"/>
              <a:gd name="connsiteY570" fmla="*/ 1295965 h 5922355"/>
              <a:gd name="connsiteX571" fmla="*/ 2075531 w 2421171"/>
              <a:gd name="connsiteY571" fmla="*/ 941213 h 5922355"/>
              <a:gd name="connsiteX572" fmla="*/ 2071372 w 2421171"/>
              <a:gd name="connsiteY572" fmla="*/ 940427 h 5922355"/>
              <a:gd name="connsiteX573" fmla="*/ 2071821 w 2421171"/>
              <a:gd name="connsiteY573" fmla="*/ 938180 h 5922355"/>
              <a:gd name="connsiteX574" fmla="*/ 2075980 w 2421171"/>
              <a:gd name="connsiteY574" fmla="*/ 938967 h 5922355"/>
              <a:gd name="connsiteX575" fmla="*/ 2075531 w 2421171"/>
              <a:gd name="connsiteY575" fmla="*/ 941213 h 5922355"/>
              <a:gd name="connsiteX576" fmla="*/ 2047655 w 2421171"/>
              <a:gd name="connsiteY576" fmla="*/ 1183574 h 5922355"/>
              <a:gd name="connsiteX577" fmla="*/ 2051983 w 2421171"/>
              <a:gd name="connsiteY577" fmla="*/ 1178407 h 5922355"/>
              <a:gd name="connsiteX578" fmla="*/ 2053724 w 2421171"/>
              <a:gd name="connsiteY578" fmla="*/ 1182900 h 5922355"/>
              <a:gd name="connsiteX579" fmla="*/ 2050352 w 2421171"/>
              <a:gd name="connsiteY579" fmla="*/ 1189191 h 5922355"/>
              <a:gd name="connsiteX580" fmla="*/ 2047655 w 2421171"/>
              <a:gd name="connsiteY580" fmla="*/ 1183518 h 5922355"/>
              <a:gd name="connsiteX581" fmla="*/ 2047935 w 2421171"/>
              <a:gd name="connsiteY581" fmla="*/ 1275071 h 5922355"/>
              <a:gd name="connsiteX582" fmla="*/ 2051027 w 2421171"/>
              <a:gd name="connsiteY582" fmla="*/ 1280463 h 5922355"/>
              <a:gd name="connsiteX583" fmla="*/ 2047093 w 2421171"/>
              <a:gd name="connsiteY583" fmla="*/ 1282204 h 5922355"/>
              <a:gd name="connsiteX584" fmla="*/ 2043945 w 2421171"/>
              <a:gd name="connsiteY584" fmla="*/ 1276699 h 5922355"/>
              <a:gd name="connsiteX585" fmla="*/ 2047879 w 2421171"/>
              <a:gd name="connsiteY585" fmla="*/ 1275071 h 5922355"/>
              <a:gd name="connsiteX586" fmla="*/ 2049116 w 2421171"/>
              <a:gd name="connsiteY586" fmla="*/ 946212 h 5922355"/>
              <a:gd name="connsiteX587" fmla="*/ 2051983 w 2421171"/>
              <a:gd name="connsiteY587" fmla="*/ 943067 h 5922355"/>
              <a:gd name="connsiteX588" fmla="*/ 2054511 w 2421171"/>
              <a:gd name="connsiteY588" fmla="*/ 946605 h 5922355"/>
              <a:gd name="connsiteX589" fmla="*/ 2052881 w 2421171"/>
              <a:gd name="connsiteY589" fmla="*/ 948066 h 5922355"/>
              <a:gd name="connsiteX590" fmla="*/ 2049116 w 2421171"/>
              <a:gd name="connsiteY590" fmla="*/ 946212 h 5922355"/>
              <a:gd name="connsiteX591" fmla="*/ 2054961 w 2421171"/>
              <a:gd name="connsiteY591" fmla="*/ 1863982 h 5922355"/>
              <a:gd name="connsiteX592" fmla="*/ 2052376 w 2421171"/>
              <a:gd name="connsiteY592" fmla="*/ 1867184 h 5922355"/>
              <a:gd name="connsiteX593" fmla="*/ 2050465 w 2421171"/>
              <a:gd name="connsiteY593" fmla="*/ 1865892 h 5922355"/>
              <a:gd name="connsiteX594" fmla="*/ 2053106 w 2421171"/>
              <a:gd name="connsiteY594" fmla="*/ 1862747 h 5922355"/>
              <a:gd name="connsiteX595" fmla="*/ 2055017 w 2421171"/>
              <a:gd name="connsiteY595" fmla="*/ 1863982 h 5922355"/>
              <a:gd name="connsiteX596" fmla="*/ 2055523 w 2421171"/>
              <a:gd name="connsiteY596" fmla="*/ 2109320 h 5922355"/>
              <a:gd name="connsiteX597" fmla="*/ 2077554 w 2421171"/>
              <a:gd name="connsiteY597" fmla="*/ 2127968 h 5922355"/>
              <a:gd name="connsiteX598" fmla="*/ 2051870 w 2421171"/>
              <a:gd name="connsiteY598" fmla="*/ 2147626 h 5922355"/>
              <a:gd name="connsiteX599" fmla="*/ 2039281 w 2421171"/>
              <a:gd name="connsiteY599" fmla="*/ 2117071 h 5922355"/>
              <a:gd name="connsiteX600" fmla="*/ 2055523 w 2421171"/>
              <a:gd name="connsiteY600" fmla="*/ 2109376 h 5922355"/>
              <a:gd name="connsiteX601" fmla="*/ 2038887 w 2421171"/>
              <a:gd name="connsiteY601" fmla="*/ 1302312 h 5922355"/>
              <a:gd name="connsiteX602" fmla="*/ 2041585 w 2421171"/>
              <a:gd name="connsiteY602" fmla="*/ 1307254 h 5922355"/>
              <a:gd name="connsiteX603" fmla="*/ 2037201 w 2421171"/>
              <a:gd name="connsiteY603" fmla="*/ 1308153 h 5922355"/>
              <a:gd name="connsiteX604" fmla="*/ 2034784 w 2421171"/>
              <a:gd name="connsiteY604" fmla="*/ 1304502 h 5922355"/>
              <a:gd name="connsiteX605" fmla="*/ 2038887 w 2421171"/>
              <a:gd name="connsiteY605" fmla="*/ 1302368 h 5922355"/>
              <a:gd name="connsiteX606" fmla="*/ 2032199 w 2421171"/>
              <a:gd name="connsiteY606" fmla="*/ 1134765 h 5922355"/>
              <a:gd name="connsiteX607" fmla="*/ 2028321 w 2421171"/>
              <a:gd name="connsiteY607" fmla="*/ 1132462 h 5922355"/>
              <a:gd name="connsiteX608" fmla="*/ 2031412 w 2421171"/>
              <a:gd name="connsiteY608" fmla="*/ 1130103 h 5922355"/>
              <a:gd name="connsiteX609" fmla="*/ 2035178 w 2421171"/>
              <a:gd name="connsiteY609" fmla="*/ 1132462 h 5922355"/>
              <a:gd name="connsiteX610" fmla="*/ 2032199 w 2421171"/>
              <a:gd name="connsiteY610" fmla="*/ 1134765 h 5922355"/>
              <a:gd name="connsiteX611" fmla="*/ 2042428 w 2421171"/>
              <a:gd name="connsiteY611" fmla="*/ 2350333 h 5922355"/>
              <a:gd name="connsiteX612" fmla="*/ 2048722 w 2421171"/>
              <a:gd name="connsiteY612" fmla="*/ 2353310 h 5922355"/>
              <a:gd name="connsiteX613" fmla="*/ 2040405 w 2421171"/>
              <a:gd name="connsiteY613" fmla="*/ 2361061 h 5922355"/>
              <a:gd name="connsiteX614" fmla="*/ 2034953 w 2421171"/>
              <a:gd name="connsiteY614" fmla="*/ 2356568 h 5922355"/>
              <a:gd name="connsiteX615" fmla="*/ 2042428 w 2421171"/>
              <a:gd name="connsiteY615" fmla="*/ 2350333 h 5922355"/>
              <a:gd name="connsiteX616" fmla="*/ 2060300 w 2421171"/>
              <a:gd name="connsiteY616" fmla="*/ 2273553 h 5922355"/>
              <a:gd name="connsiteX617" fmla="*/ 2062773 w 2421171"/>
              <a:gd name="connsiteY617" fmla="*/ 2277541 h 5922355"/>
              <a:gd name="connsiteX618" fmla="*/ 2060357 w 2421171"/>
              <a:gd name="connsiteY618" fmla="*/ 2281135 h 5922355"/>
              <a:gd name="connsiteX619" fmla="*/ 2056928 w 2421171"/>
              <a:gd name="connsiteY619" fmla="*/ 2278046 h 5922355"/>
              <a:gd name="connsiteX620" fmla="*/ 2060300 w 2421171"/>
              <a:gd name="connsiteY620" fmla="*/ 2273553 h 5922355"/>
              <a:gd name="connsiteX621" fmla="*/ 2073114 w 2421171"/>
              <a:gd name="connsiteY621" fmla="*/ 1545290 h 5922355"/>
              <a:gd name="connsiteX622" fmla="*/ 2068393 w 2421171"/>
              <a:gd name="connsiteY622" fmla="*/ 1550626 h 5922355"/>
              <a:gd name="connsiteX623" fmla="*/ 2065808 w 2421171"/>
              <a:gd name="connsiteY623" fmla="*/ 1544055 h 5922355"/>
              <a:gd name="connsiteX624" fmla="*/ 2070472 w 2421171"/>
              <a:gd name="connsiteY624" fmla="*/ 1538944 h 5922355"/>
              <a:gd name="connsiteX625" fmla="*/ 2073170 w 2421171"/>
              <a:gd name="connsiteY625" fmla="*/ 1545290 h 5922355"/>
              <a:gd name="connsiteX626" fmla="*/ 2055523 w 2421171"/>
              <a:gd name="connsiteY626" fmla="*/ 1973845 h 5922355"/>
              <a:gd name="connsiteX627" fmla="*/ 2056478 w 2421171"/>
              <a:gd name="connsiteY627" fmla="*/ 1971711 h 5922355"/>
              <a:gd name="connsiteX628" fmla="*/ 2060300 w 2421171"/>
              <a:gd name="connsiteY628" fmla="*/ 1973115 h 5922355"/>
              <a:gd name="connsiteX629" fmla="*/ 2059288 w 2421171"/>
              <a:gd name="connsiteY629" fmla="*/ 1975306 h 5922355"/>
              <a:gd name="connsiteX630" fmla="*/ 2055523 w 2421171"/>
              <a:gd name="connsiteY630" fmla="*/ 1973845 h 5922355"/>
              <a:gd name="connsiteX631" fmla="*/ 2055804 w 2421171"/>
              <a:gd name="connsiteY631" fmla="*/ 1723452 h 5922355"/>
              <a:gd name="connsiteX632" fmla="*/ 2057771 w 2421171"/>
              <a:gd name="connsiteY632" fmla="*/ 1719184 h 5922355"/>
              <a:gd name="connsiteX633" fmla="*/ 2061930 w 2421171"/>
              <a:gd name="connsiteY633" fmla="*/ 1723789 h 5922355"/>
              <a:gd name="connsiteX634" fmla="*/ 2058614 w 2421171"/>
              <a:gd name="connsiteY634" fmla="*/ 1726991 h 5922355"/>
              <a:gd name="connsiteX635" fmla="*/ 2055804 w 2421171"/>
              <a:gd name="connsiteY635" fmla="*/ 1723396 h 5922355"/>
              <a:gd name="connsiteX636" fmla="*/ 2061087 w 2421171"/>
              <a:gd name="connsiteY636" fmla="*/ 798493 h 5922355"/>
              <a:gd name="connsiteX637" fmla="*/ 2067438 w 2421171"/>
              <a:gd name="connsiteY637" fmla="*/ 796302 h 5922355"/>
              <a:gd name="connsiteX638" fmla="*/ 2067775 w 2421171"/>
              <a:gd name="connsiteY638" fmla="*/ 800403 h 5922355"/>
              <a:gd name="connsiteX639" fmla="*/ 2063503 w 2421171"/>
              <a:gd name="connsiteY639" fmla="*/ 801975 h 5922355"/>
              <a:gd name="connsiteX640" fmla="*/ 2061143 w 2421171"/>
              <a:gd name="connsiteY640" fmla="*/ 798493 h 5922355"/>
              <a:gd name="connsiteX641" fmla="*/ 2071541 w 2421171"/>
              <a:gd name="connsiteY641" fmla="*/ 1451491 h 5922355"/>
              <a:gd name="connsiteX642" fmla="*/ 2071541 w 2421171"/>
              <a:gd name="connsiteY642" fmla="*/ 1453906 h 5922355"/>
              <a:gd name="connsiteX643" fmla="*/ 2067662 w 2421171"/>
              <a:gd name="connsiteY643" fmla="*/ 1454524 h 5922355"/>
              <a:gd name="connsiteX644" fmla="*/ 2067606 w 2421171"/>
              <a:gd name="connsiteY644" fmla="*/ 1451997 h 5922355"/>
              <a:gd name="connsiteX645" fmla="*/ 2071484 w 2421171"/>
              <a:gd name="connsiteY645" fmla="*/ 1451491 h 5922355"/>
              <a:gd name="connsiteX646" fmla="*/ 2055748 w 2421171"/>
              <a:gd name="connsiteY646" fmla="*/ 3163576 h 5922355"/>
              <a:gd name="connsiteX647" fmla="*/ 2053556 w 2421171"/>
              <a:gd name="connsiteY647" fmla="*/ 3163071 h 5922355"/>
              <a:gd name="connsiteX648" fmla="*/ 2054286 w 2421171"/>
              <a:gd name="connsiteY648" fmla="*/ 3158802 h 5922355"/>
              <a:gd name="connsiteX649" fmla="*/ 2056478 w 2421171"/>
              <a:gd name="connsiteY649" fmla="*/ 3159307 h 5922355"/>
              <a:gd name="connsiteX650" fmla="*/ 2055748 w 2421171"/>
              <a:gd name="connsiteY650" fmla="*/ 3163576 h 5922355"/>
              <a:gd name="connsiteX651" fmla="*/ 2058221 w 2421171"/>
              <a:gd name="connsiteY651" fmla="*/ 4012654 h 5922355"/>
              <a:gd name="connsiteX652" fmla="*/ 2055467 w 2421171"/>
              <a:gd name="connsiteY652" fmla="*/ 4009509 h 5922355"/>
              <a:gd name="connsiteX653" fmla="*/ 2057209 w 2421171"/>
              <a:gd name="connsiteY653" fmla="*/ 4008104 h 5922355"/>
              <a:gd name="connsiteX654" fmla="*/ 2060244 w 2421171"/>
              <a:gd name="connsiteY654" fmla="*/ 4010969 h 5922355"/>
              <a:gd name="connsiteX655" fmla="*/ 2058221 w 2421171"/>
              <a:gd name="connsiteY655" fmla="*/ 4012654 h 5922355"/>
              <a:gd name="connsiteX656" fmla="*/ 2048386 w 2421171"/>
              <a:gd name="connsiteY656" fmla="*/ 4453790 h 5922355"/>
              <a:gd name="connsiteX657" fmla="*/ 2052994 w 2421171"/>
              <a:gd name="connsiteY657" fmla="*/ 4452779 h 5922355"/>
              <a:gd name="connsiteX658" fmla="*/ 2051983 w 2421171"/>
              <a:gd name="connsiteY658" fmla="*/ 4480076 h 5922355"/>
              <a:gd name="connsiteX659" fmla="*/ 2046474 w 2421171"/>
              <a:gd name="connsiteY659" fmla="*/ 4483952 h 5922355"/>
              <a:gd name="connsiteX660" fmla="*/ 2048386 w 2421171"/>
              <a:gd name="connsiteY660" fmla="*/ 4453790 h 5922355"/>
              <a:gd name="connsiteX661" fmla="*/ 2035796 w 2421171"/>
              <a:gd name="connsiteY661" fmla="*/ 2993727 h 5922355"/>
              <a:gd name="connsiteX662" fmla="*/ 2044002 w 2421171"/>
              <a:gd name="connsiteY662" fmla="*/ 2985302 h 5922355"/>
              <a:gd name="connsiteX663" fmla="*/ 2046868 w 2421171"/>
              <a:gd name="connsiteY663" fmla="*/ 2988897 h 5922355"/>
              <a:gd name="connsiteX664" fmla="*/ 2039674 w 2421171"/>
              <a:gd name="connsiteY664" fmla="*/ 2998613 h 5922355"/>
              <a:gd name="connsiteX665" fmla="*/ 2035796 w 2421171"/>
              <a:gd name="connsiteY665" fmla="*/ 2993727 h 5922355"/>
              <a:gd name="connsiteX666" fmla="*/ 2030401 w 2421171"/>
              <a:gd name="connsiteY666" fmla="*/ 2588482 h 5922355"/>
              <a:gd name="connsiteX667" fmla="*/ 2031749 w 2421171"/>
              <a:gd name="connsiteY667" fmla="*/ 2584044 h 5922355"/>
              <a:gd name="connsiteX668" fmla="*/ 2067887 w 2421171"/>
              <a:gd name="connsiteY668" fmla="*/ 2588201 h 5922355"/>
              <a:gd name="connsiteX669" fmla="*/ 2035740 w 2421171"/>
              <a:gd name="connsiteY669" fmla="*/ 2593761 h 5922355"/>
              <a:gd name="connsiteX670" fmla="*/ 2030401 w 2421171"/>
              <a:gd name="connsiteY670" fmla="*/ 2588482 h 5922355"/>
              <a:gd name="connsiteX671" fmla="*/ 2028321 w 2421171"/>
              <a:gd name="connsiteY671" fmla="*/ 2687841 h 5922355"/>
              <a:gd name="connsiteX672" fmla="*/ 2019610 w 2421171"/>
              <a:gd name="connsiteY672" fmla="*/ 2680427 h 5922355"/>
              <a:gd name="connsiteX673" fmla="*/ 2025062 w 2421171"/>
              <a:gd name="connsiteY673" fmla="*/ 2673462 h 5922355"/>
              <a:gd name="connsiteX674" fmla="*/ 2032705 w 2421171"/>
              <a:gd name="connsiteY674" fmla="*/ 2682505 h 5922355"/>
              <a:gd name="connsiteX675" fmla="*/ 2028321 w 2421171"/>
              <a:gd name="connsiteY675" fmla="*/ 2687841 h 5922355"/>
              <a:gd name="connsiteX676" fmla="*/ 2022420 w 2421171"/>
              <a:gd name="connsiteY676" fmla="*/ 2729517 h 5922355"/>
              <a:gd name="connsiteX677" fmla="*/ 2026467 w 2421171"/>
              <a:gd name="connsiteY677" fmla="*/ 2744345 h 5922355"/>
              <a:gd name="connsiteX678" fmla="*/ 2022477 w 2421171"/>
              <a:gd name="connsiteY678" fmla="*/ 2745468 h 5922355"/>
              <a:gd name="connsiteX679" fmla="*/ 2018036 w 2421171"/>
              <a:gd name="connsiteY679" fmla="*/ 2731371 h 5922355"/>
              <a:gd name="connsiteX680" fmla="*/ 2019329 w 2421171"/>
              <a:gd name="connsiteY680" fmla="*/ 2726821 h 5922355"/>
              <a:gd name="connsiteX681" fmla="*/ 2022364 w 2421171"/>
              <a:gd name="connsiteY681" fmla="*/ 2729517 h 5922355"/>
              <a:gd name="connsiteX682" fmla="*/ 2023319 w 2421171"/>
              <a:gd name="connsiteY682" fmla="*/ 3564272 h 5922355"/>
              <a:gd name="connsiteX683" fmla="*/ 2021521 w 2421171"/>
              <a:gd name="connsiteY683" fmla="*/ 3560846 h 5922355"/>
              <a:gd name="connsiteX684" fmla="*/ 2025287 w 2421171"/>
              <a:gd name="connsiteY684" fmla="*/ 3558206 h 5922355"/>
              <a:gd name="connsiteX685" fmla="*/ 2027029 w 2421171"/>
              <a:gd name="connsiteY685" fmla="*/ 3561576 h 5922355"/>
              <a:gd name="connsiteX686" fmla="*/ 2023375 w 2421171"/>
              <a:gd name="connsiteY686" fmla="*/ 3564272 h 5922355"/>
              <a:gd name="connsiteX687" fmla="*/ 2022139 w 2421171"/>
              <a:gd name="connsiteY687" fmla="*/ 3452219 h 5922355"/>
              <a:gd name="connsiteX688" fmla="*/ 2017980 w 2421171"/>
              <a:gd name="connsiteY688" fmla="*/ 3450702 h 5922355"/>
              <a:gd name="connsiteX689" fmla="*/ 2020678 w 2421171"/>
              <a:gd name="connsiteY689" fmla="*/ 3445367 h 5922355"/>
              <a:gd name="connsiteX690" fmla="*/ 2024219 w 2421171"/>
              <a:gd name="connsiteY690" fmla="*/ 3448343 h 5922355"/>
              <a:gd name="connsiteX691" fmla="*/ 2022139 w 2421171"/>
              <a:gd name="connsiteY691" fmla="*/ 3452219 h 5922355"/>
              <a:gd name="connsiteX692" fmla="*/ 2025455 w 2421171"/>
              <a:gd name="connsiteY692" fmla="*/ 3605667 h 5922355"/>
              <a:gd name="connsiteX693" fmla="*/ 2022083 w 2421171"/>
              <a:gd name="connsiteY693" fmla="*/ 3608756 h 5922355"/>
              <a:gd name="connsiteX694" fmla="*/ 2020228 w 2421171"/>
              <a:gd name="connsiteY694" fmla="*/ 3604488 h 5922355"/>
              <a:gd name="connsiteX695" fmla="*/ 2024387 w 2421171"/>
              <a:gd name="connsiteY695" fmla="*/ 3603477 h 5922355"/>
              <a:gd name="connsiteX696" fmla="*/ 2025455 w 2421171"/>
              <a:gd name="connsiteY696" fmla="*/ 3605667 h 5922355"/>
              <a:gd name="connsiteX697" fmla="*/ 2014721 w 2421171"/>
              <a:gd name="connsiteY697" fmla="*/ 4683626 h 5922355"/>
              <a:gd name="connsiteX698" fmla="*/ 2019104 w 2421171"/>
              <a:gd name="connsiteY698" fmla="*/ 4678346 h 5922355"/>
              <a:gd name="connsiteX699" fmla="*/ 2024444 w 2421171"/>
              <a:gd name="connsiteY699" fmla="*/ 4683008 h 5922355"/>
              <a:gd name="connsiteX700" fmla="*/ 2018936 w 2421171"/>
              <a:gd name="connsiteY700" fmla="*/ 4689355 h 5922355"/>
              <a:gd name="connsiteX701" fmla="*/ 2014721 w 2421171"/>
              <a:gd name="connsiteY701" fmla="*/ 4683626 h 5922355"/>
              <a:gd name="connsiteX702" fmla="*/ 1992971 w 2421171"/>
              <a:gd name="connsiteY702" fmla="*/ 3063543 h 5922355"/>
              <a:gd name="connsiteX703" fmla="*/ 1986676 w 2421171"/>
              <a:gd name="connsiteY703" fmla="*/ 3060060 h 5922355"/>
              <a:gd name="connsiteX704" fmla="*/ 1997748 w 2421171"/>
              <a:gd name="connsiteY704" fmla="*/ 3047647 h 5922355"/>
              <a:gd name="connsiteX705" fmla="*/ 2003087 w 2421171"/>
              <a:gd name="connsiteY705" fmla="*/ 3051972 h 5922355"/>
              <a:gd name="connsiteX706" fmla="*/ 1992971 w 2421171"/>
              <a:gd name="connsiteY706" fmla="*/ 3063543 h 5922355"/>
              <a:gd name="connsiteX707" fmla="*/ 1980493 w 2421171"/>
              <a:gd name="connsiteY707" fmla="*/ 844269 h 5922355"/>
              <a:gd name="connsiteX708" fmla="*/ 1984934 w 2421171"/>
              <a:gd name="connsiteY708" fmla="*/ 849661 h 5922355"/>
              <a:gd name="connsiteX709" fmla="*/ 1975492 w 2421171"/>
              <a:gd name="connsiteY709" fmla="*/ 856850 h 5922355"/>
              <a:gd name="connsiteX710" fmla="*/ 1971052 w 2421171"/>
              <a:gd name="connsiteY710" fmla="*/ 851402 h 5922355"/>
              <a:gd name="connsiteX711" fmla="*/ 1980493 w 2421171"/>
              <a:gd name="connsiteY711" fmla="*/ 844325 h 5922355"/>
              <a:gd name="connsiteX712" fmla="*/ 1974143 w 2421171"/>
              <a:gd name="connsiteY712" fmla="*/ 661333 h 5922355"/>
              <a:gd name="connsiteX713" fmla="*/ 1970714 w 2421171"/>
              <a:gd name="connsiteY713" fmla="*/ 658524 h 5922355"/>
              <a:gd name="connsiteX714" fmla="*/ 1975154 w 2421171"/>
              <a:gd name="connsiteY714" fmla="*/ 654761 h 5922355"/>
              <a:gd name="connsiteX715" fmla="*/ 1978583 w 2421171"/>
              <a:gd name="connsiteY715" fmla="*/ 657513 h 5922355"/>
              <a:gd name="connsiteX716" fmla="*/ 1974143 w 2421171"/>
              <a:gd name="connsiteY716" fmla="*/ 661333 h 5922355"/>
              <a:gd name="connsiteX717" fmla="*/ 1987013 w 2421171"/>
              <a:gd name="connsiteY717" fmla="*/ 4048264 h 5922355"/>
              <a:gd name="connsiteX718" fmla="*/ 1971951 w 2421171"/>
              <a:gd name="connsiteY718" fmla="*/ 4037367 h 5922355"/>
              <a:gd name="connsiteX719" fmla="*/ 1974199 w 2421171"/>
              <a:gd name="connsiteY719" fmla="*/ 4031077 h 5922355"/>
              <a:gd name="connsiteX720" fmla="*/ 1987069 w 2421171"/>
              <a:gd name="connsiteY720" fmla="*/ 4048264 h 5922355"/>
              <a:gd name="connsiteX721" fmla="*/ 1986900 w 2421171"/>
              <a:gd name="connsiteY721" fmla="*/ 3335616 h 5922355"/>
              <a:gd name="connsiteX722" fmla="*/ 1984428 w 2421171"/>
              <a:gd name="connsiteY722" fmla="*/ 3332190 h 5922355"/>
              <a:gd name="connsiteX723" fmla="*/ 1986170 w 2421171"/>
              <a:gd name="connsiteY723" fmla="*/ 3330786 h 5922355"/>
              <a:gd name="connsiteX724" fmla="*/ 1988587 w 2421171"/>
              <a:gd name="connsiteY724" fmla="*/ 3334155 h 5922355"/>
              <a:gd name="connsiteX725" fmla="*/ 1986900 w 2421171"/>
              <a:gd name="connsiteY725" fmla="*/ 3335616 h 5922355"/>
              <a:gd name="connsiteX726" fmla="*/ 1980887 w 2421171"/>
              <a:gd name="connsiteY726" fmla="*/ 2332079 h 5922355"/>
              <a:gd name="connsiteX727" fmla="*/ 1975660 w 2421171"/>
              <a:gd name="connsiteY727" fmla="*/ 2329102 h 5922355"/>
              <a:gd name="connsiteX728" fmla="*/ 1977740 w 2421171"/>
              <a:gd name="connsiteY728" fmla="*/ 2325170 h 5922355"/>
              <a:gd name="connsiteX729" fmla="*/ 1983023 w 2421171"/>
              <a:gd name="connsiteY729" fmla="*/ 2328147 h 5922355"/>
              <a:gd name="connsiteX730" fmla="*/ 1980887 w 2421171"/>
              <a:gd name="connsiteY730" fmla="*/ 2332079 h 5922355"/>
              <a:gd name="connsiteX731" fmla="*/ 1976503 w 2421171"/>
              <a:gd name="connsiteY731" fmla="*/ 4355329 h 5922355"/>
              <a:gd name="connsiteX732" fmla="*/ 1974817 w 2421171"/>
              <a:gd name="connsiteY732" fmla="*/ 4359149 h 5922355"/>
              <a:gd name="connsiteX733" fmla="*/ 1970996 w 2421171"/>
              <a:gd name="connsiteY733" fmla="*/ 4356902 h 5922355"/>
              <a:gd name="connsiteX734" fmla="*/ 1973524 w 2421171"/>
              <a:gd name="connsiteY734" fmla="*/ 4352072 h 5922355"/>
              <a:gd name="connsiteX735" fmla="*/ 1976560 w 2421171"/>
              <a:gd name="connsiteY735" fmla="*/ 4355385 h 5922355"/>
              <a:gd name="connsiteX736" fmla="*/ 1969197 w 2421171"/>
              <a:gd name="connsiteY736" fmla="*/ 2675821 h 5922355"/>
              <a:gd name="connsiteX737" fmla="*/ 1980493 w 2421171"/>
              <a:gd name="connsiteY737" fmla="*/ 2696547 h 5922355"/>
              <a:gd name="connsiteX738" fmla="*/ 1969197 w 2421171"/>
              <a:gd name="connsiteY738" fmla="*/ 2675821 h 5922355"/>
              <a:gd name="connsiteX739" fmla="*/ 1989542 w 2421171"/>
              <a:gd name="connsiteY739" fmla="*/ 1943571 h 5922355"/>
              <a:gd name="connsiteX740" fmla="*/ 1990948 w 2421171"/>
              <a:gd name="connsiteY740" fmla="*/ 1947840 h 5922355"/>
              <a:gd name="connsiteX741" fmla="*/ 1982910 w 2421171"/>
              <a:gd name="connsiteY741" fmla="*/ 1952052 h 5922355"/>
              <a:gd name="connsiteX742" fmla="*/ 1981505 w 2421171"/>
              <a:gd name="connsiteY742" fmla="*/ 1947671 h 5922355"/>
              <a:gd name="connsiteX743" fmla="*/ 1989542 w 2421171"/>
              <a:gd name="connsiteY743" fmla="*/ 1943571 h 5922355"/>
              <a:gd name="connsiteX744" fmla="*/ 1993308 w 2421171"/>
              <a:gd name="connsiteY744" fmla="*/ 2229686 h 5922355"/>
              <a:gd name="connsiteX745" fmla="*/ 1995556 w 2421171"/>
              <a:gd name="connsiteY745" fmla="*/ 2236763 h 5922355"/>
              <a:gd name="connsiteX746" fmla="*/ 1992577 w 2421171"/>
              <a:gd name="connsiteY746" fmla="*/ 2240864 h 5922355"/>
              <a:gd name="connsiteX747" fmla="*/ 1989542 w 2421171"/>
              <a:gd name="connsiteY747" fmla="*/ 2233730 h 5922355"/>
              <a:gd name="connsiteX748" fmla="*/ 1993308 w 2421171"/>
              <a:gd name="connsiteY748" fmla="*/ 2229686 h 5922355"/>
              <a:gd name="connsiteX749" fmla="*/ 1975323 w 2421171"/>
              <a:gd name="connsiteY749" fmla="*/ 4656048 h 5922355"/>
              <a:gd name="connsiteX750" fmla="*/ 1991228 w 2421171"/>
              <a:gd name="connsiteY750" fmla="*/ 4658463 h 5922355"/>
              <a:gd name="connsiteX751" fmla="*/ 1991453 w 2421171"/>
              <a:gd name="connsiteY751" fmla="*/ 4662956 h 5922355"/>
              <a:gd name="connsiteX752" fmla="*/ 1975323 w 2421171"/>
              <a:gd name="connsiteY752" fmla="*/ 4656104 h 5922355"/>
              <a:gd name="connsiteX753" fmla="*/ 1968186 w 2421171"/>
              <a:gd name="connsiteY753" fmla="*/ 4720415 h 5922355"/>
              <a:gd name="connsiteX754" fmla="*/ 1974311 w 2421171"/>
              <a:gd name="connsiteY754" fmla="*/ 4716428 h 5922355"/>
              <a:gd name="connsiteX755" fmla="*/ 1981280 w 2421171"/>
              <a:gd name="connsiteY755" fmla="*/ 4723729 h 5922355"/>
              <a:gd name="connsiteX756" fmla="*/ 1976391 w 2421171"/>
              <a:gd name="connsiteY756" fmla="*/ 4727998 h 5922355"/>
              <a:gd name="connsiteX757" fmla="*/ 1968186 w 2421171"/>
              <a:gd name="connsiteY757" fmla="*/ 4720415 h 5922355"/>
              <a:gd name="connsiteX758" fmla="*/ 1955315 w 2421171"/>
              <a:gd name="connsiteY758" fmla="*/ 3998893 h 5922355"/>
              <a:gd name="connsiteX759" fmla="*/ 1956720 w 2421171"/>
              <a:gd name="connsiteY759" fmla="*/ 3997096 h 5922355"/>
              <a:gd name="connsiteX760" fmla="*/ 1960092 w 2421171"/>
              <a:gd name="connsiteY760" fmla="*/ 3999455 h 5922355"/>
              <a:gd name="connsiteX761" fmla="*/ 1958743 w 2421171"/>
              <a:gd name="connsiteY761" fmla="*/ 4001252 h 5922355"/>
              <a:gd name="connsiteX762" fmla="*/ 1955259 w 2421171"/>
              <a:gd name="connsiteY762" fmla="*/ 3998893 h 5922355"/>
              <a:gd name="connsiteX763" fmla="*/ 1947615 w 2421171"/>
              <a:gd name="connsiteY763" fmla="*/ 3626730 h 5922355"/>
              <a:gd name="connsiteX764" fmla="*/ 1950763 w 2421171"/>
              <a:gd name="connsiteY764" fmla="*/ 3623248 h 5922355"/>
              <a:gd name="connsiteX765" fmla="*/ 1953573 w 2421171"/>
              <a:gd name="connsiteY765" fmla="*/ 3626112 h 5922355"/>
              <a:gd name="connsiteX766" fmla="*/ 1950313 w 2421171"/>
              <a:gd name="connsiteY766" fmla="*/ 3629482 h 5922355"/>
              <a:gd name="connsiteX767" fmla="*/ 1947672 w 2421171"/>
              <a:gd name="connsiteY767" fmla="*/ 3626730 h 5922355"/>
              <a:gd name="connsiteX768" fmla="*/ 1949864 w 2421171"/>
              <a:gd name="connsiteY768" fmla="*/ 3152624 h 5922355"/>
              <a:gd name="connsiteX769" fmla="*/ 1947672 w 2421171"/>
              <a:gd name="connsiteY769" fmla="*/ 3151725 h 5922355"/>
              <a:gd name="connsiteX770" fmla="*/ 1949526 w 2421171"/>
              <a:gd name="connsiteY770" fmla="*/ 3147737 h 5922355"/>
              <a:gd name="connsiteX771" fmla="*/ 1951606 w 2421171"/>
              <a:gd name="connsiteY771" fmla="*/ 3148580 h 5922355"/>
              <a:gd name="connsiteX772" fmla="*/ 1949864 w 2421171"/>
              <a:gd name="connsiteY772" fmla="*/ 3152624 h 5922355"/>
              <a:gd name="connsiteX773" fmla="*/ 1947672 w 2421171"/>
              <a:gd name="connsiteY773" fmla="*/ 3211318 h 5922355"/>
              <a:gd name="connsiteX774" fmla="*/ 1949976 w 2421171"/>
              <a:gd name="connsiteY774" fmla="*/ 3211824 h 5922355"/>
              <a:gd name="connsiteX775" fmla="*/ 1949133 w 2421171"/>
              <a:gd name="connsiteY775" fmla="*/ 3216205 h 5922355"/>
              <a:gd name="connsiteX776" fmla="*/ 1946829 w 2421171"/>
              <a:gd name="connsiteY776" fmla="*/ 3215643 h 5922355"/>
              <a:gd name="connsiteX777" fmla="*/ 1947672 w 2421171"/>
              <a:gd name="connsiteY777" fmla="*/ 3211318 h 5922355"/>
              <a:gd name="connsiteX778" fmla="*/ 1942277 w 2421171"/>
              <a:gd name="connsiteY778" fmla="*/ 2827304 h 5922355"/>
              <a:gd name="connsiteX779" fmla="*/ 1943569 w 2421171"/>
              <a:gd name="connsiteY779" fmla="*/ 2825282 h 5922355"/>
              <a:gd name="connsiteX780" fmla="*/ 1946772 w 2421171"/>
              <a:gd name="connsiteY780" fmla="*/ 2828090 h 5922355"/>
              <a:gd name="connsiteX781" fmla="*/ 1945424 w 2421171"/>
              <a:gd name="connsiteY781" fmla="*/ 2830112 h 5922355"/>
              <a:gd name="connsiteX782" fmla="*/ 1942277 w 2421171"/>
              <a:gd name="connsiteY782" fmla="*/ 2827304 h 5922355"/>
              <a:gd name="connsiteX783" fmla="*/ 1938118 w 2421171"/>
              <a:gd name="connsiteY783" fmla="*/ 3694355 h 5922355"/>
              <a:gd name="connsiteX784" fmla="*/ 1936600 w 2421171"/>
              <a:gd name="connsiteY784" fmla="*/ 3690142 h 5922355"/>
              <a:gd name="connsiteX785" fmla="*/ 1940141 w 2421171"/>
              <a:gd name="connsiteY785" fmla="*/ 3686941 h 5922355"/>
              <a:gd name="connsiteX786" fmla="*/ 1941490 w 2421171"/>
              <a:gd name="connsiteY786" fmla="*/ 3691153 h 5922355"/>
              <a:gd name="connsiteX787" fmla="*/ 1938118 w 2421171"/>
              <a:gd name="connsiteY787" fmla="*/ 3694355 h 5922355"/>
              <a:gd name="connsiteX788" fmla="*/ 1938961 w 2421171"/>
              <a:gd name="connsiteY788" fmla="*/ 1608871 h 5922355"/>
              <a:gd name="connsiteX789" fmla="*/ 1935644 w 2421171"/>
              <a:gd name="connsiteY789" fmla="*/ 1611399 h 5922355"/>
              <a:gd name="connsiteX790" fmla="*/ 1934296 w 2421171"/>
              <a:gd name="connsiteY790" fmla="*/ 1609602 h 5922355"/>
              <a:gd name="connsiteX791" fmla="*/ 1937611 w 2421171"/>
              <a:gd name="connsiteY791" fmla="*/ 1607130 h 5922355"/>
              <a:gd name="connsiteX792" fmla="*/ 1939016 w 2421171"/>
              <a:gd name="connsiteY792" fmla="*/ 1608871 h 5922355"/>
              <a:gd name="connsiteX793" fmla="*/ 1936825 w 2421171"/>
              <a:gd name="connsiteY793" fmla="*/ 1192336 h 5922355"/>
              <a:gd name="connsiteX794" fmla="*/ 1933116 w 2421171"/>
              <a:gd name="connsiteY794" fmla="*/ 1190539 h 5922355"/>
              <a:gd name="connsiteX795" fmla="*/ 1935926 w 2421171"/>
              <a:gd name="connsiteY795" fmla="*/ 1187506 h 5922355"/>
              <a:gd name="connsiteX796" fmla="*/ 1938398 w 2421171"/>
              <a:gd name="connsiteY796" fmla="*/ 1190932 h 5922355"/>
              <a:gd name="connsiteX797" fmla="*/ 1936825 w 2421171"/>
              <a:gd name="connsiteY797" fmla="*/ 1192336 h 5922355"/>
              <a:gd name="connsiteX798" fmla="*/ 1910804 w 2421171"/>
              <a:gd name="connsiteY798" fmla="*/ 3945871 h 5922355"/>
              <a:gd name="connsiteX799" fmla="*/ 1938567 w 2421171"/>
              <a:gd name="connsiteY799" fmla="*/ 3975415 h 5922355"/>
              <a:gd name="connsiteX800" fmla="*/ 1910804 w 2421171"/>
              <a:gd name="connsiteY800" fmla="*/ 3945871 h 5922355"/>
              <a:gd name="connsiteX801" fmla="*/ 1889054 w 2421171"/>
              <a:gd name="connsiteY801" fmla="*/ 1491258 h 5922355"/>
              <a:gd name="connsiteX802" fmla="*/ 1884839 w 2421171"/>
              <a:gd name="connsiteY802" fmla="*/ 1486427 h 5922355"/>
              <a:gd name="connsiteX803" fmla="*/ 1922325 w 2421171"/>
              <a:gd name="connsiteY803" fmla="*/ 1463736 h 5922355"/>
              <a:gd name="connsiteX804" fmla="*/ 1889054 w 2421171"/>
              <a:gd name="connsiteY804" fmla="*/ 1491314 h 5922355"/>
              <a:gd name="connsiteX805" fmla="*/ 1893831 w 2421171"/>
              <a:gd name="connsiteY805" fmla="*/ 1808602 h 5922355"/>
              <a:gd name="connsiteX806" fmla="*/ 1897315 w 2421171"/>
              <a:gd name="connsiteY806" fmla="*/ 1810904 h 5922355"/>
              <a:gd name="connsiteX807" fmla="*/ 1893549 w 2421171"/>
              <a:gd name="connsiteY807" fmla="*/ 1816128 h 5922355"/>
              <a:gd name="connsiteX808" fmla="*/ 1890234 w 2421171"/>
              <a:gd name="connsiteY808" fmla="*/ 1813769 h 5922355"/>
              <a:gd name="connsiteX809" fmla="*/ 1893831 w 2421171"/>
              <a:gd name="connsiteY809" fmla="*/ 1808602 h 5922355"/>
              <a:gd name="connsiteX810" fmla="*/ 1906026 w 2421171"/>
              <a:gd name="connsiteY810" fmla="*/ 2635549 h 5922355"/>
              <a:gd name="connsiteX811" fmla="*/ 1908836 w 2421171"/>
              <a:gd name="connsiteY811" fmla="*/ 2631562 h 5922355"/>
              <a:gd name="connsiteX812" fmla="*/ 1913445 w 2421171"/>
              <a:gd name="connsiteY812" fmla="*/ 2636841 h 5922355"/>
              <a:gd name="connsiteX813" fmla="*/ 1910579 w 2421171"/>
              <a:gd name="connsiteY813" fmla="*/ 2640155 h 5922355"/>
              <a:gd name="connsiteX814" fmla="*/ 1906026 w 2421171"/>
              <a:gd name="connsiteY814" fmla="*/ 2635549 h 5922355"/>
              <a:gd name="connsiteX815" fmla="*/ 1910972 w 2421171"/>
              <a:gd name="connsiteY815" fmla="*/ 3107241 h 5922355"/>
              <a:gd name="connsiteX816" fmla="*/ 1913558 w 2421171"/>
              <a:gd name="connsiteY816" fmla="*/ 3111116 h 5922355"/>
              <a:gd name="connsiteX817" fmla="*/ 1910185 w 2421171"/>
              <a:gd name="connsiteY817" fmla="*/ 3112745 h 5922355"/>
              <a:gd name="connsiteX818" fmla="*/ 1907487 w 2421171"/>
              <a:gd name="connsiteY818" fmla="*/ 3108869 h 5922355"/>
              <a:gd name="connsiteX819" fmla="*/ 1910972 w 2421171"/>
              <a:gd name="connsiteY819" fmla="*/ 3107241 h 5922355"/>
              <a:gd name="connsiteX820" fmla="*/ 1922550 w 2421171"/>
              <a:gd name="connsiteY820" fmla="*/ 1949862 h 5922355"/>
              <a:gd name="connsiteX821" fmla="*/ 1921650 w 2421171"/>
              <a:gd name="connsiteY821" fmla="*/ 1958062 h 5922355"/>
              <a:gd name="connsiteX822" fmla="*/ 1919234 w 2421171"/>
              <a:gd name="connsiteY822" fmla="*/ 1965589 h 5922355"/>
              <a:gd name="connsiteX823" fmla="*/ 1908724 w 2421171"/>
              <a:gd name="connsiteY823" fmla="*/ 1977327 h 5922355"/>
              <a:gd name="connsiteX824" fmla="*/ 1916368 w 2421171"/>
              <a:gd name="connsiteY824" fmla="*/ 1954411 h 5922355"/>
              <a:gd name="connsiteX825" fmla="*/ 1922550 w 2421171"/>
              <a:gd name="connsiteY825" fmla="*/ 1949862 h 5922355"/>
              <a:gd name="connsiteX826" fmla="*/ 1907094 w 2421171"/>
              <a:gd name="connsiteY826" fmla="*/ 4502993 h 5922355"/>
              <a:gd name="connsiteX827" fmla="*/ 1914625 w 2421171"/>
              <a:gd name="connsiteY827" fmla="*/ 4497376 h 5922355"/>
              <a:gd name="connsiteX828" fmla="*/ 1920583 w 2421171"/>
              <a:gd name="connsiteY828" fmla="*/ 4500296 h 5922355"/>
              <a:gd name="connsiteX829" fmla="*/ 1912096 w 2421171"/>
              <a:gd name="connsiteY829" fmla="*/ 4507037 h 5922355"/>
              <a:gd name="connsiteX830" fmla="*/ 1907150 w 2421171"/>
              <a:gd name="connsiteY830" fmla="*/ 4503049 h 5922355"/>
              <a:gd name="connsiteX831" fmla="*/ 1904115 w 2421171"/>
              <a:gd name="connsiteY831" fmla="*/ 2891559 h 5922355"/>
              <a:gd name="connsiteX832" fmla="*/ 1901923 w 2421171"/>
              <a:gd name="connsiteY832" fmla="*/ 2888357 h 5922355"/>
              <a:gd name="connsiteX833" fmla="*/ 1906364 w 2421171"/>
              <a:gd name="connsiteY833" fmla="*/ 2886729 h 5922355"/>
              <a:gd name="connsiteX834" fmla="*/ 1908443 w 2421171"/>
              <a:gd name="connsiteY834" fmla="*/ 2889762 h 5922355"/>
              <a:gd name="connsiteX835" fmla="*/ 1904115 w 2421171"/>
              <a:gd name="connsiteY835" fmla="*/ 2891503 h 5922355"/>
              <a:gd name="connsiteX836" fmla="*/ 1898495 w 2421171"/>
              <a:gd name="connsiteY836" fmla="*/ 3202107 h 5922355"/>
              <a:gd name="connsiteX837" fmla="*/ 1899844 w 2421171"/>
              <a:gd name="connsiteY837" fmla="*/ 3197557 h 5922355"/>
              <a:gd name="connsiteX838" fmla="*/ 1903385 w 2421171"/>
              <a:gd name="connsiteY838" fmla="*/ 3198175 h 5922355"/>
              <a:gd name="connsiteX839" fmla="*/ 1902092 w 2421171"/>
              <a:gd name="connsiteY839" fmla="*/ 3202781 h 5922355"/>
              <a:gd name="connsiteX840" fmla="*/ 1898495 w 2421171"/>
              <a:gd name="connsiteY840" fmla="*/ 3202051 h 5922355"/>
              <a:gd name="connsiteX841" fmla="*/ 1892032 w 2421171"/>
              <a:gd name="connsiteY841" fmla="*/ 4477549 h 5922355"/>
              <a:gd name="connsiteX842" fmla="*/ 1894729 w 2421171"/>
              <a:gd name="connsiteY842" fmla="*/ 4473898 h 5922355"/>
              <a:gd name="connsiteX843" fmla="*/ 1897315 w 2421171"/>
              <a:gd name="connsiteY843" fmla="*/ 4477156 h 5922355"/>
              <a:gd name="connsiteX844" fmla="*/ 1894674 w 2421171"/>
              <a:gd name="connsiteY844" fmla="*/ 4480863 h 5922355"/>
              <a:gd name="connsiteX845" fmla="*/ 1892032 w 2421171"/>
              <a:gd name="connsiteY845" fmla="*/ 4477549 h 5922355"/>
              <a:gd name="connsiteX846" fmla="*/ 1884276 w 2421171"/>
              <a:gd name="connsiteY846" fmla="*/ 4861507 h 5922355"/>
              <a:gd name="connsiteX847" fmla="*/ 1885681 w 2421171"/>
              <a:gd name="connsiteY847" fmla="*/ 4859541 h 5922355"/>
              <a:gd name="connsiteX848" fmla="*/ 1888604 w 2421171"/>
              <a:gd name="connsiteY848" fmla="*/ 4862293 h 5922355"/>
              <a:gd name="connsiteX849" fmla="*/ 1887142 w 2421171"/>
              <a:gd name="connsiteY849" fmla="*/ 4864259 h 5922355"/>
              <a:gd name="connsiteX850" fmla="*/ 1884276 w 2421171"/>
              <a:gd name="connsiteY850" fmla="*/ 4861507 h 5922355"/>
              <a:gd name="connsiteX851" fmla="*/ 1875059 w 2421171"/>
              <a:gd name="connsiteY851" fmla="*/ 4604655 h 5922355"/>
              <a:gd name="connsiteX852" fmla="*/ 1883321 w 2421171"/>
              <a:gd name="connsiteY852" fmla="*/ 4592748 h 5922355"/>
              <a:gd name="connsiteX853" fmla="*/ 1888829 w 2421171"/>
              <a:gd name="connsiteY853" fmla="*/ 4599431 h 5922355"/>
              <a:gd name="connsiteX854" fmla="*/ 1879837 w 2421171"/>
              <a:gd name="connsiteY854" fmla="*/ 4609541 h 5922355"/>
              <a:gd name="connsiteX855" fmla="*/ 1875059 w 2421171"/>
              <a:gd name="connsiteY855" fmla="*/ 4604599 h 5922355"/>
              <a:gd name="connsiteX856" fmla="*/ 1873317 w 2421171"/>
              <a:gd name="connsiteY856" fmla="*/ 3805510 h 5922355"/>
              <a:gd name="connsiteX857" fmla="*/ 1884726 w 2421171"/>
              <a:gd name="connsiteY857" fmla="*/ 3793771 h 5922355"/>
              <a:gd name="connsiteX858" fmla="*/ 1888379 w 2421171"/>
              <a:gd name="connsiteY858" fmla="*/ 3799387 h 5922355"/>
              <a:gd name="connsiteX859" fmla="*/ 1877701 w 2421171"/>
              <a:gd name="connsiteY859" fmla="*/ 3811239 h 5922355"/>
              <a:gd name="connsiteX860" fmla="*/ 1873317 w 2421171"/>
              <a:gd name="connsiteY860" fmla="*/ 3805510 h 5922355"/>
              <a:gd name="connsiteX861" fmla="*/ 1870900 w 2421171"/>
              <a:gd name="connsiteY861" fmla="*/ 3262711 h 5922355"/>
              <a:gd name="connsiteX862" fmla="*/ 1880117 w 2421171"/>
              <a:gd name="connsiteY862" fmla="*/ 3260296 h 5922355"/>
              <a:gd name="connsiteX863" fmla="*/ 1898551 w 2421171"/>
              <a:gd name="connsiteY863" fmla="*/ 3288829 h 5922355"/>
              <a:gd name="connsiteX864" fmla="*/ 1872193 w 2421171"/>
              <a:gd name="connsiteY864" fmla="*/ 3274394 h 5922355"/>
              <a:gd name="connsiteX865" fmla="*/ 1870956 w 2421171"/>
              <a:gd name="connsiteY865" fmla="*/ 3262711 h 5922355"/>
              <a:gd name="connsiteX866" fmla="*/ 1845329 w 2421171"/>
              <a:gd name="connsiteY866" fmla="*/ 4731986 h 5922355"/>
              <a:gd name="connsiteX867" fmla="*/ 1862245 w 2421171"/>
              <a:gd name="connsiteY867" fmla="*/ 4731873 h 5922355"/>
              <a:gd name="connsiteX868" fmla="*/ 1846734 w 2421171"/>
              <a:gd name="connsiteY868" fmla="*/ 4736142 h 5922355"/>
              <a:gd name="connsiteX869" fmla="*/ 1845329 w 2421171"/>
              <a:gd name="connsiteY869" fmla="*/ 4731930 h 5922355"/>
              <a:gd name="connsiteX870" fmla="*/ 1842181 w 2421171"/>
              <a:gd name="connsiteY870" fmla="*/ 4651218 h 5922355"/>
              <a:gd name="connsiteX871" fmla="*/ 1867415 w 2421171"/>
              <a:gd name="connsiteY871" fmla="*/ 4634873 h 5922355"/>
              <a:gd name="connsiteX872" fmla="*/ 1869214 w 2421171"/>
              <a:gd name="connsiteY872" fmla="*/ 4639142 h 5922355"/>
              <a:gd name="connsiteX873" fmla="*/ 1848926 w 2421171"/>
              <a:gd name="connsiteY873" fmla="*/ 4653127 h 5922355"/>
              <a:gd name="connsiteX874" fmla="*/ 1842181 w 2421171"/>
              <a:gd name="connsiteY874" fmla="*/ 4651218 h 5922355"/>
              <a:gd name="connsiteX875" fmla="*/ 1834481 w 2421171"/>
              <a:gd name="connsiteY875" fmla="*/ 1411669 h 5922355"/>
              <a:gd name="connsiteX876" fmla="*/ 1810315 w 2421171"/>
              <a:gd name="connsiteY876" fmla="*/ 1440932 h 5922355"/>
              <a:gd name="connsiteX877" fmla="*/ 1834481 w 2421171"/>
              <a:gd name="connsiteY877" fmla="*/ 1411669 h 5922355"/>
              <a:gd name="connsiteX878" fmla="*/ 1812507 w 2421171"/>
              <a:gd name="connsiteY878" fmla="*/ 3313261 h 5922355"/>
              <a:gd name="connsiteX879" fmla="*/ 1808572 w 2421171"/>
              <a:gd name="connsiteY879" fmla="*/ 3316070 h 5922355"/>
              <a:gd name="connsiteX880" fmla="*/ 1805762 w 2421171"/>
              <a:gd name="connsiteY880" fmla="*/ 3312475 h 5922355"/>
              <a:gd name="connsiteX881" fmla="*/ 1808854 w 2421171"/>
              <a:gd name="connsiteY881" fmla="*/ 3308768 h 5922355"/>
              <a:gd name="connsiteX882" fmla="*/ 1812507 w 2421171"/>
              <a:gd name="connsiteY882" fmla="*/ 3313318 h 5922355"/>
              <a:gd name="connsiteX883" fmla="*/ 1819307 w 2421171"/>
              <a:gd name="connsiteY883" fmla="*/ 2060230 h 5922355"/>
              <a:gd name="connsiteX884" fmla="*/ 1836448 w 2421171"/>
              <a:gd name="connsiteY884" fmla="*/ 2037651 h 5922355"/>
              <a:gd name="connsiteX885" fmla="*/ 1819307 w 2421171"/>
              <a:gd name="connsiteY885" fmla="*/ 2060230 h 5922355"/>
              <a:gd name="connsiteX886" fmla="*/ 1830379 w 2421171"/>
              <a:gd name="connsiteY886" fmla="*/ 2229405 h 5922355"/>
              <a:gd name="connsiteX887" fmla="*/ 1833301 w 2421171"/>
              <a:gd name="connsiteY887" fmla="*/ 2232888 h 5922355"/>
              <a:gd name="connsiteX888" fmla="*/ 1830772 w 2421171"/>
              <a:gd name="connsiteY888" fmla="*/ 2236314 h 5922355"/>
              <a:gd name="connsiteX889" fmla="*/ 1827681 w 2421171"/>
              <a:gd name="connsiteY889" fmla="*/ 2233168 h 5922355"/>
              <a:gd name="connsiteX890" fmla="*/ 1830379 w 2421171"/>
              <a:gd name="connsiteY890" fmla="*/ 2229462 h 5922355"/>
              <a:gd name="connsiteX891" fmla="*/ 1825040 w 2421171"/>
              <a:gd name="connsiteY891" fmla="*/ 1476654 h 5922355"/>
              <a:gd name="connsiteX892" fmla="*/ 1817958 w 2421171"/>
              <a:gd name="connsiteY892" fmla="*/ 1470532 h 5922355"/>
              <a:gd name="connsiteX893" fmla="*/ 1824646 w 2421171"/>
              <a:gd name="connsiteY893" fmla="*/ 1465140 h 5922355"/>
              <a:gd name="connsiteX894" fmla="*/ 1831671 w 2421171"/>
              <a:gd name="connsiteY894" fmla="*/ 1471431 h 5922355"/>
              <a:gd name="connsiteX895" fmla="*/ 1825040 w 2421171"/>
              <a:gd name="connsiteY895" fmla="*/ 1476598 h 5922355"/>
              <a:gd name="connsiteX896" fmla="*/ 1822005 w 2421171"/>
              <a:gd name="connsiteY896" fmla="*/ 2516475 h 5922355"/>
              <a:gd name="connsiteX897" fmla="*/ 1816610 w 2421171"/>
              <a:gd name="connsiteY897" fmla="*/ 2520575 h 5922355"/>
              <a:gd name="connsiteX898" fmla="*/ 1813349 w 2421171"/>
              <a:gd name="connsiteY898" fmla="*/ 2514846 h 5922355"/>
              <a:gd name="connsiteX899" fmla="*/ 1818576 w 2421171"/>
              <a:gd name="connsiteY899" fmla="*/ 2510915 h 5922355"/>
              <a:gd name="connsiteX900" fmla="*/ 1822005 w 2421171"/>
              <a:gd name="connsiteY900" fmla="*/ 2516419 h 5922355"/>
              <a:gd name="connsiteX901" fmla="*/ 1837741 w 2421171"/>
              <a:gd name="connsiteY901" fmla="*/ 1623138 h 5922355"/>
              <a:gd name="connsiteX902" fmla="*/ 1840776 w 2421171"/>
              <a:gd name="connsiteY902" fmla="*/ 1626339 h 5922355"/>
              <a:gd name="connsiteX903" fmla="*/ 1837404 w 2421171"/>
              <a:gd name="connsiteY903" fmla="*/ 1628642 h 5922355"/>
              <a:gd name="connsiteX904" fmla="*/ 1833583 w 2421171"/>
              <a:gd name="connsiteY904" fmla="*/ 1626508 h 5922355"/>
              <a:gd name="connsiteX905" fmla="*/ 1837741 w 2421171"/>
              <a:gd name="connsiteY905" fmla="*/ 1623138 h 5922355"/>
              <a:gd name="connsiteX906" fmla="*/ 1842181 w 2421171"/>
              <a:gd name="connsiteY906" fmla="*/ 3221597 h 5922355"/>
              <a:gd name="connsiteX907" fmla="*/ 1844878 w 2421171"/>
              <a:gd name="connsiteY907" fmla="*/ 3225135 h 5922355"/>
              <a:gd name="connsiteX908" fmla="*/ 1842462 w 2421171"/>
              <a:gd name="connsiteY908" fmla="*/ 3228393 h 5922355"/>
              <a:gd name="connsiteX909" fmla="*/ 1839034 w 2421171"/>
              <a:gd name="connsiteY909" fmla="*/ 3225641 h 5922355"/>
              <a:gd name="connsiteX910" fmla="*/ 1842181 w 2421171"/>
              <a:gd name="connsiteY910" fmla="*/ 3221597 h 5922355"/>
              <a:gd name="connsiteX911" fmla="*/ 1855164 w 2421171"/>
              <a:gd name="connsiteY911" fmla="*/ 3370889 h 5922355"/>
              <a:gd name="connsiteX912" fmla="*/ 1818071 w 2421171"/>
              <a:gd name="connsiteY912" fmla="*/ 3395602 h 5922355"/>
              <a:gd name="connsiteX913" fmla="*/ 1855164 w 2421171"/>
              <a:gd name="connsiteY913" fmla="*/ 3370889 h 5922355"/>
              <a:gd name="connsiteX914" fmla="*/ 1848644 w 2421171"/>
              <a:gd name="connsiteY914" fmla="*/ 4622685 h 5922355"/>
              <a:gd name="connsiteX915" fmla="*/ 1846228 w 2421171"/>
              <a:gd name="connsiteY915" fmla="*/ 4625886 h 5922355"/>
              <a:gd name="connsiteX916" fmla="*/ 1842799 w 2421171"/>
              <a:gd name="connsiteY916" fmla="*/ 4623134 h 5922355"/>
              <a:gd name="connsiteX917" fmla="*/ 1846003 w 2421171"/>
              <a:gd name="connsiteY917" fmla="*/ 4619146 h 5922355"/>
              <a:gd name="connsiteX918" fmla="*/ 1848644 w 2421171"/>
              <a:gd name="connsiteY918" fmla="*/ 4622741 h 5922355"/>
              <a:gd name="connsiteX919" fmla="*/ 1846396 w 2421171"/>
              <a:gd name="connsiteY919" fmla="*/ 4327358 h 5922355"/>
              <a:gd name="connsiteX920" fmla="*/ 1849544 w 2421171"/>
              <a:gd name="connsiteY920" fmla="*/ 4324157 h 5922355"/>
              <a:gd name="connsiteX921" fmla="*/ 1853759 w 2421171"/>
              <a:gd name="connsiteY921" fmla="*/ 4327527 h 5922355"/>
              <a:gd name="connsiteX922" fmla="*/ 1849824 w 2421171"/>
              <a:gd name="connsiteY922" fmla="*/ 4329829 h 5922355"/>
              <a:gd name="connsiteX923" fmla="*/ 1846396 w 2421171"/>
              <a:gd name="connsiteY923" fmla="*/ 4327358 h 5922355"/>
              <a:gd name="connsiteX924" fmla="*/ 1852747 w 2421171"/>
              <a:gd name="connsiteY924" fmla="*/ 3092974 h 5922355"/>
              <a:gd name="connsiteX925" fmla="*/ 1858705 w 2421171"/>
              <a:gd name="connsiteY925" fmla="*/ 3089043 h 5922355"/>
              <a:gd name="connsiteX926" fmla="*/ 1863707 w 2421171"/>
              <a:gd name="connsiteY926" fmla="*/ 3092918 h 5922355"/>
              <a:gd name="connsiteX927" fmla="*/ 1857749 w 2421171"/>
              <a:gd name="connsiteY927" fmla="*/ 3096794 h 5922355"/>
              <a:gd name="connsiteX928" fmla="*/ 1852747 w 2421171"/>
              <a:gd name="connsiteY928" fmla="*/ 3092974 h 5922355"/>
              <a:gd name="connsiteX929" fmla="*/ 1859716 w 2421171"/>
              <a:gd name="connsiteY929" fmla="*/ 1501480 h 5922355"/>
              <a:gd name="connsiteX930" fmla="*/ 1865449 w 2421171"/>
              <a:gd name="connsiteY930" fmla="*/ 1497267 h 5922355"/>
              <a:gd name="connsiteX931" fmla="*/ 1867922 w 2421171"/>
              <a:gd name="connsiteY931" fmla="*/ 1503109 h 5922355"/>
              <a:gd name="connsiteX932" fmla="*/ 1862189 w 2421171"/>
              <a:gd name="connsiteY932" fmla="*/ 1507377 h 5922355"/>
              <a:gd name="connsiteX933" fmla="*/ 1859660 w 2421171"/>
              <a:gd name="connsiteY933" fmla="*/ 1501480 h 5922355"/>
              <a:gd name="connsiteX934" fmla="*/ 1834257 w 2421171"/>
              <a:gd name="connsiteY934" fmla="*/ 4810564 h 5922355"/>
              <a:gd name="connsiteX935" fmla="*/ 1837348 w 2421171"/>
              <a:gd name="connsiteY935" fmla="*/ 4814046 h 5922355"/>
              <a:gd name="connsiteX936" fmla="*/ 1834875 w 2421171"/>
              <a:gd name="connsiteY936" fmla="*/ 4817416 h 5922355"/>
              <a:gd name="connsiteX937" fmla="*/ 1831053 w 2421171"/>
              <a:gd name="connsiteY937" fmla="*/ 4814832 h 5922355"/>
              <a:gd name="connsiteX938" fmla="*/ 1834257 w 2421171"/>
              <a:gd name="connsiteY938" fmla="*/ 4810564 h 5922355"/>
              <a:gd name="connsiteX939" fmla="*/ 1831896 w 2421171"/>
              <a:gd name="connsiteY939" fmla="*/ 4195927 h 5922355"/>
              <a:gd name="connsiteX940" fmla="*/ 1833807 w 2421171"/>
              <a:gd name="connsiteY940" fmla="*/ 4224404 h 5922355"/>
              <a:gd name="connsiteX941" fmla="*/ 1831896 w 2421171"/>
              <a:gd name="connsiteY941" fmla="*/ 4195927 h 5922355"/>
              <a:gd name="connsiteX942" fmla="*/ 1829142 w 2421171"/>
              <a:gd name="connsiteY942" fmla="*/ 4046410 h 5922355"/>
              <a:gd name="connsiteX943" fmla="*/ 1836504 w 2421171"/>
              <a:gd name="connsiteY943" fmla="*/ 4038547 h 5922355"/>
              <a:gd name="connsiteX944" fmla="*/ 1839933 w 2421171"/>
              <a:gd name="connsiteY944" fmla="*/ 4047365 h 5922355"/>
              <a:gd name="connsiteX945" fmla="*/ 1835830 w 2421171"/>
              <a:gd name="connsiteY945" fmla="*/ 4055790 h 5922355"/>
              <a:gd name="connsiteX946" fmla="*/ 1829142 w 2421171"/>
              <a:gd name="connsiteY946" fmla="*/ 4046410 h 5922355"/>
              <a:gd name="connsiteX947" fmla="*/ 1826220 w 2421171"/>
              <a:gd name="connsiteY947" fmla="*/ 3880661 h 5922355"/>
              <a:gd name="connsiteX948" fmla="*/ 1830097 w 2421171"/>
              <a:gd name="connsiteY948" fmla="*/ 3881616 h 5922355"/>
              <a:gd name="connsiteX949" fmla="*/ 1828524 w 2421171"/>
              <a:gd name="connsiteY949" fmla="*/ 3885716 h 5922355"/>
              <a:gd name="connsiteX950" fmla="*/ 1825208 w 2421171"/>
              <a:gd name="connsiteY950" fmla="*/ 3882796 h 5922355"/>
              <a:gd name="connsiteX951" fmla="*/ 1826220 w 2421171"/>
              <a:gd name="connsiteY951" fmla="*/ 3880661 h 5922355"/>
              <a:gd name="connsiteX952" fmla="*/ 1770187 w 2421171"/>
              <a:gd name="connsiteY952" fmla="*/ 3141390 h 5922355"/>
              <a:gd name="connsiteX953" fmla="*/ 1774964 w 2421171"/>
              <a:gd name="connsiteY953" fmla="*/ 3139818 h 5922355"/>
              <a:gd name="connsiteX954" fmla="*/ 1780640 w 2421171"/>
              <a:gd name="connsiteY954" fmla="*/ 3143805 h 5922355"/>
              <a:gd name="connsiteX955" fmla="*/ 1773446 w 2421171"/>
              <a:gd name="connsiteY955" fmla="*/ 3153185 h 5922355"/>
              <a:gd name="connsiteX956" fmla="*/ 1768220 w 2421171"/>
              <a:gd name="connsiteY956" fmla="*/ 3148748 h 5922355"/>
              <a:gd name="connsiteX957" fmla="*/ 1770131 w 2421171"/>
              <a:gd name="connsiteY957" fmla="*/ 3141502 h 5922355"/>
              <a:gd name="connsiteX958" fmla="*/ 1773559 w 2421171"/>
              <a:gd name="connsiteY958" fmla="*/ 3118249 h 5922355"/>
              <a:gd name="connsiteX959" fmla="*/ 1770243 w 2421171"/>
              <a:gd name="connsiteY959" fmla="*/ 3141390 h 5922355"/>
              <a:gd name="connsiteX960" fmla="*/ 1768838 w 2421171"/>
              <a:gd name="connsiteY960" fmla="*/ 4843590 h 5922355"/>
              <a:gd name="connsiteX961" fmla="*/ 1765465 w 2421171"/>
              <a:gd name="connsiteY961" fmla="*/ 4840669 h 5922355"/>
              <a:gd name="connsiteX962" fmla="*/ 1768164 w 2421171"/>
              <a:gd name="connsiteY962" fmla="*/ 4837074 h 5922355"/>
              <a:gd name="connsiteX963" fmla="*/ 1772266 w 2421171"/>
              <a:gd name="connsiteY963" fmla="*/ 4838478 h 5922355"/>
              <a:gd name="connsiteX964" fmla="*/ 1768838 w 2421171"/>
              <a:gd name="connsiteY964" fmla="*/ 4843590 h 5922355"/>
              <a:gd name="connsiteX965" fmla="*/ 1770805 w 2421171"/>
              <a:gd name="connsiteY965" fmla="*/ 4738332 h 5922355"/>
              <a:gd name="connsiteX966" fmla="*/ 1766421 w 2421171"/>
              <a:gd name="connsiteY966" fmla="*/ 4733727 h 5922355"/>
              <a:gd name="connsiteX967" fmla="*/ 1768782 w 2421171"/>
              <a:gd name="connsiteY967" fmla="*/ 4730132 h 5922355"/>
              <a:gd name="connsiteX968" fmla="*/ 1772379 w 2421171"/>
              <a:gd name="connsiteY968" fmla="*/ 4732323 h 5922355"/>
              <a:gd name="connsiteX969" fmla="*/ 1770805 w 2421171"/>
              <a:gd name="connsiteY969" fmla="*/ 4738277 h 5922355"/>
              <a:gd name="connsiteX970" fmla="*/ 1764960 w 2421171"/>
              <a:gd name="connsiteY970" fmla="*/ 4310564 h 5922355"/>
              <a:gd name="connsiteX971" fmla="*/ 1766927 w 2421171"/>
              <a:gd name="connsiteY971" fmla="*/ 4306913 h 5922355"/>
              <a:gd name="connsiteX972" fmla="*/ 1770074 w 2421171"/>
              <a:gd name="connsiteY972" fmla="*/ 4309497 h 5922355"/>
              <a:gd name="connsiteX973" fmla="*/ 1766759 w 2421171"/>
              <a:gd name="connsiteY973" fmla="*/ 4311800 h 5922355"/>
              <a:gd name="connsiteX974" fmla="*/ 1765016 w 2421171"/>
              <a:gd name="connsiteY974" fmla="*/ 4310508 h 5922355"/>
              <a:gd name="connsiteX975" fmla="*/ 1769344 w 2421171"/>
              <a:gd name="connsiteY975" fmla="*/ 3738166 h 5922355"/>
              <a:gd name="connsiteX976" fmla="*/ 1773109 w 2421171"/>
              <a:gd name="connsiteY976" fmla="*/ 3736087 h 5922355"/>
              <a:gd name="connsiteX977" fmla="*/ 1774121 w 2421171"/>
              <a:gd name="connsiteY977" fmla="*/ 3738166 h 5922355"/>
              <a:gd name="connsiteX978" fmla="*/ 1770411 w 2421171"/>
              <a:gd name="connsiteY978" fmla="*/ 3740300 h 5922355"/>
              <a:gd name="connsiteX979" fmla="*/ 1769344 w 2421171"/>
              <a:gd name="connsiteY979" fmla="*/ 3738166 h 5922355"/>
              <a:gd name="connsiteX980" fmla="*/ 1763386 w 2421171"/>
              <a:gd name="connsiteY980" fmla="*/ 2406500 h 5922355"/>
              <a:gd name="connsiteX981" fmla="*/ 1765690 w 2421171"/>
              <a:gd name="connsiteY981" fmla="*/ 2403018 h 5922355"/>
              <a:gd name="connsiteX982" fmla="*/ 1767489 w 2421171"/>
              <a:gd name="connsiteY982" fmla="*/ 2404366 h 5922355"/>
              <a:gd name="connsiteX983" fmla="*/ 1765129 w 2421171"/>
              <a:gd name="connsiteY983" fmla="*/ 2407848 h 5922355"/>
              <a:gd name="connsiteX984" fmla="*/ 1763386 w 2421171"/>
              <a:gd name="connsiteY984" fmla="*/ 2406500 h 5922355"/>
              <a:gd name="connsiteX985" fmla="*/ 1768164 w 2421171"/>
              <a:gd name="connsiteY985" fmla="*/ 2449243 h 5922355"/>
              <a:gd name="connsiteX986" fmla="*/ 1770187 w 2421171"/>
              <a:gd name="connsiteY986" fmla="*/ 2450254 h 5922355"/>
              <a:gd name="connsiteX987" fmla="*/ 1768220 w 2421171"/>
              <a:gd name="connsiteY987" fmla="*/ 2453905 h 5922355"/>
              <a:gd name="connsiteX988" fmla="*/ 1766140 w 2421171"/>
              <a:gd name="connsiteY988" fmla="*/ 2452838 h 5922355"/>
              <a:gd name="connsiteX989" fmla="*/ 1768164 w 2421171"/>
              <a:gd name="connsiteY989" fmla="*/ 2449299 h 5922355"/>
              <a:gd name="connsiteX990" fmla="*/ 1780977 w 2421171"/>
              <a:gd name="connsiteY990" fmla="*/ 2386111 h 5922355"/>
              <a:gd name="connsiteX991" fmla="*/ 1785024 w 2421171"/>
              <a:gd name="connsiteY991" fmla="*/ 2384483 h 5922355"/>
              <a:gd name="connsiteX992" fmla="*/ 1787272 w 2421171"/>
              <a:gd name="connsiteY992" fmla="*/ 2388134 h 5922355"/>
              <a:gd name="connsiteX993" fmla="*/ 1783900 w 2421171"/>
              <a:gd name="connsiteY993" fmla="*/ 2391167 h 5922355"/>
              <a:gd name="connsiteX994" fmla="*/ 1781033 w 2421171"/>
              <a:gd name="connsiteY994" fmla="*/ 2386111 h 5922355"/>
              <a:gd name="connsiteX995" fmla="*/ 1787946 w 2421171"/>
              <a:gd name="connsiteY995" fmla="*/ 2483337 h 5922355"/>
              <a:gd name="connsiteX996" fmla="*/ 1785699 w 2421171"/>
              <a:gd name="connsiteY996" fmla="*/ 2484067 h 5922355"/>
              <a:gd name="connsiteX997" fmla="*/ 1784968 w 2421171"/>
              <a:gd name="connsiteY997" fmla="*/ 2479911 h 5922355"/>
              <a:gd name="connsiteX998" fmla="*/ 1787104 w 2421171"/>
              <a:gd name="connsiteY998" fmla="*/ 2479124 h 5922355"/>
              <a:gd name="connsiteX999" fmla="*/ 1787891 w 2421171"/>
              <a:gd name="connsiteY999" fmla="*/ 2483280 h 5922355"/>
              <a:gd name="connsiteX1000" fmla="*/ 1789689 w 2421171"/>
              <a:gd name="connsiteY1000" fmla="*/ 2631618 h 5922355"/>
              <a:gd name="connsiteX1001" fmla="*/ 1787047 w 2421171"/>
              <a:gd name="connsiteY1001" fmla="*/ 2635212 h 5922355"/>
              <a:gd name="connsiteX1002" fmla="*/ 1784462 w 2421171"/>
              <a:gd name="connsiteY1002" fmla="*/ 2630326 h 5922355"/>
              <a:gd name="connsiteX1003" fmla="*/ 1787891 w 2421171"/>
              <a:gd name="connsiteY1003" fmla="*/ 2627405 h 5922355"/>
              <a:gd name="connsiteX1004" fmla="*/ 1789689 w 2421171"/>
              <a:gd name="connsiteY1004" fmla="*/ 2631618 h 5922355"/>
              <a:gd name="connsiteX1005" fmla="*/ 1817003 w 2421171"/>
              <a:gd name="connsiteY1005" fmla="*/ 4680986 h 5922355"/>
              <a:gd name="connsiteX1006" fmla="*/ 1767995 w 2421171"/>
              <a:gd name="connsiteY1006" fmla="*/ 4697387 h 5922355"/>
              <a:gd name="connsiteX1007" fmla="*/ 1817003 w 2421171"/>
              <a:gd name="connsiteY1007" fmla="*/ 4680986 h 5922355"/>
              <a:gd name="connsiteX1008" fmla="*/ 1757035 w 2421171"/>
              <a:gd name="connsiteY1008" fmla="*/ 4920538 h 5922355"/>
              <a:gd name="connsiteX1009" fmla="*/ 1784462 w 2421171"/>
              <a:gd name="connsiteY1009" fmla="*/ 4942668 h 5922355"/>
              <a:gd name="connsiteX1010" fmla="*/ 1757035 w 2421171"/>
              <a:gd name="connsiteY1010" fmla="*/ 4920538 h 5922355"/>
              <a:gd name="connsiteX1011" fmla="*/ 1751809 w 2421171"/>
              <a:gd name="connsiteY1011" fmla="*/ 3970192 h 5922355"/>
              <a:gd name="connsiteX1012" fmla="*/ 1754506 w 2421171"/>
              <a:gd name="connsiteY1012" fmla="*/ 3967046 h 5922355"/>
              <a:gd name="connsiteX1013" fmla="*/ 1756529 w 2421171"/>
              <a:gd name="connsiteY1013" fmla="*/ 3970641 h 5922355"/>
              <a:gd name="connsiteX1014" fmla="*/ 1752932 w 2421171"/>
              <a:gd name="connsiteY1014" fmla="*/ 3972101 h 5922355"/>
              <a:gd name="connsiteX1015" fmla="*/ 1751809 w 2421171"/>
              <a:gd name="connsiteY1015" fmla="*/ 3970192 h 5922355"/>
              <a:gd name="connsiteX1016" fmla="*/ 1749448 w 2421171"/>
              <a:gd name="connsiteY1016" fmla="*/ 3342188 h 5922355"/>
              <a:gd name="connsiteX1017" fmla="*/ 1752427 w 2421171"/>
              <a:gd name="connsiteY1017" fmla="*/ 3339211 h 5922355"/>
              <a:gd name="connsiteX1018" fmla="*/ 1757541 w 2421171"/>
              <a:gd name="connsiteY1018" fmla="*/ 3342974 h 5922355"/>
              <a:gd name="connsiteX1019" fmla="*/ 1754338 w 2421171"/>
              <a:gd name="connsiteY1019" fmla="*/ 3345895 h 5922355"/>
              <a:gd name="connsiteX1020" fmla="*/ 1749448 w 2421171"/>
              <a:gd name="connsiteY1020" fmla="*/ 3342188 h 5922355"/>
              <a:gd name="connsiteX1021" fmla="*/ 1734443 w 2421171"/>
              <a:gd name="connsiteY1021" fmla="*/ 4684749 h 5922355"/>
              <a:gd name="connsiteX1022" fmla="*/ 1737421 w 2421171"/>
              <a:gd name="connsiteY1022" fmla="*/ 4681997 h 5922355"/>
              <a:gd name="connsiteX1023" fmla="*/ 1740006 w 2421171"/>
              <a:gd name="connsiteY1023" fmla="*/ 4685704 h 5922355"/>
              <a:gd name="connsiteX1024" fmla="*/ 1738433 w 2421171"/>
              <a:gd name="connsiteY1024" fmla="*/ 4689636 h 5922355"/>
              <a:gd name="connsiteX1025" fmla="*/ 1734443 w 2421171"/>
              <a:gd name="connsiteY1025" fmla="*/ 4684805 h 5922355"/>
              <a:gd name="connsiteX1026" fmla="*/ 1725225 w 2421171"/>
              <a:gd name="connsiteY1026" fmla="*/ 4482042 h 5922355"/>
              <a:gd name="connsiteX1027" fmla="*/ 1730284 w 2421171"/>
              <a:gd name="connsiteY1027" fmla="*/ 4478167 h 5922355"/>
              <a:gd name="connsiteX1028" fmla="*/ 1733599 w 2421171"/>
              <a:gd name="connsiteY1028" fmla="*/ 4489962 h 5922355"/>
              <a:gd name="connsiteX1029" fmla="*/ 1727810 w 2421171"/>
              <a:gd name="connsiteY1029" fmla="*/ 4494343 h 5922355"/>
              <a:gd name="connsiteX1030" fmla="*/ 1725225 w 2421171"/>
              <a:gd name="connsiteY1030" fmla="*/ 4482042 h 5922355"/>
              <a:gd name="connsiteX1031" fmla="*/ 1722696 w 2421171"/>
              <a:gd name="connsiteY1031" fmla="*/ 4450701 h 5922355"/>
              <a:gd name="connsiteX1032" fmla="*/ 1725956 w 2421171"/>
              <a:gd name="connsiteY1032" fmla="*/ 4448342 h 5922355"/>
              <a:gd name="connsiteX1033" fmla="*/ 1727754 w 2421171"/>
              <a:gd name="connsiteY1033" fmla="*/ 4449690 h 5922355"/>
              <a:gd name="connsiteX1034" fmla="*/ 1725787 w 2421171"/>
              <a:gd name="connsiteY1034" fmla="*/ 4453453 h 5922355"/>
              <a:gd name="connsiteX1035" fmla="*/ 1722752 w 2421171"/>
              <a:gd name="connsiteY1035" fmla="*/ 4450757 h 5922355"/>
              <a:gd name="connsiteX1036" fmla="*/ 1712580 w 2421171"/>
              <a:gd name="connsiteY1036" fmla="*/ 2632629 h 5922355"/>
              <a:gd name="connsiteX1037" fmla="*/ 1733038 w 2421171"/>
              <a:gd name="connsiteY1037" fmla="*/ 2629259 h 5922355"/>
              <a:gd name="connsiteX1038" fmla="*/ 1712580 w 2421171"/>
              <a:gd name="connsiteY1038" fmla="*/ 2632629 h 5922355"/>
              <a:gd name="connsiteX1039" fmla="*/ 1723427 w 2421171"/>
              <a:gd name="connsiteY1039" fmla="*/ 1670711 h 5922355"/>
              <a:gd name="connsiteX1040" fmla="*/ 1718144 w 2421171"/>
              <a:gd name="connsiteY1040" fmla="*/ 1681046 h 5922355"/>
              <a:gd name="connsiteX1041" fmla="*/ 1693246 w 2421171"/>
              <a:gd name="connsiteY1041" fmla="*/ 1690145 h 5922355"/>
              <a:gd name="connsiteX1042" fmla="*/ 1710107 w 2421171"/>
              <a:gd name="connsiteY1042" fmla="*/ 1667454 h 5922355"/>
              <a:gd name="connsiteX1043" fmla="*/ 1723427 w 2421171"/>
              <a:gd name="connsiteY1043" fmla="*/ 1670768 h 5922355"/>
              <a:gd name="connsiteX1044" fmla="*/ 1722078 w 2421171"/>
              <a:gd name="connsiteY1044" fmla="*/ 1090225 h 5922355"/>
              <a:gd name="connsiteX1045" fmla="*/ 1716177 w 2421171"/>
              <a:gd name="connsiteY1045" fmla="*/ 1094437 h 5922355"/>
              <a:gd name="connsiteX1046" fmla="*/ 1712411 w 2421171"/>
              <a:gd name="connsiteY1046" fmla="*/ 1091348 h 5922355"/>
              <a:gd name="connsiteX1047" fmla="*/ 1717694 w 2421171"/>
              <a:gd name="connsiteY1047" fmla="*/ 1086630 h 5922355"/>
              <a:gd name="connsiteX1048" fmla="*/ 1722078 w 2421171"/>
              <a:gd name="connsiteY1048" fmla="*/ 1090168 h 5922355"/>
              <a:gd name="connsiteX1049" fmla="*/ 1708421 w 2421171"/>
              <a:gd name="connsiteY1049" fmla="*/ 1602131 h 5922355"/>
              <a:gd name="connsiteX1050" fmla="*/ 1702295 w 2421171"/>
              <a:gd name="connsiteY1050" fmla="*/ 1599323 h 5922355"/>
              <a:gd name="connsiteX1051" fmla="*/ 1703138 w 2421171"/>
              <a:gd name="connsiteY1051" fmla="*/ 1587809 h 5922355"/>
              <a:gd name="connsiteX1052" fmla="*/ 1709264 w 2421171"/>
              <a:gd name="connsiteY1052" fmla="*/ 1590505 h 5922355"/>
              <a:gd name="connsiteX1053" fmla="*/ 1708421 w 2421171"/>
              <a:gd name="connsiteY1053" fmla="*/ 1602131 h 5922355"/>
              <a:gd name="connsiteX1054" fmla="*/ 1726799 w 2421171"/>
              <a:gd name="connsiteY1054" fmla="*/ 1759231 h 5922355"/>
              <a:gd name="connsiteX1055" fmla="*/ 1723989 w 2421171"/>
              <a:gd name="connsiteY1055" fmla="*/ 1781136 h 5922355"/>
              <a:gd name="connsiteX1056" fmla="*/ 1715503 w 2421171"/>
              <a:gd name="connsiteY1056" fmla="*/ 1774284 h 5922355"/>
              <a:gd name="connsiteX1057" fmla="*/ 1703250 w 2421171"/>
              <a:gd name="connsiteY1057" fmla="*/ 1774845 h 5922355"/>
              <a:gd name="connsiteX1058" fmla="*/ 1686559 w 2421171"/>
              <a:gd name="connsiteY1058" fmla="*/ 1782259 h 5922355"/>
              <a:gd name="connsiteX1059" fmla="*/ 1712973 w 2421171"/>
              <a:gd name="connsiteY1059" fmla="*/ 1756198 h 5922355"/>
              <a:gd name="connsiteX1060" fmla="*/ 1726855 w 2421171"/>
              <a:gd name="connsiteY1060" fmla="*/ 1759231 h 5922355"/>
              <a:gd name="connsiteX1061" fmla="*/ 1689031 w 2421171"/>
              <a:gd name="connsiteY1061" fmla="*/ 1395324 h 5922355"/>
              <a:gd name="connsiteX1062" fmla="*/ 1676723 w 2421171"/>
              <a:gd name="connsiteY1062" fmla="*/ 1423576 h 5922355"/>
              <a:gd name="connsiteX1063" fmla="*/ 1689031 w 2421171"/>
              <a:gd name="connsiteY1063" fmla="*/ 1395324 h 5922355"/>
              <a:gd name="connsiteX1064" fmla="*/ 1682343 w 2421171"/>
              <a:gd name="connsiteY1064" fmla="*/ 1199470 h 5922355"/>
              <a:gd name="connsiteX1065" fmla="*/ 1680151 w 2421171"/>
              <a:gd name="connsiteY1065" fmla="*/ 1199470 h 5922355"/>
              <a:gd name="connsiteX1066" fmla="*/ 1679926 w 2421171"/>
              <a:gd name="connsiteY1066" fmla="*/ 1195201 h 5922355"/>
              <a:gd name="connsiteX1067" fmla="*/ 1682118 w 2421171"/>
              <a:gd name="connsiteY1067" fmla="*/ 1195201 h 5922355"/>
              <a:gd name="connsiteX1068" fmla="*/ 1682400 w 2421171"/>
              <a:gd name="connsiteY1068" fmla="*/ 1199357 h 5922355"/>
              <a:gd name="connsiteX1069" fmla="*/ 1679983 w 2421171"/>
              <a:gd name="connsiteY1069" fmla="*/ 2096233 h 5922355"/>
              <a:gd name="connsiteX1070" fmla="*/ 1680995 w 2421171"/>
              <a:gd name="connsiteY1070" fmla="*/ 2098424 h 5922355"/>
              <a:gd name="connsiteX1071" fmla="*/ 1677173 w 2421171"/>
              <a:gd name="connsiteY1071" fmla="*/ 2100446 h 5922355"/>
              <a:gd name="connsiteX1072" fmla="*/ 1676105 w 2421171"/>
              <a:gd name="connsiteY1072" fmla="*/ 2098255 h 5922355"/>
              <a:gd name="connsiteX1073" fmla="*/ 1680039 w 2421171"/>
              <a:gd name="connsiteY1073" fmla="*/ 2096233 h 5922355"/>
              <a:gd name="connsiteX1074" fmla="*/ 1689369 w 2421171"/>
              <a:gd name="connsiteY1074" fmla="*/ 1026868 h 5922355"/>
              <a:gd name="connsiteX1075" fmla="*/ 1691561 w 2421171"/>
              <a:gd name="connsiteY1075" fmla="*/ 1026812 h 5922355"/>
              <a:gd name="connsiteX1076" fmla="*/ 1691336 w 2421171"/>
              <a:gd name="connsiteY1076" fmla="*/ 1031081 h 5922355"/>
              <a:gd name="connsiteX1077" fmla="*/ 1689256 w 2421171"/>
              <a:gd name="connsiteY1077" fmla="*/ 1031024 h 5922355"/>
              <a:gd name="connsiteX1078" fmla="*/ 1689425 w 2421171"/>
              <a:gd name="connsiteY1078" fmla="*/ 1026868 h 5922355"/>
              <a:gd name="connsiteX1079" fmla="*/ 1690436 w 2421171"/>
              <a:gd name="connsiteY1079" fmla="*/ 2347412 h 5922355"/>
              <a:gd name="connsiteX1080" fmla="*/ 1692628 w 2421171"/>
              <a:gd name="connsiteY1080" fmla="*/ 2347412 h 5922355"/>
              <a:gd name="connsiteX1081" fmla="*/ 1692909 w 2421171"/>
              <a:gd name="connsiteY1081" fmla="*/ 2351569 h 5922355"/>
              <a:gd name="connsiteX1082" fmla="*/ 1690717 w 2421171"/>
              <a:gd name="connsiteY1082" fmla="*/ 2351569 h 5922355"/>
              <a:gd name="connsiteX1083" fmla="*/ 1690492 w 2421171"/>
              <a:gd name="connsiteY1083" fmla="*/ 2347356 h 5922355"/>
              <a:gd name="connsiteX1084" fmla="*/ 1705048 w 2421171"/>
              <a:gd name="connsiteY1084" fmla="*/ 3078258 h 5922355"/>
              <a:gd name="connsiteX1085" fmla="*/ 1700946 w 2421171"/>
              <a:gd name="connsiteY1085" fmla="*/ 3076461 h 5922355"/>
              <a:gd name="connsiteX1086" fmla="*/ 1703363 w 2421171"/>
              <a:gd name="connsiteY1086" fmla="*/ 3070844 h 5922355"/>
              <a:gd name="connsiteX1087" fmla="*/ 1707409 w 2421171"/>
              <a:gd name="connsiteY1087" fmla="*/ 3072529 h 5922355"/>
              <a:gd name="connsiteX1088" fmla="*/ 1705048 w 2421171"/>
              <a:gd name="connsiteY1088" fmla="*/ 3078258 h 5922355"/>
              <a:gd name="connsiteX1089" fmla="*/ 1705330 w 2421171"/>
              <a:gd name="connsiteY1089" fmla="*/ 2673968 h 5922355"/>
              <a:gd name="connsiteX1090" fmla="*/ 1713591 w 2421171"/>
              <a:gd name="connsiteY1090" fmla="*/ 2663296 h 5922355"/>
              <a:gd name="connsiteX1091" fmla="*/ 1719268 w 2421171"/>
              <a:gd name="connsiteY1091" fmla="*/ 2673912 h 5922355"/>
              <a:gd name="connsiteX1092" fmla="*/ 1712186 w 2421171"/>
              <a:gd name="connsiteY1092" fmla="*/ 2682730 h 5922355"/>
              <a:gd name="connsiteX1093" fmla="*/ 1705330 w 2421171"/>
              <a:gd name="connsiteY1093" fmla="*/ 2673912 h 5922355"/>
              <a:gd name="connsiteX1094" fmla="*/ 1717245 w 2421171"/>
              <a:gd name="connsiteY1094" fmla="*/ 1798492 h 5922355"/>
              <a:gd name="connsiteX1095" fmla="*/ 1714266 w 2421171"/>
              <a:gd name="connsiteY1095" fmla="*/ 1801300 h 5922355"/>
              <a:gd name="connsiteX1096" fmla="*/ 1712074 w 2421171"/>
              <a:gd name="connsiteY1096" fmla="*/ 1797818 h 5922355"/>
              <a:gd name="connsiteX1097" fmla="*/ 1716177 w 2421171"/>
              <a:gd name="connsiteY1097" fmla="*/ 1796694 h 5922355"/>
              <a:gd name="connsiteX1098" fmla="*/ 1717245 w 2421171"/>
              <a:gd name="connsiteY1098" fmla="*/ 1798548 h 5922355"/>
              <a:gd name="connsiteX1099" fmla="*/ 1717638 w 2421171"/>
              <a:gd name="connsiteY1099" fmla="*/ 2175204 h 5922355"/>
              <a:gd name="connsiteX1100" fmla="*/ 1717919 w 2421171"/>
              <a:gd name="connsiteY1100" fmla="*/ 2179361 h 5922355"/>
              <a:gd name="connsiteX1101" fmla="*/ 1715727 w 2421171"/>
              <a:gd name="connsiteY1101" fmla="*/ 2179361 h 5922355"/>
              <a:gd name="connsiteX1102" fmla="*/ 1715503 w 2421171"/>
              <a:gd name="connsiteY1102" fmla="*/ 2175092 h 5922355"/>
              <a:gd name="connsiteX1103" fmla="*/ 1717694 w 2421171"/>
              <a:gd name="connsiteY1103" fmla="*/ 2175092 h 5922355"/>
              <a:gd name="connsiteX1104" fmla="*/ 1719493 w 2421171"/>
              <a:gd name="connsiteY1104" fmla="*/ 3195254 h 5922355"/>
              <a:gd name="connsiteX1105" fmla="*/ 1717245 w 2421171"/>
              <a:gd name="connsiteY1105" fmla="*/ 3195985 h 5922355"/>
              <a:gd name="connsiteX1106" fmla="*/ 1716514 w 2421171"/>
              <a:gd name="connsiteY1106" fmla="*/ 3191828 h 5922355"/>
              <a:gd name="connsiteX1107" fmla="*/ 1718706 w 2421171"/>
              <a:gd name="connsiteY1107" fmla="*/ 3191042 h 5922355"/>
              <a:gd name="connsiteX1108" fmla="*/ 1719493 w 2421171"/>
              <a:gd name="connsiteY1108" fmla="*/ 3195254 h 5922355"/>
              <a:gd name="connsiteX1109" fmla="*/ 1708309 w 2421171"/>
              <a:gd name="connsiteY1109" fmla="*/ 3632403 h 5922355"/>
              <a:gd name="connsiteX1110" fmla="*/ 1712861 w 2421171"/>
              <a:gd name="connsiteY1110" fmla="*/ 3627348 h 5922355"/>
              <a:gd name="connsiteX1111" fmla="*/ 1719155 w 2421171"/>
              <a:gd name="connsiteY1111" fmla="*/ 3633358 h 5922355"/>
              <a:gd name="connsiteX1112" fmla="*/ 1713591 w 2421171"/>
              <a:gd name="connsiteY1112" fmla="*/ 3637177 h 5922355"/>
              <a:gd name="connsiteX1113" fmla="*/ 1708252 w 2421171"/>
              <a:gd name="connsiteY1113" fmla="*/ 3632403 h 5922355"/>
              <a:gd name="connsiteX1114" fmla="*/ 1700047 w 2421171"/>
              <a:gd name="connsiteY1114" fmla="*/ 4076684 h 5922355"/>
              <a:gd name="connsiteX1115" fmla="*/ 1701789 w 2421171"/>
              <a:gd name="connsiteY1115" fmla="*/ 4075280 h 5922355"/>
              <a:gd name="connsiteX1116" fmla="*/ 1704262 w 2421171"/>
              <a:gd name="connsiteY1116" fmla="*/ 4078706 h 5922355"/>
              <a:gd name="connsiteX1117" fmla="*/ 1702576 w 2421171"/>
              <a:gd name="connsiteY1117" fmla="*/ 4080167 h 5922355"/>
              <a:gd name="connsiteX1118" fmla="*/ 1700047 w 2421171"/>
              <a:gd name="connsiteY1118" fmla="*/ 4076740 h 5922355"/>
              <a:gd name="connsiteX1119" fmla="*/ 1699653 w 2421171"/>
              <a:gd name="connsiteY1119" fmla="*/ 3335111 h 5922355"/>
              <a:gd name="connsiteX1120" fmla="*/ 1711399 w 2421171"/>
              <a:gd name="connsiteY1120" fmla="*/ 3332639 h 5922355"/>
              <a:gd name="connsiteX1121" fmla="*/ 1713423 w 2421171"/>
              <a:gd name="connsiteY1121" fmla="*/ 3336515 h 5922355"/>
              <a:gd name="connsiteX1122" fmla="*/ 1702014 w 2421171"/>
              <a:gd name="connsiteY1122" fmla="*/ 3340615 h 5922355"/>
              <a:gd name="connsiteX1123" fmla="*/ 1699653 w 2421171"/>
              <a:gd name="connsiteY1123" fmla="*/ 3335111 h 5922355"/>
              <a:gd name="connsiteX1124" fmla="*/ 1698698 w 2421171"/>
              <a:gd name="connsiteY1124" fmla="*/ 2578147 h 5922355"/>
              <a:gd name="connsiteX1125" fmla="*/ 1702463 w 2421171"/>
              <a:gd name="connsiteY1125" fmla="*/ 2577473 h 5922355"/>
              <a:gd name="connsiteX1126" fmla="*/ 1702463 w 2421171"/>
              <a:gd name="connsiteY1126" fmla="*/ 2581461 h 5922355"/>
              <a:gd name="connsiteX1127" fmla="*/ 1698754 w 2421171"/>
              <a:gd name="connsiteY1127" fmla="*/ 2580281 h 5922355"/>
              <a:gd name="connsiteX1128" fmla="*/ 1698754 w 2421171"/>
              <a:gd name="connsiteY1128" fmla="*/ 2578091 h 5922355"/>
              <a:gd name="connsiteX1129" fmla="*/ 1695101 w 2421171"/>
              <a:gd name="connsiteY1129" fmla="*/ 3148243 h 5922355"/>
              <a:gd name="connsiteX1130" fmla="*/ 1681725 w 2421171"/>
              <a:gd name="connsiteY1130" fmla="*/ 3138245 h 5922355"/>
              <a:gd name="connsiteX1131" fmla="*/ 1684760 w 2421171"/>
              <a:gd name="connsiteY1131" fmla="*/ 3135099 h 5922355"/>
              <a:gd name="connsiteX1132" fmla="*/ 1695101 w 2421171"/>
              <a:gd name="connsiteY1132" fmla="*/ 3148243 h 5922355"/>
              <a:gd name="connsiteX1133" fmla="*/ 1678803 w 2421171"/>
              <a:gd name="connsiteY1133" fmla="*/ 2914700 h 5922355"/>
              <a:gd name="connsiteX1134" fmla="*/ 1679870 w 2421171"/>
              <a:gd name="connsiteY1134" fmla="*/ 2912565 h 5922355"/>
              <a:gd name="connsiteX1135" fmla="*/ 1683298 w 2421171"/>
              <a:gd name="connsiteY1135" fmla="*/ 2914588 h 5922355"/>
              <a:gd name="connsiteX1136" fmla="*/ 1682287 w 2421171"/>
              <a:gd name="connsiteY1136" fmla="*/ 2916666 h 5922355"/>
              <a:gd name="connsiteX1137" fmla="*/ 1678803 w 2421171"/>
              <a:gd name="connsiteY1137" fmla="*/ 2914644 h 5922355"/>
              <a:gd name="connsiteX1138" fmla="*/ 1679140 w 2421171"/>
              <a:gd name="connsiteY1138" fmla="*/ 3091682 h 5922355"/>
              <a:gd name="connsiteX1139" fmla="*/ 1682006 w 2421171"/>
              <a:gd name="connsiteY1139" fmla="*/ 3094434 h 5922355"/>
              <a:gd name="connsiteX1140" fmla="*/ 1680545 w 2421171"/>
              <a:gd name="connsiteY1140" fmla="*/ 3096344 h 5922355"/>
              <a:gd name="connsiteX1141" fmla="*/ 1677735 w 2421171"/>
              <a:gd name="connsiteY1141" fmla="*/ 3093648 h 5922355"/>
              <a:gd name="connsiteX1142" fmla="*/ 1679140 w 2421171"/>
              <a:gd name="connsiteY1142" fmla="*/ 3091739 h 5922355"/>
              <a:gd name="connsiteX1143" fmla="*/ 1679814 w 2421171"/>
              <a:gd name="connsiteY1143" fmla="*/ 4489063 h 5922355"/>
              <a:gd name="connsiteX1144" fmla="*/ 1680433 w 2421171"/>
              <a:gd name="connsiteY1144" fmla="*/ 4486704 h 5922355"/>
              <a:gd name="connsiteX1145" fmla="*/ 1684535 w 2421171"/>
              <a:gd name="connsiteY1145" fmla="*/ 4487153 h 5922355"/>
              <a:gd name="connsiteX1146" fmla="*/ 1683973 w 2421171"/>
              <a:gd name="connsiteY1146" fmla="*/ 4489456 h 5922355"/>
              <a:gd name="connsiteX1147" fmla="*/ 1679814 w 2421171"/>
              <a:gd name="connsiteY1147" fmla="*/ 4489063 h 5922355"/>
              <a:gd name="connsiteX1148" fmla="*/ 1678409 w 2421171"/>
              <a:gd name="connsiteY1148" fmla="*/ 3904307 h 5922355"/>
              <a:gd name="connsiteX1149" fmla="*/ 1681893 w 2421171"/>
              <a:gd name="connsiteY1149" fmla="*/ 3907228 h 5922355"/>
              <a:gd name="connsiteX1150" fmla="*/ 1680995 w 2421171"/>
              <a:gd name="connsiteY1150" fmla="*/ 3911609 h 5922355"/>
              <a:gd name="connsiteX1151" fmla="*/ 1677454 w 2421171"/>
              <a:gd name="connsiteY1151" fmla="*/ 3908745 h 5922355"/>
              <a:gd name="connsiteX1152" fmla="*/ 1678409 w 2421171"/>
              <a:gd name="connsiteY1152" fmla="*/ 3904307 h 5922355"/>
              <a:gd name="connsiteX1153" fmla="*/ 1676161 w 2421171"/>
              <a:gd name="connsiteY1153" fmla="*/ 3827303 h 5922355"/>
              <a:gd name="connsiteX1154" fmla="*/ 1687008 w 2421171"/>
              <a:gd name="connsiteY1154" fmla="*/ 3825168 h 5922355"/>
              <a:gd name="connsiteX1155" fmla="*/ 1693528 w 2421171"/>
              <a:gd name="connsiteY1155" fmla="*/ 3827977 h 5922355"/>
              <a:gd name="connsiteX1156" fmla="*/ 1690492 w 2421171"/>
              <a:gd name="connsiteY1156" fmla="*/ 3831403 h 5922355"/>
              <a:gd name="connsiteX1157" fmla="*/ 1678297 w 2421171"/>
              <a:gd name="connsiteY1157" fmla="*/ 3831627 h 5922355"/>
              <a:gd name="connsiteX1158" fmla="*/ 1676161 w 2421171"/>
              <a:gd name="connsiteY1158" fmla="*/ 3827246 h 5922355"/>
              <a:gd name="connsiteX1159" fmla="*/ 1673857 w 2421171"/>
              <a:gd name="connsiteY1159" fmla="*/ 2319947 h 5922355"/>
              <a:gd name="connsiteX1160" fmla="*/ 1680545 w 2421171"/>
              <a:gd name="connsiteY1160" fmla="*/ 2315172 h 5922355"/>
              <a:gd name="connsiteX1161" fmla="*/ 1685715 w 2421171"/>
              <a:gd name="connsiteY1161" fmla="*/ 2322811 h 5922355"/>
              <a:gd name="connsiteX1162" fmla="*/ 1680264 w 2421171"/>
              <a:gd name="connsiteY1162" fmla="*/ 2326462 h 5922355"/>
              <a:gd name="connsiteX1163" fmla="*/ 1673857 w 2421171"/>
              <a:gd name="connsiteY1163" fmla="*/ 2319947 h 5922355"/>
              <a:gd name="connsiteX1164" fmla="*/ 1650140 w 2421171"/>
              <a:gd name="connsiteY1164" fmla="*/ 3636335 h 5922355"/>
              <a:gd name="connsiteX1165" fmla="*/ 1653624 w 2421171"/>
              <a:gd name="connsiteY1165" fmla="*/ 3633470 h 5922355"/>
              <a:gd name="connsiteX1166" fmla="*/ 1657671 w 2421171"/>
              <a:gd name="connsiteY1166" fmla="*/ 3635548 h 5922355"/>
              <a:gd name="connsiteX1167" fmla="*/ 1653174 w 2421171"/>
              <a:gd name="connsiteY1167" fmla="*/ 3639648 h 5922355"/>
              <a:gd name="connsiteX1168" fmla="*/ 1650084 w 2421171"/>
              <a:gd name="connsiteY1168" fmla="*/ 3636335 h 5922355"/>
              <a:gd name="connsiteX1169" fmla="*/ 1642047 w 2421171"/>
              <a:gd name="connsiteY1169" fmla="*/ 4475976 h 5922355"/>
              <a:gd name="connsiteX1170" fmla="*/ 1644800 w 2421171"/>
              <a:gd name="connsiteY1170" fmla="*/ 4472775 h 5922355"/>
              <a:gd name="connsiteX1171" fmla="*/ 1650308 w 2421171"/>
              <a:gd name="connsiteY1171" fmla="*/ 4480020 h 5922355"/>
              <a:gd name="connsiteX1172" fmla="*/ 1647498 w 2421171"/>
              <a:gd name="connsiteY1172" fmla="*/ 4483446 h 5922355"/>
              <a:gd name="connsiteX1173" fmla="*/ 1642047 w 2421171"/>
              <a:gd name="connsiteY1173" fmla="*/ 4475976 h 5922355"/>
              <a:gd name="connsiteX1174" fmla="*/ 1647330 w 2421171"/>
              <a:gd name="connsiteY1174" fmla="*/ 3372461 h 5922355"/>
              <a:gd name="connsiteX1175" fmla="*/ 1645644 w 2421171"/>
              <a:gd name="connsiteY1175" fmla="*/ 3376843 h 5922355"/>
              <a:gd name="connsiteX1176" fmla="*/ 1637438 w 2421171"/>
              <a:gd name="connsiteY1176" fmla="*/ 3368755 h 5922355"/>
              <a:gd name="connsiteX1177" fmla="*/ 1639068 w 2421171"/>
              <a:gd name="connsiteY1177" fmla="*/ 3364767 h 5922355"/>
              <a:gd name="connsiteX1178" fmla="*/ 1647330 w 2421171"/>
              <a:gd name="connsiteY1178" fmla="*/ 3372461 h 5922355"/>
              <a:gd name="connsiteX1179" fmla="*/ 1643845 w 2421171"/>
              <a:gd name="connsiteY1179" fmla="*/ 2840896 h 5922355"/>
              <a:gd name="connsiteX1180" fmla="*/ 1641653 w 2421171"/>
              <a:gd name="connsiteY1180" fmla="*/ 2840840 h 5922355"/>
              <a:gd name="connsiteX1181" fmla="*/ 1641821 w 2421171"/>
              <a:gd name="connsiteY1181" fmla="*/ 2836515 h 5922355"/>
              <a:gd name="connsiteX1182" fmla="*/ 1644070 w 2421171"/>
              <a:gd name="connsiteY1182" fmla="*/ 2836459 h 5922355"/>
              <a:gd name="connsiteX1183" fmla="*/ 1643845 w 2421171"/>
              <a:gd name="connsiteY1183" fmla="*/ 2840896 h 5922355"/>
              <a:gd name="connsiteX1184" fmla="*/ 1639068 w 2421171"/>
              <a:gd name="connsiteY1184" fmla="*/ 4194916 h 5922355"/>
              <a:gd name="connsiteX1185" fmla="*/ 1641597 w 2421171"/>
              <a:gd name="connsiteY1185" fmla="*/ 4191040 h 5922355"/>
              <a:gd name="connsiteX1186" fmla="*/ 1644913 w 2421171"/>
              <a:gd name="connsiteY1186" fmla="*/ 4192613 h 5922355"/>
              <a:gd name="connsiteX1187" fmla="*/ 1642497 w 2421171"/>
              <a:gd name="connsiteY1187" fmla="*/ 4196545 h 5922355"/>
              <a:gd name="connsiteX1188" fmla="*/ 1639124 w 2421171"/>
              <a:gd name="connsiteY1188" fmla="*/ 4194860 h 5922355"/>
              <a:gd name="connsiteX1189" fmla="*/ 1636651 w 2421171"/>
              <a:gd name="connsiteY1189" fmla="*/ 3766642 h 5922355"/>
              <a:gd name="connsiteX1190" fmla="*/ 1640416 w 2421171"/>
              <a:gd name="connsiteY1190" fmla="*/ 3767541 h 5922355"/>
              <a:gd name="connsiteX1191" fmla="*/ 1638900 w 2421171"/>
              <a:gd name="connsiteY1191" fmla="*/ 3771585 h 5922355"/>
              <a:gd name="connsiteX1192" fmla="*/ 1635696 w 2421171"/>
              <a:gd name="connsiteY1192" fmla="*/ 3768720 h 5922355"/>
              <a:gd name="connsiteX1193" fmla="*/ 1636651 w 2421171"/>
              <a:gd name="connsiteY1193" fmla="*/ 3766642 h 5922355"/>
              <a:gd name="connsiteX1194" fmla="*/ 1631986 w 2421171"/>
              <a:gd name="connsiteY1194" fmla="*/ 3484234 h 5922355"/>
              <a:gd name="connsiteX1195" fmla="*/ 1634684 w 2421171"/>
              <a:gd name="connsiteY1195" fmla="*/ 3480527 h 5922355"/>
              <a:gd name="connsiteX1196" fmla="*/ 1637157 w 2421171"/>
              <a:gd name="connsiteY1196" fmla="*/ 3483841 h 5922355"/>
              <a:gd name="connsiteX1197" fmla="*/ 1634572 w 2421171"/>
              <a:gd name="connsiteY1197" fmla="*/ 3487660 h 5922355"/>
              <a:gd name="connsiteX1198" fmla="*/ 1631986 w 2421171"/>
              <a:gd name="connsiteY1198" fmla="*/ 3484178 h 5922355"/>
              <a:gd name="connsiteX1199" fmla="*/ 1625186 w 2421171"/>
              <a:gd name="connsiteY1199" fmla="*/ 1776586 h 5922355"/>
              <a:gd name="connsiteX1200" fmla="*/ 1621365 w 2421171"/>
              <a:gd name="connsiteY1200" fmla="*/ 1781978 h 5922355"/>
              <a:gd name="connsiteX1201" fmla="*/ 1615969 w 2421171"/>
              <a:gd name="connsiteY1201" fmla="*/ 1777317 h 5922355"/>
              <a:gd name="connsiteX1202" fmla="*/ 1619960 w 2421171"/>
              <a:gd name="connsiteY1202" fmla="*/ 1771868 h 5922355"/>
              <a:gd name="connsiteX1203" fmla="*/ 1625242 w 2421171"/>
              <a:gd name="connsiteY1203" fmla="*/ 1776586 h 5922355"/>
              <a:gd name="connsiteX1204" fmla="*/ 1618273 w 2421171"/>
              <a:gd name="connsiteY1204" fmla="*/ 1560792 h 5922355"/>
              <a:gd name="connsiteX1205" fmla="*/ 1615576 w 2421171"/>
              <a:gd name="connsiteY1205" fmla="*/ 1556917 h 5922355"/>
              <a:gd name="connsiteX1206" fmla="*/ 1619004 w 2421171"/>
              <a:gd name="connsiteY1206" fmla="*/ 1555288 h 5922355"/>
              <a:gd name="connsiteX1207" fmla="*/ 1621533 w 2421171"/>
              <a:gd name="connsiteY1207" fmla="*/ 1559164 h 5922355"/>
              <a:gd name="connsiteX1208" fmla="*/ 1618217 w 2421171"/>
              <a:gd name="connsiteY1208" fmla="*/ 1560792 h 5922355"/>
              <a:gd name="connsiteX1209" fmla="*/ 1634853 w 2421171"/>
              <a:gd name="connsiteY1209" fmla="*/ 1630440 h 5922355"/>
              <a:gd name="connsiteX1210" fmla="*/ 1629795 w 2421171"/>
              <a:gd name="connsiteY1210" fmla="*/ 1635382 h 5922355"/>
              <a:gd name="connsiteX1211" fmla="*/ 1624849 w 2421171"/>
              <a:gd name="connsiteY1211" fmla="*/ 1629990 h 5922355"/>
              <a:gd name="connsiteX1212" fmla="*/ 1628502 w 2421171"/>
              <a:gd name="connsiteY1212" fmla="*/ 1623980 h 5922355"/>
              <a:gd name="connsiteX1213" fmla="*/ 1634909 w 2421171"/>
              <a:gd name="connsiteY1213" fmla="*/ 1630440 h 5922355"/>
              <a:gd name="connsiteX1214" fmla="*/ 1629176 w 2421171"/>
              <a:gd name="connsiteY1214" fmla="*/ 1352750 h 5922355"/>
              <a:gd name="connsiteX1215" fmla="*/ 1627041 w 2421171"/>
              <a:gd name="connsiteY1215" fmla="*/ 1353929 h 5922355"/>
              <a:gd name="connsiteX1216" fmla="*/ 1625017 w 2421171"/>
              <a:gd name="connsiteY1216" fmla="*/ 1349941 h 5922355"/>
              <a:gd name="connsiteX1217" fmla="*/ 1627097 w 2421171"/>
              <a:gd name="connsiteY1217" fmla="*/ 1348874 h 5922355"/>
              <a:gd name="connsiteX1218" fmla="*/ 1629121 w 2421171"/>
              <a:gd name="connsiteY1218" fmla="*/ 1352806 h 5922355"/>
              <a:gd name="connsiteX1219" fmla="*/ 1635078 w 2421171"/>
              <a:gd name="connsiteY1219" fmla="*/ 1985303 h 5922355"/>
              <a:gd name="connsiteX1220" fmla="*/ 1630637 w 2421171"/>
              <a:gd name="connsiteY1220" fmla="*/ 1987887 h 5922355"/>
              <a:gd name="connsiteX1221" fmla="*/ 1625636 w 2421171"/>
              <a:gd name="connsiteY1221" fmla="*/ 1983337 h 5922355"/>
              <a:gd name="connsiteX1222" fmla="*/ 1630357 w 2421171"/>
              <a:gd name="connsiteY1222" fmla="*/ 1979743 h 5922355"/>
              <a:gd name="connsiteX1223" fmla="*/ 1635078 w 2421171"/>
              <a:gd name="connsiteY1223" fmla="*/ 1985247 h 5922355"/>
              <a:gd name="connsiteX1224" fmla="*/ 1627153 w 2421171"/>
              <a:gd name="connsiteY1224" fmla="*/ 4744118 h 5922355"/>
              <a:gd name="connsiteX1225" fmla="*/ 1629121 w 2421171"/>
              <a:gd name="connsiteY1225" fmla="*/ 4742433 h 5922355"/>
              <a:gd name="connsiteX1226" fmla="*/ 1631874 w 2421171"/>
              <a:gd name="connsiteY1226" fmla="*/ 4745578 h 5922355"/>
              <a:gd name="connsiteX1227" fmla="*/ 1630019 w 2421171"/>
              <a:gd name="connsiteY1227" fmla="*/ 4746982 h 5922355"/>
              <a:gd name="connsiteX1228" fmla="*/ 1627153 w 2421171"/>
              <a:gd name="connsiteY1228" fmla="*/ 4744062 h 5922355"/>
              <a:gd name="connsiteX1229" fmla="*/ 1621027 w 2421171"/>
              <a:gd name="connsiteY1229" fmla="*/ 3088706 h 5922355"/>
              <a:gd name="connsiteX1230" fmla="*/ 1626647 w 2421171"/>
              <a:gd name="connsiteY1230" fmla="*/ 3085504 h 5922355"/>
              <a:gd name="connsiteX1231" fmla="*/ 1627547 w 2421171"/>
              <a:gd name="connsiteY1231" fmla="*/ 3089436 h 5922355"/>
              <a:gd name="connsiteX1232" fmla="*/ 1623781 w 2421171"/>
              <a:gd name="connsiteY1232" fmla="*/ 3091682 h 5922355"/>
              <a:gd name="connsiteX1233" fmla="*/ 1621083 w 2421171"/>
              <a:gd name="connsiteY1233" fmla="*/ 3088649 h 5922355"/>
              <a:gd name="connsiteX1234" fmla="*/ 1616756 w 2421171"/>
              <a:gd name="connsiteY1234" fmla="*/ 2910937 h 5922355"/>
              <a:gd name="connsiteX1235" fmla="*/ 1619566 w 2421171"/>
              <a:gd name="connsiteY1235" fmla="*/ 2907735 h 5922355"/>
              <a:gd name="connsiteX1236" fmla="*/ 1622432 w 2421171"/>
              <a:gd name="connsiteY1236" fmla="*/ 2911442 h 5922355"/>
              <a:gd name="connsiteX1237" fmla="*/ 1619453 w 2421171"/>
              <a:gd name="connsiteY1237" fmla="*/ 2914363 h 5922355"/>
              <a:gd name="connsiteX1238" fmla="*/ 1616756 w 2421171"/>
              <a:gd name="connsiteY1238" fmla="*/ 2910937 h 5922355"/>
              <a:gd name="connsiteX1239" fmla="*/ 1611473 w 2421171"/>
              <a:gd name="connsiteY1239" fmla="*/ 4171270 h 5922355"/>
              <a:gd name="connsiteX1240" fmla="*/ 1615014 w 2421171"/>
              <a:gd name="connsiteY1240" fmla="*/ 4168461 h 5922355"/>
              <a:gd name="connsiteX1241" fmla="*/ 1617992 w 2421171"/>
              <a:gd name="connsiteY1241" fmla="*/ 4170877 h 5922355"/>
              <a:gd name="connsiteX1242" fmla="*/ 1613215 w 2421171"/>
              <a:gd name="connsiteY1242" fmla="*/ 4174865 h 5922355"/>
              <a:gd name="connsiteX1243" fmla="*/ 1611473 w 2421171"/>
              <a:gd name="connsiteY1243" fmla="*/ 4171214 h 5922355"/>
              <a:gd name="connsiteX1244" fmla="*/ 1601638 w 2421171"/>
              <a:gd name="connsiteY1244" fmla="*/ 1535124 h 5922355"/>
              <a:gd name="connsiteX1245" fmla="*/ 1594106 w 2421171"/>
              <a:gd name="connsiteY1245" fmla="*/ 1533776 h 5922355"/>
              <a:gd name="connsiteX1246" fmla="*/ 1590734 w 2421171"/>
              <a:gd name="connsiteY1246" fmla="*/ 1526980 h 5922355"/>
              <a:gd name="connsiteX1247" fmla="*/ 1582360 w 2421171"/>
              <a:gd name="connsiteY1247" fmla="*/ 1513949 h 5922355"/>
              <a:gd name="connsiteX1248" fmla="*/ 1590734 w 2421171"/>
              <a:gd name="connsiteY1248" fmla="*/ 1526980 h 5922355"/>
              <a:gd name="connsiteX1249" fmla="*/ 1597703 w 2421171"/>
              <a:gd name="connsiteY1249" fmla="*/ 1529620 h 5922355"/>
              <a:gd name="connsiteX1250" fmla="*/ 1601638 w 2421171"/>
              <a:gd name="connsiteY1250" fmla="*/ 1535180 h 5922355"/>
              <a:gd name="connsiteX1251" fmla="*/ 1599052 w 2421171"/>
              <a:gd name="connsiteY1251" fmla="*/ 1463511 h 5922355"/>
              <a:gd name="connsiteX1252" fmla="*/ 1595174 w 2421171"/>
              <a:gd name="connsiteY1252" fmla="*/ 1465533 h 5922355"/>
              <a:gd name="connsiteX1253" fmla="*/ 1591409 w 2421171"/>
              <a:gd name="connsiteY1253" fmla="*/ 1460759 h 5922355"/>
              <a:gd name="connsiteX1254" fmla="*/ 1595287 w 2421171"/>
              <a:gd name="connsiteY1254" fmla="*/ 1458849 h 5922355"/>
              <a:gd name="connsiteX1255" fmla="*/ 1598996 w 2421171"/>
              <a:gd name="connsiteY1255" fmla="*/ 1463511 h 5922355"/>
              <a:gd name="connsiteX1256" fmla="*/ 1580450 w 2421171"/>
              <a:gd name="connsiteY1256" fmla="*/ 2183966 h 5922355"/>
              <a:gd name="connsiteX1257" fmla="*/ 1582866 w 2421171"/>
              <a:gd name="connsiteY1257" fmla="*/ 2187336 h 5922355"/>
              <a:gd name="connsiteX1258" fmla="*/ 1581180 w 2421171"/>
              <a:gd name="connsiteY1258" fmla="*/ 2188853 h 5922355"/>
              <a:gd name="connsiteX1259" fmla="*/ 1579045 w 2421171"/>
              <a:gd name="connsiteY1259" fmla="*/ 2187786 h 5922355"/>
              <a:gd name="connsiteX1260" fmla="*/ 1580450 w 2421171"/>
              <a:gd name="connsiteY1260" fmla="*/ 2183966 h 5922355"/>
              <a:gd name="connsiteX1261" fmla="*/ 1580337 w 2421171"/>
              <a:gd name="connsiteY1261" fmla="*/ 2452782 h 5922355"/>
              <a:gd name="connsiteX1262" fmla="*/ 1575335 w 2421171"/>
              <a:gd name="connsiteY1262" fmla="*/ 2455815 h 5922355"/>
              <a:gd name="connsiteX1263" fmla="*/ 1573481 w 2421171"/>
              <a:gd name="connsiteY1263" fmla="*/ 2451490 h 5922355"/>
              <a:gd name="connsiteX1264" fmla="*/ 1577246 w 2421171"/>
              <a:gd name="connsiteY1264" fmla="*/ 2449356 h 5922355"/>
              <a:gd name="connsiteX1265" fmla="*/ 1580337 w 2421171"/>
              <a:gd name="connsiteY1265" fmla="*/ 2452726 h 5922355"/>
              <a:gd name="connsiteX1266" fmla="*/ 1577752 w 2421171"/>
              <a:gd name="connsiteY1266" fmla="*/ 2690537 h 5922355"/>
              <a:gd name="connsiteX1267" fmla="*/ 1572412 w 2421171"/>
              <a:gd name="connsiteY1267" fmla="*/ 2685819 h 5922355"/>
              <a:gd name="connsiteX1268" fmla="*/ 1574829 w 2421171"/>
              <a:gd name="connsiteY1268" fmla="*/ 2679528 h 5922355"/>
              <a:gd name="connsiteX1269" fmla="*/ 1580000 w 2421171"/>
              <a:gd name="connsiteY1269" fmla="*/ 2684134 h 5922355"/>
              <a:gd name="connsiteX1270" fmla="*/ 1577752 w 2421171"/>
              <a:gd name="connsiteY1270" fmla="*/ 2690537 h 5922355"/>
              <a:gd name="connsiteX1271" fmla="*/ 1560835 w 2421171"/>
              <a:gd name="connsiteY1271" fmla="*/ 2056860 h 5922355"/>
              <a:gd name="connsiteX1272" fmla="*/ 1593151 w 2421171"/>
              <a:gd name="connsiteY1272" fmla="*/ 2036303 h 5922355"/>
              <a:gd name="connsiteX1273" fmla="*/ 1560835 w 2421171"/>
              <a:gd name="connsiteY1273" fmla="*/ 2056860 h 5922355"/>
              <a:gd name="connsiteX1274" fmla="*/ 1584159 w 2421171"/>
              <a:gd name="connsiteY1274" fmla="*/ 664591 h 5922355"/>
              <a:gd name="connsiteX1275" fmla="*/ 1589329 w 2421171"/>
              <a:gd name="connsiteY1275" fmla="*/ 668354 h 5922355"/>
              <a:gd name="connsiteX1276" fmla="*/ 1587137 w 2421171"/>
              <a:gd name="connsiteY1276" fmla="*/ 677228 h 5922355"/>
              <a:gd name="connsiteX1277" fmla="*/ 1581517 w 2421171"/>
              <a:gd name="connsiteY1277" fmla="*/ 673633 h 5922355"/>
              <a:gd name="connsiteX1278" fmla="*/ 1584159 w 2421171"/>
              <a:gd name="connsiteY1278" fmla="*/ 664591 h 5922355"/>
              <a:gd name="connsiteX1279" fmla="*/ 1601694 w 2421171"/>
              <a:gd name="connsiteY1279" fmla="*/ 3021136 h 5922355"/>
              <a:gd name="connsiteX1280" fmla="*/ 1601075 w 2421171"/>
              <a:gd name="connsiteY1280" fmla="*/ 3023383 h 5922355"/>
              <a:gd name="connsiteX1281" fmla="*/ 1596916 w 2421171"/>
              <a:gd name="connsiteY1281" fmla="*/ 3022934 h 5922355"/>
              <a:gd name="connsiteX1282" fmla="*/ 1597591 w 2421171"/>
              <a:gd name="connsiteY1282" fmla="*/ 3020631 h 5922355"/>
              <a:gd name="connsiteX1283" fmla="*/ 1601694 w 2421171"/>
              <a:gd name="connsiteY1283" fmla="*/ 3021136 h 5922355"/>
              <a:gd name="connsiteX1284" fmla="*/ 1606077 w 2421171"/>
              <a:gd name="connsiteY1284" fmla="*/ 3152736 h 5922355"/>
              <a:gd name="connsiteX1285" fmla="*/ 1586126 w 2421171"/>
              <a:gd name="connsiteY1285" fmla="*/ 3167340 h 5922355"/>
              <a:gd name="connsiteX1286" fmla="*/ 1606077 w 2421171"/>
              <a:gd name="connsiteY1286" fmla="*/ 3152736 h 5922355"/>
              <a:gd name="connsiteX1287" fmla="*/ 1606190 w 2421171"/>
              <a:gd name="connsiteY1287" fmla="*/ 4587075 h 5922355"/>
              <a:gd name="connsiteX1288" fmla="*/ 1603717 w 2421171"/>
              <a:gd name="connsiteY1288" fmla="*/ 4583705 h 5922355"/>
              <a:gd name="connsiteX1289" fmla="*/ 1605459 w 2421171"/>
              <a:gd name="connsiteY1289" fmla="*/ 4582301 h 5922355"/>
              <a:gd name="connsiteX1290" fmla="*/ 1607876 w 2421171"/>
              <a:gd name="connsiteY1290" fmla="*/ 4585670 h 5922355"/>
              <a:gd name="connsiteX1291" fmla="*/ 1606190 w 2421171"/>
              <a:gd name="connsiteY1291" fmla="*/ 4587075 h 5922355"/>
              <a:gd name="connsiteX1292" fmla="*/ 1594949 w 2421171"/>
              <a:gd name="connsiteY1292" fmla="*/ 3985750 h 5922355"/>
              <a:gd name="connsiteX1293" fmla="*/ 1609394 w 2421171"/>
              <a:gd name="connsiteY1293" fmla="*/ 3960306 h 5922355"/>
              <a:gd name="connsiteX1294" fmla="*/ 1594949 w 2421171"/>
              <a:gd name="connsiteY1294" fmla="*/ 3985750 h 5922355"/>
              <a:gd name="connsiteX1295" fmla="*/ 1599277 w 2421171"/>
              <a:gd name="connsiteY1295" fmla="*/ 4756362 h 5922355"/>
              <a:gd name="connsiteX1296" fmla="*/ 1604672 w 2421171"/>
              <a:gd name="connsiteY1296" fmla="*/ 4760406 h 5922355"/>
              <a:gd name="connsiteX1297" fmla="*/ 1600457 w 2421171"/>
              <a:gd name="connsiteY1297" fmla="*/ 4762597 h 5922355"/>
              <a:gd name="connsiteX1298" fmla="*/ 1594837 w 2421171"/>
              <a:gd name="connsiteY1298" fmla="*/ 4759114 h 5922355"/>
              <a:gd name="connsiteX1299" fmla="*/ 1599277 w 2421171"/>
              <a:gd name="connsiteY1299" fmla="*/ 4756306 h 5922355"/>
              <a:gd name="connsiteX1300" fmla="*/ 1590004 w 2421171"/>
              <a:gd name="connsiteY1300" fmla="*/ 4007430 h 5922355"/>
              <a:gd name="connsiteX1301" fmla="*/ 1594388 w 2421171"/>
              <a:gd name="connsiteY1301" fmla="*/ 4007880 h 5922355"/>
              <a:gd name="connsiteX1302" fmla="*/ 1597703 w 2421171"/>
              <a:gd name="connsiteY1302" fmla="*/ 4019956 h 5922355"/>
              <a:gd name="connsiteX1303" fmla="*/ 1594725 w 2421171"/>
              <a:gd name="connsiteY1303" fmla="*/ 4023606 h 5922355"/>
              <a:gd name="connsiteX1304" fmla="*/ 1592139 w 2421171"/>
              <a:gd name="connsiteY1304" fmla="*/ 4022427 h 5922355"/>
              <a:gd name="connsiteX1305" fmla="*/ 1590004 w 2421171"/>
              <a:gd name="connsiteY1305" fmla="*/ 4007430 h 5922355"/>
              <a:gd name="connsiteX1306" fmla="*/ 1575729 w 2421171"/>
              <a:gd name="connsiteY1306" fmla="*/ 3837356 h 5922355"/>
              <a:gd name="connsiteX1307" fmla="*/ 1589329 w 2421171"/>
              <a:gd name="connsiteY1307" fmla="*/ 3828370 h 5922355"/>
              <a:gd name="connsiteX1308" fmla="*/ 1597760 w 2421171"/>
              <a:gd name="connsiteY1308" fmla="*/ 3835671 h 5922355"/>
              <a:gd name="connsiteX1309" fmla="*/ 1585845 w 2421171"/>
              <a:gd name="connsiteY1309" fmla="*/ 3845332 h 5922355"/>
              <a:gd name="connsiteX1310" fmla="*/ 1575729 w 2421171"/>
              <a:gd name="connsiteY1310" fmla="*/ 3837356 h 5922355"/>
              <a:gd name="connsiteX1311" fmla="*/ 1566174 w 2421171"/>
              <a:gd name="connsiteY1311" fmla="*/ 3147569 h 5922355"/>
              <a:gd name="connsiteX1312" fmla="*/ 1569546 w 2421171"/>
              <a:gd name="connsiteY1312" fmla="*/ 3141727 h 5922355"/>
              <a:gd name="connsiteX1313" fmla="*/ 1575054 w 2421171"/>
              <a:gd name="connsiteY1313" fmla="*/ 3148467 h 5922355"/>
              <a:gd name="connsiteX1314" fmla="*/ 1570333 w 2421171"/>
              <a:gd name="connsiteY1314" fmla="*/ 3153466 h 5922355"/>
              <a:gd name="connsiteX1315" fmla="*/ 1566174 w 2421171"/>
              <a:gd name="connsiteY1315" fmla="*/ 3147569 h 5922355"/>
              <a:gd name="connsiteX1316" fmla="*/ 1563420 w 2421171"/>
              <a:gd name="connsiteY1316" fmla="*/ 4358306 h 5922355"/>
              <a:gd name="connsiteX1317" fmla="*/ 1564151 w 2421171"/>
              <a:gd name="connsiteY1317" fmla="*/ 4354037 h 5922355"/>
              <a:gd name="connsiteX1318" fmla="*/ 1566343 w 2421171"/>
              <a:gd name="connsiteY1318" fmla="*/ 4354543 h 5922355"/>
              <a:gd name="connsiteX1319" fmla="*/ 1565612 w 2421171"/>
              <a:gd name="connsiteY1319" fmla="*/ 4358812 h 5922355"/>
              <a:gd name="connsiteX1320" fmla="*/ 1563420 w 2421171"/>
              <a:gd name="connsiteY1320" fmla="*/ 4358306 h 5922355"/>
              <a:gd name="connsiteX1321" fmla="*/ 1559936 w 2421171"/>
              <a:gd name="connsiteY1321" fmla="*/ 4337131 h 5922355"/>
              <a:gd name="connsiteX1322" fmla="*/ 1563814 w 2421171"/>
              <a:gd name="connsiteY1322" fmla="*/ 4335109 h 5922355"/>
              <a:gd name="connsiteX1323" fmla="*/ 1564769 w 2421171"/>
              <a:gd name="connsiteY1323" fmla="*/ 4337244 h 5922355"/>
              <a:gd name="connsiteX1324" fmla="*/ 1560948 w 2421171"/>
              <a:gd name="connsiteY1324" fmla="*/ 4339378 h 5922355"/>
              <a:gd name="connsiteX1325" fmla="*/ 1559936 w 2421171"/>
              <a:gd name="connsiteY1325" fmla="*/ 4337187 h 5922355"/>
              <a:gd name="connsiteX1326" fmla="*/ 1559936 w 2421171"/>
              <a:gd name="connsiteY1326" fmla="*/ 3628302 h 5922355"/>
              <a:gd name="connsiteX1327" fmla="*/ 1563926 w 2421171"/>
              <a:gd name="connsiteY1327" fmla="*/ 3627404 h 5922355"/>
              <a:gd name="connsiteX1328" fmla="*/ 1564938 w 2421171"/>
              <a:gd name="connsiteY1328" fmla="*/ 3629201 h 5922355"/>
              <a:gd name="connsiteX1329" fmla="*/ 1562072 w 2421171"/>
              <a:gd name="connsiteY1329" fmla="*/ 3631785 h 5922355"/>
              <a:gd name="connsiteX1330" fmla="*/ 1559992 w 2421171"/>
              <a:gd name="connsiteY1330" fmla="*/ 3628302 h 5922355"/>
              <a:gd name="connsiteX1331" fmla="*/ 1559093 w 2421171"/>
              <a:gd name="connsiteY1331" fmla="*/ 2472609 h 5922355"/>
              <a:gd name="connsiteX1332" fmla="*/ 1562915 w 2421171"/>
              <a:gd name="connsiteY1332" fmla="*/ 2470812 h 5922355"/>
              <a:gd name="connsiteX1333" fmla="*/ 1566680 w 2421171"/>
              <a:gd name="connsiteY1333" fmla="*/ 2473395 h 5922355"/>
              <a:gd name="connsiteX1334" fmla="*/ 1564038 w 2421171"/>
              <a:gd name="connsiteY1334" fmla="*/ 2476653 h 5922355"/>
              <a:gd name="connsiteX1335" fmla="*/ 1559093 w 2421171"/>
              <a:gd name="connsiteY1335" fmla="*/ 2472609 h 5922355"/>
              <a:gd name="connsiteX1336" fmla="*/ 1554034 w 2421171"/>
              <a:gd name="connsiteY1336" fmla="*/ 1755692 h 5922355"/>
              <a:gd name="connsiteX1337" fmla="*/ 1548864 w 2421171"/>
              <a:gd name="connsiteY1337" fmla="*/ 1751704 h 5922355"/>
              <a:gd name="connsiteX1338" fmla="*/ 1553866 w 2421171"/>
              <a:gd name="connsiteY1338" fmla="*/ 1746762 h 5922355"/>
              <a:gd name="connsiteX1339" fmla="*/ 1559093 w 2421171"/>
              <a:gd name="connsiteY1339" fmla="*/ 1750749 h 5922355"/>
              <a:gd name="connsiteX1340" fmla="*/ 1554034 w 2421171"/>
              <a:gd name="connsiteY1340" fmla="*/ 1755748 h 5922355"/>
              <a:gd name="connsiteX1341" fmla="*/ 1544312 w 2421171"/>
              <a:gd name="connsiteY1341" fmla="*/ 2641391 h 5922355"/>
              <a:gd name="connsiteX1342" fmla="*/ 1547009 w 2421171"/>
              <a:gd name="connsiteY1342" fmla="*/ 2645154 h 5922355"/>
              <a:gd name="connsiteX1343" fmla="*/ 1544480 w 2421171"/>
              <a:gd name="connsiteY1343" fmla="*/ 2651501 h 5922355"/>
              <a:gd name="connsiteX1344" fmla="*/ 1540658 w 2421171"/>
              <a:gd name="connsiteY1344" fmla="*/ 2646334 h 5922355"/>
              <a:gd name="connsiteX1345" fmla="*/ 1544312 w 2421171"/>
              <a:gd name="connsiteY1345" fmla="*/ 2641447 h 5922355"/>
              <a:gd name="connsiteX1346" fmla="*/ 1542738 w 2421171"/>
              <a:gd name="connsiteY1346" fmla="*/ 1379710 h 5922355"/>
              <a:gd name="connsiteX1347" fmla="*/ 1538635 w 2421171"/>
              <a:gd name="connsiteY1347" fmla="*/ 1381563 h 5922355"/>
              <a:gd name="connsiteX1348" fmla="*/ 1536668 w 2421171"/>
              <a:gd name="connsiteY1348" fmla="*/ 1377744 h 5922355"/>
              <a:gd name="connsiteX1349" fmla="*/ 1539872 w 2421171"/>
              <a:gd name="connsiteY1349" fmla="*/ 1374655 h 5922355"/>
              <a:gd name="connsiteX1350" fmla="*/ 1542738 w 2421171"/>
              <a:gd name="connsiteY1350" fmla="*/ 1379710 h 5922355"/>
              <a:gd name="connsiteX1351" fmla="*/ 1549370 w 2421171"/>
              <a:gd name="connsiteY1351" fmla="*/ 3409195 h 5922355"/>
              <a:gd name="connsiteX1352" fmla="*/ 1551618 w 2421171"/>
              <a:gd name="connsiteY1352" fmla="*/ 3412509 h 5922355"/>
              <a:gd name="connsiteX1353" fmla="*/ 1545942 w 2421171"/>
              <a:gd name="connsiteY1353" fmla="*/ 3415317 h 5922355"/>
              <a:gd name="connsiteX1354" fmla="*/ 1543750 w 2421171"/>
              <a:gd name="connsiteY1354" fmla="*/ 3411835 h 5922355"/>
              <a:gd name="connsiteX1355" fmla="*/ 1549370 w 2421171"/>
              <a:gd name="connsiteY1355" fmla="*/ 3409195 h 5922355"/>
              <a:gd name="connsiteX1356" fmla="*/ 1543468 w 2421171"/>
              <a:gd name="connsiteY1356" fmla="*/ 1732607 h 5922355"/>
              <a:gd name="connsiteX1357" fmla="*/ 1545042 w 2421171"/>
              <a:gd name="connsiteY1357" fmla="*/ 1728339 h 5922355"/>
              <a:gd name="connsiteX1358" fmla="*/ 1549033 w 2421171"/>
              <a:gd name="connsiteY1358" fmla="*/ 1728339 h 5922355"/>
              <a:gd name="connsiteX1359" fmla="*/ 1547009 w 2421171"/>
              <a:gd name="connsiteY1359" fmla="*/ 1734293 h 5922355"/>
              <a:gd name="connsiteX1360" fmla="*/ 1543468 w 2421171"/>
              <a:gd name="connsiteY1360" fmla="*/ 1732551 h 5922355"/>
              <a:gd name="connsiteX1361" fmla="*/ 1555046 w 2421171"/>
              <a:gd name="connsiteY1361" fmla="*/ 2763723 h 5922355"/>
              <a:gd name="connsiteX1362" fmla="*/ 1551899 w 2421171"/>
              <a:gd name="connsiteY1362" fmla="*/ 2766980 h 5922355"/>
              <a:gd name="connsiteX1363" fmla="*/ 1549314 w 2421171"/>
              <a:gd name="connsiteY1363" fmla="*/ 2762318 h 5922355"/>
              <a:gd name="connsiteX1364" fmla="*/ 1553079 w 2421171"/>
              <a:gd name="connsiteY1364" fmla="*/ 2760240 h 5922355"/>
              <a:gd name="connsiteX1365" fmla="*/ 1555046 w 2421171"/>
              <a:gd name="connsiteY1365" fmla="*/ 2763723 h 5922355"/>
              <a:gd name="connsiteX1366" fmla="*/ 1542907 w 2421171"/>
              <a:gd name="connsiteY1366" fmla="*/ 4402847 h 5922355"/>
              <a:gd name="connsiteX1367" fmla="*/ 1548695 w 2421171"/>
              <a:gd name="connsiteY1367" fmla="*/ 4400263 h 5922355"/>
              <a:gd name="connsiteX1368" fmla="*/ 1552292 w 2421171"/>
              <a:gd name="connsiteY1368" fmla="*/ 4406104 h 5922355"/>
              <a:gd name="connsiteX1369" fmla="*/ 1548190 w 2421171"/>
              <a:gd name="connsiteY1369" fmla="*/ 4407789 h 5922355"/>
              <a:gd name="connsiteX1370" fmla="*/ 1542907 w 2421171"/>
              <a:gd name="connsiteY1370" fmla="*/ 4402847 h 5922355"/>
              <a:gd name="connsiteX1371" fmla="*/ 1545773 w 2421171"/>
              <a:gd name="connsiteY1371" fmla="*/ 3767372 h 5922355"/>
              <a:gd name="connsiteX1372" fmla="*/ 1543806 w 2421171"/>
              <a:gd name="connsiteY1372" fmla="*/ 3763160 h 5922355"/>
              <a:gd name="connsiteX1373" fmla="*/ 1545773 w 2421171"/>
              <a:gd name="connsiteY1373" fmla="*/ 3758947 h 5922355"/>
              <a:gd name="connsiteX1374" fmla="*/ 1547740 w 2421171"/>
              <a:gd name="connsiteY1374" fmla="*/ 3763160 h 5922355"/>
              <a:gd name="connsiteX1375" fmla="*/ 1545773 w 2421171"/>
              <a:gd name="connsiteY1375" fmla="*/ 3767372 h 5922355"/>
              <a:gd name="connsiteX1376" fmla="*/ 1540715 w 2421171"/>
              <a:gd name="connsiteY1376" fmla="*/ 3692839 h 5922355"/>
              <a:gd name="connsiteX1377" fmla="*/ 1543413 w 2421171"/>
              <a:gd name="connsiteY1377" fmla="*/ 3689693 h 5922355"/>
              <a:gd name="connsiteX1378" fmla="*/ 1545436 w 2421171"/>
              <a:gd name="connsiteY1378" fmla="*/ 3693288 h 5922355"/>
              <a:gd name="connsiteX1379" fmla="*/ 1541839 w 2421171"/>
              <a:gd name="connsiteY1379" fmla="*/ 3694748 h 5922355"/>
              <a:gd name="connsiteX1380" fmla="*/ 1540715 w 2421171"/>
              <a:gd name="connsiteY1380" fmla="*/ 3692839 h 5922355"/>
              <a:gd name="connsiteX1381" fmla="*/ 1540378 w 2421171"/>
              <a:gd name="connsiteY1381" fmla="*/ 3503106 h 5922355"/>
              <a:gd name="connsiteX1382" fmla="*/ 1551056 w 2421171"/>
              <a:gd name="connsiteY1382" fmla="*/ 3498276 h 5922355"/>
              <a:gd name="connsiteX1383" fmla="*/ 1553360 w 2421171"/>
              <a:gd name="connsiteY1383" fmla="*/ 3501983 h 5922355"/>
              <a:gd name="connsiteX1384" fmla="*/ 1543244 w 2421171"/>
              <a:gd name="connsiteY1384" fmla="*/ 3508161 h 5922355"/>
              <a:gd name="connsiteX1385" fmla="*/ 1540321 w 2421171"/>
              <a:gd name="connsiteY1385" fmla="*/ 3503162 h 5922355"/>
              <a:gd name="connsiteX1386" fmla="*/ 1525653 w 2421171"/>
              <a:gd name="connsiteY1386" fmla="*/ 4484458 h 5922355"/>
              <a:gd name="connsiteX1387" fmla="*/ 1531217 w 2421171"/>
              <a:gd name="connsiteY1387" fmla="*/ 4473336 h 5922355"/>
              <a:gd name="connsiteX1388" fmla="*/ 1536163 w 2421171"/>
              <a:gd name="connsiteY1388" fmla="*/ 4477886 h 5922355"/>
              <a:gd name="connsiteX1389" fmla="*/ 1530655 w 2421171"/>
              <a:gd name="connsiteY1389" fmla="*/ 4488895 h 5922355"/>
              <a:gd name="connsiteX1390" fmla="*/ 1525597 w 2421171"/>
              <a:gd name="connsiteY1390" fmla="*/ 4484458 h 5922355"/>
              <a:gd name="connsiteX1391" fmla="*/ 1510197 w 2421171"/>
              <a:gd name="connsiteY1391" fmla="*/ 3862070 h 5922355"/>
              <a:gd name="connsiteX1392" fmla="*/ 1531273 w 2421171"/>
              <a:gd name="connsiteY1392" fmla="*/ 3874427 h 5922355"/>
              <a:gd name="connsiteX1393" fmla="*/ 1510197 w 2421171"/>
              <a:gd name="connsiteY1393" fmla="*/ 3862070 h 5922355"/>
              <a:gd name="connsiteX1394" fmla="*/ 1520538 w 2421171"/>
              <a:gd name="connsiteY1394" fmla="*/ 3892400 h 5922355"/>
              <a:gd name="connsiteX1395" fmla="*/ 1524417 w 2421171"/>
              <a:gd name="connsiteY1395" fmla="*/ 3894085 h 5922355"/>
              <a:gd name="connsiteX1396" fmla="*/ 1519583 w 2421171"/>
              <a:gd name="connsiteY1396" fmla="*/ 3898354 h 5922355"/>
              <a:gd name="connsiteX1397" fmla="*/ 1516885 w 2421171"/>
              <a:gd name="connsiteY1397" fmla="*/ 3895096 h 5922355"/>
              <a:gd name="connsiteX1398" fmla="*/ 1520482 w 2421171"/>
              <a:gd name="connsiteY1398" fmla="*/ 3892400 h 5922355"/>
              <a:gd name="connsiteX1399" fmla="*/ 1509354 w 2421171"/>
              <a:gd name="connsiteY1399" fmla="*/ 4725133 h 5922355"/>
              <a:gd name="connsiteX1400" fmla="*/ 1525540 w 2421171"/>
              <a:gd name="connsiteY1400" fmla="*/ 4750633 h 5922355"/>
              <a:gd name="connsiteX1401" fmla="*/ 1509354 w 2421171"/>
              <a:gd name="connsiteY1401" fmla="*/ 4725133 h 5922355"/>
              <a:gd name="connsiteX1402" fmla="*/ 1505701 w 2421171"/>
              <a:gd name="connsiteY1402" fmla="*/ 3929134 h 5922355"/>
              <a:gd name="connsiteX1403" fmla="*/ 1506263 w 2421171"/>
              <a:gd name="connsiteY1403" fmla="*/ 3926887 h 5922355"/>
              <a:gd name="connsiteX1404" fmla="*/ 1510366 w 2421171"/>
              <a:gd name="connsiteY1404" fmla="*/ 3927168 h 5922355"/>
              <a:gd name="connsiteX1405" fmla="*/ 1509804 w 2421171"/>
              <a:gd name="connsiteY1405" fmla="*/ 3929414 h 5922355"/>
              <a:gd name="connsiteX1406" fmla="*/ 1505701 w 2421171"/>
              <a:gd name="connsiteY1406" fmla="*/ 3929134 h 5922355"/>
              <a:gd name="connsiteX1407" fmla="*/ 1488054 w 2421171"/>
              <a:gd name="connsiteY1407" fmla="*/ 3732156 h 5922355"/>
              <a:gd name="connsiteX1408" fmla="*/ 1500025 w 2421171"/>
              <a:gd name="connsiteY1408" fmla="*/ 3730639 h 5922355"/>
              <a:gd name="connsiteX1409" fmla="*/ 1519415 w 2421171"/>
              <a:gd name="connsiteY1409" fmla="*/ 3762542 h 5922355"/>
              <a:gd name="connsiteX1410" fmla="*/ 1489965 w 2421171"/>
              <a:gd name="connsiteY1410" fmla="*/ 3741423 h 5922355"/>
              <a:gd name="connsiteX1411" fmla="*/ 1487997 w 2421171"/>
              <a:gd name="connsiteY1411" fmla="*/ 3732156 h 5922355"/>
              <a:gd name="connsiteX1412" fmla="*/ 1521494 w 2421171"/>
              <a:gd name="connsiteY1412" fmla="*/ 3196546 h 5922355"/>
              <a:gd name="connsiteX1413" fmla="*/ 1515256 w 2421171"/>
              <a:gd name="connsiteY1413" fmla="*/ 3199242 h 5922355"/>
              <a:gd name="connsiteX1414" fmla="*/ 1511659 w 2421171"/>
              <a:gd name="connsiteY1414" fmla="*/ 3196434 h 5922355"/>
              <a:gd name="connsiteX1415" fmla="*/ 1517054 w 2421171"/>
              <a:gd name="connsiteY1415" fmla="*/ 3192615 h 5922355"/>
              <a:gd name="connsiteX1416" fmla="*/ 1521494 w 2421171"/>
              <a:gd name="connsiteY1416" fmla="*/ 3196602 h 5922355"/>
              <a:gd name="connsiteX1417" fmla="*/ 1517223 w 2421171"/>
              <a:gd name="connsiteY1417" fmla="*/ 3008443 h 5922355"/>
              <a:gd name="connsiteX1418" fmla="*/ 1515031 w 2421171"/>
              <a:gd name="connsiteY1418" fmla="*/ 3012543 h 5922355"/>
              <a:gd name="connsiteX1419" fmla="*/ 1512726 w 2421171"/>
              <a:gd name="connsiteY1419" fmla="*/ 3009341 h 5922355"/>
              <a:gd name="connsiteX1420" fmla="*/ 1514974 w 2421171"/>
              <a:gd name="connsiteY1420" fmla="*/ 3005466 h 5922355"/>
              <a:gd name="connsiteX1421" fmla="*/ 1517223 w 2421171"/>
              <a:gd name="connsiteY1421" fmla="*/ 3008443 h 5922355"/>
              <a:gd name="connsiteX1422" fmla="*/ 1522674 w 2421171"/>
              <a:gd name="connsiteY1422" fmla="*/ 3418069 h 5922355"/>
              <a:gd name="connsiteX1423" fmla="*/ 1520820 w 2421171"/>
              <a:gd name="connsiteY1423" fmla="*/ 3419586 h 5922355"/>
              <a:gd name="connsiteX1424" fmla="*/ 1517785 w 2421171"/>
              <a:gd name="connsiteY1424" fmla="*/ 3416440 h 5922355"/>
              <a:gd name="connsiteX1425" fmla="*/ 1519639 w 2421171"/>
              <a:gd name="connsiteY1425" fmla="*/ 3414868 h 5922355"/>
              <a:gd name="connsiteX1426" fmla="*/ 1522674 w 2421171"/>
              <a:gd name="connsiteY1426" fmla="*/ 3418069 h 5922355"/>
              <a:gd name="connsiteX1427" fmla="*/ 1510029 w 2421171"/>
              <a:gd name="connsiteY1427" fmla="*/ 1730979 h 5922355"/>
              <a:gd name="connsiteX1428" fmla="*/ 1511490 w 2421171"/>
              <a:gd name="connsiteY1428" fmla="*/ 1729013 h 5922355"/>
              <a:gd name="connsiteX1429" fmla="*/ 1514413 w 2421171"/>
              <a:gd name="connsiteY1429" fmla="*/ 1731821 h 5922355"/>
              <a:gd name="connsiteX1430" fmla="*/ 1512951 w 2421171"/>
              <a:gd name="connsiteY1430" fmla="*/ 1733787 h 5922355"/>
              <a:gd name="connsiteX1431" fmla="*/ 1510085 w 2421171"/>
              <a:gd name="connsiteY1431" fmla="*/ 1730979 h 5922355"/>
              <a:gd name="connsiteX1432" fmla="*/ 1510422 w 2421171"/>
              <a:gd name="connsiteY1432" fmla="*/ 2238561 h 5922355"/>
              <a:gd name="connsiteX1433" fmla="*/ 1509916 w 2421171"/>
              <a:gd name="connsiteY1433" fmla="*/ 2240864 h 5922355"/>
              <a:gd name="connsiteX1434" fmla="*/ 1505701 w 2421171"/>
              <a:gd name="connsiteY1434" fmla="*/ 2240077 h 5922355"/>
              <a:gd name="connsiteX1435" fmla="*/ 1506151 w 2421171"/>
              <a:gd name="connsiteY1435" fmla="*/ 2237774 h 5922355"/>
              <a:gd name="connsiteX1436" fmla="*/ 1510366 w 2421171"/>
              <a:gd name="connsiteY1436" fmla="*/ 2238561 h 5922355"/>
              <a:gd name="connsiteX1437" fmla="*/ 1465910 w 2421171"/>
              <a:gd name="connsiteY1437" fmla="*/ 3071462 h 5922355"/>
              <a:gd name="connsiteX1438" fmla="*/ 1472823 w 2421171"/>
              <a:gd name="connsiteY1438" fmla="*/ 3061352 h 5922355"/>
              <a:gd name="connsiteX1439" fmla="*/ 1479399 w 2421171"/>
              <a:gd name="connsiteY1439" fmla="*/ 3069889 h 5922355"/>
              <a:gd name="connsiteX1440" fmla="*/ 1474678 w 2421171"/>
              <a:gd name="connsiteY1440" fmla="*/ 3082639 h 5922355"/>
              <a:gd name="connsiteX1441" fmla="*/ 1465910 w 2421171"/>
              <a:gd name="connsiteY1441" fmla="*/ 3071462 h 5922355"/>
              <a:gd name="connsiteX1442" fmla="*/ 1470575 w 2421171"/>
              <a:gd name="connsiteY1442" fmla="*/ 3097299 h 5922355"/>
              <a:gd name="connsiteX1443" fmla="*/ 1472374 w 2421171"/>
              <a:gd name="connsiteY1443" fmla="*/ 3095782 h 5922355"/>
              <a:gd name="connsiteX1444" fmla="*/ 1475128 w 2421171"/>
              <a:gd name="connsiteY1444" fmla="*/ 3098591 h 5922355"/>
              <a:gd name="connsiteX1445" fmla="*/ 1473329 w 2421171"/>
              <a:gd name="connsiteY1445" fmla="*/ 3100164 h 5922355"/>
              <a:gd name="connsiteX1446" fmla="*/ 1470575 w 2421171"/>
              <a:gd name="connsiteY1446" fmla="*/ 3097299 h 5922355"/>
              <a:gd name="connsiteX1447" fmla="*/ 1476476 w 2421171"/>
              <a:gd name="connsiteY1447" fmla="*/ 2144649 h 5922355"/>
              <a:gd name="connsiteX1448" fmla="*/ 1478612 w 2421171"/>
              <a:gd name="connsiteY1448" fmla="*/ 2148244 h 5922355"/>
              <a:gd name="connsiteX1449" fmla="*/ 1476533 w 2421171"/>
              <a:gd name="connsiteY1449" fmla="*/ 2149311 h 5922355"/>
              <a:gd name="connsiteX1450" fmla="*/ 1474453 w 2421171"/>
              <a:gd name="connsiteY1450" fmla="*/ 2145773 h 5922355"/>
              <a:gd name="connsiteX1451" fmla="*/ 1476476 w 2421171"/>
              <a:gd name="connsiteY1451" fmla="*/ 2144705 h 5922355"/>
              <a:gd name="connsiteX1452" fmla="*/ 1474003 w 2421171"/>
              <a:gd name="connsiteY1452" fmla="*/ 1298998 h 5922355"/>
              <a:gd name="connsiteX1453" fmla="*/ 1471980 w 2421171"/>
              <a:gd name="connsiteY1453" fmla="*/ 1295122 h 5922355"/>
              <a:gd name="connsiteX1454" fmla="*/ 1474116 w 2421171"/>
              <a:gd name="connsiteY1454" fmla="*/ 1294055 h 5922355"/>
              <a:gd name="connsiteX1455" fmla="*/ 1476083 w 2421171"/>
              <a:gd name="connsiteY1455" fmla="*/ 1297987 h 5922355"/>
              <a:gd name="connsiteX1456" fmla="*/ 1474059 w 2421171"/>
              <a:gd name="connsiteY1456" fmla="*/ 1298998 h 5922355"/>
              <a:gd name="connsiteX1457" fmla="*/ 1494742 w 2421171"/>
              <a:gd name="connsiteY1457" fmla="*/ 2685763 h 5922355"/>
              <a:gd name="connsiteX1458" fmla="*/ 1473497 w 2421171"/>
              <a:gd name="connsiteY1458" fmla="*/ 2701939 h 5922355"/>
              <a:gd name="connsiteX1459" fmla="*/ 1494742 w 2421171"/>
              <a:gd name="connsiteY1459" fmla="*/ 2685763 h 5922355"/>
              <a:gd name="connsiteX1460" fmla="*/ 1474172 w 2421171"/>
              <a:gd name="connsiteY1460" fmla="*/ 2803264 h 5922355"/>
              <a:gd name="connsiteX1461" fmla="*/ 1476308 w 2421171"/>
              <a:gd name="connsiteY1461" fmla="*/ 2802141 h 5922355"/>
              <a:gd name="connsiteX1462" fmla="*/ 1478443 w 2421171"/>
              <a:gd name="connsiteY1462" fmla="*/ 2805680 h 5922355"/>
              <a:gd name="connsiteX1463" fmla="*/ 1476420 w 2421171"/>
              <a:gd name="connsiteY1463" fmla="*/ 2806803 h 5922355"/>
              <a:gd name="connsiteX1464" fmla="*/ 1474172 w 2421171"/>
              <a:gd name="connsiteY1464" fmla="*/ 2803208 h 5922355"/>
              <a:gd name="connsiteX1465" fmla="*/ 1466472 w 2421171"/>
              <a:gd name="connsiteY1465" fmla="*/ 977610 h 5922355"/>
              <a:gd name="connsiteX1466" fmla="*/ 1483052 w 2421171"/>
              <a:gd name="connsiteY1466" fmla="*/ 957333 h 5922355"/>
              <a:gd name="connsiteX1467" fmla="*/ 1466472 w 2421171"/>
              <a:gd name="connsiteY1467" fmla="*/ 977610 h 5922355"/>
              <a:gd name="connsiteX1468" fmla="*/ 1486143 w 2421171"/>
              <a:gd name="connsiteY1468" fmla="*/ 1972778 h 5922355"/>
              <a:gd name="connsiteX1469" fmla="*/ 1484120 w 2421171"/>
              <a:gd name="connsiteY1469" fmla="*/ 1992942 h 5922355"/>
              <a:gd name="connsiteX1470" fmla="*/ 1481984 w 2421171"/>
              <a:gd name="connsiteY1470" fmla="*/ 1993560 h 5922355"/>
              <a:gd name="connsiteX1471" fmla="*/ 1480635 w 2421171"/>
              <a:gd name="connsiteY1471" fmla="*/ 1991425 h 5922355"/>
              <a:gd name="connsiteX1472" fmla="*/ 1481310 w 2421171"/>
              <a:gd name="connsiteY1472" fmla="*/ 1972722 h 5922355"/>
              <a:gd name="connsiteX1473" fmla="*/ 1486143 w 2421171"/>
              <a:gd name="connsiteY1473" fmla="*/ 1972722 h 5922355"/>
              <a:gd name="connsiteX1474" fmla="*/ 1498058 w 2421171"/>
              <a:gd name="connsiteY1474" fmla="*/ 2292874 h 5922355"/>
              <a:gd name="connsiteX1475" fmla="*/ 1500418 w 2421171"/>
              <a:gd name="connsiteY1475" fmla="*/ 2297368 h 5922355"/>
              <a:gd name="connsiteX1476" fmla="*/ 1490414 w 2421171"/>
              <a:gd name="connsiteY1476" fmla="*/ 2303771 h 5922355"/>
              <a:gd name="connsiteX1477" fmla="*/ 1485300 w 2421171"/>
              <a:gd name="connsiteY1477" fmla="*/ 2298491 h 5922355"/>
              <a:gd name="connsiteX1478" fmla="*/ 1490414 w 2421171"/>
              <a:gd name="connsiteY1478" fmla="*/ 2303771 h 5922355"/>
              <a:gd name="connsiteX1479" fmla="*/ 1488054 w 2421171"/>
              <a:gd name="connsiteY1479" fmla="*/ 2308264 h 5922355"/>
              <a:gd name="connsiteX1480" fmla="*/ 1479230 w 2421171"/>
              <a:gd name="connsiteY1480" fmla="*/ 2313488 h 5922355"/>
              <a:gd name="connsiteX1481" fmla="*/ 1480579 w 2421171"/>
              <a:gd name="connsiteY1481" fmla="*/ 2304388 h 5922355"/>
              <a:gd name="connsiteX1482" fmla="*/ 1485300 w 2421171"/>
              <a:gd name="connsiteY1482" fmla="*/ 2298435 h 5922355"/>
              <a:gd name="connsiteX1483" fmla="*/ 1498058 w 2421171"/>
              <a:gd name="connsiteY1483" fmla="*/ 2292818 h 5922355"/>
              <a:gd name="connsiteX1484" fmla="*/ 1473216 w 2421171"/>
              <a:gd name="connsiteY1484" fmla="*/ 4495916 h 5922355"/>
              <a:gd name="connsiteX1485" fmla="*/ 1476364 w 2421171"/>
              <a:gd name="connsiteY1485" fmla="*/ 4492433 h 5922355"/>
              <a:gd name="connsiteX1486" fmla="*/ 1479118 w 2421171"/>
              <a:gd name="connsiteY1486" fmla="*/ 4495298 h 5922355"/>
              <a:gd name="connsiteX1487" fmla="*/ 1475858 w 2421171"/>
              <a:gd name="connsiteY1487" fmla="*/ 4498668 h 5922355"/>
              <a:gd name="connsiteX1488" fmla="*/ 1473216 w 2421171"/>
              <a:gd name="connsiteY1488" fmla="*/ 4495916 h 5922355"/>
              <a:gd name="connsiteX1489" fmla="*/ 1472598 w 2421171"/>
              <a:gd name="connsiteY1489" fmla="*/ 3528943 h 5922355"/>
              <a:gd name="connsiteX1490" fmla="*/ 1476195 w 2421171"/>
              <a:gd name="connsiteY1490" fmla="*/ 3516923 h 5922355"/>
              <a:gd name="connsiteX1491" fmla="*/ 1481535 w 2421171"/>
              <a:gd name="connsiteY1491" fmla="*/ 3512430 h 5922355"/>
              <a:gd name="connsiteX1492" fmla="*/ 1483670 w 2421171"/>
              <a:gd name="connsiteY1492" fmla="*/ 3516418 h 5922355"/>
              <a:gd name="connsiteX1493" fmla="*/ 1476982 w 2421171"/>
              <a:gd name="connsiteY1493" fmla="*/ 3529898 h 5922355"/>
              <a:gd name="connsiteX1494" fmla="*/ 1472598 w 2421171"/>
              <a:gd name="connsiteY1494" fmla="*/ 3528943 h 5922355"/>
              <a:gd name="connsiteX1495" fmla="*/ 1467821 w 2421171"/>
              <a:gd name="connsiteY1495" fmla="*/ 4130773 h 5922355"/>
              <a:gd name="connsiteX1496" fmla="*/ 1469620 w 2421171"/>
              <a:gd name="connsiteY1496" fmla="*/ 4129313 h 5922355"/>
              <a:gd name="connsiteX1497" fmla="*/ 1472149 w 2421171"/>
              <a:gd name="connsiteY1497" fmla="*/ 4132795 h 5922355"/>
              <a:gd name="connsiteX1498" fmla="*/ 1470406 w 2421171"/>
              <a:gd name="connsiteY1498" fmla="*/ 4134312 h 5922355"/>
              <a:gd name="connsiteX1499" fmla="*/ 1467821 w 2421171"/>
              <a:gd name="connsiteY1499" fmla="*/ 4130773 h 5922355"/>
              <a:gd name="connsiteX1500" fmla="*/ 1468720 w 2421171"/>
              <a:gd name="connsiteY1500" fmla="*/ 3344547 h 5922355"/>
              <a:gd name="connsiteX1501" fmla="*/ 1478500 w 2421171"/>
              <a:gd name="connsiteY1501" fmla="*/ 3354320 h 5922355"/>
              <a:gd name="connsiteX1502" fmla="*/ 1472149 w 2421171"/>
              <a:gd name="connsiteY1502" fmla="*/ 3364036 h 5922355"/>
              <a:gd name="connsiteX1503" fmla="*/ 1462088 w 2421171"/>
              <a:gd name="connsiteY1503" fmla="*/ 3353702 h 5922355"/>
              <a:gd name="connsiteX1504" fmla="*/ 1468720 w 2421171"/>
              <a:gd name="connsiteY1504" fmla="*/ 3344547 h 5922355"/>
              <a:gd name="connsiteX1505" fmla="*/ 1452534 w 2421171"/>
              <a:gd name="connsiteY1505" fmla="*/ 2674136 h 5922355"/>
              <a:gd name="connsiteX1506" fmla="*/ 1453265 w 2421171"/>
              <a:gd name="connsiteY1506" fmla="*/ 2656893 h 5922355"/>
              <a:gd name="connsiteX1507" fmla="*/ 1462088 w 2421171"/>
              <a:gd name="connsiteY1507" fmla="*/ 2668913 h 5922355"/>
              <a:gd name="connsiteX1508" fmla="*/ 1464618 w 2421171"/>
              <a:gd name="connsiteY1508" fmla="*/ 2679472 h 5922355"/>
              <a:gd name="connsiteX1509" fmla="*/ 1452534 w 2421171"/>
              <a:gd name="connsiteY1509" fmla="*/ 2674192 h 5922355"/>
              <a:gd name="connsiteX1510" fmla="*/ 1451073 w 2421171"/>
              <a:gd name="connsiteY1510" fmla="*/ 3398411 h 5922355"/>
              <a:gd name="connsiteX1511" fmla="*/ 1447701 w 2421171"/>
              <a:gd name="connsiteY1511" fmla="*/ 3395153 h 5922355"/>
              <a:gd name="connsiteX1512" fmla="*/ 1452029 w 2421171"/>
              <a:gd name="connsiteY1512" fmla="*/ 3390098 h 5922355"/>
              <a:gd name="connsiteX1513" fmla="*/ 1455401 w 2421171"/>
              <a:gd name="connsiteY1513" fmla="*/ 3393187 h 5922355"/>
              <a:gd name="connsiteX1514" fmla="*/ 1451073 w 2421171"/>
              <a:gd name="connsiteY1514" fmla="*/ 3398355 h 5922355"/>
              <a:gd name="connsiteX1515" fmla="*/ 1451972 w 2421171"/>
              <a:gd name="connsiteY1515" fmla="*/ 3567024 h 5922355"/>
              <a:gd name="connsiteX1516" fmla="*/ 1448263 w 2421171"/>
              <a:gd name="connsiteY1516" fmla="*/ 3565171 h 5922355"/>
              <a:gd name="connsiteX1517" fmla="*/ 1451129 w 2421171"/>
              <a:gd name="connsiteY1517" fmla="*/ 3562082 h 5922355"/>
              <a:gd name="connsiteX1518" fmla="*/ 1453602 w 2421171"/>
              <a:gd name="connsiteY1518" fmla="*/ 3565564 h 5922355"/>
              <a:gd name="connsiteX1519" fmla="*/ 1451972 w 2421171"/>
              <a:gd name="connsiteY1519" fmla="*/ 3567024 h 5922355"/>
              <a:gd name="connsiteX1520" fmla="*/ 1426962 w 2421171"/>
              <a:gd name="connsiteY1520" fmla="*/ 4611283 h 5922355"/>
              <a:gd name="connsiteX1521" fmla="*/ 1430110 w 2421171"/>
              <a:gd name="connsiteY1521" fmla="*/ 4604543 h 5922355"/>
              <a:gd name="connsiteX1522" fmla="*/ 1434606 w 2421171"/>
              <a:gd name="connsiteY1522" fmla="*/ 4608924 h 5922355"/>
              <a:gd name="connsiteX1523" fmla="*/ 1430054 w 2421171"/>
              <a:gd name="connsiteY1523" fmla="*/ 4614372 h 5922355"/>
              <a:gd name="connsiteX1524" fmla="*/ 1426962 w 2421171"/>
              <a:gd name="connsiteY1524" fmla="*/ 4611283 h 5922355"/>
              <a:gd name="connsiteX1525" fmla="*/ 1428761 w 2421171"/>
              <a:gd name="connsiteY1525" fmla="*/ 1643527 h 5922355"/>
              <a:gd name="connsiteX1526" fmla="*/ 1428367 w 2421171"/>
              <a:gd name="connsiteY1526" fmla="*/ 1650547 h 5922355"/>
              <a:gd name="connsiteX1527" fmla="*/ 1423984 w 2421171"/>
              <a:gd name="connsiteY1527" fmla="*/ 1649199 h 5922355"/>
              <a:gd name="connsiteX1528" fmla="*/ 1419488 w 2421171"/>
              <a:gd name="connsiteY1528" fmla="*/ 1635045 h 5922355"/>
              <a:gd name="connsiteX1529" fmla="*/ 1423253 w 2421171"/>
              <a:gd name="connsiteY1529" fmla="*/ 1632349 h 5922355"/>
              <a:gd name="connsiteX1530" fmla="*/ 1428817 w 2421171"/>
              <a:gd name="connsiteY1530" fmla="*/ 1643470 h 5922355"/>
              <a:gd name="connsiteX1531" fmla="*/ 1424208 w 2421171"/>
              <a:gd name="connsiteY1531" fmla="*/ 1023835 h 5922355"/>
              <a:gd name="connsiteX1532" fmla="*/ 1422016 w 2421171"/>
              <a:gd name="connsiteY1532" fmla="*/ 1020409 h 5922355"/>
              <a:gd name="connsiteX1533" fmla="*/ 1426120 w 2421171"/>
              <a:gd name="connsiteY1533" fmla="*/ 1019286 h 5922355"/>
              <a:gd name="connsiteX1534" fmla="*/ 1427187 w 2421171"/>
              <a:gd name="connsiteY1534" fmla="*/ 1021083 h 5922355"/>
              <a:gd name="connsiteX1535" fmla="*/ 1424208 w 2421171"/>
              <a:gd name="connsiteY1535" fmla="*/ 1023835 h 5922355"/>
              <a:gd name="connsiteX1536" fmla="*/ 1426175 w 2421171"/>
              <a:gd name="connsiteY1536" fmla="*/ 2632741 h 5922355"/>
              <a:gd name="connsiteX1537" fmla="*/ 1431234 w 2421171"/>
              <a:gd name="connsiteY1537" fmla="*/ 2636561 h 5922355"/>
              <a:gd name="connsiteX1538" fmla="*/ 1425557 w 2421171"/>
              <a:gd name="connsiteY1538" fmla="*/ 2646446 h 5922355"/>
              <a:gd name="connsiteX1539" fmla="*/ 1421848 w 2421171"/>
              <a:gd name="connsiteY1539" fmla="*/ 2641559 h 5922355"/>
              <a:gd name="connsiteX1540" fmla="*/ 1426175 w 2421171"/>
              <a:gd name="connsiteY1540" fmla="*/ 2632741 h 5922355"/>
              <a:gd name="connsiteX1541" fmla="*/ 1432695 w 2421171"/>
              <a:gd name="connsiteY1541" fmla="*/ 3053208 h 5922355"/>
              <a:gd name="connsiteX1542" fmla="*/ 1430728 w 2421171"/>
              <a:gd name="connsiteY1542" fmla="*/ 3056859 h 5922355"/>
              <a:gd name="connsiteX1543" fmla="*/ 1428649 w 2421171"/>
              <a:gd name="connsiteY1543" fmla="*/ 3055791 h 5922355"/>
              <a:gd name="connsiteX1544" fmla="*/ 1430672 w 2421171"/>
              <a:gd name="connsiteY1544" fmla="*/ 3052197 h 5922355"/>
              <a:gd name="connsiteX1545" fmla="*/ 1432695 w 2421171"/>
              <a:gd name="connsiteY1545" fmla="*/ 3053208 h 5922355"/>
              <a:gd name="connsiteX1546" fmla="*/ 1421174 w 2421171"/>
              <a:gd name="connsiteY1546" fmla="*/ 3627460 h 5922355"/>
              <a:gd name="connsiteX1547" fmla="*/ 1427469 w 2421171"/>
              <a:gd name="connsiteY1547" fmla="*/ 3624708 h 5922355"/>
              <a:gd name="connsiteX1548" fmla="*/ 1431234 w 2421171"/>
              <a:gd name="connsiteY1548" fmla="*/ 3630942 h 5922355"/>
              <a:gd name="connsiteX1549" fmla="*/ 1424770 w 2421171"/>
              <a:gd name="connsiteY1549" fmla="*/ 3633582 h 5922355"/>
              <a:gd name="connsiteX1550" fmla="*/ 1421174 w 2421171"/>
              <a:gd name="connsiteY1550" fmla="*/ 3627460 h 5922355"/>
              <a:gd name="connsiteX1551" fmla="*/ 1415048 w 2421171"/>
              <a:gd name="connsiteY1551" fmla="*/ 3858026 h 5922355"/>
              <a:gd name="connsiteX1552" fmla="*/ 1417239 w 2421171"/>
              <a:gd name="connsiteY1552" fmla="*/ 3857970 h 5922355"/>
              <a:gd name="connsiteX1553" fmla="*/ 1417014 w 2421171"/>
              <a:gd name="connsiteY1553" fmla="*/ 3862238 h 5922355"/>
              <a:gd name="connsiteX1554" fmla="*/ 1414935 w 2421171"/>
              <a:gd name="connsiteY1554" fmla="*/ 3862182 h 5922355"/>
              <a:gd name="connsiteX1555" fmla="*/ 1415104 w 2421171"/>
              <a:gd name="connsiteY1555" fmla="*/ 3858026 h 5922355"/>
              <a:gd name="connsiteX1556" fmla="*/ 1412350 w 2421171"/>
              <a:gd name="connsiteY1556" fmla="*/ 3060341 h 5922355"/>
              <a:gd name="connsiteX1557" fmla="*/ 1414149 w 2421171"/>
              <a:gd name="connsiteY1557" fmla="*/ 3061689 h 5922355"/>
              <a:gd name="connsiteX1558" fmla="*/ 1411788 w 2421171"/>
              <a:gd name="connsiteY1558" fmla="*/ 3065172 h 5922355"/>
              <a:gd name="connsiteX1559" fmla="*/ 1410045 w 2421171"/>
              <a:gd name="connsiteY1559" fmla="*/ 3063823 h 5922355"/>
              <a:gd name="connsiteX1560" fmla="*/ 1412350 w 2421171"/>
              <a:gd name="connsiteY1560" fmla="*/ 3060341 h 5922355"/>
              <a:gd name="connsiteX1561" fmla="*/ 1411451 w 2421171"/>
              <a:gd name="connsiteY1561" fmla="*/ 1991931 h 5922355"/>
              <a:gd name="connsiteX1562" fmla="*/ 1394084 w 2421171"/>
              <a:gd name="connsiteY1562" fmla="*/ 2010185 h 5922355"/>
              <a:gd name="connsiteX1563" fmla="*/ 1411451 w 2421171"/>
              <a:gd name="connsiteY1563" fmla="*/ 1991931 h 5922355"/>
              <a:gd name="connsiteX1564" fmla="*/ 1403189 w 2421171"/>
              <a:gd name="connsiteY1564" fmla="*/ 1801075 h 5922355"/>
              <a:gd name="connsiteX1565" fmla="*/ 1400941 w 2421171"/>
              <a:gd name="connsiteY1565" fmla="*/ 1797481 h 5922355"/>
              <a:gd name="connsiteX1566" fmla="*/ 1405212 w 2421171"/>
              <a:gd name="connsiteY1566" fmla="*/ 1796301 h 5922355"/>
              <a:gd name="connsiteX1567" fmla="*/ 1406280 w 2421171"/>
              <a:gd name="connsiteY1567" fmla="*/ 1798211 h 5922355"/>
              <a:gd name="connsiteX1568" fmla="*/ 1403189 w 2421171"/>
              <a:gd name="connsiteY1568" fmla="*/ 1801131 h 5922355"/>
              <a:gd name="connsiteX1569" fmla="*/ 1377336 w 2421171"/>
              <a:gd name="connsiteY1569" fmla="*/ 1549952 h 5922355"/>
              <a:gd name="connsiteX1570" fmla="*/ 1382900 w 2421171"/>
              <a:gd name="connsiteY1570" fmla="*/ 1557816 h 5922355"/>
              <a:gd name="connsiteX1571" fmla="*/ 1379247 w 2421171"/>
              <a:gd name="connsiteY1571" fmla="*/ 1563545 h 5922355"/>
              <a:gd name="connsiteX1572" fmla="*/ 1372559 w 2421171"/>
              <a:gd name="connsiteY1572" fmla="*/ 1554333 h 5922355"/>
              <a:gd name="connsiteX1573" fmla="*/ 1377336 w 2421171"/>
              <a:gd name="connsiteY1573" fmla="*/ 1549952 h 5922355"/>
              <a:gd name="connsiteX1574" fmla="*/ 1374470 w 2421171"/>
              <a:gd name="connsiteY1574" fmla="*/ 1038270 h 5922355"/>
              <a:gd name="connsiteX1575" fmla="*/ 1372840 w 2421171"/>
              <a:gd name="connsiteY1575" fmla="*/ 1036192 h 5922355"/>
              <a:gd name="connsiteX1576" fmla="*/ 1375931 w 2421171"/>
              <a:gd name="connsiteY1576" fmla="*/ 1033327 h 5922355"/>
              <a:gd name="connsiteX1577" fmla="*/ 1377280 w 2421171"/>
              <a:gd name="connsiteY1577" fmla="*/ 1035125 h 5922355"/>
              <a:gd name="connsiteX1578" fmla="*/ 1374470 w 2421171"/>
              <a:gd name="connsiteY1578" fmla="*/ 1038270 h 5922355"/>
              <a:gd name="connsiteX1579" fmla="*/ 1344065 w 2421171"/>
              <a:gd name="connsiteY1579" fmla="*/ 2106905 h 5922355"/>
              <a:gd name="connsiteX1580" fmla="*/ 1345920 w 2421171"/>
              <a:gd name="connsiteY1580" fmla="*/ 2105501 h 5922355"/>
              <a:gd name="connsiteX1581" fmla="*/ 1348786 w 2421171"/>
              <a:gd name="connsiteY1581" fmla="*/ 2108421 h 5922355"/>
              <a:gd name="connsiteX1582" fmla="*/ 1346818 w 2421171"/>
              <a:gd name="connsiteY1582" fmla="*/ 2110107 h 5922355"/>
              <a:gd name="connsiteX1583" fmla="*/ 1344065 w 2421171"/>
              <a:gd name="connsiteY1583" fmla="*/ 2106905 h 5922355"/>
              <a:gd name="connsiteX1584" fmla="*/ 1344402 w 2421171"/>
              <a:gd name="connsiteY1584" fmla="*/ 2957892 h 5922355"/>
              <a:gd name="connsiteX1585" fmla="*/ 1350079 w 2421171"/>
              <a:gd name="connsiteY1585" fmla="*/ 2962330 h 5922355"/>
              <a:gd name="connsiteX1586" fmla="*/ 1344571 w 2421171"/>
              <a:gd name="connsiteY1586" fmla="*/ 2966654 h 5922355"/>
              <a:gd name="connsiteX1587" fmla="*/ 1339737 w 2421171"/>
              <a:gd name="connsiteY1587" fmla="*/ 2962049 h 5922355"/>
              <a:gd name="connsiteX1588" fmla="*/ 1344402 w 2421171"/>
              <a:gd name="connsiteY1588" fmla="*/ 2957892 h 5922355"/>
              <a:gd name="connsiteX1589" fmla="*/ 1346762 w 2421171"/>
              <a:gd name="connsiteY1589" fmla="*/ 1973957 h 5922355"/>
              <a:gd name="connsiteX1590" fmla="*/ 1353676 w 2421171"/>
              <a:gd name="connsiteY1590" fmla="*/ 1964690 h 5922355"/>
              <a:gd name="connsiteX1591" fmla="*/ 1361656 w 2421171"/>
              <a:gd name="connsiteY1591" fmla="*/ 1972216 h 5922355"/>
              <a:gd name="connsiteX1592" fmla="*/ 1355024 w 2421171"/>
              <a:gd name="connsiteY1592" fmla="*/ 1982102 h 5922355"/>
              <a:gd name="connsiteX1593" fmla="*/ 1346818 w 2421171"/>
              <a:gd name="connsiteY1593" fmla="*/ 1973957 h 5922355"/>
              <a:gd name="connsiteX1594" fmla="*/ 1355643 w 2421171"/>
              <a:gd name="connsiteY1594" fmla="*/ 2539335 h 5922355"/>
              <a:gd name="connsiteX1595" fmla="*/ 1358958 w 2421171"/>
              <a:gd name="connsiteY1595" fmla="*/ 2550962 h 5922355"/>
              <a:gd name="connsiteX1596" fmla="*/ 1355474 w 2421171"/>
              <a:gd name="connsiteY1596" fmla="*/ 2553377 h 5922355"/>
              <a:gd name="connsiteX1597" fmla="*/ 1350697 w 2421171"/>
              <a:gd name="connsiteY1597" fmla="*/ 2542312 h 5922355"/>
              <a:gd name="connsiteX1598" fmla="*/ 1355643 w 2421171"/>
              <a:gd name="connsiteY1598" fmla="*/ 2539391 h 5922355"/>
              <a:gd name="connsiteX1599" fmla="*/ 1364860 w 2421171"/>
              <a:gd name="connsiteY1599" fmla="*/ 2700423 h 5922355"/>
              <a:gd name="connsiteX1600" fmla="*/ 1358958 w 2421171"/>
              <a:gd name="connsiteY1600" fmla="*/ 2707668 h 5922355"/>
              <a:gd name="connsiteX1601" fmla="*/ 1354294 w 2421171"/>
              <a:gd name="connsiteY1601" fmla="*/ 2703287 h 5922355"/>
              <a:gd name="connsiteX1602" fmla="*/ 1360532 w 2421171"/>
              <a:gd name="connsiteY1602" fmla="*/ 2696098 h 5922355"/>
              <a:gd name="connsiteX1603" fmla="*/ 1364916 w 2421171"/>
              <a:gd name="connsiteY1603" fmla="*/ 2700423 h 5922355"/>
              <a:gd name="connsiteX1604" fmla="*/ 1360083 w 2421171"/>
              <a:gd name="connsiteY1604" fmla="*/ 2748052 h 5922355"/>
              <a:gd name="connsiteX1605" fmla="*/ 1363005 w 2421171"/>
              <a:gd name="connsiteY1605" fmla="*/ 2751029 h 5922355"/>
              <a:gd name="connsiteX1606" fmla="*/ 1361206 w 2421171"/>
              <a:gd name="connsiteY1606" fmla="*/ 2752545 h 5922355"/>
              <a:gd name="connsiteX1607" fmla="*/ 1358284 w 2421171"/>
              <a:gd name="connsiteY1607" fmla="*/ 2749513 h 5922355"/>
              <a:gd name="connsiteX1608" fmla="*/ 1360083 w 2421171"/>
              <a:gd name="connsiteY1608" fmla="*/ 2748108 h 5922355"/>
              <a:gd name="connsiteX1609" fmla="*/ 1373403 w 2421171"/>
              <a:gd name="connsiteY1609" fmla="*/ 3106904 h 5922355"/>
              <a:gd name="connsiteX1610" fmla="*/ 1381777 w 2421171"/>
              <a:gd name="connsiteY1610" fmla="*/ 3111060 h 5922355"/>
              <a:gd name="connsiteX1611" fmla="*/ 1380259 w 2421171"/>
              <a:gd name="connsiteY1611" fmla="*/ 3118362 h 5922355"/>
              <a:gd name="connsiteX1612" fmla="*/ 1332487 w 2421171"/>
              <a:gd name="connsiteY1612" fmla="*/ 3140604 h 5922355"/>
              <a:gd name="connsiteX1613" fmla="*/ 1373458 w 2421171"/>
              <a:gd name="connsiteY1613" fmla="*/ 3106904 h 5922355"/>
              <a:gd name="connsiteX1614" fmla="*/ 1337883 w 2421171"/>
              <a:gd name="connsiteY1614" fmla="*/ 3370496 h 5922355"/>
              <a:gd name="connsiteX1615" fmla="*/ 1339737 w 2421171"/>
              <a:gd name="connsiteY1615" fmla="*/ 3374371 h 5922355"/>
              <a:gd name="connsiteX1616" fmla="*/ 1329621 w 2421171"/>
              <a:gd name="connsiteY1616" fmla="*/ 3380044 h 5922355"/>
              <a:gd name="connsiteX1617" fmla="*/ 1327767 w 2421171"/>
              <a:gd name="connsiteY1617" fmla="*/ 3375832 h 5922355"/>
              <a:gd name="connsiteX1618" fmla="*/ 1337883 w 2421171"/>
              <a:gd name="connsiteY1618" fmla="*/ 3370496 h 5922355"/>
              <a:gd name="connsiteX1619" fmla="*/ 1365703 w 2421171"/>
              <a:gd name="connsiteY1619" fmla="*/ 4587580 h 5922355"/>
              <a:gd name="connsiteX1620" fmla="*/ 1363005 w 2421171"/>
              <a:gd name="connsiteY1620" fmla="*/ 4584266 h 5922355"/>
              <a:gd name="connsiteX1621" fmla="*/ 1367557 w 2421171"/>
              <a:gd name="connsiteY1621" fmla="*/ 4579942 h 5922355"/>
              <a:gd name="connsiteX1622" fmla="*/ 1370255 w 2421171"/>
              <a:gd name="connsiteY1622" fmla="*/ 4583087 h 5922355"/>
              <a:gd name="connsiteX1623" fmla="*/ 1365703 w 2421171"/>
              <a:gd name="connsiteY1623" fmla="*/ 4587580 h 5922355"/>
              <a:gd name="connsiteX1624" fmla="*/ 1370311 w 2421171"/>
              <a:gd name="connsiteY1624" fmla="*/ 4753778 h 5922355"/>
              <a:gd name="connsiteX1625" fmla="*/ 1373796 w 2421171"/>
              <a:gd name="connsiteY1625" fmla="*/ 4755239 h 5922355"/>
              <a:gd name="connsiteX1626" fmla="*/ 1371379 w 2421171"/>
              <a:gd name="connsiteY1626" fmla="*/ 4759171 h 5922355"/>
              <a:gd name="connsiteX1627" fmla="*/ 1367782 w 2421171"/>
              <a:gd name="connsiteY1627" fmla="*/ 4757710 h 5922355"/>
              <a:gd name="connsiteX1628" fmla="*/ 1370311 w 2421171"/>
              <a:gd name="connsiteY1628" fmla="*/ 4753778 h 5922355"/>
              <a:gd name="connsiteX1629" fmla="*/ 1383462 w 2421171"/>
              <a:gd name="connsiteY1629" fmla="*/ 4198511 h 5922355"/>
              <a:gd name="connsiteX1630" fmla="*/ 1387621 w 2421171"/>
              <a:gd name="connsiteY1630" fmla="*/ 4200758 h 5922355"/>
              <a:gd name="connsiteX1631" fmla="*/ 1385598 w 2421171"/>
              <a:gd name="connsiteY1631" fmla="*/ 4203959 h 5922355"/>
              <a:gd name="connsiteX1632" fmla="*/ 1381326 w 2421171"/>
              <a:gd name="connsiteY1632" fmla="*/ 4201825 h 5922355"/>
              <a:gd name="connsiteX1633" fmla="*/ 1383406 w 2421171"/>
              <a:gd name="connsiteY1633" fmla="*/ 4198511 h 5922355"/>
              <a:gd name="connsiteX1634" fmla="*/ 1383856 w 2421171"/>
              <a:gd name="connsiteY1634" fmla="*/ 2356961 h 5922355"/>
              <a:gd name="connsiteX1635" fmla="*/ 1385992 w 2421171"/>
              <a:gd name="connsiteY1635" fmla="*/ 2353085 h 5922355"/>
              <a:gd name="connsiteX1636" fmla="*/ 1390319 w 2421171"/>
              <a:gd name="connsiteY1636" fmla="*/ 2356680 h 5922355"/>
              <a:gd name="connsiteX1637" fmla="*/ 1387003 w 2421171"/>
              <a:gd name="connsiteY1637" fmla="*/ 2359938 h 5922355"/>
              <a:gd name="connsiteX1638" fmla="*/ 1383800 w 2421171"/>
              <a:gd name="connsiteY1638" fmla="*/ 2356961 h 5922355"/>
              <a:gd name="connsiteX1639" fmla="*/ 1400154 w 2421171"/>
              <a:gd name="connsiteY1639" fmla="*/ 3836008 h 5922355"/>
              <a:gd name="connsiteX1640" fmla="*/ 1401840 w 2421171"/>
              <a:gd name="connsiteY1640" fmla="*/ 3858026 h 5922355"/>
              <a:gd name="connsiteX1641" fmla="*/ 1400154 w 2421171"/>
              <a:gd name="connsiteY1641" fmla="*/ 3836008 h 5922355"/>
              <a:gd name="connsiteX1642" fmla="*/ 1398300 w 2421171"/>
              <a:gd name="connsiteY1642" fmla="*/ 3563317 h 5922355"/>
              <a:gd name="connsiteX1643" fmla="*/ 1402065 w 2421171"/>
              <a:gd name="connsiteY1643" fmla="*/ 3565789 h 5922355"/>
              <a:gd name="connsiteX1644" fmla="*/ 1400660 w 2421171"/>
              <a:gd name="connsiteY1644" fmla="*/ 3569496 h 5922355"/>
              <a:gd name="connsiteX1645" fmla="*/ 1396894 w 2421171"/>
              <a:gd name="connsiteY1645" fmla="*/ 3566856 h 5922355"/>
              <a:gd name="connsiteX1646" fmla="*/ 1398300 w 2421171"/>
              <a:gd name="connsiteY1646" fmla="*/ 3563317 h 5922355"/>
              <a:gd name="connsiteX1647" fmla="*/ 1396951 w 2421171"/>
              <a:gd name="connsiteY1647" fmla="*/ 2665711 h 5922355"/>
              <a:gd name="connsiteX1648" fmla="*/ 1400435 w 2421171"/>
              <a:gd name="connsiteY1648" fmla="*/ 2661162 h 5922355"/>
              <a:gd name="connsiteX1649" fmla="*/ 1403470 w 2421171"/>
              <a:gd name="connsiteY1649" fmla="*/ 2664363 h 5922355"/>
              <a:gd name="connsiteX1650" fmla="*/ 1400885 w 2421171"/>
              <a:gd name="connsiteY1650" fmla="*/ 2667902 h 5922355"/>
              <a:gd name="connsiteX1651" fmla="*/ 1396951 w 2421171"/>
              <a:gd name="connsiteY1651" fmla="*/ 2665711 h 5922355"/>
              <a:gd name="connsiteX1652" fmla="*/ 1407629 w 2421171"/>
              <a:gd name="connsiteY1652" fmla="*/ 2288886 h 5922355"/>
              <a:gd name="connsiteX1653" fmla="*/ 1404145 w 2421171"/>
              <a:gd name="connsiteY1653" fmla="*/ 2286078 h 5922355"/>
              <a:gd name="connsiteX1654" fmla="*/ 1407517 w 2421171"/>
              <a:gd name="connsiteY1654" fmla="*/ 2280967 h 5922355"/>
              <a:gd name="connsiteX1655" fmla="*/ 1411001 w 2421171"/>
              <a:gd name="connsiteY1655" fmla="*/ 2283607 h 5922355"/>
              <a:gd name="connsiteX1656" fmla="*/ 1407629 w 2421171"/>
              <a:gd name="connsiteY1656" fmla="*/ 2288886 h 5922355"/>
              <a:gd name="connsiteX1657" fmla="*/ 1406674 w 2421171"/>
              <a:gd name="connsiteY1657" fmla="*/ 2801074 h 5922355"/>
              <a:gd name="connsiteX1658" fmla="*/ 1403639 w 2421171"/>
              <a:gd name="connsiteY1658" fmla="*/ 2804556 h 5922355"/>
              <a:gd name="connsiteX1659" fmla="*/ 1400435 w 2421171"/>
              <a:gd name="connsiteY1659" fmla="*/ 2800961 h 5922355"/>
              <a:gd name="connsiteX1660" fmla="*/ 1403470 w 2421171"/>
              <a:gd name="connsiteY1660" fmla="*/ 2797648 h 5922355"/>
              <a:gd name="connsiteX1661" fmla="*/ 1406617 w 2421171"/>
              <a:gd name="connsiteY1661" fmla="*/ 2801074 h 5922355"/>
              <a:gd name="connsiteX1662" fmla="*/ 1379978 w 2421171"/>
              <a:gd name="connsiteY1662" fmla="*/ 4578256 h 5922355"/>
              <a:gd name="connsiteX1663" fmla="*/ 1406168 w 2421171"/>
              <a:gd name="connsiteY1663" fmla="*/ 4547646 h 5922355"/>
              <a:gd name="connsiteX1664" fmla="*/ 1379978 w 2421171"/>
              <a:gd name="connsiteY1664" fmla="*/ 4578256 h 5922355"/>
              <a:gd name="connsiteX1665" fmla="*/ 1374976 w 2421171"/>
              <a:gd name="connsiteY1665" fmla="*/ 4812192 h 5922355"/>
              <a:gd name="connsiteX1666" fmla="*/ 1365478 w 2421171"/>
              <a:gd name="connsiteY1666" fmla="*/ 4805059 h 5922355"/>
              <a:gd name="connsiteX1667" fmla="*/ 1368681 w 2421171"/>
              <a:gd name="connsiteY1667" fmla="*/ 4802194 h 5922355"/>
              <a:gd name="connsiteX1668" fmla="*/ 1378067 w 2421171"/>
              <a:gd name="connsiteY1668" fmla="*/ 4809328 h 5922355"/>
              <a:gd name="connsiteX1669" fmla="*/ 1374976 w 2421171"/>
              <a:gd name="connsiteY1669" fmla="*/ 4812249 h 5922355"/>
              <a:gd name="connsiteX1670" fmla="*/ 1370817 w 2421171"/>
              <a:gd name="connsiteY1670" fmla="*/ 4901161 h 5922355"/>
              <a:gd name="connsiteX1671" fmla="*/ 1368794 w 2421171"/>
              <a:gd name="connsiteY1671" fmla="*/ 4902172 h 5922355"/>
              <a:gd name="connsiteX1672" fmla="*/ 1366770 w 2421171"/>
              <a:gd name="connsiteY1672" fmla="*/ 4898297 h 5922355"/>
              <a:gd name="connsiteX1673" fmla="*/ 1368906 w 2421171"/>
              <a:gd name="connsiteY1673" fmla="*/ 4897229 h 5922355"/>
              <a:gd name="connsiteX1674" fmla="*/ 1370873 w 2421171"/>
              <a:gd name="connsiteY1674" fmla="*/ 4901161 h 5922355"/>
              <a:gd name="connsiteX1675" fmla="*/ 1360925 w 2421171"/>
              <a:gd name="connsiteY1675" fmla="*/ 5173740 h 5922355"/>
              <a:gd name="connsiteX1676" fmla="*/ 1366265 w 2421171"/>
              <a:gd name="connsiteY1676" fmla="*/ 5170538 h 5922355"/>
              <a:gd name="connsiteX1677" fmla="*/ 1369075 w 2421171"/>
              <a:gd name="connsiteY1677" fmla="*/ 5173796 h 5922355"/>
              <a:gd name="connsiteX1678" fmla="*/ 1363567 w 2421171"/>
              <a:gd name="connsiteY1678" fmla="*/ 5176998 h 5922355"/>
              <a:gd name="connsiteX1679" fmla="*/ 1360981 w 2421171"/>
              <a:gd name="connsiteY1679" fmla="*/ 5173796 h 5922355"/>
              <a:gd name="connsiteX1680" fmla="*/ 1355868 w 2421171"/>
              <a:gd name="connsiteY1680" fmla="*/ 4486760 h 5922355"/>
              <a:gd name="connsiteX1681" fmla="*/ 1356935 w 2421171"/>
              <a:gd name="connsiteY1681" fmla="*/ 4484626 h 5922355"/>
              <a:gd name="connsiteX1682" fmla="*/ 1360420 w 2421171"/>
              <a:gd name="connsiteY1682" fmla="*/ 4486704 h 5922355"/>
              <a:gd name="connsiteX1683" fmla="*/ 1359408 w 2421171"/>
              <a:gd name="connsiteY1683" fmla="*/ 4488838 h 5922355"/>
              <a:gd name="connsiteX1684" fmla="*/ 1355868 w 2421171"/>
              <a:gd name="connsiteY1684" fmla="*/ 4486760 h 5922355"/>
              <a:gd name="connsiteX1685" fmla="*/ 1354406 w 2421171"/>
              <a:gd name="connsiteY1685" fmla="*/ 4231256 h 5922355"/>
              <a:gd name="connsiteX1686" fmla="*/ 1364410 w 2421171"/>
              <a:gd name="connsiteY1686" fmla="*/ 4251364 h 5922355"/>
              <a:gd name="connsiteX1687" fmla="*/ 1354406 w 2421171"/>
              <a:gd name="connsiteY1687" fmla="*/ 4231256 h 5922355"/>
              <a:gd name="connsiteX1688" fmla="*/ 1347100 w 2421171"/>
              <a:gd name="connsiteY1688" fmla="*/ 3884256 h 5922355"/>
              <a:gd name="connsiteX1689" fmla="*/ 1349910 w 2421171"/>
              <a:gd name="connsiteY1689" fmla="*/ 3881279 h 5922355"/>
              <a:gd name="connsiteX1690" fmla="*/ 1357273 w 2421171"/>
              <a:gd name="connsiteY1690" fmla="*/ 3887963 h 5922355"/>
              <a:gd name="connsiteX1691" fmla="*/ 1356036 w 2421171"/>
              <a:gd name="connsiteY1691" fmla="*/ 3891951 h 5922355"/>
              <a:gd name="connsiteX1692" fmla="*/ 1347100 w 2421171"/>
              <a:gd name="connsiteY1692" fmla="*/ 3884256 h 5922355"/>
              <a:gd name="connsiteX1693" fmla="*/ 1341592 w 2421171"/>
              <a:gd name="connsiteY1693" fmla="*/ 3615553 h 5922355"/>
              <a:gd name="connsiteX1694" fmla="*/ 1344795 w 2421171"/>
              <a:gd name="connsiteY1694" fmla="*/ 3612239 h 5922355"/>
              <a:gd name="connsiteX1695" fmla="*/ 1349741 w 2421171"/>
              <a:gd name="connsiteY1695" fmla="*/ 3617125 h 5922355"/>
              <a:gd name="connsiteX1696" fmla="*/ 1345020 w 2421171"/>
              <a:gd name="connsiteY1696" fmla="*/ 3621675 h 5922355"/>
              <a:gd name="connsiteX1697" fmla="*/ 1341592 w 2421171"/>
              <a:gd name="connsiteY1697" fmla="*/ 3615553 h 5922355"/>
              <a:gd name="connsiteX1698" fmla="*/ 1332375 w 2421171"/>
              <a:gd name="connsiteY1698" fmla="*/ 4052364 h 5922355"/>
              <a:gd name="connsiteX1699" fmla="*/ 1334511 w 2421171"/>
              <a:gd name="connsiteY1699" fmla="*/ 4048601 h 5922355"/>
              <a:gd name="connsiteX1700" fmla="*/ 1338613 w 2421171"/>
              <a:gd name="connsiteY1700" fmla="*/ 4050174 h 5922355"/>
              <a:gd name="connsiteX1701" fmla="*/ 1335859 w 2421171"/>
              <a:gd name="connsiteY1701" fmla="*/ 4055285 h 5922355"/>
              <a:gd name="connsiteX1702" fmla="*/ 1332375 w 2421171"/>
              <a:gd name="connsiteY1702" fmla="*/ 4052308 h 5922355"/>
              <a:gd name="connsiteX1703" fmla="*/ 1328834 w 2421171"/>
              <a:gd name="connsiteY1703" fmla="*/ 3688570 h 5922355"/>
              <a:gd name="connsiteX1704" fmla="*/ 1334679 w 2421171"/>
              <a:gd name="connsiteY1704" fmla="*/ 3684975 h 5922355"/>
              <a:gd name="connsiteX1705" fmla="*/ 1342660 w 2421171"/>
              <a:gd name="connsiteY1705" fmla="*/ 3689075 h 5922355"/>
              <a:gd name="connsiteX1706" fmla="*/ 1337152 w 2421171"/>
              <a:gd name="connsiteY1706" fmla="*/ 3692502 h 5922355"/>
              <a:gd name="connsiteX1707" fmla="*/ 1328834 w 2421171"/>
              <a:gd name="connsiteY1707" fmla="*/ 3688570 h 5922355"/>
              <a:gd name="connsiteX1708" fmla="*/ 1322147 w 2421171"/>
              <a:gd name="connsiteY1708" fmla="*/ 4385491 h 5922355"/>
              <a:gd name="connsiteX1709" fmla="*/ 1314109 w 2421171"/>
              <a:gd name="connsiteY1709" fmla="*/ 4374876 h 5922355"/>
              <a:gd name="connsiteX1710" fmla="*/ 1319280 w 2421171"/>
              <a:gd name="connsiteY1710" fmla="*/ 4369708 h 5922355"/>
              <a:gd name="connsiteX1711" fmla="*/ 1328609 w 2421171"/>
              <a:gd name="connsiteY1711" fmla="*/ 4380885 h 5922355"/>
              <a:gd name="connsiteX1712" fmla="*/ 1322147 w 2421171"/>
              <a:gd name="connsiteY1712" fmla="*/ 4385491 h 5922355"/>
              <a:gd name="connsiteX1713" fmla="*/ 1318268 w 2421171"/>
              <a:gd name="connsiteY1713" fmla="*/ 3618923 h 5922355"/>
              <a:gd name="connsiteX1714" fmla="*/ 1318550 w 2421171"/>
              <a:gd name="connsiteY1714" fmla="*/ 3623079 h 5922355"/>
              <a:gd name="connsiteX1715" fmla="*/ 1316358 w 2421171"/>
              <a:gd name="connsiteY1715" fmla="*/ 3623079 h 5922355"/>
              <a:gd name="connsiteX1716" fmla="*/ 1316133 w 2421171"/>
              <a:gd name="connsiteY1716" fmla="*/ 3618866 h 5922355"/>
              <a:gd name="connsiteX1717" fmla="*/ 1318325 w 2421171"/>
              <a:gd name="connsiteY1717" fmla="*/ 3618866 h 5922355"/>
              <a:gd name="connsiteX1718" fmla="*/ 1314784 w 2421171"/>
              <a:gd name="connsiteY1718" fmla="*/ 2657567 h 5922355"/>
              <a:gd name="connsiteX1719" fmla="*/ 1308826 w 2421171"/>
              <a:gd name="connsiteY1719" fmla="*/ 2653074 h 5922355"/>
              <a:gd name="connsiteX1720" fmla="*/ 1311299 w 2421171"/>
              <a:gd name="connsiteY1720" fmla="*/ 2646783 h 5922355"/>
              <a:gd name="connsiteX1721" fmla="*/ 1316526 w 2421171"/>
              <a:gd name="connsiteY1721" fmla="*/ 2651388 h 5922355"/>
              <a:gd name="connsiteX1722" fmla="*/ 1314840 w 2421171"/>
              <a:gd name="connsiteY1722" fmla="*/ 2657567 h 5922355"/>
              <a:gd name="connsiteX1723" fmla="*/ 1316358 w 2421171"/>
              <a:gd name="connsiteY1723" fmla="*/ 5133412 h 5922355"/>
              <a:gd name="connsiteX1724" fmla="*/ 1326417 w 2421171"/>
              <a:gd name="connsiteY1724" fmla="*/ 5139590 h 5922355"/>
              <a:gd name="connsiteX1725" fmla="*/ 1318156 w 2421171"/>
              <a:gd name="connsiteY1725" fmla="*/ 5148071 h 5922355"/>
              <a:gd name="connsiteX1726" fmla="*/ 1310176 w 2421171"/>
              <a:gd name="connsiteY1726" fmla="*/ 5142960 h 5922355"/>
              <a:gd name="connsiteX1727" fmla="*/ 1316358 w 2421171"/>
              <a:gd name="connsiteY1727" fmla="*/ 5133412 h 5922355"/>
              <a:gd name="connsiteX1728" fmla="*/ 1305960 w 2421171"/>
              <a:gd name="connsiteY1728" fmla="*/ 4455475 h 5922355"/>
              <a:gd name="connsiteX1729" fmla="*/ 1307984 w 2421171"/>
              <a:gd name="connsiteY1729" fmla="*/ 4454408 h 5922355"/>
              <a:gd name="connsiteX1730" fmla="*/ 1310119 w 2421171"/>
              <a:gd name="connsiteY1730" fmla="*/ 4457890 h 5922355"/>
              <a:gd name="connsiteX1731" fmla="*/ 1308040 w 2421171"/>
              <a:gd name="connsiteY1731" fmla="*/ 4458958 h 5922355"/>
              <a:gd name="connsiteX1732" fmla="*/ 1306016 w 2421171"/>
              <a:gd name="connsiteY1732" fmla="*/ 4455475 h 5922355"/>
              <a:gd name="connsiteX1733" fmla="*/ 1290898 w 2421171"/>
              <a:gd name="connsiteY1733" fmla="*/ 4426661 h 5922355"/>
              <a:gd name="connsiteX1734" fmla="*/ 1293371 w 2421171"/>
              <a:gd name="connsiteY1734" fmla="*/ 4422786 h 5922355"/>
              <a:gd name="connsiteX1735" fmla="*/ 1296743 w 2421171"/>
              <a:gd name="connsiteY1735" fmla="*/ 4426100 h 5922355"/>
              <a:gd name="connsiteX1736" fmla="*/ 1296631 w 2421171"/>
              <a:gd name="connsiteY1736" fmla="*/ 4438120 h 5922355"/>
              <a:gd name="connsiteX1737" fmla="*/ 1294326 w 2421171"/>
              <a:gd name="connsiteY1737" fmla="*/ 4438344 h 5922355"/>
              <a:gd name="connsiteX1738" fmla="*/ 1290842 w 2421171"/>
              <a:gd name="connsiteY1738" fmla="*/ 4426718 h 5922355"/>
              <a:gd name="connsiteX1739" fmla="*/ 1296069 w 2421171"/>
              <a:gd name="connsiteY1739" fmla="*/ 3055342 h 5922355"/>
              <a:gd name="connsiteX1740" fmla="*/ 1295001 w 2421171"/>
              <a:gd name="connsiteY1740" fmla="*/ 3053208 h 5922355"/>
              <a:gd name="connsiteX1741" fmla="*/ 1298710 w 2421171"/>
              <a:gd name="connsiteY1741" fmla="*/ 3051186 h 5922355"/>
              <a:gd name="connsiteX1742" fmla="*/ 1299721 w 2421171"/>
              <a:gd name="connsiteY1742" fmla="*/ 3053208 h 5922355"/>
              <a:gd name="connsiteX1743" fmla="*/ 1296069 w 2421171"/>
              <a:gd name="connsiteY1743" fmla="*/ 3055342 h 5922355"/>
              <a:gd name="connsiteX1744" fmla="*/ 1283480 w 2421171"/>
              <a:gd name="connsiteY1744" fmla="*/ 3479123 h 5922355"/>
              <a:gd name="connsiteX1745" fmla="*/ 1286065 w 2421171"/>
              <a:gd name="connsiteY1745" fmla="*/ 3475528 h 5922355"/>
              <a:gd name="connsiteX1746" fmla="*/ 1288650 w 2421171"/>
              <a:gd name="connsiteY1746" fmla="*/ 3480527 h 5922355"/>
              <a:gd name="connsiteX1747" fmla="*/ 1285165 w 2421171"/>
              <a:gd name="connsiteY1747" fmla="*/ 3483279 h 5922355"/>
              <a:gd name="connsiteX1748" fmla="*/ 1283535 w 2421171"/>
              <a:gd name="connsiteY1748" fmla="*/ 3479123 h 5922355"/>
              <a:gd name="connsiteX1749" fmla="*/ 1265889 w 2421171"/>
              <a:gd name="connsiteY1749" fmla="*/ 4231032 h 5922355"/>
              <a:gd name="connsiteX1750" fmla="*/ 1262404 w 2421171"/>
              <a:gd name="connsiteY1750" fmla="*/ 4227886 h 5922355"/>
              <a:gd name="connsiteX1751" fmla="*/ 1263528 w 2421171"/>
              <a:gd name="connsiteY1751" fmla="*/ 4223561 h 5922355"/>
              <a:gd name="connsiteX1752" fmla="*/ 1267012 w 2421171"/>
              <a:gd name="connsiteY1752" fmla="*/ 4226651 h 5922355"/>
              <a:gd name="connsiteX1753" fmla="*/ 1265889 w 2421171"/>
              <a:gd name="connsiteY1753" fmla="*/ 4231088 h 5922355"/>
              <a:gd name="connsiteX1754" fmla="*/ 1252793 w 2421171"/>
              <a:gd name="connsiteY1754" fmla="*/ 4866955 h 5922355"/>
              <a:gd name="connsiteX1755" fmla="*/ 1260156 w 2421171"/>
              <a:gd name="connsiteY1755" fmla="*/ 4862181 h 5922355"/>
              <a:gd name="connsiteX1756" fmla="*/ 1265776 w 2421171"/>
              <a:gd name="connsiteY1756" fmla="*/ 4865720 h 5922355"/>
              <a:gd name="connsiteX1757" fmla="*/ 1258526 w 2421171"/>
              <a:gd name="connsiteY1757" fmla="*/ 4868977 h 5922355"/>
              <a:gd name="connsiteX1758" fmla="*/ 1252737 w 2421171"/>
              <a:gd name="connsiteY1758" fmla="*/ 4866955 h 5922355"/>
              <a:gd name="connsiteX1759" fmla="*/ 1260100 w 2421171"/>
              <a:gd name="connsiteY1759" fmla="*/ 4665315 h 5922355"/>
              <a:gd name="connsiteX1760" fmla="*/ 1256221 w 2421171"/>
              <a:gd name="connsiteY1760" fmla="*/ 4665933 h 5922355"/>
              <a:gd name="connsiteX1761" fmla="*/ 1256165 w 2421171"/>
              <a:gd name="connsiteY1761" fmla="*/ 4663406 h 5922355"/>
              <a:gd name="connsiteX1762" fmla="*/ 1260043 w 2421171"/>
              <a:gd name="connsiteY1762" fmla="*/ 4662900 h 5922355"/>
              <a:gd name="connsiteX1763" fmla="*/ 1260043 w 2421171"/>
              <a:gd name="connsiteY1763" fmla="*/ 4665315 h 5922355"/>
              <a:gd name="connsiteX1764" fmla="*/ 1240541 w 2421171"/>
              <a:gd name="connsiteY1764" fmla="*/ 5231199 h 5922355"/>
              <a:gd name="connsiteX1765" fmla="*/ 1248072 w 2421171"/>
              <a:gd name="connsiteY1765" fmla="*/ 5234962 h 5922355"/>
              <a:gd name="connsiteX1766" fmla="*/ 1240373 w 2421171"/>
              <a:gd name="connsiteY1766" fmla="*/ 5244061 h 5922355"/>
              <a:gd name="connsiteX1767" fmla="*/ 1234359 w 2421171"/>
              <a:gd name="connsiteY1767" fmla="*/ 5240635 h 5922355"/>
              <a:gd name="connsiteX1768" fmla="*/ 1240541 w 2421171"/>
              <a:gd name="connsiteY1768" fmla="*/ 5231199 h 5922355"/>
              <a:gd name="connsiteX1769" fmla="*/ 1243520 w 2421171"/>
              <a:gd name="connsiteY1769" fmla="*/ 4427897 h 5922355"/>
              <a:gd name="connsiteX1770" fmla="*/ 1241553 w 2421171"/>
              <a:gd name="connsiteY1770" fmla="*/ 4423966 h 5922355"/>
              <a:gd name="connsiteX1771" fmla="*/ 1243576 w 2421171"/>
              <a:gd name="connsiteY1771" fmla="*/ 4422955 h 5922355"/>
              <a:gd name="connsiteX1772" fmla="*/ 1245599 w 2421171"/>
              <a:gd name="connsiteY1772" fmla="*/ 4426830 h 5922355"/>
              <a:gd name="connsiteX1773" fmla="*/ 1243464 w 2421171"/>
              <a:gd name="connsiteY1773" fmla="*/ 4427897 h 5922355"/>
              <a:gd name="connsiteX1774" fmla="*/ 1220871 w 2421171"/>
              <a:gd name="connsiteY1774" fmla="*/ 4258890 h 5922355"/>
              <a:gd name="connsiteX1775" fmla="*/ 1241721 w 2421171"/>
              <a:gd name="connsiteY1775" fmla="*/ 4306127 h 5922355"/>
              <a:gd name="connsiteX1776" fmla="*/ 1237113 w 2421171"/>
              <a:gd name="connsiteY1776" fmla="*/ 4314664 h 5922355"/>
              <a:gd name="connsiteX1777" fmla="*/ 1229919 w 2421171"/>
              <a:gd name="connsiteY1777" fmla="*/ 4308935 h 5922355"/>
              <a:gd name="connsiteX1778" fmla="*/ 1220815 w 2421171"/>
              <a:gd name="connsiteY1778" fmla="*/ 4258834 h 5922355"/>
              <a:gd name="connsiteX1779" fmla="*/ 1203560 w 2421171"/>
              <a:gd name="connsiteY1779" fmla="*/ 4837636 h 5922355"/>
              <a:gd name="connsiteX1780" fmla="*/ 1217948 w 2421171"/>
              <a:gd name="connsiteY1780" fmla="*/ 4851846 h 5922355"/>
              <a:gd name="connsiteX1781" fmla="*/ 1203560 w 2421171"/>
              <a:gd name="connsiteY1781" fmla="*/ 4837636 h 5922355"/>
              <a:gd name="connsiteX1782" fmla="*/ 1214857 w 2421171"/>
              <a:gd name="connsiteY1782" fmla="*/ 3971427 h 5922355"/>
              <a:gd name="connsiteX1783" fmla="*/ 1212497 w 2421171"/>
              <a:gd name="connsiteY1783" fmla="*/ 3961879 h 5922355"/>
              <a:gd name="connsiteX1784" fmla="*/ 1216262 w 2421171"/>
              <a:gd name="connsiteY1784" fmla="*/ 3961261 h 5922355"/>
              <a:gd name="connsiteX1785" fmla="*/ 1218398 w 2421171"/>
              <a:gd name="connsiteY1785" fmla="*/ 3968788 h 5922355"/>
              <a:gd name="connsiteX1786" fmla="*/ 1214913 w 2421171"/>
              <a:gd name="connsiteY1786" fmla="*/ 3971371 h 5922355"/>
              <a:gd name="connsiteX1787" fmla="*/ 1201031 w 2421171"/>
              <a:gd name="connsiteY1787" fmla="*/ 3608195 h 5922355"/>
              <a:gd name="connsiteX1788" fmla="*/ 1225198 w 2421171"/>
              <a:gd name="connsiteY1788" fmla="*/ 3625270 h 5922355"/>
              <a:gd name="connsiteX1789" fmla="*/ 1225704 w 2421171"/>
              <a:gd name="connsiteY1789" fmla="*/ 3639367 h 5922355"/>
              <a:gd name="connsiteX1790" fmla="*/ 1218061 w 2421171"/>
              <a:gd name="connsiteY1790" fmla="*/ 3640715 h 5922355"/>
              <a:gd name="connsiteX1791" fmla="*/ 1201031 w 2421171"/>
              <a:gd name="connsiteY1791" fmla="*/ 3608195 h 5922355"/>
              <a:gd name="connsiteX1792" fmla="*/ 1243408 w 2421171"/>
              <a:gd name="connsiteY1792" fmla="*/ 3857239 h 5922355"/>
              <a:gd name="connsiteX1793" fmla="*/ 1235764 w 2421171"/>
              <a:gd name="connsiteY1793" fmla="*/ 3866002 h 5922355"/>
              <a:gd name="connsiteX1794" fmla="*/ 1230987 w 2421171"/>
              <a:gd name="connsiteY1794" fmla="*/ 3860890 h 5922355"/>
              <a:gd name="connsiteX1795" fmla="*/ 1238518 w 2421171"/>
              <a:gd name="connsiteY1795" fmla="*/ 3851848 h 5922355"/>
              <a:gd name="connsiteX1796" fmla="*/ 1243408 w 2421171"/>
              <a:gd name="connsiteY1796" fmla="*/ 3857239 h 5922355"/>
              <a:gd name="connsiteX1797" fmla="*/ 1240035 w 2421171"/>
              <a:gd name="connsiteY1797" fmla="*/ 3125776 h 5922355"/>
              <a:gd name="connsiteX1798" fmla="*/ 1237731 w 2421171"/>
              <a:gd name="connsiteY1798" fmla="*/ 3119822 h 5922355"/>
              <a:gd name="connsiteX1799" fmla="*/ 1250039 w 2421171"/>
              <a:gd name="connsiteY1799" fmla="*/ 3112240 h 5922355"/>
              <a:gd name="connsiteX1800" fmla="*/ 1254086 w 2421171"/>
              <a:gd name="connsiteY1800" fmla="*/ 3117631 h 5922355"/>
              <a:gd name="connsiteX1801" fmla="*/ 1240035 w 2421171"/>
              <a:gd name="connsiteY1801" fmla="*/ 3125776 h 5922355"/>
              <a:gd name="connsiteX1802" fmla="*/ 1215756 w 2421171"/>
              <a:gd name="connsiteY1802" fmla="*/ 3360498 h 5922355"/>
              <a:gd name="connsiteX1803" fmla="*/ 1237281 w 2421171"/>
              <a:gd name="connsiteY1803" fmla="*/ 3415879 h 5922355"/>
              <a:gd name="connsiteX1804" fmla="*/ 1215756 w 2421171"/>
              <a:gd name="connsiteY1804" fmla="*/ 3360498 h 5922355"/>
              <a:gd name="connsiteX1805" fmla="*/ 1202886 w 2421171"/>
              <a:gd name="connsiteY1805" fmla="*/ 1408861 h 5922355"/>
              <a:gd name="connsiteX1806" fmla="*/ 1205808 w 2421171"/>
              <a:gd name="connsiteY1806" fmla="*/ 1403019 h 5922355"/>
              <a:gd name="connsiteX1807" fmla="*/ 1209180 w 2421171"/>
              <a:gd name="connsiteY1807" fmla="*/ 1405884 h 5922355"/>
              <a:gd name="connsiteX1808" fmla="*/ 1206258 w 2421171"/>
              <a:gd name="connsiteY1808" fmla="*/ 1411950 h 5922355"/>
              <a:gd name="connsiteX1809" fmla="*/ 1202830 w 2421171"/>
              <a:gd name="connsiteY1809" fmla="*/ 1408917 h 5922355"/>
              <a:gd name="connsiteX1810" fmla="*/ 1209180 w 2421171"/>
              <a:gd name="connsiteY1810" fmla="*/ 1567589 h 5922355"/>
              <a:gd name="connsiteX1811" fmla="*/ 1210192 w 2421171"/>
              <a:gd name="connsiteY1811" fmla="*/ 1569611 h 5922355"/>
              <a:gd name="connsiteX1812" fmla="*/ 1206539 w 2421171"/>
              <a:gd name="connsiteY1812" fmla="*/ 1571745 h 5922355"/>
              <a:gd name="connsiteX1813" fmla="*/ 1205472 w 2421171"/>
              <a:gd name="connsiteY1813" fmla="*/ 1569611 h 5922355"/>
              <a:gd name="connsiteX1814" fmla="*/ 1209180 w 2421171"/>
              <a:gd name="connsiteY1814" fmla="*/ 1567589 h 5922355"/>
              <a:gd name="connsiteX1815" fmla="*/ 1205640 w 2421171"/>
              <a:gd name="connsiteY1815" fmla="*/ 1058883 h 5922355"/>
              <a:gd name="connsiteX1816" fmla="*/ 1207775 w 2421171"/>
              <a:gd name="connsiteY1816" fmla="*/ 1057760 h 5922355"/>
              <a:gd name="connsiteX1817" fmla="*/ 1209911 w 2421171"/>
              <a:gd name="connsiteY1817" fmla="*/ 1061355 h 5922355"/>
              <a:gd name="connsiteX1818" fmla="*/ 1207832 w 2421171"/>
              <a:gd name="connsiteY1818" fmla="*/ 1062478 h 5922355"/>
              <a:gd name="connsiteX1819" fmla="*/ 1205583 w 2421171"/>
              <a:gd name="connsiteY1819" fmla="*/ 1058883 h 5922355"/>
              <a:gd name="connsiteX1820" fmla="*/ 1211597 w 2421171"/>
              <a:gd name="connsiteY1820" fmla="*/ 1977664 h 5922355"/>
              <a:gd name="connsiteX1821" fmla="*/ 1215194 w 2421171"/>
              <a:gd name="connsiteY1821" fmla="*/ 1983955 h 5922355"/>
              <a:gd name="connsiteX1822" fmla="*/ 1208844 w 2421171"/>
              <a:gd name="connsiteY1822" fmla="*/ 1985472 h 5922355"/>
              <a:gd name="connsiteX1823" fmla="*/ 1205415 w 2421171"/>
              <a:gd name="connsiteY1823" fmla="*/ 1979181 h 5922355"/>
              <a:gd name="connsiteX1824" fmla="*/ 1211597 w 2421171"/>
              <a:gd name="connsiteY1824" fmla="*/ 1977608 h 5922355"/>
              <a:gd name="connsiteX1825" fmla="*/ 1208900 w 2421171"/>
              <a:gd name="connsiteY1825" fmla="*/ 2220082 h 5922355"/>
              <a:gd name="connsiteX1826" fmla="*/ 1212497 w 2421171"/>
              <a:gd name="connsiteY1826" fmla="*/ 2224856 h 5922355"/>
              <a:gd name="connsiteX1827" fmla="*/ 1208900 w 2421171"/>
              <a:gd name="connsiteY1827" fmla="*/ 2226934 h 5922355"/>
              <a:gd name="connsiteX1828" fmla="*/ 1205977 w 2421171"/>
              <a:gd name="connsiteY1828" fmla="*/ 2223395 h 5922355"/>
              <a:gd name="connsiteX1829" fmla="*/ 1208900 w 2421171"/>
              <a:gd name="connsiteY1829" fmla="*/ 2220082 h 5922355"/>
              <a:gd name="connsiteX1830" fmla="*/ 1217218 w 2421171"/>
              <a:gd name="connsiteY1830" fmla="*/ 2022935 h 5922355"/>
              <a:gd name="connsiteX1831" fmla="*/ 1212441 w 2421171"/>
              <a:gd name="connsiteY1831" fmla="*/ 2027653 h 5922355"/>
              <a:gd name="connsiteX1832" fmla="*/ 1209405 w 2421171"/>
              <a:gd name="connsiteY1832" fmla="*/ 2024115 h 5922355"/>
              <a:gd name="connsiteX1833" fmla="*/ 1214126 w 2421171"/>
              <a:gd name="connsiteY1833" fmla="*/ 2019565 h 5922355"/>
              <a:gd name="connsiteX1834" fmla="*/ 1217161 w 2421171"/>
              <a:gd name="connsiteY1834" fmla="*/ 2022935 h 5922355"/>
              <a:gd name="connsiteX1835" fmla="*/ 1222613 w 2421171"/>
              <a:gd name="connsiteY1835" fmla="*/ 3071350 h 5922355"/>
              <a:gd name="connsiteX1836" fmla="*/ 1221995 w 2421171"/>
              <a:gd name="connsiteY1836" fmla="*/ 3075001 h 5922355"/>
              <a:gd name="connsiteX1837" fmla="*/ 1203954 w 2421171"/>
              <a:gd name="connsiteY1837" fmla="*/ 3067306 h 5922355"/>
              <a:gd name="connsiteX1838" fmla="*/ 1208562 w 2421171"/>
              <a:gd name="connsiteY1838" fmla="*/ 3059162 h 5922355"/>
              <a:gd name="connsiteX1839" fmla="*/ 1222613 w 2421171"/>
              <a:gd name="connsiteY1839" fmla="*/ 3071294 h 5922355"/>
              <a:gd name="connsiteX1840" fmla="*/ 1208731 w 2421171"/>
              <a:gd name="connsiteY1840" fmla="*/ 3488727 h 5922355"/>
              <a:gd name="connsiteX1841" fmla="*/ 1215363 w 2421171"/>
              <a:gd name="connsiteY1841" fmla="*/ 3498781 h 5922355"/>
              <a:gd name="connsiteX1842" fmla="*/ 1210923 w 2421171"/>
              <a:gd name="connsiteY1842" fmla="*/ 3500298 h 5922355"/>
              <a:gd name="connsiteX1843" fmla="*/ 1204965 w 2421171"/>
              <a:gd name="connsiteY1843" fmla="*/ 3490749 h 5922355"/>
              <a:gd name="connsiteX1844" fmla="*/ 1208731 w 2421171"/>
              <a:gd name="connsiteY1844" fmla="*/ 3488784 h 5922355"/>
              <a:gd name="connsiteX1845" fmla="*/ 1228514 w 2421171"/>
              <a:gd name="connsiteY1845" fmla="*/ 2922900 h 5922355"/>
              <a:gd name="connsiteX1846" fmla="*/ 1232504 w 2421171"/>
              <a:gd name="connsiteY1846" fmla="*/ 2925372 h 5922355"/>
              <a:gd name="connsiteX1847" fmla="*/ 1222950 w 2421171"/>
              <a:gd name="connsiteY1847" fmla="*/ 2941548 h 5922355"/>
              <a:gd name="connsiteX1848" fmla="*/ 1218454 w 2421171"/>
              <a:gd name="connsiteY1848" fmla="*/ 2942446 h 5922355"/>
              <a:gd name="connsiteX1849" fmla="*/ 1228514 w 2421171"/>
              <a:gd name="connsiteY1849" fmla="*/ 2922900 h 5922355"/>
              <a:gd name="connsiteX1850" fmla="*/ 1229750 w 2421171"/>
              <a:gd name="connsiteY1850" fmla="*/ 1793661 h 5922355"/>
              <a:gd name="connsiteX1851" fmla="*/ 1232842 w 2421171"/>
              <a:gd name="connsiteY1851" fmla="*/ 1799615 h 5922355"/>
              <a:gd name="connsiteX1852" fmla="*/ 1227502 w 2421171"/>
              <a:gd name="connsiteY1852" fmla="*/ 1804220 h 5922355"/>
              <a:gd name="connsiteX1853" fmla="*/ 1224412 w 2421171"/>
              <a:gd name="connsiteY1853" fmla="*/ 1798098 h 5922355"/>
              <a:gd name="connsiteX1854" fmla="*/ 1229750 w 2421171"/>
              <a:gd name="connsiteY1854" fmla="*/ 1793661 h 5922355"/>
              <a:gd name="connsiteX1855" fmla="*/ 1226210 w 2421171"/>
              <a:gd name="connsiteY1855" fmla="*/ 1629148 h 5922355"/>
              <a:gd name="connsiteX1856" fmla="*/ 1224412 w 2421171"/>
              <a:gd name="connsiteY1856" fmla="*/ 1627744 h 5922355"/>
              <a:gd name="connsiteX1857" fmla="*/ 1226828 w 2421171"/>
              <a:gd name="connsiteY1857" fmla="*/ 1624149 h 5922355"/>
              <a:gd name="connsiteX1858" fmla="*/ 1228683 w 2421171"/>
              <a:gd name="connsiteY1858" fmla="*/ 1625553 h 5922355"/>
              <a:gd name="connsiteX1859" fmla="*/ 1226210 w 2421171"/>
              <a:gd name="connsiteY1859" fmla="*/ 1629148 h 5922355"/>
              <a:gd name="connsiteX1860" fmla="*/ 1233629 w 2421171"/>
              <a:gd name="connsiteY1860" fmla="*/ 2440987 h 5922355"/>
              <a:gd name="connsiteX1861" fmla="*/ 1236551 w 2421171"/>
              <a:gd name="connsiteY1861" fmla="*/ 2444525 h 5922355"/>
              <a:gd name="connsiteX1862" fmla="*/ 1232336 w 2421171"/>
              <a:gd name="connsiteY1862" fmla="*/ 2446210 h 5922355"/>
              <a:gd name="connsiteX1863" fmla="*/ 1229301 w 2421171"/>
              <a:gd name="connsiteY1863" fmla="*/ 2442896 h 5922355"/>
              <a:gd name="connsiteX1864" fmla="*/ 1233572 w 2421171"/>
              <a:gd name="connsiteY1864" fmla="*/ 2441043 h 5922355"/>
              <a:gd name="connsiteX1865" fmla="*/ 1173380 w 2421171"/>
              <a:gd name="connsiteY1865" fmla="*/ 1883023 h 5922355"/>
              <a:gd name="connsiteX1866" fmla="*/ 1171076 w 2421171"/>
              <a:gd name="connsiteY1866" fmla="*/ 1879484 h 5922355"/>
              <a:gd name="connsiteX1867" fmla="*/ 1181192 w 2421171"/>
              <a:gd name="connsiteY1867" fmla="*/ 1873250 h 5922355"/>
              <a:gd name="connsiteX1868" fmla="*/ 1183497 w 2421171"/>
              <a:gd name="connsiteY1868" fmla="*/ 1876845 h 5922355"/>
              <a:gd name="connsiteX1869" fmla="*/ 1173324 w 2421171"/>
              <a:gd name="connsiteY1869" fmla="*/ 1883023 h 5922355"/>
              <a:gd name="connsiteX1870" fmla="*/ 1175010 w 2421171"/>
              <a:gd name="connsiteY1870" fmla="*/ 1966712 h 5922355"/>
              <a:gd name="connsiteX1871" fmla="*/ 1171807 w 2421171"/>
              <a:gd name="connsiteY1871" fmla="*/ 1963904 h 5922355"/>
              <a:gd name="connsiteX1872" fmla="*/ 1174841 w 2421171"/>
              <a:gd name="connsiteY1872" fmla="*/ 1958399 h 5922355"/>
              <a:gd name="connsiteX1873" fmla="*/ 1177989 w 2421171"/>
              <a:gd name="connsiteY1873" fmla="*/ 1961039 h 5922355"/>
              <a:gd name="connsiteX1874" fmla="*/ 1175010 w 2421171"/>
              <a:gd name="connsiteY1874" fmla="*/ 1966712 h 5922355"/>
              <a:gd name="connsiteX1875" fmla="*/ 1171694 w 2421171"/>
              <a:gd name="connsiteY1875" fmla="*/ 3369766 h 5922355"/>
              <a:gd name="connsiteX1876" fmla="*/ 1173436 w 2421171"/>
              <a:gd name="connsiteY1876" fmla="*/ 3373809 h 5922355"/>
              <a:gd name="connsiteX1877" fmla="*/ 1169671 w 2421171"/>
              <a:gd name="connsiteY1877" fmla="*/ 3376337 h 5922355"/>
              <a:gd name="connsiteX1878" fmla="*/ 1166692 w 2421171"/>
              <a:gd name="connsiteY1878" fmla="*/ 3372911 h 5922355"/>
              <a:gd name="connsiteX1879" fmla="*/ 1171638 w 2421171"/>
              <a:gd name="connsiteY1879" fmla="*/ 3369766 h 5922355"/>
              <a:gd name="connsiteX1880" fmla="*/ 1173099 w 2421171"/>
              <a:gd name="connsiteY1880" fmla="*/ 2743109 h 5922355"/>
              <a:gd name="connsiteX1881" fmla="*/ 1171638 w 2421171"/>
              <a:gd name="connsiteY1881" fmla="*/ 2741256 h 5922355"/>
              <a:gd name="connsiteX1882" fmla="*/ 1174561 w 2421171"/>
              <a:gd name="connsiteY1882" fmla="*/ 2738223 h 5922355"/>
              <a:gd name="connsiteX1883" fmla="*/ 1175966 w 2421171"/>
              <a:gd name="connsiteY1883" fmla="*/ 2740077 h 5922355"/>
              <a:gd name="connsiteX1884" fmla="*/ 1173099 w 2421171"/>
              <a:gd name="connsiteY1884" fmla="*/ 2743109 h 5922355"/>
              <a:gd name="connsiteX1885" fmla="*/ 1166580 w 2421171"/>
              <a:gd name="connsiteY1885" fmla="*/ 5024672 h 5922355"/>
              <a:gd name="connsiteX1886" fmla="*/ 1168490 w 2421171"/>
              <a:gd name="connsiteY1886" fmla="*/ 5020797 h 5922355"/>
              <a:gd name="connsiteX1887" fmla="*/ 1170514 w 2421171"/>
              <a:gd name="connsiteY1887" fmla="*/ 5021695 h 5922355"/>
              <a:gd name="connsiteX1888" fmla="*/ 1168659 w 2421171"/>
              <a:gd name="connsiteY1888" fmla="*/ 5025627 h 5922355"/>
              <a:gd name="connsiteX1889" fmla="*/ 1166523 w 2421171"/>
              <a:gd name="connsiteY1889" fmla="*/ 5024672 h 5922355"/>
              <a:gd name="connsiteX1890" fmla="*/ 1160173 w 2421171"/>
              <a:gd name="connsiteY1890" fmla="*/ 4983109 h 5922355"/>
              <a:gd name="connsiteX1891" fmla="*/ 1167479 w 2421171"/>
              <a:gd name="connsiteY1891" fmla="*/ 4978335 h 5922355"/>
              <a:gd name="connsiteX1892" fmla="*/ 1173267 w 2421171"/>
              <a:gd name="connsiteY1892" fmla="*/ 4987714 h 5922355"/>
              <a:gd name="connsiteX1893" fmla="*/ 1165231 w 2421171"/>
              <a:gd name="connsiteY1893" fmla="*/ 4993219 h 5922355"/>
              <a:gd name="connsiteX1894" fmla="*/ 1160173 w 2421171"/>
              <a:gd name="connsiteY1894" fmla="*/ 4983109 h 5922355"/>
              <a:gd name="connsiteX1895" fmla="*/ 1156351 w 2421171"/>
              <a:gd name="connsiteY1895" fmla="*/ 4623696 h 5922355"/>
              <a:gd name="connsiteX1896" fmla="*/ 1159555 w 2421171"/>
              <a:gd name="connsiteY1896" fmla="*/ 4627347 h 5922355"/>
              <a:gd name="connsiteX1897" fmla="*/ 1156857 w 2421171"/>
              <a:gd name="connsiteY1897" fmla="*/ 4630997 h 5922355"/>
              <a:gd name="connsiteX1898" fmla="*/ 1152866 w 2421171"/>
              <a:gd name="connsiteY1898" fmla="*/ 4628301 h 5922355"/>
              <a:gd name="connsiteX1899" fmla="*/ 1156351 w 2421171"/>
              <a:gd name="connsiteY1899" fmla="*/ 4623639 h 5922355"/>
              <a:gd name="connsiteX1900" fmla="*/ 1136793 w 2421171"/>
              <a:gd name="connsiteY1900" fmla="*/ 4234402 h 5922355"/>
              <a:gd name="connsiteX1901" fmla="*/ 1148033 w 2421171"/>
              <a:gd name="connsiteY1901" fmla="*/ 4237772 h 5922355"/>
              <a:gd name="connsiteX1902" fmla="*/ 1153878 w 2421171"/>
              <a:gd name="connsiteY1902" fmla="*/ 4248050 h 5922355"/>
              <a:gd name="connsiteX1903" fmla="*/ 1141738 w 2421171"/>
              <a:gd name="connsiteY1903" fmla="*/ 4244905 h 5922355"/>
              <a:gd name="connsiteX1904" fmla="*/ 1136793 w 2421171"/>
              <a:gd name="connsiteY1904" fmla="*/ 4234402 h 5922355"/>
              <a:gd name="connsiteX1905" fmla="*/ 1096721 w 2421171"/>
              <a:gd name="connsiteY1905" fmla="*/ 2836852 h 5922355"/>
              <a:gd name="connsiteX1906" fmla="*/ 1067440 w 2421171"/>
              <a:gd name="connsiteY1906" fmla="*/ 2808376 h 5922355"/>
              <a:gd name="connsiteX1907" fmla="*/ 1096721 w 2421171"/>
              <a:gd name="connsiteY1907" fmla="*/ 2836852 h 5922355"/>
              <a:gd name="connsiteX1908" fmla="*/ 1086043 w 2421171"/>
              <a:gd name="connsiteY1908" fmla="*/ 2437168 h 5922355"/>
              <a:gd name="connsiteX1909" fmla="*/ 1081715 w 2421171"/>
              <a:gd name="connsiteY1909" fmla="*/ 2438796 h 5922355"/>
              <a:gd name="connsiteX1910" fmla="*/ 1078062 w 2421171"/>
              <a:gd name="connsiteY1910" fmla="*/ 2432337 h 5922355"/>
              <a:gd name="connsiteX1911" fmla="*/ 1083907 w 2421171"/>
              <a:gd name="connsiteY1911" fmla="*/ 2430259 h 5922355"/>
              <a:gd name="connsiteX1912" fmla="*/ 1086043 w 2421171"/>
              <a:gd name="connsiteY1912" fmla="*/ 2437111 h 5922355"/>
              <a:gd name="connsiteX1913" fmla="*/ 1058841 w 2421171"/>
              <a:gd name="connsiteY1913" fmla="*/ 2713790 h 5922355"/>
              <a:gd name="connsiteX1914" fmla="*/ 1071318 w 2421171"/>
              <a:gd name="connsiteY1914" fmla="*/ 2747041 h 5922355"/>
              <a:gd name="connsiteX1915" fmla="*/ 1058841 w 2421171"/>
              <a:gd name="connsiteY1915" fmla="*/ 2713790 h 5922355"/>
              <a:gd name="connsiteX1916" fmla="*/ 1061426 w 2421171"/>
              <a:gd name="connsiteY1916" fmla="*/ 2992997 h 5922355"/>
              <a:gd name="connsiteX1917" fmla="*/ 1065248 w 2421171"/>
              <a:gd name="connsiteY1917" fmla="*/ 2994850 h 5922355"/>
              <a:gd name="connsiteX1918" fmla="*/ 1063562 w 2421171"/>
              <a:gd name="connsiteY1918" fmla="*/ 2999119 h 5922355"/>
              <a:gd name="connsiteX1919" fmla="*/ 1058504 w 2421171"/>
              <a:gd name="connsiteY1919" fmla="*/ 2996367 h 5922355"/>
              <a:gd name="connsiteX1920" fmla="*/ 1061426 w 2421171"/>
              <a:gd name="connsiteY1920" fmla="*/ 2992997 h 5922355"/>
              <a:gd name="connsiteX1921" fmla="*/ 1085649 w 2421171"/>
              <a:gd name="connsiteY1921" fmla="*/ 3307139 h 5922355"/>
              <a:gd name="connsiteX1922" fmla="*/ 1080985 w 2421171"/>
              <a:gd name="connsiteY1922" fmla="*/ 3313149 h 5922355"/>
              <a:gd name="connsiteX1923" fmla="*/ 1074914 w 2421171"/>
              <a:gd name="connsiteY1923" fmla="*/ 3310060 h 5922355"/>
              <a:gd name="connsiteX1924" fmla="*/ 1080647 w 2421171"/>
              <a:gd name="connsiteY1924" fmla="*/ 3303713 h 5922355"/>
              <a:gd name="connsiteX1925" fmla="*/ 1085649 w 2421171"/>
              <a:gd name="connsiteY1925" fmla="*/ 3307195 h 5922355"/>
              <a:gd name="connsiteX1926" fmla="*/ 1083851 w 2421171"/>
              <a:gd name="connsiteY1926" fmla="*/ 3149703 h 5922355"/>
              <a:gd name="connsiteX1927" fmla="*/ 1085256 w 2421171"/>
              <a:gd name="connsiteY1927" fmla="*/ 3145940 h 5922355"/>
              <a:gd name="connsiteX1928" fmla="*/ 1087335 w 2421171"/>
              <a:gd name="connsiteY1928" fmla="*/ 3146895 h 5922355"/>
              <a:gd name="connsiteX1929" fmla="*/ 1085987 w 2421171"/>
              <a:gd name="connsiteY1929" fmla="*/ 3150770 h 5922355"/>
              <a:gd name="connsiteX1930" fmla="*/ 1083907 w 2421171"/>
              <a:gd name="connsiteY1930" fmla="*/ 3149703 h 5922355"/>
              <a:gd name="connsiteX1931" fmla="*/ 1079242 w 2421171"/>
              <a:gd name="connsiteY1931" fmla="*/ 4413968 h 5922355"/>
              <a:gd name="connsiteX1932" fmla="*/ 1076938 w 2421171"/>
              <a:gd name="connsiteY1932" fmla="*/ 4413968 h 5922355"/>
              <a:gd name="connsiteX1933" fmla="*/ 1076488 w 2421171"/>
              <a:gd name="connsiteY1933" fmla="*/ 4409980 h 5922355"/>
              <a:gd name="connsiteX1934" fmla="*/ 1078793 w 2421171"/>
              <a:gd name="connsiteY1934" fmla="*/ 4409980 h 5922355"/>
              <a:gd name="connsiteX1935" fmla="*/ 1079242 w 2421171"/>
              <a:gd name="connsiteY1935" fmla="*/ 4413912 h 5922355"/>
              <a:gd name="connsiteX1936" fmla="*/ 1073285 w 2421171"/>
              <a:gd name="connsiteY1936" fmla="*/ 3764789 h 5922355"/>
              <a:gd name="connsiteX1937" fmla="*/ 1074859 w 2421171"/>
              <a:gd name="connsiteY1937" fmla="*/ 3761306 h 5922355"/>
              <a:gd name="connsiteX1938" fmla="*/ 1078624 w 2421171"/>
              <a:gd name="connsiteY1938" fmla="*/ 3763946 h 5922355"/>
              <a:gd name="connsiteX1939" fmla="*/ 1077050 w 2421171"/>
              <a:gd name="connsiteY1939" fmla="*/ 3767541 h 5922355"/>
              <a:gd name="connsiteX1940" fmla="*/ 1073285 w 2421171"/>
              <a:gd name="connsiteY1940" fmla="*/ 3764789 h 5922355"/>
              <a:gd name="connsiteX1941" fmla="*/ 1097227 w 2421171"/>
              <a:gd name="connsiteY1941" fmla="*/ 3359880 h 5922355"/>
              <a:gd name="connsiteX1942" fmla="*/ 1091944 w 2421171"/>
              <a:gd name="connsiteY1942" fmla="*/ 3363980 h 5922355"/>
              <a:gd name="connsiteX1943" fmla="*/ 1085874 w 2421171"/>
              <a:gd name="connsiteY1943" fmla="*/ 3357465 h 5922355"/>
              <a:gd name="connsiteX1944" fmla="*/ 1092337 w 2421171"/>
              <a:gd name="connsiteY1944" fmla="*/ 3354657 h 5922355"/>
              <a:gd name="connsiteX1945" fmla="*/ 1097283 w 2421171"/>
              <a:gd name="connsiteY1945" fmla="*/ 3359880 h 5922355"/>
              <a:gd name="connsiteX1946" fmla="*/ 1099250 w 2421171"/>
              <a:gd name="connsiteY1946" fmla="*/ 4900768 h 5922355"/>
              <a:gd name="connsiteX1947" fmla="*/ 1097114 w 2421171"/>
              <a:gd name="connsiteY1947" fmla="*/ 4904194 h 5922355"/>
              <a:gd name="connsiteX1948" fmla="*/ 1093686 w 2421171"/>
              <a:gd name="connsiteY1948" fmla="*/ 4898746 h 5922355"/>
              <a:gd name="connsiteX1949" fmla="*/ 1097227 w 2421171"/>
              <a:gd name="connsiteY1949" fmla="*/ 4896555 h 5922355"/>
              <a:gd name="connsiteX1950" fmla="*/ 1099250 w 2421171"/>
              <a:gd name="connsiteY1950" fmla="*/ 4900768 h 5922355"/>
              <a:gd name="connsiteX1951" fmla="*/ 1099081 w 2421171"/>
              <a:gd name="connsiteY1951" fmla="*/ 3913013 h 5922355"/>
              <a:gd name="connsiteX1952" fmla="*/ 1106163 w 2421171"/>
              <a:gd name="connsiteY1952" fmla="*/ 3907172 h 5922355"/>
              <a:gd name="connsiteX1953" fmla="*/ 1109535 w 2421171"/>
              <a:gd name="connsiteY1953" fmla="*/ 3910205 h 5922355"/>
              <a:gd name="connsiteX1954" fmla="*/ 1103015 w 2421171"/>
              <a:gd name="connsiteY1954" fmla="*/ 3917114 h 5922355"/>
              <a:gd name="connsiteX1955" fmla="*/ 1099081 w 2421171"/>
              <a:gd name="connsiteY1955" fmla="*/ 3913013 h 5922355"/>
              <a:gd name="connsiteX1956" fmla="*/ 1103240 w 2421171"/>
              <a:gd name="connsiteY1956" fmla="*/ 4395433 h 5922355"/>
              <a:gd name="connsiteX1957" fmla="*/ 1099587 w 2421171"/>
              <a:gd name="connsiteY1957" fmla="*/ 4393242 h 5922355"/>
              <a:gd name="connsiteX1958" fmla="*/ 1100824 w 2421171"/>
              <a:gd name="connsiteY1958" fmla="*/ 4388974 h 5922355"/>
              <a:gd name="connsiteX1959" fmla="*/ 1105882 w 2421171"/>
              <a:gd name="connsiteY1959" fmla="*/ 4391726 h 5922355"/>
              <a:gd name="connsiteX1960" fmla="*/ 1103240 w 2421171"/>
              <a:gd name="connsiteY1960" fmla="*/ 4395489 h 5922355"/>
              <a:gd name="connsiteX1961" fmla="*/ 1108467 w 2421171"/>
              <a:gd name="connsiteY1961" fmla="*/ 4608418 h 5922355"/>
              <a:gd name="connsiteX1962" fmla="*/ 1112289 w 2421171"/>
              <a:gd name="connsiteY1962" fmla="*/ 4610665 h 5922355"/>
              <a:gd name="connsiteX1963" fmla="*/ 1109985 w 2421171"/>
              <a:gd name="connsiteY1963" fmla="*/ 4616506 h 5922355"/>
              <a:gd name="connsiteX1964" fmla="*/ 1104589 w 2421171"/>
              <a:gd name="connsiteY1964" fmla="*/ 4613417 h 5922355"/>
              <a:gd name="connsiteX1965" fmla="*/ 1108467 w 2421171"/>
              <a:gd name="connsiteY1965" fmla="*/ 4608474 h 5922355"/>
              <a:gd name="connsiteX1966" fmla="*/ 1104645 w 2421171"/>
              <a:gd name="connsiteY1966" fmla="*/ 2937335 h 5922355"/>
              <a:gd name="connsiteX1967" fmla="*/ 1101891 w 2421171"/>
              <a:gd name="connsiteY1967" fmla="*/ 2934471 h 5922355"/>
              <a:gd name="connsiteX1968" fmla="*/ 1103690 w 2421171"/>
              <a:gd name="connsiteY1968" fmla="*/ 2932954 h 5922355"/>
              <a:gd name="connsiteX1969" fmla="*/ 1106444 w 2421171"/>
              <a:gd name="connsiteY1969" fmla="*/ 2935762 h 5922355"/>
              <a:gd name="connsiteX1970" fmla="*/ 1104645 w 2421171"/>
              <a:gd name="connsiteY1970" fmla="*/ 2937335 h 5922355"/>
              <a:gd name="connsiteX1971" fmla="*/ 1107287 w 2421171"/>
              <a:gd name="connsiteY1971" fmla="*/ 3183178 h 5922355"/>
              <a:gd name="connsiteX1972" fmla="*/ 1104140 w 2421171"/>
              <a:gd name="connsiteY1972" fmla="*/ 3186212 h 5922355"/>
              <a:gd name="connsiteX1973" fmla="*/ 1100824 w 2421171"/>
              <a:gd name="connsiteY1973" fmla="*/ 3183010 h 5922355"/>
              <a:gd name="connsiteX1974" fmla="*/ 1105095 w 2421171"/>
              <a:gd name="connsiteY1974" fmla="*/ 3179303 h 5922355"/>
              <a:gd name="connsiteX1975" fmla="*/ 1107287 w 2421171"/>
              <a:gd name="connsiteY1975" fmla="*/ 3183122 h 5922355"/>
              <a:gd name="connsiteX1976" fmla="*/ 1106275 w 2421171"/>
              <a:gd name="connsiteY1976" fmla="*/ 2729461 h 5922355"/>
              <a:gd name="connsiteX1977" fmla="*/ 1109872 w 2421171"/>
              <a:gd name="connsiteY1977" fmla="*/ 2732101 h 5922355"/>
              <a:gd name="connsiteX1978" fmla="*/ 1107062 w 2421171"/>
              <a:gd name="connsiteY1978" fmla="*/ 2735752 h 5922355"/>
              <a:gd name="connsiteX1979" fmla="*/ 1102791 w 2421171"/>
              <a:gd name="connsiteY1979" fmla="*/ 2733954 h 5922355"/>
              <a:gd name="connsiteX1980" fmla="*/ 1106219 w 2421171"/>
              <a:gd name="connsiteY1980" fmla="*/ 2729405 h 5922355"/>
              <a:gd name="connsiteX1981" fmla="*/ 1099587 w 2421171"/>
              <a:gd name="connsiteY1981" fmla="*/ 3051748 h 5922355"/>
              <a:gd name="connsiteX1982" fmla="*/ 1103184 w 2421171"/>
              <a:gd name="connsiteY1982" fmla="*/ 3049445 h 5922355"/>
              <a:gd name="connsiteX1983" fmla="*/ 1105882 w 2421171"/>
              <a:gd name="connsiteY1983" fmla="*/ 3053208 h 5922355"/>
              <a:gd name="connsiteX1984" fmla="*/ 1100880 w 2421171"/>
              <a:gd name="connsiteY1984" fmla="*/ 3056016 h 5922355"/>
              <a:gd name="connsiteX1985" fmla="*/ 1099587 w 2421171"/>
              <a:gd name="connsiteY1985" fmla="*/ 3051691 h 5922355"/>
              <a:gd name="connsiteX1986" fmla="*/ 1101498 w 2421171"/>
              <a:gd name="connsiteY1986" fmla="*/ 2656275 h 5922355"/>
              <a:gd name="connsiteX1987" fmla="*/ 1105882 w 2421171"/>
              <a:gd name="connsiteY1987" fmla="*/ 2650771 h 5922355"/>
              <a:gd name="connsiteX1988" fmla="*/ 1117347 w 2421171"/>
              <a:gd name="connsiteY1988" fmla="*/ 2658185 h 5922355"/>
              <a:gd name="connsiteX1989" fmla="*/ 1113019 w 2421171"/>
              <a:gd name="connsiteY1989" fmla="*/ 2663296 h 5922355"/>
              <a:gd name="connsiteX1990" fmla="*/ 1101498 w 2421171"/>
              <a:gd name="connsiteY1990" fmla="*/ 2656275 h 5922355"/>
              <a:gd name="connsiteX1991" fmla="*/ 1120663 w 2421171"/>
              <a:gd name="connsiteY1991" fmla="*/ 2829214 h 5922355"/>
              <a:gd name="connsiteX1992" fmla="*/ 1121731 w 2421171"/>
              <a:gd name="connsiteY1992" fmla="*/ 2831011 h 5922355"/>
              <a:gd name="connsiteX1993" fmla="*/ 1118808 w 2421171"/>
              <a:gd name="connsiteY1993" fmla="*/ 2833763 h 5922355"/>
              <a:gd name="connsiteX1994" fmla="*/ 1116616 w 2421171"/>
              <a:gd name="connsiteY1994" fmla="*/ 2830337 h 5922355"/>
              <a:gd name="connsiteX1995" fmla="*/ 1120719 w 2421171"/>
              <a:gd name="connsiteY1995" fmla="*/ 2829214 h 5922355"/>
              <a:gd name="connsiteX1996" fmla="*/ 1116448 w 2421171"/>
              <a:gd name="connsiteY1996" fmla="*/ 3570338 h 5922355"/>
              <a:gd name="connsiteX1997" fmla="*/ 1109535 w 2421171"/>
              <a:gd name="connsiteY1997" fmla="*/ 3574551 h 5922355"/>
              <a:gd name="connsiteX1998" fmla="*/ 1111334 w 2421171"/>
              <a:gd name="connsiteY1998" fmla="*/ 3565059 h 5922355"/>
              <a:gd name="connsiteX1999" fmla="*/ 1120382 w 2421171"/>
              <a:gd name="connsiteY1999" fmla="*/ 3562812 h 5922355"/>
              <a:gd name="connsiteX2000" fmla="*/ 1116448 w 2421171"/>
              <a:gd name="connsiteY2000" fmla="*/ 3570394 h 5922355"/>
              <a:gd name="connsiteX2001" fmla="*/ 1118921 w 2421171"/>
              <a:gd name="connsiteY2001" fmla="*/ 3770180 h 5922355"/>
              <a:gd name="connsiteX2002" fmla="*/ 1115380 w 2421171"/>
              <a:gd name="connsiteY2002" fmla="*/ 3767653 h 5922355"/>
              <a:gd name="connsiteX2003" fmla="*/ 1117403 w 2421171"/>
              <a:gd name="connsiteY2003" fmla="*/ 3763272 h 5922355"/>
              <a:gd name="connsiteX2004" fmla="*/ 1120663 w 2421171"/>
              <a:gd name="connsiteY2004" fmla="*/ 3765687 h 5922355"/>
              <a:gd name="connsiteX2005" fmla="*/ 1118921 w 2421171"/>
              <a:gd name="connsiteY2005" fmla="*/ 3770237 h 5922355"/>
              <a:gd name="connsiteX2006" fmla="*/ 1105994 w 2421171"/>
              <a:gd name="connsiteY2006" fmla="*/ 5044724 h 5922355"/>
              <a:gd name="connsiteX2007" fmla="*/ 1109366 w 2421171"/>
              <a:gd name="connsiteY2007" fmla="*/ 5041635 h 5922355"/>
              <a:gd name="connsiteX2008" fmla="*/ 1112795 w 2421171"/>
              <a:gd name="connsiteY2008" fmla="*/ 5044387 h 5922355"/>
              <a:gd name="connsiteX2009" fmla="*/ 1110378 w 2421171"/>
              <a:gd name="connsiteY2009" fmla="*/ 5048375 h 5922355"/>
              <a:gd name="connsiteX2010" fmla="*/ 1105938 w 2421171"/>
              <a:gd name="connsiteY2010" fmla="*/ 5044724 h 5922355"/>
              <a:gd name="connsiteX2011" fmla="*/ 1072104 w 2421171"/>
              <a:gd name="connsiteY2011" fmla="*/ 5016304 h 5922355"/>
              <a:gd name="connsiteX2012" fmla="*/ 1115886 w 2421171"/>
              <a:gd name="connsiteY2012" fmla="*/ 5018269 h 5922355"/>
              <a:gd name="connsiteX2013" fmla="*/ 1072104 w 2421171"/>
              <a:gd name="connsiteY2013" fmla="*/ 5016304 h 5922355"/>
              <a:gd name="connsiteX2014" fmla="*/ 1059571 w 2421171"/>
              <a:gd name="connsiteY2014" fmla="*/ 4635154 h 5922355"/>
              <a:gd name="connsiteX2015" fmla="*/ 1068789 w 2421171"/>
              <a:gd name="connsiteY2015" fmla="*/ 4623808 h 5922355"/>
              <a:gd name="connsiteX2016" fmla="*/ 1076039 w 2421171"/>
              <a:gd name="connsiteY2016" fmla="*/ 4629256 h 5922355"/>
              <a:gd name="connsiteX2017" fmla="*/ 1066147 w 2421171"/>
              <a:gd name="connsiteY2017" fmla="*/ 4638243 h 5922355"/>
              <a:gd name="connsiteX2018" fmla="*/ 1059628 w 2421171"/>
              <a:gd name="connsiteY2018" fmla="*/ 4635210 h 5922355"/>
              <a:gd name="connsiteX2019" fmla="*/ 1042036 w 2421171"/>
              <a:gd name="connsiteY2019" fmla="*/ 3563036 h 5922355"/>
              <a:gd name="connsiteX2020" fmla="*/ 1046364 w 2421171"/>
              <a:gd name="connsiteY2020" fmla="*/ 3557588 h 5922355"/>
              <a:gd name="connsiteX2021" fmla="*/ 1057886 w 2421171"/>
              <a:gd name="connsiteY2021" fmla="*/ 3561969 h 5922355"/>
              <a:gd name="connsiteX2022" fmla="*/ 1055132 w 2421171"/>
              <a:gd name="connsiteY2022" fmla="*/ 3568204 h 5922355"/>
              <a:gd name="connsiteX2023" fmla="*/ 1042036 w 2421171"/>
              <a:gd name="connsiteY2023" fmla="*/ 3563093 h 5922355"/>
              <a:gd name="connsiteX2024" fmla="*/ 1042205 w 2421171"/>
              <a:gd name="connsiteY2024" fmla="*/ 1179643 h 5922355"/>
              <a:gd name="connsiteX2025" fmla="*/ 1048163 w 2421171"/>
              <a:gd name="connsiteY2025" fmla="*/ 1173577 h 5922355"/>
              <a:gd name="connsiteX2026" fmla="*/ 1052322 w 2421171"/>
              <a:gd name="connsiteY2026" fmla="*/ 1182507 h 5922355"/>
              <a:gd name="connsiteX2027" fmla="*/ 1047769 w 2421171"/>
              <a:gd name="connsiteY2027" fmla="*/ 1187899 h 5922355"/>
              <a:gd name="connsiteX2028" fmla="*/ 1042205 w 2421171"/>
              <a:gd name="connsiteY2028" fmla="*/ 1179643 h 5922355"/>
              <a:gd name="connsiteX2029" fmla="*/ 1044060 w 2421171"/>
              <a:gd name="connsiteY2029" fmla="*/ 2250805 h 5922355"/>
              <a:gd name="connsiteX2030" fmla="*/ 1045465 w 2421171"/>
              <a:gd name="connsiteY2030" fmla="*/ 2252715 h 5922355"/>
              <a:gd name="connsiteX2031" fmla="*/ 1042598 w 2421171"/>
              <a:gd name="connsiteY2031" fmla="*/ 2255748 h 5922355"/>
              <a:gd name="connsiteX2032" fmla="*/ 1040969 w 2421171"/>
              <a:gd name="connsiteY2032" fmla="*/ 2253726 h 5922355"/>
              <a:gd name="connsiteX2033" fmla="*/ 1044060 w 2421171"/>
              <a:gd name="connsiteY2033" fmla="*/ 2250805 h 5922355"/>
              <a:gd name="connsiteX2034" fmla="*/ 1054626 w 2421171"/>
              <a:gd name="connsiteY2034" fmla="*/ 2012769 h 5922355"/>
              <a:gd name="connsiteX2035" fmla="*/ 1056818 w 2421171"/>
              <a:gd name="connsiteY2035" fmla="*/ 2016644 h 5922355"/>
              <a:gd name="connsiteX2036" fmla="*/ 1052546 w 2421171"/>
              <a:gd name="connsiteY2036" fmla="*/ 2021082 h 5922355"/>
              <a:gd name="connsiteX2037" fmla="*/ 1050186 w 2421171"/>
              <a:gd name="connsiteY2037" fmla="*/ 2017262 h 5922355"/>
              <a:gd name="connsiteX2038" fmla="*/ 1054626 w 2421171"/>
              <a:gd name="connsiteY2038" fmla="*/ 2012769 h 5922355"/>
              <a:gd name="connsiteX2039" fmla="*/ 1041193 w 2421171"/>
              <a:gd name="connsiteY2039" fmla="*/ 3235414 h 5922355"/>
              <a:gd name="connsiteX2040" fmla="*/ 1044453 w 2421171"/>
              <a:gd name="connsiteY2040" fmla="*/ 3231988 h 5922355"/>
              <a:gd name="connsiteX2041" fmla="*/ 1047151 w 2421171"/>
              <a:gd name="connsiteY2041" fmla="*/ 3234628 h 5922355"/>
              <a:gd name="connsiteX2042" fmla="*/ 1043610 w 2421171"/>
              <a:gd name="connsiteY2042" fmla="*/ 3238222 h 5922355"/>
              <a:gd name="connsiteX2043" fmla="*/ 1041193 w 2421171"/>
              <a:gd name="connsiteY2043" fmla="*/ 3235358 h 5922355"/>
              <a:gd name="connsiteX2044" fmla="*/ 1040519 w 2421171"/>
              <a:gd name="connsiteY2044" fmla="*/ 2435875 h 5922355"/>
              <a:gd name="connsiteX2045" fmla="*/ 1044341 w 2421171"/>
              <a:gd name="connsiteY2045" fmla="*/ 2435258 h 5922355"/>
              <a:gd name="connsiteX2046" fmla="*/ 1044228 w 2421171"/>
              <a:gd name="connsiteY2046" fmla="*/ 2439470 h 5922355"/>
              <a:gd name="connsiteX2047" fmla="*/ 1040463 w 2421171"/>
              <a:gd name="connsiteY2047" fmla="*/ 2438235 h 5922355"/>
              <a:gd name="connsiteX2048" fmla="*/ 1040575 w 2421171"/>
              <a:gd name="connsiteY2048" fmla="*/ 2435875 h 5922355"/>
              <a:gd name="connsiteX2049" fmla="*/ 1026975 w 2421171"/>
              <a:gd name="connsiteY2049" fmla="*/ 4346848 h 5922355"/>
              <a:gd name="connsiteX2050" fmla="*/ 1030122 w 2421171"/>
              <a:gd name="connsiteY2050" fmla="*/ 4343647 h 5922355"/>
              <a:gd name="connsiteX2051" fmla="*/ 1034337 w 2421171"/>
              <a:gd name="connsiteY2051" fmla="*/ 4347073 h 5922355"/>
              <a:gd name="connsiteX2052" fmla="*/ 1030347 w 2421171"/>
              <a:gd name="connsiteY2052" fmla="*/ 4349432 h 5922355"/>
              <a:gd name="connsiteX2053" fmla="*/ 1026918 w 2421171"/>
              <a:gd name="connsiteY2053" fmla="*/ 4346904 h 5922355"/>
              <a:gd name="connsiteX2054" fmla="*/ 1013430 w 2421171"/>
              <a:gd name="connsiteY2054" fmla="*/ 2198289 h 5922355"/>
              <a:gd name="connsiteX2055" fmla="*/ 1005281 w 2421171"/>
              <a:gd name="connsiteY2055" fmla="*/ 2189021 h 5922355"/>
              <a:gd name="connsiteX2056" fmla="*/ 1023715 w 2421171"/>
              <a:gd name="connsiteY2056" fmla="*/ 2173014 h 5922355"/>
              <a:gd name="connsiteX2057" fmla="*/ 1030909 w 2421171"/>
              <a:gd name="connsiteY2057" fmla="*/ 2182281 h 5922355"/>
              <a:gd name="connsiteX2058" fmla="*/ 1013430 w 2421171"/>
              <a:gd name="connsiteY2058" fmla="*/ 2198289 h 5922355"/>
              <a:gd name="connsiteX2059" fmla="*/ 1011800 w 2421171"/>
              <a:gd name="connsiteY2059" fmla="*/ 1226992 h 5922355"/>
              <a:gd name="connsiteX2060" fmla="*/ 1008315 w 2421171"/>
              <a:gd name="connsiteY2060" fmla="*/ 1221656 h 5922355"/>
              <a:gd name="connsiteX2061" fmla="*/ 1015341 w 2421171"/>
              <a:gd name="connsiteY2061" fmla="*/ 1215196 h 5922355"/>
              <a:gd name="connsiteX2062" fmla="*/ 1020736 w 2421171"/>
              <a:gd name="connsiteY2062" fmla="*/ 1219634 h 5922355"/>
              <a:gd name="connsiteX2063" fmla="*/ 1011800 w 2421171"/>
              <a:gd name="connsiteY2063" fmla="*/ 1226935 h 5922355"/>
              <a:gd name="connsiteX2064" fmla="*/ 1018319 w 2421171"/>
              <a:gd name="connsiteY2064" fmla="*/ 4700982 h 5922355"/>
              <a:gd name="connsiteX2065" fmla="*/ 1023658 w 2421171"/>
              <a:gd name="connsiteY2065" fmla="*/ 4704520 h 5922355"/>
              <a:gd name="connsiteX2066" fmla="*/ 1021691 w 2421171"/>
              <a:gd name="connsiteY2066" fmla="*/ 4710305 h 5922355"/>
              <a:gd name="connsiteX2067" fmla="*/ 1015791 w 2421171"/>
              <a:gd name="connsiteY2067" fmla="*/ 4706992 h 5922355"/>
              <a:gd name="connsiteX2068" fmla="*/ 1018319 w 2421171"/>
              <a:gd name="connsiteY2068" fmla="*/ 4700982 h 5922355"/>
              <a:gd name="connsiteX2069" fmla="*/ 1000503 w 2421171"/>
              <a:gd name="connsiteY2069" fmla="*/ 3020519 h 5922355"/>
              <a:gd name="connsiteX2070" fmla="*/ 1018769 w 2421171"/>
              <a:gd name="connsiteY2070" fmla="*/ 3032707 h 5922355"/>
              <a:gd name="connsiteX2071" fmla="*/ 1015004 w 2421171"/>
              <a:gd name="connsiteY2071" fmla="*/ 3038211 h 5922355"/>
              <a:gd name="connsiteX2072" fmla="*/ 1000503 w 2421171"/>
              <a:gd name="connsiteY2072" fmla="*/ 3020462 h 5922355"/>
              <a:gd name="connsiteX2073" fmla="*/ 997525 w 2421171"/>
              <a:gd name="connsiteY2073" fmla="*/ 1988168 h 5922355"/>
              <a:gd name="connsiteX2074" fmla="*/ 1003201 w 2421171"/>
              <a:gd name="connsiteY2074" fmla="*/ 1995638 h 5922355"/>
              <a:gd name="connsiteX2075" fmla="*/ 998256 w 2421171"/>
              <a:gd name="connsiteY2075" fmla="*/ 2000300 h 5922355"/>
              <a:gd name="connsiteX2076" fmla="*/ 992467 w 2421171"/>
              <a:gd name="connsiteY2076" fmla="*/ 1992830 h 5922355"/>
              <a:gd name="connsiteX2077" fmla="*/ 997525 w 2421171"/>
              <a:gd name="connsiteY2077" fmla="*/ 1988168 h 5922355"/>
              <a:gd name="connsiteX2078" fmla="*/ 991680 w 2421171"/>
              <a:gd name="connsiteY2078" fmla="*/ 1753951 h 5922355"/>
              <a:gd name="connsiteX2079" fmla="*/ 988588 w 2421171"/>
              <a:gd name="connsiteY2079" fmla="*/ 1751199 h 5922355"/>
              <a:gd name="connsiteX2080" fmla="*/ 989825 w 2421171"/>
              <a:gd name="connsiteY2080" fmla="*/ 1749233 h 5922355"/>
              <a:gd name="connsiteX2081" fmla="*/ 992972 w 2421171"/>
              <a:gd name="connsiteY2081" fmla="*/ 1751929 h 5922355"/>
              <a:gd name="connsiteX2082" fmla="*/ 991680 w 2421171"/>
              <a:gd name="connsiteY2082" fmla="*/ 1753895 h 5922355"/>
              <a:gd name="connsiteX2083" fmla="*/ 996906 w 2421171"/>
              <a:gd name="connsiteY2083" fmla="*/ 1860500 h 5922355"/>
              <a:gd name="connsiteX2084" fmla="*/ 999098 w 2421171"/>
              <a:gd name="connsiteY2084" fmla="*/ 1856624 h 5922355"/>
              <a:gd name="connsiteX2085" fmla="*/ 1004325 w 2421171"/>
              <a:gd name="connsiteY2085" fmla="*/ 1859601 h 5922355"/>
              <a:gd name="connsiteX2086" fmla="*/ 1001121 w 2421171"/>
              <a:gd name="connsiteY2086" fmla="*/ 1862578 h 5922355"/>
              <a:gd name="connsiteX2087" fmla="*/ 996906 w 2421171"/>
              <a:gd name="connsiteY2087" fmla="*/ 1860500 h 5922355"/>
              <a:gd name="connsiteX2088" fmla="*/ 982463 w 2421171"/>
              <a:gd name="connsiteY2088" fmla="*/ 3683627 h 5922355"/>
              <a:gd name="connsiteX2089" fmla="*/ 1002246 w 2421171"/>
              <a:gd name="connsiteY2089" fmla="*/ 3693962 h 5922355"/>
              <a:gd name="connsiteX2090" fmla="*/ 982463 w 2421171"/>
              <a:gd name="connsiteY2090" fmla="*/ 3683627 h 5922355"/>
              <a:gd name="connsiteX2091" fmla="*/ 965490 w 2421171"/>
              <a:gd name="connsiteY2091" fmla="*/ 5145375 h 5922355"/>
              <a:gd name="connsiteX2092" fmla="*/ 972346 w 2421171"/>
              <a:gd name="connsiteY2092" fmla="*/ 5151891 h 5922355"/>
              <a:gd name="connsiteX2093" fmla="*/ 984542 w 2421171"/>
              <a:gd name="connsiteY2093" fmla="*/ 5173740 h 5922355"/>
              <a:gd name="connsiteX2094" fmla="*/ 980271 w 2421171"/>
              <a:gd name="connsiteY2094" fmla="*/ 5175987 h 5922355"/>
              <a:gd name="connsiteX2095" fmla="*/ 963860 w 2421171"/>
              <a:gd name="connsiteY2095" fmla="*/ 5156833 h 5922355"/>
              <a:gd name="connsiteX2096" fmla="*/ 965433 w 2421171"/>
              <a:gd name="connsiteY2096" fmla="*/ 5145375 h 5922355"/>
              <a:gd name="connsiteX2097" fmla="*/ 971504 w 2421171"/>
              <a:gd name="connsiteY2097" fmla="*/ 2921103 h 5922355"/>
              <a:gd name="connsiteX2098" fmla="*/ 966895 w 2421171"/>
              <a:gd name="connsiteY2098" fmla="*/ 2934695 h 5922355"/>
              <a:gd name="connsiteX2099" fmla="*/ 958240 w 2421171"/>
              <a:gd name="connsiteY2099" fmla="*/ 2938683 h 5922355"/>
              <a:gd name="connsiteX2100" fmla="*/ 958914 w 2421171"/>
              <a:gd name="connsiteY2100" fmla="*/ 2927281 h 5922355"/>
              <a:gd name="connsiteX2101" fmla="*/ 971560 w 2421171"/>
              <a:gd name="connsiteY2101" fmla="*/ 2921103 h 5922355"/>
              <a:gd name="connsiteX2102" fmla="*/ 956048 w 2421171"/>
              <a:gd name="connsiteY2102" fmla="*/ 2762768 h 5922355"/>
              <a:gd name="connsiteX2103" fmla="*/ 953631 w 2421171"/>
              <a:gd name="connsiteY2103" fmla="*/ 2759117 h 5922355"/>
              <a:gd name="connsiteX2104" fmla="*/ 958352 w 2421171"/>
              <a:gd name="connsiteY2104" fmla="*/ 2755073 h 5922355"/>
              <a:gd name="connsiteX2105" fmla="*/ 960825 w 2421171"/>
              <a:gd name="connsiteY2105" fmla="*/ 2758555 h 5922355"/>
              <a:gd name="connsiteX2106" fmla="*/ 956048 w 2421171"/>
              <a:gd name="connsiteY2106" fmla="*/ 2762712 h 5922355"/>
              <a:gd name="connsiteX2107" fmla="*/ 973246 w 2421171"/>
              <a:gd name="connsiteY2107" fmla="*/ 2877180 h 5922355"/>
              <a:gd name="connsiteX2108" fmla="*/ 969817 w 2421171"/>
              <a:gd name="connsiteY2108" fmla="*/ 2880213 h 5922355"/>
              <a:gd name="connsiteX2109" fmla="*/ 966614 w 2421171"/>
              <a:gd name="connsiteY2109" fmla="*/ 2877180 h 5922355"/>
              <a:gd name="connsiteX2110" fmla="*/ 971222 w 2421171"/>
              <a:gd name="connsiteY2110" fmla="*/ 2873473 h 5922355"/>
              <a:gd name="connsiteX2111" fmla="*/ 973246 w 2421171"/>
              <a:gd name="connsiteY2111" fmla="*/ 2877180 h 5922355"/>
              <a:gd name="connsiteX2112" fmla="*/ 969030 w 2421171"/>
              <a:gd name="connsiteY2112" fmla="*/ 2019734 h 5922355"/>
              <a:gd name="connsiteX2113" fmla="*/ 966164 w 2421171"/>
              <a:gd name="connsiteY2113" fmla="*/ 2016307 h 5922355"/>
              <a:gd name="connsiteX2114" fmla="*/ 967738 w 2421171"/>
              <a:gd name="connsiteY2114" fmla="*/ 2012039 h 5922355"/>
              <a:gd name="connsiteX2115" fmla="*/ 971504 w 2421171"/>
              <a:gd name="connsiteY2115" fmla="*/ 2014566 h 5922355"/>
              <a:gd name="connsiteX2116" fmla="*/ 969030 w 2421171"/>
              <a:gd name="connsiteY2116" fmla="*/ 2019734 h 5922355"/>
              <a:gd name="connsiteX2117" fmla="*/ 959420 w 2421171"/>
              <a:gd name="connsiteY2117" fmla="*/ 4810451 h 5922355"/>
              <a:gd name="connsiteX2118" fmla="*/ 961218 w 2421171"/>
              <a:gd name="connsiteY2118" fmla="*/ 4811799 h 5922355"/>
              <a:gd name="connsiteX2119" fmla="*/ 958802 w 2421171"/>
              <a:gd name="connsiteY2119" fmla="*/ 4815338 h 5922355"/>
              <a:gd name="connsiteX2120" fmla="*/ 957059 w 2421171"/>
              <a:gd name="connsiteY2120" fmla="*/ 4813933 h 5922355"/>
              <a:gd name="connsiteX2121" fmla="*/ 959420 w 2421171"/>
              <a:gd name="connsiteY2121" fmla="*/ 4810451 h 5922355"/>
              <a:gd name="connsiteX2122" fmla="*/ 956048 w 2421171"/>
              <a:gd name="connsiteY2122" fmla="*/ 3898129 h 5922355"/>
              <a:gd name="connsiteX2123" fmla="*/ 955149 w 2421171"/>
              <a:gd name="connsiteY2123" fmla="*/ 3925258 h 5922355"/>
              <a:gd name="connsiteX2124" fmla="*/ 956048 w 2421171"/>
              <a:gd name="connsiteY2124" fmla="*/ 3898129 h 5922355"/>
              <a:gd name="connsiteX2125" fmla="*/ 950596 w 2421171"/>
              <a:gd name="connsiteY2125" fmla="*/ 2896389 h 5922355"/>
              <a:gd name="connsiteX2126" fmla="*/ 945875 w 2421171"/>
              <a:gd name="connsiteY2126" fmla="*/ 2891671 h 5922355"/>
              <a:gd name="connsiteX2127" fmla="*/ 951608 w 2421171"/>
              <a:gd name="connsiteY2127" fmla="*/ 2885886 h 5922355"/>
              <a:gd name="connsiteX2128" fmla="*/ 955205 w 2421171"/>
              <a:gd name="connsiteY2128" fmla="*/ 2891503 h 5922355"/>
              <a:gd name="connsiteX2129" fmla="*/ 950540 w 2421171"/>
              <a:gd name="connsiteY2129" fmla="*/ 2896389 h 5922355"/>
              <a:gd name="connsiteX2130" fmla="*/ 915920 w 2421171"/>
              <a:gd name="connsiteY2130" fmla="*/ 2598086 h 5922355"/>
              <a:gd name="connsiteX2131" fmla="*/ 909850 w 2421171"/>
              <a:gd name="connsiteY2131" fmla="*/ 2590279 h 5922355"/>
              <a:gd name="connsiteX2132" fmla="*/ 913166 w 2421171"/>
              <a:gd name="connsiteY2132" fmla="*/ 2587920 h 5922355"/>
              <a:gd name="connsiteX2133" fmla="*/ 920079 w 2421171"/>
              <a:gd name="connsiteY2133" fmla="*/ 2595109 h 5922355"/>
              <a:gd name="connsiteX2134" fmla="*/ 915920 w 2421171"/>
              <a:gd name="connsiteY2134" fmla="*/ 2598030 h 5922355"/>
              <a:gd name="connsiteX2135" fmla="*/ 918674 w 2421171"/>
              <a:gd name="connsiteY2135" fmla="*/ 2426552 h 5922355"/>
              <a:gd name="connsiteX2136" fmla="*/ 915695 w 2421171"/>
              <a:gd name="connsiteY2136" fmla="*/ 2423519 h 5922355"/>
              <a:gd name="connsiteX2137" fmla="*/ 917494 w 2421171"/>
              <a:gd name="connsiteY2137" fmla="*/ 2421946 h 5922355"/>
              <a:gd name="connsiteX2138" fmla="*/ 920528 w 2421171"/>
              <a:gd name="connsiteY2138" fmla="*/ 2425035 h 5922355"/>
              <a:gd name="connsiteX2139" fmla="*/ 918730 w 2421171"/>
              <a:gd name="connsiteY2139" fmla="*/ 2426552 h 5922355"/>
              <a:gd name="connsiteX2140" fmla="*/ 907602 w 2421171"/>
              <a:gd name="connsiteY2140" fmla="*/ 3520799 h 5922355"/>
              <a:gd name="connsiteX2141" fmla="*/ 912997 w 2421171"/>
              <a:gd name="connsiteY2141" fmla="*/ 3517260 h 5922355"/>
              <a:gd name="connsiteX2142" fmla="*/ 917831 w 2421171"/>
              <a:gd name="connsiteY2142" fmla="*/ 3526191 h 5922355"/>
              <a:gd name="connsiteX2143" fmla="*/ 913672 w 2421171"/>
              <a:gd name="connsiteY2143" fmla="*/ 3531246 h 5922355"/>
              <a:gd name="connsiteX2144" fmla="*/ 907602 w 2421171"/>
              <a:gd name="connsiteY2144" fmla="*/ 3520743 h 5922355"/>
              <a:gd name="connsiteX2145" fmla="*/ 902600 w 2421171"/>
              <a:gd name="connsiteY2145" fmla="*/ 3846062 h 5922355"/>
              <a:gd name="connsiteX2146" fmla="*/ 905298 w 2421171"/>
              <a:gd name="connsiteY2146" fmla="*/ 3839266 h 5922355"/>
              <a:gd name="connsiteX2147" fmla="*/ 910131 w 2421171"/>
              <a:gd name="connsiteY2147" fmla="*/ 3843647 h 5922355"/>
              <a:gd name="connsiteX2148" fmla="*/ 907546 w 2421171"/>
              <a:gd name="connsiteY2148" fmla="*/ 3850780 h 5922355"/>
              <a:gd name="connsiteX2149" fmla="*/ 902544 w 2421171"/>
              <a:gd name="connsiteY2149" fmla="*/ 3846118 h 5922355"/>
              <a:gd name="connsiteX2150" fmla="*/ 884784 w 2421171"/>
              <a:gd name="connsiteY2150" fmla="*/ 4954632 h 5922355"/>
              <a:gd name="connsiteX2151" fmla="*/ 895799 w 2421171"/>
              <a:gd name="connsiteY2151" fmla="*/ 4942837 h 5922355"/>
              <a:gd name="connsiteX2152" fmla="*/ 900689 w 2421171"/>
              <a:gd name="connsiteY2152" fmla="*/ 4950588 h 5922355"/>
              <a:gd name="connsiteX2153" fmla="*/ 890573 w 2421171"/>
              <a:gd name="connsiteY2153" fmla="*/ 4962664 h 5922355"/>
              <a:gd name="connsiteX2154" fmla="*/ 884728 w 2421171"/>
              <a:gd name="connsiteY2154" fmla="*/ 4954688 h 5922355"/>
              <a:gd name="connsiteX2155" fmla="*/ 898609 w 2421171"/>
              <a:gd name="connsiteY2155" fmla="*/ 2502040 h 5922355"/>
              <a:gd name="connsiteX2156" fmla="*/ 895181 w 2421171"/>
              <a:gd name="connsiteY2156" fmla="*/ 2499850 h 5922355"/>
              <a:gd name="connsiteX2157" fmla="*/ 898273 w 2421171"/>
              <a:gd name="connsiteY2157" fmla="*/ 2497266 h 5922355"/>
              <a:gd name="connsiteX2158" fmla="*/ 900127 w 2421171"/>
              <a:gd name="connsiteY2158" fmla="*/ 2498389 h 5922355"/>
              <a:gd name="connsiteX2159" fmla="*/ 898666 w 2421171"/>
              <a:gd name="connsiteY2159" fmla="*/ 2502040 h 5922355"/>
              <a:gd name="connsiteX2160" fmla="*/ 869947 w 2421171"/>
              <a:gd name="connsiteY2160" fmla="*/ 4378358 h 5922355"/>
              <a:gd name="connsiteX2161" fmla="*/ 878433 w 2421171"/>
              <a:gd name="connsiteY2161" fmla="*/ 4371562 h 5922355"/>
              <a:gd name="connsiteX2162" fmla="*/ 885065 w 2421171"/>
              <a:gd name="connsiteY2162" fmla="*/ 4378470 h 5922355"/>
              <a:gd name="connsiteX2163" fmla="*/ 877590 w 2421171"/>
              <a:gd name="connsiteY2163" fmla="*/ 4384143 h 5922355"/>
              <a:gd name="connsiteX2164" fmla="*/ 869890 w 2421171"/>
              <a:gd name="connsiteY2164" fmla="*/ 4378414 h 5922355"/>
              <a:gd name="connsiteX2165" fmla="*/ 881749 w 2421171"/>
              <a:gd name="connsiteY2165" fmla="*/ 3511082 h 5922355"/>
              <a:gd name="connsiteX2166" fmla="*/ 875286 w 2421171"/>
              <a:gd name="connsiteY2166" fmla="*/ 3501477 h 5922355"/>
              <a:gd name="connsiteX2167" fmla="*/ 878153 w 2421171"/>
              <a:gd name="connsiteY2167" fmla="*/ 3498613 h 5922355"/>
              <a:gd name="connsiteX2168" fmla="*/ 883435 w 2421171"/>
              <a:gd name="connsiteY2168" fmla="*/ 3507262 h 5922355"/>
              <a:gd name="connsiteX2169" fmla="*/ 881749 w 2421171"/>
              <a:gd name="connsiteY2169" fmla="*/ 3511082 h 5922355"/>
              <a:gd name="connsiteX2170" fmla="*/ 859943 w 2421171"/>
              <a:gd name="connsiteY2170" fmla="*/ 5130323 h 5922355"/>
              <a:gd name="connsiteX2171" fmla="*/ 862247 w 2421171"/>
              <a:gd name="connsiteY2171" fmla="*/ 5134254 h 5922355"/>
              <a:gd name="connsiteX2172" fmla="*/ 859943 w 2421171"/>
              <a:gd name="connsiteY2172" fmla="*/ 5137905 h 5922355"/>
              <a:gd name="connsiteX2173" fmla="*/ 856739 w 2421171"/>
              <a:gd name="connsiteY2173" fmla="*/ 5134816 h 5922355"/>
              <a:gd name="connsiteX2174" fmla="*/ 859943 w 2421171"/>
              <a:gd name="connsiteY2174" fmla="*/ 5130323 h 5922355"/>
              <a:gd name="connsiteX2175" fmla="*/ 853929 w 2421171"/>
              <a:gd name="connsiteY2175" fmla="*/ 4737771 h 5922355"/>
              <a:gd name="connsiteX2176" fmla="*/ 869103 w 2421171"/>
              <a:gd name="connsiteY2176" fmla="*/ 4737490 h 5922355"/>
              <a:gd name="connsiteX2177" fmla="*/ 854547 w 2421171"/>
              <a:gd name="connsiteY2177" fmla="*/ 4742320 h 5922355"/>
              <a:gd name="connsiteX2178" fmla="*/ 853929 w 2421171"/>
              <a:gd name="connsiteY2178" fmla="*/ 4737771 h 5922355"/>
              <a:gd name="connsiteX2179" fmla="*/ 835607 w 2421171"/>
              <a:gd name="connsiteY2179" fmla="*/ 4500241 h 5922355"/>
              <a:gd name="connsiteX2180" fmla="*/ 839373 w 2421171"/>
              <a:gd name="connsiteY2180" fmla="*/ 4501139 h 5922355"/>
              <a:gd name="connsiteX2181" fmla="*/ 837856 w 2421171"/>
              <a:gd name="connsiteY2181" fmla="*/ 4505183 h 5922355"/>
              <a:gd name="connsiteX2182" fmla="*/ 834652 w 2421171"/>
              <a:gd name="connsiteY2182" fmla="*/ 4502319 h 5922355"/>
              <a:gd name="connsiteX2183" fmla="*/ 835607 w 2421171"/>
              <a:gd name="connsiteY2183" fmla="*/ 4500241 h 5922355"/>
              <a:gd name="connsiteX2184" fmla="*/ 830999 w 2421171"/>
              <a:gd name="connsiteY2184" fmla="*/ 4349038 h 5922355"/>
              <a:gd name="connsiteX2185" fmla="*/ 834540 w 2421171"/>
              <a:gd name="connsiteY2185" fmla="*/ 4346230 h 5922355"/>
              <a:gd name="connsiteX2186" fmla="*/ 837518 w 2421171"/>
              <a:gd name="connsiteY2186" fmla="*/ 4348702 h 5922355"/>
              <a:gd name="connsiteX2187" fmla="*/ 832685 w 2421171"/>
              <a:gd name="connsiteY2187" fmla="*/ 4352689 h 5922355"/>
              <a:gd name="connsiteX2188" fmla="*/ 830943 w 2421171"/>
              <a:gd name="connsiteY2188" fmla="*/ 4349038 h 5922355"/>
              <a:gd name="connsiteX2189" fmla="*/ 807001 w 2421171"/>
              <a:gd name="connsiteY2189" fmla="*/ 4749959 h 5922355"/>
              <a:gd name="connsiteX2190" fmla="*/ 808968 w 2421171"/>
              <a:gd name="connsiteY2190" fmla="*/ 4745634 h 5922355"/>
              <a:gd name="connsiteX2191" fmla="*/ 812621 w 2421171"/>
              <a:gd name="connsiteY2191" fmla="*/ 4748050 h 5922355"/>
              <a:gd name="connsiteX2192" fmla="*/ 811778 w 2421171"/>
              <a:gd name="connsiteY2192" fmla="*/ 4752543 h 5922355"/>
              <a:gd name="connsiteX2193" fmla="*/ 807001 w 2421171"/>
              <a:gd name="connsiteY2193" fmla="*/ 4749903 h 5922355"/>
              <a:gd name="connsiteX2194" fmla="*/ 812790 w 2421171"/>
              <a:gd name="connsiteY2194" fmla="*/ 3940985 h 5922355"/>
              <a:gd name="connsiteX2195" fmla="*/ 815319 w 2421171"/>
              <a:gd name="connsiteY2195" fmla="*/ 3944860 h 5922355"/>
              <a:gd name="connsiteX2196" fmla="*/ 812003 w 2421171"/>
              <a:gd name="connsiteY2196" fmla="*/ 3946489 h 5922355"/>
              <a:gd name="connsiteX2197" fmla="*/ 809361 w 2421171"/>
              <a:gd name="connsiteY2197" fmla="*/ 3942670 h 5922355"/>
              <a:gd name="connsiteX2198" fmla="*/ 812845 w 2421171"/>
              <a:gd name="connsiteY2198" fmla="*/ 3941041 h 5922355"/>
              <a:gd name="connsiteX2199" fmla="*/ 810654 w 2421171"/>
              <a:gd name="connsiteY2199" fmla="*/ 3413407 h 5922355"/>
              <a:gd name="connsiteX2200" fmla="*/ 808462 w 2421171"/>
              <a:gd name="connsiteY2200" fmla="*/ 3412340 h 5922355"/>
              <a:gd name="connsiteX2201" fmla="*/ 809924 w 2421171"/>
              <a:gd name="connsiteY2201" fmla="*/ 3408409 h 5922355"/>
              <a:gd name="connsiteX2202" fmla="*/ 812059 w 2421171"/>
              <a:gd name="connsiteY2202" fmla="*/ 3409419 h 5922355"/>
              <a:gd name="connsiteX2203" fmla="*/ 810654 w 2421171"/>
              <a:gd name="connsiteY2203" fmla="*/ 3413407 h 5922355"/>
              <a:gd name="connsiteX2204" fmla="*/ 785588 w 2421171"/>
              <a:gd name="connsiteY2204" fmla="*/ 3070900 h 5922355"/>
              <a:gd name="connsiteX2205" fmla="*/ 812677 w 2421171"/>
              <a:gd name="connsiteY2205" fmla="*/ 3092974 h 5922355"/>
              <a:gd name="connsiteX2206" fmla="*/ 785588 w 2421171"/>
              <a:gd name="connsiteY2206" fmla="*/ 3070900 h 5922355"/>
              <a:gd name="connsiteX2207" fmla="*/ 793625 w 2421171"/>
              <a:gd name="connsiteY2207" fmla="*/ 2475080 h 5922355"/>
              <a:gd name="connsiteX2208" fmla="*/ 775303 w 2421171"/>
              <a:gd name="connsiteY2208" fmla="*/ 2468452 h 5922355"/>
              <a:gd name="connsiteX2209" fmla="*/ 776652 w 2421171"/>
              <a:gd name="connsiteY2209" fmla="*/ 2461600 h 5922355"/>
              <a:gd name="connsiteX2210" fmla="*/ 793625 w 2421171"/>
              <a:gd name="connsiteY2210" fmla="*/ 2475080 h 5922355"/>
              <a:gd name="connsiteX2211" fmla="*/ 779911 w 2421171"/>
              <a:gd name="connsiteY2211" fmla="*/ 2149761 h 5922355"/>
              <a:gd name="connsiteX2212" fmla="*/ 775921 w 2421171"/>
              <a:gd name="connsiteY2212" fmla="*/ 2151726 h 5922355"/>
              <a:gd name="connsiteX2213" fmla="*/ 773336 w 2421171"/>
              <a:gd name="connsiteY2213" fmla="*/ 2145997 h 5922355"/>
              <a:gd name="connsiteX2214" fmla="*/ 777326 w 2421171"/>
              <a:gd name="connsiteY2214" fmla="*/ 2144256 h 5922355"/>
              <a:gd name="connsiteX2215" fmla="*/ 779911 w 2421171"/>
              <a:gd name="connsiteY2215" fmla="*/ 2149817 h 5922355"/>
              <a:gd name="connsiteX2216" fmla="*/ 780193 w 2421171"/>
              <a:gd name="connsiteY2216" fmla="*/ 2956544 h 5922355"/>
              <a:gd name="connsiteX2217" fmla="*/ 766479 w 2421171"/>
              <a:gd name="connsiteY2217" fmla="*/ 2973731 h 5922355"/>
              <a:gd name="connsiteX2218" fmla="*/ 780193 w 2421171"/>
              <a:gd name="connsiteY2218" fmla="*/ 2956544 h 5922355"/>
              <a:gd name="connsiteX2219" fmla="*/ 784015 w 2421171"/>
              <a:gd name="connsiteY2219" fmla="*/ 3582246 h 5922355"/>
              <a:gd name="connsiteX2220" fmla="*/ 785982 w 2421171"/>
              <a:gd name="connsiteY2220" fmla="*/ 3586233 h 5922355"/>
              <a:gd name="connsiteX2221" fmla="*/ 783958 w 2421171"/>
              <a:gd name="connsiteY2221" fmla="*/ 3587244 h 5922355"/>
              <a:gd name="connsiteX2222" fmla="*/ 781934 w 2421171"/>
              <a:gd name="connsiteY2222" fmla="*/ 3583369 h 5922355"/>
              <a:gd name="connsiteX2223" fmla="*/ 784070 w 2421171"/>
              <a:gd name="connsiteY2223" fmla="*/ 3582302 h 5922355"/>
              <a:gd name="connsiteX2224" fmla="*/ 790084 w 2421171"/>
              <a:gd name="connsiteY2224" fmla="*/ 3480359 h 5922355"/>
              <a:gd name="connsiteX2225" fmla="*/ 793625 w 2421171"/>
              <a:gd name="connsiteY2225" fmla="*/ 3483391 h 5922355"/>
              <a:gd name="connsiteX2226" fmla="*/ 790759 w 2421171"/>
              <a:gd name="connsiteY2226" fmla="*/ 3486537 h 5922355"/>
              <a:gd name="connsiteX2227" fmla="*/ 786600 w 2421171"/>
              <a:gd name="connsiteY2227" fmla="*/ 3484459 h 5922355"/>
              <a:gd name="connsiteX2228" fmla="*/ 790084 w 2421171"/>
              <a:gd name="connsiteY2228" fmla="*/ 3480359 h 5922355"/>
              <a:gd name="connsiteX2229" fmla="*/ 799526 w 2421171"/>
              <a:gd name="connsiteY2229" fmla="*/ 3285739 h 5922355"/>
              <a:gd name="connsiteX2230" fmla="*/ 801325 w 2421171"/>
              <a:gd name="connsiteY2230" fmla="*/ 3289784 h 5922355"/>
              <a:gd name="connsiteX2231" fmla="*/ 795929 w 2421171"/>
              <a:gd name="connsiteY2231" fmla="*/ 3292480 h 5922355"/>
              <a:gd name="connsiteX2232" fmla="*/ 794074 w 2421171"/>
              <a:gd name="connsiteY2232" fmla="*/ 3288548 h 5922355"/>
              <a:gd name="connsiteX2233" fmla="*/ 799582 w 2421171"/>
              <a:gd name="connsiteY2233" fmla="*/ 3285683 h 5922355"/>
              <a:gd name="connsiteX2234" fmla="*/ 798964 w 2421171"/>
              <a:gd name="connsiteY2234" fmla="*/ 4258553 h 5922355"/>
              <a:gd name="connsiteX2235" fmla="*/ 801437 w 2421171"/>
              <a:gd name="connsiteY2235" fmla="*/ 4254847 h 5922355"/>
              <a:gd name="connsiteX2236" fmla="*/ 805034 w 2421171"/>
              <a:gd name="connsiteY2236" fmla="*/ 4256756 h 5922355"/>
              <a:gd name="connsiteX2237" fmla="*/ 802617 w 2421171"/>
              <a:gd name="connsiteY2237" fmla="*/ 4260519 h 5922355"/>
              <a:gd name="connsiteX2238" fmla="*/ 798964 w 2421171"/>
              <a:gd name="connsiteY2238" fmla="*/ 4258553 h 5922355"/>
              <a:gd name="connsiteX2239" fmla="*/ 794580 w 2421171"/>
              <a:gd name="connsiteY2239" fmla="*/ 5124313 h 5922355"/>
              <a:gd name="connsiteX2240" fmla="*/ 795536 w 2421171"/>
              <a:gd name="connsiteY2240" fmla="*/ 5122178 h 5922355"/>
              <a:gd name="connsiteX2241" fmla="*/ 799301 w 2421171"/>
              <a:gd name="connsiteY2241" fmla="*/ 5123583 h 5922355"/>
              <a:gd name="connsiteX2242" fmla="*/ 798289 w 2421171"/>
              <a:gd name="connsiteY2242" fmla="*/ 5125773 h 5922355"/>
              <a:gd name="connsiteX2243" fmla="*/ 794580 w 2421171"/>
              <a:gd name="connsiteY2243" fmla="*/ 5124313 h 5922355"/>
              <a:gd name="connsiteX2244" fmla="*/ 781879 w 2421171"/>
              <a:gd name="connsiteY2244" fmla="*/ 5233839 h 5922355"/>
              <a:gd name="connsiteX2245" fmla="*/ 783565 w 2421171"/>
              <a:gd name="connsiteY2245" fmla="*/ 5229457 h 5922355"/>
              <a:gd name="connsiteX2246" fmla="*/ 790984 w 2421171"/>
              <a:gd name="connsiteY2246" fmla="*/ 5235018 h 5922355"/>
              <a:gd name="connsiteX2247" fmla="*/ 789072 w 2421171"/>
              <a:gd name="connsiteY2247" fmla="*/ 5239399 h 5922355"/>
              <a:gd name="connsiteX2248" fmla="*/ 781879 w 2421171"/>
              <a:gd name="connsiteY2248" fmla="*/ 5233839 h 5922355"/>
              <a:gd name="connsiteX2249" fmla="*/ 781766 w 2421171"/>
              <a:gd name="connsiteY2249" fmla="*/ 4592916 h 5922355"/>
              <a:gd name="connsiteX2250" fmla="*/ 788173 w 2421171"/>
              <a:gd name="connsiteY2250" fmla="*/ 4582862 h 5922355"/>
              <a:gd name="connsiteX2251" fmla="*/ 791320 w 2421171"/>
              <a:gd name="connsiteY2251" fmla="*/ 4585390 h 5922355"/>
              <a:gd name="connsiteX2252" fmla="*/ 785026 w 2421171"/>
              <a:gd name="connsiteY2252" fmla="*/ 4595780 h 5922355"/>
              <a:gd name="connsiteX2253" fmla="*/ 781766 w 2421171"/>
              <a:gd name="connsiteY2253" fmla="*/ 4592916 h 5922355"/>
              <a:gd name="connsiteX2254" fmla="*/ 789128 w 2421171"/>
              <a:gd name="connsiteY2254" fmla="*/ 3904139 h 5922355"/>
              <a:gd name="connsiteX2255" fmla="*/ 782665 w 2421171"/>
              <a:gd name="connsiteY2255" fmla="*/ 3907565 h 5922355"/>
              <a:gd name="connsiteX2256" fmla="*/ 779406 w 2421171"/>
              <a:gd name="connsiteY2256" fmla="*/ 3903914 h 5922355"/>
              <a:gd name="connsiteX2257" fmla="*/ 785195 w 2421171"/>
              <a:gd name="connsiteY2257" fmla="*/ 3900264 h 5922355"/>
              <a:gd name="connsiteX2258" fmla="*/ 789128 w 2421171"/>
              <a:gd name="connsiteY2258" fmla="*/ 3904083 h 5922355"/>
              <a:gd name="connsiteX2259" fmla="*/ 779181 w 2421171"/>
              <a:gd name="connsiteY2259" fmla="*/ 4014732 h 5922355"/>
              <a:gd name="connsiteX2260" fmla="*/ 781991 w 2421171"/>
              <a:gd name="connsiteY2260" fmla="*/ 4010913 h 5922355"/>
              <a:gd name="connsiteX2261" fmla="*/ 785195 w 2421171"/>
              <a:gd name="connsiteY2261" fmla="*/ 4014002 h 5922355"/>
              <a:gd name="connsiteX2262" fmla="*/ 782103 w 2421171"/>
              <a:gd name="connsiteY2262" fmla="*/ 4017765 h 5922355"/>
              <a:gd name="connsiteX2263" fmla="*/ 779181 w 2421171"/>
              <a:gd name="connsiteY2263" fmla="*/ 4014788 h 5922355"/>
              <a:gd name="connsiteX2264" fmla="*/ 773729 w 2421171"/>
              <a:gd name="connsiteY2264" fmla="*/ 3834211 h 5922355"/>
              <a:gd name="connsiteX2265" fmla="*/ 790534 w 2421171"/>
              <a:gd name="connsiteY2265" fmla="*/ 3813373 h 5922355"/>
              <a:gd name="connsiteX2266" fmla="*/ 801212 w 2421171"/>
              <a:gd name="connsiteY2266" fmla="*/ 3823371 h 5922355"/>
              <a:gd name="connsiteX2267" fmla="*/ 780305 w 2421171"/>
              <a:gd name="connsiteY2267" fmla="*/ 3841007 h 5922355"/>
              <a:gd name="connsiteX2268" fmla="*/ 773673 w 2421171"/>
              <a:gd name="connsiteY2268" fmla="*/ 3834211 h 5922355"/>
              <a:gd name="connsiteX2269" fmla="*/ 737142 w 2421171"/>
              <a:gd name="connsiteY2269" fmla="*/ 5197723 h 5922355"/>
              <a:gd name="connsiteX2270" fmla="*/ 745572 w 2421171"/>
              <a:gd name="connsiteY2270" fmla="*/ 5193454 h 5922355"/>
              <a:gd name="connsiteX2271" fmla="*/ 768727 w 2421171"/>
              <a:gd name="connsiteY2271" fmla="*/ 5214180 h 5922355"/>
              <a:gd name="connsiteX2272" fmla="*/ 739559 w 2421171"/>
              <a:gd name="connsiteY2272" fmla="*/ 5204744 h 5922355"/>
              <a:gd name="connsiteX2273" fmla="*/ 737142 w 2421171"/>
              <a:gd name="connsiteY2273" fmla="*/ 5197723 h 5922355"/>
              <a:gd name="connsiteX2274" fmla="*/ 756476 w 2421171"/>
              <a:gd name="connsiteY2274" fmla="*/ 3861508 h 5922355"/>
              <a:gd name="connsiteX2275" fmla="*/ 754621 w 2421171"/>
              <a:gd name="connsiteY2275" fmla="*/ 3860722 h 5922355"/>
              <a:gd name="connsiteX2276" fmla="*/ 755407 w 2421171"/>
              <a:gd name="connsiteY2276" fmla="*/ 3856902 h 5922355"/>
              <a:gd name="connsiteX2277" fmla="*/ 759061 w 2421171"/>
              <a:gd name="connsiteY2277" fmla="*/ 3858307 h 5922355"/>
              <a:gd name="connsiteX2278" fmla="*/ 756476 w 2421171"/>
              <a:gd name="connsiteY2278" fmla="*/ 3861508 h 5922355"/>
              <a:gd name="connsiteX2279" fmla="*/ 739221 w 2421171"/>
              <a:gd name="connsiteY2279" fmla="*/ 4127460 h 5922355"/>
              <a:gd name="connsiteX2280" fmla="*/ 738210 w 2421171"/>
              <a:gd name="connsiteY2280" fmla="*/ 4125269 h 5922355"/>
              <a:gd name="connsiteX2281" fmla="*/ 742031 w 2421171"/>
              <a:gd name="connsiteY2281" fmla="*/ 4123247 h 5922355"/>
              <a:gd name="connsiteX2282" fmla="*/ 742987 w 2421171"/>
              <a:gd name="connsiteY2282" fmla="*/ 4125325 h 5922355"/>
              <a:gd name="connsiteX2283" fmla="*/ 739221 w 2421171"/>
              <a:gd name="connsiteY2283" fmla="*/ 4127403 h 5922355"/>
              <a:gd name="connsiteX2284" fmla="*/ 735962 w 2421171"/>
              <a:gd name="connsiteY2284" fmla="*/ 2669811 h 5922355"/>
              <a:gd name="connsiteX2285" fmla="*/ 732983 w 2421171"/>
              <a:gd name="connsiteY2285" fmla="*/ 2666779 h 5922355"/>
              <a:gd name="connsiteX2286" fmla="*/ 734782 w 2421171"/>
              <a:gd name="connsiteY2286" fmla="*/ 2665262 h 5922355"/>
              <a:gd name="connsiteX2287" fmla="*/ 737760 w 2421171"/>
              <a:gd name="connsiteY2287" fmla="*/ 2668351 h 5922355"/>
              <a:gd name="connsiteX2288" fmla="*/ 735962 w 2421171"/>
              <a:gd name="connsiteY2288" fmla="*/ 2669811 h 5922355"/>
              <a:gd name="connsiteX2289" fmla="*/ 736187 w 2421171"/>
              <a:gd name="connsiteY2289" fmla="*/ 2848535 h 5922355"/>
              <a:gd name="connsiteX2290" fmla="*/ 734894 w 2421171"/>
              <a:gd name="connsiteY2290" fmla="*/ 2850388 h 5922355"/>
              <a:gd name="connsiteX2291" fmla="*/ 731522 w 2421171"/>
              <a:gd name="connsiteY2291" fmla="*/ 2847973 h 5922355"/>
              <a:gd name="connsiteX2292" fmla="*/ 732870 w 2421171"/>
              <a:gd name="connsiteY2292" fmla="*/ 2846176 h 5922355"/>
              <a:gd name="connsiteX2293" fmla="*/ 736243 w 2421171"/>
              <a:gd name="connsiteY2293" fmla="*/ 2848535 h 5922355"/>
              <a:gd name="connsiteX2294" fmla="*/ 735175 w 2421171"/>
              <a:gd name="connsiteY2294" fmla="*/ 5332356 h 5922355"/>
              <a:gd name="connsiteX2295" fmla="*/ 731522 w 2421171"/>
              <a:gd name="connsiteY2295" fmla="*/ 5330895 h 5922355"/>
              <a:gd name="connsiteX2296" fmla="*/ 732477 w 2421171"/>
              <a:gd name="connsiteY2296" fmla="*/ 5328761 h 5922355"/>
              <a:gd name="connsiteX2297" fmla="*/ 736243 w 2421171"/>
              <a:gd name="connsiteY2297" fmla="*/ 5330165 h 5922355"/>
              <a:gd name="connsiteX2298" fmla="*/ 735231 w 2421171"/>
              <a:gd name="connsiteY2298" fmla="*/ 5332299 h 5922355"/>
              <a:gd name="connsiteX2299" fmla="*/ 732028 w 2421171"/>
              <a:gd name="connsiteY2299" fmla="*/ 5444746 h 5922355"/>
              <a:gd name="connsiteX2300" fmla="*/ 733433 w 2421171"/>
              <a:gd name="connsiteY2300" fmla="*/ 5446599 h 5922355"/>
              <a:gd name="connsiteX2301" fmla="*/ 730510 w 2421171"/>
              <a:gd name="connsiteY2301" fmla="*/ 5449632 h 5922355"/>
              <a:gd name="connsiteX2302" fmla="*/ 729049 w 2421171"/>
              <a:gd name="connsiteY2302" fmla="*/ 5447779 h 5922355"/>
              <a:gd name="connsiteX2303" fmla="*/ 732084 w 2421171"/>
              <a:gd name="connsiteY2303" fmla="*/ 5444690 h 5922355"/>
              <a:gd name="connsiteX2304" fmla="*/ 726970 w 2421171"/>
              <a:gd name="connsiteY2304" fmla="*/ 5502879 h 5922355"/>
              <a:gd name="connsiteX2305" fmla="*/ 729049 w 2421171"/>
              <a:gd name="connsiteY2305" fmla="*/ 5498947 h 5922355"/>
              <a:gd name="connsiteX2306" fmla="*/ 734388 w 2421171"/>
              <a:gd name="connsiteY2306" fmla="*/ 5501924 h 5922355"/>
              <a:gd name="connsiteX2307" fmla="*/ 732252 w 2421171"/>
              <a:gd name="connsiteY2307" fmla="*/ 5505912 h 5922355"/>
              <a:gd name="connsiteX2308" fmla="*/ 727026 w 2421171"/>
              <a:gd name="connsiteY2308" fmla="*/ 5502935 h 5922355"/>
              <a:gd name="connsiteX2309" fmla="*/ 725283 w 2421171"/>
              <a:gd name="connsiteY2309" fmla="*/ 3629426 h 5922355"/>
              <a:gd name="connsiteX2310" fmla="*/ 727588 w 2421171"/>
              <a:gd name="connsiteY2310" fmla="*/ 3625887 h 5922355"/>
              <a:gd name="connsiteX2311" fmla="*/ 729386 w 2421171"/>
              <a:gd name="connsiteY2311" fmla="*/ 3627236 h 5922355"/>
              <a:gd name="connsiteX2312" fmla="*/ 727026 w 2421171"/>
              <a:gd name="connsiteY2312" fmla="*/ 3630774 h 5922355"/>
              <a:gd name="connsiteX2313" fmla="*/ 725283 w 2421171"/>
              <a:gd name="connsiteY2313" fmla="*/ 3629370 h 5922355"/>
              <a:gd name="connsiteX2314" fmla="*/ 728037 w 2421171"/>
              <a:gd name="connsiteY2314" fmla="*/ 1103536 h 5922355"/>
              <a:gd name="connsiteX2315" fmla="*/ 725227 w 2421171"/>
              <a:gd name="connsiteY2315" fmla="*/ 1100840 h 5922355"/>
              <a:gd name="connsiteX2316" fmla="*/ 726632 w 2421171"/>
              <a:gd name="connsiteY2316" fmla="*/ 1098931 h 5922355"/>
              <a:gd name="connsiteX2317" fmla="*/ 729498 w 2421171"/>
              <a:gd name="connsiteY2317" fmla="*/ 1101627 h 5922355"/>
              <a:gd name="connsiteX2318" fmla="*/ 728037 w 2421171"/>
              <a:gd name="connsiteY2318" fmla="*/ 1103536 h 5922355"/>
              <a:gd name="connsiteX2319" fmla="*/ 722305 w 2421171"/>
              <a:gd name="connsiteY2319" fmla="*/ 3926494 h 5922355"/>
              <a:gd name="connsiteX2320" fmla="*/ 724665 w 2421171"/>
              <a:gd name="connsiteY2320" fmla="*/ 3926437 h 5922355"/>
              <a:gd name="connsiteX2321" fmla="*/ 724216 w 2421171"/>
              <a:gd name="connsiteY2321" fmla="*/ 3930594 h 5922355"/>
              <a:gd name="connsiteX2322" fmla="*/ 721968 w 2421171"/>
              <a:gd name="connsiteY2322" fmla="*/ 3930538 h 5922355"/>
              <a:gd name="connsiteX2323" fmla="*/ 722361 w 2421171"/>
              <a:gd name="connsiteY2323" fmla="*/ 3926550 h 5922355"/>
              <a:gd name="connsiteX2324" fmla="*/ 695665 w 2421171"/>
              <a:gd name="connsiteY2324" fmla="*/ 2697389 h 5922355"/>
              <a:gd name="connsiteX2325" fmla="*/ 702915 w 2421171"/>
              <a:gd name="connsiteY2325" fmla="*/ 2692447 h 5922355"/>
              <a:gd name="connsiteX2326" fmla="*/ 710727 w 2421171"/>
              <a:gd name="connsiteY2326" fmla="*/ 2696828 h 5922355"/>
              <a:gd name="connsiteX2327" fmla="*/ 703308 w 2421171"/>
              <a:gd name="connsiteY2327" fmla="*/ 2702894 h 5922355"/>
              <a:gd name="connsiteX2328" fmla="*/ 695665 w 2421171"/>
              <a:gd name="connsiteY2328" fmla="*/ 2697446 h 5922355"/>
              <a:gd name="connsiteX2329" fmla="*/ 697182 w 2421171"/>
              <a:gd name="connsiteY2329" fmla="*/ 2949692 h 5922355"/>
              <a:gd name="connsiteX2330" fmla="*/ 700948 w 2421171"/>
              <a:gd name="connsiteY2330" fmla="*/ 2951096 h 5922355"/>
              <a:gd name="connsiteX2331" fmla="*/ 699936 w 2421171"/>
              <a:gd name="connsiteY2331" fmla="*/ 2953287 h 5922355"/>
              <a:gd name="connsiteX2332" fmla="*/ 696227 w 2421171"/>
              <a:gd name="connsiteY2332" fmla="*/ 2951882 h 5922355"/>
              <a:gd name="connsiteX2333" fmla="*/ 697182 w 2421171"/>
              <a:gd name="connsiteY2333" fmla="*/ 2949748 h 5922355"/>
              <a:gd name="connsiteX2334" fmla="*/ 704657 w 2421171"/>
              <a:gd name="connsiteY2334" fmla="*/ 2843312 h 5922355"/>
              <a:gd name="connsiteX2335" fmla="*/ 706737 w 2421171"/>
              <a:gd name="connsiteY2335" fmla="*/ 2844323 h 5922355"/>
              <a:gd name="connsiteX2336" fmla="*/ 705388 w 2421171"/>
              <a:gd name="connsiteY2336" fmla="*/ 2848254 h 5922355"/>
              <a:gd name="connsiteX2337" fmla="*/ 703252 w 2421171"/>
              <a:gd name="connsiteY2337" fmla="*/ 2847187 h 5922355"/>
              <a:gd name="connsiteX2338" fmla="*/ 704657 w 2421171"/>
              <a:gd name="connsiteY2338" fmla="*/ 2843368 h 5922355"/>
              <a:gd name="connsiteX2339" fmla="*/ 709884 w 2421171"/>
              <a:gd name="connsiteY2339" fmla="*/ 1617465 h 5922355"/>
              <a:gd name="connsiteX2340" fmla="*/ 723091 w 2421171"/>
              <a:gd name="connsiteY2340" fmla="*/ 1642010 h 5922355"/>
              <a:gd name="connsiteX2341" fmla="*/ 709884 w 2421171"/>
              <a:gd name="connsiteY2341" fmla="*/ 1617465 h 5922355"/>
              <a:gd name="connsiteX2342" fmla="*/ 713369 w 2421171"/>
              <a:gd name="connsiteY2342" fmla="*/ 4290344 h 5922355"/>
              <a:gd name="connsiteX2343" fmla="*/ 715111 w 2421171"/>
              <a:gd name="connsiteY2343" fmla="*/ 4288940 h 5922355"/>
              <a:gd name="connsiteX2344" fmla="*/ 717527 w 2421171"/>
              <a:gd name="connsiteY2344" fmla="*/ 4292366 h 5922355"/>
              <a:gd name="connsiteX2345" fmla="*/ 715842 w 2421171"/>
              <a:gd name="connsiteY2345" fmla="*/ 4293770 h 5922355"/>
              <a:gd name="connsiteX2346" fmla="*/ 713369 w 2421171"/>
              <a:gd name="connsiteY2346" fmla="*/ 4290344 h 5922355"/>
              <a:gd name="connsiteX2347" fmla="*/ 719944 w 2421171"/>
              <a:gd name="connsiteY2347" fmla="*/ 2930932 h 5922355"/>
              <a:gd name="connsiteX2348" fmla="*/ 717191 w 2421171"/>
              <a:gd name="connsiteY2348" fmla="*/ 2927731 h 5922355"/>
              <a:gd name="connsiteX2349" fmla="*/ 719045 w 2421171"/>
              <a:gd name="connsiteY2349" fmla="*/ 2926326 h 5922355"/>
              <a:gd name="connsiteX2350" fmla="*/ 721911 w 2421171"/>
              <a:gd name="connsiteY2350" fmla="*/ 2929247 h 5922355"/>
              <a:gd name="connsiteX2351" fmla="*/ 719944 w 2421171"/>
              <a:gd name="connsiteY2351" fmla="*/ 2930932 h 5922355"/>
              <a:gd name="connsiteX2352" fmla="*/ 708592 w 2421171"/>
              <a:gd name="connsiteY2352" fmla="*/ 4991646 h 5922355"/>
              <a:gd name="connsiteX2353" fmla="*/ 700386 w 2421171"/>
              <a:gd name="connsiteY2353" fmla="*/ 4985693 h 5922355"/>
              <a:gd name="connsiteX2354" fmla="*/ 708367 w 2421171"/>
              <a:gd name="connsiteY2354" fmla="*/ 4970640 h 5922355"/>
              <a:gd name="connsiteX2355" fmla="*/ 717022 w 2421171"/>
              <a:gd name="connsiteY2355" fmla="*/ 4968225 h 5922355"/>
              <a:gd name="connsiteX2356" fmla="*/ 719607 w 2421171"/>
              <a:gd name="connsiteY2356" fmla="*/ 4975246 h 5922355"/>
              <a:gd name="connsiteX2357" fmla="*/ 708592 w 2421171"/>
              <a:gd name="connsiteY2357" fmla="*/ 4991646 h 5922355"/>
              <a:gd name="connsiteX2358" fmla="*/ 699431 w 2421171"/>
              <a:gd name="connsiteY2358" fmla="*/ 5210417 h 5922355"/>
              <a:gd name="connsiteX2359" fmla="*/ 701285 w 2421171"/>
              <a:gd name="connsiteY2359" fmla="*/ 5205923 h 5922355"/>
              <a:gd name="connsiteX2360" fmla="*/ 706456 w 2421171"/>
              <a:gd name="connsiteY2360" fmla="*/ 5208732 h 5922355"/>
              <a:gd name="connsiteX2361" fmla="*/ 703308 w 2421171"/>
              <a:gd name="connsiteY2361" fmla="*/ 5212551 h 5922355"/>
              <a:gd name="connsiteX2362" fmla="*/ 699374 w 2421171"/>
              <a:gd name="connsiteY2362" fmla="*/ 5210417 h 5922355"/>
              <a:gd name="connsiteX2363" fmla="*/ 697632 w 2421171"/>
              <a:gd name="connsiteY2363" fmla="*/ 4414305 h 5922355"/>
              <a:gd name="connsiteX2364" fmla="*/ 703140 w 2421171"/>
              <a:gd name="connsiteY2364" fmla="*/ 4406778 h 5922355"/>
              <a:gd name="connsiteX2365" fmla="*/ 708142 w 2421171"/>
              <a:gd name="connsiteY2365" fmla="*/ 4411215 h 5922355"/>
              <a:gd name="connsiteX2366" fmla="*/ 702690 w 2421171"/>
              <a:gd name="connsiteY2366" fmla="*/ 4418798 h 5922355"/>
              <a:gd name="connsiteX2367" fmla="*/ 697632 w 2421171"/>
              <a:gd name="connsiteY2367" fmla="*/ 4414361 h 5922355"/>
              <a:gd name="connsiteX2368" fmla="*/ 684368 w 2421171"/>
              <a:gd name="connsiteY2368" fmla="*/ 4905879 h 5922355"/>
              <a:gd name="connsiteX2369" fmla="*/ 689820 w 2421171"/>
              <a:gd name="connsiteY2369" fmla="*/ 4910765 h 5922355"/>
              <a:gd name="connsiteX2370" fmla="*/ 686785 w 2421171"/>
              <a:gd name="connsiteY2370" fmla="*/ 4914585 h 5922355"/>
              <a:gd name="connsiteX2371" fmla="*/ 681053 w 2421171"/>
              <a:gd name="connsiteY2371" fmla="*/ 4910035 h 5922355"/>
              <a:gd name="connsiteX2372" fmla="*/ 684312 w 2421171"/>
              <a:gd name="connsiteY2372" fmla="*/ 4905879 h 5922355"/>
              <a:gd name="connsiteX2373" fmla="*/ 675151 w 2421171"/>
              <a:gd name="connsiteY2373" fmla="*/ 3136335 h 5922355"/>
              <a:gd name="connsiteX2374" fmla="*/ 700948 w 2421171"/>
              <a:gd name="connsiteY2374" fmla="*/ 3144648 h 5922355"/>
              <a:gd name="connsiteX2375" fmla="*/ 675151 w 2421171"/>
              <a:gd name="connsiteY2375" fmla="*/ 3136335 h 5922355"/>
              <a:gd name="connsiteX2376" fmla="*/ 667340 w 2421171"/>
              <a:gd name="connsiteY2376" fmla="*/ 4580896 h 5922355"/>
              <a:gd name="connsiteX2377" fmla="*/ 669194 w 2421171"/>
              <a:gd name="connsiteY2377" fmla="*/ 4576908 h 5922355"/>
              <a:gd name="connsiteX2378" fmla="*/ 671274 w 2421171"/>
              <a:gd name="connsiteY2378" fmla="*/ 4577751 h 5922355"/>
              <a:gd name="connsiteX2379" fmla="*/ 669531 w 2421171"/>
              <a:gd name="connsiteY2379" fmla="*/ 4581795 h 5922355"/>
              <a:gd name="connsiteX2380" fmla="*/ 667340 w 2421171"/>
              <a:gd name="connsiteY2380" fmla="*/ 4580896 h 5922355"/>
              <a:gd name="connsiteX2381" fmla="*/ 667115 w 2421171"/>
              <a:gd name="connsiteY2381" fmla="*/ 2757544 h 5922355"/>
              <a:gd name="connsiteX2382" fmla="*/ 669869 w 2421171"/>
              <a:gd name="connsiteY2382" fmla="*/ 2754624 h 5922355"/>
              <a:gd name="connsiteX2383" fmla="*/ 671330 w 2421171"/>
              <a:gd name="connsiteY2383" fmla="*/ 2756477 h 5922355"/>
              <a:gd name="connsiteX2384" fmla="*/ 668632 w 2421171"/>
              <a:gd name="connsiteY2384" fmla="*/ 2759398 h 5922355"/>
              <a:gd name="connsiteX2385" fmla="*/ 667058 w 2421171"/>
              <a:gd name="connsiteY2385" fmla="*/ 2757544 h 5922355"/>
              <a:gd name="connsiteX2386" fmla="*/ 657561 w 2421171"/>
              <a:gd name="connsiteY2386" fmla="*/ 5331008 h 5922355"/>
              <a:gd name="connsiteX2387" fmla="*/ 659359 w 2421171"/>
              <a:gd name="connsiteY2387" fmla="*/ 5329547 h 5922355"/>
              <a:gd name="connsiteX2388" fmla="*/ 662338 w 2421171"/>
              <a:gd name="connsiteY2388" fmla="*/ 5332580 h 5922355"/>
              <a:gd name="connsiteX2389" fmla="*/ 660539 w 2421171"/>
              <a:gd name="connsiteY2389" fmla="*/ 5334097 h 5922355"/>
              <a:gd name="connsiteX2390" fmla="*/ 657561 w 2421171"/>
              <a:gd name="connsiteY2390" fmla="*/ 5331008 h 5922355"/>
              <a:gd name="connsiteX2391" fmla="*/ 662056 w 2421171"/>
              <a:gd name="connsiteY2391" fmla="*/ 4968899 h 5922355"/>
              <a:gd name="connsiteX2392" fmla="*/ 659977 w 2421171"/>
              <a:gd name="connsiteY2392" fmla="*/ 4969966 h 5922355"/>
              <a:gd name="connsiteX2393" fmla="*/ 657954 w 2421171"/>
              <a:gd name="connsiteY2393" fmla="*/ 4966483 h 5922355"/>
              <a:gd name="connsiteX2394" fmla="*/ 659977 w 2421171"/>
              <a:gd name="connsiteY2394" fmla="*/ 4965416 h 5922355"/>
              <a:gd name="connsiteX2395" fmla="*/ 662113 w 2421171"/>
              <a:gd name="connsiteY2395" fmla="*/ 4968899 h 5922355"/>
              <a:gd name="connsiteX2396" fmla="*/ 639014 w 2421171"/>
              <a:gd name="connsiteY2396" fmla="*/ 4940983 h 5922355"/>
              <a:gd name="connsiteX2397" fmla="*/ 663574 w 2421171"/>
              <a:gd name="connsiteY2397" fmla="*/ 4926885 h 5922355"/>
              <a:gd name="connsiteX2398" fmla="*/ 639014 w 2421171"/>
              <a:gd name="connsiteY2398" fmla="*/ 4940983 h 5922355"/>
              <a:gd name="connsiteX2399" fmla="*/ 647669 w 2421171"/>
              <a:gd name="connsiteY2399" fmla="*/ 3819664 h 5922355"/>
              <a:gd name="connsiteX2400" fmla="*/ 644971 w 2421171"/>
              <a:gd name="connsiteY2400" fmla="*/ 3822865 h 5922355"/>
              <a:gd name="connsiteX2401" fmla="*/ 643004 w 2421171"/>
              <a:gd name="connsiteY2401" fmla="*/ 3821910 h 5922355"/>
              <a:gd name="connsiteX2402" fmla="*/ 643847 w 2421171"/>
              <a:gd name="connsiteY2402" fmla="*/ 3818204 h 5922355"/>
              <a:gd name="connsiteX2403" fmla="*/ 647669 w 2421171"/>
              <a:gd name="connsiteY2403" fmla="*/ 3819664 h 5922355"/>
              <a:gd name="connsiteX2404" fmla="*/ 646320 w 2421171"/>
              <a:gd name="connsiteY2404" fmla="*/ 2703568 h 5922355"/>
              <a:gd name="connsiteX2405" fmla="*/ 643510 w 2421171"/>
              <a:gd name="connsiteY2405" fmla="*/ 2700816 h 5922355"/>
              <a:gd name="connsiteX2406" fmla="*/ 645308 w 2421171"/>
              <a:gd name="connsiteY2406" fmla="*/ 2699187 h 5922355"/>
              <a:gd name="connsiteX2407" fmla="*/ 648118 w 2421171"/>
              <a:gd name="connsiteY2407" fmla="*/ 2701995 h 5922355"/>
              <a:gd name="connsiteX2408" fmla="*/ 646320 w 2421171"/>
              <a:gd name="connsiteY2408" fmla="*/ 2703512 h 5922355"/>
              <a:gd name="connsiteX2409" fmla="*/ 646320 w 2421171"/>
              <a:gd name="connsiteY2409" fmla="*/ 3951376 h 5922355"/>
              <a:gd name="connsiteX2410" fmla="*/ 640138 w 2421171"/>
              <a:gd name="connsiteY2410" fmla="*/ 3954914 h 5922355"/>
              <a:gd name="connsiteX2411" fmla="*/ 635979 w 2421171"/>
              <a:gd name="connsiteY2411" fmla="*/ 3951825 h 5922355"/>
              <a:gd name="connsiteX2412" fmla="*/ 642217 w 2421171"/>
              <a:gd name="connsiteY2412" fmla="*/ 3948904 h 5922355"/>
              <a:gd name="connsiteX2413" fmla="*/ 646320 w 2421171"/>
              <a:gd name="connsiteY2413" fmla="*/ 3951376 h 5922355"/>
              <a:gd name="connsiteX2414" fmla="*/ 638396 w 2421171"/>
              <a:gd name="connsiteY2414" fmla="*/ 3434975 h 5922355"/>
              <a:gd name="connsiteX2415" fmla="*/ 636204 w 2421171"/>
              <a:gd name="connsiteY2415" fmla="*/ 3434470 h 5922355"/>
              <a:gd name="connsiteX2416" fmla="*/ 636991 w 2421171"/>
              <a:gd name="connsiteY2416" fmla="*/ 3430145 h 5922355"/>
              <a:gd name="connsiteX2417" fmla="*/ 639183 w 2421171"/>
              <a:gd name="connsiteY2417" fmla="*/ 3430651 h 5922355"/>
              <a:gd name="connsiteX2418" fmla="*/ 638452 w 2421171"/>
              <a:gd name="connsiteY2418" fmla="*/ 3434975 h 5922355"/>
              <a:gd name="connsiteX2419" fmla="*/ 630134 w 2421171"/>
              <a:gd name="connsiteY2419" fmla="*/ 2528720 h 5922355"/>
              <a:gd name="connsiteX2420" fmla="*/ 649242 w 2421171"/>
              <a:gd name="connsiteY2420" fmla="*/ 2552872 h 5922355"/>
              <a:gd name="connsiteX2421" fmla="*/ 649018 w 2421171"/>
              <a:gd name="connsiteY2421" fmla="*/ 2562588 h 5922355"/>
              <a:gd name="connsiteX2422" fmla="*/ 639632 w 2421171"/>
              <a:gd name="connsiteY2422" fmla="*/ 2562083 h 5922355"/>
              <a:gd name="connsiteX2423" fmla="*/ 630190 w 2421171"/>
              <a:gd name="connsiteY2423" fmla="*/ 2528720 h 5922355"/>
              <a:gd name="connsiteX2424" fmla="*/ 641037 w 2421171"/>
              <a:gd name="connsiteY2424" fmla="*/ 2391279 h 5922355"/>
              <a:gd name="connsiteX2425" fmla="*/ 644971 w 2421171"/>
              <a:gd name="connsiteY2425" fmla="*/ 2385831 h 5922355"/>
              <a:gd name="connsiteX2426" fmla="*/ 652165 w 2421171"/>
              <a:gd name="connsiteY2426" fmla="*/ 2391728 h 5922355"/>
              <a:gd name="connsiteX2427" fmla="*/ 649973 w 2421171"/>
              <a:gd name="connsiteY2427" fmla="*/ 2397794 h 5922355"/>
              <a:gd name="connsiteX2428" fmla="*/ 641037 w 2421171"/>
              <a:gd name="connsiteY2428" fmla="*/ 2391279 h 5922355"/>
              <a:gd name="connsiteX2429" fmla="*/ 650647 w 2421171"/>
              <a:gd name="connsiteY2429" fmla="*/ 4473055 h 5922355"/>
              <a:gd name="connsiteX2430" fmla="*/ 641993 w 2421171"/>
              <a:gd name="connsiteY2430" fmla="*/ 4469686 h 5922355"/>
              <a:gd name="connsiteX2431" fmla="*/ 642161 w 2421171"/>
              <a:gd name="connsiteY2431" fmla="*/ 4458059 h 5922355"/>
              <a:gd name="connsiteX2432" fmla="*/ 650310 w 2421171"/>
              <a:gd name="connsiteY2432" fmla="*/ 4461654 h 5922355"/>
              <a:gd name="connsiteX2433" fmla="*/ 650591 w 2421171"/>
              <a:gd name="connsiteY2433" fmla="*/ 4473055 h 5922355"/>
              <a:gd name="connsiteX2434" fmla="*/ 645533 w 2421171"/>
              <a:gd name="connsiteY2434" fmla="*/ 4497994 h 5922355"/>
              <a:gd name="connsiteX2435" fmla="*/ 642386 w 2421171"/>
              <a:gd name="connsiteY2435" fmla="*/ 4494905 h 5922355"/>
              <a:gd name="connsiteX2436" fmla="*/ 645590 w 2421171"/>
              <a:gd name="connsiteY2436" fmla="*/ 4492489 h 5922355"/>
              <a:gd name="connsiteX2437" fmla="*/ 649523 w 2421171"/>
              <a:gd name="connsiteY2437" fmla="*/ 4494568 h 5922355"/>
              <a:gd name="connsiteX2438" fmla="*/ 645533 w 2421171"/>
              <a:gd name="connsiteY2438" fmla="*/ 4498050 h 5922355"/>
              <a:gd name="connsiteX2439" fmla="*/ 646545 w 2421171"/>
              <a:gd name="connsiteY2439" fmla="*/ 4624650 h 5922355"/>
              <a:gd name="connsiteX2440" fmla="*/ 648849 w 2421171"/>
              <a:gd name="connsiteY2440" fmla="*/ 4624089 h 5922355"/>
              <a:gd name="connsiteX2441" fmla="*/ 649917 w 2421171"/>
              <a:gd name="connsiteY2441" fmla="*/ 4628470 h 5922355"/>
              <a:gd name="connsiteX2442" fmla="*/ 647557 w 2421171"/>
              <a:gd name="connsiteY2442" fmla="*/ 4629032 h 5922355"/>
              <a:gd name="connsiteX2443" fmla="*/ 646545 w 2421171"/>
              <a:gd name="connsiteY2443" fmla="*/ 4624707 h 5922355"/>
              <a:gd name="connsiteX2444" fmla="*/ 643678 w 2421171"/>
              <a:gd name="connsiteY2444" fmla="*/ 4756418 h 5922355"/>
              <a:gd name="connsiteX2445" fmla="*/ 640644 w 2421171"/>
              <a:gd name="connsiteY2445" fmla="*/ 4759564 h 5922355"/>
              <a:gd name="connsiteX2446" fmla="*/ 639126 w 2421171"/>
              <a:gd name="connsiteY2446" fmla="*/ 4757654 h 5922355"/>
              <a:gd name="connsiteX2447" fmla="*/ 642217 w 2421171"/>
              <a:gd name="connsiteY2447" fmla="*/ 4754509 h 5922355"/>
              <a:gd name="connsiteX2448" fmla="*/ 643678 w 2421171"/>
              <a:gd name="connsiteY2448" fmla="*/ 4756418 h 5922355"/>
              <a:gd name="connsiteX2449" fmla="*/ 637384 w 2421171"/>
              <a:gd name="connsiteY2449" fmla="*/ 4557756 h 5922355"/>
              <a:gd name="connsiteX2450" fmla="*/ 633899 w 2421171"/>
              <a:gd name="connsiteY2450" fmla="*/ 4555789 h 5922355"/>
              <a:gd name="connsiteX2451" fmla="*/ 637552 w 2421171"/>
              <a:gd name="connsiteY2451" fmla="*/ 4550173 h 5922355"/>
              <a:gd name="connsiteX2452" fmla="*/ 640025 w 2421171"/>
              <a:gd name="connsiteY2452" fmla="*/ 4553711 h 5922355"/>
              <a:gd name="connsiteX2453" fmla="*/ 637384 w 2421171"/>
              <a:gd name="connsiteY2453" fmla="*/ 4557756 h 5922355"/>
              <a:gd name="connsiteX2454" fmla="*/ 625919 w 2421171"/>
              <a:gd name="connsiteY2454" fmla="*/ 5080671 h 5922355"/>
              <a:gd name="connsiteX2455" fmla="*/ 630359 w 2421171"/>
              <a:gd name="connsiteY2455" fmla="*/ 5075504 h 5922355"/>
              <a:gd name="connsiteX2456" fmla="*/ 634349 w 2421171"/>
              <a:gd name="connsiteY2456" fmla="*/ 5082300 h 5922355"/>
              <a:gd name="connsiteX2457" fmla="*/ 629797 w 2421171"/>
              <a:gd name="connsiteY2457" fmla="*/ 5086288 h 5922355"/>
              <a:gd name="connsiteX2458" fmla="*/ 625919 w 2421171"/>
              <a:gd name="connsiteY2458" fmla="*/ 5080615 h 5922355"/>
              <a:gd name="connsiteX2459" fmla="*/ 617320 w 2421171"/>
              <a:gd name="connsiteY2459" fmla="*/ 2426159 h 5922355"/>
              <a:gd name="connsiteX2460" fmla="*/ 610351 w 2421171"/>
              <a:gd name="connsiteY2460" fmla="*/ 2420430 h 5922355"/>
              <a:gd name="connsiteX2461" fmla="*/ 614622 w 2421171"/>
              <a:gd name="connsiteY2461" fmla="*/ 2415150 h 5922355"/>
              <a:gd name="connsiteX2462" fmla="*/ 622378 w 2421171"/>
              <a:gd name="connsiteY2462" fmla="*/ 2419419 h 5922355"/>
              <a:gd name="connsiteX2463" fmla="*/ 617376 w 2421171"/>
              <a:gd name="connsiteY2463" fmla="*/ 2426159 h 5922355"/>
              <a:gd name="connsiteX2464" fmla="*/ 607709 w 2421171"/>
              <a:gd name="connsiteY2464" fmla="*/ 2615779 h 5922355"/>
              <a:gd name="connsiteX2465" fmla="*/ 611194 w 2421171"/>
              <a:gd name="connsiteY2465" fmla="*/ 2613476 h 5922355"/>
              <a:gd name="connsiteX2466" fmla="*/ 612262 w 2421171"/>
              <a:gd name="connsiteY2466" fmla="*/ 2615666 h 5922355"/>
              <a:gd name="connsiteX2467" fmla="*/ 608833 w 2421171"/>
              <a:gd name="connsiteY2467" fmla="*/ 2617857 h 5922355"/>
              <a:gd name="connsiteX2468" fmla="*/ 607765 w 2421171"/>
              <a:gd name="connsiteY2468" fmla="*/ 2615779 h 5922355"/>
              <a:gd name="connsiteX2469" fmla="*/ 612824 w 2421171"/>
              <a:gd name="connsiteY2469" fmla="*/ 2659926 h 5922355"/>
              <a:gd name="connsiteX2470" fmla="*/ 605180 w 2421171"/>
              <a:gd name="connsiteY2470" fmla="*/ 2688684 h 5922355"/>
              <a:gd name="connsiteX2471" fmla="*/ 612824 w 2421171"/>
              <a:gd name="connsiteY2471" fmla="*/ 2659926 h 5922355"/>
              <a:gd name="connsiteX2472" fmla="*/ 612880 w 2421171"/>
              <a:gd name="connsiteY2472" fmla="*/ 2722946 h 5922355"/>
              <a:gd name="connsiteX2473" fmla="*/ 617376 w 2421171"/>
              <a:gd name="connsiteY2473" fmla="*/ 2719463 h 5922355"/>
              <a:gd name="connsiteX2474" fmla="*/ 620861 w 2421171"/>
              <a:gd name="connsiteY2474" fmla="*/ 2726147 h 5922355"/>
              <a:gd name="connsiteX2475" fmla="*/ 618613 w 2421171"/>
              <a:gd name="connsiteY2475" fmla="*/ 2729124 h 5922355"/>
              <a:gd name="connsiteX2476" fmla="*/ 612880 w 2421171"/>
              <a:gd name="connsiteY2476" fmla="*/ 2723002 h 5922355"/>
              <a:gd name="connsiteX2477" fmla="*/ 610464 w 2421171"/>
              <a:gd name="connsiteY2477" fmla="*/ 2782876 h 5922355"/>
              <a:gd name="connsiteX2478" fmla="*/ 608833 w 2421171"/>
              <a:gd name="connsiteY2478" fmla="*/ 2780854 h 5922355"/>
              <a:gd name="connsiteX2479" fmla="*/ 611924 w 2421171"/>
              <a:gd name="connsiteY2479" fmla="*/ 2777989 h 5922355"/>
              <a:gd name="connsiteX2480" fmla="*/ 613329 w 2421171"/>
              <a:gd name="connsiteY2480" fmla="*/ 2779899 h 5922355"/>
              <a:gd name="connsiteX2481" fmla="*/ 610464 w 2421171"/>
              <a:gd name="connsiteY2481" fmla="*/ 2782876 h 5922355"/>
              <a:gd name="connsiteX2482" fmla="*/ 607822 w 2421171"/>
              <a:gd name="connsiteY2482" fmla="*/ 4348983 h 5922355"/>
              <a:gd name="connsiteX2483" fmla="*/ 609227 w 2421171"/>
              <a:gd name="connsiteY2483" fmla="*/ 4347017 h 5922355"/>
              <a:gd name="connsiteX2484" fmla="*/ 612149 w 2421171"/>
              <a:gd name="connsiteY2484" fmla="*/ 4349769 h 5922355"/>
              <a:gd name="connsiteX2485" fmla="*/ 610632 w 2421171"/>
              <a:gd name="connsiteY2485" fmla="*/ 4351735 h 5922355"/>
              <a:gd name="connsiteX2486" fmla="*/ 607765 w 2421171"/>
              <a:gd name="connsiteY2486" fmla="*/ 4348983 h 5922355"/>
              <a:gd name="connsiteX2487" fmla="*/ 606698 w 2421171"/>
              <a:gd name="connsiteY2487" fmla="*/ 2879989 h 5922355"/>
              <a:gd name="connsiteX2488" fmla="*/ 587927 w 2421171"/>
              <a:gd name="connsiteY2488" fmla="*/ 2896165 h 5922355"/>
              <a:gd name="connsiteX2489" fmla="*/ 606698 w 2421171"/>
              <a:gd name="connsiteY2489" fmla="*/ 2879989 h 5922355"/>
              <a:gd name="connsiteX2490" fmla="*/ 588151 w 2421171"/>
              <a:gd name="connsiteY2490" fmla="*/ 3937839 h 5922355"/>
              <a:gd name="connsiteX2491" fmla="*/ 598604 w 2421171"/>
              <a:gd name="connsiteY2491" fmla="*/ 3890322 h 5922355"/>
              <a:gd name="connsiteX2492" fmla="*/ 588151 w 2421171"/>
              <a:gd name="connsiteY2492" fmla="*/ 3937839 h 5922355"/>
              <a:gd name="connsiteX2493" fmla="*/ 582981 w 2421171"/>
              <a:gd name="connsiteY2493" fmla="*/ 2615329 h 5922355"/>
              <a:gd name="connsiteX2494" fmla="*/ 580058 w 2421171"/>
              <a:gd name="connsiteY2494" fmla="*/ 2612353 h 5922355"/>
              <a:gd name="connsiteX2495" fmla="*/ 581856 w 2421171"/>
              <a:gd name="connsiteY2495" fmla="*/ 2610836 h 5922355"/>
              <a:gd name="connsiteX2496" fmla="*/ 584835 w 2421171"/>
              <a:gd name="connsiteY2496" fmla="*/ 2613869 h 5922355"/>
              <a:gd name="connsiteX2497" fmla="*/ 583037 w 2421171"/>
              <a:gd name="connsiteY2497" fmla="*/ 2615329 h 5922355"/>
              <a:gd name="connsiteX2498" fmla="*/ 578091 w 2421171"/>
              <a:gd name="connsiteY2498" fmla="*/ 4110104 h 5922355"/>
              <a:gd name="connsiteX2499" fmla="*/ 582138 w 2421171"/>
              <a:gd name="connsiteY2499" fmla="*/ 4108475 h 5922355"/>
              <a:gd name="connsiteX2500" fmla="*/ 584330 w 2421171"/>
              <a:gd name="connsiteY2500" fmla="*/ 4112182 h 5922355"/>
              <a:gd name="connsiteX2501" fmla="*/ 580845 w 2421171"/>
              <a:gd name="connsiteY2501" fmla="*/ 4115215 h 5922355"/>
              <a:gd name="connsiteX2502" fmla="*/ 578035 w 2421171"/>
              <a:gd name="connsiteY2502" fmla="*/ 4110104 h 5922355"/>
              <a:gd name="connsiteX2503" fmla="*/ 596525 w 2421171"/>
              <a:gd name="connsiteY2503" fmla="*/ 4827751 h 5922355"/>
              <a:gd name="connsiteX2504" fmla="*/ 601696 w 2421171"/>
              <a:gd name="connsiteY2504" fmla="*/ 4835502 h 5922355"/>
              <a:gd name="connsiteX2505" fmla="*/ 599111 w 2421171"/>
              <a:gd name="connsiteY2505" fmla="*/ 4841287 h 5922355"/>
              <a:gd name="connsiteX2506" fmla="*/ 593771 w 2421171"/>
              <a:gd name="connsiteY2506" fmla="*/ 4833648 h 5922355"/>
              <a:gd name="connsiteX2507" fmla="*/ 596525 w 2421171"/>
              <a:gd name="connsiteY2507" fmla="*/ 4827751 h 5922355"/>
              <a:gd name="connsiteX2508" fmla="*/ 581126 w 2421171"/>
              <a:gd name="connsiteY2508" fmla="*/ 5640657 h 5922355"/>
              <a:gd name="connsiteX2509" fmla="*/ 585566 w 2421171"/>
              <a:gd name="connsiteY2509" fmla="*/ 5631951 h 5922355"/>
              <a:gd name="connsiteX2510" fmla="*/ 591299 w 2421171"/>
              <a:gd name="connsiteY2510" fmla="*/ 5634366 h 5922355"/>
              <a:gd name="connsiteX2511" fmla="*/ 586578 w 2421171"/>
              <a:gd name="connsiteY2511" fmla="*/ 5644420 h 5922355"/>
              <a:gd name="connsiteX2512" fmla="*/ 581182 w 2421171"/>
              <a:gd name="connsiteY2512" fmla="*/ 5640657 h 5922355"/>
              <a:gd name="connsiteX2513" fmla="*/ 577023 w 2421171"/>
              <a:gd name="connsiteY2513" fmla="*/ 4544612 h 5922355"/>
              <a:gd name="connsiteX2514" fmla="*/ 565670 w 2421171"/>
              <a:gd name="connsiteY2514" fmla="*/ 4536974 h 5922355"/>
              <a:gd name="connsiteX2515" fmla="*/ 583655 w 2421171"/>
              <a:gd name="connsiteY2515" fmla="*/ 4506475 h 5922355"/>
              <a:gd name="connsiteX2516" fmla="*/ 579496 w 2421171"/>
              <a:gd name="connsiteY2516" fmla="*/ 4533660 h 5922355"/>
              <a:gd name="connsiteX2517" fmla="*/ 577023 w 2421171"/>
              <a:gd name="connsiteY2517" fmla="*/ 4544612 h 5922355"/>
              <a:gd name="connsiteX2518" fmla="*/ 575562 w 2421171"/>
              <a:gd name="connsiteY2518" fmla="*/ 3759003 h 5922355"/>
              <a:gd name="connsiteX2519" fmla="*/ 573370 w 2421171"/>
              <a:gd name="connsiteY2519" fmla="*/ 3759003 h 5922355"/>
              <a:gd name="connsiteX2520" fmla="*/ 573145 w 2421171"/>
              <a:gd name="connsiteY2520" fmla="*/ 3754791 h 5922355"/>
              <a:gd name="connsiteX2521" fmla="*/ 575337 w 2421171"/>
              <a:gd name="connsiteY2521" fmla="*/ 3754791 h 5922355"/>
              <a:gd name="connsiteX2522" fmla="*/ 575618 w 2421171"/>
              <a:gd name="connsiteY2522" fmla="*/ 3758947 h 5922355"/>
              <a:gd name="connsiteX2523" fmla="*/ 567357 w 2421171"/>
              <a:gd name="connsiteY2523" fmla="*/ 4773886 h 5922355"/>
              <a:gd name="connsiteX2524" fmla="*/ 570223 w 2421171"/>
              <a:gd name="connsiteY2524" fmla="*/ 4777481 h 5922355"/>
              <a:gd name="connsiteX2525" fmla="*/ 568031 w 2421171"/>
              <a:gd name="connsiteY2525" fmla="*/ 4780739 h 5922355"/>
              <a:gd name="connsiteX2526" fmla="*/ 565165 w 2421171"/>
              <a:gd name="connsiteY2526" fmla="*/ 4777032 h 5922355"/>
              <a:gd name="connsiteX2527" fmla="*/ 567300 w 2421171"/>
              <a:gd name="connsiteY2527" fmla="*/ 4773886 h 5922355"/>
              <a:gd name="connsiteX2528" fmla="*/ 563141 w 2421171"/>
              <a:gd name="connsiteY2528" fmla="*/ 4823089 h 5922355"/>
              <a:gd name="connsiteX2529" fmla="*/ 568537 w 2421171"/>
              <a:gd name="connsiteY2529" fmla="*/ 4818427 h 5922355"/>
              <a:gd name="connsiteX2530" fmla="*/ 575112 w 2421171"/>
              <a:gd name="connsiteY2530" fmla="*/ 4827582 h 5922355"/>
              <a:gd name="connsiteX2531" fmla="*/ 568930 w 2421171"/>
              <a:gd name="connsiteY2531" fmla="*/ 4831008 h 5922355"/>
              <a:gd name="connsiteX2532" fmla="*/ 563141 w 2421171"/>
              <a:gd name="connsiteY2532" fmla="*/ 4823089 h 5922355"/>
              <a:gd name="connsiteX2533" fmla="*/ 518293 w 2421171"/>
              <a:gd name="connsiteY2533" fmla="*/ 3474124 h 5922355"/>
              <a:gd name="connsiteX2534" fmla="*/ 513290 w 2421171"/>
              <a:gd name="connsiteY2534" fmla="*/ 3454129 h 5922355"/>
              <a:gd name="connsiteX2535" fmla="*/ 518293 w 2421171"/>
              <a:gd name="connsiteY2535" fmla="*/ 3474124 h 5922355"/>
              <a:gd name="connsiteX2536" fmla="*/ 509300 w 2421171"/>
              <a:gd name="connsiteY2536" fmla="*/ 3387402 h 5922355"/>
              <a:gd name="connsiteX2537" fmla="*/ 488112 w 2421171"/>
              <a:gd name="connsiteY2537" fmla="*/ 3371507 h 5922355"/>
              <a:gd name="connsiteX2538" fmla="*/ 500196 w 2421171"/>
              <a:gd name="connsiteY2538" fmla="*/ 3356061 h 5922355"/>
              <a:gd name="connsiteX2539" fmla="*/ 517562 w 2421171"/>
              <a:gd name="connsiteY2539" fmla="*/ 3376225 h 5922355"/>
              <a:gd name="connsiteX2540" fmla="*/ 509300 w 2421171"/>
              <a:gd name="connsiteY2540" fmla="*/ 3387402 h 5922355"/>
              <a:gd name="connsiteX2541" fmla="*/ 506883 w 2421171"/>
              <a:gd name="connsiteY2541" fmla="*/ 5249509 h 5922355"/>
              <a:gd name="connsiteX2542" fmla="*/ 511380 w 2421171"/>
              <a:gd name="connsiteY2542" fmla="*/ 5245521 h 5922355"/>
              <a:gd name="connsiteX2543" fmla="*/ 514302 w 2421171"/>
              <a:gd name="connsiteY2543" fmla="*/ 5248835 h 5922355"/>
              <a:gd name="connsiteX2544" fmla="*/ 510817 w 2421171"/>
              <a:gd name="connsiteY2544" fmla="*/ 5251587 h 5922355"/>
              <a:gd name="connsiteX2545" fmla="*/ 506883 w 2421171"/>
              <a:gd name="connsiteY2545" fmla="*/ 5249453 h 5922355"/>
              <a:gd name="connsiteX2546" fmla="*/ 503343 w 2421171"/>
              <a:gd name="connsiteY2546" fmla="*/ 3701095 h 5922355"/>
              <a:gd name="connsiteX2547" fmla="*/ 499128 w 2421171"/>
              <a:gd name="connsiteY2547" fmla="*/ 3702949 h 5922355"/>
              <a:gd name="connsiteX2548" fmla="*/ 496261 w 2421171"/>
              <a:gd name="connsiteY2548" fmla="*/ 3699354 h 5922355"/>
              <a:gd name="connsiteX2549" fmla="*/ 499802 w 2421171"/>
              <a:gd name="connsiteY2549" fmla="*/ 3696658 h 5922355"/>
              <a:gd name="connsiteX2550" fmla="*/ 503343 w 2421171"/>
              <a:gd name="connsiteY2550" fmla="*/ 3701151 h 5922355"/>
              <a:gd name="connsiteX2551" fmla="*/ 502387 w 2421171"/>
              <a:gd name="connsiteY2551" fmla="*/ 3811969 h 5922355"/>
              <a:gd name="connsiteX2552" fmla="*/ 499353 w 2421171"/>
              <a:gd name="connsiteY2552" fmla="*/ 3814833 h 5922355"/>
              <a:gd name="connsiteX2553" fmla="*/ 497666 w 2421171"/>
              <a:gd name="connsiteY2553" fmla="*/ 3810902 h 5922355"/>
              <a:gd name="connsiteX2554" fmla="*/ 501376 w 2421171"/>
              <a:gd name="connsiteY2554" fmla="*/ 3809947 h 5922355"/>
              <a:gd name="connsiteX2555" fmla="*/ 502331 w 2421171"/>
              <a:gd name="connsiteY2555" fmla="*/ 3811969 h 5922355"/>
              <a:gd name="connsiteX2556" fmla="*/ 479232 w 2421171"/>
              <a:gd name="connsiteY2556" fmla="*/ 4971988 h 5922355"/>
              <a:gd name="connsiteX2557" fmla="*/ 500982 w 2421171"/>
              <a:gd name="connsiteY2557" fmla="*/ 4982940 h 5922355"/>
              <a:gd name="connsiteX2558" fmla="*/ 479232 w 2421171"/>
              <a:gd name="connsiteY2558" fmla="*/ 4971988 h 5922355"/>
              <a:gd name="connsiteX2559" fmla="*/ 472207 w 2421171"/>
              <a:gd name="connsiteY2559" fmla="*/ 2084831 h 5922355"/>
              <a:gd name="connsiteX2560" fmla="*/ 474399 w 2421171"/>
              <a:gd name="connsiteY2560" fmla="*/ 2080731 h 5922355"/>
              <a:gd name="connsiteX2561" fmla="*/ 481424 w 2421171"/>
              <a:gd name="connsiteY2561" fmla="*/ 2086123 h 5922355"/>
              <a:gd name="connsiteX2562" fmla="*/ 478108 w 2421171"/>
              <a:gd name="connsiteY2562" fmla="*/ 2091852 h 5922355"/>
              <a:gd name="connsiteX2563" fmla="*/ 472207 w 2421171"/>
              <a:gd name="connsiteY2563" fmla="*/ 2084831 h 5922355"/>
              <a:gd name="connsiteX2564" fmla="*/ 469116 w 2421171"/>
              <a:gd name="connsiteY2564" fmla="*/ 2184303 h 5922355"/>
              <a:gd name="connsiteX2565" fmla="*/ 465688 w 2421171"/>
              <a:gd name="connsiteY2565" fmla="*/ 2181495 h 5922355"/>
              <a:gd name="connsiteX2566" fmla="*/ 468217 w 2421171"/>
              <a:gd name="connsiteY2566" fmla="*/ 2177788 h 5922355"/>
              <a:gd name="connsiteX2567" fmla="*/ 472375 w 2421171"/>
              <a:gd name="connsiteY2567" fmla="*/ 2179136 h 5922355"/>
              <a:gd name="connsiteX2568" fmla="*/ 469116 w 2421171"/>
              <a:gd name="connsiteY2568" fmla="*/ 2184359 h 5922355"/>
              <a:gd name="connsiteX2569" fmla="*/ 468217 w 2421171"/>
              <a:gd name="connsiteY2569" fmla="*/ 2955140 h 5922355"/>
              <a:gd name="connsiteX2570" fmla="*/ 465968 w 2421171"/>
              <a:gd name="connsiteY2570" fmla="*/ 2958679 h 5922355"/>
              <a:gd name="connsiteX2571" fmla="*/ 462989 w 2421171"/>
              <a:gd name="connsiteY2571" fmla="*/ 2955814 h 5922355"/>
              <a:gd name="connsiteX2572" fmla="*/ 466530 w 2421171"/>
              <a:gd name="connsiteY2572" fmla="*/ 2953792 h 5922355"/>
              <a:gd name="connsiteX2573" fmla="*/ 468217 w 2421171"/>
              <a:gd name="connsiteY2573" fmla="*/ 2955084 h 5922355"/>
              <a:gd name="connsiteX2574" fmla="*/ 457314 w 2421171"/>
              <a:gd name="connsiteY2574" fmla="*/ 4787254 h 5922355"/>
              <a:gd name="connsiteX2575" fmla="*/ 458269 w 2421171"/>
              <a:gd name="connsiteY2575" fmla="*/ 4785120 h 5922355"/>
              <a:gd name="connsiteX2576" fmla="*/ 462034 w 2421171"/>
              <a:gd name="connsiteY2576" fmla="*/ 4786524 h 5922355"/>
              <a:gd name="connsiteX2577" fmla="*/ 461023 w 2421171"/>
              <a:gd name="connsiteY2577" fmla="*/ 4788658 h 5922355"/>
              <a:gd name="connsiteX2578" fmla="*/ 457369 w 2421171"/>
              <a:gd name="connsiteY2578" fmla="*/ 4787198 h 5922355"/>
              <a:gd name="connsiteX2579" fmla="*/ 456695 w 2421171"/>
              <a:gd name="connsiteY2579" fmla="*/ 3741030 h 5922355"/>
              <a:gd name="connsiteX2580" fmla="*/ 460348 w 2421171"/>
              <a:gd name="connsiteY2580" fmla="*/ 3738503 h 5922355"/>
              <a:gd name="connsiteX2581" fmla="*/ 463046 w 2421171"/>
              <a:gd name="connsiteY2581" fmla="*/ 3741929 h 5922355"/>
              <a:gd name="connsiteX2582" fmla="*/ 460236 w 2421171"/>
              <a:gd name="connsiteY2582" fmla="*/ 3745355 h 5922355"/>
              <a:gd name="connsiteX2583" fmla="*/ 456695 w 2421171"/>
              <a:gd name="connsiteY2583" fmla="*/ 3741030 h 5922355"/>
              <a:gd name="connsiteX2584" fmla="*/ 423593 w 2421171"/>
              <a:gd name="connsiteY2584" fmla="*/ 5546858 h 5922355"/>
              <a:gd name="connsiteX2585" fmla="*/ 426965 w 2421171"/>
              <a:gd name="connsiteY2585" fmla="*/ 5544442 h 5922355"/>
              <a:gd name="connsiteX2586" fmla="*/ 430955 w 2421171"/>
              <a:gd name="connsiteY2586" fmla="*/ 5546464 h 5922355"/>
              <a:gd name="connsiteX2587" fmla="*/ 426852 w 2421171"/>
              <a:gd name="connsiteY2587" fmla="*/ 5550003 h 5922355"/>
              <a:gd name="connsiteX2588" fmla="*/ 423593 w 2421171"/>
              <a:gd name="connsiteY2588" fmla="*/ 5546802 h 5922355"/>
              <a:gd name="connsiteX2589" fmla="*/ 419489 w 2421171"/>
              <a:gd name="connsiteY2589" fmla="*/ 4438906 h 5922355"/>
              <a:gd name="connsiteX2590" fmla="*/ 421794 w 2421171"/>
              <a:gd name="connsiteY2590" fmla="*/ 4435480 h 5922355"/>
              <a:gd name="connsiteX2591" fmla="*/ 423480 w 2421171"/>
              <a:gd name="connsiteY2591" fmla="*/ 4436884 h 5922355"/>
              <a:gd name="connsiteX2592" fmla="*/ 421176 w 2421171"/>
              <a:gd name="connsiteY2592" fmla="*/ 4440422 h 5922355"/>
              <a:gd name="connsiteX2593" fmla="*/ 419489 w 2421171"/>
              <a:gd name="connsiteY2593" fmla="*/ 4438962 h 5922355"/>
              <a:gd name="connsiteX2594" fmla="*/ 418534 w 2421171"/>
              <a:gd name="connsiteY2594" fmla="*/ 4551240 h 5922355"/>
              <a:gd name="connsiteX2595" fmla="*/ 415106 w 2421171"/>
              <a:gd name="connsiteY2595" fmla="*/ 4548769 h 5922355"/>
              <a:gd name="connsiteX2596" fmla="*/ 416455 w 2421171"/>
              <a:gd name="connsiteY2596" fmla="*/ 4546972 h 5922355"/>
              <a:gd name="connsiteX2597" fmla="*/ 419827 w 2421171"/>
              <a:gd name="connsiteY2597" fmla="*/ 4549387 h 5922355"/>
              <a:gd name="connsiteX2598" fmla="*/ 418534 w 2421171"/>
              <a:gd name="connsiteY2598" fmla="*/ 4551240 h 5922355"/>
              <a:gd name="connsiteX2599" fmla="*/ 414038 w 2421171"/>
              <a:gd name="connsiteY2599" fmla="*/ 4965641 h 5922355"/>
              <a:gd name="connsiteX2600" fmla="*/ 417017 w 2421171"/>
              <a:gd name="connsiteY2600" fmla="*/ 4962552 h 5922355"/>
              <a:gd name="connsiteX2601" fmla="*/ 418478 w 2421171"/>
              <a:gd name="connsiteY2601" fmla="*/ 4964405 h 5922355"/>
              <a:gd name="connsiteX2602" fmla="*/ 415556 w 2421171"/>
              <a:gd name="connsiteY2602" fmla="*/ 4967494 h 5922355"/>
              <a:gd name="connsiteX2603" fmla="*/ 414038 w 2421171"/>
              <a:gd name="connsiteY2603" fmla="*/ 4965641 h 5922355"/>
              <a:gd name="connsiteX2604" fmla="*/ 417017 w 2421171"/>
              <a:gd name="connsiteY2604" fmla="*/ 3586570 h 5922355"/>
              <a:gd name="connsiteX2605" fmla="*/ 423817 w 2421171"/>
              <a:gd name="connsiteY2605" fmla="*/ 3596119 h 5922355"/>
              <a:gd name="connsiteX2606" fmla="*/ 436294 w 2421171"/>
              <a:gd name="connsiteY2606" fmla="*/ 3633638 h 5922355"/>
              <a:gd name="connsiteX2607" fmla="*/ 434214 w 2421171"/>
              <a:gd name="connsiteY2607" fmla="*/ 3642625 h 5922355"/>
              <a:gd name="connsiteX2608" fmla="*/ 425447 w 2421171"/>
              <a:gd name="connsiteY2608" fmla="*/ 3639087 h 5922355"/>
              <a:gd name="connsiteX2609" fmla="*/ 411397 w 2421171"/>
              <a:gd name="connsiteY2609" fmla="*/ 3602129 h 5922355"/>
              <a:gd name="connsiteX2610" fmla="*/ 416961 w 2421171"/>
              <a:gd name="connsiteY2610" fmla="*/ 3586514 h 5922355"/>
              <a:gd name="connsiteX2611" fmla="*/ 424379 w 2421171"/>
              <a:gd name="connsiteY2611" fmla="*/ 3505240 h 5922355"/>
              <a:gd name="connsiteX2612" fmla="*/ 423255 w 2421171"/>
              <a:gd name="connsiteY2612" fmla="*/ 3503443 h 5922355"/>
              <a:gd name="connsiteX2613" fmla="*/ 425728 w 2421171"/>
              <a:gd name="connsiteY2613" fmla="*/ 3500522 h 5922355"/>
              <a:gd name="connsiteX2614" fmla="*/ 427863 w 2421171"/>
              <a:gd name="connsiteY2614" fmla="*/ 3503949 h 5922355"/>
              <a:gd name="connsiteX2615" fmla="*/ 424379 w 2421171"/>
              <a:gd name="connsiteY2615" fmla="*/ 3505240 h 5922355"/>
              <a:gd name="connsiteX2616" fmla="*/ 406113 w 2421171"/>
              <a:gd name="connsiteY2616" fmla="*/ 4378919 h 5922355"/>
              <a:gd name="connsiteX2617" fmla="*/ 404034 w 2421171"/>
              <a:gd name="connsiteY2617" fmla="*/ 4377852 h 5922355"/>
              <a:gd name="connsiteX2618" fmla="*/ 405439 w 2421171"/>
              <a:gd name="connsiteY2618" fmla="*/ 4374033 h 5922355"/>
              <a:gd name="connsiteX2619" fmla="*/ 407518 w 2421171"/>
              <a:gd name="connsiteY2619" fmla="*/ 4374988 h 5922355"/>
              <a:gd name="connsiteX2620" fmla="*/ 406170 w 2421171"/>
              <a:gd name="connsiteY2620" fmla="*/ 4378863 h 5922355"/>
              <a:gd name="connsiteX2621" fmla="*/ 404034 w 2421171"/>
              <a:gd name="connsiteY2621" fmla="*/ 5235187 h 5922355"/>
              <a:gd name="connsiteX2622" fmla="*/ 400325 w 2421171"/>
              <a:gd name="connsiteY2622" fmla="*/ 5237939 h 5922355"/>
              <a:gd name="connsiteX2623" fmla="*/ 398695 w 2421171"/>
              <a:gd name="connsiteY2623" fmla="*/ 5234344 h 5922355"/>
              <a:gd name="connsiteX2624" fmla="*/ 402461 w 2421171"/>
              <a:gd name="connsiteY2624" fmla="*/ 5231760 h 5922355"/>
              <a:gd name="connsiteX2625" fmla="*/ 404090 w 2421171"/>
              <a:gd name="connsiteY2625" fmla="*/ 5235187 h 5922355"/>
              <a:gd name="connsiteX2626" fmla="*/ 395323 w 2421171"/>
              <a:gd name="connsiteY2626" fmla="*/ 5542027 h 5922355"/>
              <a:gd name="connsiteX2627" fmla="*/ 399201 w 2421171"/>
              <a:gd name="connsiteY2627" fmla="*/ 5540117 h 5922355"/>
              <a:gd name="connsiteX2628" fmla="*/ 402910 w 2421171"/>
              <a:gd name="connsiteY2628" fmla="*/ 5544780 h 5922355"/>
              <a:gd name="connsiteX2629" fmla="*/ 398976 w 2421171"/>
              <a:gd name="connsiteY2629" fmla="*/ 5546802 h 5922355"/>
              <a:gd name="connsiteX2630" fmla="*/ 395267 w 2421171"/>
              <a:gd name="connsiteY2630" fmla="*/ 5542027 h 5922355"/>
              <a:gd name="connsiteX2631" fmla="*/ 389815 w 2421171"/>
              <a:gd name="connsiteY2631" fmla="*/ 5261304 h 5922355"/>
              <a:gd name="connsiteX2632" fmla="*/ 394255 w 2421171"/>
              <a:gd name="connsiteY2632" fmla="*/ 5257485 h 5922355"/>
              <a:gd name="connsiteX2633" fmla="*/ 397739 w 2421171"/>
              <a:gd name="connsiteY2633" fmla="*/ 5260237 h 5922355"/>
              <a:gd name="connsiteX2634" fmla="*/ 393244 w 2421171"/>
              <a:gd name="connsiteY2634" fmla="*/ 5264169 h 5922355"/>
              <a:gd name="connsiteX2635" fmla="*/ 389815 w 2421171"/>
              <a:gd name="connsiteY2635" fmla="*/ 5261304 h 5922355"/>
              <a:gd name="connsiteX2636" fmla="*/ 372168 w 2421171"/>
              <a:gd name="connsiteY2636" fmla="*/ 5594768 h 5922355"/>
              <a:gd name="connsiteX2637" fmla="*/ 374809 w 2421171"/>
              <a:gd name="connsiteY2637" fmla="*/ 5591173 h 5922355"/>
              <a:gd name="connsiteX2638" fmla="*/ 378069 w 2421171"/>
              <a:gd name="connsiteY2638" fmla="*/ 5595105 h 5922355"/>
              <a:gd name="connsiteX2639" fmla="*/ 374697 w 2421171"/>
              <a:gd name="connsiteY2639" fmla="*/ 5597970 h 5922355"/>
              <a:gd name="connsiteX2640" fmla="*/ 372168 w 2421171"/>
              <a:gd name="connsiteY2640" fmla="*/ 5594768 h 5922355"/>
              <a:gd name="connsiteX2641" fmla="*/ 353621 w 2421171"/>
              <a:gd name="connsiteY2641" fmla="*/ 5477941 h 5922355"/>
              <a:gd name="connsiteX2642" fmla="*/ 361714 w 2421171"/>
              <a:gd name="connsiteY2642" fmla="*/ 5473560 h 5922355"/>
              <a:gd name="connsiteX2643" fmla="*/ 369470 w 2421171"/>
              <a:gd name="connsiteY2643" fmla="*/ 5479120 h 5922355"/>
              <a:gd name="connsiteX2644" fmla="*/ 362951 w 2421171"/>
              <a:gd name="connsiteY2644" fmla="*/ 5484737 h 5922355"/>
              <a:gd name="connsiteX2645" fmla="*/ 353565 w 2421171"/>
              <a:gd name="connsiteY2645" fmla="*/ 5477941 h 5922355"/>
              <a:gd name="connsiteX2646" fmla="*/ 344011 w 2421171"/>
              <a:gd name="connsiteY2646" fmla="*/ 5184973 h 5922355"/>
              <a:gd name="connsiteX2647" fmla="*/ 349069 w 2421171"/>
              <a:gd name="connsiteY2647" fmla="*/ 5177391 h 5922355"/>
              <a:gd name="connsiteX2648" fmla="*/ 351598 w 2421171"/>
              <a:gd name="connsiteY2648" fmla="*/ 5181154 h 5922355"/>
              <a:gd name="connsiteX2649" fmla="*/ 346990 w 2421171"/>
              <a:gd name="connsiteY2649" fmla="*/ 5188793 h 5922355"/>
              <a:gd name="connsiteX2650" fmla="*/ 344067 w 2421171"/>
              <a:gd name="connsiteY2650" fmla="*/ 5184973 h 5922355"/>
              <a:gd name="connsiteX2651" fmla="*/ 330747 w 2421171"/>
              <a:gd name="connsiteY2651" fmla="*/ 1662455 h 5922355"/>
              <a:gd name="connsiteX2652" fmla="*/ 345360 w 2421171"/>
              <a:gd name="connsiteY2652" fmla="*/ 1641280 h 5922355"/>
              <a:gd name="connsiteX2653" fmla="*/ 330747 w 2421171"/>
              <a:gd name="connsiteY2653" fmla="*/ 1662455 h 5922355"/>
              <a:gd name="connsiteX2654" fmla="*/ 339908 w 2421171"/>
              <a:gd name="connsiteY2654" fmla="*/ 2439583 h 5922355"/>
              <a:gd name="connsiteX2655" fmla="*/ 335581 w 2421171"/>
              <a:gd name="connsiteY2655" fmla="*/ 2436999 h 5922355"/>
              <a:gd name="connsiteX2656" fmla="*/ 338559 w 2421171"/>
              <a:gd name="connsiteY2656" fmla="*/ 2429192 h 5922355"/>
              <a:gd name="connsiteX2657" fmla="*/ 343168 w 2421171"/>
              <a:gd name="connsiteY2657" fmla="*/ 2434584 h 5922355"/>
              <a:gd name="connsiteX2658" fmla="*/ 339908 w 2421171"/>
              <a:gd name="connsiteY2658" fmla="*/ 2439583 h 5922355"/>
              <a:gd name="connsiteX2659" fmla="*/ 337098 w 2421171"/>
              <a:gd name="connsiteY2659" fmla="*/ 5336905 h 5922355"/>
              <a:gd name="connsiteX2660" fmla="*/ 340133 w 2421171"/>
              <a:gd name="connsiteY2660" fmla="*/ 5340050 h 5922355"/>
              <a:gd name="connsiteX2661" fmla="*/ 336986 w 2421171"/>
              <a:gd name="connsiteY2661" fmla="*/ 5345162 h 5922355"/>
              <a:gd name="connsiteX2662" fmla="*/ 333782 w 2421171"/>
              <a:gd name="connsiteY2662" fmla="*/ 5341960 h 5922355"/>
              <a:gd name="connsiteX2663" fmla="*/ 337098 w 2421171"/>
              <a:gd name="connsiteY2663" fmla="*/ 5336905 h 5922355"/>
              <a:gd name="connsiteX2664" fmla="*/ 327543 w 2421171"/>
              <a:gd name="connsiteY2664" fmla="*/ 2120273 h 5922355"/>
              <a:gd name="connsiteX2665" fmla="*/ 331197 w 2421171"/>
              <a:gd name="connsiteY2665" fmla="*/ 2114768 h 5922355"/>
              <a:gd name="connsiteX2666" fmla="*/ 339290 w 2421171"/>
              <a:gd name="connsiteY2666" fmla="*/ 2117127 h 5922355"/>
              <a:gd name="connsiteX2667" fmla="*/ 335524 w 2421171"/>
              <a:gd name="connsiteY2667" fmla="*/ 2123643 h 5922355"/>
              <a:gd name="connsiteX2668" fmla="*/ 327543 w 2421171"/>
              <a:gd name="connsiteY2668" fmla="*/ 2120273 h 5922355"/>
              <a:gd name="connsiteX2669" fmla="*/ 326138 w 2421171"/>
              <a:gd name="connsiteY2669" fmla="*/ 5091062 h 5922355"/>
              <a:gd name="connsiteX2670" fmla="*/ 327712 w 2421171"/>
              <a:gd name="connsiteY2670" fmla="*/ 5089658 h 5922355"/>
              <a:gd name="connsiteX2671" fmla="*/ 331365 w 2421171"/>
              <a:gd name="connsiteY2671" fmla="*/ 5091455 h 5922355"/>
              <a:gd name="connsiteX2672" fmla="*/ 328555 w 2421171"/>
              <a:gd name="connsiteY2672" fmla="*/ 5094488 h 5922355"/>
              <a:gd name="connsiteX2673" fmla="*/ 326082 w 2421171"/>
              <a:gd name="connsiteY2673" fmla="*/ 5091062 h 5922355"/>
              <a:gd name="connsiteX2674" fmla="*/ 306805 w 2421171"/>
              <a:gd name="connsiteY2674" fmla="*/ 4420933 h 5922355"/>
              <a:gd name="connsiteX2675" fmla="*/ 316359 w 2421171"/>
              <a:gd name="connsiteY2675" fmla="*/ 4410317 h 5922355"/>
              <a:gd name="connsiteX2676" fmla="*/ 320406 w 2421171"/>
              <a:gd name="connsiteY2676" fmla="*/ 4416102 h 5922355"/>
              <a:gd name="connsiteX2677" fmla="*/ 311920 w 2421171"/>
              <a:gd name="connsiteY2677" fmla="*/ 4428178 h 5922355"/>
              <a:gd name="connsiteX2678" fmla="*/ 306749 w 2421171"/>
              <a:gd name="connsiteY2678" fmla="*/ 4420933 h 5922355"/>
              <a:gd name="connsiteX2679" fmla="*/ 312875 w 2421171"/>
              <a:gd name="connsiteY2679" fmla="*/ 3278157 h 5922355"/>
              <a:gd name="connsiteX2680" fmla="*/ 316135 w 2421171"/>
              <a:gd name="connsiteY2680" fmla="*/ 3284504 h 5922355"/>
              <a:gd name="connsiteX2681" fmla="*/ 310570 w 2421171"/>
              <a:gd name="connsiteY2681" fmla="*/ 3288492 h 5922355"/>
              <a:gd name="connsiteX2682" fmla="*/ 307367 w 2421171"/>
              <a:gd name="connsiteY2682" fmla="*/ 3282145 h 5922355"/>
              <a:gd name="connsiteX2683" fmla="*/ 312819 w 2421171"/>
              <a:gd name="connsiteY2683" fmla="*/ 3278157 h 5922355"/>
              <a:gd name="connsiteX2684" fmla="*/ 309728 w 2421171"/>
              <a:gd name="connsiteY2684" fmla="*/ 2201827 h 5922355"/>
              <a:gd name="connsiteX2685" fmla="*/ 313044 w 2421171"/>
              <a:gd name="connsiteY2685" fmla="*/ 2196435 h 5922355"/>
              <a:gd name="connsiteX2686" fmla="*/ 317764 w 2421171"/>
              <a:gd name="connsiteY2686" fmla="*/ 2201659 h 5922355"/>
              <a:gd name="connsiteX2687" fmla="*/ 315123 w 2421171"/>
              <a:gd name="connsiteY2687" fmla="*/ 2206265 h 5922355"/>
              <a:gd name="connsiteX2688" fmla="*/ 309728 w 2421171"/>
              <a:gd name="connsiteY2688" fmla="*/ 2201827 h 5922355"/>
              <a:gd name="connsiteX2689" fmla="*/ 304501 w 2421171"/>
              <a:gd name="connsiteY2689" fmla="*/ 5241309 h 5922355"/>
              <a:gd name="connsiteX2690" fmla="*/ 307536 w 2421171"/>
              <a:gd name="connsiteY2690" fmla="*/ 5239062 h 5922355"/>
              <a:gd name="connsiteX2691" fmla="*/ 309110 w 2421171"/>
              <a:gd name="connsiteY2691" fmla="*/ 5243612 h 5922355"/>
              <a:gd name="connsiteX2692" fmla="*/ 306187 w 2421171"/>
              <a:gd name="connsiteY2692" fmla="*/ 5245746 h 5922355"/>
              <a:gd name="connsiteX2693" fmla="*/ 304501 w 2421171"/>
              <a:gd name="connsiteY2693" fmla="*/ 5241309 h 5922355"/>
              <a:gd name="connsiteX2694" fmla="*/ 280503 w 2421171"/>
              <a:gd name="connsiteY2694" fmla="*/ 5303036 h 5922355"/>
              <a:gd name="connsiteX2695" fmla="*/ 294160 w 2421171"/>
              <a:gd name="connsiteY2695" fmla="*/ 5333198 h 5922355"/>
              <a:gd name="connsiteX2696" fmla="*/ 280503 w 2421171"/>
              <a:gd name="connsiteY2696" fmla="*/ 5303036 h 5922355"/>
              <a:gd name="connsiteX2697" fmla="*/ 281683 w 2421171"/>
              <a:gd name="connsiteY2697" fmla="*/ 4877234 h 5922355"/>
              <a:gd name="connsiteX2698" fmla="*/ 291237 w 2421171"/>
              <a:gd name="connsiteY2698" fmla="*/ 4874369 h 5922355"/>
              <a:gd name="connsiteX2699" fmla="*/ 295227 w 2421171"/>
              <a:gd name="connsiteY2699" fmla="*/ 4885940 h 5922355"/>
              <a:gd name="connsiteX2700" fmla="*/ 291406 w 2421171"/>
              <a:gd name="connsiteY2700" fmla="*/ 4898297 h 5922355"/>
              <a:gd name="connsiteX2701" fmla="*/ 282414 w 2421171"/>
              <a:gd name="connsiteY2701" fmla="*/ 4889366 h 5922355"/>
              <a:gd name="connsiteX2702" fmla="*/ 281739 w 2421171"/>
              <a:gd name="connsiteY2702" fmla="*/ 4877290 h 5922355"/>
              <a:gd name="connsiteX2703" fmla="*/ 289607 w 2421171"/>
              <a:gd name="connsiteY2703" fmla="*/ 2963004 h 5922355"/>
              <a:gd name="connsiteX2704" fmla="*/ 288540 w 2421171"/>
              <a:gd name="connsiteY2704" fmla="*/ 2960869 h 5922355"/>
              <a:gd name="connsiteX2705" fmla="*/ 292249 w 2421171"/>
              <a:gd name="connsiteY2705" fmla="*/ 2958847 h 5922355"/>
              <a:gd name="connsiteX2706" fmla="*/ 293260 w 2421171"/>
              <a:gd name="connsiteY2706" fmla="*/ 2960869 h 5922355"/>
              <a:gd name="connsiteX2707" fmla="*/ 289551 w 2421171"/>
              <a:gd name="connsiteY2707" fmla="*/ 2963004 h 5922355"/>
              <a:gd name="connsiteX2708" fmla="*/ 287865 w 2421171"/>
              <a:gd name="connsiteY2708" fmla="*/ 4135772 h 5922355"/>
              <a:gd name="connsiteX2709" fmla="*/ 283650 w 2421171"/>
              <a:gd name="connsiteY2709" fmla="*/ 4135997 h 5922355"/>
              <a:gd name="connsiteX2710" fmla="*/ 283650 w 2421171"/>
              <a:gd name="connsiteY2710" fmla="*/ 4133694 h 5922355"/>
              <a:gd name="connsiteX2711" fmla="*/ 287753 w 2421171"/>
              <a:gd name="connsiteY2711" fmla="*/ 4133413 h 5922355"/>
              <a:gd name="connsiteX2712" fmla="*/ 287753 w 2421171"/>
              <a:gd name="connsiteY2712" fmla="*/ 4135716 h 5922355"/>
              <a:gd name="connsiteX2713" fmla="*/ 277074 w 2421171"/>
              <a:gd name="connsiteY2713" fmla="*/ 4587805 h 5922355"/>
              <a:gd name="connsiteX2714" fmla="*/ 280446 w 2421171"/>
              <a:gd name="connsiteY2714" fmla="*/ 4584996 h 5922355"/>
              <a:gd name="connsiteX2715" fmla="*/ 283819 w 2421171"/>
              <a:gd name="connsiteY2715" fmla="*/ 4587917 h 5922355"/>
              <a:gd name="connsiteX2716" fmla="*/ 279548 w 2421171"/>
              <a:gd name="connsiteY2716" fmla="*/ 4591624 h 5922355"/>
              <a:gd name="connsiteX2717" fmla="*/ 277074 w 2421171"/>
              <a:gd name="connsiteY2717" fmla="*/ 4587805 h 5922355"/>
              <a:gd name="connsiteX2718" fmla="*/ 260719 w 2421171"/>
              <a:gd name="connsiteY2718" fmla="*/ 2672788 h 5922355"/>
              <a:gd name="connsiteX2719" fmla="*/ 256842 w 2421171"/>
              <a:gd name="connsiteY2719" fmla="*/ 2669474 h 5922355"/>
              <a:gd name="connsiteX2720" fmla="*/ 260326 w 2421171"/>
              <a:gd name="connsiteY2720" fmla="*/ 2666722 h 5922355"/>
              <a:gd name="connsiteX2721" fmla="*/ 263473 w 2421171"/>
              <a:gd name="connsiteY2721" fmla="*/ 2669250 h 5922355"/>
              <a:gd name="connsiteX2722" fmla="*/ 260719 w 2421171"/>
              <a:gd name="connsiteY2722" fmla="*/ 2672788 h 5922355"/>
              <a:gd name="connsiteX2723" fmla="*/ 255549 w 2421171"/>
              <a:gd name="connsiteY2723" fmla="*/ 3756139 h 5922355"/>
              <a:gd name="connsiteX2724" fmla="*/ 257347 w 2421171"/>
              <a:gd name="connsiteY2724" fmla="*/ 3755016 h 5922355"/>
              <a:gd name="connsiteX2725" fmla="*/ 260045 w 2421171"/>
              <a:gd name="connsiteY2725" fmla="*/ 3758105 h 5922355"/>
              <a:gd name="connsiteX2726" fmla="*/ 256673 w 2421171"/>
              <a:gd name="connsiteY2726" fmla="*/ 3760407 h 5922355"/>
              <a:gd name="connsiteX2727" fmla="*/ 255549 w 2421171"/>
              <a:gd name="connsiteY2727" fmla="*/ 3756139 h 5922355"/>
              <a:gd name="connsiteX2728" fmla="*/ 239587 w 2421171"/>
              <a:gd name="connsiteY2728" fmla="*/ 3207555 h 5922355"/>
              <a:gd name="connsiteX2729" fmla="*/ 243466 w 2421171"/>
              <a:gd name="connsiteY2729" fmla="*/ 3206769 h 5922355"/>
              <a:gd name="connsiteX2730" fmla="*/ 243241 w 2421171"/>
              <a:gd name="connsiteY2730" fmla="*/ 3211037 h 5922355"/>
              <a:gd name="connsiteX2731" fmla="*/ 239532 w 2421171"/>
              <a:gd name="connsiteY2731" fmla="*/ 3209802 h 5922355"/>
              <a:gd name="connsiteX2732" fmla="*/ 239587 w 2421171"/>
              <a:gd name="connsiteY2732" fmla="*/ 3207555 h 5922355"/>
              <a:gd name="connsiteX2733" fmla="*/ 232338 w 2421171"/>
              <a:gd name="connsiteY2733" fmla="*/ 3466429 h 5922355"/>
              <a:gd name="connsiteX2734" fmla="*/ 233181 w 2421171"/>
              <a:gd name="connsiteY2734" fmla="*/ 3464295 h 5922355"/>
              <a:gd name="connsiteX2735" fmla="*/ 237115 w 2421171"/>
              <a:gd name="connsiteY2735" fmla="*/ 3466092 h 5922355"/>
              <a:gd name="connsiteX2736" fmla="*/ 236215 w 2421171"/>
              <a:gd name="connsiteY2736" fmla="*/ 3468395 h 5922355"/>
              <a:gd name="connsiteX2737" fmla="*/ 232338 w 2421171"/>
              <a:gd name="connsiteY2737" fmla="*/ 3466485 h 5922355"/>
              <a:gd name="connsiteX2738" fmla="*/ 231326 w 2421171"/>
              <a:gd name="connsiteY2738" fmla="*/ 2552759 h 5922355"/>
              <a:gd name="connsiteX2739" fmla="*/ 251840 w 2421171"/>
              <a:gd name="connsiteY2739" fmla="*/ 2573260 h 5922355"/>
              <a:gd name="connsiteX2740" fmla="*/ 231326 w 2421171"/>
              <a:gd name="connsiteY2740" fmla="*/ 2552759 h 5922355"/>
              <a:gd name="connsiteX2741" fmla="*/ 217276 w 2421171"/>
              <a:gd name="connsiteY2741" fmla="*/ 5209013 h 5922355"/>
              <a:gd name="connsiteX2742" fmla="*/ 215027 w 2421171"/>
              <a:gd name="connsiteY2742" fmla="*/ 5205418 h 5922355"/>
              <a:gd name="connsiteX2743" fmla="*/ 217163 w 2421171"/>
              <a:gd name="connsiteY2743" fmla="*/ 5204295 h 5922355"/>
              <a:gd name="connsiteX2744" fmla="*/ 219299 w 2421171"/>
              <a:gd name="connsiteY2744" fmla="*/ 5207889 h 5922355"/>
              <a:gd name="connsiteX2745" fmla="*/ 217276 w 2421171"/>
              <a:gd name="connsiteY2745" fmla="*/ 5209013 h 5922355"/>
              <a:gd name="connsiteX2746" fmla="*/ 210194 w 2421171"/>
              <a:gd name="connsiteY2746" fmla="*/ 5281244 h 5922355"/>
              <a:gd name="connsiteX2747" fmla="*/ 211768 w 2421171"/>
              <a:gd name="connsiteY2747" fmla="*/ 5279839 h 5922355"/>
              <a:gd name="connsiteX2748" fmla="*/ 215421 w 2421171"/>
              <a:gd name="connsiteY2748" fmla="*/ 5281637 h 5922355"/>
              <a:gd name="connsiteX2749" fmla="*/ 212611 w 2421171"/>
              <a:gd name="connsiteY2749" fmla="*/ 5284670 h 5922355"/>
              <a:gd name="connsiteX2750" fmla="*/ 210138 w 2421171"/>
              <a:gd name="connsiteY2750" fmla="*/ 5281244 h 5922355"/>
              <a:gd name="connsiteX2751" fmla="*/ 199572 w 2421171"/>
              <a:gd name="connsiteY2751" fmla="*/ 4913069 h 5922355"/>
              <a:gd name="connsiteX2752" fmla="*/ 203056 w 2421171"/>
              <a:gd name="connsiteY2752" fmla="*/ 4911159 h 5922355"/>
              <a:gd name="connsiteX2753" fmla="*/ 205417 w 2421171"/>
              <a:gd name="connsiteY2753" fmla="*/ 4915203 h 5922355"/>
              <a:gd name="connsiteX2754" fmla="*/ 201764 w 2421171"/>
              <a:gd name="connsiteY2754" fmla="*/ 4917169 h 5922355"/>
              <a:gd name="connsiteX2755" fmla="*/ 199572 w 2421171"/>
              <a:gd name="connsiteY2755" fmla="*/ 4913069 h 5922355"/>
              <a:gd name="connsiteX2756" fmla="*/ 190074 w 2421171"/>
              <a:gd name="connsiteY2756" fmla="*/ 5176099 h 5922355"/>
              <a:gd name="connsiteX2757" fmla="*/ 195189 w 2421171"/>
              <a:gd name="connsiteY2757" fmla="*/ 5168404 h 5922355"/>
              <a:gd name="connsiteX2758" fmla="*/ 200584 w 2421171"/>
              <a:gd name="connsiteY2758" fmla="*/ 5176099 h 5922355"/>
              <a:gd name="connsiteX2759" fmla="*/ 195189 w 2421171"/>
              <a:gd name="connsiteY2759" fmla="*/ 5184018 h 5922355"/>
              <a:gd name="connsiteX2760" fmla="*/ 190018 w 2421171"/>
              <a:gd name="connsiteY2760" fmla="*/ 5176155 h 5922355"/>
              <a:gd name="connsiteX2761" fmla="*/ 181981 w 2421171"/>
              <a:gd name="connsiteY2761" fmla="*/ 5639421 h 5922355"/>
              <a:gd name="connsiteX2762" fmla="*/ 186590 w 2421171"/>
              <a:gd name="connsiteY2762" fmla="*/ 5637062 h 5922355"/>
              <a:gd name="connsiteX2763" fmla="*/ 189343 w 2421171"/>
              <a:gd name="connsiteY2763" fmla="*/ 5643353 h 5922355"/>
              <a:gd name="connsiteX2764" fmla="*/ 185353 w 2421171"/>
              <a:gd name="connsiteY2764" fmla="*/ 5645543 h 5922355"/>
              <a:gd name="connsiteX2765" fmla="*/ 181981 w 2421171"/>
              <a:gd name="connsiteY2765" fmla="*/ 5639421 h 5922355"/>
              <a:gd name="connsiteX2766" fmla="*/ 169223 w 2421171"/>
              <a:gd name="connsiteY2766" fmla="*/ 2366172 h 5922355"/>
              <a:gd name="connsiteX2767" fmla="*/ 171752 w 2421171"/>
              <a:gd name="connsiteY2767" fmla="*/ 2362746 h 5922355"/>
              <a:gd name="connsiteX2768" fmla="*/ 176080 w 2421171"/>
              <a:gd name="connsiteY2768" fmla="*/ 2364543 h 5922355"/>
              <a:gd name="connsiteX2769" fmla="*/ 173607 w 2421171"/>
              <a:gd name="connsiteY2769" fmla="*/ 2367969 h 5922355"/>
              <a:gd name="connsiteX2770" fmla="*/ 169223 w 2421171"/>
              <a:gd name="connsiteY2770" fmla="*/ 2366172 h 5922355"/>
              <a:gd name="connsiteX2771" fmla="*/ 161692 w 2421171"/>
              <a:gd name="connsiteY2771" fmla="*/ 2521306 h 5922355"/>
              <a:gd name="connsiteX2772" fmla="*/ 157814 w 2421171"/>
              <a:gd name="connsiteY2772" fmla="*/ 2515633 h 5922355"/>
              <a:gd name="connsiteX2773" fmla="*/ 163715 w 2421171"/>
              <a:gd name="connsiteY2773" fmla="*/ 2512038 h 5922355"/>
              <a:gd name="connsiteX2774" fmla="*/ 168830 w 2421171"/>
              <a:gd name="connsiteY2774" fmla="*/ 2516700 h 5922355"/>
              <a:gd name="connsiteX2775" fmla="*/ 161692 w 2421171"/>
              <a:gd name="connsiteY2775" fmla="*/ 2521306 h 5922355"/>
              <a:gd name="connsiteX2776" fmla="*/ 158432 w 2421171"/>
              <a:gd name="connsiteY2776" fmla="*/ 2850164 h 5922355"/>
              <a:gd name="connsiteX2777" fmla="*/ 156578 w 2421171"/>
              <a:gd name="connsiteY2777" fmla="*/ 2845783 h 5922355"/>
              <a:gd name="connsiteX2778" fmla="*/ 159950 w 2421171"/>
              <a:gd name="connsiteY2778" fmla="*/ 2843143 h 5922355"/>
              <a:gd name="connsiteX2779" fmla="*/ 161748 w 2421171"/>
              <a:gd name="connsiteY2779" fmla="*/ 2847749 h 5922355"/>
              <a:gd name="connsiteX2780" fmla="*/ 158489 w 2421171"/>
              <a:gd name="connsiteY2780" fmla="*/ 2850220 h 5922355"/>
              <a:gd name="connsiteX2781" fmla="*/ 150452 w 2421171"/>
              <a:gd name="connsiteY2781" fmla="*/ 4999566 h 5922355"/>
              <a:gd name="connsiteX2782" fmla="*/ 151745 w 2421171"/>
              <a:gd name="connsiteY2782" fmla="*/ 4995185 h 5922355"/>
              <a:gd name="connsiteX2783" fmla="*/ 155173 w 2421171"/>
              <a:gd name="connsiteY2783" fmla="*/ 4998274 h 5922355"/>
              <a:gd name="connsiteX2784" fmla="*/ 153992 w 2421171"/>
              <a:gd name="connsiteY2784" fmla="*/ 5002655 h 5922355"/>
              <a:gd name="connsiteX2785" fmla="*/ 150395 w 2421171"/>
              <a:gd name="connsiteY2785" fmla="*/ 4999566 h 5922355"/>
              <a:gd name="connsiteX2786" fmla="*/ 149103 w 2421171"/>
              <a:gd name="connsiteY2786" fmla="*/ 4298376 h 5922355"/>
              <a:gd name="connsiteX2787" fmla="*/ 154779 w 2421171"/>
              <a:gd name="connsiteY2787" fmla="*/ 4295680 h 5922355"/>
              <a:gd name="connsiteX2788" fmla="*/ 157140 w 2421171"/>
              <a:gd name="connsiteY2788" fmla="*/ 4299218 h 5922355"/>
              <a:gd name="connsiteX2789" fmla="*/ 151351 w 2421171"/>
              <a:gd name="connsiteY2789" fmla="*/ 4301858 h 5922355"/>
              <a:gd name="connsiteX2790" fmla="*/ 149103 w 2421171"/>
              <a:gd name="connsiteY2790" fmla="*/ 4298376 h 5922355"/>
              <a:gd name="connsiteX2791" fmla="*/ 145787 w 2421171"/>
              <a:gd name="connsiteY2791" fmla="*/ 5351902 h 5922355"/>
              <a:gd name="connsiteX2792" fmla="*/ 142303 w 2421171"/>
              <a:gd name="connsiteY2792" fmla="*/ 5348251 h 5922355"/>
              <a:gd name="connsiteX2793" fmla="*/ 145056 w 2421171"/>
              <a:gd name="connsiteY2793" fmla="*/ 5345723 h 5922355"/>
              <a:gd name="connsiteX2794" fmla="*/ 148428 w 2421171"/>
              <a:gd name="connsiteY2794" fmla="*/ 5349093 h 5922355"/>
              <a:gd name="connsiteX2795" fmla="*/ 145843 w 2421171"/>
              <a:gd name="connsiteY2795" fmla="*/ 5351902 h 5922355"/>
              <a:gd name="connsiteX2796" fmla="*/ 140616 w 2421171"/>
              <a:gd name="connsiteY2796" fmla="*/ 5502766 h 5922355"/>
              <a:gd name="connsiteX2797" fmla="*/ 142639 w 2421171"/>
              <a:gd name="connsiteY2797" fmla="*/ 5498835 h 5922355"/>
              <a:gd name="connsiteX2798" fmla="*/ 147361 w 2421171"/>
              <a:gd name="connsiteY2798" fmla="*/ 5501306 h 5922355"/>
              <a:gd name="connsiteX2799" fmla="*/ 144495 w 2421171"/>
              <a:gd name="connsiteY2799" fmla="*/ 5504676 h 5922355"/>
              <a:gd name="connsiteX2800" fmla="*/ 140616 w 2421171"/>
              <a:gd name="connsiteY2800" fmla="*/ 5502822 h 5922355"/>
              <a:gd name="connsiteX2801" fmla="*/ 125835 w 2421171"/>
              <a:gd name="connsiteY2801" fmla="*/ 4931884 h 5922355"/>
              <a:gd name="connsiteX2802" fmla="*/ 131287 w 2421171"/>
              <a:gd name="connsiteY2802" fmla="*/ 4909979 h 5922355"/>
              <a:gd name="connsiteX2803" fmla="*/ 147248 w 2421171"/>
              <a:gd name="connsiteY2803" fmla="*/ 4952666 h 5922355"/>
              <a:gd name="connsiteX2804" fmla="*/ 143539 w 2421171"/>
              <a:gd name="connsiteY2804" fmla="*/ 4963787 h 5922355"/>
              <a:gd name="connsiteX2805" fmla="*/ 133367 w 2421171"/>
              <a:gd name="connsiteY2805" fmla="*/ 4957777 h 5922355"/>
              <a:gd name="connsiteX2806" fmla="*/ 125891 w 2421171"/>
              <a:gd name="connsiteY2806" fmla="*/ 4931941 h 5922355"/>
              <a:gd name="connsiteX2807" fmla="*/ 144382 w 2421171"/>
              <a:gd name="connsiteY2807" fmla="*/ 3767934 h 5922355"/>
              <a:gd name="connsiteX2808" fmla="*/ 108300 w 2421171"/>
              <a:gd name="connsiteY2808" fmla="*/ 3767822 h 5922355"/>
              <a:gd name="connsiteX2809" fmla="*/ 105490 w 2421171"/>
              <a:gd name="connsiteY2809" fmla="*/ 3761362 h 5922355"/>
              <a:gd name="connsiteX2810" fmla="*/ 110942 w 2421171"/>
              <a:gd name="connsiteY2810" fmla="*/ 3756981 h 5922355"/>
              <a:gd name="connsiteX2811" fmla="*/ 144382 w 2421171"/>
              <a:gd name="connsiteY2811" fmla="*/ 3767990 h 5922355"/>
              <a:gd name="connsiteX2812" fmla="*/ 112572 w 2421171"/>
              <a:gd name="connsiteY2812" fmla="*/ 3385885 h 5922355"/>
              <a:gd name="connsiteX2813" fmla="*/ 109425 w 2421171"/>
              <a:gd name="connsiteY2813" fmla="*/ 3382796 h 5922355"/>
              <a:gd name="connsiteX2814" fmla="*/ 112684 w 2421171"/>
              <a:gd name="connsiteY2814" fmla="*/ 3379595 h 5922355"/>
              <a:gd name="connsiteX2815" fmla="*/ 116056 w 2421171"/>
              <a:gd name="connsiteY2815" fmla="*/ 3382684 h 5922355"/>
              <a:gd name="connsiteX2816" fmla="*/ 112572 w 2421171"/>
              <a:gd name="connsiteY2816" fmla="*/ 3385942 h 5922355"/>
              <a:gd name="connsiteX2817" fmla="*/ 107795 w 2421171"/>
              <a:gd name="connsiteY2817" fmla="*/ 4113249 h 5922355"/>
              <a:gd name="connsiteX2818" fmla="*/ 97734 w 2421171"/>
              <a:gd name="connsiteY2818" fmla="*/ 4080167 h 5922355"/>
              <a:gd name="connsiteX2819" fmla="*/ 99758 w 2421171"/>
              <a:gd name="connsiteY2819" fmla="*/ 4070731 h 5922355"/>
              <a:gd name="connsiteX2820" fmla="*/ 111617 w 2421171"/>
              <a:gd name="connsiteY2820" fmla="*/ 4071011 h 5922355"/>
              <a:gd name="connsiteX2821" fmla="*/ 107795 w 2421171"/>
              <a:gd name="connsiteY2821" fmla="*/ 4113249 h 5922355"/>
              <a:gd name="connsiteX2822" fmla="*/ 109143 w 2421171"/>
              <a:gd name="connsiteY2822" fmla="*/ 4466765 h 5922355"/>
              <a:gd name="connsiteX2823" fmla="*/ 112740 w 2421171"/>
              <a:gd name="connsiteY2823" fmla="*/ 4469180 h 5922355"/>
              <a:gd name="connsiteX2824" fmla="*/ 109874 w 2421171"/>
              <a:gd name="connsiteY2824" fmla="*/ 4472382 h 5922355"/>
              <a:gd name="connsiteX2825" fmla="*/ 107851 w 2421171"/>
              <a:gd name="connsiteY2825" fmla="*/ 4468562 h 5922355"/>
              <a:gd name="connsiteX2826" fmla="*/ 109200 w 2421171"/>
              <a:gd name="connsiteY2826" fmla="*/ 4466765 h 5922355"/>
              <a:gd name="connsiteX2827" fmla="*/ 113527 w 2421171"/>
              <a:gd name="connsiteY2827" fmla="*/ 4311800 h 5922355"/>
              <a:gd name="connsiteX2828" fmla="*/ 116730 w 2421171"/>
              <a:gd name="connsiteY2828" fmla="*/ 4308767 h 5922355"/>
              <a:gd name="connsiteX2829" fmla="*/ 129152 w 2421171"/>
              <a:gd name="connsiteY2829" fmla="*/ 4315394 h 5922355"/>
              <a:gd name="connsiteX2830" fmla="*/ 124037 w 2421171"/>
              <a:gd name="connsiteY2830" fmla="*/ 4319439 h 5922355"/>
              <a:gd name="connsiteX2831" fmla="*/ 113527 w 2421171"/>
              <a:gd name="connsiteY2831" fmla="*/ 4311800 h 5922355"/>
              <a:gd name="connsiteX2832" fmla="*/ 119822 w 2421171"/>
              <a:gd name="connsiteY2832" fmla="*/ 4699016 h 5922355"/>
              <a:gd name="connsiteX2833" fmla="*/ 125555 w 2421171"/>
              <a:gd name="connsiteY2833" fmla="*/ 4703397 h 5922355"/>
              <a:gd name="connsiteX2834" fmla="*/ 121733 w 2421171"/>
              <a:gd name="connsiteY2834" fmla="*/ 4706430 h 5922355"/>
              <a:gd name="connsiteX2835" fmla="*/ 116169 w 2421171"/>
              <a:gd name="connsiteY2835" fmla="*/ 4703004 h 5922355"/>
              <a:gd name="connsiteX2836" fmla="*/ 119822 w 2421171"/>
              <a:gd name="connsiteY2836" fmla="*/ 4698960 h 5922355"/>
              <a:gd name="connsiteX2837" fmla="*/ 126285 w 2421171"/>
              <a:gd name="connsiteY2837" fmla="*/ 3878021 h 5922355"/>
              <a:gd name="connsiteX2838" fmla="*/ 130500 w 2421171"/>
              <a:gd name="connsiteY2838" fmla="*/ 3872461 h 5922355"/>
              <a:gd name="connsiteX2839" fmla="*/ 136233 w 2421171"/>
              <a:gd name="connsiteY2839" fmla="*/ 3876505 h 5922355"/>
              <a:gd name="connsiteX2840" fmla="*/ 132018 w 2421171"/>
              <a:gd name="connsiteY2840" fmla="*/ 3882066 h 5922355"/>
              <a:gd name="connsiteX2841" fmla="*/ 126285 w 2421171"/>
              <a:gd name="connsiteY2841" fmla="*/ 3877965 h 5922355"/>
              <a:gd name="connsiteX2842" fmla="*/ 107120 w 2421171"/>
              <a:gd name="connsiteY2842" fmla="*/ 3900207 h 5922355"/>
              <a:gd name="connsiteX2843" fmla="*/ 108975 w 2421171"/>
              <a:gd name="connsiteY2843" fmla="*/ 3901668 h 5922355"/>
              <a:gd name="connsiteX2844" fmla="*/ 106333 w 2421171"/>
              <a:gd name="connsiteY2844" fmla="*/ 3904588 h 5922355"/>
              <a:gd name="connsiteX2845" fmla="*/ 104479 w 2421171"/>
              <a:gd name="connsiteY2845" fmla="*/ 3903072 h 5922355"/>
              <a:gd name="connsiteX2846" fmla="*/ 107120 w 2421171"/>
              <a:gd name="connsiteY2846" fmla="*/ 3900207 h 5922355"/>
              <a:gd name="connsiteX2847" fmla="*/ 145225 w 2421171"/>
              <a:gd name="connsiteY2847" fmla="*/ 4429358 h 5922355"/>
              <a:gd name="connsiteX2848" fmla="*/ 142471 w 2421171"/>
              <a:gd name="connsiteY2848" fmla="*/ 4433121 h 5922355"/>
              <a:gd name="connsiteX2849" fmla="*/ 138481 w 2421171"/>
              <a:gd name="connsiteY2849" fmla="*/ 4428234 h 5922355"/>
              <a:gd name="connsiteX2850" fmla="*/ 141123 w 2421171"/>
              <a:gd name="connsiteY2850" fmla="*/ 4424471 h 5922355"/>
              <a:gd name="connsiteX2851" fmla="*/ 145225 w 2421171"/>
              <a:gd name="connsiteY2851" fmla="*/ 4429358 h 5922355"/>
              <a:gd name="connsiteX2852" fmla="*/ 121002 w 2421171"/>
              <a:gd name="connsiteY2852" fmla="*/ 5326065 h 5922355"/>
              <a:gd name="connsiteX2853" fmla="*/ 119260 w 2421171"/>
              <a:gd name="connsiteY2853" fmla="*/ 5324717 h 5922355"/>
              <a:gd name="connsiteX2854" fmla="*/ 121564 w 2421171"/>
              <a:gd name="connsiteY2854" fmla="*/ 5321235 h 5922355"/>
              <a:gd name="connsiteX2855" fmla="*/ 123363 w 2421171"/>
              <a:gd name="connsiteY2855" fmla="*/ 5322583 h 5922355"/>
              <a:gd name="connsiteX2856" fmla="*/ 121002 w 2421171"/>
              <a:gd name="connsiteY2856" fmla="*/ 5326065 h 5922355"/>
              <a:gd name="connsiteX2857" fmla="*/ 103243 w 2421171"/>
              <a:gd name="connsiteY2857" fmla="*/ 5628188 h 5922355"/>
              <a:gd name="connsiteX2858" fmla="*/ 122351 w 2421171"/>
              <a:gd name="connsiteY2858" fmla="*/ 5661326 h 5922355"/>
              <a:gd name="connsiteX2859" fmla="*/ 103243 w 2421171"/>
              <a:gd name="connsiteY2859" fmla="*/ 5628188 h 5922355"/>
              <a:gd name="connsiteX2860" fmla="*/ 90485 w 2421171"/>
              <a:gd name="connsiteY2860" fmla="*/ 4250859 h 5922355"/>
              <a:gd name="connsiteX2861" fmla="*/ 93239 w 2421171"/>
              <a:gd name="connsiteY2861" fmla="*/ 4247264 h 5922355"/>
              <a:gd name="connsiteX2862" fmla="*/ 97454 w 2421171"/>
              <a:gd name="connsiteY2862" fmla="*/ 4249005 h 5922355"/>
              <a:gd name="connsiteX2863" fmla="*/ 94082 w 2421171"/>
              <a:gd name="connsiteY2863" fmla="*/ 4253499 h 5922355"/>
              <a:gd name="connsiteX2864" fmla="*/ 90485 w 2421171"/>
              <a:gd name="connsiteY2864" fmla="*/ 4250915 h 5922355"/>
              <a:gd name="connsiteX2865" fmla="*/ 83740 w 2421171"/>
              <a:gd name="connsiteY2865" fmla="*/ 4928570 h 5922355"/>
              <a:gd name="connsiteX2866" fmla="*/ 87281 w 2421171"/>
              <a:gd name="connsiteY2866" fmla="*/ 4926548 h 5922355"/>
              <a:gd name="connsiteX2867" fmla="*/ 88967 w 2421171"/>
              <a:gd name="connsiteY2867" fmla="*/ 4927840 h 5922355"/>
              <a:gd name="connsiteX2868" fmla="*/ 86719 w 2421171"/>
              <a:gd name="connsiteY2868" fmla="*/ 4931435 h 5922355"/>
              <a:gd name="connsiteX2869" fmla="*/ 83684 w 2421171"/>
              <a:gd name="connsiteY2869" fmla="*/ 4928570 h 5922355"/>
              <a:gd name="connsiteX2870" fmla="*/ 82560 w 2421171"/>
              <a:gd name="connsiteY2870" fmla="*/ 1980866 h 5922355"/>
              <a:gd name="connsiteX2871" fmla="*/ 85820 w 2421171"/>
              <a:gd name="connsiteY2871" fmla="*/ 1977721 h 5922355"/>
              <a:gd name="connsiteX2872" fmla="*/ 88686 w 2421171"/>
              <a:gd name="connsiteY2872" fmla="*/ 1982888 h 5922355"/>
              <a:gd name="connsiteX2873" fmla="*/ 84527 w 2421171"/>
              <a:gd name="connsiteY2873" fmla="*/ 1984742 h 5922355"/>
              <a:gd name="connsiteX2874" fmla="*/ 82560 w 2421171"/>
              <a:gd name="connsiteY2874" fmla="*/ 1980810 h 5922355"/>
              <a:gd name="connsiteX2875" fmla="*/ 82448 w 2421171"/>
              <a:gd name="connsiteY2875" fmla="*/ 1532653 h 5922355"/>
              <a:gd name="connsiteX2876" fmla="*/ 84471 w 2421171"/>
              <a:gd name="connsiteY2876" fmla="*/ 1531586 h 5922355"/>
              <a:gd name="connsiteX2877" fmla="*/ 86438 w 2421171"/>
              <a:gd name="connsiteY2877" fmla="*/ 1535405 h 5922355"/>
              <a:gd name="connsiteX2878" fmla="*/ 84471 w 2421171"/>
              <a:gd name="connsiteY2878" fmla="*/ 1536416 h 5922355"/>
              <a:gd name="connsiteX2879" fmla="*/ 82448 w 2421171"/>
              <a:gd name="connsiteY2879" fmla="*/ 1532653 h 5922355"/>
              <a:gd name="connsiteX2880" fmla="*/ 71882 w 2421171"/>
              <a:gd name="connsiteY2880" fmla="*/ 4942500 h 5922355"/>
              <a:gd name="connsiteX2881" fmla="*/ 75142 w 2421171"/>
              <a:gd name="connsiteY2881" fmla="*/ 4940703 h 5922355"/>
              <a:gd name="connsiteX2882" fmla="*/ 77783 w 2421171"/>
              <a:gd name="connsiteY2882" fmla="*/ 4944522 h 5922355"/>
              <a:gd name="connsiteX2883" fmla="*/ 74467 w 2421171"/>
              <a:gd name="connsiteY2883" fmla="*/ 4946376 h 5922355"/>
              <a:gd name="connsiteX2884" fmla="*/ 71882 w 2421171"/>
              <a:gd name="connsiteY2884" fmla="*/ 4942500 h 5922355"/>
              <a:gd name="connsiteX2885" fmla="*/ 58674 w 2421171"/>
              <a:gd name="connsiteY2885" fmla="*/ 4921044 h 5922355"/>
              <a:gd name="connsiteX2886" fmla="*/ 55695 w 2421171"/>
              <a:gd name="connsiteY2886" fmla="*/ 4917393 h 5922355"/>
              <a:gd name="connsiteX2887" fmla="*/ 57719 w 2421171"/>
              <a:gd name="connsiteY2887" fmla="*/ 4914079 h 5922355"/>
              <a:gd name="connsiteX2888" fmla="*/ 60697 w 2421171"/>
              <a:gd name="connsiteY2888" fmla="*/ 4917562 h 5922355"/>
              <a:gd name="connsiteX2889" fmla="*/ 58618 w 2421171"/>
              <a:gd name="connsiteY2889" fmla="*/ 4921044 h 5922355"/>
              <a:gd name="connsiteX2890" fmla="*/ 51031 w 2421171"/>
              <a:gd name="connsiteY2890" fmla="*/ 4992713 h 5922355"/>
              <a:gd name="connsiteX2891" fmla="*/ 55471 w 2421171"/>
              <a:gd name="connsiteY2891" fmla="*/ 4990523 h 5922355"/>
              <a:gd name="connsiteX2892" fmla="*/ 58843 w 2421171"/>
              <a:gd name="connsiteY2892" fmla="*/ 4996589 h 5922355"/>
              <a:gd name="connsiteX2893" fmla="*/ 54572 w 2421171"/>
              <a:gd name="connsiteY2893" fmla="*/ 4997881 h 5922355"/>
              <a:gd name="connsiteX2894" fmla="*/ 50975 w 2421171"/>
              <a:gd name="connsiteY2894" fmla="*/ 4992657 h 5922355"/>
              <a:gd name="connsiteX2895" fmla="*/ 6800 w 2421171"/>
              <a:gd name="connsiteY2895" fmla="*/ 4815506 h 5922355"/>
              <a:gd name="connsiteX2896" fmla="*/ 27258 w 2421171"/>
              <a:gd name="connsiteY2896" fmla="*/ 4841961 h 5922355"/>
              <a:gd name="connsiteX2897" fmla="*/ 6800 w 2421171"/>
              <a:gd name="connsiteY2897" fmla="*/ 4815506 h 5922355"/>
              <a:gd name="connsiteX2898" fmla="*/ 22649 w 2421171"/>
              <a:gd name="connsiteY2898" fmla="*/ 4423348 h 5922355"/>
              <a:gd name="connsiteX2899" fmla="*/ 15399 w 2421171"/>
              <a:gd name="connsiteY2899" fmla="*/ 4417225 h 5922355"/>
              <a:gd name="connsiteX2900" fmla="*/ 21356 w 2421171"/>
              <a:gd name="connsiteY2900" fmla="*/ 4413968 h 5922355"/>
              <a:gd name="connsiteX2901" fmla="*/ 27033 w 2421171"/>
              <a:gd name="connsiteY2901" fmla="*/ 4418405 h 5922355"/>
              <a:gd name="connsiteX2902" fmla="*/ 22593 w 2421171"/>
              <a:gd name="connsiteY2902" fmla="*/ 4423292 h 5922355"/>
              <a:gd name="connsiteX2903" fmla="*/ 5001 w 2421171"/>
              <a:gd name="connsiteY2903" fmla="*/ 4109598 h 5922355"/>
              <a:gd name="connsiteX2904" fmla="*/ 24448 w 2421171"/>
              <a:gd name="connsiteY2904" fmla="*/ 4126111 h 5922355"/>
              <a:gd name="connsiteX2905" fmla="*/ 5001 w 2421171"/>
              <a:gd name="connsiteY2905" fmla="*/ 4109598 h 5922355"/>
              <a:gd name="connsiteX2906" fmla="*/ 12645 w 2421171"/>
              <a:gd name="connsiteY2906" fmla="*/ 3072866 h 5922355"/>
              <a:gd name="connsiteX2907" fmla="*/ 10172 w 2421171"/>
              <a:gd name="connsiteY2907" fmla="*/ 3069384 h 5922355"/>
              <a:gd name="connsiteX2908" fmla="*/ 11802 w 2421171"/>
              <a:gd name="connsiteY2908" fmla="*/ 3067980 h 5922355"/>
              <a:gd name="connsiteX2909" fmla="*/ 15511 w 2421171"/>
              <a:gd name="connsiteY2909" fmla="*/ 3069833 h 5922355"/>
              <a:gd name="connsiteX2910" fmla="*/ 12701 w 2421171"/>
              <a:gd name="connsiteY2910" fmla="*/ 3072923 h 5922355"/>
              <a:gd name="connsiteX2911" fmla="*/ 9667 w 2421171"/>
              <a:gd name="connsiteY2911" fmla="*/ 2755354 h 5922355"/>
              <a:gd name="connsiteX2912" fmla="*/ 11015 w 2421171"/>
              <a:gd name="connsiteY2912" fmla="*/ 2753556 h 5922355"/>
              <a:gd name="connsiteX2913" fmla="*/ 14444 w 2421171"/>
              <a:gd name="connsiteY2913" fmla="*/ 2755972 h 5922355"/>
              <a:gd name="connsiteX2914" fmla="*/ 13095 w 2421171"/>
              <a:gd name="connsiteY2914" fmla="*/ 2757825 h 5922355"/>
              <a:gd name="connsiteX2915" fmla="*/ 9667 w 2421171"/>
              <a:gd name="connsiteY2915" fmla="*/ 2755354 h 5922355"/>
              <a:gd name="connsiteX2916" fmla="*/ 19333 w 2421171"/>
              <a:gd name="connsiteY2916" fmla="*/ 1691549 h 5922355"/>
              <a:gd name="connsiteX2917" fmla="*/ 16861 w 2421171"/>
              <a:gd name="connsiteY2917" fmla="*/ 1695818 h 5922355"/>
              <a:gd name="connsiteX2918" fmla="*/ 9891 w 2421171"/>
              <a:gd name="connsiteY2918" fmla="*/ 1694470 h 5922355"/>
              <a:gd name="connsiteX2919" fmla="*/ 14275 w 2421171"/>
              <a:gd name="connsiteY2919" fmla="*/ 1688629 h 5922355"/>
              <a:gd name="connsiteX2920" fmla="*/ 19333 w 2421171"/>
              <a:gd name="connsiteY2920" fmla="*/ 1691549 h 5922355"/>
              <a:gd name="connsiteX2921" fmla="*/ 13769 w 2421171"/>
              <a:gd name="connsiteY2921" fmla="*/ 2043436 h 5922355"/>
              <a:gd name="connsiteX2922" fmla="*/ 15792 w 2421171"/>
              <a:gd name="connsiteY2922" fmla="*/ 2008950 h 5922355"/>
              <a:gd name="connsiteX2923" fmla="*/ 13769 w 2421171"/>
              <a:gd name="connsiteY2923" fmla="*/ 2043436 h 5922355"/>
              <a:gd name="connsiteX2924" fmla="*/ 24897 w 2421171"/>
              <a:gd name="connsiteY2924" fmla="*/ 3385998 h 5922355"/>
              <a:gd name="connsiteX2925" fmla="*/ 23941 w 2421171"/>
              <a:gd name="connsiteY2925" fmla="*/ 3388188 h 5922355"/>
              <a:gd name="connsiteX2926" fmla="*/ 20232 w 2421171"/>
              <a:gd name="connsiteY2926" fmla="*/ 3386222 h 5922355"/>
              <a:gd name="connsiteX2927" fmla="*/ 21076 w 2421171"/>
              <a:gd name="connsiteY2927" fmla="*/ 3384144 h 5922355"/>
              <a:gd name="connsiteX2928" fmla="*/ 24841 w 2421171"/>
              <a:gd name="connsiteY2928" fmla="*/ 3386054 h 5922355"/>
              <a:gd name="connsiteX2929" fmla="*/ 29225 w 2421171"/>
              <a:gd name="connsiteY2929" fmla="*/ 3749623 h 5922355"/>
              <a:gd name="connsiteX2930" fmla="*/ 23492 w 2421171"/>
              <a:gd name="connsiteY2930" fmla="*/ 3752263 h 5922355"/>
              <a:gd name="connsiteX2931" fmla="*/ 21300 w 2421171"/>
              <a:gd name="connsiteY2931" fmla="*/ 3748781 h 5922355"/>
              <a:gd name="connsiteX2932" fmla="*/ 26920 w 2421171"/>
              <a:gd name="connsiteY2932" fmla="*/ 3746141 h 5922355"/>
              <a:gd name="connsiteX2933" fmla="*/ 29225 w 2421171"/>
              <a:gd name="connsiteY2933" fmla="*/ 3749623 h 5922355"/>
              <a:gd name="connsiteX2934" fmla="*/ 40296 w 2421171"/>
              <a:gd name="connsiteY2934" fmla="*/ 5394757 h 5922355"/>
              <a:gd name="connsiteX2935" fmla="*/ 38666 w 2421171"/>
              <a:gd name="connsiteY2935" fmla="*/ 5398801 h 5922355"/>
              <a:gd name="connsiteX2936" fmla="*/ 34564 w 2421171"/>
              <a:gd name="connsiteY2936" fmla="*/ 5393803 h 5922355"/>
              <a:gd name="connsiteX2937" fmla="*/ 37711 w 2421171"/>
              <a:gd name="connsiteY2937" fmla="*/ 5391051 h 5922355"/>
              <a:gd name="connsiteX2938" fmla="*/ 40296 w 2421171"/>
              <a:gd name="connsiteY2938" fmla="*/ 5394757 h 5922355"/>
              <a:gd name="connsiteX2939" fmla="*/ 43668 w 2421171"/>
              <a:gd name="connsiteY2939" fmla="*/ 2062027 h 5922355"/>
              <a:gd name="connsiteX2940" fmla="*/ 40858 w 2421171"/>
              <a:gd name="connsiteY2940" fmla="*/ 2057478 h 5922355"/>
              <a:gd name="connsiteX2941" fmla="*/ 44006 w 2421171"/>
              <a:gd name="connsiteY2941" fmla="*/ 2055063 h 5922355"/>
              <a:gd name="connsiteX2942" fmla="*/ 49570 w 2421171"/>
              <a:gd name="connsiteY2942" fmla="*/ 2060174 h 5922355"/>
              <a:gd name="connsiteX2943" fmla="*/ 43668 w 2421171"/>
              <a:gd name="connsiteY2943" fmla="*/ 2062027 h 5922355"/>
              <a:gd name="connsiteX2944" fmla="*/ 46591 w 2421171"/>
              <a:gd name="connsiteY2944" fmla="*/ 3509902 h 5922355"/>
              <a:gd name="connsiteX2945" fmla="*/ 43444 w 2421171"/>
              <a:gd name="connsiteY2945" fmla="*/ 3506757 h 5922355"/>
              <a:gd name="connsiteX2946" fmla="*/ 46703 w 2421171"/>
              <a:gd name="connsiteY2946" fmla="*/ 3501814 h 5922355"/>
              <a:gd name="connsiteX2947" fmla="*/ 49795 w 2421171"/>
              <a:gd name="connsiteY2947" fmla="*/ 3504904 h 5922355"/>
              <a:gd name="connsiteX2948" fmla="*/ 46647 w 2421171"/>
              <a:gd name="connsiteY2948" fmla="*/ 3509902 h 5922355"/>
              <a:gd name="connsiteX2949" fmla="*/ 56202 w 2421171"/>
              <a:gd name="connsiteY2949" fmla="*/ 1827586 h 5922355"/>
              <a:gd name="connsiteX2950" fmla="*/ 54178 w 2421171"/>
              <a:gd name="connsiteY2950" fmla="*/ 1828709 h 5922355"/>
              <a:gd name="connsiteX2951" fmla="*/ 51930 w 2421171"/>
              <a:gd name="connsiteY2951" fmla="*/ 1825115 h 5922355"/>
              <a:gd name="connsiteX2952" fmla="*/ 54066 w 2421171"/>
              <a:gd name="connsiteY2952" fmla="*/ 1823991 h 5922355"/>
              <a:gd name="connsiteX2953" fmla="*/ 56202 w 2421171"/>
              <a:gd name="connsiteY2953" fmla="*/ 1827586 h 5922355"/>
              <a:gd name="connsiteX2954" fmla="*/ 59349 w 2421171"/>
              <a:gd name="connsiteY2954" fmla="*/ 4601790 h 5922355"/>
              <a:gd name="connsiteX2955" fmla="*/ 73512 w 2421171"/>
              <a:gd name="connsiteY2955" fmla="*/ 4601790 h 5922355"/>
              <a:gd name="connsiteX2956" fmla="*/ 73680 w 2421171"/>
              <a:gd name="connsiteY2956" fmla="*/ 4613754 h 5922355"/>
              <a:gd name="connsiteX2957" fmla="*/ 65981 w 2421171"/>
              <a:gd name="connsiteY2957" fmla="*/ 4630323 h 5922355"/>
              <a:gd name="connsiteX2958" fmla="*/ 56764 w 2421171"/>
              <a:gd name="connsiteY2958" fmla="*/ 4641164 h 5922355"/>
              <a:gd name="connsiteX2959" fmla="*/ 47715 w 2421171"/>
              <a:gd name="connsiteY2959" fmla="*/ 4626672 h 5922355"/>
              <a:gd name="connsiteX2960" fmla="*/ 59349 w 2421171"/>
              <a:gd name="connsiteY2960" fmla="*/ 4601790 h 5922355"/>
              <a:gd name="connsiteX2961" fmla="*/ 70645 w 2421171"/>
              <a:gd name="connsiteY2961" fmla="*/ 1352693 h 5922355"/>
              <a:gd name="connsiteX2962" fmla="*/ 60304 w 2421171"/>
              <a:gd name="connsiteY2962" fmla="*/ 1343987 h 5922355"/>
              <a:gd name="connsiteX2963" fmla="*/ 63901 w 2421171"/>
              <a:gd name="connsiteY2963" fmla="*/ 1337978 h 5922355"/>
              <a:gd name="connsiteX2964" fmla="*/ 73062 w 2421171"/>
              <a:gd name="connsiteY2964" fmla="*/ 1346459 h 5922355"/>
              <a:gd name="connsiteX2965" fmla="*/ 70645 w 2421171"/>
              <a:gd name="connsiteY2965" fmla="*/ 1352637 h 5922355"/>
              <a:gd name="connsiteX2966" fmla="*/ 77614 w 2421171"/>
              <a:gd name="connsiteY2966" fmla="*/ 3301916 h 5922355"/>
              <a:gd name="connsiteX2967" fmla="*/ 76209 w 2421171"/>
              <a:gd name="connsiteY2967" fmla="*/ 3305623 h 5922355"/>
              <a:gd name="connsiteX2968" fmla="*/ 72387 w 2421171"/>
              <a:gd name="connsiteY2968" fmla="*/ 3302983 h 5922355"/>
              <a:gd name="connsiteX2969" fmla="*/ 73792 w 2421171"/>
              <a:gd name="connsiteY2969" fmla="*/ 3299388 h 5922355"/>
              <a:gd name="connsiteX2970" fmla="*/ 77614 w 2421171"/>
              <a:gd name="connsiteY2970" fmla="*/ 3301916 h 5922355"/>
              <a:gd name="connsiteX2971" fmla="*/ 81099 w 2421171"/>
              <a:gd name="connsiteY2971" fmla="*/ 1314612 h 5922355"/>
              <a:gd name="connsiteX2972" fmla="*/ 76940 w 2421171"/>
              <a:gd name="connsiteY2972" fmla="*/ 1309220 h 5922355"/>
              <a:gd name="connsiteX2973" fmla="*/ 80031 w 2421171"/>
              <a:gd name="connsiteY2973" fmla="*/ 1305457 h 5922355"/>
              <a:gd name="connsiteX2974" fmla="*/ 85033 w 2421171"/>
              <a:gd name="connsiteY2974" fmla="*/ 1310793 h 5922355"/>
              <a:gd name="connsiteX2975" fmla="*/ 81099 w 2421171"/>
              <a:gd name="connsiteY2975" fmla="*/ 1314612 h 5922355"/>
              <a:gd name="connsiteX2976" fmla="*/ 90428 w 2421171"/>
              <a:gd name="connsiteY2976" fmla="*/ 1459186 h 5922355"/>
              <a:gd name="connsiteX2977" fmla="*/ 93182 w 2421171"/>
              <a:gd name="connsiteY2977" fmla="*/ 1465702 h 5922355"/>
              <a:gd name="connsiteX2978" fmla="*/ 89023 w 2421171"/>
              <a:gd name="connsiteY2978" fmla="*/ 1470307 h 5922355"/>
              <a:gd name="connsiteX2979" fmla="*/ 85370 w 2421171"/>
              <a:gd name="connsiteY2979" fmla="*/ 1461826 h 5922355"/>
              <a:gd name="connsiteX2980" fmla="*/ 90428 w 2421171"/>
              <a:gd name="connsiteY2980" fmla="*/ 1459186 h 5922355"/>
              <a:gd name="connsiteX2981" fmla="*/ 94587 w 2421171"/>
              <a:gd name="connsiteY2981" fmla="*/ 1331518 h 5922355"/>
              <a:gd name="connsiteX2982" fmla="*/ 91103 w 2421171"/>
              <a:gd name="connsiteY2982" fmla="*/ 1333597 h 5922355"/>
              <a:gd name="connsiteX2983" fmla="*/ 89698 w 2421171"/>
              <a:gd name="connsiteY2983" fmla="*/ 1329890 h 5922355"/>
              <a:gd name="connsiteX2984" fmla="*/ 91552 w 2421171"/>
              <a:gd name="connsiteY2984" fmla="*/ 1328766 h 5922355"/>
              <a:gd name="connsiteX2985" fmla="*/ 94587 w 2421171"/>
              <a:gd name="connsiteY2985" fmla="*/ 1331518 h 5922355"/>
              <a:gd name="connsiteX2986" fmla="*/ 106446 w 2421171"/>
              <a:gd name="connsiteY2986" fmla="*/ 3885042 h 5922355"/>
              <a:gd name="connsiteX2987" fmla="*/ 101107 w 2421171"/>
              <a:gd name="connsiteY2987" fmla="*/ 3888749 h 5922355"/>
              <a:gd name="connsiteX2988" fmla="*/ 95711 w 2421171"/>
              <a:gd name="connsiteY2988" fmla="*/ 3884368 h 5922355"/>
              <a:gd name="connsiteX2989" fmla="*/ 101949 w 2421171"/>
              <a:gd name="connsiteY2989" fmla="*/ 3880998 h 5922355"/>
              <a:gd name="connsiteX2990" fmla="*/ 106446 w 2421171"/>
              <a:gd name="connsiteY2990" fmla="*/ 3885042 h 5922355"/>
              <a:gd name="connsiteX2991" fmla="*/ 113078 w 2421171"/>
              <a:gd name="connsiteY2991" fmla="*/ 1397402 h 5922355"/>
              <a:gd name="connsiteX2992" fmla="*/ 104085 w 2421171"/>
              <a:gd name="connsiteY2992" fmla="*/ 1389539 h 5922355"/>
              <a:gd name="connsiteX2993" fmla="*/ 106277 w 2421171"/>
              <a:gd name="connsiteY2993" fmla="*/ 1385776 h 5922355"/>
              <a:gd name="connsiteX2994" fmla="*/ 115550 w 2421171"/>
              <a:gd name="connsiteY2994" fmla="*/ 1393527 h 5922355"/>
              <a:gd name="connsiteX2995" fmla="*/ 113078 w 2421171"/>
              <a:gd name="connsiteY2995" fmla="*/ 1397459 h 5922355"/>
              <a:gd name="connsiteX2996" fmla="*/ 121845 w 2421171"/>
              <a:gd name="connsiteY2996" fmla="*/ 1693010 h 5922355"/>
              <a:gd name="connsiteX2997" fmla="*/ 114539 w 2421171"/>
              <a:gd name="connsiteY2997" fmla="*/ 1687562 h 5922355"/>
              <a:gd name="connsiteX2998" fmla="*/ 118754 w 2421171"/>
              <a:gd name="connsiteY2998" fmla="*/ 1683237 h 5922355"/>
              <a:gd name="connsiteX2999" fmla="*/ 124318 w 2421171"/>
              <a:gd name="connsiteY2999" fmla="*/ 1687505 h 5922355"/>
              <a:gd name="connsiteX3000" fmla="*/ 121789 w 2421171"/>
              <a:gd name="connsiteY3000" fmla="*/ 1693010 h 5922355"/>
              <a:gd name="connsiteX3001" fmla="*/ 132524 w 2421171"/>
              <a:gd name="connsiteY3001" fmla="*/ 3176495 h 5922355"/>
              <a:gd name="connsiteX3002" fmla="*/ 137357 w 2421171"/>
              <a:gd name="connsiteY3002" fmla="*/ 3181774 h 5922355"/>
              <a:gd name="connsiteX3003" fmla="*/ 131568 w 2421171"/>
              <a:gd name="connsiteY3003" fmla="*/ 3185257 h 5922355"/>
              <a:gd name="connsiteX3004" fmla="*/ 127634 w 2421171"/>
              <a:gd name="connsiteY3004" fmla="*/ 3179921 h 5922355"/>
              <a:gd name="connsiteX3005" fmla="*/ 132524 w 2421171"/>
              <a:gd name="connsiteY3005" fmla="*/ 3176495 h 5922355"/>
              <a:gd name="connsiteX3006" fmla="*/ 133254 w 2421171"/>
              <a:gd name="connsiteY3006" fmla="*/ 2522822 h 5922355"/>
              <a:gd name="connsiteX3007" fmla="*/ 133085 w 2421171"/>
              <a:gd name="connsiteY3007" fmla="*/ 2526979 h 5922355"/>
              <a:gd name="connsiteX3008" fmla="*/ 130893 w 2421171"/>
              <a:gd name="connsiteY3008" fmla="*/ 2527035 h 5922355"/>
              <a:gd name="connsiteX3009" fmla="*/ 131118 w 2421171"/>
              <a:gd name="connsiteY3009" fmla="*/ 2522766 h 5922355"/>
              <a:gd name="connsiteX3010" fmla="*/ 133254 w 2421171"/>
              <a:gd name="connsiteY3010" fmla="*/ 2522822 h 5922355"/>
              <a:gd name="connsiteX3011" fmla="*/ 137694 w 2421171"/>
              <a:gd name="connsiteY3011" fmla="*/ 1907961 h 5922355"/>
              <a:gd name="connsiteX3012" fmla="*/ 139718 w 2421171"/>
              <a:gd name="connsiteY3012" fmla="*/ 1911949 h 5922355"/>
              <a:gd name="connsiteX3013" fmla="*/ 135052 w 2421171"/>
              <a:gd name="connsiteY3013" fmla="*/ 1915768 h 5922355"/>
              <a:gd name="connsiteX3014" fmla="*/ 133198 w 2421171"/>
              <a:gd name="connsiteY3014" fmla="*/ 1911780 h 5922355"/>
              <a:gd name="connsiteX3015" fmla="*/ 137694 w 2421171"/>
              <a:gd name="connsiteY3015" fmla="*/ 1907961 h 5922355"/>
              <a:gd name="connsiteX3016" fmla="*/ 143595 w 2421171"/>
              <a:gd name="connsiteY3016" fmla="*/ 1747211 h 5922355"/>
              <a:gd name="connsiteX3017" fmla="*/ 140336 w 2421171"/>
              <a:gd name="connsiteY3017" fmla="*/ 1749514 h 5922355"/>
              <a:gd name="connsiteX3018" fmla="*/ 138593 w 2421171"/>
              <a:gd name="connsiteY3018" fmla="*/ 1743055 h 5922355"/>
              <a:gd name="connsiteX3019" fmla="*/ 142303 w 2421171"/>
              <a:gd name="connsiteY3019" fmla="*/ 1742886 h 5922355"/>
              <a:gd name="connsiteX3020" fmla="*/ 143595 w 2421171"/>
              <a:gd name="connsiteY3020" fmla="*/ 1747211 h 5922355"/>
              <a:gd name="connsiteX3021" fmla="*/ 148878 w 2421171"/>
              <a:gd name="connsiteY3021" fmla="*/ 2898187 h 5922355"/>
              <a:gd name="connsiteX3022" fmla="*/ 151520 w 2421171"/>
              <a:gd name="connsiteY3022" fmla="*/ 2905039 h 5922355"/>
              <a:gd name="connsiteX3023" fmla="*/ 147305 w 2421171"/>
              <a:gd name="connsiteY3023" fmla="*/ 2910206 h 5922355"/>
              <a:gd name="connsiteX3024" fmla="*/ 143595 w 2421171"/>
              <a:gd name="connsiteY3024" fmla="*/ 2901444 h 5922355"/>
              <a:gd name="connsiteX3025" fmla="*/ 148822 w 2421171"/>
              <a:gd name="connsiteY3025" fmla="*/ 2898187 h 5922355"/>
              <a:gd name="connsiteX3026" fmla="*/ 151182 w 2421171"/>
              <a:gd name="connsiteY3026" fmla="*/ 1870048 h 5922355"/>
              <a:gd name="connsiteX3027" fmla="*/ 154892 w 2421171"/>
              <a:gd name="connsiteY3027" fmla="*/ 1867970 h 5922355"/>
              <a:gd name="connsiteX3028" fmla="*/ 157927 w 2421171"/>
              <a:gd name="connsiteY3028" fmla="*/ 1871284 h 5922355"/>
              <a:gd name="connsiteX3029" fmla="*/ 152981 w 2421171"/>
              <a:gd name="connsiteY3029" fmla="*/ 1874317 h 5922355"/>
              <a:gd name="connsiteX3030" fmla="*/ 151126 w 2421171"/>
              <a:gd name="connsiteY3030" fmla="*/ 1870048 h 5922355"/>
              <a:gd name="connsiteX3031" fmla="*/ 162310 w 2421171"/>
              <a:gd name="connsiteY3031" fmla="*/ 1666780 h 5922355"/>
              <a:gd name="connsiteX3032" fmla="*/ 158938 w 2421171"/>
              <a:gd name="connsiteY3032" fmla="*/ 1672116 h 5922355"/>
              <a:gd name="connsiteX3033" fmla="*/ 154161 w 2421171"/>
              <a:gd name="connsiteY3033" fmla="*/ 1667903 h 5922355"/>
              <a:gd name="connsiteX3034" fmla="*/ 158601 w 2421171"/>
              <a:gd name="connsiteY3034" fmla="*/ 1660040 h 5922355"/>
              <a:gd name="connsiteX3035" fmla="*/ 162310 w 2421171"/>
              <a:gd name="connsiteY3035" fmla="*/ 1666836 h 5922355"/>
              <a:gd name="connsiteX3036" fmla="*/ 169560 w 2421171"/>
              <a:gd name="connsiteY3036" fmla="*/ 1713623 h 5922355"/>
              <a:gd name="connsiteX3037" fmla="*/ 167425 w 2421171"/>
              <a:gd name="connsiteY3037" fmla="*/ 1717274 h 5922355"/>
              <a:gd name="connsiteX3038" fmla="*/ 158545 w 2421171"/>
              <a:gd name="connsiteY3038" fmla="*/ 1709972 h 5922355"/>
              <a:gd name="connsiteX3039" fmla="*/ 161018 w 2421171"/>
              <a:gd name="connsiteY3039" fmla="*/ 1706321 h 5922355"/>
              <a:gd name="connsiteX3040" fmla="*/ 169617 w 2421171"/>
              <a:gd name="connsiteY3040" fmla="*/ 1713679 h 5922355"/>
              <a:gd name="connsiteX3041" fmla="*/ 180913 w 2421171"/>
              <a:gd name="connsiteY3041" fmla="*/ 1534450 h 5922355"/>
              <a:gd name="connsiteX3042" fmla="*/ 173495 w 2421171"/>
              <a:gd name="connsiteY3042" fmla="*/ 1539449 h 5922355"/>
              <a:gd name="connsiteX3043" fmla="*/ 167762 w 2421171"/>
              <a:gd name="connsiteY3043" fmla="*/ 1532540 h 5922355"/>
              <a:gd name="connsiteX3044" fmla="*/ 173719 w 2421171"/>
              <a:gd name="connsiteY3044" fmla="*/ 1528665 h 5922355"/>
              <a:gd name="connsiteX3045" fmla="*/ 180913 w 2421171"/>
              <a:gd name="connsiteY3045" fmla="*/ 1534450 h 5922355"/>
              <a:gd name="connsiteX3046" fmla="*/ 182206 w 2421171"/>
              <a:gd name="connsiteY3046" fmla="*/ 3374989 h 5922355"/>
              <a:gd name="connsiteX3047" fmla="*/ 186983 w 2421171"/>
              <a:gd name="connsiteY3047" fmla="*/ 3380156 h 5922355"/>
              <a:gd name="connsiteX3048" fmla="*/ 183161 w 2421171"/>
              <a:gd name="connsiteY3048" fmla="*/ 3385548 h 5922355"/>
              <a:gd name="connsiteX3049" fmla="*/ 178328 w 2421171"/>
              <a:gd name="connsiteY3049" fmla="*/ 3380325 h 5922355"/>
              <a:gd name="connsiteX3050" fmla="*/ 182206 w 2421171"/>
              <a:gd name="connsiteY3050" fmla="*/ 3374989 h 5922355"/>
              <a:gd name="connsiteX3051" fmla="*/ 188051 w 2421171"/>
              <a:gd name="connsiteY3051" fmla="*/ 2045009 h 5922355"/>
              <a:gd name="connsiteX3052" fmla="*/ 185971 w 2421171"/>
              <a:gd name="connsiteY3052" fmla="*/ 2046076 h 5922355"/>
              <a:gd name="connsiteX3053" fmla="*/ 183948 w 2421171"/>
              <a:gd name="connsiteY3053" fmla="*/ 2042594 h 5922355"/>
              <a:gd name="connsiteX3054" fmla="*/ 185971 w 2421171"/>
              <a:gd name="connsiteY3054" fmla="*/ 2041526 h 5922355"/>
              <a:gd name="connsiteX3055" fmla="*/ 188107 w 2421171"/>
              <a:gd name="connsiteY3055" fmla="*/ 2045009 h 5922355"/>
              <a:gd name="connsiteX3056" fmla="*/ 194177 w 2421171"/>
              <a:gd name="connsiteY3056" fmla="*/ 3976033 h 5922355"/>
              <a:gd name="connsiteX3057" fmla="*/ 199460 w 2421171"/>
              <a:gd name="connsiteY3057" fmla="*/ 3980414 h 5922355"/>
              <a:gd name="connsiteX3058" fmla="*/ 195020 w 2421171"/>
              <a:gd name="connsiteY3058" fmla="*/ 3986031 h 5922355"/>
              <a:gd name="connsiteX3059" fmla="*/ 188838 w 2421171"/>
              <a:gd name="connsiteY3059" fmla="*/ 3983054 h 5922355"/>
              <a:gd name="connsiteX3060" fmla="*/ 194120 w 2421171"/>
              <a:gd name="connsiteY3060" fmla="*/ 3976089 h 5922355"/>
              <a:gd name="connsiteX3061" fmla="*/ 197999 w 2421171"/>
              <a:gd name="connsiteY3061" fmla="*/ 2484291 h 5922355"/>
              <a:gd name="connsiteX3062" fmla="*/ 194458 w 2421171"/>
              <a:gd name="connsiteY3062" fmla="*/ 2485415 h 5922355"/>
              <a:gd name="connsiteX3063" fmla="*/ 192772 w 2421171"/>
              <a:gd name="connsiteY3063" fmla="*/ 2480978 h 5922355"/>
              <a:gd name="connsiteX3064" fmla="*/ 196200 w 2421171"/>
              <a:gd name="connsiteY3064" fmla="*/ 2479854 h 5922355"/>
              <a:gd name="connsiteX3065" fmla="*/ 197942 w 2421171"/>
              <a:gd name="connsiteY3065" fmla="*/ 2484291 h 5922355"/>
              <a:gd name="connsiteX3066" fmla="*/ 204461 w 2421171"/>
              <a:gd name="connsiteY3066" fmla="*/ 2157680 h 5922355"/>
              <a:gd name="connsiteX3067" fmla="*/ 201933 w 2421171"/>
              <a:gd name="connsiteY3067" fmla="*/ 2161724 h 5922355"/>
              <a:gd name="connsiteX3068" fmla="*/ 198448 w 2421171"/>
              <a:gd name="connsiteY3068" fmla="*/ 2159983 h 5922355"/>
              <a:gd name="connsiteX3069" fmla="*/ 201033 w 2421171"/>
              <a:gd name="connsiteY3069" fmla="*/ 2156051 h 5922355"/>
              <a:gd name="connsiteX3070" fmla="*/ 204461 w 2421171"/>
              <a:gd name="connsiteY3070" fmla="*/ 2157680 h 5922355"/>
              <a:gd name="connsiteX3071" fmla="*/ 211599 w 2421171"/>
              <a:gd name="connsiteY3071" fmla="*/ 1680821 h 5922355"/>
              <a:gd name="connsiteX3072" fmla="*/ 208958 w 2421171"/>
              <a:gd name="connsiteY3072" fmla="*/ 1684922 h 5922355"/>
              <a:gd name="connsiteX3073" fmla="*/ 204518 w 2421171"/>
              <a:gd name="connsiteY3073" fmla="*/ 1681271 h 5922355"/>
              <a:gd name="connsiteX3074" fmla="*/ 208058 w 2421171"/>
              <a:gd name="connsiteY3074" fmla="*/ 1678013 h 5922355"/>
              <a:gd name="connsiteX3075" fmla="*/ 211543 w 2421171"/>
              <a:gd name="connsiteY3075" fmla="*/ 1680821 h 5922355"/>
              <a:gd name="connsiteX3076" fmla="*/ 211262 w 2421171"/>
              <a:gd name="connsiteY3076" fmla="*/ 2680932 h 5922355"/>
              <a:gd name="connsiteX3077" fmla="*/ 207890 w 2421171"/>
              <a:gd name="connsiteY3077" fmla="*/ 2677843 h 5922355"/>
              <a:gd name="connsiteX3078" fmla="*/ 210925 w 2421171"/>
              <a:gd name="connsiteY3078" fmla="*/ 2675653 h 5922355"/>
              <a:gd name="connsiteX3079" fmla="*/ 214297 w 2421171"/>
              <a:gd name="connsiteY3079" fmla="*/ 2678686 h 5922355"/>
              <a:gd name="connsiteX3080" fmla="*/ 211206 w 2421171"/>
              <a:gd name="connsiteY3080" fmla="*/ 2680989 h 5922355"/>
              <a:gd name="connsiteX3081" fmla="*/ 216489 w 2421171"/>
              <a:gd name="connsiteY3081" fmla="*/ 2774226 h 5922355"/>
              <a:gd name="connsiteX3082" fmla="*/ 212780 w 2421171"/>
              <a:gd name="connsiteY3082" fmla="*/ 2776585 h 5922355"/>
              <a:gd name="connsiteX3083" fmla="*/ 209801 w 2421171"/>
              <a:gd name="connsiteY3083" fmla="*/ 2771137 h 5922355"/>
              <a:gd name="connsiteX3084" fmla="*/ 213510 w 2421171"/>
              <a:gd name="connsiteY3084" fmla="*/ 2768946 h 5922355"/>
              <a:gd name="connsiteX3085" fmla="*/ 216489 w 2421171"/>
              <a:gd name="connsiteY3085" fmla="*/ 2774226 h 5922355"/>
              <a:gd name="connsiteX3086" fmla="*/ 221603 w 2421171"/>
              <a:gd name="connsiteY3086" fmla="*/ 4670202 h 5922355"/>
              <a:gd name="connsiteX3087" fmla="*/ 217669 w 2421171"/>
              <a:gd name="connsiteY3087" fmla="*/ 4678627 h 5922355"/>
              <a:gd name="connsiteX3088" fmla="*/ 212049 w 2421171"/>
              <a:gd name="connsiteY3088" fmla="*/ 4674077 h 5922355"/>
              <a:gd name="connsiteX3089" fmla="*/ 217051 w 2421171"/>
              <a:gd name="connsiteY3089" fmla="*/ 4665989 h 5922355"/>
              <a:gd name="connsiteX3090" fmla="*/ 221547 w 2421171"/>
              <a:gd name="connsiteY3090" fmla="*/ 4670202 h 5922355"/>
              <a:gd name="connsiteX3091" fmla="*/ 225537 w 2421171"/>
              <a:gd name="connsiteY3091" fmla="*/ 3967383 h 5922355"/>
              <a:gd name="connsiteX3092" fmla="*/ 223064 w 2421171"/>
              <a:gd name="connsiteY3092" fmla="*/ 3971371 h 5922355"/>
              <a:gd name="connsiteX3093" fmla="*/ 219636 w 2421171"/>
              <a:gd name="connsiteY3093" fmla="*/ 3969686 h 5922355"/>
              <a:gd name="connsiteX3094" fmla="*/ 222165 w 2421171"/>
              <a:gd name="connsiteY3094" fmla="*/ 3965811 h 5922355"/>
              <a:gd name="connsiteX3095" fmla="*/ 225537 w 2421171"/>
              <a:gd name="connsiteY3095" fmla="*/ 3967383 h 5922355"/>
              <a:gd name="connsiteX3096" fmla="*/ 238576 w 2421171"/>
              <a:gd name="connsiteY3096" fmla="*/ 1294617 h 5922355"/>
              <a:gd name="connsiteX3097" fmla="*/ 230539 w 2421171"/>
              <a:gd name="connsiteY3097" fmla="*/ 1305176 h 5922355"/>
              <a:gd name="connsiteX3098" fmla="*/ 225706 w 2421171"/>
              <a:gd name="connsiteY3098" fmla="*/ 1290460 h 5922355"/>
              <a:gd name="connsiteX3099" fmla="*/ 235766 w 2421171"/>
              <a:gd name="connsiteY3099" fmla="*/ 1281305 h 5922355"/>
              <a:gd name="connsiteX3100" fmla="*/ 238520 w 2421171"/>
              <a:gd name="connsiteY3100" fmla="*/ 1294560 h 5922355"/>
              <a:gd name="connsiteX3101" fmla="*/ 248412 w 2421171"/>
              <a:gd name="connsiteY3101" fmla="*/ 2403242 h 5922355"/>
              <a:gd name="connsiteX3102" fmla="*/ 255718 w 2421171"/>
              <a:gd name="connsiteY3102" fmla="*/ 2439976 h 5922355"/>
              <a:gd name="connsiteX3103" fmla="*/ 235092 w 2421171"/>
              <a:gd name="connsiteY3103" fmla="*/ 2391391 h 5922355"/>
              <a:gd name="connsiteX3104" fmla="*/ 248412 w 2421171"/>
              <a:gd name="connsiteY3104" fmla="*/ 2403242 h 5922355"/>
              <a:gd name="connsiteX3105" fmla="*/ 254313 w 2421171"/>
              <a:gd name="connsiteY3105" fmla="*/ 1266084 h 5922355"/>
              <a:gd name="connsiteX3106" fmla="*/ 252121 w 2421171"/>
              <a:gd name="connsiteY3106" fmla="*/ 1266140 h 5922355"/>
              <a:gd name="connsiteX3107" fmla="*/ 252345 w 2421171"/>
              <a:gd name="connsiteY3107" fmla="*/ 1261871 h 5922355"/>
              <a:gd name="connsiteX3108" fmla="*/ 254481 w 2421171"/>
              <a:gd name="connsiteY3108" fmla="*/ 1261927 h 5922355"/>
              <a:gd name="connsiteX3109" fmla="*/ 254313 w 2421171"/>
              <a:gd name="connsiteY3109" fmla="*/ 1266084 h 5922355"/>
              <a:gd name="connsiteX3110" fmla="*/ 261282 w 2421171"/>
              <a:gd name="connsiteY3110" fmla="*/ 1981540 h 5922355"/>
              <a:gd name="connsiteX3111" fmla="*/ 252009 w 2421171"/>
              <a:gd name="connsiteY3111" fmla="*/ 1974351 h 5922355"/>
              <a:gd name="connsiteX3112" fmla="*/ 259483 w 2421171"/>
              <a:gd name="connsiteY3112" fmla="*/ 1965589 h 5922355"/>
              <a:gd name="connsiteX3113" fmla="*/ 268251 w 2421171"/>
              <a:gd name="connsiteY3113" fmla="*/ 1973059 h 5922355"/>
              <a:gd name="connsiteX3114" fmla="*/ 261282 w 2421171"/>
              <a:gd name="connsiteY3114" fmla="*/ 1981540 h 5922355"/>
              <a:gd name="connsiteX3115" fmla="*/ 269318 w 2421171"/>
              <a:gd name="connsiteY3115" fmla="*/ 2037539 h 5922355"/>
              <a:gd name="connsiteX3116" fmla="*/ 268588 w 2421171"/>
              <a:gd name="connsiteY3116" fmla="*/ 2041920 h 5922355"/>
              <a:gd name="connsiteX3117" fmla="*/ 266396 w 2421171"/>
              <a:gd name="connsiteY3117" fmla="*/ 2041414 h 5922355"/>
              <a:gd name="connsiteX3118" fmla="*/ 267126 w 2421171"/>
              <a:gd name="connsiteY3118" fmla="*/ 2037033 h 5922355"/>
              <a:gd name="connsiteX3119" fmla="*/ 269318 w 2421171"/>
              <a:gd name="connsiteY3119" fmla="*/ 2037539 h 5922355"/>
              <a:gd name="connsiteX3120" fmla="*/ 278985 w 2421171"/>
              <a:gd name="connsiteY3120" fmla="*/ 3284335 h 5922355"/>
              <a:gd name="connsiteX3121" fmla="*/ 282358 w 2421171"/>
              <a:gd name="connsiteY3121" fmla="*/ 3286526 h 5922355"/>
              <a:gd name="connsiteX3122" fmla="*/ 279884 w 2421171"/>
              <a:gd name="connsiteY3122" fmla="*/ 3292536 h 5922355"/>
              <a:gd name="connsiteX3123" fmla="*/ 276456 w 2421171"/>
              <a:gd name="connsiteY3123" fmla="*/ 3290177 h 5922355"/>
              <a:gd name="connsiteX3124" fmla="*/ 278985 w 2421171"/>
              <a:gd name="connsiteY3124" fmla="*/ 3284335 h 5922355"/>
              <a:gd name="connsiteX3125" fmla="*/ 286235 w 2421171"/>
              <a:gd name="connsiteY3125" fmla="*/ 2636898 h 5922355"/>
              <a:gd name="connsiteX3126" fmla="*/ 283256 w 2421171"/>
              <a:gd name="connsiteY3126" fmla="*/ 2639144 h 5922355"/>
              <a:gd name="connsiteX3127" fmla="*/ 280953 w 2421171"/>
              <a:gd name="connsiteY3127" fmla="*/ 2634988 h 5922355"/>
              <a:gd name="connsiteX3128" fmla="*/ 283987 w 2421171"/>
              <a:gd name="connsiteY3128" fmla="*/ 2632573 h 5922355"/>
              <a:gd name="connsiteX3129" fmla="*/ 286235 w 2421171"/>
              <a:gd name="connsiteY3129" fmla="*/ 2636898 h 5922355"/>
              <a:gd name="connsiteX3130" fmla="*/ 297869 w 2421171"/>
              <a:gd name="connsiteY3130" fmla="*/ 2884819 h 5922355"/>
              <a:gd name="connsiteX3131" fmla="*/ 288877 w 2421171"/>
              <a:gd name="connsiteY3131" fmla="*/ 2895491 h 5922355"/>
              <a:gd name="connsiteX3132" fmla="*/ 284381 w 2421171"/>
              <a:gd name="connsiteY3132" fmla="*/ 2890380 h 5922355"/>
              <a:gd name="connsiteX3133" fmla="*/ 292305 w 2421171"/>
              <a:gd name="connsiteY3133" fmla="*/ 2881280 h 5922355"/>
              <a:gd name="connsiteX3134" fmla="*/ 297813 w 2421171"/>
              <a:gd name="connsiteY3134" fmla="*/ 2884819 h 5922355"/>
              <a:gd name="connsiteX3135" fmla="*/ 300848 w 2421171"/>
              <a:gd name="connsiteY3135" fmla="*/ 3255971 h 5922355"/>
              <a:gd name="connsiteX3136" fmla="*/ 297813 w 2421171"/>
              <a:gd name="connsiteY3136" fmla="*/ 3259566 h 5922355"/>
              <a:gd name="connsiteX3137" fmla="*/ 293710 w 2421171"/>
              <a:gd name="connsiteY3137" fmla="*/ 3255129 h 5922355"/>
              <a:gd name="connsiteX3138" fmla="*/ 298206 w 2421171"/>
              <a:gd name="connsiteY3138" fmla="*/ 3250242 h 5922355"/>
              <a:gd name="connsiteX3139" fmla="*/ 300848 w 2421171"/>
              <a:gd name="connsiteY3139" fmla="*/ 3255971 h 5922355"/>
              <a:gd name="connsiteX3140" fmla="*/ 300117 w 2421171"/>
              <a:gd name="connsiteY3140" fmla="*/ 3978841 h 5922355"/>
              <a:gd name="connsiteX3141" fmla="*/ 301185 w 2421171"/>
              <a:gd name="connsiteY3141" fmla="*/ 3983110 h 5922355"/>
              <a:gd name="connsiteX3142" fmla="*/ 298937 w 2421171"/>
              <a:gd name="connsiteY3142" fmla="*/ 3983784 h 5922355"/>
              <a:gd name="connsiteX3143" fmla="*/ 297981 w 2421171"/>
              <a:gd name="connsiteY3143" fmla="*/ 3979515 h 5922355"/>
              <a:gd name="connsiteX3144" fmla="*/ 300117 w 2421171"/>
              <a:gd name="connsiteY3144" fmla="*/ 3978898 h 5922355"/>
              <a:gd name="connsiteX3145" fmla="*/ 304219 w 2421171"/>
              <a:gd name="connsiteY3145" fmla="*/ 4057082 h 5922355"/>
              <a:gd name="connsiteX3146" fmla="*/ 302814 w 2421171"/>
              <a:gd name="connsiteY3146" fmla="*/ 4060621 h 5922355"/>
              <a:gd name="connsiteX3147" fmla="*/ 298993 w 2421171"/>
              <a:gd name="connsiteY3147" fmla="*/ 4058093 h 5922355"/>
              <a:gd name="connsiteX3148" fmla="*/ 300398 w 2421171"/>
              <a:gd name="connsiteY3148" fmla="*/ 4054386 h 5922355"/>
              <a:gd name="connsiteX3149" fmla="*/ 304164 w 2421171"/>
              <a:gd name="connsiteY3149" fmla="*/ 4057082 h 5922355"/>
              <a:gd name="connsiteX3150" fmla="*/ 309559 w 2421171"/>
              <a:gd name="connsiteY3150" fmla="*/ 3097018 h 5922355"/>
              <a:gd name="connsiteX3151" fmla="*/ 307030 w 2421171"/>
              <a:gd name="connsiteY3151" fmla="*/ 3100276 h 5922355"/>
              <a:gd name="connsiteX3152" fmla="*/ 304332 w 2421171"/>
              <a:gd name="connsiteY3152" fmla="*/ 3096625 h 5922355"/>
              <a:gd name="connsiteX3153" fmla="*/ 307030 w 2421171"/>
              <a:gd name="connsiteY3153" fmla="*/ 3093367 h 5922355"/>
              <a:gd name="connsiteX3154" fmla="*/ 309615 w 2421171"/>
              <a:gd name="connsiteY3154" fmla="*/ 3097018 h 5922355"/>
              <a:gd name="connsiteX3155" fmla="*/ 312313 w 2421171"/>
              <a:gd name="connsiteY3155" fmla="*/ 2172957 h 5922355"/>
              <a:gd name="connsiteX3156" fmla="*/ 317989 w 2421171"/>
              <a:gd name="connsiteY3156" fmla="*/ 2175934 h 5922355"/>
              <a:gd name="connsiteX3157" fmla="*/ 312875 w 2421171"/>
              <a:gd name="connsiteY3157" fmla="*/ 2179473 h 5922355"/>
              <a:gd name="connsiteX3158" fmla="*/ 308716 w 2421171"/>
              <a:gd name="connsiteY3158" fmla="*/ 2175260 h 5922355"/>
              <a:gd name="connsiteX3159" fmla="*/ 312313 w 2421171"/>
              <a:gd name="connsiteY3159" fmla="*/ 2172957 h 5922355"/>
              <a:gd name="connsiteX3160" fmla="*/ 321699 w 2421171"/>
              <a:gd name="connsiteY3160" fmla="*/ 1307928 h 5922355"/>
              <a:gd name="connsiteX3161" fmla="*/ 321193 w 2421171"/>
              <a:gd name="connsiteY3161" fmla="*/ 1310231 h 5922355"/>
              <a:gd name="connsiteX3162" fmla="*/ 316977 w 2421171"/>
              <a:gd name="connsiteY3162" fmla="*/ 1309445 h 5922355"/>
              <a:gd name="connsiteX3163" fmla="*/ 317427 w 2421171"/>
              <a:gd name="connsiteY3163" fmla="*/ 1307142 h 5922355"/>
              <a:gd name="connsiteX3164" fmla="*/ 321699 w 2421171"/>
              <a:gd name="connsiteY3164" fmla="*/ 1307928 h 5922355"/>
              <a:gd name="connsiteX3165" fmla="*/ 324846 w 2421171"/>
              <a:gd name="connsiteY3165" fmla="*/ 2939133 h 5922355"/>
              <a:gd name="connsiteX3166" fmla="*/ 321474 w 2421171"/>
              <a:gd name="connsiteY3166" fmla="*/ 2945423 h 5922355"/>
              <a:gd name="connsiteX3167" fmla="*/ 313044 w 2421171"/>
              <a:gd name="connsiteY3167" fmla="*/ 2936773 h 5922355"/>
              <a:gd name="connsiteX3168" fmla="*/ 318214 w 2421171"/>
              <a:gd name="connsiteY3168" fmla="*/ 2932561 h 5922355"/>
              <a:gd name="connsiteX3169" fmla="*/ 324846 w 2421171"/>
              <a:gd name="connsiteY3169" fmla="*/ 2939189 h 5922355"/>
              <a:gd name="connsiteX3170" fmla="*/ 329286 w 2421171"/>
              <a:gd name="connsiteY3170" fmla="*/ 2021250 h 5922355"/>
              <a:gd name="connsiteX3171" fmla="*/ 333389 w 2421171"/>
              <a:gd name="connsiteY3171" fmla="*/ 2022991 h 5922355"/>
              <a:gd name="connsiteX3172" fmla="*/ 328443 w 2421171"/>
              <a:gd name="connsiteY3172" fmla="*/ 2030405 h 5922355"/>
              <a:gd name="connsiteX3173" fmla="*/ 324171 w 2421171"/>
              <a:gd name="connsiteY3173" fmla="*/ 2028664 h 5922355"/>
              <a:gd name="connsiteX3174" fmla="*/ 329342 w 2421171"/>
              <a:gd name="connsiteY3174" fmla="*/ 2021250 h 5922355"/>
              <a:gd name="connsiteX3175" fmla="*/ 333950 w 2421171"/>
              <a:gd name="connsiteY3175" fmla="*/ 1536472 h 5922355"/>
              <a:gd name="connsiteX3176" fmla="*/ 328218 w 2421171"/>
              <a:gd name="connsiteY3176" fmla="*/ 1539168 h 5922355"/>
              <a:gd name="connsiteX3177" fmla="*/ 327207 w 2421171"/>
              <a:gd name="connsiteY3177" fmla="*/ 1535405 h 5922355"/>
              <a:gd name="connsiteX3178" fmla="*/ 331365 w 2421171"/>
              <a:gd name="connsiteY3178" fmla="*/ 1533720 h 5922355"/>
              <a:gd name="connsiteX3179" fmla="*/ 333950 w 2421171"/>
              <a:gd name="connsiteY3179" fmla="*/ 1536472 h 5922355"/>
              <a:gd name="connsiteX3180" fmla="*/ 337211 w 2421171"/>
              <a:gd name="connsiteY3180" fmla="*/ 1496930 h 5922355"/>
              <a:gd name="connsiteX3181" fmla="*/ 340751 w 2421171"/>
              <a:gd name="connsiteY3181" fmla="*/ 1493785 h 5922355"/>
              <a:gd name="connsiteX3182" fmla="*/ 343955 w 2421171"/>
              <a:gd name="connsiteY3182" fmla="*/ 1496930 h 5922355"/>
              <a:gd name="connsiteX3183" fmla="*/ 340301 w 2421171"/>
              <a:gd name="connsiteY3183" fmla="*/ 1499964 h 5922355"/>
              <a:gd name="connsiteX3184" fmla="*/ 337211 w 2421171"/>
              <a:gd name="connsiteY3184" fmla="*/ 1496930 h 5922355"/>
              <a:gd name="connsiteX3185" fmla="*/ 347046 w 2421171"/>
              <a:gd name="connsiteY3185" fmla="*/ 1345392 h 5922355"/>
              <a:gd name="connsiteX3186" fmla="*/ 343786 w 2421171"/>
              <a:gd name="connsiteY3186" fmla="*/ 1351402 h 5922355"/>
              <a:gd name="connsiteX3187" fmla="*/ 340583 w 2421171"/>
              <a:gd name="connsiteY3187" fmla="*/ 1346571 h 5922355"/>
              <a:gd name="connsiteX3188" fmla="*/ 344516 w 2421171"/>
              <a:gd name="connsiteY3188" fmla="*/ 1340393 h 5922355"/>
              <a:gd name="connsiteX3189" fmla="*/ 346990 w 2421171"/>
              <a:gd name="connsiteY3189" fmla="*/ 1345392 h 5922355"/>
              <a:gd name="connsiteX3190" fmla="*/ 351654 w 2421171"/>
              <a:gd name="connsiteY3190" fmla="*/ 2576125 h 5922355"/>
              <a:gd name="connsiteX3191" fmla="*/ 355701 w 2421171"/>
              <a:gd name="connsiteY3191" fmla="*/ 2582247 h 5922355"/>
              <a:gd name="connsiteX3192" fmla="*/ 350811 w 2421171"/>
              <a:gd name="connsiteY3192" fmla="*/ 2584100 h 5922355"/>
              <a:gd name="connsiteX3193" fmla="*/ 346708 w 2421171"/>
              <a:gd name="connsiteY3193" fmla="*/ 2578484 h 5922355"/>
              <a:gd name="connsiteX3194" fmla="*/ 351654 w 2421171"/>
              <a:gd name="connsiteY3194" fmla="*/ 2576125 h 5922355"/>
              <a:gd name="connsiteX3195" fmla="*/ 356038 w 2421171"/>
              <a:gd name="connsiteY3195" fmla="*/ 2316464 h 5922355"/>
              <a:gd name="connsiteX3196" fmla="*/ 351036 w 2421171"/>
              <a:gd name="connsiteY3196" fmla="*/ 2312027 h 5922355"/>
              <a:gd name="connsiteX3197" fmla="*/ 353565 w 2421171"/>
              <a:gd name="connsiteY3197" fmla="*/ 2307983 h 5922355"/>
              <a:gd name="connsiteX3198" fmla="*/ 359466 w 2421171"/>
              <a:gd name="connsiteY3198" fmla="*/ 2310679 h 5922355"/>
              <a:gd name="connsiteX3199" fmla="*/ 356038 w 2421171"/>
              <a:gd name="connsiteY3199" fmla="*/ 2316408 h 5922355"/>
              <a:gd name="connsiteX3200" fmla="*/ 365536 w 2421171"/>
              <a:gd name="connsiteY3200" fmla="*/ 3186155 h 5922355"/>
              <a:gd name="connsiteX3201" fmla="*/ 363400 w 2421171"/>
              <a:gd name="connsiteY3201" fmla="*/ 3189694 h 5922355"/>
              <a:gd name="connsiteX3202" fmla="*/ 360871 w 2421171"/>
              <a:gd name="connsiteY3202" fmla="*/ 3186492 h 5922355"/>
              <a:gd name="connsiteX3203" fmla="*/ 361939 w 2421171"/>
              <a:gd name="connsiteY3203" fmla="*/ 3184583 h 5922355"/>
              <a:gd name="connsiteX3204" fmla="*/ 365480 w 2421171"/>
              <a:gd name="connsiteY3204" fmla="*/ 3186155 h 5922355"/>
              <a:gd name="connsiteX3205" fmla="*/ 370482 w 2421171"/>
              <a:gd name="connsiteY3205" fmla="*/ 4243276 h 5922355"/>
              <a:gd name="connsiteX3206" fmla="*/ 354464 w 2421171"/>
              <a:gd name="connsiteY3206" fmla="*/ 4246140 h 5922355"/>
              <a:gd name="connsiteX3207" fmla="*/ 350418 w 2421171"/>
              <a:gd name="connsiteY3207" fmla="*/ 4242377 h 5922355"/>
              <a:gd name="connsiteX3208" fmla="*/ 369751 w 2421171"/>
              <a:gd name="connsiteY3208" fmla="*/ 4238782 h 5922355"/>
              <a:gd name="connsiteX3209" fmla="*/ 370482 w 2421171"/>
              <a:gd name="connsiteY3209" fmla="*/ 4243276 h 5922355"/>
              <a:gd name="connsiteX3210" fmla="*/ 372224 w 2421171"/>
              <a:gd name="connsiteY3210" fmla="*/ 5516359 h 5922355"/>
              <a:gd name="connsiteX3211" fmla="*/ 375877 w 2421171"/>
              <a:gd name="connsiteY3211" fmla="*/ 5517258 h 5922355"/>
              <a:gd name="connsiteX3212" fmla="*/ 374416 w 2421171"/>
              <a:gd name="connsiteY3212" fmla="*/ 5521189 h 5922355"/>
              <a:gd name="connsiteX3213" fmla="*/ 371325 w 2421171"/>
              <a:gd name="connsiteY3213" fmla="*/ 5518381 h 5922355"/>
              <a:gd name="connsiteX3214" fmla="*/ 372224 w 2421171"/>
              <a:gd name="connsiteY3214" fmla="*/ 5516359 h 5922355"/>
              <a:gd name="connsiteX3215" fmla="*/ 378968 w 2421171"/>
              <a:gd name="connsiteY3215" fmla="*/ 2673181 h 5922355"/>
              <a:gd name="connsiteX3216" fmla="*/ 375989 w 2421171"/>
              <a:gd name="connsiteY3216" fmla="*/ 2675933 h 5922355"/>
              <a:gd name="connsiteX3217" fmla="*/ 373797 w 2421171"/>
              <a:gd name="connsiteY3217" fmla="*/ 2672451 h 5922355"/>
              <a:gd name="connsiteX3218" fmla="*/ 377901 w 2421171"/>
              <a:gd name="connsiteY3218" fmla="*/ 2671328 h 5922355"/>
              <a:gd name="connsiteX3219" fmla="*/ 378968 w 2421171"/>
              <a:gd name="connsiteY3219" fmla="*/ 2673125 h 5922355"/>
              <a:gd name="connsiteX3220" fmla="*/ 384926 w 2421171"/>
              <a:gd name="connsiteY3220" fmla="*/ 4808541 h 5922355"/>
              <a:gd name="connsiteX3221" fmla="*/ 381329 w 2421171"/>
              <a:gd name="connsiteY3221" fmla="*/ 4810507 h 5922355"/>
              <a:gd name="connsiteX3222" fmla="*/ 378125 w 2421171"/>
              <a:gd name="connsiteY3222" fmla="*/ 4807362 h 5922355"/>
              <a:gd name="connsiteX3223" fmla="*/ 382678 w 2421171"/>
              <a:gd name="connsiteY3223" fmla="*/ 4804666 h 5922355"/>
              <a:gd name="connsiteX3224" fmla="*/ 384926 w 2421171"/>
              <a:gd name="connsiteY3224" fmla="*/ 4808541 h 5922355"/>
              <a:gd name="connsiteX3225" fmla="*/ 385488 w 2421171"/>
              <a:gd name="connsiteY3225" fmla="*/ 3426775 h 5922355"/>
              <a:gd name="connsiteX3226" fmla="*/ 413757 w 2421171"/>
              <a:gd name="connsiteY3226" fmla="*/ 3410093 h 5922355"/>
              <a:gd name="connsiteX3227" fmla="*/ 385488 w 2421171"/>
              <a:gd name="connsiteY3227" fmla="*/ 3426775 h 5922355"/>
              <a:gd name="connsiteX3228" fmla="*/ 400493 w 2421171"/>
              <a:gd name="connsiteY3228" fmla="*/ 2864262 h 5922355"/>
              <a:gd name="connsiteX3229" fmla="*/ 398357 w 2421171"/>
              <a:gd name="connsiteY3229" fmla="*/ 2865385 h 5922355"/>
              <a:gd name="connsiteX3230" fmla="*/ 396222 w 2421171"/>
              <a:gd name="connsiteY3230" fmla="*/ 2861790 h 5922355"/>
              <a:gd name="connsiteX3231" fmla="*/ 398246 w 2421171"/>
              <a:gd name="connsiteY3231" fmla="*/ 2860667 h 5922355"/>
              <a:gd name="connsiteX3232" fmla="*/ 400493 w 2421171"/>
              <a:gd name="connsiteY3232" fmla="*/ 2864262 h 5922355"/>
              <a:gd name="connsiteX3233" fmla="*/ 417916 w 2421171"/>
              <a:gd name="connsiteY3233" fmla="*/ 2989234 h 5922355"/>
              <a:gd name="connsiteX3234" fmla="*/ 414376 w 2421171"/>
              <a:gd name="connsiteY3234" fmla="*/ 2994570 h 5922355"/>
              <a:gd name="connsiteX3235" fmla="*/ 409823 w 2421171"/>
              <a:gd name="connsiteY3235" fmla="*/ 2989402 h 5922355"/>
              <a:gd name="connsiteX3236" fmla="*/ 412240 w 2421171"/>
              <a:gd name="connsiteY3236" fmla="*/ 2983167 h 5922355"/>
              <a:gd name="connsiteX3237" fmla="*/ 417916 w 2421171"/>
              <a:gd name="connsiteY3237" fmla="*/ 2989234 h 5922355"/>
              <a:gd name="connsiteX3238" fmla="*/ 419996 w 2421171"/>
              <a:gd name="connsiteY3238" fmla="*/ 3106904 h 5922355"/>
              <a:gd name="connsiteX3239" fmla="*/ 417410 w 2421171"/>
              <a:gd name="connsiteY3239" fmla="*/ 3109880 h 5922355"/>
              <a:gd name="connsiteX3240" fmla="*/ 410385 w 2421171"/>
              <a:gd name="connsiteY3240" fmla="*/ 3104376 h 5922355"/>
              <a:gd name="connsiteX3241" fmla="*/ 413139 w 2421171"/>
              <a:gd name="connsiteY3241" fmla="*/ 3101287 h 5922355"/>
              <a:gd name="connsiteX3242" fmla="*/ 419996 w 2421171"/>
              <a:gd name="connsiteY3242" fmla="*/ 3106847 h 5922355"/>
              <a:gd name="connsiteX3243" fmla="*/ 426908 w 2421171"/>
              <a:gd name="connsiteY3243" fmla="*/ 1280350 h 5922355"/>
              <a:gd name="connsiteX3244" fmla="*/ 422581 w 2421171"/>
              <a:gd name="connsiteY3244" fmla="*/ 1280182 h 5922355"/>
              <a:gd name="connsiteX3245" fmla="*/ 421625 w 2421171"/>
              <a:gd name="connsiteY3245" fmla="*/ 1275744 h 5922355"/>
              <a:gd name="connsiteX3246" fmla="*/ 427527 w 2421171"/>
              <a:gd name="connsiteY3246" fmla="*/ 1275969 h 5922355"/>
              <a:gd name="connsiteX3247" fmla="*/ 426852 w 2421171"/>
              <a:gd name="connsiteY3247" fmla="*/ 1280350 h 5922355"/>
              <a:gd name="connsiteX3248" fmla="*/ 436800 w 2421171"/>
              <a:gd name="connsiteY3248" fmla="*/ 2375271 h 5922355"/>
              <a:gd name="connsiteX3249" fmla="*/ 429213 w 2421171"/>
              <a:gd name="connsiteY3249" fmla="*/ 2384370 h 5922355"/>
              <a:gd name="connsiteX3250" fmla="*/ 420164 w 2421171"/>
              <a:gd name="connsiteY3250" fmla="*/ 2376507 h 5922355"/>
              <a:gd name="connsiteX3251" fmla="*/ 429044 w 2421171"/>
              <a:gd name="connsiteY3251" fmla="*/ 2370104 h 5922355"/>
              <a:gd name="connsiteX3252" fmla="*/ 436744 w 2421171"/>
              <a:gd name="connsiteY3252" fmla="*/ 2375271 h 5922355"/>
              <a:gd name="connsiteX3253" fmla="*/ 443713 w 2421171"/>
              <a:gd name="connsiteY3253" fmla="*/ 1160040 h 5922355"/>
              <a:gd name="connsiteX3254" fmla="*/ 441858 w 2421171"/>
              <a:gd name="connsiteY3254" fmla="*/ 1158524 h 5922355"/>
              <a:gd name="connsiteX3255" fmla="*/ 444500 w 2421171"/>
              <a:gd name="connsiteY3255" fmla="*/ 1155603 h 5922355"/>
              <a:gd name="connsiteX3256" fmla="*/ 446354 w 2421171"/>
              <a:gd name="connsiteY3256" fmla="*/ 1157063 h 5922355"/>
              <a:gd name="connsiteX3257" fmla="*/ 443713 w 2421171"/>
              <a:gd name="connsiteY3257" fmla="*/ 1160040 h 5922355"/>
              <a:gd name="connsiteX3258" fmla="*/ 448883 w 2421171"/>
              <a:gd name="connsiteY3258" fmla="*/ 3191491 h 5922355"/>
              <a:gd name="connsiteX3259" fmla="*/ 430280 w 2421171"/>
              <a:gd name="connsiteY3259" fmla="*/ 3208341 h 5922355"/>
              <a:gd name="connsiteX3260" fmla="*/ 418534 w 2421171"/>
              <a:gd name="connsiteY3260" fmla="*/ 3205196 h 5922355"/>
              <a:gd name="connsiteX3261" fmla="*/ 416342 w 2421171"/>
              <a:gd name="connsiteY3261" fmla="*/ 3182673 h 5922355"/>
              <a:gd name="connsiteX3262" fmla="*/ 431236 w 2421171"/>
              <a:gd name="connsiteY3262" fmla="*/ 3160206 h 5922355"/>
              <a:gd name="connsiteX3263" fmla="*/ 444500 w 2421171"/>
              <a:gd name="connsiteY3263" fmla="*/ 3183291 h 5922355"/>
              <a:gd name="connsiteX3264" fmla="*/ 448939 w 2421171"/>
              <a:gd name="connsiteY3264" fmla="*/ 3191435 h 5922355"/>
              <a:gd name="connsiteX3265" fmla="*/ 453042 w 2421171"/>
              <a:gd name="connsiteY3265" fmla="*/ 2320677 h 5922355"/>
              <a:gd name="connsiteX3266" fmla="*/ 448827 w 2421171"/>
              <a:gd name="connsiteY3266" fmla="*/ 2320452 h 5922355"/>
              <a:gd name="connsiteX3267" fmla="*/ 448827 w 2421171"/>
              <a:gd name="connsiteY3267" fmla="*/ 2318206 h 5922355"/>
              <a:gd name="connsiteX3268" fmla="*/ 452930 w 2421171"/>
              <a:gd name="connsiteY3268" fmla="*/ 2318374 h 5922355"/>
              <a:gd name="connsiteX3269" fmla="*/ 452986 w 2421171"/>
              <a:gd name="connsiteY3269" fmla="*/ 2320677 h 5922355"/>
              <a:gd name="connsiteX3270" fmla="*/ 466643 w 2421171"/>
              <a:gd name="connsiteY3270" fmla="*/ 3068541 h 5922355"/>
              <a:gd name="connsiteX3271" fmla="*/ 466530 w 2421171"/>
              <a:gd name="connsiteY3271" fmla="*/ 3075169 h 5922355"/>
              <a:gd name="connsiteX3272" fmla="*/ 457201 w 2421171"/>
              <a:gd name="connsiteY3272" fmla="*/ 3072417 h 5922355"/>
              <a:gd name="connsiteX3273" fmla="*/ 452649 w 2421171"/>
              <a:gd name="connsiteY3273" fmla="*/ 3066688 h 5922355"/>
              <a:gd name="connsiteX3274" fmla="*/ 454897 w 2421171"/>
              <a:gd name="connsiteY3274" fmla="*/ 3064553 h 5922355"/>
              <a:gd name="connsiteX3275" fmla="*/ 466699 w 2421171"/>
              <a:gd name="connsiteY3275" fmla="*/ 3068541 h 5922355"/>
              <a:gd name="connsiteX3276" fmla="*/ 473555 w 2421171"/>
              <a:gd name="connsiteY3276" fmla="*/ 1684753 h 5922355"/>
              <a:gd name="connsiteX3277" fmla="*/ 462484 w 2421171"/>
              <a:gd name="connsiteY3277" fmla="*/ 1688011 h 5922355"/>
              <a:gd name="connsiteX3278" fmla="*/ 458831 w 2421171"/>
              <a:gd name="connsiteY3278" fmla="*/ 1682226 h 5922355"/>
              <a:gd name="connsiteX3279" fmla="*/ 469285 w 2421171"/>
              <a:gd name="connsiteY3279" fmla="*/ 1677114 h 5922355"/>
              <a:gd name="connsiteX3280" fmla="*/ 473555 w 2421171"/>
              <a:gd name="connsiteY3280" fmla="*/ 1684753 h 5922355"/>
              <a:gd name="connsiteX3281" fmla="*/ 482211 w 2421171"/>
              <a:gd name="connsiteY3281" fmla="*/ 1845728 h 5922355"/>
              <a:gd name="connsiteX3282" fmla="*/ 479176 w 2421171"/>
              <a:gd name="connsiteY3282" fmla="*/ 1851850 h 5922355"/>
              <a:gd name="connsiteX3283" fmla="*/ 473893 w 2421171"/>
              <a:gd name="connsiteY3283" fmla="*/ 1847638 h 5922355"/>
              <a:gd name="connsiteX3284" fmla="*/ 476703 w 2421171"/>
              <a:gd name="connsiteY3284" fmla="*/ 1842695 h 5922355"/>
              <a:gd name="connsiteX3285" fmla="*/ 482267 w 2421171"/>
              <a:gd name="connsiteY3285" fmla="*/ 1845728 h 5922355"/>
              <a:gd name="connsiteX3286" fmla="*/ 486145 w 2421171"/>
              <a:gd name="connsiteY3286" fmla="*/ 4127235 h 5922355"/>
              <a:gd name="connsiteX3287" fmla="*/ 489123 w 2421171"/>
              <a:gd name="connsiteY3287" fmla="*/ 4132346 h 5922355"/>
              <a:gd name="connsiteX3288" fmla="*/ 485133 w 2421171"/>
              <a:gd name="connsiteY3288" fmla="*/ 4134312 h 5922355"/>
              <a:gd name="connsiteX3289" fmla="*/ 483054 w 2421171"/>
              <a:gd name="connsiteY3289" fmla="*/ 4130380 h 5922355"/>
              <a:gd name="connsiteX3290" fmla="*/ 486089 w 2421171"/>
              <a:gd name="connsiteY3290" fmla="*/ 4127178 h 5922355"/>
              <a:gd name="connsiteX3291" fmla="*/ 485976 w 2421171"/>
              <a:gd name="connsiteY3291" fmla="*/ 3221204 h 5922355"/>
              <a:gd name="connsiteX3292" fmla="*/ 518742 w 2421171"/>
              <a:gd name="connsiteY3292" fmla="*/ 3215250 h 5922355"/>
              <a:gd name="connsiteX3293" fmla="*/ 485976 w 2421171"/>
              <a:gd name="connsiteY3293" fmla="*/ 3221204 h 5922355"/>
              <a:gd name="connsiteX3294" fmla="*/ 497779 w 2421171"/>
              <a:gd name="connsiteY3294" fmla="*/ 1419813 h 5922355"/>
              <a:gd name="connsiteX3295" fmla="*/ 496767 w 2421171"/>
              <a:gd name="connsiteY3295" fmla="*/ 1421947 h 5922355"/>
              <a:gd name="connsiteX3296" fmla="*/ 493226 w 2421171"/>
              <a:gd name="connsiteY3296" fmla="*/ 1419869 h 5922355"/>
              <a:gd name="connsiteX3297" fmla="*/ 494294 w 2421171"/>
              <a:gd name="connsiteY3297" fmla="*/ 1417735 h 5922355"/>
              <a:gd name="connsiteX3298" fmla="*/ 497722 w 2421171"/>
              <a:gd name="connsiteY3298" fmla="*/ 1419813 h 5922355"/>
              <a:gd name="connsiteX3299" fmla="*/ 503286 w 2421171"/>
              <a:gd name="connsiteY3299" fmla="*/ 3051354 h 5922355"/>
              <a:gd name="connsiteX3300" fmla="*/ 506378 w 2421171"/>
              <a:gd name="connsiteY3300" fmla="*/ 3056747 h 5922355"/>
              <a:gd name="connsiteX3301" fmla="*/ 502556 w 2421171"/>
              <a:gd name="connsiteY3301" fmla="*/ 3059218 h 5922355"/>
              <a:gd name="connsiteX3302" fmla="*/ 499465 w 2421171"/>
              <a:gd name="connsiteY3302" fmla="*/ 3053657 h 5922355"/>
              <a:gd name="connsiteX3303" fmla="*/ 503286 w 2421171"/>
              <a:gd name="connsiteY3303" fmla="*/ 3051354 h 5922355"/>
              <a:gd name="connsiteX3304" fmla="*/ 507052 w 2421171"/>
              <a:gd name="connsiteY3304" fmla="*/ 1339494 h 5922355"/>
              <a:gd name="connsiteX3305" fmla="*/ 503792 w 2421171"/>
              <a:gd name="connsiteY3305" fmla="*/ 1341853 h 5922355"/>
              <a:gd name="connsiteX3306" fmla="*/ 501938 w 2421171"/>
              <a:gd name="connsiteY3306" fmla="*/ 1335282 h 5922355"/>
              <a:gd name="connsiteX3307" fmla="*/ 505816 w 2421171"/>
              <a:gd name="connsiteY3307" fmla="*/ 1335057 h 5922355"/>
              <a:gd name="connsiteX3308" fmla="*/ 507108 w 2421171"/>
              <a:gd name="connsiteY3308" fmla="*/ 1339494 h 5922355"/>
              <a:gd name="connsiteX3309" fmla="*/ 507108 w 2421171"/>
              <a:gd name="connsiteY3309" fmla="*/ 2236370 h 5922355"/>
              <a:gd name="connsiteX3310" fmla="*/ 504523 w 2421171"/>
              <a:gd name="connsiteY3310" fmla="*/ 2232607 h 5922355"/>
              <a:gd name="connsiteX3311" fmla="*/ 506996 w 2421171"/>
              <a:gd name="connsiteY3311" fmla="*/ 2229293 h 5922355"/>
              <a:gd name="connsiteX3312" fmla="*/ 509581 w 2421171"/>
              <a:gd name="connsiteY3312" fmla="*/ 2232888 h 5922355"/>
              <a:gd name="connsiteX3313" fmla="*/ 507108 w 2421171"/>
              <a:gd name="connsiteY3313" fmla="*/ 2236426 h 5922355"/>
              <a:gd name="connsiteX3314" fmla="*/ 514864 w 2421171"/>
              <a:gd name="connsiteY3314" fmla="*/ 2438628 h 5922355"/>
              <a:gd name="connsiteX3315" fmla="*/ 512953 w 2421171"/>
              <a:gd name="connsiteY3315" fmla="*/ 2442616 h 5922355"/>
              <a:gd name="connsiteX3316" fmla="*/ 506378 w 2421171"/>
              <a:gd name="connsiteY3316" fmla="*/ 2440931 h 5922355"/>
              <a:gd name="connsiteX3317" fmla="*/ 508457 w 2421171"/>
              <a:gd name="connsiteY3317" fmla="*/ 2436831 h 5922355"/>
              <a:gd name="connsiteX3318" fmla="*/ 514864 w 2421171"/>
              <a:gd name="connsiteY3318" fmla="*/ 2438628 h 5922355"/>
              <a:gd name="connsiteX3319" fmla="*/ 518011 w 2421171"/>
              <a:gd name="connsiteY3319" fmla="*/ 1476823 h 5922355"/>
              <a:gd name="connsiteX3320" fmla="*/ 521439 w 2421171"/>
              <a:gd name="connsiteY3320" fmla="*/ 1478564 h 5922355"/>
              <a:gd name="connsiteX3321" fmla="*/ 517281 w 2421171"/>
              <a:gd name="connsiteY3321" fmla="*/ 1483169 h 5922355"/>
              <a:gd name="connsiteX3322" fmla="*/ 514921 w 2421171"/>
              <a:gd name="connsiteY3322" fmla="*/ 1479968 h 5922355"/>
              <a:gd name="connsiteX3323" fmla="*/ 518011 w 2421171"/>
              <a:gd name="connsiteY3323" fmla="*/ 1476823 h 5922355"/>
              <a:gd name="connsiteX3324" fmla="*/ 522732 w 2421171"/>
              <a:gd name="connsiteY3324" fmla="*/ 1268780 h 5922355"/>
              <a:gd name="connsiteX3325" fmla="*/ 520878 w 2421171"/>
              <a:gd name="connsiteY3325" fmla="*/ 1267263 h 5922355"/>
              <a:gd name="connsiteX3326" fmla="*/ 523519 w 2421171"/>
              <a:gd name="connsiteY3326" fmla="*/ 1264399 h 5922355"/>
              <a:gd name="connsiteX3327" fmla="*/ 525374 w 2421171"/>
              <a:gd name="connsiteY3327" fmla="*/ 1265859 h 5922355"/>
              <a:gd name="connsiteX3328" fmla="*/ 522732 w 2421171"/>
              <a:gd name="connsiteY3328" fmla="*/ 1268780 h 5922355"/>
              <a:gd name="connsiteX3329" fmla="*/ 526161 w 2421171"/>
              <a:gd name="connsiteY3329" fmla="*/ 4803037 h 5922355"/>
              <a:gd name="connsiteX3330" fmla="*/ 522676 w 2421171"/>
              <a:gd name="connsiteY3330" fmla="*/ 4804891 h 5922355"/>
              <a:gd name="connsiteX3331" fmla="*/ 520541 w 2421171"/>
              <a:gd name="connsiteY3331" fmla="*/ 4798993 h 5922355"/>
              <a:gd name="connsiteX3332" fmla="*/ 524531 w 2421171"/>
              <a:gd name="connsiteY3332" fmla="*/ 4798825 h 5922355"/>
              <a:gd name="connsiteX3333" fmla="*/ 526216 w 2421171"/>
              <a:gd name="connsiteY3333" fmla="*/ 4803037 h 5922355"/>
              <a:gd name="connsiteX3334" fmla="*/ 533242 w 2421171"/>
              <a:gd name="connsiteY3334" fmla="*/ 5442724 h 5922355"/>
              <a:gd name="connsiteX3335" fmla="*/ 535546 w 2421171"/>
              <a:gd name="connsiteY3335" fmla="*/ 5454350 h 5922355"/>
              <a:gd name="connsiteX3336" fmla="*/ 529926 w 2421171"/>
              <a:gd name="connsiteY3336" fmla="*/ 5458675 h 5922355"/>
              <a:gd name="connsiteX3337" fmla="*/ 528015 w 2421171"/>
              <a:gd name="connsiteY3337" fmla="*/ 5446880 h 5922355"/>
              <a:gd name="connsiteX3338" fmla="*/ 533242 w 2421171"/>
              <a:gd name="connsiteY3338" fmla="*/ 5442668 h 5922355"/>
              <a:gd name="connsiteX3339" fmla="*/ 538187 w 2421171"/>
              <a:gd name="connsiteY3339" fmla="*/ 4861395 h 5922355"/>
              <a:gd name="connsiteX3340" fmla="*/ 536333 w 2421171"/>
              <a:gd name="connsiteY3340" fmla="*/ 4865551 h 5922355"/>
              <a:gd name="connsiteX3341" fmla="*/ 530825 w 2421171"/>
              <a:gd name="connsiteY3341" fmla="*/ 4863023 h 5922355"/>
              <a:gd name="connsiteX3342" fmla="*/ 532512 w 2421171"/>
              <a:gd name="connsiteY3342" fmla="*/ 4858867 h 5922355"/>
              <a:gd name="connsiteX3343" fmla="*/ 538132 w 2421171"/>
              <a:gd name="connsiteY3343" fmla="*/ 4861395 h 5922355"/>
              <a:gd name="connsiteX3344" fmla="*/ 544314 w 2421171"/>
              <a:gd name="connsiteY3344" fmla="*/ 3846792 h 5922355"/>
              <a:gd name="connsiteX3345" fmla="*/ 538918 w 2421171"/>
              <a:gd name="connsiteY3345" fmla="*/ 3851567 h 5922355"/>
              <a:gd name="connsiteX3346" fmla="*/ 535546 w 2421171"/>
              <a:gd name="connsiteY3346" fmla="*/ 3845557 h 5922355"/>
              <a:gd name="connsiteX3347" fmla="*/ 539986 w 2421171"/>
              <a:gd name="connsiteY3347" fmla="*/ 3840951 h 5922355"/>
              <a:gd name="connsiteX3348" fmla="*/ 544370 w 2421171"/>
              <a:gd name="connsiteY3348" fmla="*/ 3846792 h 5922355"/>
              <a:gd name="connsiteX3349" fmla="*/ 547180 w 2421171"/>
              <a:gd name="connsiteY3349" fmla="*/ 3967608 h 5922355"/>
              <a:gd name="connsiteX3350" fmla="*/ 548023 w 2421171"/>
              <a:gd name="connsiteY3350" fmla="*/ 3965530 h 5922355"/>
              <a:gd name="connsiteX3351" fmla="*/ 551789 w 2421171"/>
              <a:gd name="connsiteY3351" fmla="*/ 3967439 h 5922355"/>
              <a:gd name="connsiteX3352" fmla="*/ 550833 w 2421171"/>
              <a:gd name="connsiteY3352" fmla="*/ 3969630 h 5922355"/>
              <a:gd name="connsiteX3353" fmla="*/ 547124 w 2421171"/>
              <a:gd name="connsiteY3353" fmla="*/ 3967664 h 5922355"/>
              <a:gd name="connsiteX3354" fmla="*/ 556734 w 2421171"/>
              <a:gd name="connsiteY3354" fmla="*/ 1055120 h 5922355"/>
              <a:gd name="connsiteX3355" fmla="*/ 552463 w 2421171"/>
              <a:gd name="connsiteY3355" fmla="*/ 1060849 h 5922355"/>
              <a:gd name="connsiteX3356" fmla="*/ 547517 w 2421171"/>
              <a:gd name="connsiteY3356" fmla="*/ 1059164 h 5922355"/>
              <a:gd name="connsiteX3357" fmla="*/ 551283 w 2421171"/>
              <a:gd name="connsiteY3357" fmla="*/ 1053042 h 5922355"/>
              <a:gd name="connsiteX3358" fmla="*/ 556734 w 2421171"/>
              <a:gd name="connsiteY3358" fmla="*/ 1055176 h 5922355"/>
              <a:gd name="connsiteX3359" fmla="*/ 554317 w 2421171"/>
              <a:gd name="connsiteY3359" fmla="*/ 1516926 h 5922355"/>
              <a:gd name="connsiteX3360" fmla="*/ 550047 w 2421171"/>
              <a:gd name="connsiteY3360" fmla="*/ 1515185 h 5922355"/>
              <a:gd name="connsiteX3361" fmla="*/ 552238 w 2421171"/>
              <a:gd name="connsiteY3361" fmla="*/ 1509624 h 5922355"/>
              <a:gd name="connsiteX3362" fmla="*/ 558083 w 2421171"/>
              <a:gd name="connsiteY3362" fmla="*/ 1511702 h 5922355"/>
              <a:gd name="connsiteX3363" fmla="*/ 554317 w 2421171"/>
              <a:gd name="connsiteY3363" fmla="*/ 1516870 h 5922355"/>
              <a:gd name="connsiteX3364" fmla="*/ 562580 w 2421171"/>
              <a:gd name="connsiteY3364" fmla="*/ 4374707 h 5922355"/>
              <a:gd name="connsiteX3365" fmla="*/ 571740 w 2421171"/>
              <a:gd name="connsiteY3365" fmla="*/ 4388187 h 5922355"/>
              <a:gd name="connsiteX3366" fmla="*/ 565839 w 2421171"/>
              <a:gd name="connsiteY3366" fmla="*/ 4430706 h 5922355"/>
              <a:gd name="connsiteX3367" fmla="*/ 560388 w 2421171"/>
              <a:gd name="connsiteY3367" fmla="*/ 4435536 h 5922355"/>
              <a:gd name="connsiteX3368" fmla="*/ 553755 w 2421171"/>
              <a:gd name="connsiteY3368" fmla="*/ 4428346 h 5922355"/>
              <a:gd name="connsiteX3369" fmla="*/ 555442 w 2421171"/>
              <a:gd name="connsiteY3369" fmla="*/ 4401892 h 5922355"/>
              <a:gd name="connsiteX3370" fmla="*/ 553924 w 2421171"/>
              <a:gd name="connsiteY3370" fmla="*/ 4388692 h 5922355"/>
              <a:gd name="connsiteX3371" fmla="*/ 562636 w 2421171"/>
              <a:gd name="connsiteY3371" fmla="*/ 4374707 h 5922355"/>
              <a:gd name="connsiteX3372" fmla="*/ 562748 w 2421171"/>
              <a:gd name="connsiteY3372" fmla="*/ 3208791 h 5922355"/>
              <a:gd name="connsiteX3373" fmla="*/ 566064 w 2421171"/>
              <a:gd name="connsiteY3373" fmla="*/ 3205533 h 5922355"/>
              <a:gd name="connsiteX3374" fmla="*/ 569717 w 2421171"/>
              <a:gd name="connsiteY3374" fmla="*/ 3208903 h 5922355"/>
              <a:gd name="connsiteX3375" fmla="*/ 566177 w 2421171"/>
              <a:gd name="connsiteY3375" fmla="*/ 3211992 h 5922355"/>
              <a:gd name="connsiteX3376" fmla="*/ 562748 w 2421171"/>
              <a:gd name="connsiteY3376" fmla="*/ 3208847 h 5922355"/>
              <a:gd name="connsiteX3377" fmla="*/ 578990 w 2421171"/>
              <a:gd name="connsiteY3377" fmla="*/ 1558209 h 5922355"/>
              <a:gd name="connsiteX3378" fmla="*/ 568874 w 2421171"/>
              <a:gd name="connsiteY3378" fmla="*/ 1564219 h 5922355"/>
              <a:gd name="connsiteX3379" fmla="*/ 565221 w 2421171"/>
              <a:gd name="connsiteY3379" fmla="*/ 1553547 h 5922355"/>
              <a:gd name="connsiteX3380" fmla="*/ 574719 w 2421171"/>
              <a:gd name="connsiteY3380" fmla="*/ 1523554 h 5922355"/>
              <a:gd name="connsiteX3381" fmla="*/ 578990 w 2421171"/>
              <a:gd name="connsiteY3381" fmla="*/ 1558209 h 5922355"/>
              <a:gd name="connsiteX3382" fmla="*/ 583318 w 2421171"/>
              <a:gd name="connsiteY3382" fmla="*/ 1995133 h 5922355"/>
              <a:gd name="connsiteX3383" fmla="*/ 578990 w 2421171"/>
              <a:gd name="connsiteY3383" fmla="*/ 1994290 h 5922355"/>
              <a:gd name="connsiteX3384" fmla="*/ 578148 w 2421171"/>
              <a:gd name="connsiteY3384" fmla="*/ 1989909 h 5922355"/>
              <a:gd name="connsiteX3385" fmla="*/ 582418 w 2421171"/>
              <a:gd name="connsiteY3385" fmla="*/ 1990751 h 5922355"/>
              <a:gd name="connsiteX3386" fmla="*/ 583318 w 2421171"/>
              <a:gd name="connsiteY3386" fmla="*/ 1995133 h 5922355"/>
              <a:gd name="connsiteX3387" fmla="*/ 611250 w 2421171"/>
              <a:gd name="connsiteY3387" fmla="*/ 2483280 h 5922355"/>
              <a:gd name="connsiteX3388" fmla="*/ 574326 w 2421171"/>
              <a:gd name="connsiteY3388" fmla="*/ 2484348 h 5922355"/>
              <a:gd name="connsiteX3389" fmla="*/ 611250 w 2421171"/>
              <a:gd name="connsiteY3389" fmla="*/ 2483280 h 5922355"/>
              <a:gd name="connsiteX3390" fmla="*/ 612936 w 2421171"/>
              <a:gd name="connsiteY3390" fmla="*/ 2250019 h 5922355"/>
              <a:gd name="connsiteX3391" fmla="*/ 619624 w 2421171"/>
              <a:gd name="connsiteY3391" fmla="*/ 2256815 h 5922355"/>
              <a:gd name="connsiteX3392" fmla="*/ 609845 w 2421171"/>
              <a:gd name="connsiteY3392" fmla="*/ 2263162 h 5922355"/>
              <a:gd name="connsiteX3393" fmla="*/ 602370 w 2421171"/>
              <a:gd name="connsiteY3393" fmla="*/ 2254287 h 5922355"/>
              <a:gd name="connsiteX3394" fmla="*/ 612880 w 2421171"/>
              <a:gd name="connsiteY3394" fmla="*/ 2249963 h 5922355"/>
              <a:gd name="connsiteX3395" fmla="*/ 611924 w 2421171"/>
              <a:gd name="connsiteY3395" fmla="*/ 1761758 h 5922355"/>
              <a:gd name="connsiteX3396" fmla="*/ 608159 w 2421171"/>
              <a:gd name="connsiteY3396" fmla="*/ 1766926 h 5922355"/>
              <a:gd name="connsiteX3397" fmla="*/ 604787 w 2421171"/>
              <a:gd name="connsiteY3397" fmla="*/ 1764567 h 5922355"/>
              <a:gd name="connsiteX3398" fmla="*/ 608440 w 2421171"/>
              <a:gd name="connsiteY3398" fmla="*/ 1759399 h 5922355"/>
              <a:gd name="connsiteX3399" fmla="*/ 611980 w 2421171"/>
              <a:gd name="connsiteY3399" fmla="*/ 1761702 h 5922355"/>
              <a:gd name="connsiteX3400" fmla="*/ 614734 w 2421171"/>
              <a:gd name="connsiteY3400" fmla="*/ 2060960 h 5922355"/>
              <a:gd name="connsiteX3401" fmla="*/ 609227 w 2421171"/>
              <a:gd name="connsiteY3401" fmla="*/ 2065959 h 5922355"/>
              <a:gd name="connsiteX3402" fmla="*/ 605967 w 2421171"/>
              <a:gd name="connsiteY3402" fmla="*/ 2062982 h 5922355"/>
              <a:gd name="connsiteX3403" fmla="*/ 610464 w 2421171"/>
              <a:gd name="connsiteY3403" fmla="*/ 2057029 h 5922355"/>
              <a:gd name="connsiteX3404" fmla="*/ 614734 w 2421171"/>
              <a:gd name="connsiteY3404" fmla="*/ 2060960 h 5922355"/>
              <a:gd name="connsiteX3405" fmla="*/ 622322 w 2421171"/>
              <a:gd name="connsiteY3405" fmla="*/ 1118645 h 5922355"/>
              <a:gd name="connsiteX3406" fmla="*/ 616870 w 2421171"/>
              <a:gd name="connsiteY3406" fmla="*/ 1121173 h 5922355"/>
              <a:gd name="connsiteX3407" fmla="*/ 615016 w 2421171"/>
              <a:gd name="connsiteY3407" fmla="*/ 1117073 h 5922355"/>
              <a:gd name="connsiteX3408" fmla="*/ 620636 w 2421171"/>
              <a:gd name="connsiteY3408" fmla="*/ 1114545 h 5922355"/>
              <a:gd name="connsiteX3409" fmla="*/ 622322 w 2421171"/>
              <a:gd name="connsiteY3409" fmla="*/ 1118645 h 5922355"/>
              <a:gd name="connsiteX3410" fmla="*/ 627155 w 2421171"/>
              <a:gd name="connsiteY3410" fmla="*/ 2091291 h 5922355"/>
              <a:gd name="connsiteX3411" fmla="*/ 617769 w 2421171"/>
              <a:gd name="connsiteY3411" fmla="*/ 2109601 h 5922355"/>
              <a:gd name="connsiteX3412" fmla="*/ 627155 w 2421171"/>
              <a:gd name="connsiteY3412" fmla="*/ 2091291 h 5922355"/>
              <a:gd name="connsiteX3413" fmla="*/ 628055 w 2421171"/>
              <a:gd name="connsiteY3413" fmla="*/ 998728 h 5922355"/>
              <a:gd name="connsiteX3414" fmla="*/ 626368 w 2421171"/>
              <a:gd name="connsiteY3414" fmla="*/ 1000133 h 5922355"/>
              <a:gd name="connsiteX3415" fmla="*/ 623895 w 2421171"/>
              <a:gd name="connsiteY3415" fmla="*/ 996706 h 5922355"/>
              <a:gd name="connsiteX3416" fmla="*/ 625638 w 2421171"/>
              <a:gd name="connsiteY3416" fmla="*/ 995302 h 5922355"/>
              <a:gd name="connsiteX3417" fmla="*/ 628055 w 2421171"/>
              <a:gd name="connsiteY3417" fmla="*/ 998728 h 5922355"/>
              <a:gd name="connsiteX3418" fmla="*/ 661382 w 2421171"/>
              <a:gd name="connsiteY3418" fmla="*/ 1403525 h 5922355"/>
              <a:gd name="connsiteX3419" fmla="*/ 628167 w 2421171"/>
              <a:gd name="connsiteY3419" fmla="*/ 1412174 h 5922355"/>
              <a:gd name="connsiteX3420" fmla="*/ 652559 w 2421171"/>
              <a:gd name="connsiteY3420" fmla="*/ 1390775 h 5922355"/>
              <a:gd name="connsiteX3421" fmla="*/ 662675 w 2421171"/>
              <a:gd name="connsiteY3421" fmla="*/ 1396504 h 5922355"/>
              <a:gd name="connsiteX3422" fmla="*/ 661382 w 2421171"/>
              <a:gd name="connsiteY3422" fmla="*/ 1403468 h 5922355"/>
              <a:gd name="connsiteX3423" fmla="*/ 675826 w 2421171"/>
              <a:gd name="connsiteY3423" fmla="*/ 2232045 h 5922355"/>
              <a:gd name="connsiteX3424" fmla="*/ 671611 w 2421171"/>
              <a:gd name="connsiteY3424" fmla="*/ 2268161 h 5922355"/>
              <a:gd name="connsiteX3425" fmla="*/ 661157 w 2421171"/>
              <a:gd name="connsiteY3425" fmla="*/ 2273946 h 5922355"/>
              <a:gd name="connsiteX3426" fmla="*/ 656436 w 2421171"/>
              <a:gd name="connsiteY3426" fmla="*/ 2262937 h 5922355"/>
              <a:gd name="connsiteX3427" fmla="*/ 669307 w 2421171"/>
              <a:gd name="connsiteY3427" fmla="*/ 2231371 h 5922355"/>
              <a:gd name="connsiteX3428" fmla="*/ 675826 w 2421171"/>
              <a:gd name="connsiteY3428" fmla="*/ 2232101 h 5922355"/>
              <a:gd name="connsiteX3429" fmla="*/ 683413 w 2421171"/>
              <a:gd name="connsiteY3429" fmla="*/ 1672396 h 5922355"/>
              <a:gd name="connsiteX3430" fmla="*/ 681221 w 2421171"/>
              <a:gd name="connsiteY3430" fmla="*/ 1675823 h 5922355"/>
              <a:gd name="connsiteX3431" fmla="*/ 678917 w 2421171"/>
              <a:gd name="connsiteY3431" fmla="*/ 1671891 h 5922355"/>
              <a:gd name="connsiteX3432" fmla="*/ 680996 w 2421171"/>
              <a:gd name="connsiteY3432" fmla="*/ 1668689 h 5922355"/>
              <a:gd name="connsiteX3433" fmla="*/ 683357 w 2421171"/>
              <a:gd name="connsiteY3433" fmla="*/ 1672453 h 5922355"/>
              <a:gd name="connsiteX3434" fmla="*/ 687797 w 2421171"/>
              <a:gd name="connsiteY3434" fmla="*/ 1207165 h 5922355"/>
              <a:gd name="connsiteX3435" fmla="*/ 683806 w 2421171"/>
              <a:gd name="connsiteY3435" fmla="*/ 1205704 h 5922355"/>
              <a:gd name="connsiteX3436" fmla="*/ 686504 w 2421171"/>
              <a:gd name="connsiteY3436" fmla="*/ 1200031 h 5922355"/>
              <a:gd name="connsiteX3437" fmla="*/ 690439 w 2421171"/>
              <a:gd name="connsiteY3437" fmla="*/ 1201379 h 5922355"/>
              <a:gd name="connsiteX3438" fmla="*/ 687741 w 2421171"/>
              <a:gd name="connsiteY3438" fmla="*/ 1207221 h 5922355"/>
              <a:gd name="connsiteX3439" fmla="*/ 704151 w 2421171"/>
              <a:gd name="connsiteY3439" fmla="*/ 1972722 h 5922355"/>
              <a:gd name="connsiteX3440" fmla="*/ 684650 w 2421171"/>
              <a:gd name="connsiteY3440" fmla="*/ 1953344 h 5922355"/>
              <a:gd name="connsiteX3441" fmla="*/ 704151 w 2421171"/>
              <a:gd name="connsiteY3441" fmla="*/ 1972722 h 5922355"/>
              <a:gd name="connsiteX3442" fmla="*/ 710053 w 2421171"/>
              <a:gd name="connsiteY3442" fmla="*/ 1154592 h 5922355"/>
              <a:gd name="connsiteX3443" fmla="*/ 707018 w 2421171"/>
              <a:gd name="connsiteY3443" fmla="*/ 1158243 h 5922355"/>
              <a:gd name="connsiteX3444" fmla="*/ 701679 w 2421171"/>
              <a:gd name="connsiteY3444" fmla="*/ 1154031 h 5922355"/>
              <a:gd name="connsiteX3445" fmla="*/ 704882 w 2421171"/>
              <a:gd name="connsiteY3445" fmla="*/ 1150043 h 5922355"/>
              <a:gd name="connsiteX3446" fmla="*/ 709997 w 2421171"/>
              <a:gd name="connsiteY3446" fmla="*/ 1154592 h 5922355"/>
              <a:gd name="connsiteX3447" fmla="*/ 718708 w 2421171"/>
              <a:gd name="connsiteY3447" fmla="*/ 1397515 h 5922355"/>
              <a:gd name="connsiteX3448" fmla="*/ 722642 w 2421171"/>
              <a:gd name="connsiteY3448" fmla="*/ 1401671 h 5922355"/>
              <a:gd name="connsiteX3449" fmla="*/ 717640 w 2421171"/>
              <a:gd name="connsiteY3449" fmla="*/ 1408130 h 5922355"/>
              <a:gd name="connsiteX3450" fmla="*/ 712807 w 2421171"/>
              <a:gd name="connsiteY3450" fmla="*/ 1403244 h 5922355"/>
              <a:gd name="connsiteX3451" fmla="*/ 718708 w 2421171"/>
              <a:gd name="connsiteY3451" fmla="*/ 1397571 h 5922355"/>
              <a:gd name="connsiteX3452" fmla="*/ 733770 w 2421171"/>
              <a:gd name="connsiteY3452" fmla="*/ 933855 h 5922355"/>
              <a:gd name="connsiteX3453" fmla="*/ 728487 w 2421171"/>
              <a:gd name="connsiteY3453" fmla="*/ 937169 h 5922355"/>
              <a:gd name="connsiteX3454" fmla="*/ 721124 w 2421171"/>
              <a:gd name="connsiteY3454" fmla="*/ 931103 h 5922355"/>
              <a:gd name="connsiteX3455" fmla="*/ 727307 w 2421171"/>
              <a:gd name="connsiteY3455" fmla="*/ 928576 h 5922355"/>
              <a:gd name="connsiteX3456" fmla="*/ 733770 w 2421171"/>
              <a:gd name="connsiteY3456" fmla="*/ 933799 h 5922355"/>
              <a:gd name="connsiteX3457" fmla="*/ 736074 w 2421171"/>
              <a:gd name="connsiteY3457" fmla="*/ 1120611 h 5922355"/>
              <a:gd name="connsiteX3458" fmla="*/ 729667 w 2421171"/>
              <a:gd name="connsiteY3458" fmla="*/ 1118926 h 5922355"/>
              <a:gd name="connsiteX3459" fmla="*/ 731634 w 2421171"/>
              <a:gd name="connsiteY3459" fmla="*/ 1115388 h 5922355"/>
              <a:gd name="connsiteX3460" fmla="*/ 736018 w 2421171"/>
              <a:gd name="connsiteY3460" fmla="*/ 1116623 h 5922355"/>
              <a:gd name="connsiteX3461" fmla="*/ 736018 w 2421171"/>
              <a:gd name="connsiteY3461" fmla="*/ 1120611 h 5922355"/>
              <a:gd name="connsiteX3462" fmla="*/ 739728 w 2421171"/>
              <a:gd name="connsiteY3462" fmla="*/ 2245469 h 5922355"/>
              <a:gd name="connsiteX3463" fmla="*/ 740908 w 2421171"/>
              <a:gd name="connsiteY3463" fmla="*/ 2249906 h 5922355"/>
              <a:gd name="connsiteX3464" fmla="*/ 737648 w 2421171"/>
              <a:gd name="connsiteY3464" fmla="*/ 2252209 h 5922355"/>
              <a:gd name="connsiteX3465" fmla="*/ 735906 w 2421171"/>
              <a:gd name="connsiteY3465" fmla="*/ 2245638 h 5922355"/>
              <a:gd name="connsiteX3466" fmla="*/ 739671 w 2421171"/>
              <a:gd name="connsiteY3466" fmla="*/ 2245525 h 5922355"/>
              <a:gd name="connsiteX3467" fmla="*/ 747933 w 2421171"/>
              <a:gd name="connsiteY3467" fmla="*/ 1223902 h 5922355"/>
              <a:gd name="connsiteX3468" fmla="*/ 744729 w 2421171"/>
              <a:gd name="connsiteY3468" fmla="*/ 1228002 h 5922355"/>
              <a:gd name="connsiteX3469" fmla="*/ 739390 w 2421171"/>
              <a:gd name="connsiteY3469" fmla="*/ 1222273 h 5922355"/>
              <a:gd name="connsiteX3470" fmla="*/ 743774 w 2421171"/>
              <a:gd name="connsiteY3470" fmla="*/ 1218510 h 5922355"/>
              <a:gd name="connsiteX3471" fmla="*/ 747933 w 2421171"/>
              <a:gd name="connsiteY3471" fmla="*/ 1223902 h 5922355"/>
              <a:gd name="connsiteX3472" fmla="*/ 751361 w 2421171"/>
              <a:gd name="connsiteY3472" fmla="*/ 2147514 h 5922355"/>
              <a:gd name="connsiteX3473" fmla="*/ 747315 w 2421171"/>
              <a:gd name="connsiteY3473" fmla="*/ 2149873 h 5922355"/>
              <a:gd name="connsiteX3474" fmla="*/ 745010 w 2421171"/>
              <a:gd name="connsiteY3474" fmla="*/ 2146727 h 5922355"/>
              <a:gd name="connsiteX3475" fmla="*/ 749225 w 2421171"/>
              <a:gd name="connsiteY3475" fmla="*/ 2144425 h 5922355"/>
              <a:gd name="connsiteX3476" fmla="*/ 751417 w 2421171"/>
              <a:gd name="connsiteY3476" fmla="*/ 2147514 h 5922355"/>
              <a:gd name="connsiteX3477" fmla="*/ 756251 w 2421171"/>
              <a:gd name="connsiteY3477" fmla="*/ 2826799 h 5922355"/>
              <a:gd name="connsiteX3478" fmla="*/ 764119 w 2421171"/>
              <a:gd name="connsiteY3478" fmla="*/ 2830674 h 5922355"/>
              <a:gd name="connsiteX3479" fmla="*/ 749507 w 2421171"/>
              <a:gd name="connsiteY3479" fmla="*/ 2834213 h 5922355"/>
              <a:gd name="connsiteX3480" fmla="*/ 756251 w 2421171"/>
              <a:gd name="connsiteY3480" fmla="*/ 2826799 h 5922355"/>
              <a:gd name="connsiteX3481" fmla="*/ 759229 w 2421171"/>
              <a:gd name="connsiteY3481" fmla="*/ 2777821 h 5922355"/>
              <a:gd name="connsiteX3482" fmla="*/ 772044 w 2421171"/>
              <a:gd name="connsiteY3482" fmla="*/ 2788661 h 5922355"/>
              <a:gd name="connsiteX3483" fmla="*/ 757599 w 2421171"/>
              <a:gd name="connsiteY3483" fmla="*/ 2782146 h 5922355"/>
              <a:gd name="connsiteX3484" fmla="*/ 759229 w 2421171"/>
              <a:gd name="connsiteY3484" fmla="*/ 2777821 h 5922355"/>
              <a:gd name="connsiteX3485" fmla="*/ 768447 w 2421171"/>
              <a:gd name="connsiteY3485" fmla="*/ 1316409 h 5922355"/>
              <a:gd name="connsiteX3486" fmla="*/ 763669 w 2421171"/>
              <a:gd name="connsiteY3486" fmla="*/ 1320510 h 5922355"/>
              <a:gd name="connsiteX3487" fmla="*/ 761140 w 2421171"/>
              <a:gd name="connsiteY3487" fmla="*/ 1316971 h 5922355"/>
              <a:gd name="connsiteX3488" fmla="*/ 765973 w 2421171"/>
              <a:gd name="connsiteY3488" fmla="*/ 1312759 h 5922355"/>
              <a:gd name="connsiteX3489" fmla="*/ 768447 w 2421171"/>
              <a:gd name="connsiteY3489" fmla="*/ 1316466 h 5922355"/>
              <a:gd name="connsiteX3490" fmla="*/ 787892 w 2421171"/>
              <a:gd name="connsiteY3490" fmla="*/ 1800289 h 5922355"/>
              <a:gd name="connsiteX3491" fmla="*/ 777944 w 2421171"/>
              <a:gd name="connsiteY3491" fmla="*/ 1806636 h 5922355"/>
              <a:gd name="connsiteX3492" fmla="*/ 760859 w 2421171"/>
              <a:gd name="connsiteY3492" fmla="*/ 1793605 h 5922355"/>
              <a:gd name="connsiteX3493" fmla="*/ 770919 w 2421171"/>
              <a:gd name="connsiteY3493" fmla="*/ 1783776 h 5922355"/>
              <a:gd name="connsiteX3494" fmla="*/ 787892 w 2421171"/>
              <a:gd name="connsiteY3494" fmla="*/ 1800289 h 5922355"/>
              <a:gd name="connsiteX3495" fmla="*/ 789072 w 2421171"/>
              <a:gd name="connsiteY3495" fmla="*/ 2071127 h 5922355"/>
              <a:gd name="connsiteX3496" fmla="*/ 780529 w 2421171"/>
              <a:gd name="connsiteY3496" fmla="*/ 2063263 h 5922355"/>
              <a:gd name="connsiteX3497" fmla="*/ 788398 w 2421171"/>
              <a:gd name="connsiteY3497" fmla="*/ 2051468 h 5922355"/>
              <a:gd name="connsiteX3498" fmla="*/ 798683 w 2421171"/>
              <a:gd name="connsiteY3498" fmla="*/ 2057927 h 5922355"/>
              <a:gd name="connsiteX3499" fmla="*/ 789016 w 2421171"/>
              <a:gd name="connsiteY3499" fmla="*/ 2071127 h 5922355"/>
              <a:gd name="connsiteX3500" fmla="*/ 807170 w 2421171"/>
              <a:gd name="connsiteY3500" fmla="*/ 1281249 h 5922355"/>
              <a:gd name="connsiteX3501" fmla="*/ 804922 w 2421171"/>
              <a:gd name="connsiteY3501" fmla="*/ 1280575 h 5922355"/>
              <a:gd name="connsiteX3502" fmla="*/ 805427 w 2421171"/>
              <a:gd name="connsiteY3502" fmla="*/ 1276362 h 5922355"/>
              <a:gd name="connsiteX3503" fmla="*/ 807619 w 2421171"/>
              <a:gd name="connsiteY3503" fmla="*/ 1276980 h 5922355"/>
              <a:gd name="connsiteX3504" fmla="*/ 807170 w 2421171"/>
              <a:gd name="connsiteY3504" fmla="*/ 1281249 h 5922355"/>
              <a:gd name="connsiteX3505" fmla="*/ 812958 w 2421171"/>
              <a:gd name="connsiteY3505" fmla="*/ 2974181 h 5922355"/>
              <a:gd name="connsiteX3506" fmla="*/ 812227 w 2421171"/>
              <a:gd name="connsiteY3506" fmla="*/ 2978450 h 5922355"/>
              <a:gd name="connsiteX3507" fmla="*/ 810035 w 2421171"/>
              <a:gd name="connsiteY3507" fmla="*/ 2977944 h 5922355"/>
              <a:gd name="connsiteX3508" fmla="*/ 810766 w 2421171"/>
              <a:gd name="connsiteY3508" fmla="*/ 2973675 h 5922355"/>
              <a:gd name="connsiteX3509" fmla="*/ 812902 w 2421171"/>
              <a:gd name="connsiteY3509" fmla="*/ 2974181 h 5922355"/>
              <a:gd name="connsiteX3510" fmla="*/ 817511 w 2421171"/>
              <a:gd name="connsiteY3510" fmla="*/ 3390098 h 5922355"/>
              <a:gd name="connsiteX3511" fmla="*/ 813857 w 2421171"/>
              <a:gd name="connsiteY3511" fmla="*/ 3392626 h 5922355"/>
              <a:gd name="connsiteX3512" fmla="*/ 810879 w 2421171"/>
              <a:gd name="connsiteY3512" fmla="*/ 3386391 h 5922355"/>
              <a:gd name="connsiteX3513" fmla="*/ 814813 w 2421171"/>
              <a:gd name="connsiteY3513" fmla="*/ 3383864 h 5922355"/>
              <a:gd name="connsiteX3514" fmla="*/ 817511 w 2421171"/>
              <a:gd name="connsiteY3514" fmla="*/ 3390098 h 5922355"/>
              <a:gd name="connsiteX3515" fmla="*/ 821164 w 2421171"/>
              <a:gd name="connsiteY3515" fmla="*/ 4379144 h 5922355"/>
              <a:gd name="connsiteX3516" fmla="*/ 816218 w 2421171"/>
              <a:gd name="connsiteY3516" fmla="*/ 4380043 h 5922355"/>
              <a:gd name="connsiteX3517" fmla="*/ 816218 w 2421171"/>
              <a:gd name="connsiteY3517" fmla="*/ 4380043 h 5922355"/>
              <a:gd name="connsiteX3518" fmla="*/ 813183 w 2421171"/>
              <a:gd name="connsiteY3518" fmla="*/ 4388187 h 5922355"/>
              <a:gd name="connsiteX3519" fmla="*/ 811216 w 2421171"/>
              <a:gd name="connsiteY3519" fmla="*/ 4387064 h 5922355"/>
              <a:gd name="connsiteX3520" fmla="*/ 816218 w 2421171"/>
              <a:gd name="connsiteY3520" fmla="*/ 4380099 h 5922355"/>
              <a:gd name="connsiteX3521" fmla="*/ 816218 w 2421171"/>
              <a:gd name="connsiteY3521" fmla="*/ 4380099 h 5922355"/>
              <a:gd name="connsiteX3522" fmla="*/ 817061 w 2421171"/>
              <a:gd name="connsiteY3522" fmla="*/ 4374932 h 5922355"/>
              <a:gd name="connsiteX3523" fmla="*/ 823749 w 2421171"/>
              <a:gd name="connsiteY3523" fmla="*/ 4368922 h 5922355"/>
              <a:gd name="connsiteX3524" fmla="*/ 826952 w 2421171"/>
              <a:gd name="connsiteY3524" fmla="*/ 4372236 h 5922355"/>
              <a:gd name="connsiteX3525" fmla="*/ 821108 w 2421171"/>
              <a:gd name="connsiteY3525" fmla="*/ 4379144 h 5922355"/>
              <a:gd name="connsiteX3526" fmla="*/ 832010 w 2421171"/>
              <a:gd name="connsiteY3526" fmla="*/ 3003163 h 5922355"/>
              <a:gd name="connsiteX3527" fmla="*/ 836113 w 2421171"/>
              <a:gd name="connsiteY3527" fmla="*/ 3003444 h 5922355"/>
              <a:gd name="connsiteX3528" fmla="*/ 835551 w 2421171"/>
              <a:gd name="connsiteY3528" fmla="*/ 3005691 h 5922355"/>
              <a:gd name="connsiteX3529" fmla="*/ 831449 w 2421171"/>
              <a:gd name="connsiteY3529" fmla="*/ 3005410 h 5922355"/>
              <a:gd name="connsiteX3530" fmla="*/ 832010 w 2421171"/>
              <a:gd name="connsiteY3530" fmla="*/ 3003163 h 5922355"/>
              <a:gd name="connsiteX3531" fmla="*/ 840104 w 2421171"/>
              <a:gd name="connsiteY3531" fmla="*/ 2016869 h 5922355"/>
              <a:gd name="connsiteX3532" fmla="*/ 836731 w 2421171"/>
              <a:gd name="connsiteY3532" fmla="*/ 2020014 h 5922355"/>
              <a:gd name="connsiteX3533" fmla="*/ 834202 w 2421171"/>
              <a:gd name="connsiteY3533" fmla="*/ 2016532 h 5922355"/>
              <a:gd name="connsiteX3534" fmla="*/ 836619 w 2421171"/>
              <a:gd name="connsiteY3534" fmla="*/ 2012488 h 5922355"/>
              <a:gd name="connsiteX3535" fmla="*/ 840104 w 2421171"/>
              <a:gd name="connsiteY3535" fmla="*/ 2016925 h 5922355"/>
              <a:gd name="connsiteX3536" fmla="*/ 843981 w 2421171"/>
              <a:gd name="connsiteY3536" fmla="*/ 3040402 h 5922355"/>
              <a:gd name="connsiteX3537" fmla="*/ 837687 w 2421171"/>
              <a:gd name="connsiteY3537" fmla="*/ 3043940 h 5922355"/>
              <a:gd name="connsiteX3538" fmla="*/ 830493 w 2421171"/>
              <a:gd name="connsiteY3538" fmla="*/ 3037369 h 5922355"/>
              <a:gd name="connsiteX3539" fmla="*/ 837687 w 2421171"/>
              <a:gd name="connsiteY3539" fmla="*/ 3033156 h 5922355"/>
              <a:gd name="connsiteX3540" fmla="*/ 843981 w 2421171"/>
              <a:gd name="connsiteY3540" fmla="*/ 3040458 h 5922355"/>
              <a:gd name="connsiteX3541" fmla="*/ 848365 w 2421171"/>
              <a:gd name="connsiteY3541" fmla="*/ 3282033 h 5922355"/>
              <a:gd name="connsiteX3542" fmla="*/ 848140 w 2421171"/>
              <a:gd name="connsiteY3542" fmla="*/ 3286358 h 5922355"/>
              <a:gd name="connsiteX3543" fmla="*/ 846005 w 2421171"/>
              <a:gd name="connsiteY3543" fmla="*/ 3286301 h 5922355"/>
              <a:gd name="connsiteX3544" fmla="*/ 846173 w 2421171"/>
              <a:gd name="connsiteY3544" fmla="*/ 3282089 h 5922355"/>
              <a:gd name="connsiteX3545" fmla="*/ 848365 w 2421171"/>
              <a:gd name="connsiteY3545" fmla="*/ 3282033 h 5922355"/>
              <a:gd name="connsiteX3546" fmla="*/ 851962 w 2421171"/>
              <a:gd name="connsiteY3546" fmla="*/ 869319 h 5922355"/>
              <a:gd name="connsiteX3547" fmla="*/ 850164 w 2421171"/>
              <a:gd name="connsiteY3547" fmla="*/ 870948 h 5922355"/>
              <a:gd name="connsiteX3548" fmla="*/ 847353 w 2421171"/>
              <a:gd name="connsiteY3548" fmla="*/ 868140 h 5922355"/>
              <a:gd name="connsiteX3549" fmla="*/ 849152 w 2421171"/>
              <a:gd name="connsiteY3549" fmla="*/ 866623 h 5922355"/>
              <a:gd name="connsiteX3550" fmla="*/ 851962 w 2421171"/>
              <a:gd name="connsiteY3550" fmla="*/ 869376 h 5922355"/>
              <a:gd name="connsiteX3551" fmla="*/ 859156 w 2421171"/>
              <a:gd name="connsiteY3551" fmla="*/ 1671891 h 5922355"/>
              <a:gd name="connsiteX3552" fmla="*/ 851457 w 2421171"/>
              <a:gd name="connsiteY3552" fmla="*/ 1660545 h 5922355"/>
              <a:gd name="connsiteX3553" fmla="*/ 855616 w 2421171"/>
              <a:gd name="connsiteY3553" fmla="*/ 1655097 h 5922355"/>
              <a:gd name="connsiteX3554" fmla="*/ 860729 w 2421171"/>
              <a:gd name="connsiteY3554" fmla="*/ 1659759 h 5922355"/>
              <a:gd name="connsiteX3555" fmla="*/ 859156 w 2421171"/>
              <a:gd name="connsiteY3555" fmla="*/ 1671891 h 5922355"/>
              <a:gd name="connsiteX3556" fmla="*/ 873094 w 2421171"/>
              <a:gd name="connsiteY3556" fmla="*/ 2647906 h 5922355"/>
              <a:gd name="connsiteX3557" fmla="*/ 871295 w 2421171"/>
              <a:gd name="connsiteY3557" fmla="*/ 2649423 h 5922355"/>
              <a:gd name="connsiteX3558" fmla="*/ 868317 w 2421171"/>
              <a:gd name="connsiteY3558" fmla="*/ 2646390 h 5922355"/>
              <a:gd name="connsiteX3559" fmla="*/ 870115 w 2421171"/>
              <a:gd name="connsiteY3559" fmla="*/ 2644929 h 5922355"/>
              <a:gd name="connsiteX3560" fmla="*/ 873038 w 2421171"/>
              <a:gd name="connsiteY3560" fmla="*/ 2647906 h 5922355"/>
              <a:gd name="connsiteX3561" fmla="*/ 873881 w 2421171"/>
              <a:gd name="connsiteY3561" fmla="*/ 4064552 h 5922355"/>
              <a:gd name="connsiteX3562" fmla="*/ 881356 w 2421171"/>
              <a:gd name="connsiteY3562" fmla="*/ 4069270 h 5922355"/>
              <a:gd name="connsiteX3563" fmla="*/ 878883 w 2421171"/>
              <a:gd name="connsiteY3563" fmla="*/ 4074943 h 5922355"/>
              <a:gd name="connsiteX3564" fmla="*/ 871857 w 2421171"/>
              <a:gd name="connsiteY3564" fmla="*/ 4071517 h 5922355"/>
              <a:gd name="connsiteX3565" fmla="*/ 873881 w 2421171"/>
              <a:gd name="connsiteY3565" fmla="*/ 4064609 h 5922355"/>
              <a:gd name="connsiteX3566" fmla="*/ 879501 w 2421171"/>
              <a:gd name="connsiteY3566" fmla="*/ 2739121 h 5922355"/>
              <a:gd name="connsiteX3567" fmla="*/ 876017 w 2421171"/>
              <a:gd name="connsiteY3567" fmla="*/ 2741200 h 5922355"/>
              <a:gd name="connsiteX3568" fmla="*/ 874612 w 2421171"/>
              <a:gd name="connsiteY3568" fmla="*/ 2737493 h 5922355"/>
              <a:gd name="connsiteX3569" fmla="*/ 876466 w 2421171"/>
              <a:gd name="connsiteY3569" fmla="*/ 2736369 h 5922355"/>
              <a:gd name="connsiteX3570" fmla="*/ 879501 w 2421171"/>
              <a:gd name="connsiteY3570" fmla="*/ 2739121 h 5922355"/>
              <a:gd name="connsiteX3571" fmla="*/ 884053 w 2421171"/>
              <a:gd name="connsiteY3571" fmla="*/ 1626676 h 5922355"/>
              <a:gd name="connsiteX3572" fmla="*/ 882817 w 2421171"/>
              <a:gd name="connsiteY3572" fmla="*/ 1631338 h 5922355"/>
              <a:gd name="connsiteX3573" fmla="*/ 880119 w 2421171"/>
              <a:gd name="connsiteY3573" fmla="*/ 1628474 h 5922355"/>
              <a:gd name="connsiteX3574" fmla="*/ 881468 w 2421171"/>
              <a:gd name="connsiteY3574" fmla="*/ 1623980 h 5922355"/>
              <a:gd name="connsiteX3575" fmla="*/ 884053 w 2421171"/>
              <a:gd name="connsiteY3575" fmla="*/ 1626676 h 5922355"/>
              <a:gd name="connsiteX3576" fmla="*/ 885627 w 2421171"/>
              <a:gd name="connsiteY3576" fmla="*/ 3149984 h 5922355"/>
              <a:gd name="connsiteX3577" fmla="*/ 883435 w 2421171"/>
              <a:gd name="connsiteY3577" fmla="*/ 3150714 h 5922355"/>
              <a:gd name="connsiteX3578" fmla="*/ 882705 w 2421171"/>
              <a:gd name="connsiteY3578" fmla="*/ 3146670 h 5922355"/>
              <a:gd name="connsiteX3579" fmla="*/ 884840 w 2421171"/>
              <a:gd name="connsiteY3579" fmla="*/ 3145940 h 5922355"/>
              <a:gd name="connsiteX3580" fmla="*/ 885627 w 2421171"/>
              <a:gd name="connsiteY3580" fmla="*/ 3150040 h 5922355"/>
              <a:gd name="connsiteX3581" fmla="*/ 890854 w 2421171"/>
              <a:gd name="connsiteY3581" fmla="*/ 2329327 h 5922355"/>
              <a:gd name="connsiteX3582" fmla="*/ 888662 w 2421171"/>
              <a:gd name="connsiteY3582" fmla="*/ 2330057 h 5922355"/>
              <a:gd name="connsiteX3583" fmla="*/ 887932 w 2421171"/>
              <a:gd name="connsiteY3583" fmla="*/ 2326013 h 5922355"/>
              <a:gd name="connsiteX3584" fmla="*/ 890067 w 2421171"/>
              <a:gd name="connsiteY3584" fmla="*/ 2325283 h 5922355"/>
              <a:gd name="connsiteX3585" fmla="*/ 890854 w 2421171"/>
              <a:gd name="connsiteY3585" fmla="*/ 2329327 h 5922355"/>
              <a:gd name="connsiteX3586" fmla="*/ 891922 w 2421171"/>
              <a:gd name="connsiteY3586" fmla="*/ 3250354 h 5922355"/>
              <a:gd name="connsiteX3587" fmla="*/ 889561 w 2421171"/>
              <a:gd name="connsiteY3587" fmla="*/ 3256252 h 5922355"/>
              <a:gd name="connsiteX3588" fmla="*/ 885458 w 2421171"/>
              <a:gd name="connsiteY3588" fmla="*/ 3254398 h 5922355"/>
              <a:gd name="connsiteX3589" fmla="*/ 887875 w 2421171"/>
              <a:gd name="connsiteY3589" fmla="*/ 3248726 h 5922355"/>
              <a:gd name="connsiteX3590" fmla="*/ 891922 w 2421171"/>
              <a:gd name="connsiteY3590" fmla="*/ 3250410 h 5922355"/>
              <a:gd name="connsiteX3591" fmla="*/ 894901 w 2421171"/>
              <a:gd name="connsiteY3591" fmla="*/ 2417621 h 5922355"/>
              <a:gd name="connsiteX3592" fmla="*/ 896811 w 2421171"/>
              <a:gd name="connsiteY3592" fmla="*/ 2419025 h 5922355"/>
              <a:gd name="connsiteX3593" fmla="*/ 894282 w 2421171"/>
              <a:gd name="connsiteY3593" fmla="*/ 2422620 h 5922355"/>
              <a:gd name="connsiteX3594" fmla="*/ 892427 w 2421171"/>
              <a:gd name="connsiteY3594" fmla="*/ 2421216 h 5922355"/>
              <a:gd name="connsiteX3595" fmla="*/ 894844 w 2421171"/>
              <a:gd name="connsiteY3595" fmla="*/ 2417621 h 5922355"/>
              <a:gd name="connsiteX3596" fmla="*/ 901476 w 2421171"/>
              <a:gd name="connsiteY3596" fmla="*/ 1304109 h 5922355"/>
              <a:gd name="connsiteX3597" fmla="*/ 895125 w 2421171"/>
              <a:gd name="connsiteY3597" fmla="*/ 1297313 h 5922355"/>
              <a:gd name="connsiteX3598" fmla="*/ 899059 w 2421171"/>
              <a:gd name="connsiteY3598" fmla="*/ 1291808 h 5922355"/>
              <a:gd name="connsiteX3599" fmla="*/ 906253 w 2421171"/>
              <a:gd name="connsiteY3599" fmla="*/ 1297425 h 5922355"/>
              <a:gd name="connsiteX3600" fmla="*/ 901476 w 2421171"/>
              <a:gd name="connsiteY3600" fmla="*/ 1304109 h 5922355"/>
              <a:gd name="connsiteX3601" fmla="*/ 915302 w 2421171"/>
              <a:gd name="connsiteY3601" fmla="*/ 2019734 h 5922355"/>
              <a:gd name="connsiteX3602" fmla="*/ 906309 w 2421171"/>
              <a:gd name="connsiteY3602" fmla="*/ 2012151 h 5922355"/>
              <a:gd name="connsiteX3603" fmla="*/ 902431 w 2421171"/>
              <a:gd name="connsiteY3603" fmla="*/ 1999008 h 5922355"/>
              <a:gd name="connsiteX3604" fmla="*/ 915358 w 2421171"/>
              <a:gd name="connsiteY3604" fmla="*/ 2019734 h 5922355"/>
              <a:gd name="connsiteX3605" fmla="*/ 916819 w 2421171"/>
              <a:gd name="connsiteY3605" fmla="*/ 1378980 h 5922355"/>
              <a:gd name="connsiteX3606" fmla="*/ 913222 w 2421171"/>
              <a:gd name="connsiteY3606" fmla="*/ 1376003 h 5922355"/>
              <a:gd name="connsiteX3607" fmla="*/ 914515 w 2421171"/>
              <a:gd name="connsiteY3607" fmla="*/ 1371622 h 5922355"/>
              <a:gd name="connsiteX3608" fmla="*/ 917887 w 2421171"/>
              <a:gd name="connsiteY3608" fmla="*/ 1374711 h 5922355"/>
              <a:gd name="connsiteX3609" fmla="*/ 916819 w 2421171"/>
              <a:gd name="connsiteY3609" fmla="*/ 1378980 h 5922355"/>
              <a:gd name="connsiteX3610" fmla="*/ 922608 w 2421171"/>
              <a:gd name="connsiteY3610" fmla="*/ 1405603 h 5922355"/>
              <a:gd name="connsiteX3611" fmla="*/ 919123 w 2421171"/>
              <a:gd name="connsiteY3611" fmla="*/ 1408355 h 5922355"/>
              <a:gd name="connsiteX3612" fmla="*/ 916369 w 2421171"/>
              <a:gd name="connsiteY3612" fmla="*/ 1405322 h 5922355"/>
              <a:gd name="connsiteX3613" fmla="*/ 919179 w 2421171"/>
              <a:gd name="connsiteY3613" fmla="*/ 1401615 h 5922355"/>
              <a:gd name="connsiteX3614" fmla="*/ 922608 w 2421171"/>
              <a:gd name="connsiteY3614" fmla="*/ 1405603 h 5922355"/>
              <a:gd name="connsiteX3615" fmla="*/ 923451 w 2421171"/>
              <a:gd name="connsiteY3615" fmla="*/ 2927450 h 5922355"/>
              <a:gd name="connsiteX3616" fmla="*/ 927441 w 2421171"/>
              <a:gd name="connsiteY3616" fmla="*/ 2929079 h 5922355"/>
              <a:gd name="connsiteX3617" fmla="*/ 925081 w 2421171"/>
              <a:gd name="connsiteY3617" fmla="*/ 2932336 h 5922355"/>
              <a:gd name="connsiteX3618" fmla="*/ 921203 w 2421171"/>
              <a:gd name="connsiteY3618" fmla="*/ 2930595 h 5922355"/>
              <a:gd name="connsiteX3619" fmla="*/ 923451 w 2421171"/>
              <a:gd name="connsiteY3619" fmla="*/ 2927506 h 5922355"/>
              <a:gd name="connsiteX3620" fmla="*/ 937220 w 2421171"/>
              <a:gd name="connsiteY3620" fmla="*/ 2732719 h 5922355"/>
              <a:gd name="connsiteX3621" fmla="*/ 933455 w 2421171"/>
              <a:gd name="connsiteY3621" fmla="*/ 2735078 h 5922355"/>
              <a:gd name="connsiteX3622" fmla="*/ 927104 w 2421171"/>
              <a:gd name="connsiteY3622" fmla="*/ 2728618 h 5922355"/>
              <a:gd name="connsiteX3623" fmla="*/ 930814 w 2421171"/>
              <a:gd name="connsiteY3623" fmla="*/ 2726372 h 5922355"/>
              <a:gd name="connsiteX3624" fmla="*/ 937220 w 2421171"/>
              <a:gd name="connsiteY3624" fmla="*/ 2732719 h 5922355"/>
              <a:gd name="connsiteX3625" fmla="*/ 944583 w 2421171"/>
              <a:gd name="connsiteY3625" fmla="*/ 5085333 h 5922355"/>
              <a:gd name="connsiteX3626" fmla="*/ 948292 w 2421171"/>
              <a:gd name="connsiteY3626" fmla="*/ 5088422 h 5922355"/>
              <a:gd name="connsiteX3627" fmla="*/ 946213 w 2421171"/>
              <a:gd name="connsiteY3627" fmla="*/ 5095106 h 5922355"/>
              <a:gd name="connsiteX3628" fmla="*/ 941267 w 2421171"/>
              <a:gd name="connsiteY3628" fmla="*/ 5092241 h 5922355"/>
              <a:gd name="connsiteX3629" fmla="*/ 944583 w 2421171"/>
              <a:gd name="connsiteY3629" fmla="*/ 5085277 h 5922355"/>
              <a:gd name="connsiteX3630" fmla="*/ 944639 w 2421171"/>
              <a:gd name="connsiteY3630" fmla="*/ 1942223 h 5922355"/>
              <a:gd name="connsiteX3631" fmla="*/ 948236 w 2421171"/>
              <a:gd name="connsiteY3631" fmla="*/ 1936213 h 5922355"/>
              <a:gd name="connsiteX3632" fmla="*/ 954474 w 2421171"/>
              <a:gd name="connsiteY3632" fmla="*/ 1941830 h 5922355"/>
              <a:gd name="connsiteX3633" fmla="*/ 949697 w 2421171"/>
              <a:gd name="connsiteY3633" fmla="*/ 1949637 h 5922355"/>
              <a:gd name="connsiteX3634" fmla="*/ 944695 w 2421171"/>
              <a:gd name="connsiteY3634" fmla="*/ 1942223 h 5922355"/>
              <a:gd name="connsiteX3635" fmla="*/ 952844 w 2421171"/>
              <a:gd name="connsiteY3635" fmla="*/ 1080508 h 5922355"/>
              <a:gd name="connsiteX3636" fmla="*/ 946493 w 2421171"/>
              <a:gd name="connsiteY3636" fmla="*/ 1063658 h 5922355"/>
              <a:gd name="connsiteX3637" fmla="*/ 951215 w 2421171"/>
              <a:gd name="connsiteY3637" fmla="*/ 1058490 h 5922355"/>
              <a:gd name="connsiteX3638" fmla="*/ 955374 w 2421171"/>
              <a:gd name="connsiteY3638" fmla="*/ 1060962 h 5922355"/>
              <a:gd name="connsiteX3639" fmla="*/ 952844 w 2421171"/>
              <a:gd name="connsiteY3639" fmla="*/ 1080452 h 5922355"/>
              <a:gd name="connsiteX3640" fmla="*/ 962005 w 2421171"/>
              <a:gd name="connsiteY3640" fmla="*/ 2107242 h 5922355"/>
              <a:gd name="connsiteX3641" fmla="*/ 964815 w 2421171"/>
              <a:gd name="connsiteY3641" fmla="*/ 2110837 h 5922355"/>
              <a:gd name="connsiteX3642" fmla="*/ 961725 w 2421171"/>
              <a:gd name="connsiteY3642" fmla="*/ 2114544 h 5922355"/>
              <a:gd name="connsiteX3643" fmla="*/ 958071 w 2421171"/>
              <a:gd name="connsiteY3643" fmla="*/ 2109994 h 5922355"/>
              <a:gd name="connsiteX3644" fmla="*/ 962005 w 2421171"/>
              <a:gd name="connsiteY3644" fmla="*/ 2107186 h 5922355"/>
              <a:gd name="connsiteX3645" fmla="*/ 962005 w 2421171"/>
              <a:gd name="connsiteY3645" fmla="*/ 918016 h 5922355"/>
              <a:gd name="connsiteX3646" fmla="*/ 973751 w 2421171"/>
              <a:gd name="connsiteY3646" fmla="*/ 892966 h 5922355"/>
              <a:gd name="connsiteX3647" fmla="*/ 962005 w 2421171"/>
              <a:gd name="connsiteY3647" fmla="*/ 918016 h 5922355"/>
              <a:gd name="connsiteX3648" fmla="*/ 979484 w 2421171"/>
              <a:gd name="connsiteY3648" fmla="*/ 5133356 h 5922355"/>
              <a:gd name="connsiteX3649" fmla="*/ 977629 w 2421171"/>
              <a:gd name="connsiteY3649" fmla="*/ 5137175 h 5922355"/>
              <a:gd name="connsiteX3650" fmla="*/ 974032 w 2421171"/>
              <a:gd name="connsiteY3650" fmla="*/ 5134367 h 5922355"/>
              <a:gd name="connsiteX3651" fmla="*/ 975943 w 2421171"/>
              <a:gd name="connsiteY3651" fmla="*/ 5130716 h 5922355"/>
              <a:gd name="connsiteX3652" fmla="*/ 979484 w 2421171"/>
              <a:gd name="connsiteY3652" fmla="*/ 5133356 h 5922355"/>
              <a:gd name="connsiteX3653" fmla="*/ 982126 w 2421171"/>
              <a:gd name="connsiteY3653" fmla="*/ 858816 h 5922355"/>
              <a:gd name="connsiteX3654" fmla="*/ 979316 w 2421171"/>
              <a:gd name="connsiteY3654" fmla="*/ 855165 h 5922355"/>
              <a:gd name="connsiteX3655" fmla="*/ 982070 w 2421171"/>
              <a:gd name="connsiteY3655" fmla="*/ 852526 h 5922355"/>
              <a:gd name="connsiteX3656" fmla="*/ 984767 w 2421171"/>
              <a:gd name="connsiteY3656" fmla="*/ 856233 h 5922355"/>
              <a:gd name="connsiteX3657" fmla="*/ 982126 w 2421171"/>
              <a:gd name="connsiteY3657" fmla="*/ 858872 h 5922355"/>
              <a:gd name="connsiteX3658" fmla="*/ 991792 w 2421171"/>
              <a:gd name="connsiteY3658" fmla="*/ 3316575 h 5922355"/>
              <a:gd name="connsiteX3659" fmla="*/ 991342 w 2421171"/>
              <a:gd name="connsiteY3659" fmla="*/ 3321237 h 5922355"/>
              <a:gd name="connsiteX3660" fmla="*/ 982688 w 2421171"/>
              <a:gd name="connsiteY3660" fmla="*/ 3330505 h 5922355"/>
              <a:gd name="connsiteX3661" fmla="*/ 978866 w 2421171"/>
              <a:gd name="connsiteY3661" fmla="*/ 3328427 h 5922355"/>
              <a:gd name="connsiteX3662" fmla="*/ 987802 w 2421171"/>
              <a:gd name="connsiteY3662" fmla="*/ 3316407 h 5922355"/>
              <a:gd name="connsiteX3663" fmla="*/ 991849 w 2421171"/>
              <a:gd name="connsiteY3663" fmla="*/ 3316575 h 5922355"/>
              <a:gd name="connsiteX3664" fmla="*/ 992860 w 2421171"/>
              <a:gd name="connsiteY3664" fmla="*/ 1487438 h 5922355"/>
              <a:gd name="connsiteX3665" fmla="*/ 991399 w 2421171"/>
              <a:gd name="connsiteY3665" fmla="*/ 1489404 h 5922355"/>
              <a:gd name="connsiteX3666" fmla="*/ 988588 w 2421171"/>
              <a:gd name="connsiteY3666" fmla="*/ 1486652 h 5922355"/>
              <a:gd name="connsiteX3667" fmla="*/ 989994 w 2421171"/>
              <a:gd name="connsiteY3667" fmla="*/ 1484742 h 5922355"/>
              <a:gd name="connsiteX3668" fmla="*/ 992860 w 2421171"/>
              <a:gd name="connsiteY3668" fmla="*/ 1487494 h 5922355"/>
              <a:gd name="connsiteX3669" fmla="*/ 1003763 w 2421171"/>
              <a:gd name="connsiteY3669" fmla="*/ 1254008 h 5922355"/>
              <a:gd name="connsiteX3670" fmla="*/ 997075 w 2421171"/>
              <a:gd name="connsiteY3670" fmla="*/ 1260018 h 5922355"/>
              <a:gd name="connsiteX3671" fmla="*/ 992354 w 2421171"/>
              <a:gd name="connsiteY3671" fmla="*/ 1254963 h 5922355"/>
              <a:gd name="connsiteX3672" fmla="*/ 998818 w 2421171"/>
              <a:gd name="connsiteY3672" fmla="*/ 1249458 h 5922355"/>
              <a:gd name="connsiteX3673" fmla="*/ 1003763 w 2421171"/>
              <a:gd name="connsiteY3673" fmla="*/ 1254008 h 5922355"/>
              <a:gd name="connsiteX3674" fmla="*/ 1007417 w 2421171"/>
              <a:gd name="connsiteY3674" fmla="*/ 1470757 h 5922355"/>
              <a:gd name="connsiteX3675" fmla="*/ 1006405 w 2421171"/>
              <a:gd name="connsiteY3675" fmla="*/ 1472835 h 5922355"/>
              <a:gd name="connsiteX3676" fmla="*/ 1002920 w 2421171"/>
              <a:gd name="connsiteY3676" fmla="*/ 1470813 h 5922355"/>
              <a:gd name="connsiteX3677" fmla="*/ 1003988 w 2421171"/>
              <a:gd name="connsiteY3677" fmla="*/ 1468678 h 5922355"/>
              <a:gd name="connsiteX3678" fmla="*/ 1007417 w 2421171"/>
              <a:gd name="connsiteY3678" fmla="*/ 1470757 h 5922355"/>
              <a:gd name="connsiteX3679" fmla="*/ 1029672 w 2421171"/>
              <a:gd name="connsiteY3679" fmla="*/ 895774 h 5922355"/>
              <a:gd name="connsiteX3680" fmla="*/ 1005730 w 2421171"/>
              <a:gd name="connsiteY3680" fmla="*/ 889989 h 5922355"/>
              <a:gd name="connsiteX3681" fmla="*/ 1027649 w 2421171"/>
              <a:gd name="connsiteY3681" fmla="*/ 883923 h 5922355"/>
              <a:gd name="connsiteX3682" fmla="*/ 1035629 w 2421171"/>
              <a:gd name="connsiteY3682" fmla="*/ 888978 h 5922355"/>
              <a:gd name="connsiteX3683" fmla="*/ 1029672 w 2421171"/>
              <a:gd name="connsiteY3683" fmla="*/ 895830 h 5922355"/>
              <a:gd name="connsiteX3684" fmla="*/ 1037034 w 2421171"/>
              <a:gd name="connsiteY3684" fmla="*/ 1914252 h 5922355"/>
              <a:gd name="connsiteX3685" fmla="*/ 1029616 w 2421171"/>
              <a:gd name="connsiteY3685" fmla="*/ 1919700 h 5922355"/>
              <a:gd name="connsiteX3686" fmla="*/ 1025120 w 2421171"/>
              <a:gd name="connsiteY3686" fmla="*/ 1914701 h 5922355"/>
              <a:gd name="connsiteX3687" fmla="*/ 1032482 w 2421171"/>
              <a:gd name="connsiteY3687" fmla="*/ 1909253 h 5922355"/>
              <a:gd name="connsiteX3688" fmla="*/ 1037091 w 2421171"/>
              <a:gd name="connsiteY3688" fmla="*/ 1914196 h 5922355"/>
              <a:gd name="connsiteX3689" fmla="*/ 1040969 w 2421171"/>
              <a:gd name="connsiteY3689" fmla="*/ 1010973 h 5922355"/>
              <a:gd name="connsiteX3690" fmla="*/ 1050074 w 2421171"/>
              <a:gd name="connsiteY3690" fmla="*/ 1031923 h 5922355"/>
              <a:gd name="connsiteX3691" fmla="*/ 1040969 w 2421171"/>
              <a:gd name="connsiteY3691" fmla="*/ 1010973 h 5922355"/>
              <a:gd name="connsiteX3692" fmla="*/ 1060920 w 2421171"/>
              <a:gd name="connsiteY3692" fmla="*/ 955311 h 5922355"/>
              <a:gd name="connsiteX3693" fmla="*/ 1058953 w 2421171"/>
              <a:gd name="connsiteY3693" fmla="*/ 956884 h 5922355"/>
              <a:gd name="connsiteX3694" fmla="*/ 1048107 w 2421171"/>
              <a:gd name="connsiteY3694" fmla="*/ 952166 h 5922355"/>
              <a:gd name="connsiteX3695" fmla="*/ 1048500 w 2421171"/>
              <a:gd name="connsiteY3695" fmla="*/ 945482 h 5922355"/>
              <a:gd name="connsiteX3696" fmla="*/ 1057548 w 2421171"/>
              <a:gd name="connsiteY3696" fmla="*/ 949077 h 5922355"/>
              <a:gd name="connsiteX3697" fmla="*/ 1060920 w 2421171"/>
              <a:gd name="connsiteY3697" fmla="*/ 955311 h 5922355"/>
              <a:gd name="connsiteX3698" fmla="*/ 1062325 w 2421171"/>
              <a:gd name="connsiteY3698" fmla="*/ 1523498 h 5922355"/>
              <a:gd name="connsiteX3699" fmla="*/ 1058166 w 2421171"/>
              <a:gd name="connsiteY3699" fmla="*/ 1525744 h 5922355"/>
              <a:gd name="connsiteX3700" fmla="*/ 1054794 w 2421171"/>
              <a:gd name="connsiteY3700" fmla="*/ 1522936 h 5922355"/>
              <a:gd name="connsiteX3701" fmla="*/ 1059909 w 2421171"/>
              <a:gd name="connsiteY3701" fmla="*/ 1519734 h 5922355"/>
              <a:gd name="connsiteX3702" fmla="*/ 1062325 w 2421171"/>
              <a:gd name="connsiteY3702" fmla="*/ 1523554 h 5922355"/>
              <a:gd name="connsiteX3703" fmla="*/ 1094697 w 2421171"/>
              <a:gd name="connsiteY3703" fmla="*/ 1649536 h 5922355"/>
              <a:gd name="connsiteX3704" fmla="*/ 1097789 w 2421171"/>
              <a:gd name="connsiteY3704" fmla="*/ 1653019 h 5922355"/>
              <a:gd name="connsiteX3705" fmla="*/ 1093012 w 2421171"/>
              <a:gd name="connsiteY3705" fmla="*/ 1655715 h 5922355"/>
              <a:gd name="connsiteX3706" fmla="*/ 1090989 w 2421171"/>
              <a:gd name="connsiteY3706" fmla="*/ 1651502 h 5922355"/>
              <a:gd name="connsiteX3707" fmla="*/ 1094697 w 2421171"/>
              <a:gd name="connsiteY3707" fmla="*/ 1649593 h 5922355"/>
              <a:gd name="connsiteX3708" fmla="*/ 1108130 w 2421171"/>
              <a:gd name="connsiteY3708" fmla="*/ 1031305 h 5922355"/>
              <a:gd name="connsiteX3709" fmla="*/ 1101330 w 2421171"/>
              <a:gd name="connsiteY3709" fmla="*/ 1038326 h 5922355"/>
              <a:gd name="connsiteX3710" fmla="*/ 1094361 w 2421171"/>
              <a:gd name="connsiteY3710" fmla="*/ 1033664 h 5922355"/>
              <a:gd name="connsiteX3711" fmla="*/ 1103353 w 2421171"/>
              <a:gd name="connsiteY3711" fmla="*/ 1026812 h 5922355"/>
              <a:gd name="connsiteX3712" fmla="*/ 1108130 w 2421171"/>
              <a:gd name="connsiteY3712" fmla="*/ 1031361 h 5922355"/>
              <a:gd name="connsiteX3713" fmla="*/ 1101779 w 2421171"/>
              <a:gd name="connsiteY3713" fmla="*/ 1205479 h 5922355"/>
              <a:gd name="connsiteX3714" fmla="*/ 1106163 w 2421171"/>
              <a:gd name="connsiteY3714" fmla="*/ 1207389 h 5922355"/>
              <a:gd name="connsiteX3715" fmla="*/ 1103409 w 2421171"/>
              <a:gd name="connsiteY3715" fmla="*/ 1212725 h 5922355"/>
              <a:gd name="connsiteX3716" fmla="*/ 1099700 w 2421171"/>
              <a:gd name="connsiteY3716" fmla="*/ 1209523 h 5922355"/>
              <a:gd name="connsiteX3717" fmla="*/ 1101779 w 2421171"/>
              <a:gd name="connsiteY3717" fmla="*/ 1205479 h 5922355"/>
              <a:gd name="connsiteX3718" fmla="*/ 1115268 w 2421171"/>
              <a:gd name="connsiteY3718" fmla="*/ 1993335 h 5922355"/>
              <a:gd name="connsiteX3719" fmla="*/ 1092787 w 2421171"/>
              <a:gd name="connsiteY3719" fmla="*/ 1999794 h 5922355"/>
              <a:gd name="connsiteX3720" fmla="*/ 1066822 w 2421171"/>
              <a:gd name="connsiteY3720" fmla="*/ 1982326 h 5922355"/>
              <a:gd name="connsiteX3721" fmla="*/ 1062943 w 2421171"/>
              <a:gd name="connsiteY3721" fmla="*/ 1976597 h 5922355"/>
              <a:gd name="connsiteX3722" fmla="*/ 1071318 w 2421171"/>
              <a:gd name="connsiteY3722" fmla="*/ 1967105 h 5922355"/>
              <a:gd name="connsiteX3723" fmla="*/ 1113188 w 2421171"/>
              <a:gd name="connsiteY3723" fmla="*/ 1979462 h 5922355"/>
              <a:gd name="connsiteX3724" fmla="*/ 1115268 w 2421171"/>
              <a:gd name="connsiteY3724" fmla="*/ 1993279 h 5922355"/>
              <a:gd name="connsiteX3725" fmla="*/ 1121113 w 2421171"/>
              <a:gd name="connsiteY3725" fmla="*/ 2430821 h 5922355"/>
              <a:gd name="connsiteX3726" fmla="*/ 1118639 w 2421171"/>
              <a:gd name="connsiteY3726" fmla="*/ 2434640 h 5922355"/>
              <a:gd name="connsiteX3727" fmla="*/ 1114930 w 2421171"/>
              <a:gd name="connsiteY3727" fmla="*/ 2432674 h 5922355"/>
              <a:gd name="connsiteX3728" fmla="*/ 1117459 w 2421171"/>
              <a:gd name="connsiteY3728" fmla="*/ 2428911 h 5922355"/>
              <a:gd name="connsiteX3729" fmla="*/ 1121113 w 2421171"/>
              <a:gd name="connsiteY3729" fmla="*/ 2430821 h 5922355"/>
              <a:gd name="connsiteX3730" fmla="*/ 1124710 w 2421171"/>
              <a:gd name="connsiteY3730" fmla="*/ 1874149 h 5922355"/>
              <a:gd name="connsiteX3731" fmla="*/ 1127857 w 2421171"/>
              <a:gd name="connsiteY3731" fmla="*/ 1877799 h 5922355"/>
              <a:gd name="connsiteX3732" fmla="*/ 1125159 w 2421171"/>
              <a:gd name="connsiteY3732" fmla="*/ 1881394 h 5922355"/>
              <a:gd name="connsiteX3733" fmla="*/ 1121169 w 2421171"/>
              <a:gd name="connsiteY3733" fmla="*/ 1878698 h 5922355"/>
              <a:gd name="connsiteX3734" fmla="*/ 1124710 w 2421171"/>
              <a:gd name="connsiteY3734" fmla="*/ 1874149 h 5922355"/>
              <a:gd name="connsiteX3735" fmla="*/ 1123698 w 2421171"/>
              <a:gd name="connsiteY3735" fmla="*/ 1649368 h 5922355"/>
              <a:gd name="connsiteX3736" fmla="*/ 1126002 w 2421171"/>
              <a:gd name="connsiteY3736" fmla="*/ 1649368 h 5922355"/>
              <a:gd name="connsiteX3737" fmla="*/ 1126452 w 2421171"/>
              <a:gd name="connsiteY3737" fmla="*/ 1653300 h 5922355"/>
              <a:gd name="connsiteX3738" fmla="*/ 1124091 w 2421171"/>
              <a:gd name="connsiteY3738" fmla="*/ 1653300 h 5922355"/>
              <a:gd name="connsiteX3739" fmla="*/ 1123642 w 2421171"/>
              <a:gd name="connsiteY3739" fmla="*/ 1649256 h 5922355"/>
              <a:gd name="connsiteX3740" fmla="*/ 1127800 w 2421171"/>
              <a:gd name="connsiteY3740" fmla="*/ 1247998 h 5922355"/>
              <a:gd name="connsiteX3741" fmla="*/ 1125608 w 2421171"/>
              <a:gd name="connsiteY3741" fmla="*/ 1248728 h 5922355"/>
              <a:gd name="connsiteX3742" fmla="*/ 1124878 w 2421171"/>
              <a:gd name="connsiteY3742" fmla="*/ 1244684 h 5922355"/>
              <a:gd name="connsiteX3743" fmla="*/ 1127013 w 2421171"/>
              <a:gd name="connsiteY3743" fmla="*/ 1243954 h 5922355"/>
              <a:gd name="connsiteX3744" fmla="*/ 1127800 w 2421171"/>
              <a:gd name="connsiteY3744" fmla="*/ 1247998 h 5922355"/>
              <a:gd name="connsiteX3745" fmla="*/ 1130948 w 2421171"/>
              <a:gd name="connsiteY3745" fmla="*/ 2595840 h 5922355"/>
              <a:gd name="connsiteX3746" fmla="*/ 1137355 w 2421171"/>
              <a:gd name="connsiteY3746" fmla="*/ 2599827 h 5922355"/>
              <a:gd name="connsiteX3747" fmla="*/ 1134207 w 2421171"/>
              <a:gd name="connsiteY3747" fmla="*/ 2603253 h 5922355"/>
              <a:gd name="connsiteX3748" fmla="*/ 1128644 w 2421171"/>
              <a:gd name="connsiteY3748" fmla="*/ 2599097 h 5922355"/>
              <a:gd name="connsiteX3749" fmla="*/ 1130948 w 2421171"/>
              <a:gd name="connsiteY3749" fmla="*/ 2595895 h 5922355"/>
              <a:gd name="connsiteX3750" fmla="*/ 1136681 w 2421171"/>
              <a:gd name="connsiteY3750" fmla="*/ 1274228 h 5922355"/>
              <a:gd name="connsiteX3751" fmla="*/ 1134320 w 2421171"/>
              <a:gd name="connsiteY3751" fmla="*/ 1274284 h 5922355"/>
              <a:gd name="connsiteX3752" fmla="*/ 1134601 w 2421171"/>
              <a:gd name="connsiteY3752" fmla="*/ 1270353 h 5922355"/>
              <a:gd name="connsiteX3753" fmla="*/ 1136905 w 2421171"/>
              <a:gd name="connsiteY3753" fmla="*/ 1270240 h 5922355"/>
              <a:gd name="connsiteX3754" fmla="*/ 1136681 w 2421171"/>
              <a:gd name="connsiteY3754" fmla="*/ 1274228 h 5922355"/>
              <a:gd name="connsiteX3755" fmla="*/ 1153091 w 2421171"/>
              <a:gd name="connsiteY3755" fmla="*/ 3007319 h 5922355"/>
              <a:gd name="connsiteX3756" fmla="*/ 1132016 w 2421171"/>
              <a:gd name="connsiteY3756" fmla="*/ 2994345 h 5922355"/>
              <a:gd name="connsiteX3757" fmla="*/ 1134657 w 2421171"/>
              <a:gd name="connsiteY3757" fmla="*/ 2990132 h 5922355"/>
              <a:gd name="connsiteX3758" fmla="*/ 1153091 w 2421171"/>
              <a:gd name="connsiteY3758" fmla="*/ 3007319 h 5922355"/>
              <a:gd name="connsiteX3759" fmla="*/ 1150731 w 2421171"/>
              <a:gd name="connsiteY3759" fmla="*/ 2812813 h 5922355"/>
              <a:gd name="connsiteX3760" fmla="*/ 1153316 w 2421171"/>
              <a:gd name="connsiteY3760" fmla="*/ 2809723 h 5922355"/>
              <a:gd name="connsiteX3761" fmla="*/ 1155564 w 2421171"/>
              <a:gd name="connsiteY3761" fmla="*/ 2813037 h 5922355"/>
              <a:gd name="connsiteX3762" fmla="*/ 1154271 w 2421171"/>
              <a:gd name="connsiteY3762" fmla="*/ 2814835 h 5922355"/>
              <a:gd name="connsiteX3763" fmla="*/ 1150731 w 2421171"/>
              <a:gd name="connsiteY3763" fmla="*/ 2812813 h 5922355"/>
              <a:gd name="connsiteX3764" fmla="*/ 1161972 w 2421171"/>
              <a:gd name="connsiteY3764" fmla="*/ 1442561 h 5922355"/>
              <a:gd name="connsiteX3765" fmla="*/ 1159442 w 2421171"/>
              <a:gd name="connsiteY3765" fmla="*/ 1448739 h 5922355"/>
              <a:gd name="connsiteX3766" fmla="*/ 1151742 w 2421171"/>
              <a:gd name="connsiteY3766" fmla="*/ 1440539 h 5922355"/>
              <a:gd name="connsiteX3767" fmla="*/ 1155564 w 2421171"/>
              <a:gd name="connsiteY3767" fmla="*/ 1435427 h 5922355"/>
              <a:gd name="connsiteX3768" fmla="*/ 1161972 w 2421171"/>
              <a:gd name="connsiteY3768" fmla="*/ 1442505 h 5922355"/>
              <a:gd name="connsiteX3769" fmla="*/ 1166523 w 2421171"/>
              <a:gd name="connsiteY3769" fmla="*/ 664759 h 5922355"/>
              <a:gd name="connsiteX3770" fmla="*/ 1165512 w 2421171"/>
              <a:gd name="connsiteY3770" fmla="*/ 666837 h 5922355"/>
              <a:gd name="connsiteX3771" fmla="*/ 1162027 w 2421171"/>
              <a:gd name="connsiteY3771" fmla="*/ 664815 h 5922355"/>
              <a:gd name="connsiteX3772" fmla="*/ 1163095 w 2421171"/>
              <a:gd name="connsiteY3772" fmla="*/ 662681 h 5922355"/>
              <a:gd name="connsiteX3773" fmla="*/ 1166523 w 2421171"/>
              <a:gd name="connsiteY3773" fmla="*/ 664703 h 5922355"/>
              <a:gd name="connsiteX3774" fmla="*/ 1163995 w 2421171"/>
              <a:gd name="connsiteY3774" fmla="*/ 1402738 h 5922355"/>
              <a:gd name="connsiteX3775" fmla="*/ 1162196 w 2421171"/>
              <a:gd name="connsiteY3775" fmla="*/ 1401222 h 5922355"/>
              <a:gd name="connsiteX3776" fmla="*/ 1164613 w 2421171"/>
              <a:gd name="connsiteY3776" fmla="*/ 1397627 h 5922355"/>
              <a:gd name="connsiteX3777" fmla="*/ 1166411 w 2421171"/>
              <a:gd name="connsiteY3777" fmla="*/ 1399031 h 5922355"/>
              <a:gd name="connsiteX3778" fmla="*/ 1163995 w 2421171"/>
              <a:gd name="connsiteY3778" fmla="*/ 1402682 h 5922355"/>
              <a:gd name="connsiteX3779" fmla="*/ 1173212 w 2421171"/>
              <a:gd name="connsiteY3779" fmla="*/ 1855108 h 5922355"/>
              <a:gd name="connsiteX3780" fmla="*/ 1164669 w 2421171"/>
              <a:gd name="connsiteY3780" fmla="*/ 1862634 h 5922355"/>
              <a:gd name="connsiteX3781" fmla="*/ 1160903 w 2421171"/>
              <a:gd name="connsiteY3781" fmla="*/ 1856681 h 5922355"/>
              <a:gd name="connsiteX3782" fmla="*/ 1167929 w 2421171"/>
              <a:gd name="connsiteY3782" fmla="*/ 1850221 h 5922355"/>
              <a:gd name="connsiteX3783" fmla="*/ 1173156 w 2421171"/>
              <a:gd name="connsiteY3783" fmla="*/ 1855108 h 5922355"/>
              <a:gd name="connsiteX3784" fmla="*/ 1184620 w 2421171"/>
              <a:gd name="connsiteY3784" fmla="*/ 1346403 h 5922355"/>
              <a:gd name="connsiteX3785" fmla="*/ 1182148 w 2421171"/>
              <a:gd name="connsiteY3785" fmla="*/ 1349773 h 5922355"/>
              <a:gd name="connsiteX3786" fmla="*/ 1177202 w 2421171"/>
              <a:gd name="connsiteY3786" fmla="*/ 1345673 h 5922355"/>
              <a:gd name="connsiteX3787" fmla="*/ 1180967 w 2421171"/>
              <a:gd name="connsiteY3787" fmla="*/ 1343875 h 5922355"/>
              <a:gd name="connsiteX3788" fmla="*/ 1184620 w 2421171"/>
              <a:gd name="connsiteY3788" fmla="*/ 1346403 h 5922355"/>
              <a:gd name="connsiteX3789" fmla="*/ 1191927 w 2421171"/>
              <a:gd name="connsiteY3789" fmla="*/ 1714409 h 5922355"/>
              <a:gd name="connsiteX3790" fmla="*/ 1186194 w 2421171"/>
              <a:gd name="connsiteY3790" fmla="*/ 1718847 h 5922355"/>
              <a:gd name="connsiteX3791" fmla="*/ 1174954 w 2421171"/>
              <a:gd name="connsiteY3791" fmla="*/ 1709916 h 5922355"/>
              <a:gd name="connsiteX3792" fmla="*/ 1181923 w 2421171"/>
              <a:gd name="connsiteY3792" fmla="*/ 1704355 h 5922355"/>
              <a:gd name="connsiteX3793" fmla="*/ 1191871 w 2421171"/>
              <a:gd name="connsiteY3793" fmla="*/ 1714409 h 5922355"/>
              <a:gd name="connsiteX3794" fmla="*/ 1195299 w 2421171"/>
              <a:gd name="connsiteY3794" fmla="*/ 2856005 h 5922355"/>
              <a:gd name="connsiteX3795" fmla="*/ 1203392 w 2421171"/>
              <a:gd name="connsiteY3795" fmla="*/ 2863588 h 5922355"/>
              <a:gd name="connsiteX3796" fmla="*/ 1197547 w 2421171"/>
              <a:gd name="connsiteY3796" fmla="*/ 2868531 h 5922355"/>
              <a:gd name="connsiteX3797" fmla="*/ 1189510 w 2421171"/>
              <a:gd name="connsiteY3797" fmla="*/ 2859993 h 5922355"/>
              <a:gd name="connsiteX3798" fmla="*/ 1195243 w 2421171"/>
              <a:gd name="connsiteY3798" fmla="*/ 2856005 h 5922355"/>
              <a:gd name="connsiteX3799" fmla="*/ 1198614 w 2421171"/>
              <a:gd name="connsiteY3799" fmla="*/ 2590841 h 5922355"/>
              <a:gd name="connsiteX3800" fmla="*/ 1201368 w 2421171"/>
              <a:gd name="connsiteY3800" fmla="*/ 2587751 h 5922355"/>
              <a:gd name="connsiteX3801" fmla="*/ 1209124 w 2421171"/>
              <a:gd name="connsiteY3801" fmla="*/ 2591121 h 5922355"/>
              <a:gd name="connsiteX3802" fmla="*/ 1206427 w 2421171"/>
              <a:gd name="connsiteY3802" fmla="*/ 2594547 h 5922355"/>
              <a:gd name="connsiteX3803" fmla="*/ 1198614 w 2421171"/>
              <a:gd name="connsiteY3803" fmla="*/ 2590841 h 5922355"/>
              <a:gd name="connsiteX3804" fmla="*/ 1208562 w 2421171"/>
              <a:gd name="connsiteY3804" fmla="*/ 677172 h 5922355"/>
              <a:gd name="connsiteX3805" fmla="*/ 1206427 w 2421171"/>
              <a:gd name="connsiteY3805" fmla="*/ 678239 h 5922355"/>
              <a:gd name="connsiteX3806" fmla="*/ 1204460 w 2421171"/>
              <a:gd name="connsiteY3806" fmla="*/ 674307 h 5922355"/>
              <a:gd name="connsiteX3807" fmla="*/ 1206483 w 2421171"/>
              <a:gd name="connsiteY3807" fmla="*/ 673296 h 5922355"/>
              <a:gd name="connsiteX3808" fmla="*/ 1208506 w 2421171"/>
              <a:gd name="connsiteY3808" fmla="*/ 677172 h 5922355"/>
              <a:gd name="connsiteX3809" fmla="*/ 1209911 w 2421171"/>
              <a:gd name="connsiteY3809" fmla="*/ 950256 h 5922355"/>
              <a:gd name="connsiteX3810" fmla="*/ 1203504 w 2421171"/>
              <a:gd name="connsiteY3810" fmla="*/ 956603 h 5922355"/>
              <a:gd name="connsiteX3811" fmla="*/ 1198727 w 2421171"/>
              <a:gd name="connsiteY3811" fmla="*/ 948571 h 5922355"/>
              <a:gd name="connsiteX3812" fmla="*/ 1204347 w 2421171"/>
              <a:gd name="connsiteY3812" fmla="*/ 940876 h 5922355"/>
              <a:gd name="connsiteX3813" fmla="*/ 1209911 w 2421171"/>
              <a:gd name="connsiteY3813" fmla="*/ 950256 h 5922355"/>
              <a:gd name="connsiteX3814" fmla="*/ 1219634 w 2421171"/>
              <a:gd name="connsiteY3814" fmla="*/ 849324 h 5922355"/>
              <a:gd name="connsiteX3815" fmla="*/ 1213958 w 2421171"/>
              <a:gd name="connsiteY3815" fmla="*/ 857131 h 5922355"/>
              <a:gd name="connsiteX3816" fmla="*/ 1210529 w 2421171"/>
              <a:gd name="connsiteY3816" fmla="*/ 851852 h 5922355"/>
              <a:gd name="connsiteX3817" fmla="*/ 1216206 w 2421171"/>
              <a:gd name="connsiteY3817" fmla="*/ 844044 h 5922355"/>
              <a:gd name="connsiteX3818" fmla="*/ 1219634 w 2421171"/>
              <a:gd name="connsiteY3818" fmla="*/ 849324 h 5922355"/>
              <a:gd name="connsiteX3819" fmla="*/ 1226547 w 2421171"/>
              <a:gd name="connsiteY3819" fmla="*/ 791584 h 5922355"/>
              <a:gd name="connsiteX3820" fmla="*/ 1223287 w 2421171"/>
              <a:gd name="connsiteY3820" fmla="*/ 797201 h 5922355"/>
              <a:gd name="connsiteX3821" fmla="*/ 1217554 w 2421171"/>
              <a:gd name="connsiteY3821" fmla="*/ 794393 h 5922355"/>
              <a:gd name="connsiteX3822" fmla="*/ 1220927 w 2421171"/>
              <a:gd name="connsiteY3822" fmla="*/ 788664 h 5922355"/>
              <a:gd name="connsiteX3823" fmla="*/ 1226547 w 2421171"/>
              <a:gd name="connsiteY3823" fmla="*/ 791584 h 5922355"/>
              <a:gd name="connsiteX3824" fmla="*/ 1231549 w 2421171"/>
              <a:gd name="connsiteY3824" fmla="*/ 717051 h 5922355"/>
              <a:gd name="connsiteX3825" fmla="*/ 1226604 w 2421171"/>
              <a:gd name="connsiteY3825" fmla="*/ 713175 h 5922355"/>
              <a:gd name="connsiteX3826" fmla="*/ 1229525 w 2421171"/>
              <a:gd name="connsiteY3826" fmla="*/ 710591 h 5922355"/>
              <a:gd name="connsiteX3827" fmla="*/ 1233122 w 2421171"/>
              <a:gd name="connsiteY3827" fmla="*/ 713344 h 5922355"/>
              <a:gd name="connsiteX3828" fmla="*/ 1231549 w 2421171"/>
              <a:gd name="connsiteY3828" fmla="*/ 717051 h 5922355"/>
              <a:gd name="connsiteX3829" fmla="*/ 1230650 w 2421171"/>
              <a:gd name="connsiteY3829" fmla="*/ 1589157 h 5922355"/>
              <a:gd name="connsiteX3830" fmla="*/ 1227559 w 2421171"/>
              <a:gd name="connsiteY3830" fmla="*/ 1586292 h 5922355"/>
              <a:gd name="connsiteX3831" fmla="*/ 1231324 w 2421171"/>
              <a:gd name="connsiteY3831" fmla="*/ 1581237 h 5922355"/>
              <a:gd name="connsiteX3832" fmla="*/ 1234415 w 2421171"/>
              <a:gd name="connsiteY3832" fmla="*/ 1584046 h 5922355"/>
              <a:gd name="connsiteX3833" fmla="*/ 1230650 w 2421171"/>
              <a:gd name="connsiteY3833" fmla="*/ 1589213 h 5922355"/>
              <a:gd name="connsiteX3834" fmla="*/ 1242845 w 2421171"/>
              <a:gd name="connsiteY3834" fmla="*/ 665770 h 5922355"/>
              <a:gd name="connsiteX3835" fmla="*/ 1234809 w 2421171"/>
              <a:gd name="connsiteY3835" fmla="*/ 657289 h 5922355"/>
              <a:gd name="connsiteX3836" fmla="*/ 1239586 w 2421171"/>
              <a:gd name="connsiteY3836" fmla="*/ 653806 h 5922355"/>
              <a:gd name="connsiteX3837" fmla="*/ 1246386 w 2421171"/>
              <a:gd name="connsiteY3837" fmla="*/ 660827 h 5922355"/>
              <a:gd name="connsiteX3838" fmla="*/ 1242901 w 2421171"/>
              <a:gd name="connsiteY3838" fmla="*/ 665770 h 5922355"/>
              <a:gd name="connsiteX3839" fmla="*/ 1253974 w 2421171"/>
              <a:gd name="connsiteY3839" fmla="*/ 2361173 h 5922355"/>
              <a:gd name="connsiteX3840" fmla="*/ 1250489 w 2421171"/>
              <a:gd name="connsiteY3840" fmla="*/ 2364487 h 5922355"/>
              <a:gd name="connsiteX3841" fmla="*/ 1247285 w 2421171"/>
              <a:gd name="connsiteY3841" fmla="*/ 2361286 h 5922355"/>
              <a:gd name="connsiteX3842" fmla="*/ 1250601 w 2421171"/>
              <a:gd name="connsiteY3842" fmla="*/ 2358028 h 5922355"/>
              <a:gd name="connsiteX3843" fmla="*/ 1253974 w 2421171"/>
              <a:gd name="connsiteY3843" fmla="*/ 2361117 h 5922355"/>
              <a:gd name="connsiteX3844" fmla="*/ 1254198 w 2421171"/>
              <a:gd name="connsiteY3844" fmla="*/ 2959240 h 5922355"/>
              <a:gd name="connsiteX3845" fmla="*/ 1249365 w 2421171"/>
              <a:gd name="connsiteY3845" fmla="*/ 2956601 h 5922355"/>
              <a:gd name="connsiteX3846" fmla="*/ 1251332 w 2421171"/>
              <a:gd name="connsiteY3846" fmla="*/ 2952219 h 5922355"/>
              <a:gd name="connsiteX3847" fmla="*/ 1255041 w 2421171"/>
              <a:gd name="connsiteY3847" fmla="*/ 2954635 h 5922355"/>
              <a:gd name="connsiteX3848" fmla="*/ 1254198 w 2421171"/>
              <a:gd name="connsiteY3848" fmla="*/ 2959184 h 5922355"/>
              <a:gd name="connsiteX3849" fmla="*/ 1257064 w 2421171"/>
              <a:gd name="connsiteY3849" fmla="*/ 3642569 h 5922355"/>
              <a:gd name="connsiteX3850" fmla="*/ 1260943 w 2421171"/>
              <a:gd name="connsiteY3850" fmla="*/ 3644198 h 5922355"/>
              <a:gd name="connsiteX3851" fmla="*/ 1256109 w 2421171"/>
              <a:gd name="connsiteY3851" fmla="*/ 3648410 h 5922355"/>
              <a:gd name="connsiteX3852" fmla="*/ 1253411 w 2421171"/>
              <a:gd name="connsiteY3852" fmla="*/ 3645209 h 5922355"/>
              <a:gd name="connsiteX3853" fmla="*/ 1257008 w 2421171"/>
              <a:gd name="connsiteY3853" fmla="*/ 3642569 h 5922355"/>
              <a:gd name="connsiteX3854" fmla="*/ 1269204 w 2421171"/>
              <a:gd name="connsiteY3854" fmla="*/ 2194469 h 5922355"/>
              <a:gd name="connsiteX3855" fmla="*/ 1265945 w 2421171"/>
              <a:gd name="connsiteY3855" fmla="*/ 2197390 h 5922355"/>
              <a:gd name="connsiteX3856" fmla="*/ 1260212 w 2421171"/>
              <a:gd name="connsiteY3856" fmla="*/ 2190369 h 5922355"/>
              <a:gd name="connsiteX3857" fmla="*/ 1263415 w 2421171"/>
              <a:gd name="connsiteY3857" fmla="*/ 2187392 h 5922355"/>
              <a:gd name="connsiteX3858" fmla="*/ 1269204 w 2421171"/>
              <a:gd name="connsiteY3858" fmla="*/ 2194469 h 5922355"/>
              <a:gd name="connsiteX3859" fmla="*/ 1276510 w 2421171"/>
              <a:gd name="connsiteY3859" fmla="*/ 1924980 h 5922355"/>
              <a:gd name="connsiteX3860" fmla="*/ 1271340 w 2421171"/>
              <a:gd name="connsiteY3860" fmla="*/ 1929024 h 5922355"/>
              <a:gd name="connsiteX3861" fmla="*/ 1268305 w 2421171"/>
              <a:gd name="connsiteY3861" fmla="*/ 1923239 h 5922355"/>
              <a:gd name="connsiteX3862" fmla="*/ 1273363 w 2421171"/>
              <a:gd name="connsiteY3862" fmla="*/ 1919195 h 5922355"/>
              <a:gd name="connsiteX3863" fmla="*/ 1276510 w 2421171"/>
              <a:gd name="connsiteY3863" fmla="*/ 1924980 h 5922355"/>
              <a:gd name="connsiteX3864" fmla="*/ 1279433 w 2421171"/>
              <a:gd name="connsiteY3864" fmla="*/ 4025404 h 5922355"/>
              <a:gd name="connsiteX3865" fmla="*/ 1223568 w 2421171"/>
              <a:gd name="connsiteY3865" fmla="*/ 4035458 h 5922355"/>
              <a:gd name="connsiteX3866" fmla="*/ 1251838 w 2421171"/>
              <a:gd name="connsiteY3866" fmla="*/ 4030908 h 5922355"/>
              <a:gd name="connsiteX3867" fmla="*/ 1279433 w 2421171"/>
              <a:gd name="connsiteY3867" fmla="*/ 4025404 h 5922355"/>
              <a:gd name="connsiteX3868" fmla="*/ 1286345 w 2421171"/>
              <a:gd name="connsiteY3868" fmla="*/ 1775294 h 5922355"/>
              <a:gd name="connsiteX3869" fmla="*/ 1323495 w 2421171"/>
              <a:gd name="connsiteY3869" fmla="*/ 1751592 h 5922355"/>
              <a:gd name="connsiteX3870" fmla="*/ 1337602 w 2421171"/>
              <a:gd name="connsiteY3870" fmla="*/ 1750693 h 5922355"/>
              <a:gd name="connsiteX3871" fmla="*/ 1338782 w 2421171"/>
              <a:gd name="connsiteY3871" fmla="*/ 1765465 h 5922355"/>
              <a:gd name="connsiteX3872" fmla="*/ 1326924 w 2421171"/>
              <a:gd name="connsiteY3872" fmla="*/ 1779788 h 5922355"/>
              <a:gd name="connsiteX3873" fmla="*/ 1313884 w 2421171"/>
              <a:gd name="connsiteY3873" fmla="*/ 1803041 h 5922355"/>
              <a:gd name="connsiteX3874" fmla="*/ 1337995 w 2421171"/>
              <a:gd name="connsiteY3874" fmla="*/ 1786640 h 5922355"/>
              <a:gd name="connsiteX3875" fmla="*/ 1353676 w 2421171"/>
              <a:gd name="connsiteY3875" fmla="*/ 1791358 h 5922355"/>
              <a:gd name="connsiteX3876" fmla="*/ 1352495 w 2421171"/>
              <a:gd name="connsiteY3876" fmla="*/ 1805906 h 5922355"/>
              <a:gd name="connsiteX3877" fmla="*/ 1323832 w 2421171"/>
              <a:gd name="connsiteY3877" fmla="*/ 1829159 h 5922355"/>
              <a:gd name="connsiteX3878" fmla="*/ 1295282 w 2421171"/>
              <a:gd name="connsiteY3878" fmla="*/ 1818375 h 5922355"/>
              <a:gd name="connsiteX3879" fmla="*/ 1283255 w 2421171"/>
              <a:gd name="connsiteY3879" fmla="*/ 1786303 h 5922355"/>
              <a:gd name="connsiteX3880" fmla="*/ 1286290 w 2421171"/>
              <a:gd name="connsiteY3880" fmla="*/ 1775294 h 5922355"/>
              <a:gd name="connsiteX3881" fmla="*/ 1332993 w 2421171"/>
              <a:gd name="connsiteY3881" fmla="*/ 840281 h 5922355"/>
              <a:gd name="connsiteX3882" fmla="*/ 1323720 w 2421171"/>
              <a:gd name="connsiteY3882" fmla="*/ 847302 h 5922355"/>
              <a:gd name="connsiteX3883" fmla="*/ 1320011 w 2421171"/>
              <a:gd name="connsiteY3883" fmla="*/ 842359 h 5922355"/>
              <a:gd name="connsiteX3884" fmla="*/ 1327710 w 2421171"/>
              <a:gd name="connsiteY3884" fmla="*/ 836743 h 5922355"/>
              <a:gd name="connsiteX3885" fmla="*/ 1332993 w 2421171"/>
              <a:gd name="connsiteY3885" fmla="*/ 840337 h 5922355"/>
              <a:gd name="connsiteX3886" fmla="*/ 1343222 w 2421171"/>
              <a:gd name="connsiteY3886" fmla="*/ 746482 h 5922355"/>
              <a:gd name="connsiteX3887" fmla="*/ 1339344 w 2421171"/>
              <a:gd name="connsiteY3887" fmla="*/ 751986 h 5922355"/>
              <a:gd name="connsiteX3888" fmla="*/ 1335129 w 2421171"/>
              <a:gd name="connsiteY3888" fmla="*/ 746033 h 5922355"/>
              <a:gd name="connsiteX3889" fmla="*/ 1337433 w 2421171"/>
              <a:gd name="connsiteY3889" fmla="*/ 739180 h 5922355"/>
              <a:gd name="connsiteX3890" fmla="*/ 1343166 w 2421171"/>
              <a:gd name="connsiteY3890" fmla="*/ 746482 h 5922355"/>
              <a:gd name="connsiteX3891" fmla="*/ 1357441 w 2421171"/>
              <a:gd name="connsiteY3891" fmla="*/ 879542 h 5922355"/>
              <a:gd name="connsiteX3892" fmla="*/ 1353787 w 2421171"/>
              <a:gd name="connsiteY3892" fmla="*/ 881676 h 5922355"/>
              <a:gd name="connsiteX3893" fmla="*/ 1352720 w 2421171"/>
              <a:gd name="connsiteY3893" fmla="*/ 879542 h 5922355"/>
              <a:gd name="connsiteX3894" fmla="*/ 1356429 w 2421171"/>
              <a:gd name="connsiteY3894" fmla="*/ 877520 h 5922355"/>
              <a:gd name="connsiteX3895" fmla="*/ 1357441 w 2421171"/>
              <a:gd name="connsiteY3895" fmla="*/ 879542 h 5922355"/>
              <a:gd name="connsiteX3896" fmla="*/ 1372896 w 2421171"/>
              <a:gd name="connsiteY3896" fmla="*/ 1289225 h 5922355"/>
              <a:gd name="connsiteX3897" fmla="*/ 1358621 w 2421171"/>
              <a:gd name="connsiteY3897" fmla="*/ 1300065 h 5922355"/>
              <a:gd name="connsiteX3898" fmla="*/ 1338951 w 2421171"/>
              <a:gd name="connsiteY3898" fmla="*/ 1295178 h 5922355"/>
              <a:gd name="connsiteX3899" fmla="*/ 1337658 w 2421171"/>
              <a:gd name="connsiteY3899" fmla="*/ 1271869 h 5922355"/>
              <a:gd name="connsiteX3900" fmla="*/ 1372896 w 2421171"/>
              <a:gd name="connsiteY3900" fmla="*/ 1289225 h 5922355"/>
              <a:gd name="connsiteX3901" fmla="*/ 1375257 w 2421171"/>
              <a:gd name="connsiteY3901" fmla="*/ 785743 h 5922355"/>
              <a:gd name="connsiteX3902" fmla="*/ 1378123 w 2421171"/>
              <a:gd name="connsiteY3902" fmla="*/ 789113 h 5922355"/>
              <a:gd name="connsiteX3903" fmla="*/ 1374583 w 2421171"/>
              <a:gd name="connsiteY3903" fmla="*/ 791753 h 5922355"/>
              <a:gd name="connsiteX3904" fmla="*/ 1370704 w 2421171"/>
              <a:gd name="connsiteY3904" fmla="*/ 789675 h 5922355"/>
              <a:gd name="connsiteX3905" fmla="*/ 1375257 w 2421171"/>
              <a:gd name="connsiteY3905" fmla="*/ 785743 h 5922355"/>
              <a:gd name="connsiteX3906" fmla="*/ 1379303 w 2421171"/>
              <a:gd name="connsiteY3906" fmla="*/ 661951 h 5922355"/>
              <a:gd name="connsiteX3907" fmla="*/ 1375482 w 2421171"/>
              <a:gd name="connsiteY3907" fmla="*/ 659423 h 5922355"/>
              <a:gd name="connsiteX3908" fmla="*/ 1376887 w 2421171"/>
              <a:gd name="connsiteY3908" fmla="*/ 655716 h 5922355"/>
              <a:gd name="connsiteX3909" fmla="*/ 1380708 w 2421171"/>
              <a:gd name="connsiteY3909" fmla="*/ 658356 h 5922355"/>
              <a:gd name="connsiteX3910" fmla="*/ 1379303 w 2421171"/>
              <a:gd name="connsiteY3910" fmla="*/ 661951 h 5922355"/>
              <a:gd name="connsiteX3911" fmla="*/ 1384080 w 2421171"/>
              <a:gd name="connsiteY3911" fmla="*/ 1127126 h 5922355"/>
              <a:gd name="connsiteX3912" fmla="*/ 1393804 w 2421171"/>
              <a:gd name="connsiteY3912" fmla="*/ 1133810 h 5922355"/>
              <a:gd name="connsiteX3913" fmla="*/ 1388352 w 2421171"/>
              <a:gd name="connsiteY3913" fmla="*/ 1137967 h 5922355"/>
              <a:gd name="connsiteX3914" fmla="*/ 1380034 w 2421171"/>
              <a:gd name="connsiteY3914" fmla="*/ 1132518 h 5922355"/>
              <a:gd name="connsiteX3915" fmla="*/ 1384080 w 2421171"/>
              <a:gd name="connsiteY3915" fmla="*/ 1127183 h 5922355"/>
              <a:gd name="connsiteX3916" fmla="*/ 1391668 w 2421171"/>
              <a:gd name="connsiteY3916" fmla="*/ 1185765 h 5922355"/>
              <a:gd name="connsiteX3917" fmla="*/ 1396951 w 2421171"/>
              <a:gd name="connsiteY3917" fmla="*/ 1187787 h 5922355"/>
              <a:gd name="connsiteX3918" fmla="*/ 1392567 w 2421171"/>
              <a:gd name="connsiteY3918" fmla="*/ 1198852 h 5922355"/>
              <a:gd name="connsiteX3919" fmla="*/ 1388577 w 2421171"/>
              <a:gd name="connsiteY3919" fmla="*/ 1196998 h 5922355"/>
              <a:gd name="connsiteX3920" fmla="*/ 1391668 w 2421171"/>
              <a:gd name="connsiteY3920" fmla="*/ 1185765 h 5922355"/>
              <a:gd name="connsiteX3921" fmla="*/ 1398074 w 2421171"/>
              <a:gd name="connsiteY3921" fmla="*/ 597415 h 5922355"/>
              <a:gd name="connsiteX3922" fmla="*/ 1390881 w 2421171"/>
              <a:gd name="connsiteY3922" fmla="*/ 591630 h 5922355"/>
              <a:gd name="connsiteX3923" fmla="*/ 1392399 w 2421171"/>
              <a:gd name="connsiteY3923" fmla="*/ 584946 h 5922355"/>
              <a:gd name="connsiteX3924" fmla="*/ 1401110 w 2421171"/>
              <a:gd name="connsiteY3924" fmla="*/ 591517 h 5922355"/>
              <a:gd name="connsiteX3925" fmla="*/ 1398074 w 2421171"/>
              <a:gd name="connsiteY3925" fmla="*/ 597471 h 5922355"/>
              <a:gd name="connsiteX3926" fmla="*/ 1405887 w 2421171"/>
              <a:gd name="connsiteY3926" fmla="*/ 1512264 h 5922355"/>
              <a:gd name="connsiteX3927" fmla="*/ 1401784 w 2421171"/>
              <a:gd name="connsiteY3927" fmla="*/ 1517768 h 5922355"/>
              <a:gd name="connsiteX3928" fmla="*/ 1396838 w 2421171"/>
              <a:gd name="connsiteY3928" fmla="*/ 1516252 h 5922355"/>
              <a:gd name="connsiteX3929" fmla="*/ 1400491 w 2421171"/>
              <a:gd name="connsiteY3929" fmla="*/ 1510074 h 5922355"/>
              <a:gd name="connsiteX3930" fmla="*/ 1405887 w 2421171"/>
              <a:gd name="connsiteY3930" fmla="*/ 1512208 h 5922355"/>
              <a:gd name="connsiteX3931" fmla="*/ 1408247 w 2421171"/>
              <a:gd name="connsiteY3931" fmla="*/ 1490808 h 5922355"/>
              <a:gd name="connsiteX3932" fmla="*/ 1406112 w 2421171"/>
              <a:gd name="connsiteY3932" fmla="*/ 1494403 h 5922355"/>
              <a:gd name="connsiteX3933" fmla="*/ 1403583 w 2421171"/>
              <a:gd name="connsiteY3933" fmla="*/ 1491201 h 5922355"/>
              <a:gd name="connsiteX3934" fmla="*/ 1404707 w 2421171"/>
              <a:gd name="connsiteY3934" fmla="*/ 1489292 h 5922355"/>
              <a:gd name="connsiteX3935" fmla="*/ 1408304 w 2421171"/>
              <a:gd name="connsiteY3935" fmla="*/ 1490864 h 5922355"/>
              <a:gd name="connsiteX3936" fmla="*/ 1417970 w 2421171"/>
              <a:gd name="connsiteY3936" fmla="*/ 1751985 h 5922355"/>
              <a:gd name="connsiteX3937" fmla="*/ 1421736 w 2421171"/>
              <a:gd name="connsiteY3937" fmla="*/ 1758051 h 5922355"/>
              <a:gd name="connsiteX3938" fmla="*/ 1400042 w 2421171"/>
              <a:gd name="connsiteY3938" fmla="*/ 1772711 h 5922355"/>
              <a:gd name="connsiteX3939" fmla="*/ 1400885 w 2421171"/>
              <a:gd name="connsiteY3939" fmla="*/ 1772598 h 5922355"/>
              <a:gd name="connsiteX3940" fmla="*/ 1399592 w 2421171"/>
              <a:gd name="connsiteY3940" fmla="*/ 1772767 h 5922355"/>
              <a:gd name="connsiteX3941" fmla="*/ 1399592 w 2421171"/>
              <a:gd name="connsiteY3941" fmla="*/ 1772767 h 5922355"/>
              <a:gd name="connsiteX3942" fmla="*/ 1399817 w 2421171"/>
              <a:gd name="connsiteY3942" fmla="*/ 1772711 h 5922355"/>
              <a:gd name="connsiteX3943" fmla="*/ 1400042 w 2421171"/>
              <a:gd name="connsiteY3943" fmla="*/ 1772711 h 5922355"/>
              <a:gd name="connsiteX3944" fmla="*/ 1388520 w 2421171"/>
              <a:gd name="connsiteY3944" fmla="*/ 1769397 h 5922355"/>
              <a:gd name="connsiteX3945" fmla="*/ 1390319 w 2421171"/>
              <a:gd name="connsiteY3945" fmla="*/ 1759568 h 5922355"/>
              <a:gd name="connsiteX3946" fmla="*/ 1418026 w 2421171"/>
              <a:gd name="connsiteY3946" fmla="*/ 1751929 h 5922355"/>
              <a:gd name="connsiteX3947" fmla="*/ 1424658 w 2421171"/>
              <a:gd name="connsiteY3947" fmla="*/ 729913 h 5922355"/>
              <a:gd name="connsiteX3948" fmla="*/ 1418083 w 2421171"/>
              <a:gd name="connsiteY3948" fmla="*/ 723622 h 5922355"/>
              <a:gd name="connsiteX3949" fmla="*/ 1422579 w 2421171"/>
              <a:gd name="connsiteY3949" fmla="*/ 718848 h 5922355"/>
              <a:gd name="connsiteX3950" fmla="*/ 1427693 w 2421171"/>
              <a:gd name="connsiteY3950" fmla="*/ 724071 h 5922355"/>
              <a:gd name="connsiteX3951" fmla="*/ 1424658 w 2421171"/>
              <a:gd name="connsiteY3951" fmla="*/ 729913 h 5922355"/>
              <a:gd name="connsiteX3952" fmla="*/ 1432189 w 2421171"/>
              <a:gd name="connsiteY3952" fmla="*/ 976655 h 5922355"/>
              <a:gd name="connsiteX3953" fmla="*/ 1429042 w 2421171"/>
              <a:gd name="connsiteY3953" fmla="*/ 979744 h 5922355"/>
              <a:gd name="connsiteX3954" fmla="*/ 1421848 w 2421171"/>
              <a:gd name="connsiteY3954" fmla="*/ 973846 h 5922355"/>
              <a:gd name="connsiteX3955" fmla="*/ 1424995 w 2421171"/>
              <a:gd name="connsiteY3955" fmla="*/ 970870 h 5922355"/>
              <a:gd name="connsiteX3956" fmla="*/ 1432189 w 2421171"/>
              <a:gd name="connsiteY3956" fmla="*/ 976655 h 5922355"/>
              <a:gd name="connsiteX3957" fmla="*/ 1432358 w 2421171"/>
              <a:gd name="connsiteY3957" fmla="*/ 2023497 h 5922355"/>
              <a:gd name="connsiteX3958" fmla="*/ 1427469 w 2421171"/>
              <a:gd name="connsiteY3958" fmla="*/ 2026474 h 5922355"/>
              <a:gd name="connsiteX3959" fmla="*/ 1425670 w 2421171"/>
              <a:gd name="connsiteY3959" fmla="*/ 2022261 h 5922355"/>
              <a:gd name="connsiteX3960" fmla="*/ 1429379 w 2421171"/>
              <a:gd name="connsiteY3960" fmla="*/ 2020239 h 5922355"/>
              <a:gd name="connsiteX3961" fmla="*/ 1432358 w 2421171"/>
              <a:gd name="connsiteY3961" fmla="*/ 2023553 h 5922355"/>
              <a:gd name="connsiteX3962" fmla="*/ 1432920 w 2421171"/>
              <a:gd name="connsiteY3962" fmla="*/ 2400715 h 5922355"/>
              <a:gd name="connsiteX3963" fmla="*/ 1429829 w 2421171"/>
              <a:gd name="connsiteY3963" fmla="*/ 2403860 h 5922355"/>
              <a:gd name="connsiteX3964" fmla="*/ 1425277 w 2421171"/>
              <a:gd name="connsiteY3964" fmla="*/ 2399030 h 5922355"/>
              <a:gd name="connsiteX3965" fmla="*/ 1428536 w 2421171"/>
              <a:gd name="connsiteY3965" fmla="*/ 2395885 h 5922355"/>
              <a:gd name="connsiteX3966" fmla="*/ 1432920 w 2421171"/>
              <a:gd name="connsiteY3966" fmla="*/ 2400771 h 5922355"/>
              <a:gd name="connsiteX3967" fmla="*/ 1441856 w 2421171"/>
              <a:gd name="connsiteY3967" fmla="*/ 2728113 h 5922355"/>
              <a:gd name="connsiteX3968" fmla="*/ 1436067 w 2421171"/>
              <a:gd name="connsiteY3968" fmla="*/ 2734909 h 5922355"/>
              <a:gd name="connsiteX3969" fmla="*/ 1433482 w 2421171"/>
              <a:gd name="connsiteY3969" fmla="*/ 2732045 h 5922355"/>
              <a:gd name="connsiteX3970" fmla="*/ 1438203 w 2421171"/>
              <a:gd name="connsiteY3970" fmla="*/ 2726933 h 5922355"/>
              <a:gd name="connsiteX3971" fmla="*/ 1441856 w 2421171"/>
              <a:gd name="connsiteY3971" fmla="*/ 2728113 h 5922355"/>
              <a:gd name="connsiteX3972" fmla="*/ 1444553 w 2421171"/>
              <a:gd name="connsiteY3972" fmla="*/ 4299162 h 5922355"/>
              <a:gd name="connsiteX3973" fmla="*/ 1448937 w 2421171"/>
              <a:gd name="connsiteY3973" fmla="*/ 4295624 h 5922355"/>
              <a:gd name="connsiteX3974" fmla="*/ 1451860 w 2421171"/>
              <a:gd name="connsiteY3974" fmla="*/ 4299162 h 5922355"/>
              <a:gd name="connsiteX3975" fmla="*/ 1448375 w 2421171"/>
              <a:gd name="connsiteY3975" fmla="*/ 4301746 h 5922355"/>
              <a:gd name="connsiteX3976" fmla="*/ 1444497 w 2421171"/>
              <a:gd name="connsiteY3976" fmla="*/ 4299162 h 5922355"/>
              <a:gd name="connsiteX3977" fmla="*/ 1447814 w 2421171"/>
              <a:gd name="connsiteY3977" fmla="*/ 2928573 h 5922355"/>
              <a:gd name="connsiteX3978" fmla="*/ 1449330 w 2421171"/>
              <a:gd name="connsiteY3978" fmla="*/ 2932336 h 5922355"/>
              <a:gd name="connsiteX3979" fmla="*/ 1447307 w 2421171"/>
              <a:gd name="connsiteY3979" fmla="*/ 2933460 h 5922355"/>
              <a:gd name="connsiteX3980" fmla="*/ 1445622 w 2421171"/>
              <a:gd name="connsiteY3980" fmla="*/ 2931999 h 5922355"/>
              <a:gd name="connsiteX3981" fmla="*/ 1447870 w 2421171"/>
              <a:gd name="connsiteY3981" fmla="*/ 2928573 h 5922355"/>
              <a:gd name="connsiteX3982" fmla="*/ 1454501 w 2421171"/>
              <a:gd name="connsiteY3982" fmla="*/ 2568318 h 5922355"/>
              <a:gd name="connsiteX3983" fmla="*/ 1451466 w 2421171"/>
              <a:gd name="connsiteY3983" fmla="*/ 2571687 h 5922355"/>
              <a:gd name="connsiteX3984" fmla="*/ 1447701 w 2421171"/>
              <a:gd name="connsiteY3984" fmla="*/ 2569834 h 5922355"/>
              <a:gd name="connsiteX3985" fmla="*/ 1449781 w 2421171"/>
              <a:gd name="connsiteY3985" fmla="*/ 2565902 h 5922355"/>
              <a:gd name="connsiteX3986" fmla="*/ 1454501 w 2421171"/>
              <a:gd name="connsiteY3986" fmla="*/ 2568374 h 5922355"/>
              <a:gd name="connsiteX3987" fmla="*/ 1452141 w 2421171"/>
              <a:gd name="connsiteY3987" fmla="*/ 2327698 h 5922355"/>
              <a:gd name="connsiteX3988" fmla="*/ 1456131 w 2421171"/>
              <a:gd name="connsiteY3988" fmla="*/ 2322025 h 5922355"/>
              <a:gd name="connsiteX3989" fmla="*/ 1459785 w 2421171"/>
              <a:gd name="connsiteY3989" fmla="*/ 2325058 h 5922355"/>
              <a:gd name="connsiteX3990" fmla="*/ 1455738 w 2421171"/>
              <a:gd name="connsiteY3990" fmla="*/ 2330113 h 5922355"/>
              <a:gd name="connsiteX3991" fmla="*/ 1452197 w 2421171"/>
              <a:gd name="connsiteY3991" fmla="*/ 2327698 h 5922355"/>
              <a:gd name="connsiteX3992" fmla="*/ 1459222 w 2421171"/>
              <a:gd name="connsiteY3992" fmla="*/ 853649 h 5922355"/>
              <a:gd name="connsiteX3993" fmla="*/ 1455457 w 2421171"/>
              <a:gd name="connsiteY3993" fmla="*/ 855727 h 5922355"/>
              <a:gd name="connsiteX3994" fmla="*/ 1454445 w 2421171"/>
              <a:gd name="connsiteY3994" fmla="*/ 853537 h 5922355"/>
              <a:gd name="connsiteX3995" fmla="*/ 1458267 w 2421171"/>
              <a:gd name="connsiteY3995" fmla="*/ 851515 h 5922355"/>
              <a:gd name="connsiteX3996" fmla="*/ 1459222 w 2421171"/>
              <a:gd name="connsiteY3996" fmla="*/ 853593 h 5922355"/>
              <a:gd name="connsiteX3997" fmla="*/ 1459391 w 2421171"/>
              <a:gd name="connsiteY3997" fmla="*/ 1322082 h 5922355"/>
              <a:gd name="connsiteX3998" fmla="*/ 1463718 w 2421171"/>
              <a:gd name="connsiteY3998" fmla="*/ 1328261 h 5922355"/>
              <a:gd name="connsiteX3999" fmla="*/ 1459110 w 2421171"/>
              <a:gd name="connsiteY3999" fmla="*/ 1331294 h 5922355"/>
              <a:gd name="connsiteX4000" fmla="*/ 1455288 w 2421171"/>
              <a:gd name="connsiteY4000" fmla="*/ 1325003 h 5922355"/>
              <a:gd name="connsiteX4001" fmla="*/ 1459391 w 2421171"/>
              <a:gd name="connsiteY4001" fmla="*/ 1322139 h 5922355"/>
              <a:gd name="connsiteX4002" fmla="*/ 1466079 w 2421171"/>
              <a:gd name="connsiteY4002" fmla="*/ 1043831 h 5922355"/>
              <a:gd name="connsiteX4003" fmla="*/ 1467821 w 2421171"/>
              <a:gd name="connsiteY4003" fmla="*/ 1048212 h 5922355"/>
              <a:gd name="connsiteX4004" fmla="*/ 1465517 w 2421171"/>
              <a:gd name="connsiteY4004" fmla="*/ 1051189 h 5922355"/>
              <a:gd name="connsiteX4005" fmla="*/ 1462370 w 2421171"/>
              <a:gd name="connsiteY4005" fmla="*/ 1045010 h 5922355"/>
              <a:gd name="connsiteX4006" fmla="*/ 1466079 w 2421171"/>
              <a:gd name="connsiteY4006" fmla="*/ 1043831 h 5922355"/>
              <a:gd name="connsiteX4007" fmla="*/ 1469957 w 2421171"/>
              <a:gd name="connsiteY4007" fmla="*/ 706379 h 5922355"/>
              <a:gd name="connsiteX4008" fmla="*/ 1464224 w 2421171"/>
              <a:gd name="connsiteY4008" fmla="*/ 698796 h 5922355"/>
              <a:gd name="connsiteX4009" fmla="*/ 1468946 w 2421171"/>
              <a:gd name="connsiteY4009" fmla="*/ 694415 h 5922355"/>
              <a:gd name="connsiteX4010" fmla="*/ 1473048 w 2421171"/>
              <a:gd name="connsiteY4010" fmla="*/ 700313 h 5922355"/>
              <a:gd name="connsiteX4011" fmla="*/ 1469957 w 2421171"/>
              <a:gd name="connsiteY4011" fmla="*/ 706323 h 5922355"/>
              <a:gd name="connsiteX4012" fmla="*/ 1482658 w 2421171"/>
              <a:gd name="connsiteY4012" fmla="*/ 909984 h 5922355"/>
              <a:gd name="connsiteX4013" fmla="*/ 1480130 w 2421171"/>
              <a:gd name="connsiteY4013" fmla="*/ 914927 h 5922355"/>
              <a:gd name="connsiteX4014" fmla="*/ 1475971 w 2421171"/>
              <a:gd name="connsiteY4014" fmla="*/ 912849 h 5922355"/>
              <a:gd name="connsiteX4015" fmla="*/ 1478275 w 2421171"/>
              <a:gd name="connsiteY4015" fmla="*/ 909142 h 5922355"/>
              <a:gd name="connsiteX4016" fmla="*/ 1482658 w 2421171"/>
              <a:gd name="connsiteY4016" fmla="*/ 909984 h 5922355"/>
              <a:gd name="connsiteX4017" fmla="*/ 1493056 w 2421171"/>
              <a:gd name="connsiteY4017" fmla="*/ 642011 h 5922355"/>
              <a:gd name="connsiteX4018" fmla="*/ 1489627 w 2421171"/>
              <a:gd name="connsiteY4018" fmla="*/ 644595 h 5922355"/>
              <a:gd name="connsiteX4019" fmla="*/ 1483502 w 2421171"/>
              <a:gd name="connsiteY4019" fmla="*/ 634260 h 5922355"/>
              <a:gd name="connsiteX4020" fmla="*/ 1488279 w 2421171"/>
              <a:gd name="connsiteY4020" fmla="*/ 631115 h 5922355"/>
              <a:gd name="connsiteX4021" fmla="*/ 1493056 w 2421171"/>
              <a:gd name="connsiteY4021" fmla="*/ 642068 h 5922355"/>
              <a:gd name="connsiteX4022" fmla="*/ 1503172 w 2421171"/>
              <a:gd name="connsiteY4022" fmla="*/ 551414 h 5922355"/>
              <a:gd name="connsiteX4023" fmla="*/ 1498957 w 2421171"/>
              <a:gd name="connsiteY4023" fmla="*/ 549392 h 5922355"/>
              <a:gd name="connsiteX4024" fmla="*/ 1501486 w 2421171"/>
              <a:gd name="connsiteY4024" fmla="*/ 544281 h 5922355"/>
              <a:gd name="connsiteX4025" fmla="*/ 1504970 w 2421171"/>
              <a:gd name="connsiteY4025" fmla="*/ 547482 h 5922355"/>
              <a:gd name="connsiteX4026" fmla="*/ 1503116 w 2421171"/>
              <a:gd name="connsiteY4026" fmla="*/ 551414 h 5922355"/>
              <a:gd name="connsiteX4027" fmla="*/ 1501093 w 2421171"/>
              <a:gd name="connsiteY4027" fmla="*/ 604042 h 5922355"/>
              <a:gd name="connsiteX4028" fmla="*/ 1504183 w 2421171"/>
              <a:gd name="connsiteY4028" fmla="*/ 607356 h 5922355"/>
              <a:gd name="connsiteX4029" fmla="*/ 1500643 w 2421171"/>
              <a:gd name="connsiteY4029" fmla="*/ 612748 h 5922355"/>
              <a:gd name="connsiteX4030" fmla="*/ 1497608 w 2421171"/>
              <a:gd name="connsiteY4030" fmla="*/ 610108 h 5922355"/>
              <a:gd name="connsiteX4031" fmla="*/ 1501149 w 2421171"/>
              <a:gd name="connsiteY4031" fmla="*/ 604099 h 5922355"/>
              <a:gd name="connsiteX4032" fmla="*/ 1505814 w 2421171"/>
              <a:gd name="connsiteY4032" fmla="*/ 848594 h 5922355"/>
              <a:gd name="connsiteX4033" fmla="*/ 1494348 w 2421171"/>
              <a:gd name="connsiteY4033" fmla="*/ 855446 h 5922355"/>
              <a:gd name="connsiteX4034" fmla="*/ 1485356 w 2421171"/>
              <a:gd name="connsiteY4034" fmla="*/ 845168 h 5922355"/>
              <a:gd name="connsiteX4035" fmla="*/ 1496203 w 2421171"/>
              <a:gd name="connsiteY4035" fmla="*/ 836574 h 5922355"/>
              <a:gd name="connsiteX4036" fmla="*/ 1505814 w 2421171"/>
              <a:gd name="connsiteY4036" fmla="*/ 848594 h 5922355"/>
              <a:gd name="connsiteX4037" fmla="*/ 1513120 w 2421171"/>
              <a:gd name="connsiteY4037" fmla="*/ 1158355 h 5922355"/>
              <a:gd name="connsiteX4038" fmla="*/ 1504633 w 2421171"/>
              <a:gd name="connsiteY4038" fmla="*/ 1151559 h 5922355"/>
              <a:gd name="connsiteX4039" fmla="*/ 1508005 w 2421171"/>
              <a:gd name="connsiteY4039" fmla="*/ 1146167 h 5922355"/>
              <a:gd name="connsiteX4040" fmla="*/ 1515199 w 2421171"/>
              <a:gd name="connsiteY4040" fmla="*/ 1152345 h 5922355"/>
              <a:gd name="connsiteX4041" fmla="*/ 1513064 w 2421171"/>
              <a:gd name="connsiteY4041" fmla="*/ 1158412 h 5922355"/>
              <a:gd name="connsiteX4042" fmla="*/ 1523461 w 2421171"/>
              <a:gd name="connsiteY4042" fmla="*/ 2414813 h 5922355"/>
              <a:gd name="connsiteX4043" fmla="*/ 1518290 w 2421171"/>
              <a:gd name="connsiteY4043" fmla="*/ 2423126 h 5922355"/>
              <a:gd name="connsiteX4044" fmla="*/ 1510422 w 2421171"/>
              <a:gd name="connsiteY4044" fmla="*/ 2418351 h 5922355"/>
              <a:gd name="connsiteX4045" fmla="*/ 1515593 w 2421171"/>
              <a:gd name="connsiteY4045" fmla="*/ 2410319 h 5922355"/>
              <a:gd name="connsiteX4046" fmla="*/ 1523461 w 2421171"/>
              <a:gd name="connsiteY4046" fmla="*/ 2414813 h 5922355"/>
              <a:gd name="connsiteX4047" fmla="*/ 1526608 w 2421171"/>
              <a:gd name="connsiteY4047" fmla="*/ 3517260 h 5922355"/>
              <a:gd name="connsiteX4048" fmla="*/ 1531273 w 2421171"/>
              <a:gd name="connsiteY4048" fmla="*/ 3522147 h 5922355"/>
              <a:gd name="connsiteX4049" fmla="*/ 1525035 w 2421171"/>
              <a:gd name="connsiteY4049" fmla="*/ 3525405 h 5922355"/>
              <a:gd name="connsiteX4050" fmla="*/ 1519864 w 2421171"/>
              <a:gd name="connsiteY4050" fmla="*/ 3519170 h 5922355"/>
              <a:gd name="connsiteX4051" fmla="*/ 1526608 w 2421171"/>
              <a:gd name="connsiteY4051" fmla="*/ 3517317 h 5922355"/>
              <a:gd name="connsiteX4052" fmla="*/ 1528632 w 2421171"/>
              <a:gd name="connsiteY4052" fmla="*/ 3369372 h 5922355"/>
              <a:gd name="connsiteX4053" fmla="*/ 1532734 w 2421171"/>
              <a:gd name="connsiteY4053" fmla="*/ 3368024 h 5922355"/>
              <a:gd name="connsiteX4054" fmla="*/ 1539816 w 2421171"/>
              <a:gd name="connsiteY4054" fmla="*/ 3377123 h 5922355"/>
              <a:gd name="connsiteX4055" fmla="*/ 1535544 w 2421171"/>
              <a:gd name="connsiteY4055" fmla="*/ 3378977 h 5922355"/>
              <a:gd name="connsiteX4056" fmla="*/ 1528632 w 2421171"/>
              <a:gd name="connsiteY4056" fmla="*/ 3369372 h 5922355"/>
              <a:gd name="connsiteX4057" fmla="*/ 1542850 w 2421171"/>
              <a:gd name="connsiteY4057" fmla="*/ 1168016 h 5922355"/>
              <a:gd name="connsiteX4058" fmla="*/ 1539872 w 2421171"/>
              <a:gd name="connsiteY4058" fmla="*/ 1170768 h 5922355"/>
              <a:gd name="connsiteX4059" fmla="*/ 1537680 w 2421171"/>
              <a:gd name="connsiteY4059" fmla="*/ 1167342 h 5922355"/>
              <a:gd name="connsiteX4060" fmla="*/ 1541783 w 2421171"/>
              <a:gd name="connsiteY4060" fmla="*/ 1166219 h 5922355"/>
              <a:gd name="connsiteX4061" fmla="*/ 1542850 w 2421171"/>
              <a:gd name="connsiteY4061" fmla="*/ 1168016 h 5922355"/>
              <a:gd name="connsiteX4062" fmla="*/ 1556901 w 2421171"/>
              <a:gd name="connsiteY4062" fmla="*/ 1297257 h 5922355"/>
              <a:gd name="connsiteX4063" fmla="*/ 1528744 w 2421171"/>
              <a:gd name="connsiteY4063" fmla="*/ 1286079 h 5922355"/>
              <a:gd name="connsiteX4064" fmla="*/ 1556901 w 2421171"/>
              <a:gd name="connsiteY4064" fmla="*/ 1297257 h 5922355"/>
              <a:gd name="connsiteX4065" fmla="*/ 1570389 w 2421171"/>
              <a:gd name="connsiteY4065" fmla="*/ 1215084 h 5922355"/>
              <a:gd name="connsiteX4066" fmla="*/ 1554372 w 2421171"/>
              <a:gd name="connsiteY4066" fmla="*/ 1190595 h 5922355"/>
              <a:gd name="connsiteX4067" fmla="*/ 1570389 w 2421171"/>
              <a:gd name="connsiteY4067" fmla="*/ 1215084 h 5922355"/>
              <a:gd name="connsiteX4068" fmla="*/ 1558138 w 2421171"/>
              <a:gd name="connsiteY4068" fmla="*/ 954076 h 5922355"/>
              <a:gd name="connsiteX4069" fmla="*/ 1562633 w 2421171"/>
              <a:gd name="connsiteY4069" fmla="*/ 948515 h 5922355"/>
              <a:gd name="connsiteX4070" fmla="*/ 1568366 w 2421171"/>
              <a:gd name="connsiteY4070" fmla="*/ 951267 h 5922355"/>
              <a:gd name="connsiteX4071" fmla="*/ 1562802 w 2421171"/>
              <a:gd name="connsiteY4071" fmla="*/ 958513 h 5922355"/>
              <a:gd name="connsiteX4072" fmla="*/ 1558081 w 2421171"/>
              <a:gd name="connsiteY4072" fmla="*/ 954019 h 5922355"/>
              <a:gd name="connsiteX4073" fmla="*/ 1569266 w 2421171"/>
              <a:gd name="connsiteY4073" fmla="*/ 660266 h 5922355"/>
              <a:gd name="connsiteX4074" fmla="*/ 1566455 w 2421171"/>
              <a:gd name="connsiteY4074" fmla="*/ 668354 h 5922355"/>
              <a:gd name="connsiteX4075" fmla="*/ 1560666 w 2421171"/>
              <a:gd name="connsiteY4075" fmla="*/ 661389 h 5922355"/>
              <a:gd name="connsiteX4076" fmla="*/ 1565500 w 2421171"/>
              <a:gd name="connsiteY4076" fmla="*/ 654312 h 5922355"/>
              <a:gd name="connsiteX4077" fmla="*/ 1569266 w 2421171"/>
              <a:gd name="connsiteY4077" fmla="*/ 660209 h 5922355"/>
              <a:gd name="connsiteX4078" fmla="*/ 1581405 w 2421171"/>
              <a:gd name="connsiteY4078" fmla="*/ 501369 h 5922355"/>
              <a:gd name="connsiteX4079" fmla="*/ 1578426 w 2421171"/>
              <a:gd name="connsiteY4079" fmla="*/ 497887 h 5922355"/>
              <a:gd name="connsiteX4080" fmla="*/ 1581011 w 2421171"/>
              <a:gd name="connsiteY4080" fmla="*/ 495078 h 5922355"/>
              <a:gd name="connsiteX4081" fmla="*/ 1584327 w 2421171"/>
              <a:gd name="connsiteY4081" fmla="*/ 498448 h 5922355"/>
              <a:gd name="connsiteX4082" fmla="*/ 1581405 w 2421171"/>
              <a:gd name="connsiteY4082" fmla="*/ 501369 h 5922355"/>
              <a:gd name="connsiteX4083" fmla="*/ 1593376 w 2421171"/>
              <a:gd name="connsiteY4083" fmla="*/ 534901 h 5922355"/>
              <a:gd name="connsiteX4084" fmla="*/ 1567860 w 2421171"/>
              <a:gd name="connsiteY4084" fmla="*/ 524678 h 5922355"/>
              <a:gd name="connsiteX4085" fmla="*/ 1580955 w 2421171"/>
              <a:gd name="connsiteY4085" fmla="*/ 525858 h 5922355"/>
              <a:gd name="connsiteX4086" fmla="*/ 1593376 w 2421171"/>
              <a:gd name="connsiteY4086" fmla="*/ 534901 h 5922355"/>
              <a:gd name="connsiteX4087" fmla="*/ 1603885 w 2421171"/>
              <a:gd name="connsiteY4087" fmla="*/ 810962 h 5922355"/>
              <a:gd name="connsiteX4088" fmla="*/ 1597479 w 2421171"/>
              <a:gd name="connsiteY4088" fmla="*/ 814163 h 5922355"/>
              <a:gd name="connsiteX4089" fmla="*/ 1594331 w 2421171"/>
              <a:gd name="connsiteY4089" fmla="*/ 809389 h 5922355"/>
              <a:gd name="connsiteX4090" fmla="*/ 1601356 w 2421171"/>
              <a:gd name="connsiteY4090" fmla="*/ 807423 h 5922355"/>
              <a:gd name="connsiteX4091" fmla="*/ 1603885 w 2421171"/>
              <a:gd name="connsiteY4091" fmla="*/ 810906 h 5922355"/>
              <a:gd name="connsiteX4092" fmla="*/ 1606359 w 2421171"/>
              <a:gd name="connsiteY4092" fmla="*/ 1340337 h 5922355"/>
              <a:gd name="connsiteX4093" fmla="*/ 1600682 w 2421171"/>
              <a:gd name="connsiteY4093" fmla="*/ 1343594 h 5922355"/>
              <a:gd name="connsiteX4094" fmla="*/ 1591016 w 2421171"/>
              <a:gd name="connsiteY4094" fmla="*/ 1336630 h 5922355"/>
              <a:gd name="connsiteX4095" fmla="*/ 1597479 w 2421171"/>
              <a:gd name="connsiteY4095" fmla="*/ 1334720 h 5922355"/>
              <a:gd name="connsiteX4096" fmla="*/ 1606359 w 2421171"/>
              <a:gd name="connsiteY4096" fmla="*/ 1340337 h 5922355"/>
              <a:gd name="connsiteX4097" fmla="*/ 1612147 w 2421171"/>
              <a:gd name="connsiteY4097" fmla="*/ 3485245 h 5922355"/>
              <a:gd name="connsiteX4098" fmla="*/ 1606864 w 2421171"/>
              <a:gd name="connsiteY4098" fmla="*/ 3489289 h 5922355"/>
              <a:gd name="connsiteX4099" fmla="*/ 1604110 w 2421171"/>
              <a:gd name="connsiteY4099" fmla="*/ 3485526 h 5922355"/>
              <a:gd name="connsiteX4100" fmla="*/ 1609450 w 2421171"/>
              <a:gd name="connsiteY4100" fmla="*/ 3481313 h 5922355"/>
              <a:gd name="connsiteX4101" fmla="*/ 1612147 w 2421171"/>
              <a:gd name="connsiteY4101" fmla="*/ 3485245 h 5922355"/>
              <a:gd name="connsiteX4102" fmla="*/ 1621196 w 2421171"/>
              <a:gd name="connsiteY4102" fmla="*/ 767938 h 5922355"/>
              <a:gd name="connsiteX4103" fmla="*/ 1617992 w 2421171"/>
              <a:gd name="connsiteY4103" fmla="*/ 771308 h 5922355"/>
              <a:gd name="connsiteX4104" fmla="*/ 1614339 w 2421171"/>
              <a:gd name="connsiteY4104" fmla="*/ 769061 h 5922355"/>
              <a:gd name="connsiteX4105" fmla="*/ 1615969 w 2421171"/>
              <a:gd name="connsiteY4105" fmla="*/ 764849 h 5922355"/>
              <a:gd name="connsiteX4106" fmla="*/ 1621196 w 2421171"/>
              <a:gd name="connsiteY4106" fmla="*/ 767882 h 5922355"/>
              <a:gd name="connsiteX4107" fmla="*/ 1627659 w 2421171"/>
              <a:gd name="connsiteY4107" fmla="*/ 696774 h 5922355"/>
              <a:gd name="connsiteX4108" fmla="*/ 1622151 w 2421171"/>
              <a:gd name="connsiteY4108" fmla="*/ 701099 h 5922355"/>
              <a:gd name="connsiteX4109" fmla="*/ 1620971 w 2421171"/>
              <a:gd name="connsiteY4109" fmla="*/ 694303 h 5922355"/>
              <a:gd name="connsiteX4110" fmla="*/ 1624624 w 2421171"/>
              <a:gd name="connsiteY4110" fmla="*/ 691214 h 5922355"/>
              <a:gd name="connsiteX4111" fmla="*/ 1627659 w 2421171"/>
              <a:gd name="connsiteY4111" fmla="*/ 696774 h 5922355"/>
              <a:gd name="connsiteX4112" fmla="*/ 1634909 w 2421171"/>
              <a:gd name="connsiteY4112" fmla="*/ 1021701 h 5922355"/>
              <a:gd name="connsiteX4113" fmla="*/ 1621196 w 2421171"/>
              <a:gd name="connsiteY4113" fmla="*/ 1004626 h 5922355"/>
              <a:gd name="connsiteX4114" fmla="*/ 1634909 w 2421171"/>
              <a:gd name="connsiteY4114" fmla="*/ 1021701 h 5922355"/>
              <a:gd name="connsiteX4115" fmla="*/ 1646037 w 2421171"/>
              <a:gd name="connsiteY4115" fmla="*/ 2809162 h 5922355"/>
              <a:gd name="connsiteX4116" fmla="*/ 1643902 w 2421171"/>
              <a:gd name="connsiteY4116" fmla="*/ 2812532 h 5922355"/>
              <a:gd name="connsiteX4117" fmla="*/ 1635639 w 2421171"/>
              <a:gd name="connsiteY4117" fmla="*/ 2808937 h 5922355"/>
              <a:gd name="connsiteX4118" fmla="*/ 1638000 w 2421171"/>
              <a:gd name="connsiteY4118" fmla="*/ 2805623 h 5922355"/>
              <a:gd name="connsiteX4119" fmla="*/ 1646037 w 2421171"/>
              <a:gd name="connsiteY4119" fmla="*/ 2809218 h 5922355"/>
              <a:gd name="connsiteX4120" fmla="*/ 1645587 w 2421171"/>
              <a:gd name="connsiteY4120" fmla="*/ 1117915 h 5922355"/>
              <a:gd name="connsiteX4121" fmla="*/ 1647217 w 2421171"/>
              <a:gd name="connsiteY4121" fmla="*/ 1121341 h 5922355"/>
              <a:gd name="connsiteX4122" fmla="*/ 1643508 w 2421171"/>
              <a:gd name="connsiteY4122" fmla="*/ 1124150 h 5922355"/>
              <a:gd name="connsiteX4123" fmla="*/ 1641878 w 2421171"/>
              <a:gd name="connsiteY4123" fmla="*/ 1120555 h 5922355"/>
              <a:gd name="connsiteX4124" fmla="*/ 1645644 w 2421171"/>
              <a:gd name="connsiteY4124" fmla="*/ 1117915 h 5922355"/>
              <a:gd name="connsiteX4125" fmla="*/ 1649634 w 2421171"/>
              <a:gd name="connsiteY4125" fmla="*/ 514119 h 5922355"/>
              <a:gd name="connsiteX4126" fmla="*/ 1647049 w 2421171"/>
              <a:gd name="connsiteY4126" fmla="*/ 517601 h 5922355"/>
              <a:gd name="connsiteX4127" fmla="*/ 1643283 w 2421171"/>
              <a:gd name="connsiteY4127" fmla="*/ 515186 h 5922355"/>
              <a:gd name="connsiteX4128" fmla="*/ 1646712 w 2421171"/>
              <a:gd name="connsiteY4128" fmla="*/ 510693 h 5922355"/>
              <a:gd name="connsiteX4129" fmla="*/ 1649634 w 2421171"/>
              <a:gd name="connsiteY4129" fmla="*/ 514063 h 5922355"/>
              <a:gd name="connsiteX4130" fmla="*/ 1654411 w 2421171"/>
              <a:gd name="connsiteY4130" fmla="*/ 1164758 h 5922355"/>
              <a:gd name="connsiteX4131" fmla="*/ 1652669 w 2421171"/>
              <a:gd name="connsiteY4131" fmla="*/ 1169027 h 5922355"/>
              <a:gd name="connsiteX4132" fmla="*/ 1642777 w 2421171"/>
              <a:gd name="connsiteY4132" fmla="*/ 1163410 h 5922355"/>
              <a:gd name="connsiteX4133" fmla="*/ 1645025 w 2421171"/>
              <a:gd name="connsiteY4133" fmla="*/ 1157962 h 5922355"/>
              <a:gd name="connsiteX4134" fmla="*/ 1654355 w 2421171"/>
              <a:gd name="connsiteY4134" fmla="*/ 1164758 h 5922355"/>
              <a:gd name="connsiteX4135" fmla="*/ 1655366 w 2421171"/>
              <a:gd name="connsiteY4135" fmla="*/ 2990582 h 5922355"/>
              <a:gd name="connsiteX4136" fmla="*/ 1653343 w 2421171"/>
              <a:gd name="connsiteY4136" fmla="*/ 2989514 h 5922355"/>
              <a:gd name="connsiteX4137" fmla="*/ 1655310 w 2421171"/>
              <a:gd name="connsiteY4137" fmla="*/ 2985976 h 5922355"/>
              <a:gd name="connsiteX4138" fmla="*/ 1657333 w 2421171"/>
              <a:gd name="connsiteY4138" fmla="*/ 2986987 h 5922355"/>
              <a:gd name="connsiteX4139" fmla="*/ 1655366 w 2421171"/>
              <a:gd name="connsiteY4139" fmla="*/ 2990582 h 5922355"/>
              <a:gd name="connsiteX4140" fmla="*/ 1658907 w 2421171"/>
              <a:gd name="connsiteY4140" fmla="*/ 3528213 h 5922355"/>
              <a:gd name="connsiteX4141" fmla="*/ 1657053 w 2421171"/>
              <a:gd name="connsiteY4141" fmla="*/ 3534223 h 5922355"/>
              <a:gd name="connsiteX4142" fmla="*/ 1651376 w 2421171"/>
              <a:gd name="connsiteY4142" fmla="*/ 3531190 h 5922355"/>
              <a:gd name="connsiteX4143" fmla="*/ 1654861 w 2421171"/>
              <a:gd name="connsiteY4143" fmla="*/ 3526079 h 5922355"/>
              <a:gd name="connsiteX4144" fmla="*/ 1658851 w 2421171"/>
              <a:gd name="connsiteY4144" fmla="*/ 3528213 h 5922355"/>
              <a:gd name="connsiteX4145" fmla="*/ 1663291 w 2421171"/>
              <a:gd name="connsiteY4145" fmla="*/ 3177281 h 5922355"/>
              <a:gd name="connsiteX4146" fmla="*/ 1668799 w 2421171"/>
              <a:gd name="connsiteY4146" fmla="*/ 3183853 h 5922355"/>
              <a:gd name="connsiteX4147" fmla="*/ 1665370 w 2421171"/>
              <a:gd name="connsiteY4147" fmla="*/ 3193289 h 5922355"/>
              <a:gd name="connsiteX4148" fmla="*/ 1659638 w 2421171"/>
              <a:gd name="connsiteY4148" fmla="*/ 3186829 h 5922355"/>
              <a:gd name="connsiteX4149" fmla="*/ 1663347 w 2421171"/>
              <a:gd name="connsiteY4149" fmla="*/ 3177281 h 5922355"/>
              <a:gd name="connsiteX4150" fmla="*/ 1666888 w 2421171"/>
              <a:gd name="connsiteY4150" fmla="*/ 648358 h 5922355"/>
              <a:gd name="connsiteX4151" fmla="*/ 1665876 w 2421171"/>
              <a:gd name="connsiteY4151" fmla="*/ 650436 h 5922355"/>
              <a:gd name="connsiteX4152" fmla="*/ 1662392 w 2421171"/>
              <a:gd name="connsiteY4152" fmla="*/ 648414 h 5922355"/>
              <a:gd name="connsiteX4153" fmla="*/ 1663460 w 2421171"/>
              <a:gd name="connsiteY4153" fmla="*/ 646280 h 5922355"/>
              <a:gd name="connsiteX4154" fmla="*/ 1666888 w 2421171"/>
              <a:gd name="connsiteY4154" fmla="*/ 648358 h 5922355"/>
              <a:gd name="connsiteX4155" fmla="*/ 1683748 w 2421171"/>
              <a:gd name="connsiteY4155" fmla="*/ 672791 h 5922355"/>
              <a:gd name="connsiteX4156" fmla="*/ 1672789 w 2421171"/>
              <a:gd name="connsiteY4156" fmla="*/ 681385 h 5922355"/>
              <a:gd name="connsiteX4157" fmla="*/ 1663628 w 2421171"/>
              <a:gd name="connsiteY4157" fmla="*/ 673184 h 5922355"/>
              <a:gd name="connsiteX4158" fmla="*/ 1674644 w 2421171"/>
              <a:gd name="connsiteY4158" fmla="*/ 665040 h 5922355"/>
              <a:gd name="connsiteX4159" fmla="*/ 1683805 w 2421171"/>
              <a:gd name="connsiteY4159" fmla="*/ 672735 h 5922355"/>
              <a:gd name="connsiteX4160" fmla="*/ 1707859 w 2421171"/>
              <a:gd name="connsiteY4160" fmla="*/ 573038 h 5922355"/>
              <a:gd name="connsiteX4161" fmla="*/ 1714659 w 2421171"/>
              <a:gd name="connsiteY4161" fmla="*/ 578430 h 5922355"/>
              <a:gd name="connsiteX4162" fmla="*/ 1688751 w 2421171"/>
              <a:gd name="connsiteY4162" fmla="*/ 581351 h 5922355"/>
              <a:gd name="connsiteX4163" fmla="*/ 1686839 w 2421171"/>
              <a:gd name="connsiteY4163" fmla="*/ 576689 h 5922355"/>
              <a:gd name="connsiteX4164" fmla="*/ 1707859 w 2421171"/>
              <a:gd name="connsiteY4164" fmla="*/ 572982 h 5922355"/>
              <a:gd name="connsiteX4165" fmla="*/ 1723314 w 2421171"/>
              <a:gd name="connsiteY4165" fmla="*/ 414198 h 5922355"/>
              <a:gd name="connsiteX4166" fmla="*/ 1711568 w 2421171"/>
              <a:gd name="connsiteY4166" fmla="*/ 431666 h 5922355"/>
              <a:gd name="connsiteX4167" fmla="*/ 1702351 w 2421171"/>
              <a:gd name="connsiteY4167" fmla="*/ 421275 h 5922355"/>
              <a:gd name="connsiteX4168" fmla="*/ 1717582 w 2421171"/>
              <a:gd name="connsiteY4168" fmla="*/ 407233 h 5922355"/>
              <a:gd name="connsiteX4169" fmla="*/ 1723314 w 2421171"/>
              <a:gd name="connsiteY4169" fmla="*/ 414198 h 5922355"/>
              <a:gd name="connsiteX4170" fmla="*/ 1726743 w 2421171"/>
              <a:gd name="connsiteY4170" fmla="*/ 802256 h 5922355"/>
              <a:gd name="connsiteX4171" fmla="*/ 1717245 w 2421171"/>
              <a:gd name="connsiteY4171" fmla="*/ 796134 h 5922355"/>
              <a:gd name="connsiteX4172" fmla="*/ 1708027 w 2421171"/>
              <a:gd name="connsiteY4172" fmla="*/ 753840 h 5922355"/>
              <a:gd name="connsiteX4173" fmla="*/ 1717301 w 2421171"/>
              <a:gd name="connsiteY4173" fmla="*/ 768556 h 5922355"/>
              <a:gd name="connsiteX4174" fmla="*/ 1730902 w 2421171"/>
              <a:gd name="connsiteY4174" fmla="*/ 790742 h 5922355"/>
              <a:gd name="connsiteX4175" fmla="*/ 1726799 w 2421171"/>
              <a:gd name="connsiteY4175" fmla="*/ 802256 h 5922355"/>
              <a:gd name="connsiteX4176" fmla="*/ 1726069 w 2421171"/>
              <a:gd name="connsiteY4176" fmla="*/ 1996817 h 5922355"/>
              <a:gd name="connsiteX4177" fmla="*/ 1715671 w 2421171"/>
              <a:gd name="connsiteY4177" fmla="*/ 1987381 h 5922355"/>
              <a:gd name="connsiteX4178" fmla="*/ 1724438 w 2421171"/>
              <a:gd name="connsiteY4178" fmla="*/ 1979967 h 5922355"/>
              <a:gd name="connsiteX4179" fmla="*/ 1733543 w 2421171"/>
              <a:gd name="connsiteY4179" fmla="*/ 1987943 h 5922355"/>
              <a:gd name="connsiteX4180" fmla="*/ 1726124 w 2421171"/>
              <a:gd name="connsiteY4180" fmla="*/ 1996817 h 5922355"/>
              <a:gd name="connsiteX4181" fmla="*/ 1736353 w 2421171"/>
              <a:gd name="connsiteY4181" fmla="*/ 2852579 h 5922355"/>
              <a:gd name="connsiteX4182" fmla="*/ 1733712 w 2421171"/>
              <a:gd name="connsiteY4182" fmla="*/ 2855387 h 5922355"/>
              <a:gd name="connsiteX4183" fmla="*/ 1730958 w 2421171"/>
              <a:gd name="connsiteY4183" fmla="*/ 2849434 h 5922355"/>
              <a:gd name="connsiteX4184" fmla="*/ 1734611 w 2421171"/>
              <a:gd name="connsiteY4184" fmla="*/ 2848254 h 5922355"/>
              <a:gd name="connsiteX4185" fmla="*/ 1736353 w 2421171"/>
              <a:gd name="connsiteY4185" fmla="*/ 2852579 h 5922355"/>
              <a:gd name="connsiteX4186" fmla="*/ 1742592 w 2421171"/>
              <a:gd name="connsiteY4186" fmla="*/ 3711991 h 5922355"/>
              <a:gd name="connsiteX4187" fmla="*/ 1742142 w 2421171"/>
              <a:gd name="connsiteY4187" fmla="*/ 3716316 h 5922355"/>
              <a:gd name="connsiteX4188" fmla="*/ 1737815 w 2421171"/>
              <a:gd name="connsiteY4188" fmla="*/ 3716148 h 5922355"/>
              <a:gd name="connsiteX4189" fmla="*/ 1736690 w 2421171"/>
              <a:gd name="connsiteY4189" fmla="*/ 3711823 h 5922355"/>
              <a:gd name="connsiteX4190" fmla="*/ 1742592 w 2421171"/>
              <a:gd name="connsiteY4190" fmla="*/ 3711935 h 5922355"/>
              <a:gd name="connsiteX4191" fmla="*/ 1742760 w 2421171"/>
              <a:gd name="connsiteY4191" fmla="*/ 2070509 h 5922355"/>
              <a:gd name="connsiteX4192" fmla="*/ 1740793 w 2421171"/>
              <a:gd name="connsiteY4192" fmla="*/ 2066802 h 5922355"/>
              <a:gd name="connsiteX4193" fmla="*/ 1742086 w 2421171"/>
              <a:gd name="connsiteY4193" fmla="*/ 2065060 h 5922355"/>
              <a:gd name="connsiteX4194" fmla="*/ 1745570 w 2421171"/>
              <a:gd name="connsiteY4194" fmla="*/ 2067419 h 5922355"/>
              <a:gd name="connsiteX4195" fmla="*/ 1742760 w 2421171"/>
              <a:gd name="connsiteY4195" fmla="*/ 2070565 h 5922355"/>
              <a:gd name="connsiteX4196" fmla="*/ 1747875 w 2421171"/>
              <a:gd name="connsiteY4196" fmla="*/ 386957 h 5922355"/>
              <a:gd name="connsiteX4197" fmla="*/ 1745570 w 2421171"/>
              <a:gd name="connsiteY4197" fmla="*/ 386957 h 5922355"/>
              <a:gd name="connsiteX4198" fmla="*/ 1745120 w 2421171"/>
              <a:gd name="connsiteY4198" fmla="*/ 382969 h 5922355"/>
              <a:gd name="connsiteX4199" fmla="*/ 1747425 w 2421171"/>
              <a:gd name="connsiteY4199" fmla="*/ 382969 h 5922355"/>
              <a:gd name="connsiteX4200" fmla="*/ 1747875 w 2421171"/>
              <a:gd name="connsiteY4200" fmla="*/ 386900 h 5922355"/>
              <a:gd name="connsiteX4201" fmla="*/ 1753439 w 2421171"/>
              <a:gd name="connsiteY4201" fmla="*/ 2027372 h 5922355"/>
              <a:gd name="connsiteX4202" fmla="*/ 1748493 w 2421171"/>
              <a:gd name="connsiteY4202" fmla="*/ 2034112 h 5922355"/>
              <a:gd name="connsiteX4203" fmla="*/ 1740287 w 2421171"/>
              <a:gd name="connsiteY4203" fmla="*/ 2025519 h 5922355"/>
              <a:gd name="connsiteX4204" fmla="*/ 1745120 w 2421171"/>
              <a:gd name="connsiteY4204" fmla="*/ 2020239 h 5922355"/>
              <a:gd name="connsiteX4205" fmla="*/ 1753439 w 2421171"/>
              <a:gd name="connsiteY4205" fmla="*/ 2027316 h 5922355"/>
              <a:gd name="connsiteX4206" fmla="*/ 1753832 w 2421171"/>
              <a:gd name="connsiteY4206" fmla="*/ 1277542 h 5922355"/>
              <a:gd name="connsiteX4207" fmla="*/ 1751640 w 2421171"/>
              <a:gd name="connsiteY4207" fmla="*/ 1276980 h 5922355"/>
              <a:gd name="connsiteX4208" fmla="*/ 1751921 w 2421171"/>
              <a:gd name="connsiteY4208" fmla="*/ 1272711 h 5922355"/>
              <a:gd name="connsiteX4209" fmla="*/ 1754169 w 2421171"/>
              <a:gd name="connsiteY4209" fmla="*/ 1273329 h 5922355"/>
              <a:gd name="connsiteX4210" fmla="*/ 1753832 w 2421171"/>
              <a:gd name="connsiteY4210" fmla="*/ 1277542 h 5922355"/>
              <a:gd name="connsiteX4211" fmla="*/ 1758047 w 2421171"/>
              <a:gd name="connsiteY4211" fmla="*/ 1609770 h 5922355"/>
              <a:gd name="connsiteX4212" fmla="*/ 1754788 w 2421171"/>
              <a:gd name="connsiteY4212" fmla="*/ 1613140 h 5922355"/>
              <a:gd name="connsiteX4213" fmla="*/ 1752146 w 2421171"/>
              <a:gd name="connsiteY4213" fmla="*/ 1610388 h 5922355"/>
              <a:gd name="connsiteX4214" fmla="*/ 1755237 w 2421171"/>
              <a:gd name="connsiteY4214" fmla="*/ 1606906 h 5922355"/>
              <a:gd name="connsiteX4215" fmla="*/ 1758047 w 2421171"/>
              <a:gd name="connsiteY4215" fmla="*/ 1609770 h 5922355"/>
              <a:gd name="connsiteX4216" fmla="*/ 1763892 w 2421171"/>
              <a:gd name="connsiteY4216" fmla="*/ 1939021 h 5922355"/>
              <a:gd name="connsiteX4217" fmla="*/ 1763611 w 2421171"/>
              <a:gd name="connsiteY4217" fmla="*/ 1948514 h 5922355"/>
              <a:gd name="connsiteX4218" fmla="*/ 1758328 w 2421171"/>
              <a:gd name="connsiteY4218" fmla="*/ 1944807 h 5922355"/>
              <a:gd name="connsiteX4219" fmla="*/ 1758665 w 2421171"/>
              <a:gd name="connsiteY4219" fmla="*/ 1935427 h 5922355"/>
              <a:gd name="connsiteX4220" fmla="*/ 1763949 w 2421171"/>
              <a:gd name="connsiteY4220" fmla="*/ 1938965 h 5922355"/>
              <a:gd name="connsiteX4221" fmla="*/ 1766534 w 2421171"/>
              <a:gd name="connsiteY4221" fmla="*/ 1317252 h 5922355"/>
              <a:gd name="connsiteX4222" fmla="*/ 1764005 w 2421171"/>
              <a:gd name="connsiteY4222" fmla="*/ 1320510 h 5922355"/>
              <a:gd name="connsiteX4223" fmla="*/ 1761757 w 2421171"/>
              <a:gd name="connsiteY4223" fmla="*/ 1317084 h 5922355"/>
              <a:gd name="connsiteX4224" fmla="*/ 1762993 w 2421171"/>
              <a:gd name="connsiteY4224" fmla="*/ 1315286 h 5922355"/>
              <a:gd name="connsiteX4225" fmla="*/ 1766477 w 2421171"/>
              <a:gd name="connsiteY4225" fmla="*/ 1317308 h 5922355"/>
              <a:gd name="connsiteX4226" fmla="*/ 1770917 w 2421171"/>
              <a:gd name="connsiteY4226" fmla="*/ 1806018 h 5922355"/>
              <a:gd name="connsiteX4227" fmla="*/ 1768275 w 2421171"/>
              <a:gd name="connsiteY4227" fmla="*/ 1808826 h 5922355"/>
              <a:gd name="connsiteX4228" fmla="*/ 1764791 w 2421171"/>
              <a:gd name="connsiteY4228" fmla="*/ 1805288 h 5922355"/>
              <a:gd name="connsiteX4229" fmla="*/ 1767601 w 2421171"/>
              <a:gd name="connsiteY4229" fmla="*/ 1802592 h 5922355"/>
              <a:gd name="connsiteX4230" fmla="*/ 1770917 w 2421171"/>
              <a:gd name="connsiteY4230" fmla="*/ 1806018 h 5922355"/>
              <a:gd name="connsiteX4231" fmla="*/ 1775245 w 2421171"/>
              <a:gd name="connsiteY4231" fmla="*/ 1123869 h 5922355"/>
              <a:gd name="connsiteX4232" fmla="*/ 1774346 w 2421171"/>
              <a:gd name="connsiteY4232" fmla="*/ 1126115 h 5922355"/>
              <a:gd name="connsiteX4233" fmla="*/ 1770524 w 2421171"/>
              <a:gd name="connsiteY4233" fmla="*/ 1124206 h 5922355"/>
              <a:gd name="connsiteX4234" fmla="*/ 1771367 w 2421171"/>
              <a:gd name="connsiteY4234" fmla="*/ 1122071 h 5922355"/>
              <a:gd name="connsiteX4235" fmla="*/ 1775245 w 2421171"/>
              <a:gd name="connsiteY4235" fmla="*/ 1123869 h 5922355"/>
              <a:gd name="connsiteX4236" fmla="*/ 1785136 w 2421171"/>
              <a:gd name="connsiteY4236" fmla="*/ 1057535 h 5922355"/>
              <a:gd name="connsiteX4237" fmla="*/ 1789689 w 2421171"/>
              <a:gd name="connsiteY4237" fmla="*/ 1063152 h 5922355"/>
              <a:gd name="connsiteX4238" fmla="*/ 1785080 w 2421171"/>
              <a:gd name="connsiteY4238" fmla="*/ 1067533 h 5922355"/>
              <a:gd name="connsiteX4239" fmla="*/ 1779291 w 2421171"/>
              <a:gd name="connsiteY4239" fmla="*/ 1060456 h 5922355"/>
              <a:gd name="connsiteX4240" fmla="*/ 1785136 w 2421171"/>
              <a:gd name="connsiteY4240" fmla="*/ 1057535 h 5922355"/>
              <a:gd name="connsiteX4241" fmla="*/ 1786317 w 2421171"/>
              <a:gd name="connsiteY4241" fmla="*/ 857918 h 5922355"/>
              <a:gd name="connsiteX4242" fmla="*/ 1787160 w 2421171"/>
              <a:gd name="connsiteY4242" fmla="*/ 855783 h 5922355"/>
              <a:gd name="connsiteX4243" fmla="*/ 1791037 w 2421171"/>
              <a:gd name="connsiteY4243" fmla="*/ 857581 h 5922355"/>
              <a:gd name="connsiteX4244" fmla="*/ 1790138 w 2421171"/>
              <a:gd name="connsiteY4244" fmla="*/ 859827 h 5922355"/>
              <a:gd name="connsiteX4245" fmla="*/ 1786317 w 2421171"/>
              <a:gd name="connsiteY4245" fmla="*/ 857918 h 5922355"/>
              <a:gd name="connsiteX4246" fmla="*/ 1792386 w 2421171"/>
              <a:gd name="connsiteY4246" fmla="*/ 316692 h 5922355"/>
              <a:gd name="connsiteX4247" fmla="*/ 1787778 w 2421171"/>
              <a:gd name="connsiteY4247" fmla="*/ 323376 h 5922355"/>
              <a:gd name="connsiteX4248" fmla="*/ 1781652 w 2421171"/>
              <a:gd name="connsiteY4248" fmla="*/ 317590 h 5922355"/>
              <a:gd name="connsiteX4249" fmla="*/ 1787440 w 2421171"/>
              <a:gd name="connsiteY4249" fmla="*/ 313546 h 5922355"/>
              <a:gd name="connsiteX4250" fmla="*/ 1792386 w 2421171"/>
              <a:gd name="connsiteY4250" fmla="*/ 316748 h 5922355"/>
              <a:gd name="connsiteX4251" fmla="*/ 1793117 w 2421171"/>
              <a:gd name="connsiteY4251" fmla="*/ 1789112 h 5922355"/>
              <a:gd name="connsiteX4252" fmla="*/ 1790419 w 2421171"/>
              <a:gd name="connsiteY4252" fmla="*/ 1792032 h 5922355"/>
              <a:gd name="connsiteX4253" fmla="*/ 1788845 w 2421171"/>
              <a:gd name="connsiteY4253" fmla="*/ 1790179 h 5922355"/>
              <a:gd name="connsiteX4254" fmla="*/ 1791599 w 2421171"/>
              <a:gd name="connsiteY4254" fmla="*/ 1787258 h 5922355"/>
              <a:gd name="connsiteX4255" fmla="*/ 1793117 w 2421171"/>
              <a:gd name="connsiteY4255" fmla="*/ 1789112 h 5922355"/>
              <a:gd name="connsiteX4256" fmla="*/ 1800536 w 2421171"/>
              <a:gd name="connsiteY4256" fmla="*/ 1196830 h 5922355"/>
              <a:gd name="connsiteX4257" fmla="*/ 1795702 w 2421171"/>
              <a:gd name="connsiteY4257" fmla="*/ 1201155 h 5922355"/>
              <a:gd name="connsiteX4258" fmla="*/ 1793173 w 2421171"/>
              <a:gd name="connsiteY4258" fmla="*/ 1197448 h 5922355"/>
              <a:gd name="connsiteX4259" fmla="*/ 1798006 w 2421171"/>
              <a:gd name="connsiteY4259" fmla="*/ 1193347 h 5922355"/>
              <a:gd name="connsiteX4260" fmla="*/ 1800536 w 2421171"/>
              <a:gd name="connsiteY4260" fmla="*/ 1196830 h 5922355"/>
              <a:gd name="connsiteX4261" fmla="*/ 1803683 w 2421171"/>
              <a:gd name="connsiteY4261" fmla="*/ 4029785 h 5922355"/>
              <a:gd name="connsiteX4262" fmla="*/ 1800873 w 2421171"/>
              <a:gd name="connsiteY4262" fmla="*/ 4032762 h 5922355"/>
              <a:gd name="connsiteX4263" fmla="*/ 1799243 w 2421171"/>
              <a:gd name="connsiteY4263" fmla="*/ 4030740 h 5922355"/>
              <a:gd name="connsiteX4264" fmla="*/ 1802334 w 2421171"/>
              <a:gd name="connsiteY4264" fmla="*/ 4027875 h 5922355"/>
              <a:gd name="connsiteX4265" fmla="*/ 1803683 w 2421171"/>
              <a:gd name="connsiteY4265" fmla="*/ 4029785 h 5922355"/>
              <a:gd name="connsiteX4266" fmla="*/ 1803852 w 2421171"/>
              <a:gd name="connsiteY4266" fmla="*/ 4590108 h 5922355"/>
              <a:gd name="connsiteX4267" fmla="*/ 1816328 w 2421171"/>
              <a:gd name="connsiteY4267" fmla="*/ 4574886 h 5922355"/>
              <a:gd name="connsiteX4268" fmla="*/ 1822567 w 2421171"/>
              <a:gd name="connsiteY4268" fmla="*/ 4583031 h 5922355"/>
              <a:gd name="connsiteX4269" fmla="*/ 1808347 w 2421171"/>
              <a:gd name="connsiteY4269" fmla="*/ 4598364 h 5922355"/>
              <a:gd name="connsiteX4270" fmla="*/ 1803852 w 2421171"/>
              <a:gd name="connsiteY4270" fmla="*/ 4590108 h 5922355"/>
              <a:gd name="connsiteX4271" fmla="*/ 1804751 w 2421171"/>
              <a:gd name="connsiteY4271" fmla="*/ 4557475 h 5922355"/>
              <a:gd name="connsiteX4272" fmla="*/ 1808347 w 2421171"/>
              <a:gd name="connsiteY4272" fmla="*/ 4554891 h 5922355"/>
              <a:gd name="connsiteX4273" fmla="*/ 1815766 w 2421171"/>
              <a:gd name="connsiteY4273" fmla="*/ 4559665 h 5922355"/>
              <a:gd name="connsiteX4274" fmla="*/ 1812057 w 2421171"/>
              <a:gd name="connsiteY4274" fmla="*/ 4562698 h 5922355"/>
              <a:gd name="connsiteX4275" fmla="*/ 1804695 w 2421171"/>
              <a:gd name="connsiteY4275" fmla="*/ 4557531 h 5922355"/>
              <a:gd name="connsiteX4276" fmla="*/ 1810933 w 2421171"/>
              <a:gd name="connsiteY4276" fmla="*/ 576184 h 5922355"/>
              <a:gd name="connsiteX4277" fmla="*/ 1808236 w 2421171"/>
              <a:gd name="connsiteY4277" fmla="*/ 581351 h 5922355"/>
              <a:gd name="connsiteX4278" fmla="*/ 1804751 w 2421171"/>
              <a:gd name="connsiteY4278" fmla="*/ 578430 h 5922355"/>
              <a:gd name="connsiteX4279" fmla="*/ 1806830 w 2421171"/>
              <a:gd name="connsiteY4279" fmla="*/ 574667 h 5922355"/>
              <a:gd name="connsiteX4280" fmla="*/ 1810933 w 2421171"/>
              <a:gd name="connsiteY4280" fmla="*/ 576184 h 5922355"/>
              <a:gd name="connsiteX4281" fmla="*/ 1838022 w 2421171"/>
              <a:gd name="connsiteY4281" fmla="*/ 549223 h 5922355"/>
              <a:gd name="connsiteX4282" fmla="*/ 1837685 w 2421171"/>
              <a:gd name="connsiteY4282" fmla="*/ 553717 h 5922355"/>
              <a:gd name="connsiteX4283" fmla="*/ 1813293 w 2421171"/>
              <a:gd name="connsiteY4283" fmla="*/ 561805 h 5922355"/>
              <a:gd name="connsiteX4284" fmla="*/ 1811046 w 2421171"/>
              <a:gd name="connsiteY4284" fmla="*/ 554952 h 5922355"/>
              <a:gd name="connsiteX4285" fmla="*/ 1832178 w 2421171"/>
              <a:gd name="connsiteY4285" fmla="*/ 547089 h 5922355"/>
              <a:gd name="connsiteX4286" fmla="*/ 1838078 w 2421171"/>
              <a:gd name="connsiteY4286" fmla="*/ 549223 h 5922355"/>
              <a:gd name="connsiteX4287" fmla="*/ 1846003 w 2421171"/>
              <a:gd name="connsiteY4287" fmla="*/ 1300514 h 5922355"/>
              <a:gd name="connsiteX4288" fmla="*/ 1843249 w 2421171"/>
              <a:gd name="connsiteY4288" fmla="*/ 1303716 h 5922355"/>
              <a:gd name="connsiteX4289" fmla="*/ 1839427 w 2421171"/>
              <a:gd name="connsiteY4289" fmla="*/ 1298548 h 5922355"/>
              <a:gd name="connsiteX4290" fmla="*/ 1842293 w 2421171"/>
              <a:gd name="connsiteY4290" fmla="*/ 1295347 h 5922355"/>
              <a:gd name="connsiteX4291" fmla="*/ 1846059 w 2421171"/>
              <a:gd name="connsiteY4291" fmla="*/ 1300514 h 5922355"/>
              <a:gd name="connsiteX4292" fmla="*/ 1856906 w 2421171"/>
              <a:gd name="connsiteY4292" fmla="*/ 661951 h 5922355"/>
              <a:gd name="connsiteX4293" fmla="*/ 1853646 w 2421171"/>
              <a:gd name="connsiteY4293" fmla="*/ 658749 h 5922355"/>
              <a:gd name="connsiteX4294" fmla="*/ 1855838 w 2421171"/>
              <a:gd name="connsiteY4294" fmla="*/ 654986 h 5922355"/>
              <a:gd name="connsiteX4295" fmla="*/ 1859828 w 2421171"/>
              <a:gd name="connsiteY4295" fmla="*/ 656671 h 5922355"/>
              <a:gd name="connsiteX4296" fmla="*/ 1856906 w 2421171"/>
              <a:gd name="connsiteY4296" fmla="*/ 661895 h 5922355"/>
              <a:gd name="connsiteX4297" fmla="*/ 1861121 w 2421171"/>
              <a:gd name="connsiteY4297" fmla="*/ 888809 h 5922355"/>
              <a:gd name="connsiteX4298" fmla="*/ 1854995 w 2421171"/>
              <a:gd name="connsiteY4298" fmla="*/ 895718 h 5922355"/>
              <a:gd name="connsiteX4299" fmla="*/ 1851173 w 2421171"/>
              <a:gd name="connsiteY4299" fmla="*/ 890607 h 5922355"/>
              <a:gd name="connsiteX4300" fmla="*/ 1855838 w 2421171"/>
              <a:gd name="connsiteY4300" fmla="*/ 885159 h 5922355"/>
              <a:gd name="connsiteX4301" fmla="*/ 1861177 w 2421171"/>
              <a:gd name="connsiteY4301" fmla="*/ 888809 h 5922355"/>
              <a:gd name="connsiteX4302" fmla="*/ 1867584 w 2421171"/>
              <a:gd name="connsiteY4302" fmla="*/ 1210535 h 5922355"/>
              <a:gd name="connsiteX4303" fmla="*/ 1908836 w 2421171"/>
              <a:gd name="connsiteY4303" fmla="*/ 1234518 h 5922355"/>
              <a:gd name="connsiteX4304" fmla="*/ 1863425 w 2421171"/>
              <a:gd name="connsiteY4304" fmla="*/ 1222161 h 5922355"/>
              <a:gd name="connsiteX4305" fmla="*/ 1854939 w 2421171"/>
              <a:gd name="connsiteY4305" fmla="*/ 1214185 h 5922355"/>
              <a:gd name="connsiteX4306" fmla="*/ 1867584 w 2421171"/>
              <a:gd name="connsiteY4306" fmla="*/ 1210535 h 5922355"/>
              <a:gd name="connsiteX4307" fmla="*/ 1871574 w 2421171"/>
              <a:gd name="connsiteY4307" fmla="*/ 592809 h 5922355"/>
              <a:gd name="connsiteX4308" fmla="*/ 1876970 w 2421171"/>
              <a:gd name="connsiteY4308" fmla="*/ 597752 h 5922355"/>
              <a:gd name="connsiteX4309" fmla="*/ 1874384 w 2421171"/>
              <a:gd name="connsiteY4309" fmla="*/ 602189 h 5922355"/>
              <a:gd name="connsiteX4310" fmla="*/ 1868989 w 2421171"/>
              <a:gd name="connsiteY4310" fmla="*/ 597920 h 5922355"/>
              <a:gd name="connsiteX4311" fmla="*/ 1871631 w 2421171"/>
              <a:gd name="connsiteY4311" fmla="*/ 592809 h 5922355"/>
              <a:gd name="connsiteX4312" fmla="*/ 1877363 w 2421171"/>
              <a:gd name="connsiteY4312" fmla="*/ 408862 h 5922355"/>
              <a:gd name="connsiteX4313" fmla="*/ 1875115 w 2421171"/>
              <a:gd name="connsiteY4313" fmla="*/ 408806 h 5922355"/>
              <a:gd name="connsiteX4314" fmla="*/ 1875509 w 2421171"/>
              <a:gd name="connsiteY4314" fmla="*/ 404705 h 5922355"/>
              <a:gd name="connsiteX4315" fmla="*/ 1877869 w 2421171"/>
              <a:gd name="connsiteY4315" fmla="*/ 404649 h 5922355"/>
              <a:gd name="connsiteX4316" fmla="*/ 1877363 w 2421171"/>
              <a:gd name="connsiteY4316" fmla="*/ 408862 h 5922355"/>
              <a:gd name="connsiteX4317" fmla="*/ 1887311 w 2421171"/>
              <a:gd name="connsiteY4317" fmla="*/ 690259 h 5922355"/>
              <a:gd name="connsiteX4318" fmla="*/ 1882927 w 2421171"/>
              <a:gd name="connsiteY4318" fmla="*/ 692112 h 5922355"/>
              <a:gd name="connsiteX4319" fmla="*/ 1881916 w 2421171"/>
              <a:gd name="connsiteY4319" fmla="*/ 688405 h 5922355"/>
              <a:gd name="connsiteX4320" fmla="*/ 1886299 w 2421171"/>
              <a:gd name="connsiteY4320" fmla="*/ 686776 h 5922355"/>
              <a:gd name="connsiteX4321" fmla="*/ 1887311 w 2421171"/>
              <a:gd name="connsiteY4321" fmla="*/ 690315 h 5922355"/>
              <a:gd name="connsiteX4322" fmla="*/ 1899620 w 2421171"/>
              <a:gd name="connsiteY4322" fmla="*/ 1066354 h 5922355"/>
              <a:gd name="connsiteX4323" fmla="*/ 1890683 w 2421171"/>
              <a:gd name="connsiteY4323" fmla="*/ 1073936 h 5922355"/>
              <a:gd name="connsiteX4324" fmla="*/ 1873710 w 2421171"/>
              <a:gd name="connsiteY4324" fmla="*/ 1061242 h 5922355"/>
              <a:gd name="connsiteX4325" fmla="*/ 1883995 w 2421171"/>
              <a:gd name="connsiteY4325" fmla="*/ 1047538 h 5922355"/>
              <a:gd name="connsiteX4326" fmla="*/ 1899620 w 2421171"/>
              <a:gd name="connsiteY4326" fmla="*/ 1066410 h 5922355"/>
              <a:gd name="connsiteX4327" fmla="*/ 1903553 w 2421171"/>
              <a:gd name="connsiteY4327" fmla="*/ 850728 h 5922355"/>
              <a:gd name="connsiteX4328" fmla="*/ 1900968 w 2421171"/>
              <a:gd name="connsiteY4328" fmla="*/ 854435 h 5922355"/>
              <a:gd name="connsiteX4329" fmla="*/ 1896641 w 2421171"/>
              <a:gd name="connsiteY4329" fmla="*/ 853930 h 5922355"/>
              <a:gd name="connsiteX4330" fmla="*/ 1899451 w 2421171"/>
              <a:gd name="connsiteY4330" fmla="*/ 849099 h 5922355"/>
              <a:gd name="connsiteX4331" fmla="*/ 1903610 w 2421171"/>
              <a:gd name="connsiteY4331" fmla="*/ 850728 h 5922355"/>
              <a:gd name="connsiteX4332" fmla="*/ 1910354 w 2421171"/>
              <a:gd name="connsiteY4332" fmla="*/ 570904 h 5922355"/>
              <a:gd name="connsiteX4333" fmla="*/ 1909455 w 2421171"/>
              <a:gd name="connsiteY4333" fmla="*/ 573094 h 5922355"/>
              <a:gd name="connsiteX4334" fmla="*/ 1905745 w 2421171"/>
              <a:gd name="connsiteY4334" fmla="*/ 571129 h 5922355"/>
              <a:gd name="connsiteX4335" fmla="*/ 1906589 w 2421171"/>
              <a:gd name="connsiteY4335" fmla="*/ 569050 h 5922355"/>
              <a:gd name="connsiteX4336" fmla="*/ 1910354 w 2421171"/>
              <a:gd name="connsiteY4336" fmla="*/ 570904 h 5922355"/>
              <a:gd name="connsiteX4337" fmla="*/ 1926484 w 2421171"/>
              <a:gd name="connsiteY4337" fmla="*/ 422061 h 5922355"/>
              <a:gd name="connsiteX4338" fmla="*/ 1921819 w 2421171"/>
              <a:gd name="connsiteY4338" fmla="*/ 426835 h 5922355"/>
              <a:gd name="connsiteX4339" fmla="*/ 1916873 w 2421171"/>
              <a:gd name="connsiteY4339" fmla="*/ 422847 h 5922355"/>
              <a:gd name="connsiteX4340" fmla="*/ 1921425 w 2421171"/>
              <a:gd name="connsiteY4340" fmla="*/ 418017 h 5922355"/>
              <a:gd name="connsiteX4341" fmla="*/ 1926484 w 2421171"/>
              <a:gd name="connsiteY4341" fmla="*/ 422061 h 5922355"/>
              <a:gd name="connsiteX4342" fmla="*/ 1927832 w 2421171"/>
              <a:gd name="connsiteY4342" fmla="*/ 2157343 h 5922355"/>
              <a:gd name="connsiteX4343" fmla="*/ 1926034 w 2421171"/>
              <a:gd name="connsiteY4343" fmla="*/ 2158747 h 5922355"/>
              <a:gd name="connsiteX4344" fmla="*/ 1923112 w 2421171"/>
              <a:gd name="connsiteY4344" fmla="*/ 2155770 h 5922355"/>
              <a:gd name="connsiteX4345" fmla="*/ 1924910 w 2421171"/>
              <a:gd name="connsiteY4345" fmla="*/ 2154254 h 5922355"/>
              <a:gd name="connsiteX4346" fmla="*/ 1927832 w 2421171"/>
              <a:gd name="connsiteY4346" fmla="*/ 2157287 h 5922355"/>
              <a:gd name="connsiteX4347" fmla="*/ 1939410 w 2421171"/>
              <a:gd name="connsiteY4347" fmla="*/ 410210 h 5922355"/>
              <a:gd name="connsiteX4348" fmla="*/ 1932104 w 2421171"/>
              <a:gd name="connsiteY4348" fmla="*/ 382688 h 5922355"/>
              <a:gd name="connsiteX4349" fmla="*/ 1939410 w 2421171"/>
              <a:gd name="connsiteY4349" fmla="*/ 410210 h 5922355"/>
              <a:gd name="connsiteX4350" fmla="*/ 1948515 w 2421171"/>
              <a:gd name="connsiteY4350" fmla="*/ 2663802 h 5922355"/>
              <a:gd name="connsiteX4351" fmla="*/ 1951437 w 2421171"/>
              <a:gd name="connsiteY4351" fmla="*/ 2669587 h 5922355"/>
              <a:gd name="connsiteX4352" fmla="*/ 1948066 w 2421171"/>
              <a:gd name="connsiteY4352" fmla="*/ 2672676 h 5922355"/>
              <a:gd name="connsiteX4353" fmla="*/ 1945087 w 2421171"/>
              <a:gd name="connsiteY4353" fmla="*/ 2666666 h 5922355"/>
              <a:gd name="connsiteX4354" fmla="*/ 1948459 w 2421171"/>
              <a:gd name="connsiteY4354" fmla="*/ 2663802 h 5922355"/>
              <a:gd name="connsiteX4355" fmla="*/ 1956664 w 2421171"/>
              <a:gd name="connsiteY4355" fmla="*/ 1373419 h 5922355"/>
              <a:gd name="connsiteX4356" fmla="*/ 1951831 w 2421171"/>
              <a:gd name="connsiteY4356" fmla="*/ 1378193 h 5922355"/>
              <a:gd name="connsiteX4357" fmla="*/ 1948121 w 2421171"/>
              <a:gd name="connsiteY4357" fmla="*/ 1371902 h 5922355"/>
              <a:gd name="connsiteX4358" fmla="*/ 1952786 w 2421171"/>
              <a:gd name="connsiteY4358" fmla="*/ 1367241 h 5922355"/>
              <a:gd name="connsiteX4359" fmla="*/ 1956664 w 2421171"/>
              <a:gd name="connsiteY4359" fmla="*/ 1373363 h 5922355"/>
              <a:gd name="connsiteX4360" fmla="*/ 1957114 w 2421171"/>
              <a:gd name="connsiteY4360" fmla="*/ 2274788 h 5922355"/>
              <a:gd name="connsiteX4361" fmla="*/ 1962284 w 2421171"/>
              <a:gd name="connsiteY4361" fmla="*/ 2282202 h 5922355"/>
              <a:gd name="connsiteX4362" fmla="*/ 1958856 w 2421171"/>
              <a:gd name="connsiteY4362" fmla="*/ 2285067 h 5922355"/>
              <a:gd name="connsiteX4363" fmla="*/ 1953573 w 2421171"/>
              <a:gd name="connsiteY4363" fmla="*/ 2277428 h 5922355"/>
              <a:gd name="connsiteX4364" fmla="*/ 1957114 w 2421171"/>
              <a:gd name="connsiteY4364" fmla="*/ 2274788 h 5922355"/>
              <a:gd name="connsiteX4365" fmla="*/ 1965319 w 2421171"/>
              <a:gd name="connsiteY4365" fmla="*/ 1052537 h 5922355"/>
              <a:gd name="connsiteX4366" fmla="*/ 1962397 w 2421171"/>
              <a:gd name="connsiteY4366" fmla="*/ 1054615 h 5922355"/>
              <a:gd name="connsiteX4367" fmla="*/ 1959699 w 2421171"/>
              <a:gd name="connsiteY4367" fmla="*/ 1048549 h 5922355"/>
              <a:gd name="connsiteX4368" fmla="*/ 1963633 w 2421171"/>
              <a:gd name="connsiteY4368" fmla="*/ 1048380 h 5922355"/>
              <a:gd name="connsiteX4369" fmla="*/ 1965319 w 2421171"/>
              <a:gd name="connsiteY4369" fmla="*/ 1052537 h 5922355"/>
              <a:gd name="connsiteX4370" fmla="*/ 1968522 w 2421171"/>
              <a:gd name="connsiteY4370" fmla="*/ 1162568 h 5922355"/>
              <a:gd name="connsiteX4371" fmla="*/ 1971614 w 2421171"/>
              <a:gd name="connsiteY4371" fmla="*/ 1165376 h 5922355"/>
              <a:gd name="connsiteX4372" fmla="*/ 1967848 w 2421171"/>
              <a:gd name="connsiteY4372" fmla="*/ 1170544 h 5922355"/>
              <a:gd name="connsiteX4373" fmla="*/ 1964701 w 2421171"/>
              <a:gd name="connsiteY4373" fmla="*/ 1167623 h 5922355"/>
              <a:gd name="connsiteX4374" fmla="*/ 1968467 w 2421171"/>
              <a:gd name="connsiteY4374" fmla="*/ 1162568 h 5922355"/>
              <a:gd name="connsiteX4375" fmla="*/ 1980606 w 2421171"/>
              <a:gd name="connsiteY4375" fmla="*/ 289001 h 5922355"/>
              <a:gd name="connsiteX4376" fmla="*/ 1977515 w 2421171"/>
              <a:gd name="connsiteY4376" fmla="*/ 295180 h 5922355"/>
              <a:gd name="connsiteX4377" fmla="*/ 1965600 w 2421171"/>
              <a:gd name="connsiteY4377" fmla="*/ 283665 h 5922355"/>
              <a:gd name="connsiteX4378" fmla="*/ 1968860 w 2421171"/>
              <a:gd name="connsiteY4378" fmla="*/ 277993 h 5922355"/>
              <a:gd name="connsiteX4379" fmla="*/ 1980606 w 2421171"/>
              <a:gd name="connsiteY4379" fmla="*/ 289001 h 5922355"/>
              <a:gd name="connsiteX4380" fmla="*/ 2007245 w 2421171"/>
              <a:gd name="connsiteY4380" fmla="*/ 219186 h 5922355"/>
              <a:gd name="connsiteX4381" fmla="*/ 1980831 w 2421171"/>
              <a:gd name="connsiteY4381" fmla="*/ 211210 h 5922355"/>
              <a:gd name="connsiteX4382" fmla="*/ 1980831 w 2421171"/>
              <a:gd name="connsiteY4382" fmla="*/ 201324 h 5922355"/>
              <a:gd name="connsiteX4383" fmla="*/ 1990272 w 2421171"/>
              <a:gd name="connsiteY4383" fmla="*/ 199808 h 5922355"/>
              <a:gd name="connsiteX4384" fmla="*/ 2007189 w 2421171"/>
              <a:gd name="connsiteY4384" fmla="*/ 219186 h 5922355"/>
              <a:gd name="connsiteX4385" fmla="*/ 1992914 w 2421171"/>
              <a:gd name="connsiteY4385" fmla="*/ 808097 h 5922355"/>
              <a:gd name="connsiteX4386" fmla="*/ 1989598 w 2421171"/>
              <a:gd name="connsiteY4386" fmla="*/ 824049 h 5922355"/>
              <a:gd name="connsiteX4387" fmla="*/ 1992914 w 2421171"/>
              <a:gd name="connsiteY4387" fmla="*/ 808097 h 5922355"/>
              <a:gd name="connsiteX4388" fmla="*/ 2004548 w 2421171"/>
              <a:gd name="connsiteY4388" fmla="*/ 693404 h 5922355"/>
              <a:gd name="connsiteX4389" fmla="*/ 2000220 w 2421171"/>
              <a:gd name="connsiteY4389" fmla="*/ 697504 h 5922355"/>
              <a:gd name="connsiteX4390" fmla="*/ 1997130 w 2421171"/>
              <a:gd name="connsiteY4390" fmla="*/ 694247 h 5922355"/>
              <a:gd name="connsiteX4391" fmla="*/ 2000558 w 2421171"/>
              <a:gd name="connsiteY4391" fmla="*/ 691438 h 5922355"/>
              <a:gd name="connsiteX4392" fmla="*/ 2004604 w 2421171"/>
              <a:gd name="connsiteY4392" fmla="*/ 693348 h 5922355"/>
              <a:gd name="connsiteX4393" fmla="*/ 2004099 w 2421171"/>
              <a:gd name="connsiteY4393" fmla="*/ 279284 h 5922355"/>
              <a:gd name="connsiteX4394" fmla="*/ 1998759 w 2421171"/>
              <a:gd name="connsiteY4394" fmla="*/ 274623 h 5922355"/>
              <a:gd name="connsiteX4395" fmla="*/ 2001063 w 2421171"/>
              <a:gd name="connsiteY4395" fmla="*/ 268276 h 5922355"/>
              <a:gd name="connsiteX4396" fmla="*/ 2005447 w 2421171"/>
              <a:gd name="connsiteY4396" fmla="*/ 272657 h 5922355"/>
              <a:gd name="connsiteX4397" fmla="*/ 2004099 w 2421171"/>
              <a:gd name="connsiteY4397" fmla="*/ 279284 h 5922355"/>
              <a:gd name="connsiteX4398" fmla="*/ 2012978 w 2421171"/>
              <a:gd name="connsiteY4398" fmla="*/ 1214298 h 5922355"/>
              <a:gd name="connsiteX4399" fmla="*/ 2002075 w 2421171"/>
              <a:gd name="connsiteY4399" fmla="*/ 1216095 h 5922355"/>
              <a:gd name="connsiteX4400" fmla="*/ 1984540 w 2421171"/>
              <a:gd name="connsiteY4400" fmla="*/ 1207389 h 5922355"/>
              <a:gd name="connsiteX4401" fmla="*/ 2000670 w 2421171"/>
              <a:gd name="connsiteY4401" fmla="*/ 1183799 h 5922355"/>
              <a:gd name="connsiteX4402" fmla="*/ 2009606 w 2421171"/>
              <a:gd name="connsiteY4402" fmla="*/ 1203008 h 5922355"/>
              <a:gd name="connsiteX4403" fmla="*/ 2012978 w 2421171"/>
              <a:gd name="connsiteY4403" fmla="*/ 1214354 h 5922355"/>
              <a:gd name="connsiteX4404" fmla="*/ 2017250 w 2421171"/>
              <a:gd name="connsiteY4404" fmla="*/ 4050342 h 5922355"/>
              <a:gd name="connsiteX4405" fmla="*/ 2015001 w 2421171"/>
              <a:gd name="connsiteY4405" fmla="*/ 4054442 h 5922355"/>
              <a:gd name="connsiteX4406" fmla="*/ 2011180 w 2421171"/>
              <a:gd name="connsiteY4406" fmla="*/ 4052139 h 5922355"/>
              <a:gd name="connsiteX4407" fmla="*/ 2013372 w 2421171"/>
              <a:gd name="connsiteY4407" fmla="*/ 4048208 h 5922355"/>
              <a:gd name="connsiteX4408" fmla="*/ 2017250 w 2421171"/>
              <a:gd name="connsiteY4408" fmla="*/ 4050398 h 5922355"/>
              <a:gd name="connsiteX4409" fmla="*/ 2014889 w 2421171"/>
              <a:gd name="connsiteY4409" fmla="*/ 3143693 h 5922355"/>
              <a:gd name="connsiteX4410" fmla="*/ 2019104 w 2421171"/>
              <a:gd name="connsiteY4410" fmla="*/ 3138076 h 5922355"/>
              <a:gd name="connsiteX4411" fmla="*/ 2025399 w 2421171"/>
              <a:gd name="connsiteY4411" fmla="*/ 3141109 h 5922355"/>
              <a:gd name="connsiteX4412" fmla="*/ 2021240 w 2421171"/>
              <a:gd name="connsiteY4412" fmla="*/ 3146501 h 5922355"/>
              <a:gd name="connsiteX4413" fmla="*/ 2014889 w 2421171"/>
              <a:gd name="connsiteY4413" fmla="*/ 3143693 h 5922355"/>
              <a:gd name="connsiteX4414" fmla="*/ 2019498 w 2421171"/>
              <a:gd name="connsiteY4414" fmla="*/ 959636 h 5922355"/>
              <a:gd name="connsiteX4415" fmla="*/ 2017362 w 2421171"/>
              <a:gd name="connsiteY4415" fmla="*/ 960703 h 5922355"/>
              <a:gd name="connsiteX4416" fmla="*/ 2015395 w 2421171"/>
              <a:gd name="connsiteY4416" fmla="*/ 956772 h 5922355"/>
              <a:gd name="connsiteX4417" fmla="*/ 2017418 w 2421171"/>
              <a:gd name="connsiteY4417" fmla="*/ 955761 h 5922355"/>
              <a:gd name="connsiteX4418" fmla="*/ 2019441 w 2421171"/>
              <a:gd name="connsiteY4418" fmla="*/ 959636 h 5922355"/>
              <a:gd name="connsiteX4419" fmla="*/ 2022420 w 2421171"/>
              <a:gd name="connsiteY4419" fmla="*/ 1516533 h 5922355"/>
              <a:gd name="connsiteX4420" fmla="*/ 2020678 w 2421171"/>
              <a:gd name="connsiteY4420" fmla="*/ 1515129 h 5922355"/>
              <a:gd name="connsiteX4421" fmla="*/ 2022982 w 2421171"/>
              <a:gd name="connsiteY4421" fmla="*/ 1511646 h 5922355"/>
              <a:gd name="connsiteX4422" fmla="*/ 2024780 w 2421171"/>
              <a:gd name="connsiteY4422" fmla="*/ 1512994 h 5922355"/>
              <a:gd name="connsiteX4423" fmla="*/ 2022420 w 2421171"/>
              <a:gd name="connsiteY4423" fmla="*/ 1516533 h 5922355"/>
              <a:gd name="connsiteX4424" fmla="*/ 2035178 w 2421171"/>
              <a:gd name="connsiteY4424" fmla="*/ 189080 h 5922355"/>
              <a:gd name="connsiteX4425" fmla="*/ 2031356 w 2421171"/>
              <a:gd name="connsiteY4425" fmla="*/ 189529 h 5922355"/>
              <a:gd name="connsiteX4426" fmla="*/ 2031356 w 2421171"/>
              <a:gd name="connsiteY4426" fmla="*/ 187114 h 5922355"/>
              <a:gd name="connsiteX4427" fmla="*/ 2035234 w 2421171"/>
              <a:gd name="connsiteY4427" fmla="*/ 186665 h 5922355"/>
              <a:gd name="connsiteX4428" fmla="*/ 2035234 w 2421171"/>
              <a:gd name="connsiteY4428" fmla="*/ 189024 h 5922355"/>
              <a:gd name="connsiteX4429" fmla="*/ 2036695 w 2421171"/>
              <a:gd name="connsiteY4429" fmla="*/ 1006311 h 5922355"/>
              <a:gd name="connsiteX4430" fmla="*/ 2031581 w 2421171"/>
              <a:gd name="connsiteY4430" fmla="*/ 1009906 h 5922355"/>
              <a:gd name="connsiteX4431" fmla="*/ 2026017 w 2421171"/>
              <a:gd name="connsiteY4431" fmla="*/ 1005693 h 5922355"/>
              <a:gd name="connsiteX4432" fmla="*/ 2032199 w 2421171"/>
              <a:gd name="connsiteY4432" fmla="*/ 1002155 h 5922355"/>
              <a:gd name="connsiteX4433" fmla="*/ 2036695 w 2421171"/>
              <a:gd name="connsiteY4433" fmla="*/ 1006311 h 5922355"/>
              <a:gd name="connsiteX4434" fmla="*/ 2055860 w 2421171"/>
              <a:gd name="connsiteY4434" fmla="*/ 387968 h 5922355"/>
              <a:gd name="connsiteX4435" fmla="*/ 2048217 w 2421171"/>
              <a:gd name="connsiteY4435" fmla="*/ 383530 h 5922355"/>
              <a:gd name="connsiteX4436" fmla="*/ 2053837 w 2421171"/>
              <a:gd name="connsiteY4436" fmla="*/ 379037 h 5922355"/>
              <a:gd name="connsiteX4437" fmla="*/ 2062548 w 2421171"/>
              <a:gd name="connsiteY4437" fmla="*/ 383137 h 5922355"/>
              <a:gd name="connsiteX4438" fmla="*/ 2055860 w 2421171"/>
              <a:gd name="connsiteY4438" fmla="*/ 388024 h 5922355"/>
              <a:gd name="connsiteX4439" fmla="*/ 2073226 w 2421171"/>
              <a:gd name="connsiteY4439" fmla="*/ 693741 h 5922355"/>
              <a:gd name="connsiteX4440" fmla="*/ 2061762 w 2421171"/>
              <a:gd name="connsiteY4440" fmla="*/ 699695 h 5922355"/>
              <a:gd name="connsiteX4441" fmla="*/ 2036358 w 2421171"/>
              <a:gd name="connsiteY4441" fmla="*/ 676329 h 5922355"/>
              <a:gd name="connsiteX4442" fmla="*/ 2064403 w 2421171"/>
              <a:gd name="connsiteY4442" fmla="*/ 686383 h 5922355"/>
              <a:gd name="connsiteX4443" fmla="*/ 2073226 w 2421171"/>
              <a:gd name="connsiteY4443" fmla="*/ 693685 h 5922355"/>
              <a:gd name="connsiteX4444" fmla="*/ 2078735 w 2421171"/>
              <a:gd name="connsiteY4444" fmla="*/ 224634 h 5922355"/>
              <a:gd name="connsiteX4445" fmla="*/ 2077610 w 2421171"/>
              <a:gd name="connsiteY4445" fmla="*/ 228959 h 5922355"/>
              <a:gd name="connsiteX4446" fmla="*/ 2068787 w 2421171"/>
              <a:gd name="connsiteY4446" fmla="*/ 221769 h 5922355"/>
              <a:gd name="connsiteX4447" fmla="*/ 2069911 w 2421171"/>
              <a:gd name="connsiteY4447" fmla="*/ 217501 h 5922355"/>
              <a:gd name="connsiteX4448" fmla="*/ 2078735 w 2421171"/>
              <a:gd name="connsiteY4448" fmla="*/ 224578 h 5922355"/>
              <a:gd name="connsiteX4449" fmla="*/ 2085422 w 2421171"/>
              <a:gd name="connsiteY4449" fmla="*/ 1243785 h 5922355"/>
              <a:gd name="connsiteX4450" fmla="*/ 2081095 w 2421171"/>
              <a:gd name="connsiteY4450" fmla="*/ 1249683 h 5922355"/>
              <a:gd name="connsiteX4451" fmla="*/ 2078341 w 2421171"/>
              <a:gd name="connsiteY4451" fmla="*/ 1246257 h 5922355"/>
              <a:gd name="connsiteX4452" fmla="*/ 2081825 w 2421171"/>
              <a:gd name="connsiteY4452" fmla="*/ 1239629 h 5922355"/>
              <a:gd name="connsiteX4453" fmla="*/ 2085422 w 2421171"/>
              <a:gd name="connsiteY4453" fmla="*/ 1243785 h 5922355"/>
              <a:gd name="connsiteX4454" fmla="*/ 2089132 w 2421171"/>
              <a:gd name="connsiteY4454" fmla="*/ 1499177 h 5922355"/>
              <a:gd name="connsiteX4455" fmla="*/ 2095426 w 2421171"/>
              <a:gd name="connsiteY4455" fmla="*/ 1505468 h 5922355"/>
              <a:gd name="connsiteX4456" fmla="*/ 2086602 w 2421171"/>
              <a:gd name="connsiteY4456" fmla="*/ 1516140 h 5922355"/>
              <a:gd name="connsiteX4457" fmla="*/ 2081713 w 2421171"/>
              <a:gd name="connsiteY4457" fmla="*/ 1508164 h 5922355"/>
              <a:gd name="connsiteX4458" fmla="*/ 2089188 w 2421171"/>
              <a:gd name="connsiteY4458" fmla="*/ 1499177 h 5922355"/>
              <a:gd name="connsiteX4459" fmla="*/ 2101496 w 2421171"/>
              <a:gd name="connsiteY4459" fmla="*/ 185317 h 5922355"/>
              <a:gd name="connsiteX4460" fmla="*/ 2092279 w 2421171"/>
              <a:gd name="connsiteY4460" fmla="*/ 190091 h 5922355"/>
              <a:gd name="connsiteX4461" fmla="*/ 2095819 w 2421171"/>
              <a:gd name="connsiteY4461" fmla="*/ 179138 h 5922355"/>
              <a:gd name="connsiteX4462" fmla="*/ 2095819 w 2421171"/>
              <a:gd name="connsiteY4462" fmla="*/ 179138 h 5922355"/>
              <a:gd name="connsiteX4463" fmla="*/ 2090031 w 2421171"/>
              <a:gd name="connsiteY4463" fmla="*/ 170882 h 5922355"/>
              <a:gd name="connsiteX4464" fmla="*/ 2090031 w 2421171"/>
              <a:gd name="connsiteY4464" fmla="*/ 164086 h 5922355"/>
              <a:gd name="connsiteX4465" fmla="*/ 2096381 w 2421171"/>
              <a:gd name="connsiteY4465" fmla="*/ 168916 h 5922355"/>
              <a:gd name="connsiteX4466" fmla="*/ 2095819 w 2421171"/>
              <a:gd name="connsiteY4466" fmla="*/ 179026 h 5922355"/>
              <a:gd name="connsiteX4467" fmla="*/ 2095819 w 2421171"/>
              <a:gd name="connsiteY4467" fmla="*/ 179026 h 5922355"/>
              <a:gd name="connsiteX4468" fmla="*/ 2101440 w 2421171"/>
              <a:gd name="connsiteY4468" fmla="*/ 185261 h 5922355"/>
              <a:gd name="connsiteX4469" fmla="*/ 2106161 w 2421171"/>
              <a:gd name="connsiteY4469" fmla="*/ 1179699 h 5922355"/>
              <a:gd name="connsiteX4470" fmla="*/ 2102339 w 2421171"/>
              <a:gd name="connsiteY4470" fmla="*/ 1185484 h 5922355"/>
              <a:gd name="connsiteX4471" fmla="*/ 2095932 w 2421171"/>
              <a:gd name="connsiteY4471" fmla="*/ 1184080 h 5922355"/>
              <a:gd name="connsiteX4472" fmla="*/ 2099866 w 2421171"/>
              <a:gd name="connsiteY4472" fmla="*/ 1178239 h 5922355"/>
              <a:gd name="connsiteX4473" fmla="*/ 2106161 w 2421171"/>
              <a:gd name="connsiteY4473" fmla="*/ 1179699 h 5922355"/>
              <a:gd name="connsiteX4474" fmla="*/ 2117963 w 2421171"/>
              <a:gd name="connsiteY4474" fmla="*/ 972274 h 5922355"/>
              <a:gd name="connsiteX4475" fmla="*/ 2114703 w 2421171"/>
              <a:gd name="connsiteY4475" fmla="*/ 977890 h 5922355"/>
              <a:gd name="connsiteX4476" fmla="*/ 2105262 w 2421171"/>
              <a:gd name="connsiteY4476" fmla="*/ 965534 h 5922355"/>
              <a:gd name="connsiteX4477" fmla="*/ 2109139 w 2421171"/>
              <a:gd name="connsiteY4477" fmla="*/ 960647 h 5922355"/>
              <a:gd name="connsiteX4478" fmla="*/ 2118020 w 2421171"/>
              <a:gd name="connsiteY4478" fmla="*/ 972218 h 5922355"/>
              <a:gd name="connsiteX4479" fmla="*/ 2125719 w 2421171"/>
              <a:gd name="connsiteY4479" fmla="*/ 272095 h 5922355"/>
              <a:gd name="connsiteX4480" fmla="*/ 2122909 w 2421171"/>
              <a:gd name="connsiteY4480" fmla="*/ 275914 h 5922355"/>
              <a:gd name="connsiteX4481" fmla="*/ 2118862 w 2421171"/>
              <a:gd name="connsiteY4481" fmla="*/ 270972 h 5922355"/>
              <a:gd name="connsiteX4482" fmla="*/ 2121560 w 2421171"/>
              <a:gd name="connsiteY4482" fmla="*/ 267152 h 5922355"/>
              <a:gd name="connsiteX4483" fmla="*/ 2125719 w 2421171"/>
              <a:gd name="connsiteY4483" fmla="*/ 272095 h 5922355"/>
              <a:gd name="connsiteX4484" fmla="*/ 2131958 w 2421171"/>
              <a:gd name="connsiteY4484" fmla="*/ 565512 h 5922355"/>
              <a:gd name="connsiteX4485" fmla="*/ 2124820 w 2421171"/>
              <a:gd name="connsiteY4485" fmla="*/ 560007 h 5922355"/>
              <a:gd name="connsiteX4486" fmla="*/ 2128866 w 2421171"/>
              <a:gd name="connsiteY4486" fmla="*/ 555009 h 5922355"/>
              <a:gd name="connsiteX4487" fmla="*/ 2134486 w 2421171"/>
              <a:gd name="connsiteY4487" fmla="*/ 559390 h 5922355"/>
              <a:gd name="connsiteX4488" fmla="*/ 2131958 w 2421171"/>
              <a:gd name="connsiteY4488" fmla="*/ 565512 h 5922355"/>
              <a:gd name="connsiteX4489" fmla="*/ 2144659 w 2421171"/>
              <a:gd name="connsiteY4489" fmla="*/ 986821 h 5922355"/>
              <a:gd name="connsiteX4490" fmla="*/ 2155056 w 2421171"/>
              <a:gd name="connsiteY4490" fmla="*/ 997100 h 5922355"/>
              <a:gd name="connsiteX4491" fmla="*/ 2144378 w 2421171"/>
              <a:gd name="connsiteY4491" fmla="*/ 999178 h 5922355"/>
              <a:gd name="connsiteX4492" fmla="*/ 2135048 w 2421171"/>
              <a:gd name="connsiteY4492" fmla="*/ 1002435 h 5922355"/>
              <a:gd name="connsiteX4493" fmla="*/ 2134711 w 2421171"/>
              <a:gd name="connsiteY4493" fmla="*/ 992494 h 5922355"/>
              <a:gd name="connsiteX4494" fmla="*/ 2144659 w 2421171"/>
              <a:gd name="connsiteY4494" fmla="*/ 986821 h 5922355"/>
              <a:gd name="connsiteX4495" fmla="*/ 2150392 w 2421171"/>
              <a:gd name="connsiteY4495" fmla="*/ 370837 h 5922355"/>
              <a:gd name="connsiteX4496" fmla="*/ 2146907 w 2421171"/>
              <a:gd name="connsiteY4496" fmla="*/ 367186 h 5922355"/>
              <a:gd name="connsiteX4497" fmla="*/ 2149605 w 2421171"/>
              <a:gd name="connsiteY4497" fmla="*/ 364714 h 5922355"/>
              <a:gd name="connsiteX4498" fmla="*/ 2152921 w 2421171"/>
              <a:gd name="connsiteY4498" fmla="*/ 368028 h 5922355"/>
              <a:gd name="connsiteX4499" fmla="*/ 2150392 w 2421171"/>
              <a:gd name="connsiteY4499" fmla="*/ 370837 h 5922355"/>
              <a:gd name="connsiteX4500" fmla="*/ 2164330 w 2421171"/>
              <a:gd name="connsiteY4500" fmla="*/ 706266 h 5922355"/>
              <a:gd name="connsiteX4501" fmla="*/ 2155900 w 2421171"/>
              <a:gd name="connsiteY4501" fmla="*/ 714298 h 5922355"/>
              <a:gd name="connsiteX4502" fmla="*/ 2149942 w 2421171"/>
              <a:gd name="connsiteY4502" fmla="*/ 711041 h 5922355"/>
              <a:gd name="connsiteX4503" fmla="*/ 2159497 w 2421171"/>
              <a:gd name="connsiteY4503" fmla="*/ 701548 h 5922355"/>
              <a:gd name="connsiteX4504" fmla="*/ 2164386 w 2421171"/>
              <a:gd name="connsiteY4504" fmla="*/ 706266 h 5922355"/>
              <a:gd name="connsiteX4505" fmla="*/ 2162981 w 2421171"/>
              <a:gd name="connsiteY4505" fmla="*/ 521758 h 5922355"/>
              <a:gd name="connsiteX4506" fmla="*/ 2196140 w 2421171"/>
              <a:gd name="connsiteY4506" fmla="*/ 523274 h 5922355"/>
              <a:gd name="connsiteX4507" fmla="*/ 2162981 w 2421171"/>
              <a:gd name="connsiteY4507" fmla="*/ 521758 h 5922355"/>
              <a:gd name="connsiteX4508" fmla="*/ 2172873 w 2421171"/>
              <a:gd name="connsiteY4508" fmla="*/ 322758 h 5922355"/>
              <a:gd name="connsiteX4509" fmla="*/ 2178998 w 2421171"/>
              <a:gd name="connsiteY4509" fmla="*/ 329722 h 5922355"/>
              <a:gd name="connsiteX4510" fmla="*/ 2175289 w 2421171"/>
              <a:gd name="connsiteY4510" fmla="*/ 335114 h 5922355"/>
              <a:gd name="connsiteX4511" fmla="*/ 2168095 w 2421171"/>
              <a:gd name="connsiteY4511" fmla="*/ 329835 h 5922355"/>
              <a:gd name="connsiteX4512" fmla="*/ 2172873 w 2421171"/>
              <a:gd name="connsiteY4512" fmla="*/ 322814 h 5922355"/>
              <a:gd name="connsiteX4513" fmla="*/ 2201254 w 2421171"/>
              <a:gd name="connsiteY4513" fmla="*/ 185261 h 5922355"/>
              <a:gd name="connsiteX4514" fmla="*/ 2191082 w 2421171"/>
              <a:gd name="connsiteY4514" fmla="*/ 221769 h 5922355"/>
              <a:gd name="connsiteX4515" fmla="*/ 2173266 w 2421171"/>
              <a:gd name="connsiteY4515" fmla="*/ 193068 h 5922355"/>
              <a:gd name="connsiteX4516" fmla="*/ 2201254 w 2421171"/>
              <a:gd name="connsiteY4516" fmla="*/ 185261 h 5922355"/>
              <a:gd name="connsiteX4517" fmla="*/ 2205076 w 2421171"/>
              <a:gd name="connsiteY4517" fmla="*/ 495696 h 5922355"/>
              <a:gd name="connsiteX4518" fmla="*/ 2200917 w 2421171"/>
              <a:gd name="connsiteY4518" fmla="*/ 497606 h 5922355"/>
              <a:gd name="connsiteX4519" fmla="*/ 2197545 w 2421171"/>
              <a:gd name="connsiteY4519" fmla="*/ 494517 h 5922355"/>
              <a:gd name="connsiteX4520" fmla="*/ 2202490 w 2421171"/>
              <a:gd name="connsiteY4520" fmla="*/ 491821 h 5922355"/>
              <a:gd name="connsiteX4521" fmla="*/ 2205020 w 2421171"/>
              <a:gd name="connsiteY4521" fmla="*/ 495696 h 5922355"/>
              <a:gd name="connsiteX4522" fmla="*/ 2219576 w 2421171"/>
              <a:gd name="connsiteY4522" fmla="*/ 1048886 h 5922355"/>
              <a:gd name="connsiteX4523" fmla="*/ 2199512 w 2421171"/>
              <a:gd name="connsiteY4523" fmla="*/ 1026138 h 5922355"/>
              <a:gd name="connsiteX4524" fmla="*/ 2219576 w 2421171"/>
              <a:gd name="connsiteY4524" fmla="*/ 1048886 h 5922355"/>
              <a:gd name="connsiteX4525" fmla="*/ 2246946 w 2421171"/>
              <a:gd name="connsiteY4525" fmla="*/ 91855 h 5922355"/>
              <a:gd name="connsiteX4526" fmla="*/ 2215810 w 2421171"/>
              <a:gd name="connsiteY4526" fmla="*/ 57705 h 5922355"/>
              <a:gd name="connsiteX4527" fmla="*/ 2246946 w 2421171"/>
              <a:gd name="connsiteY4527" fmla="*/ 91855 h 5922355"/>
              <a:gd name="connsiteX4528" fmla="*/ 2252061 w 2421171"/>
              <a:gd name="connsiteY4528" fmla="*/ 4122966 h 5922355"/>
              <a:gd name="connsiteX4529" fmla="*/ 2257175 w 2421171"/>
              <a:gd name="connsiteY4529" fmla="*/ 4130605 h 5922355"/>
              <a:gd name="connsiteX4530" fmla="*/ 2252398 w 2421171"/>
              <a:gd name="connsiteY4530" fmla="*/ 4135323 h 5922355"/>
              <a:gd name="connsiteX4531" fmla="*/ 2247227 w 2421171"/>
              <a:gd name="connsiteY4531" fmla="*/ 4127515 h 5922355"/>
              <a:gd name="connsiteX4532" fmla="*/ 2252061 w 2421171"/>
              <a:gd name="connsiteY4532" fmla="*/ 4122966 h 5922355"/>
              <a:gd name="connsiteX4533" fmla="*/ 2251386 w 2421171"/>
              <a:gd name="connsiteY4533" fmla="*/ 1083990 h 5922355"/>
              <a:gd name="connsiteX4534" fmla="*/ 2254365 w 2421171"/>
              <a:gd name="connsiteY4534" fmla="*/ 1087023 h 5922355"/>
              <a:gd name="connsiteX4535" fmla="*/ 2252566 w 2421171"/>
              <a:gd name="connsiteY4535" fmla="*/ 1088596 h 5922355"/>
              <a:gd name="connsiteX4536" fmla="*/ 2249587 w 2421171"/>
              <a:gd name="connsiteY4536" fmla="*/ 1085507 h 5922355"/>
              <a:gd name="connsiteX4537" fmla="*/ 2251386 w 2421171"/>
              <a:gd name="connsiteY4537" fmla="*/ 1084046 h 5922355"/>
              <a:gd name="connsiteX4538" fmla="*/ 2255658 w 2421171"/>
              <a:gd name="connsiteY4538" fmla="*/ 593989 h 5922355"/>
              <a:gd name="connsiteX4539" fmla="*/ 2253635 w 2421171"/>
              <a:gd name="connsiteY4539" fmla="*/ 592921 h 5922355"/>
              <a:gd name="connsiteX4540" fmla="*/ 2255601 w 2421171"/>
              <a:gd name="connsiteY4540" fmla="*/ 589383 h 5922355"/>
              <a:gd name="connsiteX4541" fmla="*/ 2257625 w 2421171"/>
              <a:gd name="connsiteY4541" fmla="*/ 590394 h 5922355"/>
              <a:gd name="connsiteX4542" fmla="*/ 2255658 w 2421171"/>
              <a:gd name="connsiteY4542" fmla="*/ 593989 h 5922355"/>
              <a:gd name="connsiteX4543" fmla="*/ 2262514 w 2421171"/>
              <a:gd name="connsiteY4543" fmla="*/ 157065 h 5922355"/>
              <a:gd name="connsiteX4544" fmla="*/ 2264706 w 2421171"/>
              <a:gd name="connsiteY4544" fmla="*/ 161053 h 5922355"/>
              <a:gd name="connsiteX4545" fmla="*/ 2260940 w 2421171"/>
              <a:gd name="connsiteY4545" fmla="*/ 163524 h 5922355"/>
              <a:gd name="connsiteX4546" fmla="*/ 2258636 w 2421171"/>
              <a:gd name="connsiteY4546" fmla="*/ 159480 h 5922355"/>
              <a:gd name="connsiteX4547" fmla="*/ 2262514 w 2421171"/>
              <a:gd name="connsiteY4547" fmla="*/ 157065 h 5922355"/>
              <a:gd name="connsiteX4548" fmla="*/ 2268416 w 2421171"/>
              <a:gd name="connsiteY4548" fmla="*/ 69837 h 5922355"/>
              <a:gd name="connsiteX4549" fmla="*/ 2264762 w 2421171"/>
              <a:gd name="connsiteY4549" fmla="*/ 71916 h 5922355"/>
              <a:gd name="connsiteX4550" fmla="*/ 2263694 w 2421171"/>
              <a:gd name="connsiteY4550" fmla="*/ 69781 h 5922355"/>
              <a:gd name="connsiteX4551" fmla="*/ 2267404 w 2421171"/>
              <a:gd name="connsiteY4551" fmla="*/ 67759 h 5922355"/>
              <a:gd name="connsiteX4552" fmla="*/ 2268416 w 2421171"/>
              <a:gd name="connsiteY4552" fmla="*/ 69781 h 5922355"/>
              <a:gd name="connsiteX4553" fmla="*/ 2279656 w 2421171"/>
              <a:gd name="connsiteY4553" fmla="*/ 732160 h 5922355"/>
              <a:gd name="connsiteX4554" fmla="*/ 2277295 w 2421171"/>
              <a:gd name="connsiteY4554" fmla="*/ 735754 h 5922355"/>
              <a:gd name="connsiteX4555" fmla="*/ 2272518 w 2421171"/>
              <a:gd name="connsiteY4555" fmla="*/ 731654 h 5922355"/>
              <a:gd name="connsiteX4556" fmla="*/ 2274935 w 2421171"/>
              <a:gd name="connsiteY4556" fmla="*/ 728172 h 5922355"/>
              <a:gd name="connsiteX4557" fmla="*/ 2279656 w 2421171"/>
              <a:gd name="connsiteY4557" fmla="*/ 732160 h 5922355"/>
              <a:gd name="connsiteX4558" fmla="*/ 2284208 w 2421171"/>
              <a:gd name="connsiteY4558" fmla="*/ 2563824 h 5922355"/>
              <a:gd name="connsiteX4559" fmla="*/ 2286793 w 2421171"/>
              <a:gd name="connsiteY4559" fmla="*/ 2567756 h 5922355"/>
              <a:gd name="connsiteX4560" fmla="*/ 2283421 w 2421171"/>
              <a:gd name="connsiteY4560" fmla="*/ 2569385 h 5922355"/>
              <a:gd name="connsiteX4561" fmla="*/ 2280667 w 2421171"/>
              <a:gd name="connsiteY4561" fmla="*/ 2565509 h 5922355"/>
              <a:gd name="connsiteX4562" fmla="*/ 2284208 w 2421171"/>
              <a:gd name="connsiteY4562" fmla="*/ 2563880 h 5922355"/>
              <a:gd name="connsiteX4563" fmla="*/ 2290446 w 2421171"/>
              <a:gd name="connsiteY4563" fmla="*/ 1485641 h 5922355"/>
              <a:gd name="connsiteX4564" fmla="*/ 2295336 w 2421171"/>
              <a:gd name="connsiteY4564" fmla="*/ 1489966 h 5922355"/>
              <a:gd name="connsiteX4565" fmla="*/ 2287974 w 2421171"/>
              <a:gd name="connsiteY4565" fmla="*/ 1494965 h 5922355"/>
              <a:gd name="connsiteX4566" fmla="*/ 2282578 w 2421171"/>
              <a:gd name="connsiteY4566" fmla="*/ 1490752 h 5922355"/>
              <a:gd name="connsiteX4567" fmla="*/ 2290446 w 2421171"/>
              <a:gd name="connsiteY4567" fmla="*/ 1485641 h 5922355"/>
              <a:gd name="connsiteX4568" fmla="*/ 2284489 w 2421171"/>
              <a:gd name="connsiteY4568" fmla="*/ 644483 h 5922355"/>
              <a:gd name="connsiteX4569" fmla="*/ 2288985 w 2421171"/>
              <a:gd name="connsiteY4569" fmla="*/ 640214 h 5922355"/>
              <a:gd name="connsiteX4570" fmla="*/ 2291851 w 2421171"/>
              <a:gd name="connsiteY4570" fmla="*/ 643303 h 5922355"/>
              <a:gd name="connsiteX4571" fmla="*/ 2287187 w 2421171"/>
              <a:gd name="connsiteY4571" fmla="*/ 647572 h 5922355"/>
              <a:gd name="connsiteX4572" fmla="*/ 2284489 w 2421171"/>
              <a:gd name="connsiteY4572" fmla="*/ 644483 h 5922355"/>
              <a:gd name="connsiteX4573" fmla="*/ 2290446 w 2421171"/>
              <a:gd name="connsiteY4573" fmla="*/ 292259 h 5922355"/>
              <a:gd name="connsiteX4574" fmla="*/ 2288479 w 2421171"/>
              <a:gd name="connsiteY4574" fmla="*/ 295910 h 5922355"/>
              <a:gd name="connsiteX4575" fmla="*/ 2285501 w 2421171"/>
              <a:gd name="connsiteY4575" fmla="*/ 293270 h 5922355"/>
              <a:gd name="connsiteX4576" fmla="*/ 2288704 w 2421171"/>
              <a:gd name="connsiteY4576" fmla="*/ 290967 h 5922355"/>
              <a:gd name="connsiteX4577" fmla="*/ 2290446 w 2421171"/>
              <a:gd name="connsiteY4577" fmla="*/ 292259 h 5922355"/>
              <a:gd name="connsiteX4578" fmla="*/ 2290222 w 2421171"/>
              <a:gd name="connsiteY4578" fmla="*/ 330284 h 5922355"/>
              <a:gd name="connsiteX4579" fmla="*/ 2285332 w 2421171"/>
              <a:gd name="connsiteY4579" fmla="*/ 326577 h 5922355"/>
              <a:gd name="connsiteX4580" fmla="*/ 2288761 w 2421171"/>
              <a:gd name="connsiteY4580" fmla="*/ 320680 h 5922355"/>
              <a:gd name="connsiteX4581" fmla="*/ 2293594 w 2421171"/>
              <a:gd name="connsiteY4581" fmla="*/ 325398 h 5922355"/>
              <a:gd name="connsiteX4582" fmla="*/ 2290222 w 2421171"/>
              <a:gd name="connsiteY4582" fmla="*/ 330284 h 5922355"/>
              <a:gd name="connsiteX4583" fmla="*/ 2296010 w 2421171"/>
              <a:gd name="connsiteY4583" fmla="*/ 1159142 h 5922355"/>
              <a:gd name="connsiteX4584" fmla="*/ 2289379 w 2421171"/>
              <a:gd name="connsiteY4584" fmla="*/ 1163804 h 5922355"/>
              <a:gd name="connsiteX4585" fmla="*/ 2287524 w 2421171"/>
              <a:gd name="connsiteY4585" fmla="*/ 1158749 h 5922355"/>
              <a:gd name="connsiteX4586" fmla="*/ 2295561 w 2421171"/>
              <a:gd name="connsiteY4586" fmla="*/ 1153132 h 5922355"/>
              <a:gd name="connsiteX4587" fmla="*/ 2296010 w 2421171"/>
              <a:gd name="connsiteY4587" fmla="*/ 1159086 h 5922355"/>
              <a:gd name="connsiteX4588" fmla="*/ 2299214 w 2421171"/>
              <a:gd name="connsiteY4588" fmla="*/ 1763556 h 5922355"/>
              <a:gd name="connsiteX4589" fmla="*/ 2310004 w 2421171"/>
              <a:gd name="connsiteY4589" fmla="*/ 1779563 h 5922355"/>
              <a:gd name="connsiteX4590" fmla="*/ 2292582 w 2421171"/>
              <a:gd name="connsiteY4590" fmla="*/ 1785292 h 5922355"/>
              <a:gd name="connsiteX4591" fmla="*/ 2299214 w 2421171"/>
              <a:gd name="connsiteY4591" fmla="*/ 1763612 h 5922355"/>
              <a:gd name="connsiteX4592" fmla="*/ 2307644 w 2421171"/>
              <a:gd name="connsiteY4592" fmla="*/ 854716 h 5922355"/>
              <a:gd name="connsiteX4593" fmla="*/ 2317760 w 2421171"/>
              <a:gd name="connsiteY4593" fmla="*/ 865275 h 5922355"/>
              <a:gd name="connsiteX4594" fmla="*/ 2312927 w 2421171"/>
              <a:gd name="connsiteY4594" fmla="*/ 869376 h 5922355"/>
              <a:gd name="connsiteX4595" fmla="*/ 2302923 w 2421171"/>
              <a:gd name="connsiteY4595" fmla="*/ 859322 h 5922355"/>
              <a:gd name="connsiteX4596" fmla="*/ 2307644 w 2421171"/>
              <a:gd name="connsiteY4596" fmla="*/ 854660 h 5922355"/>
              <a:gd name="connsiteX4597" fmla="*/ 2317760 w 2421171"/>
              <a:gd name="connsiteY4597" fmla="*/ 711771 h 5922355"/>
              <a:gd name="connsiteX4598" fmla="*/ 2312871 w 2421171"/>
              <a:gd name="connsiteY4598" fmla="*/ 711659 h 5922355"/>
              <a:gd name="connsiteX4599" fmla="*/ 2312590 w 2421171"/>
              <a:gd name="connsiteY4599" fmla="*/ 705031 h 5922355"/>
              <a:gd name="connsiteX4600" fmla="*/ 2317255 w 2421171"/>
              <a:gd name="connsiteY4600" fmla="*/ 705199 h 5922355"/>
              <a:gd name="connsiteX4601" fmla="*/ 2317760 w 2421171"/>
              <a:gd name="connsiteY4601" fmla="*/ 711827 h 5922355"/>
              <a:gd name="connsiteX4602" fmla="*/ 2306183 w 2421171"/>
              <a:gd name="connsiteY4602" fmla="*/ 455256 h 5922355"/>
              <a:gd name="connsiteX4603" fmla="*/ 2310960 w 2421171"/>
              <a:gd name="connsiteY4603" fmla="*/ 456829 h 5922355"/>
              <a:gd name="connsiteX4604" fmla="*/ 2310173 w 2421171"/>
              <a:gd name="connsiteY4604" fmla="*/ 463456 h 5922355"/>
              <a:gd name="connsiteX4605" fmla="*/ 2305846 w 2421171"/>
              <a:gd name="connsiteY4605" fmla="*/ 462333 h 5922355"/>
              <a:gd name="connsiteX4606" fmla="*/ 2306183 w 2421171"/>
              <a:gd name="connsiteY4606" fmla="*/ 455256 h 5922355"/>
              <a:gd name="connsiteX4607" fmla="*/ 2313152 w 2421171"/>
              <a:gd name="connsiteY4607" fmla="*/ 68489 h 5922355"/>
              <a:gd name="connsiteX4608" fmla="*/ 2306801 w 2421171"/>
              <a:gd name="connsiteY4608" fmla="*/ 66860 h 5922355"/>
              <a:gd name="connsiteX4609" fmla="*/ 2308881 w 2421171"/>
              <a:gd name="connsiteY4609" fmla="*/ 63434 h 5922355"/>
              <a:gd name="connsiteX4610" fmla="*/ 2313152 w 2421171"/>
              <a:gd name="connsiteY4610" fmla="*/ 64670 h 5922355"/>
              <a:gd name="connsiteX4611" fmla="*/ 2313152 w 2421171"/>
              <a:gd name="connsiteY4611" fmla="*/ 68489 h 5922355"/>
              <a:gd name="connsiteX4612" fmla="*/ 2314894 w 2421171"/>
              <a:gd name="connsiteY4612" fmla="*/ 588203 h 5922355"/>
              <a:gd name="connsiteX4613" fmla="*/ 2311185 w 2421171"/>
              <a:gd name="connsiteY4613" fmla="*/ 590450 h 5922355"/>
              <a:gd name="connsiteX4614" fmla="*/ 2306914 w 2421171"/>
              <a:gd name="connsiteY4614" fmla="*/ 586125 h 5922355"/>
              <a:gd name="connsiteX4615" fmla="*/ 2310567 w 2421171"/>
              <a:gd name="connsiteY4615" fmla="*/ 583710 h 5922355"/>
              <a:gd name="connsiteX4616" fmla="*/ 2314894 w 2421171"/>
              <a:gd name="connsiteY4616" fmla="*/ 588203 h 5922355"/>
              <a:gd name="connsiteX4617" fmla="*/ 2321188 w 2421171"/>
              <a:gd name="connsiteY4617" fmla="*/ 12154 h 5922355"/>
              <a:gd name="connsiteX4618" fmla="*/ 2319390 w 2421171"/>
              <a:gd name="connsiteY4618" fmla="*/ 13670 h 5922355"/>
              <a:gd name="connsiteX4619" fmla="*/ 2316468 w 2421171"/>
              <a:gd name="connsiteY4619" fmla="*/ 10637 h 5922355"/>
              <a:gd name="connsiteX4620" fmla="*/ 2318267 w 2421171"/>
              <a:gd name="connsiteY4620" fmla="*/ 9233 h 5922355"/>
              <a:gd name="connsiteX4621" fmla="*/ 2321188 w 2421171"/>
              <a:gd name="connsiteY4621" fmla="*/ 12210 h 5922355"/>
              <a:gd name="connsiteX4622" fmla="*/ 2327371 w 2421171"/>
              <a:gd name="connsiteY4622" fmla="*/ 1277092 h 5922355"/>
              <a:gd name="connsiteX4623" fmla="*/ 2316355 w 2421171"/>
              <a:gd name="connsiteY4623" fmla="*/ 1307142 h 5922355"/>
              <a:gd name="connsiteX4624" fmla="*/ 2327371 w 2421171"/>
              <a:gd name="connsiteY4624" fmla="*/ 1277092 h 5922355"/>
              <a:gd name="connsiteX4625" fmla="*/ 2336644 w 2421171"/>
              <a:gd name="connsiteY4625" fmla="*/ 1721543 h 5922355"/>
              <a:gd name="connsiteX4626" fmla="*/ 2312534 w 2421171"/>
              <a:gd name="connsiteY4626" fmla="*/ 1668689 h 5922355"/>
              <a:gd name="connsiteX4627" fmla="*/ 2336644 w 2421171"/>
              <a:gd name="connsiteY4627" fmla="*/ 1721543 h 5922355"/>
              <a:gd name="connsiteX4628" fmla="*/ 2339005 w 2421171"/>
              <a:gd name="connsiteY4628" fmla="*/ 818881 h 5922355"/>
              <a:gd name="connsiteX4629" fmla="*/ 2347884 w 2421171"/>
              <a:gd name="connsiteY4629" fmla="*/ 832362 h 5922355"/>
              <a:gd name="connsiteX4630" fmla="*/ 2343445 w 2421171"/>
              <a:gd name="connsiteY4630" fmla="*/ 834945 h 5922355"/>
              <a:gd name="connsiteX4631" fmla="*/ 2333103 w 2421171"/>
              <a:gd name="connsiteY4631" fmla="*/ 821915 h 5922355"/>
              <a:gd name="connsiteX4632" fmla="*/ 2339005 w 2421171"/>
              <a:gd name="connsiteY4632" fmla="*/ 818881 h 5922355"/>
              <a:gd name="connsiteX4633" fmla="*/ 2343332 w 2421171"/>
              <a:gd name="connsiteY4633" fmla="*/ 577082 h 5922355"/>
              <a:gd name="connsiteX4634" fmla="*/ 2346199 w 2421171"/>
              <a:gd name="connsiteY4634" fmla="*/ 579834 h 5922355"/>
              <a:gd name="connsiteX4635" fmla="*/ 2344737 w 2421171"/>
              <a:gd name="connsiteY4635" fmla="*/ 581744 h 5922355"/>
              <a:gd name="connsiteX4636" fmla="*/ 2341927 w 2421171"/>
              <a:gd name="connsiteY4636" fmla="*/ 578992 h 5922355"/>
              <a:gd name="connsiteX4637" fmla="*/ 2343332 w 2421171"/>
              <a:gd name="connsiteY4637" fmla="*/ 577082 h 5922355"/>
              <a:gd name="connsiteX4638" fmla="*/ 2348784 w 2421171"/>
              <a:gd name="connsiteY4638" fmla="*/ 223286 h 5922355"/>
              <a:gd name="connsiteX4639" fmla="*/ 2344906 w 2421171"/>
              <a:gd name="connsiteY4639" fmla="*/ 225083 h 5922355"/>
              <a:gd name="connsiteX4640" fmla="*/ 2343950 w 2421171"/>
              <a:gd name="connsiteY4640" fmla="*/ 221095 h 5922355"/>
              <a:gd name="connsiteX4641" fmla="*/ 2345974 w 2421171"/>
              <a:gd name="connsiteY4641" fmla="*/ 220028 h 5922355"/>
              <a:gd name="connsiteX4642" fmla="*/ 2348840 w 2421171"/>
              <a:gd name="connsiteY4642" fmla="*/ 223286 h 5922355"/>
              <a:gd name="connsiteX4643" fmla="*/ 2353673 w 2421171"/>
              <a:gd name="connsiteY4643" fmla="*/ 1791639 h 5922355"/>
              <a:gd name="connsiteX4644" fmla="*/ 2349908 w 2421171"/>
              <a:gd name="connsiteY4644" fmla="*/ 1794560 h 5922355"/>
              <a:gd name="connsiteX4645" fmla="*/ 2341084 w 2421171"/>
              <a:gd name="connsiteY4645" fmla="*/ 1792032 h 5922355"/>
              <a:gd name="connsiteX4646" fmla="*/ 2353673 w 2421171"/>
              <a:gd name="connsiteY4646" fmla="*/ 1791639 h 5922355"/>
              <a:gd name="connsiteX4647" fmla="*/ 2354067 w 2421171"/>
              <a:gd name="connsiteY4647" fmla="*/ 2290515 h 5922355"/>
              <a:gd name="connsiteX4648" fmla="*/ 2351650 w 2421171"/>
              <a:gd name="connsiteY4648" fmla="*/ 2294391 h 5922355"/>
              <a:gd name="connsiteX4649" fmla="*/ 2347379 w 2421171"/>
              <a:gd name="connsiteY4649" fmla="*/ 2290740 h 5922355"/>
              <a:gd name="connsiteX4650" fmla="*/ 2350694 w 2421171"/>
              <a:gd name="connsiteY4650" fmla="*/ 2287763 h 5922355"/>
              <a:gd name="connsiteX4651" fmla="*/ 2354011 w 2421171"/>
              <a:gd name="connsiteY4651" fmla="*/ 2290515 h 5922355"/>
              <a:gd name="connsiteX4652" fmla="*/ 2354966 w 2421171"/>
              <a:gd name="connsiteY4652" fmla="*/ 3761475 h 5922355"/>
              <a:gd name="connsiteX4653" fmla="*/ 2350133 w 2421171"/>
              <a:gd name="connsiteY4653" fmla="*/ 3799724 h 5922355"/>
              <a:gd name="connsiteX4654" fmla="*/ 2354966 w 2421171"/>
              <a:gd name="connsiteY4654" fmla="*/ 3761475 h 5922355"/>
              <a:gd name="connsiteX4655" fmla="*/ 2356821 w 2421171"/>
              <a:gd name="connsiteY4655" fmla="*/ 2262881 h 5922355"/>
              <a:gd name="connsiteX4656" fmla="*/ 2357945 w 2421171"/>
              <a:gd name="connsiteY4656" fmla="*/ 2260971 h 5922355"/>
              <a:gd name="connsiteX4657" fmla="*/ 2361542 w 2421171"/>
              <a:gd name="connsiteY4657" fmla="*/ 2262544 h 5922355"/>
              <a:gd name="connsiteX4658" fmla="*/ 2359406 w 2421171"/>
              <a:gd name="connsiteY4658" fmla="*/ 2266139 h 5922355"/>
              <a:gd name="connsiteX4659" fmla="*/ 2356877 w 2421171"/>
              <a:gd name="connsiteY4659" fmla="*/ 2262937 h 5922355"/>
              <a:gd name="connsiteX4660" fmla="*/ 2359575 w 2421171"/>
              <a:gd name="connsiteY4660" fmla="*/ 1294448 h 5922355"/>
              <a:gd name="connsiteX4661" fmla="*/ 2363959 w 2421171"/>
              <a:gd name="connsiteY4661" fmla="*/ 1296077 h 5922355"/>
              <a:gd name="connsiteX4662" fmla="*/ 2361767 w 2421171"/>
              <a:gd name="connsiteY4662" fmla="*/ 1299279 h 5922355"/>
              <a:gd name="connsiteX4663" fmla="*/ 2357439 w 2421171"/>
              <a:gd name="connsiteY4663" fmla="*/ 1297537 h 5922355"/>
              <a:gd name="connsiteX4664" fmla="*/ 2359518 w 2421171"/>
              <a:gd name="connsiteY4664" fmla="*/ 1294504 h 5922355"/>
              <a:gd name="connsiteX4665" fmla="*/ 2372501 w 2421171"/>
              <a:gd name="connsiteY4665" fmla="*/ 432452 h 5922355"/>
              <a:gd name="connsiteX4666" fmla="*/ 2375030 w 2421171"/>
              <a:gd name="connsiteY4666" fmla="*/ 450875 h 5922355"/>
              <a:gd name="connsiteX4667" fmla="*/ 2375030 w 2421171"/>
              <a:gd name="connsiteY4667" fmla="*/ 450875 h 5922355"/>
              <a:gd name="connsiteX4668" fmla="*/ 2375761 w 2421171"/>
              <a:gd name="connsiteY4668" fmla="*/ 467669 h 5922355"/>
              <a:gd name="connsiteX4669" fmla="*/ 2375030 w 2421171"/>
              <a:gd name="connsiteY4669" fmla="*/ 450931 h 5922355"/>
              <a:gd name="connsiteX4670" fmla="*/ 2375030 w 2421171"/>
              <a:gd name="connsiteY4670" fmla="*/ 450931 h 5922355"/>
              <a:gd name="connsiteX4671" fmla="*/ 2368174 w 2421171"/>
              <a:gd name="connsiteY4671" fmla="*/ 447168 h 5922355"/>
              <a:gd name="connsiteX4672" fmla="*/ 2361485 w 2421171"/>
              <a:gd name="connsiteY4672" fmla="*/ 437619 h 5922355"/>
              <a:gd name="connsiteX4673" fmla="*/ 2372501 w 2421171"/>
              <a:gd name="connsiteY4673" fmla="*/ 432452 h 5922355"/>
              <a:gd name="connsiteX4674" fmla="*/ 2406503 w 2421171"/>
              <a:gd name="connsiteY4674" fmla="*/ 255975 h 5922355"/>
              <a:gd name="connsiteX4675" fmla="*/ 2376885 w 2421171"/>
              <a:gd name="connsiteY4675" fmla="*/ 259570 h 5922355"/>
              <a:gd name="connsiteX4676" fmla="*/ 2371152 w 2421171"/>
              <a:gd name="connsiteY4676" fmla="*/ 255133 h 5922355"/>
              <a:gd name="connsiteX4677" fmla="*/ 2375648 w 2421171"/>
              <a:gd name="connsiteY4677" fmla="*/ 246539 h 5922355"/>
              <a:gd name="connsiteX4678" fmla="*/ 2406503 w 2421171"/>
              <a:gd name="connsiteY4678" fmla="*/ 255975 h 592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Lst>
            <a:rect l="l" t="t" r="r" b="b"/>
            <a:pathLst>
              <a:path w="2421171" h="5922355">
                <a:moveTo>
                  <a:pt x="2286287" y="12154"/>
                </a:moveTo>
                <a:lnTo>
                  <a:pt x="1555328" y="433912"/>
                </a:lnTo>
                <a:cubicBezTo>
                  <a:pt x="1555215" y="437900"/>
                  <a:pt x="1552686" y="440709"/>
                  <a:pt x="1548921" y="442506"/>
                </a:cubicBezTo>
                <a:cubicBezTo>
                  <a:pt x="1546560" y="442787"/>
                  <a:pt x="1544930" y="442057"/>
                  <a:pt x="1544255" y="440315"/>
                </a:cubicBezTo>
                <a:lnTo>
                  <a:pt x="89923" y="1279452"/>
                </a:lnTo>
                <a:cubicBezTo>
                  <a:pt x="34283" y="1311579"/>
                  <a:pt x="0" y="1370892"/>
                  <a:pt x="0" y="1435090"/>
                </a:cubicBezTo>
                <a:lnTo>
                  <a:pt x="0" y="1985472"/>
                </a:lnTo>
                <a:cubicBezTo>
                  <a:pt x="618" y="1986427"/>
                  <a:pt x="1236" y="1987381"/>
                  <a:pt x="1854" y="1988280"/>
                </a:cubicBezTo>
                <a:cubicBezTo>
                  <a:pt x="1236" y="1988505"/>
                  <a:pt x="618" y="1988673"/>
                  <a:pt x="0" y="1988898"/>
                </a:cubicBezTo>
                <a:lnTo>
                  <a:pt x="0" y="5655260"/>
                </a:lnTo>
                <a:cubicBezTo>
                  <a:pt x="618" y="5655765"/>
                  <a:pt x="899" y="5656608"/>
                  <a:pt x="786" y="5657732"/>
                </a:cubicBezTo>
                <a:cubicBezTo>
                  <a:pt x="786" y="5658068"/>
                  <a:pt x="393" y="5658406"/>
                  <a:pt x="0" y="5658742"/>
                </a:cubicBezTo>
                <a:lnTo>
                  <a:pt x="0" y="5832355"/>
                </a:lnTo>
                <a:cubicBezTo>
                  <a:pt x="0" y="5901552"/>
                  <a:pt x="74917" y="5944745"/>
                  <a:pt x="134884" y="5910202"/>
                </a:cubicBezTo>
                <a:lnTo>
                  <a:pt x="192603" y="5876896"/>
                </a:lnTo>
                <a:cubicBezTo>
                  <a:pt x="191423" y="5875098"/>
                  <a:pt x="190917" y="5872851"/>
                  <a:pt x="191142" y="5870268"/>
                </a:cubicBezTo>
                <a:cubicBezTo>
                  <a:pt x="191423" y="5867347"/>
                  <a:pt x="193559" y="5865887"/>
                  <a:pt x="196312" y="5867291"/>
                </a:cubicBezTo>
                <a:cubicBezTo>
                  <a:pt x="198448" y="5868358"/>
                  <a:pt x="200078" y="5869987"/>
                  <a:pt x="200921" y="5872121"/>
                </a:cubicBezTo>
                <a:lnTo>
                  <a:pt x="1123810" y="5339601"/>
                </a:lnTo>
                <a:cubicBezTo>
                  <a:pt x="1123698" y="5338759"/>
                  <a:pt x="1123642" y="5337804"/>
                  <a:pt x="1123698" y="5336793"/>
                </a:cubicBezTo>
                <a:cubicBezTo>
                  <a:pt x="1123754" y="5335838"/>
                  <a:pt x="1126339" y="5334153"/>
                  <a:pt x="1127464" y="5334321"/>
                </a:cubicBezTo>
                <a:cubicBezTo>
                  <a:pt x="1128756" y="5334546"/>
                  <a:pt x="1129992" y="5334939"/>
                  <a:pt x="1131116" y="5335389"/>
                </a:cubicBezTo>
                <a:lnTo>
                  <a:pt x="2331249" y="4642905"/>
                </a:lnTo>
                <a:cubicBezTo>
                  <a:pt x="2386889" y="4610777"/>
                  <a:pt x="2421172" y="4551465"/>
                  <a:pt x="2421172" y="4487266"/>
                </a:cubicBezTo>
                <a:lnTo>
                  <a:pt x="2421172" y="4383188"/>
                </a:lnTo>
                <a:cubicBezTo>
                  <a:pt x="2420160" y="4382570"/>
                  <a:pt x="2419148" y="4382009"/>
                  <a:pt x="2419036" y="4381279"/>
                </a:cubicBezTo>
                <a:cubicBezTo>
                  <a:pt x="2418755" y="4379200"/>
                  <a:pt x="2419767" y="4378021"/>
                  <a:pt x="2421172" y="4377515"/>
                </a:cubicBezTo>
                <a:lnTo>
                  <a:pt x="2421172" y="4198679"/>
                </a:lnTo>
                <a:cubicBezTo>
                  <a:pt x="2412236" y="4207329"/>
                  <a:pt x="2402794" y="4215417"/>
                  <a:pt x="2403468" y="4230133"/>
                </a:cubicBezTo>
                <a:cubicBezTo>
                  <a:pt x="2403580" y="4232492"/>
                  <a:pt x="2400434" y="4234402"/>
                  <a:pt x="2397623" y="4233896"/>
                </a:cubicBezTo>
                <a:cubicBezTo>
                  <a:pt x="2394701" y="4233391"/>
                  <a:pt x="2393071" y="4230863"/>
                  <a:pt x="2392958" y="4228167"/>
                </a:cubicBezTo>
                <a:cubicBezTo>
                  <a:pt x="2392509" y="4210418"/>
                  <a:pt x="2399983" y="4195534"/>
                  <a:pt x="2409875" y="4181773"/>
                </a:cubicBezTo>
                <a:cubicBezTo>
                  <a:pt x="2412011" y="4178796"/>
                  <a:pt x="2416001" y="4178628"/>
                  <a:pt x="2419486" y="4179807"/>
                </a:cubicBezTo>
                <a:cubicBezTo>
                  <a:pt x="2420104" y="4180032"/>
                  <a:pt x="2420666" y="4180369"/>
                  <a:pt x="2421172" y="4180650"/>
                </a:cubicBezTo>
                <a:lnTo>
                  <a:pt x="2421172" y="1410433"/>
                </a:lnTo>
                <a:cubicBezTo>
                  <a:pt x="2416282" y="1409254"/>
                  <a:pt x="2410999" y="1408018"/>
                  <a:pt x="2404817" y="1406501"/>
                </a:cubicBezTo>
                <a:cubicBezTo>
                  <a:pt x="2411111" y="1403019"/>
                  <a:pt x="2416507" y="1400604"/>
                  <a:pt x="2421172" y="1399986"/>
                </a:cubicBezTo>
                <a:lnTo>
                  <a:pt x="2421172" y="978340"/>
                </a:lnTo>
                <a:cubicBezTo>
                  <a:pt x="2409651" y="977216"/>
                  <a:pt x="2402119" y="971487"/>
                  <a:pt x="2399647" y="953907"/>
                </a:cubicBezTo>
                <a:cubicBezTo>
                  <a:pt x="2409988" y="962445"/>
                  <a:pt x="2417350" y="967724"/>
                  <a:pt x="2421172" y="977104"/>
                </a:cubicBezTo>
                <a:lnTo>
                  <a:pt x="2421172" y="840506"/>
                </a:lnTo>
                <a:cubicBezTo>
                  <a:pt x="2420779" y="840618"/>
                  <a:pt x="2420441" y="840787"/>
                  <a:pt x="2420048" y="840843"/>
                </a:cubicBezTo>
                <a:cubicBezTo>
                  <a:pt x="2415720" y="840730"/>
                  <a:pt x="2413472" y="838877"/>
                  <a:pt x="2414034" y="835900"/>
                </a:cubicBezTo>
                <a:cubicBezTo>
                  <a:pt x="2414933" y="831351"/>
                  <a:pt x="2417013" y="827419"/>
                  <a:pt x="2421172" y="825959"/>
                </a:cubicBezTo>
                <a:lnTo>
                  <a:pt x="2421172" y="90001"/>
                </a:lnTo>
                <a:cubicBezTo>
                  <a:pt x="2421172" y="20803"/>
                  <a:pt x="2346255" y="-22389"/>
                  <a:pt x="2286287" y="12154"/>
                </a:cubicBezTo>
                <a:close/>
                <a:moveTo>
                  <a:pt x="2405042" y="1307928"/>
                </a:moveTo>
                <a:cubicBezTo>
                  <a:pt x="2405042" y="1307310"/>
                  <a:pt x="2407515" y="1306019"/>
                  <a:pt x="2408808" y="1306131"/>
                </a:cubicBezTo>
                <a:cubicBezTo>
                  <a:pt x="2410100" y="1306243"/>
                  <a:pt x="2411224" y="1307760"/>
                  <a:pt x="2412461" y="1308658"/>
                </a:cubicBezTo>
                <a:cubicBezTo>
                  <a:pt x="2411618" y="1309782"/>
                  <a:pt x="2410831" y="1310905"/>
                  <a:pt x="2409988" y="1311972"/>
                </a:cubicBezTo>
                <a:cubicBezTo>
                  <a:pt x="2407459" y="1311748"/>
                  <a:pt x="2405211" y="1310849"/>
                  <a:pt x="2405098" y="1307928"/>
                </a:cubicBezTo>
                <a:close/>
                <a:moveTo>
                  <a:pt x="2405660" y="412793"/>
                </a:moveTo>
                <a:cubicBezTo>
                  <a:pt x="2404649" y="412569"/>
                  <a:pt x="2404199" y="410154"/>
                  <a:pt x="2403468" y="408749"/>
                </a:cubicBezTo>
                <a:cubicBezTo>
                  <a:pt x="2404255" y="407570"/>
                  <a:pt x="2405042" y="406390"/>
                  <a:pt x="2405829" y="405211"/>
                </a:cubicBezTo>
                <a:cubicBezTo>
                  <a:pt x="2406896" y="406278"/>
                  <a:pt x="2408583" y="407177"/>
                  <a:pt x="2408920" y="408412"/>
                </a:cubicBezTo>
                <a:cubicBezTo>
                  <a:pt x="2409594" y="410940"/>
                  <a:pt x="2408920" y="413524"/>
                  <a:pt x="2405660" y="412737"/>
                </a:cubicBezTo>
                <a:close/>
                <a:moveTo>
                  <a:pt x="2415551" y="138698"/>
                </a:moveTo>
                <a:cubicBezTo>
                  <a:pt x="2414484" y="138642"/>
                  <a:pt x="2413528" y="136564"/>
                  <a:pt x="2412516" y="135384"/>
                </a:cubicBezTo>
                <a:cubicBezTo>
                  <a:pt x="2413472" y="134092"/>
                  <a:pt x="2414203" y="132183"/>
                  <a:pt x="2415439" y="131790"/>
                </a:cubicBezTo>
                <a:cubicBezTo>
                  <a:pt x="2416451" y="131453"/>
                  <a:pt x="2418811" y="132744"/>
                  <a:pt x="2419092" y="133755"/>
                </a:cubicBezTo>
                <a:cubicBezTo>
                  <a:pt x="2419879" y="136564"/>
                  <a:pt x="2418643" y="138867"/>
                  <a:pt x="2415551" y="138642"/>
                </a:cubicBezTo>
                <a:close/>
                <a:moveTo>
                  <a:pt x="2401839" y="518725"/>
                </a:moveTo>
                <a:cubicBezTo>
                  <a:pt x="2401332" y="515860"/>
                  <a:pt x="2403805" y="513670"/>
                  <a:pt x="2406672" y="513782"/>
                </a:cubicBezTo>
                <a:cubicBezTo>
                  <a:pt x="2413079" y="514007"/>
                  <a:pt x="2418530" y="516366"/>
                  <a:pt x="2419710" y="523723"/>
                </a:cubicBezTo>
                <a:cubicBezTo>
                  <a:pt x="2420160" y="526644"/>
                  <a:pt x="2417856" y="528385"/>
                  <a:pt x="2414596" y="528835"/>
                </a:cubicBezTo>
                <a:cubicBezTo>
                  <a:pt x="2408751" y="527992"/>
                  <a:pt x="2403131" y="526026"/>
                  <a:pt x="2401895" y="518725"/>
                </a:cubicBezTo>
                <a:close/>
                <a:moveTo>
                  <a:pt x="2397623" y="668410"/>
                </a:moveTo>
                <a:cubicBezTo>
                  <a:pt x="2394645" y="668410"/>
                  <a:pt x="2394026" y="665602"/>
                  <a:pt x="2394251" y="662849"/>
                </a:cubicBezTo>
                <a:cubicBezTo>
                  <a:pt x="2395375" y="659311"/>
                  <a:pt x="2397286" y="656502"/>
                  <a:pt x="2401332" y="657513"/>
                </a:cubicBezTo>
                <a:cubicBezTo>
                  <a:pt x="2402344" y="657738"/>
                  <a:pt x="2403580" y="660209"/>
                  <a:pt x="2403524" y="661614"/>
                </a:cubicBezTo>
                <a:cubicBezTo>
                  <a:pt x="2403300" y="665264"/>
                  <a:pt x="2401614" y="668522"/>
                  <a:pt x="2397680" y="668466"/>
                </a:cubicBezTo>
                <a:close/>
                <a:moveTo>
                  <a:pt x="2402175" y="3608813"/>
                </a:moveTo>
                <a:lnTo>
                  <a:pt x="2402175" y="3608813"/>
                </a:lnTo>
                <a:cubicBezTo>
                  <a:pt x="2401332" y="3611228"/>
                  <a:pt x="2400770" y="3613812"/>
                  <a:pt x="2399534" y="3615946"/>
                </a:cubicBezTo>
                <a:cubicBezTo>
                  <a:pt x="2397904" y="3618866"/>
                  <a:pt x="2395038" y="3622293"/>
                  <a:pt x="2392060" y="3619203"/>
                </a:cubicBezTo>
                <a:cubicBezTo>
                  <a:pt x="2389081" y="3616114"/>
                  <a:pt x="2392453" y="3613194"/>
                  <a:pt x="2395319" y="3611509"/>
                </a:cubicBezTo>
                <a:cubicBezTo>
                  <a:pt x="2397398" y="3610273"/>
                  <a:pt x="2399871" y="3609711"/>
                  <a:pt x="2402175" y="3608813"/>
                </a:cubicBezTo>
                <a:lnTo>
                  <a:pt x="2402175" y="3608813"/>
                </a:lnTo>
                <a:cubicBezTo>
                  <a:pt x="2401782" y="3607128"/>
                  <a:pt x="2400939" y="3605499"/>
                  <a:pt x="2401164" y="3603982"/>
                </a:cubicBezTo>
                <a:cubicBezTo>
                  <a:pt x="2401501" y="3601679"/>
                  <a:pt x="2402344" y="3599377"/>
                  <a:pt x="2403412" y="3597355"/>
                </a:cubicBezTo>
                <a:cubicBezTo>
                  <a:pt x="2403580" y="3597018"/>
                  <a:pt x="2405885" y="3597916"/>
                  <a:pt x="2407234" y="3598197"/>
                </a:cubicBezTo>
                <a:cubicBezTo>
                  <a:pt x="2406616" y="3600500"/>
                  <a:pt x="2406222" y="3602915"/>
                  <a:pt x="2405267" y="3605049"/>
                </a:cubicBezTo>
                <a:cubicBezTo>
                  <a:pt x="2404649" y="3606510"/>
                  <a:pt x="2403244" y="3607577"/>
                  <a:pt x="2402175" y="3608813"/>
                </a:cubicBezTo>
                <a:close/>
                <a:moveTo>
                  <a:pt x="2401052" y="2909252"/>
                </a:moveTo>
                <a:cubicBezTo>
                  <a:pt x="2402063" y="2908465"/>
                  <a:pt x="2404760" y="2908690"/>
                  <a:pt x="2405885" y="2909532"/>
                </a:cubicBezTo>
                <a:cubicBezTo>
                  <a:pt x="2411168" y="2913576"/>
                  <a:pt x="2409369" y="2919081"/>
                  <a:pt x="2407964" y="2924248"/>
                </a:cubicBezTo>
                <a:cubicBezTo>
                  <a:pt x="2407065" y="2927618"/>
                  <a:pt x="2406222" y="2931213"/>
                  <a:pt x="2400265" y="2933853"/>
                </a:cubicBezTo>
                <a:cubicBezTo>
                  <a:pt x="2399534" y="2929416"/>
                  <a:pt x="2398916" y="2926832"/>
                  <a:pt x="2398747" y="2924192"/>
                </a:cubicBezTo>
                <a:cubicBezTo>
                  <a:pt x="2398410" y="2919025"/>
                  <a:pt x="2395937" y="2913352"/>
                  <a:pt x="2401052" y="2909252"/>
                </a:cubicBezTo>
                <a:close/>
                <a:moveTo>
                  <a:pt x="2401950" y="3354825"/>
                </a:moveTo>
                <a:cubicBezTo>
                  <a:pt x="2402906" y="3354769"/>
                  <a:pt x="2404031" y="3356959"/>
                  <a:pt x="2405042" y="3358083"/>
                </a:cubicBezTo>
                <a:cubicBezTo>
                  <a:pt x="2404705" y="3362071"/>
                  <a:pt x="2402850" y="3364879"/>
                  <a:pt x="2398803" y="3364935"/>
                </a:cubicBezTo>
                <a:cubicBezTo>
                  <a:pt x="2397792" y="3364935"/>
                  <a:pt x="2395768" y="3362857"/>
                  <a:pt x="2395768" y="3361734"/>
                </a:cubicBezTo>
                <a:cubicBezTo>
                  <a:pt x="2395768" y="3357746"/>
                  <a:pt x="2398017" y="3355050"/>
                  <a:pt x="2401950" y="3354825"/>
                </a:cubicBezTo>
                <a:close/>
                <a:moveTo>
                  <a:pt x="2410606" y="3206769"/>
                </a:moveTo>
                <a:cubicBezTo>
                  <a:pt x="2409819" y="3208004"/>
                  <a:pt x="2409032" y="3209240"/>
                  <a:pt x="2408189" y="3210476"/>
                </a:cubicBezTo>
                <a:cubicBezTo>
                  <a:pt x="2406952" y="3209521"/>
                  <a:pt x="2405098" y="3208791"/>
                  <a:pt x="2404649" y="3207555"/>
                </a:cubicBezTo>
                <a:cubicBezTo>
                  <a:pt x="2403805" y="3204971"/>
                  <a:pt x="2404536" y="3202331"/>
                  <a:pt x="2407908" y="3202837"/>
                </a:cubicBezTo>
                <a:cubicBezTo>
                  <a:pt x="2408976" y="3203005"/>
                  <a:pt x="2409706" y="3205364"/>
                  <a:pt x="2410549" y="3206712"/>
                </a:cubicBezTo>
                <a:close/>
                <a:moveTo>
                  <a:pt x="2389924" y="2544390"/>
                </a:moveTo>
                <a:cubicBezTo>
                  <a:pt x="2390373" y="2540290"/>
                  <a:pt x="2390710" y="2535291"/>
                  <a:pt x="2395937" y="2534786"/>
                </a:cubicBezTo>
                <a:cubicBezTo>
                  <a:pt x="2398691" y="2534561"/>
                  <a:pt x="2399309" y="2537819"/>
                  <a:pt x="2399253" y="2540459"/>
                </a:cubicBezTo>
                <a:cubicBezTo>
                  <a:pt x="2398747" y="2543997"/>
                  <a:pt x="2397567" y="2547479"/>
                  <a:pt x="2394195" y="2548715"/>
                </a:cubicBezTo>
                <a:cubicBezTo>
                  <a:pt x="2391160" y="2549782"/>
                  <a:pt x="2389586" y="2547199"/>
                  <a:pt x="2389924" y="2544390"/>
                </a:cubicBezTo>
                <a:close/>
                <a:moveTo>
                  <a:pt x="2395768" y="2455871"/>
                </a:moveTo>
                <a:cubicBezTo>
                  <a:pt x="2394420" y="2455366"/>
                  <a:pt x="2393520" y="2453568"/>
                  <a:pt x="2392228" y="2452164"/>
                </a:cubicBezTo>
                <a:cubicBezTo>
                  <a:pt x="2392060" y="2450423"/>
                  <a:pt x="2393127" y="2449019"/>
                  <a:pt x="2394981" y="2449636"/>
                </a:cubicBezTo>
                <a:cubicBezTo>
                  <a:pt x="2396330" y="2450086"/>
                  <a:pt x="2397848" y="2451602"/>
                  <a:pt x="2398354" y="2453006"/>
                </a:cubicBezTo>
                <a:cubicBezTo>
                  <a:pt x="2399028" y="2454972"/>
                  <a:pt x="2397623" y="2456489"/>
                  <a:pt x="2395768" y="2455815"/>
                </a:cubicBezTo>
                <a:close/>
                <a:moveTo>
                  <a:pt x="2391553" y="1125666"/>
                </a:moveTo>
                <a:cubicBezTo>
                  <a:pt x="2391609" y="1124599"/>
                  <a:pt x="2393465" y="1122914"/>
                  <a:pt x="2394645" y="1122802"/>
                </a:cubicBezTo>
                <a:cubicBezTo>
                  <a:pt x="2397398" y="1122521"/>
                  <a:pt x="2399253" y="1124430"/>
                  <a:pt x="2399028" y="1127239"/>
                </a:cubicBezTo>
                <a:cubicBezTo>
                  <a:pt x="2398916" y="1128306"/>
                  <a:pt x="2397061" y="1129261"/>
                  <a:pt x="2396162" y="1130103"/>
                </a:cubicBezTo>
                <a:cubicBezTo>
                  <a:pt x="2393071" y="1130216"/>
                  <a:pt x="2391441" y="1128474"/>
                  <a:pt x="2391609" y="1125722"/>
                </a:cubicBezTo>
                <a:close/>
                <a:moveTo>
                  <a:pt x="2417687" y="2819609"/>
                </a:moveTo>
                <a:cubicBezTo>
                  <a:pt x="2417968" y="2819609"/>
                  <a:pt x="2418249" y="2819609"/>
                  <a:pt x="2418530" y="2819665"/>
                </a:cubicBezTo>
                <a:cubicBezTo>
                  <a:pt x="2417800" y="2826686"/>
                  <a:pt x="2417518" y="2833819"/>
                  <a:pt x="2416170" y="2840784"/>
                </a:cubicBezTo>
                <a:cubicBezTo>
                  <a:pt x="2415271" y="2845390"/>
                  <a:pt x="2412067" y="2848928"/>
                  <a:pt x="2406784" y="2847131"/>
                </a:cubicBezTo>
                <a:cubicBezTo>
                  <a:pt x="2403131" y="2845895"/>
                  <a:pt x="2401220" y="2842301"/>
                  <a:pt x="2402400" y="2838593"/>
                </a:cubicBezTo>
                <a:cubicBezTo>
                  <a:pt x="2405491" y="2828764"/>
                  <a:pt x="2403918" y="2819384"/>
                  <a:pt x="2401332" y="2809780"/>
                </a:cubicBezTo>
                <a:cubicBezTo>
                  <a:pt x="2399140" y="2801580"/>
                  <a:pt x="2393745" y="2792312"/>
                  <a:pt x="2402400" y="2785291"/>
                </a:cubicBezTo>
                <a:cubicBezTo>
                  <a:pt x="2407627" y="2781078"/>
                  <a:pt x="2415945" y="2793660"/>
                  <a:pt x="2417575" y="2808937"/>
                </a:cubicBezTo>
                <a:cubicBezTo>
                  <a:pt x="2417968" y="2812476"/>
                  <a:pt x="2417575" y="2816014"/>
                  <a:pt x="2417575" y="2819609"/>
                </a:cubicBezTo>
                <a:close/>
                <a:moveTo>
                  <a:pt x="2399703" y="3684301"/>
                </a:moveTo>
                <a:cubicBezTo>
                  <a:pt x="2397173" y="3682785"/>
                  <a:pt x="2397960" y="3679358"/>
                  <a:pt x="2399983" y="3677561"/>
                </a:cubicBezTo>
                <a:cubicBezTo>
                  <a:pt x="2406728" y="3671664"/>
                  <a:pt x="2412123" y="3675539"/>
                  <a:pt x="2417743" y="3680650"/>
                </a:cubicBezTo>
                <a:cubicBezTo>
                  <a:pt x="2412405" y="3687278"/>
                  <a:pt x="2406278" y="3688177"/>
                  <a:pt x="2399759" y="3684301"/>
                </a:cubicBezTo>
                <a:close/>
                <a:moveTo>
                  <a:pt x="2373063" y="4059441"/>
                </a:moveTo>
                <a:cubicBezTo>
                  <a:pt x="2378683" y="4047140"/>
                  <a:pt x="2385933" y="4039951"/>
                  <a:pt x="2393689" y="4033548"/>
                </a:cubicBezTo>
                <a:cubicBezTo>
                  <a:pt x="2397623" y="4030346"/>
                  <a:pt x="2401950" y="4032818"/>
                  <a:pt x="2404649" y="4036862"/>
                </a:cubicBezTo>
                <a:cubicBezTo>
                  <a:pt x="2407908" y="4041749"/>
                  <a:pt x="2405885" y="4045287"/>
                  <a:pt x="2401164" y="4047421"/>
                </a:cubicBezTo>
                <a:cubicBezTo>
                  <a:pt x="2392790" y="4051185"/>
                  <a:pt x="2384304" y="4054667"/>
                  <a:pt x="2373007" y="4059497"/>
                </a:cubicBezTo>
                <a:close/>
                <a:moveTo>
                  <a:pt x="2377953" y="3099153"/>
                </a:moveTo>
                <a:cubicBezTo>
                  <a:pt x="2377390" y="3098816"/>
                  <a:pt x="2377222" y="3097748"/>
                  <a:pt x="2376828" y="3097018"/>
                </a:cubicBezTo>
                <a:cubicBezTo>
                  <a:pt x="2377278" y="3096400"/>
                  <a:pt x="2377615" y="3095445"/>
                  <a:pt x="2378233" y="3095277"/>
                </a:cubicBezTo>
                <a:cubicBezTo>
                  <a:pt x="2380200" y="3094603"/>
                  <a:pt x="2381718" y="3095558"/>
                  <a:pt x="2381550" y="3097636"/>
                </a:cubicBezTo>
                <a:cubicBezTo>
                  <a:pt x="2381381" y="3099602"/>
                  <a:pt x="2379751" y="3100220"/>
                  <a:pt x="2377897" y="3099153"/>
                </a:cubicBezTo>
                <a:close/>
                <a:moveTo>
                  <a:pt x="2384360" y="3859543"/>
                </a:moveTo>
                <a:cubicBezTo>
                  <a:pt x="2385484" y="3860385"/>
                  <a:pt x="2386495" y="3862238"/>
                  <a:pt x="2386495" y="3863699"/>
                </a:cubicBezTo>
                <a:cubicBezTo>
                  <a:pt x="2386495" y="3865833"/>
                  <a:pt x="2384697" y="3866788"/>
                  <a:pt x="2382955" y="3865496"/>
                </a:cubicBezTo>
                <a:cubicBezTo>
                  <a:pt x="2381830" y="3864654"/>
                  <a:pt x="2381437" y="3862800"/>
                  <a:pt x="2380707" y="3861396"/>
                </a:cubicBezTo>
                <a:cubicBezTo>
                  <a:pt x="2381212" y="3859262"/>
                  <a:pt x="2382674" y="3858307"/>
                  <a:pt x="2384360" y="3859543"/>
                </a:cubicBezTo>
                <a:close/>
                <a:moveTo>
                  <a:pt x="2368736" y="2042650"/>
                </a:moveTo>
                <a:cubicBezTo>
                  <a:pt x="2365307" y="2042257"/>
                  <a:pt x="2360811" y="2042200"/>
                  <a:pt x="2361654" y="2037202"/>
                </a:cubicBezTo>
                <a:cubicBezTo>
                  <a:pt x="2362329" y="2033270"/>
                  <a:pt x="2366769" y="2032764"/>
                  <a:pt x="2370197" y="2032484"/>
                </a:cubicBezTo>
                <a:cubicBezTo>
                  <a:pt x="2373738" y="2032203"/>
                  <a:pt x="2378009" y="2032484"/>
                  <a:pt x="2377053" y="2037595"/>
                </a:cubicBezTo>
                <a:cubicBezTo>
                  <a:pt x="2376323" y="2041583"/>
                  <a:pt x="2372333" y="2042313"/>
                  <a:pt x="2368736" y="2042650"/>
                </a:cubicBezTo>
                <a:close/>
                <a:moveTo>
                  <a:pt x="2370871" y="906165"/>
                </a:moveTo>
                <a:cubicBezTo>
                  <a:pt x="2370759" y="903132"/>
                  <a:pt x="2373175" y="901672"/>
                  <a:pt x="2375592" y="900942"/>
                </a:cubicBezTo>
                <a:cubicBezTo>
                  <a:pt x="2378121" y="900211"/>
                  <a:pt x="2381269" y="900492"/>
                  <a:pt x="2380650" y="903975"/>
                </a:cubicBezTo>
                <a:cubicBezTo>
                  <a:pt x="2380313" y="905772"/>
                  <a:pt x="2377053" y="907064"/>
                  <a:pt x="2375367" y="908356"/>
                </a:cubicBezTo>
                <a:cubicBezTo>
                  <a:pt x="2373400" y="907457"/>
                  <a:pt x="2370871" y="906839"/>
                  <a:pt x="2370871" y="906109"/>
                </a:cubicBezTo>
                <a:close/>
                <a:moveTo>
                  <a:pt x="2379470" y="679587"/>
                </a:moveTo>
                <a:cubicBezTo>
                  <a:pt x="2380482" y="679250"/>
                  <a:pt x="2382786" y="680430"/>
                  <a:pt x="2383179" y="681441"/>
                </a:cubicBezTo>
                <a:cubicBezTo>
                  <a:pt x="2384191" y="684024"/>
                  <a:pt x="2382955" y="686159"/>
                  <a:pt x="2380425" y="687338"/>
                </a:cubicBezTo>
                <a:cubicBezTo>
                  <a:pt x="2379133" y="686720"/>
                  <a:pt x="2376997" y="686383"/>
                  <a:pt x="2376660" y="685372"/>
                </a:cubicBezTo>
                <a:cubicBezTo>
                  <a:pt x="2375648" y="682789"/>
                  <a:pt x="2376941" y="680373"/>
                  <a:pt x="2379470" y="679587"/>
                </a:cubicBezTo>
                <a:close/>
                <a:moveTo>
                  <a:pt x="2383741" y="1244459"/>
                </a:moveTo>
                <a:cubicBezTo>
                  <a:pt x="2385090" y="1244459"/>
                  <a:pt x="2386889" y="1245471"/>
                  <a:pt x="2387676" y="1246594"/>
                </a:cubicBezTo>
                <a:cubicBezTo>
                  <a:pt x="2388912" y="1248335"/>
                  <a:pt x="2387956" y="1250189"/>
                  <a:pt x="2385933" y="1250189"/>
                </a:cubicBezTo>
                <a:cubicBezTo>
                  <a:pt x="2384584" y="1250189"/>
                  <a:pt x="2383235" y="1248840"/>
                  <a:pt x="2381887" y="1248110"/>
                </a:cubicBezTo>
                <a:cubicBezTo>
                  <a:pt x="2381100" y="1246088"/>
                  <a:pt x="2381718" y="1244403"/>
                  <a:pt x="2383741" y="1244459"/>
                </a:cubicBezTo>
                <a:close/>
                <a:moveTo>
                  <a:pt x="2379414" y="4427055"/>
                </a:moveTo>
                <a:cubicBezTo>
                  <a:pt x="2378683" y="4426718"/>
                  <a:pt x="2377615" y="4426549"/>
                  <a:pt x="2377335" y="4425931"/>
                </a:cubicBezTo>
                <a:cubicBezTo>
                  <a:pt x="2376492" y="4424134"/>
                  <a:pt x="2377335" y="4422674"/>
                  <a:pt x="2379358" y="4422337"/>
                </a:cubicBezTo>
                <a:cubicBezTo>
                  <a:pt x="2379976" y="4422224"/>
                  <a:pt x="2381156" y="4422786"/>
                  <a:pt x="2381437" y="4423404"/>
                </a:cubicBezTo>
                <a:cubicBezTo>
                  <a:pt x="2382280" y="4425257"/>
                  <a:pt x="2381437" y="4426549"/>
                  <a:pt x="2379414" y="4427055"/>
                </a:cubicBezTo>
                <a:close/>
                <a:moveTo>
                  <a:pt x="2375255" y="4451488"/>
                </a:moveTo>
                <a:cubicBezTo>
                  <a:pt x="2375705" y="4450869"/>
                  <a:pt x="2376098" y="4449915"/>
                  <a:pt x="2376660" y="4449690"/>
                </a:cubicBezTo>
                <a:cubicBezTo>
                  <a:pt x="2378683" y="4449016"/>
                  <a:pt x="2379976" y="4449971"/>
                  <a:pt x="2380032" y="4452105"/>
                </a:cubicBezTo>
                <a:cubicBezTo>
                  <a:pt x="2380032" y="4452723"/>
                  <a:pt x="2379302" y="4453678"/>
                  <a:pt x="2378683" y="4453903"/>
                </a:cubicBezTo>
                <a:cubicBezTo>
                  <a:pt x="2376660" y="4454520"/>
                  <a:pt x="2375480" y="4453622"/>
                  <a:pt x="2375255" y="4451488"/>
                </a:cubicBezTo>
                <a:close/>
                <a:moveTo>
                  <a:pt x="2369129" y="4208059"/>
                </a:moveTo>
                <a:cubicBezTo>
                  <a:pt x="2369129" y="4207385"/>
                  <a:pt x="2369803" y="4206206"/>
                  <a:pt x="2370309" y="4206094"/>
                </a:cubicBezTo>
                <a:cubicBezTo>
                  <a:pt x="2372276" y="4205700"/>
                  <a:pt x="2373344" y="4206768"/>
                  <a:pt x="2373400" y="4208789"/>
                </a:cubicBezTo>
                <a:cubicBezTo>
                  <a:pt x="2373007" y="4209463"/>
                  <a:pt x="2372669" y="4210643"/>
                  <a:pt x="2372164" y="4210755"/>
                </a:cubicBezTo>
                <a:cubicBezTo>
                  <a:pt x="2370253" y="4211148"/>
                  <a:pt x="2369073" y="4210081"/>
                  <a:pt x="2369129" y="4208059"/>
                </a:cubicBezTo>
                <a:close/>
                <a:moveTo>
                  <a:pt x="2366094" y="3807700"/>
                </a:moveTo>
                <a:cubicBezTo>
                  <a:pt x="2367162" y="3806689"/>
                  <a:pt x="2368904" y="3805847"/>
                  <a:pt x="2370253" y="3805959"/>
                </a:cubicBezTo>
                <a:cubicBezTo>
                  <a:pt x="2371264" y="3806071"/>
                  <a:pt x="2372108" y="3807813"/>
                  <a:pt x="2372838" y="3808711"/>
                </a:cubicBezTo>
                <a:cubicBezTo>
                  <a:pt x="2371826" y="3811744"/>
                  <a:pt x="2369466" y="3812025"/>
                  <a:pt x="2367049" y="3811407"/>
                </a:cubicBezTo>
                <a:cubicBezTo>
                  <a:pt x="2365082" y="3810902"/>
                  <a:pt x="2364577" y="3809104"/>
                  <a:pt x="2366038" y="3807644"/>
                </a:cubicBezTo>
                <a:close/>
                <a:moveTo>
                  <a:pt x="2361935" y="3190649"/>
                </a:moveTo>
                <a:cubicBezTo>
                  <a:pt x="2361204" y="3190929"/>
                  <a:pt x="2359799" y="3189132"/>
                  <a:pt x="2358675" y="3188290"/>
                </a:cubicBezTo>
                <a:cubicBezTo>
                  <a:pt x="2358788" y="3185425"/>
                  <a:pt x="2360305" y="3183628"/>
                  <a:pt x="2363059" y="3183740"/>
                </a:cubicBezTo>
                <a:cubicBezTo>
                  <a:pt x="2364970" y="3183740"/>
                  <a:pt x="2365869" y="3185481"/>
                  <a:pt x="2365026" y="3187335"/>
                </a:cubicBezTo>
                <a:cubicBezTo>
                  <a:pt x="2364408" y="3188683"/>
                  <a:pt x="2363228" y="3190255"/>
                  <a:pt x="2361935" y="3190705"/>
                </a:cubicBezTo>
                <a:close/>
                <a:moveTo>
                  <a:pt x="2346424" y="3487436"/>
                </a:moveTo>
                <a:cubicBezTo>
                  <a:pt x="2346929" y="3486200"/>
                  <a:pt x="2349065" y="3484627"/>
                  <a:pt x="2350076" y="3484908"/>
                </a:cubicBezTo>
                <a:cubicBezTo>
                  <a:pt x="2353111" y="3485694"/>
                  <a:pt x="2353561" y="3488615"/>
                  <a:pt x="2352550" y="3491199"/>
                </a:cubicBezTo>
                <a:cubicBezTo>
                  <a:pt x="2352099" y="3492435"/>
                  <a:pt x="2350133" y="3493052"/>
                  <a:pt x="2348840" y="3493895"/>
                </a:cubicBezTo>
                <a:cubicBezTo>
                  <a:pt x="2345805" y="3492659"/>
                  <a:pt x="2345356" y="3490019"/>
                  <a:pt x="2346367" y="3487436"/>
                </a:cubicBezTo>
                <a:close/>
                <a:moveTo>
                  <a:pt x="2341759" y="2999737"/>
                </a:moveTo>
                <a:cubicBezTo>
                  <a:pt x="2340747" y="2998501"/>
                  <a:pt x="2339679" y="2997322"/>
                  <a:pt x="2338443" y="2995861"/>
                </a:cubicBezTo>
                <a:cubicBezTo>
                  <a:pt x="2339510" y="2994907"/>
                  <a:pt x="2340579" y="2993896"/>
                  <a:pt x="2341646" y="2992885"/>
                </a:cubicBezTo>
                <a:cubicBezTo>
                  <a:pt x="2342714" y="2994120"/>
                  <a:pt x="2344344" y="2995187"/>
                  <a:pt x="2344569" y="2996535"/>
                </a:cubicBezTo>
                <a:cubicBezTo>
                  <a:pt x="2344737" y="2997434"/>
                  <a:pt x="2342770" y="2998670"/>
                  <a:pt x="2341759" y="2999737"/>
                </a:cubicBezTo>
                <a:close/>
                <a:moveTo>
                  <a:pt x="2332879" y="3301972"/>
                </a:moveTo>
                <a:cubicBezTo>
                  <a:pt x="2332598" y="3300848"/>
                  <a:pt x="2333722" y="3298489"/>
                  <a:pt x="2334677" y="3298153"/>
                </a:cubicBezTo>
                <a:cubicBezTo>
                  <a:pt x="2337263" y="3297254"/>
                  <a:pt x="2339117" y="3298883"/>
                  <a:pt x="2340128" y="3301410"/>
                </a:cubicBezTo>
                <a:cubicBezTo>
                  <a:pt x="2339510" y="3302758"/>
                  <a:pt x="2339173" y="3304893"/>
                  <a:pt x="2338218" y="3305230"/>
                </a:cubicBezTo>
                <a:cubicBezTo>
                  <a:pt x="2335633" y="3306128"/>
                  <a:pt x="2333497" y="3304556"/>
                  <a:pt x="2332879" y="3301972"/>
                </a:cubicBezTo>
                <a:close/>
                <a:moveTo>
                  <a:pt x="2323100" y="2820901"/>
                </a:moveTo>
                <a:cubicBezTo>
                  <a:pt x="2322144" y="2817868"/>
                  <a:pt x="2324280" y="2815958"/>
                  <a:pt x="2326809" y="2815003"/>
                </a:cubicBezTo>
                <a:cubicBezTo>
                  <a:pt x="2329451" y="2813992"/>
                  <a:pt x="2332317" y="2814329"/>
                  <a:pt x="2332598" y="2817699"/>
                </a:cubicBezTo>
                <a:cubicBezTo>
                  <a:pt x="2332823" y="2820732"/>
                  <a:pt x="2330069" y="2821968"/>
                  <a:pt x="2327483" y="2822698"/>
                </a:cubicBezTo>
                <a:cubicBezTo>
                  <a:pt x="2325966" y="2822137"/>
                  <a:pt x="2323437" y="2821912"/>
                  <a:pt x="2323100" y="2820957"/>
                </a:cubicBezTo>
                <a:close/>
                <a:moveTo>
                  <a:pt x="2328214" y="2555174"/>
                </a:moveTo>
                <a:cubicBezTo>
                  <a:pt x="2327483" y="2554837"/>
                  <a:pt x="2326416" y="2554725"/>
                  <a:pt x="2326078" y="2554107"/>
                </a:cubicBezTo>
                <a:cubicBezTo>
                  <a:pt x="2325011" y="2552198"/>
                  <a:pt x="2325572" y="2550681"/>
                  <a:pt x="2327483" y="2550232"/>
                </a:cubicBezTo>
                <a:cubicBezTo>
                  <a:pt x="2328102" y="2550063"/>
                  <a:pt x="2329282" y="2550625"/>
                  <a:pt x="2329619" y="2551243"/>
                </a:cubicBezTo>
                <a:cubicBezTo>
                  <a:pt x="2330687" y="2553152"/>
                  <a:pt x="2330125" y="2554500"/>
                  <a:pt x="2328214" y="2555174"/>
                </a:cubicBezTo>
                <a:close/>
                <a:moveTo>
                  <a:pt x="2316693" y="3116283"/>
                </a:moveTo>
                <a:cubicBezTo>
                  <a:pt x="2317760" y="3113756"/>
                  <a:pt x="2319672" y="3112296"/>
                  <a:pt x="2322200" y="3113138"/>
                </a:cubicBezTo>
                <a:cubicBezTo>
                  <a:pt x="2322875" y="3113363"/>
                  <a:pt x="2323549" y="3116115"/>
                  <a:pt x="2323100" y="3117070"/>
                </a:cubicBezTo>
                <a:cubicBezTo>
                  <a:pt x="2322482" y="3118249"/>
                  <a:pt x="2320683" y="3119316"/>
                  <a:pt x="2319390" y="3119316"/>
                </a:cubicBezTo>
                <a:cubicBezTo>
                  <a:pt x="2318491" y="3119316"/>
                  <a:pt x="2317592" y="3117407"/>
                  <a:pt x="2316749" y="3116340"/>
                </a:cubicBezTo>
                <a:close/>
                <a:moveTo>
                  <a:pt x="2292245" y="2897401"/>
                </a:moveTo>
                <a:cubicBezTo>
                  <a:pt x="2300113" y="2901557"/>
                  <a:pt x="2307981" y="2905657"/>
                  <a:pt x="2320852" y="2912397"/>
                </a:cubicBezTo>
                <a:cubicBezTo>
                  <a:pt x="2303260" y="2915149"/>
                  <a:pt x="2296797" y="2908128"/>
                  <a:pt x="2292245" y="2897401"/>
                </a:cubicBezTo>
                <a:close/>
                <a:moveTo>
                  <a:pt x="2316411" y="2081068"/>
                </a:moveTo>
                <a:cubicBezTo>
                  <a:pt x="2315513" y="2080057"/>
                  <a:pt x="2313995" y="2079046"/>
                  <a:pt x="2313489" y="2077642"/>
                </a:cubicBezTo>
                <a:cubicBezTo>
                  <a:pt x="2312814" y="2075732"/>
                  <a:pt x="2314220" y="2074216"/>
                  <a:pt x="2316075" y="2074834"/>
                </a:cubicBezTo>
                <a:cubicBezTo>
                  <a:pt x="2317423" y="2075283"/>
                  <a:pt x="2318885" y="2076799"/>
                  <a:pt x="2319390" y="2078147"/>
                </a:cubicBezTo>
                <a:cubicBezTo>
                  <a:pt x="2320065" y="2080057"/>
                  <a:pt x="2318828" y="2081180"/>
                  <a:pt x="2316411" y="2081068"/>
                </a:cubicBezTo>
                <a:close/>
                <a:moveTo>
                  <a:pt x="2262570" y="2517486"/>
                </a:moveTo>
                <a:cubicBezTo>
                  <a:pt x="2262570" y="2517486"/>
                  <a:pt x="2260547" y="2515352"/>
                  <a:pt x="2260210" y="2513049"/>
                </a:cubicBezTo>
                <a:cubicBezTo>
                  <a:pt x="2259704" y="2509792"/>
                  <a:pt x="2262514" y="2508668"/>
                  <a:pt x="2264987" y="2509679"/>
                </a:cubicBezTo>
                <a:cubicBezTo>
                  <a:pt x="2267066" y="2510522"/>
                  <a:pt x="2269764" y="2512431"/>
                  <a:pt x="2270214" y="2514341"/>
                </a:cubicBezTo>
                <a:cubicBezTo>
                  <a:pt x="2270944" y="2517543"/>
                  <a:pt x="2268134" y="2518160"/>
                  <a:pt x="2262570" y="2517486"/>
                </a:cubicBezTo>
                <a:close/>
                <a:moveTo>
                  <a:pt x="2267685" y="3296355"/>
                </a:moveTo>
                <a:cubicBezTo>
                  <a:pt x="2269708" y="3295681"/>
                  <a:pt x="2271001" y="3296580"/>
                  <a:pt x="2271057" y="3298714"/>
                </a:cubicBezTo>
                <a:cubicBezTo>
                  <a:pt x="2271057" y="3299332"/>
                  <a:pt x="2270326" y="3300287"/>
                  <a:pt x="2269708" y="3300511"/>
                </a:cubicBezTo>
                <a:cubicBezTo>
                  <a:pt x="2267741" y="3301185"/>
                  <a:pt x="2266504" y="3300231"/>
                  <a:pt x="2266224" y="3298153"/>
                </a:cubicBezTo>
                <a:cubicBezTo>
                  <a:pt x="2266673" y="3297535"/>
                  <a:pt x="2267066" y="3296580"/>
                  <a:pt x="2267629" y="3296355"/>
                </a:cubicBezTo>
                <a:close/>
                <a:moveTo>
                  <a:pt x="2269933" y="1731877"/>
                </a:moveTo>
                <a:cubicBezTo>
                  <a:pt x="2268584" y="1732664"/>
                  <a:pt x="2267179" y="1734012"/>
                  <a:pt x="2265774" y="1734012"/>
                </a:cubicBezTo>
                <a:cubicBezTo>
                  <a:pt x="2263694" y="1734012"/>
                  <a:pt x="2262739" y="1732158"/>
                  <a:pt x="2263975" y="1730361"/>
                </a:cubicBezTo>
                <a:cubicBezTo>
                  <a:pt x="2264762" y="1729181"/>
                  <a:pt x="2266617" y="1728170"/>
                  <a:pt x="2267966" y="1728114"/>
                </a:cubicBezTo>
                <a:cubicBezTo>
                  <a:pt x="2270045" y="1728114"/>
                  <a:pt x="2270719" y="1729799"/>
                  <a:pt x="2269876" y="1731877"/>
                </a:cubicBezTo>
                <a:close/>
                <a:moveTo>
                  <a:pt x="2259817" y="4091737"/>
                </a:moveTo>
                <a:cubicBezTo>
                  <a:pt x="2259142" y="4092804"/>
                  <a:pt x="2256051" y="4093703"/>
                  <a:pt x="2255433" y="4093085"/>
                </a:cubicBezTo>
                <a:cubicBezTo>
                  <a:pt x="2249363" y="4087524"/>
                  <a:pt x="2251330" y="4080728"/>
                  <a:pt x="2253184" y="4074045"/>
                </a:cubicBezTo>
                <a:cubicBezTo>
                  <a:pt x="2253353" y="4073426"/>
                  <a:pt x="2254477" y="4073034"/>
                  <a:pt x="2256332" y="4071742"/>
                </a:cubicBezTo>
                <a:cubicBezTo>
                  <a:pt x="2262233" y="4077527"/>
                  <a:pt x="2264706" y="4083818"/>
                  <a:pt x="2259817" y="4091737"/>
                </a:cubicBezTo>
                <a:close/>
                <a:moveTo>
                  <a:pt x="2250543" y="2565397"/>
                </a:moveTo>
                <a:cubicBezTo>
                  <a:pt x="2250656" y="2564723"/>
                  <a:pt x="2251723" y="2563936"/>
                  <a:pt x="2252454" y="2563824"/>
                </a:cubicBezTo>
                <a:cubicBezTo>
                  <a:pt x="2254590" y="2563375"/>
                  <a:pt x="2255714" y="2564554"/>
                  <a:pt x="2255320" y="2566801"/>
                </a:cubicBezTo>
                <a:cubicBezTo>
                  <a:pt x="2255208" y="2567475"/>
                  <a:pt x="2254084" y="2567924"/>
                  <a:pt x="2253466" y="2568430"/>
                </a:cubicBezTo>
                <a:cubicBezTo>
                  <a:pt x="2251330" y="2568711"/>
                  <a:pt x="2250206" y="2567644"/>
                  <a:pt x="2250599" y="2565397"/>
                </a:cubicBezTo>
                <a:close/>
                <a:moveTo>
                  <a:pt x="2252341" y="1652008"/>
                </a:moveTo>
                <a:cubicBezTo>
                  <a:pt x="2266448" y="1638528"/>
                  <a:pt x="2269034" y="1637292"/>
                  <a:pt x="2274429" y="1641448"/>
                </a:cubicBezTo>
                <a:cubicBezTo>
                  <a:pt x="2275553" y="1642291"/>
                  <a:pt x="2276733" y="1644931"/>
                  <a:pt x="2276227" y="1645942"/>
                </a:cubicBezTo>
                <a:cubicBezTo>
                  <a:pt x="2272349" y="1654086"/>
                  <a:pt x="2263863" y="1649930"/>
                  <a:pt x="2257962" y="1652963"/>
                </a:cubicBezTo>
                <a:cubicBezTo>
                  <a:pt x="2257343" y="1653300"/>
                  <a:pt x="2256332" y="1652738"/>
                  <a:pt x="2252341" y="1652008"/>
                </a:cubicBezTo>
                <a:close/>
                <a:moveTo>
                  <a:pt x="2293032" y="2627237"/>
                </a:moveTo>
                <a:cubicBezTo>
                  <a:pt x="2283197" y="2626450"/>
                  <a:pt x="2277688" y="2624316"/>
                  <a:pt x="2272855" y="2613588"/>
                </a:cubicBezTo>
                <a:cubicBezTo>
                  <a:pt x="2282072" y="2617070"/>
                  <a:pt x="2288198" y="2618138"/>
                  <a:pt x="2293032" y="2627237"/>
                </a:cubicBezTo>
                <a:close/>
                <a:moveTo>
                  <a:pt x="2289154" y="2240751"/>
                </a:moveTo>
                <a:cubicBezTo>
                  <a:pt x="2286231" y="2240639"/>
                  <a:pt x="2284602" y="2238561"/>
                  <a:pt x="2284770" y="2235359"/>
                </a:cubicBezTo>
                <a:cubicBezTo>
                  <a:pt x="2286569" y="2230248"/>
                  <a:pt x="2290728" y="2229293"/>
                  <a:pt x="2295280" y="2229574"/>
                </a:cubicBezTo>
                <a:cubicBezTo>
                  <a:pt x="2298090" y="2229799"/>
                  <a:pt x="2300787" y="2231484"/>
                  <a:pt x="2299720" y="2234629"/>
                </a:cubicBezTo>
                <a:cubicBezTo>
                  <a:pt x="2298090" y="2239403"/>
                  <a:pt x="2293762" y="2240920"/>
                  <a:pt x="2289210" y="2240751"/>
                </a:cubicBezTo>
                <a:close/>
                <a:moveTo>
                  <a:pt x="2305565" y="3436043"/>
                </a:moveTo>
                <a:cubicBezTo>
                  <a:pt x="2299270" y="3435930"/>
                  <a:pt x="2294212" y="3444411"/>
                  <a:pt x="2285332" y="3437447"/>
                </a:cubicBezTo>
                <a:cubicBezTo>
                  <a:pt x="2292133" y="3429639"/>
                  <a:pt x="2298202" y="3428179"/>
                  <a:pt x="2305565" y="3436043"/>
                </a:cubicBezTo>
                <a:close/>
                <a:moveTo>
                  <a:pt x="2288929" y="4544051"/>
                </a:moveTo>
                <a:cubicBezTo>
                  <a:pt x="2290446" y="4544725"/>
                  <a:pt x="2293481" y="4545006"/>
                  <a:pt x="2294493" y="4546690"/>
                </a:cubicBezTo>
                <a:cubicBezTo>
                  <a:pt x="2296291" y="4549555"/>
                  <a:pt x="2293762" y="4551465"/>
                  <a:pt x="2291233" y="4551409"/>
                </a:cubicBezTo>
                <a:cubicBezTo>
                  <a:pt x="2289041" y="4551409"/>
                  <a:pt x="2285951" y="4550510"/>
                  <a:pt x="2284882" y="4548881"/>
                </a:cubicBezTo>
                <a:cubicBezTo>
                  <a:pt x="2282803" y="4545792"/>
                  <a:pt x="2285726" y="4544893"/>
                  <a:pt x="2288929" y="4544051"/>
                </a:cubicBezTo>
                <a:close/>
                <a:moveTo>
                  <a:pt x="2275665" y="4387625"/>
                </a:moveTo>
                <a:cubicBezTo>
                  <a:pt x="2277520" y="4387457"/>
                  <a:pt x="2280162" y="4389648"/>
                  <a:pt x="2281510" y="4391501"/>
                </a:cubicBezTo>
                <a:cubicBezTo>
                  <a:pt x="2283140" y="4393804"/>
                  <a:pt x="2282634" y="4396444"/>
                  <a:pt x="2279600" y="4397679"/>
                </a:cubicBezTo>
                <a:cubicBezTo>
                  <a:pt x="2276733" y="4397791"/>
                  <a:pt x="2274822" y="4396163"/>
                  <a:pt x="2273642" y="4393691"/>
                </a:cubicBezTo>
                <a:cubicBezTo>
                  <a:pt x="2272462" y="4391108"/>
                  <a:pt x="2272575" y="4387906"/>
                  <a:pt x="2275665" y="4387625"/>
                </a:cubicBezTo>
                <a:close/>
                <a:moveTo>
                  <a:pt x="2273193" y="3550118"/>
                </a:moveTo>
                <a:cubicBezTo>
                  <a:pt x="2277295" y="3548264"/>
                  <a:pt x="2279487" y="3551129"/>
                  <a:pt x="2279824" y="3555061"/>
                </a:cubicBezTo>
                <a:cubicBezTo>
                  <a:pt x="2280162" y="3558599"/>
                  <a:pt x="2279206" y="3561857"/>
                  <a:pt x="2275609" y="3563486"/>
                </a:cubicBezTo>
                <a:cubicBezTo>
                  <a:pt x="2272631" y="3563654"/>
                  <a:pt x="2271169" y="3561688"/>
                  <a:pt x="2270439" y="3559105"/>
                </a:cubicBezTo>
                <a:cubicBezTo>
                  <a:pt x="2269427" y="3555510"/>
                  <a:pt x="2269652" y="3551747"/>
                  <a:pt x="2273193" y="3550118"/>
                </a:cubicBezTo>
                <a:close/>
                <a:moveTo>
                  <a:pt x="2268809" y="3330280"/>
                </a:moveTo>
                <a:cubicBezTo>
                  <a:pt x="2267179" y="3328988"/>
                  <a:pt x="2267235" y="3327359"/>
                  <a:pt x="2268978" y="3326124"/>
                </a:cubicBezTo>
                <a:cubicBezTo>
                  <a:pt x="2269483" y="3325730"/>
                  <a:pt x="2270663" y="3325675"/>
                  <a:pt x="2271113" y="3326067"/>
                </a:cubicBezTo>
                <a:cubicBezTo>
                  <a:pt x="2272686" y="3327359"/>
                  <a:pt x="2272575" y="3328876"/>
                  <a:pt x="2270888" y="3330336"/>
                </a:cubicBezTo>
                <a:cubicBezTo>
                  <a:pt x="2270214" y="3330336"/>
                  <a:pt x="2269258" y="3330673"/>
                  <a:pt x="2268809" y="3330280"/>
                </a:cubicBezTo>
                <a:close/>
                <a:moveTo>
                  <a:pt x="2259592" y="4613529"/>
                </a:moveTo>
                <a:cubicBezTo>
                  <a:pt x="2260097" y="4610721"/>
                  <a:pt x="2261840" y="4608418"/>
                  <a:pt x="2264706" y="4608699"/>
                </a:cubicBezTo>
                <a:cubicBezTo>
                  <a:pt x="2267741" y="4608980"/>
                  <a:pt x="2268640" y="4611676"/>
                  <a:pt x="2268134" y="4614484"/>
                </a:cubicBezTo>
                <a:cubicBezTo>
                  <a:pt x="2267629" y="4617293"/>
                  <a:pt x="2265942" y="4619146"/>
                  <a:pt x="2262964" y="4619371"/>
                </a:cubicBezTo>
                <a:cubicBezTo>
                  <a:pt x="2259929" y="4618585"/>
                  <a:pt x="2259030" y="4616338"/>
                  <a:pt x="2259535" y="4613529"/>
                </a:cubicBezTo>
                <a:close/>
                <a:moveTo>
                  <a:pt x="2234245" y="940315"/>
                </a:moveTo>
                <a:cubicBezTo>
                  <a:pt x="2235875" y="941607"/>
                  <a:pt x="2235706" y="943123"/>
                  <a:pt x="2234020" y="944583"/>
                </a:cubicBezTo>
                <a:cubicBezTo>
                  <a:pt x="2233345" y="944583"/>
                  <a:pt x="2232390" y="944920"/>
                  <a:pt x="2231884" y="944527"/>
                </a:cubicBezTo>
                <a:cubicBezTo>
                  <a:pt x="2230254" y="943235"/>
                  <a:pt x="2230311" y="941607"/>
                  <a:pt x="2232053" y="940371"/>
                </a:cubicBezTo>
                <a:cubicBezTo>
                  <a:pt x="2232559" y="939978"/>
                  <a:pt x="2233795" y="939922"/>
                  <a:pt x="2234245" y="940315"/>
                </a:cubicBezTo>
                <a:close/>
                <a:moveTo>
                  <a:pt x="2232390" y="565849"/>
                </a:moveTo>
                <a:cubicBezTo>
                  <a:pt x="2231041" y="567590"/>
                  <a:pt x="2229580" y="567759"/>
                  <a:pt x="2228231" y="566074"/>
                </a:cubicBezTo>
                <a:cubicBezTo>
                  <a:pt x="2227837" y="565624"/>
                  <a:pt x="2227894" y="564332"/>
                  <a:pt x="2228231" y="563827"/>
                </a:cubicBezTo>
                <a:cubicBezTo>
                  <a:pt x="2229411" y="562029"/>
                  <a:pt x="2230985" y="561917"/>
                  <a:pt x="2232278" y="563546"/>
                </a:cubicBezTo>
                <a:cubicBezTo>
                  <a:pt x="2232671" y="563995"/>
                  <a:pt x="2232334" y="565062"/>
                  <a:pt x="2232278" y="565849"/>
                </a:cubicBezTo>
                <a:close/>
                <a:moveTo>
                  <a:pt x="2237729" y="1546638"/>
                </a:moveTo>
                <a:cubicBezTo>
                  <a:pt x="2236043" y="1531529"/>
                  <a:pt x="2221375" y="1519734"/>
                  <a:pt x="2227725" y="1499627"/>
                </a:cubicBezTo>
                <a:cubicBezTo>
                  <a:pt x="2239190" y="1522318"/>
                  <a:pt x="2239415" y="1523217"/>
                  <a:pt x="2237729" y="1546638"/>
                </a:cubicBezTo>
                <a:close/>
                <a:moveTo>
                  <a:pt x="2174727" y="2457893"/>
                </a:moveTo>
                <a:cubicBezTo>
                  <a:pt x="2175570" y="2456657"/>
                  <a:pt x="2177143" y="2455422"/>
                  <a:pt x="2178493" y="2455309"/>
                </a:cubicBezTo>
                <a:cubicBezTo>
                  <a:pt x="2180516" y="2455141"/>
                  <a:pt x="2181134" y="2456770"/>
                  <a:pt x="2180122" y="2458792"/>
                </a:cubicBezTo>
                <a:cubicBezTo>
                  <a:pt x="2178830" y="2459690"/>
                  <a:pt x="2177650" y="2461263"/>
                  <a:pt x="2176301" y="2461376"/>
                </a:cubicBezTo>
                <a:cubicBezTo>
                  <a:pt x="2174278" y="2461544"/>
                  <a:pt x="2173491" y="2459746"/>
                  <a:pt x="2174727" y="2457949"/>
                </a:cubicBezTo>
                <a:close/>
                <a:moveTo>
                  <a:pt x="2176750" y="2811633"/>
                </a:moveTo>
                <a:cubicBezTo>
                  <a:pt x="2180291" y="2811353"/>
                  <a:pt x="2184337" y="2812476"/>
                  <a:pt x="2184113" y="2816857"/>
                </a:cubicBezTo>
                <a:cubicBezTo>
                  <a:pt x="2183888" y="2821800"/>
                  <a:pt x="2179167" y="2823653"/>
                  <a:pt x="2175345" y="2825394"/>
                </a:cubicBezTo>
                <a:cubicBezTo>
                  <a:pt x="2171748" y="2827023"/>
                  <a:pt x="2168826" y="2825956"/>
                  <a:pt x="2167589" y="2821575"/>
                </a:cubicBezTo>
                <a:cubicBezTo>
                  <a:pt x="2167421" y="2815228"/>
                  <a:pt x="2170905" y="2812139"/>
                  <a:pt x="2176750" y="2811690"/>
                </a:cubicBezTo>
                <a:close/>
                <a:moveTo>
                  <a:pt x="2175233" y="2365891"/>
                </a:moveTo>
                <a:cubicBezTo>
                  <a:pt x="2176525" y="2358983"/>
                  <a:pt x="2182202" y="2359039"/>
                  <a:pt x="2187372" y="2358590"/>
                </a:cubicBezTo>
                <a:cubicBezTo>
                  <a:pt x="2190295" y="2358309"/>
                  <a:pt x="2192993" y="2360050"/>
                  <a:pt x="2192149" y="2363251"/>
                </a:cubicBezTo>
                <a:cubicBezTo>
                  <a:pt x="2190519" y="2369037"/>
                  <a:pt x="2186192" y="2372014"/>
                  <a:pt x="2180291" y="2371508"/>
                </a:cubicBezTo>
                <a:cubicBezTo>
                  <a:pt x="2177481" y="2371283"/>
                  <a:pt x="2175738" y="2369149"/>
                  <a:pt x="2175233" y="2365891"/>
                </a:cubicBezTo>
                <a:close/>
                <a:moveTo>
                  <a:pt x="2185911" y="1420375"/>
                </a:moveTo>
                <a:cubicBezTo>
                  <a:pt x="2186361" y="1419083"/>
                  <a:pt x="2188496" y="1418465"/>
                  <a:pt x="2189845" y="1417566"/>
                </a:cubicBezTo>
                <a:cubicBezTo>
                  <a:pt x="2190857" y="1418802"/>
                  <a:pt x="2192768" y="1420150"/>
                  <a:pt x="2192655" y="1421161"/>
                </a:cubicBezTo>
                <a:cubicBezTo>
                  <a:pt x="2192487" y="1422565"/>
                  <a:pt x="2190857" y="1424587"/>
                  <a:pt x="2189564" y="1424868"/>
                </a:cubicBezTo>
                <a:cubicBezTo>
                  <a:pt x="2186080" y="1425711"/>
                  <a:pt x="2184899" y="1423352"/>
                  <a:pt x="2185911" y="1420318"/>
                </a:cubicBezTo>
                <a:close/>
                <a:moveTo>
                  <a:pt x="2195859" y="2392402"/>
                </a:moveTo>
                <a:cubicBezTo>
                  <a:pt x="2195859" y="2393020"/>
                  <a:pt x="2194960" y="2393694"/>
                  <a:pt x="2194510" y="2394312"/>
                </a:cubicBezTo>
                <a:cubicBezTo>
                  <a:pt x="2192374" y="2394817"/>
                  <a:pt x="2191082" y="2394031"/>
                  <a:pt x="2191026" y="2391784"/>
                </a:cubicBezTo>
                <a:cubicBezTo>
                  <a:pt x="2191026" y="2391167"/>
                  <a:pt x="2191756" y="2390156"/>
                  <a:pt x="2192374" y="2389931"/>
                </a:cubicBezTo>
                <a:cubicBezTo>
                  <a:pt x="2194454" y="2389257"/>
                  <a:pt x="2195803" y="2390156"/>
                  <a:pt x="2195859" y="2392402"/>
                </a:cubicBezTo>
                <a:close/>
                <a:moveTo>
                  <a:pt x="2193329" y="853649"/>
                </a:moveTo>
                <a:cubicBezTo>
                  <a:pt x="2193780" y="852301"/>
                  <a:pt x="2195353" y="850728"/>
                  <a:pt x="2196646" y="850504"/>
                </a:cubicBezTo>
                <a:cubicBezTo>
                  <a:pt x="2199343" y="850054"/>
                  <a:pt x="2201816" y="851121"/>
                  <a:pt x="2200130" y="854660"/>
                </a:cubicBezTo>
                <a:cubicBezTo>
                  <a:pt x="2199568" y="855839"/>
                  <a:pt x="2197377" y="856233"/>
                  <a:pt x="2195971" y="856963"/>
                </a:cubicBezTo>
                <a:cubicBezTo>
                  <a:pt x="2195016" y="855839"/>
                  <a:pt x="2193105" y="854379"/>
                  <a:pt x="2193329" y="853649"/>
                </a:cubicBezTo>
                <a:close/>
                <a:moveTo>
                  <a:pt x="2200861" y="934586"/>
                </a:moveTo>
                <a:cubicBezTo>
                  <a:pt x="2202884" y="934080"/>
                  <a:pt x="2203895" y="935147"/>
                  <a:pt x="2203671" y="937282"/>
                </a:cubicBezTo>
                <a:cubicBezTo>
                  <a:pt x="2203165" y="937956"/>
                  <a:pt x="2202828" y="939023"/>
                  <a:pt x="2202210" y="939191"/>
                </a:cubicBezTo>
                <a:cubicBezTo>
                  <a:pt x="2200187" y="939697"/>
                  <a:pt x="2199118" y="938574"/>
                  <a:pt x="2199456" y="936495"/>
                </a:cubicBezTo>
                <a:cubicBezTo>
                  <a:pt x="2199568" y="935765"/>
                  <a:pt x="2200243" y="934698"/>
                  <a:pt x="2200861" y="934586"/>
                </a:cubicBezTo>
                <a:close/>
                <a:moveTo>
                  <a:pt x="2204739" y="1683068"/>
                </a:moveTo>
                <a:cubicBezTo>
                  <a:pt x="2204795" y="1684191"/>
                  <a:pt x="2202603" y="1685427"/>
                  <a:pt x="2201479" y="1686607"/>
                </a:cubicBezTo>
                <a:cubicBezTo>
                  <a:pt x="2198669" y="1687393"/>
                  <a:pt x="2195915" y="1686944"/>
                  <a:pt x="2194960" y="1684079"/>
                </a:cubicBezTo>
                <a:cubicBezTo>
                  <a:pt x="2193892" y="1680878"/>
                  <a:pt x="2196084" y="1679136"/>
                  <a:pt x="2199062" y="1679136"/>
                </a:cubicBezTo>
                <a:cubicBezTo>
                  <a:pt x="2201648" y="1679136"/>
                  <a:pt x="2204570" y="1679754"/>
                  <a:pt x="2204739" y="1683068"/>
                </a:cubicBezTo>
                <a:close/>
                <a:moveTo>
                  <a:pt x="2214405" y="2313544"/>
                </a:moveTo>
                <a:cubicBezTo>
                  <a:pt x="2203053" y="2301018"/>
                  <a:pt x="2199118" y="2291807"/>
                  <a:pt x="2201535" y="2279843"/>
                </a:cubicBezTo>
                <a:cubicBezTo>
                  <a:pt x="2207999" y="2287988"/>
                  <a:pt x="2213281" y="2296637"/>
                  <a:pt x="2214405" y="2313544"/>
                </a:cubicBezTo>
                <a:close/>
                <a:moveTo>
                  <a:pt x="2211820" y="1253221"/>
                </a:moveTo>
                <a:cubicBezTo>
                  <a:pt x="2211989" y="1248166"/>
                  <a:pt x="2214855" y="1244909"/>
                  <a:pt x="2219632" y="1244010"/>
                </a:cubicBezTo>
                <a:cubicBezTo>
                  <a:pt x="2220532" y="1243842"/>
                  <a:pt x="2222780" y="1246032"/>
                  <a:pt x="2222724" y="1247043"/>
                </a:cubicBezTo>
                <a:cubicBezTo>
                  <a:pt x="2222442" y="1251930"/>
                  <a:pt x="2220025" y="1255412"/>
                  <a:pt x="2215080" y="1256479"/>
                </a:cubicBezTo>
                <a:cubicBezTo>
                  <a:pt x="2213900" y="1255356"/>
                  <a:pt x="2211764" y="1254233"/>
                  <a:pt x="2211820" y="1253165"/>
                </a:cubicBezTo>
                <a:close/>
                <a:moveTo>
                  <a:pt x="2224072" y="1669139"/>
                </a:moveTo>
                <a:cubicBezTo>
                  <a:pt x="2225140" y="1668689"/>
                  <a:pt x="2227332" y="1669700"/>
                  <a:pt x="2228175" y="1670768"/>
                </a:cubicBezTo>
                <a:cubicBezTo>
                  <a:pt x="2228849" y="1671666"/>
                  <a:pt x="2228344" y="1673576"/>
                  <a:pt x="2228344" y="1675036"/>
                </a:cubicBezTo>
                <a:cubicBezTo>
                  <a:pt x="2226770" y="1674924"/>
                  <a:pt x="2224859" y="1675373"/>
                  <a:pt x="2223904" y="1674587"/>
                </a:cubicBezTo>
                <a:cubicBezTo>
                  <a:pt x="2221993" y="1673014"/>
                  <a:pt x="2220756" y="1670487"/>
                  <a:pt x="2224072" y="1669139"/>
                </a:cubicBezTo>
                <a:close/>
                <a:moveTo>
                  <a:pt x="2237167" y="2315116"/>
                </a:moveTo>
                <a:cubicBezTo>
                  <a:pt x="2235762" y="2314498"/>
                  <a:pt x="2233683" y="2314330"/>
                  <a:pt x="2233121" y="2313263"/>
                </a:cubicBezTo>
                <a:cubicBezTo>
                  <a:pt x="2231772" y="2310735"/>
                  <a:pt x="2232839" y="2308320"/>
                  <a:pt x="2235593" y="2307702"/>
                </a:cubicBezTo>
                <a:cubicBezTo>
                  <a:pt x="2236830" y="2307421"/>
                  <a:pt x="2239078" y="2308320"/>
                  <a:pt x="2239640" y="2309387"/>
                </a:cubicBezTo>
                <a:cubicBezTo>
                  <a:pt x="2240989" y="2311915"/>
                  <a:pt x="2239808" y="2314049"/>
                  <a:pt x="2237167" y="2315116"/>
                </a:cubicBezTo>
                <a:close/>
                <a:moveTo>
                  <a:pt x="2237167" y="2040628"/>
                </a:moveTo>
                <a:cubicBezTo>
                  <a:pt x="2236043" y="2040684"/>
                  <a:pt x="2234020" y="2039224"/>
                  <a:pt x="2233795" y="2038156"/>
                </a:cubicBezTo>
                <a:cubicBezTo>
                  <a:pt x="2233233" y="2035348"/>
                  <a:pt x="2235144" y="2033495"/>
                  <a:pt x="2237673" y="2033326"/>
                </a:cubicBezTo>
                <a:cubicBezTo>
                  <a:pt x="2238797" y="2033214"/>
                  <a:pt x="2240033" y="2034899"/>
                  <a:pt x="2241157" y="2035741"/>
                </a:cubicBezTo>
                <a:cubicBezTo>
                  <a:pt x="2241270" y="2038662"/>
                  <a:pt x="2239752" y="2040459"/>
                  <a:pt x="2237167" y="2040628"/>
                </a:cubicBezTo>
                <a:close/>
                <a:moveTo>
                  <a:pt x="2238403" y="1179362"/>
                </a:moveTo>
                <a:cubicBezTo>
                  <a:pt x="2238853" y="1178969"/>
                  <a:pt x="2240090" y="1179025"/>
                  <a:pt x="2240595" y="1179362"/>
                </a:cubicBezTo>
                <a:cubicBezTo>
                  <a:pt x="2242338" y="1180597"/>
                  <a:pt x="2242450" y="1182226"/>
                  <a:pt x="2240877" y="1183574"/>
                </a:cubicBezTo>
                <a:cubicBezTo>
                  <a:pt x="2240427" y="1183968"/>
                  <a:pt x="2239415" y="1183631"/>
                  <a:pt x="2238628" y="1183574"/>
                </a:cubicBezTo>
                <a:cubicBezTo>
                  <a:pt x="2236942" y="1182170"/>
                  <a:pt x="2236774" y="1180654"/>
                  <a:pt x="2238403" y="1179306"/>
                </a:cubicBezTo>
                <a:close/>
                <a:moveTo>
                  <a:pt x="2237729" y="2793210"/>
                </a:moveTo>
                <a:cubicBezTo>
                  <a:pt x="2237167" y="2792817"/>
                  <a:pt x="2236436" y="2791582"/>
                  <a:pt x="2236605" y="2791301"/>
                </a:cubicBezTo>
                <a:cubicBezTo>
                  <a:pt x="2237336" y="2790121"/>
                  <a:pt x="2238347" y="2789166"/>
                  <a:pt x="2239303" y="2788156"/>
                </a:cubicBezTo>
                <a:cubicBezTo>
                  <a:pt x="2239977" y="2789335"/>
                  <a:pt x="2240652" y="2790571"/>
                  <a:pt x="2241326" y="2791750"/>
                </a:cubicBezTo>
                <a:cubicBezTo>
                  <a:pt x="2240652" y="2793716"/>
                  <a:pt x="2239359" y="2794334"/>
                  <a:pt x="2237729" y="2793210"/>
                </a:cubicBezTo>
                <a:close/>
                <a:moveTo>
                  <a:pt x="2232559" y="2952725"/>
                </a:moveTo>
                <a:cubicBezTo>
                  <a:pt x="2229693" y="2952725"/>
                  <a:pt x="2227219" y="2951377"/>
                  <a:pt x="2228006" y="2948456"/>
                </a:cubicBezTo>
                <a:cubicBezTo>
                  <a:pt x="2228568" y="2946378"/>
                  <a:pt x="2230873" y="2944356"/>
                  <a:pt x="2232896" y="2943345"/>
                </a:cubicBezTo>
                <a:cubicBezTo>
                  <a:pt x="2235200" y="2942222"/>
                  <a:pt x="2238291" y="2943120"/>
                  <a:pt x="2238628" y="2946097"/>
                </a:cubicBezTo>
                <a:cubicBezTo>
                  <a:pt x="2239134" y="2950254"/>
                  <a:pt x="2235931" y="2951826"/>
                  <a:pt x="2232503" y="2952725"/>
                </a:cubicBezTo>
                <a:close/>
                <a:moveTo>
                  <a:pt x="2233514" y="3222383"/>
                </a:moveTo>
                <a:cubicBezTo>
                  <a:pt x="2233795" y="3221821"/>
                  <a:pt x="2234919" y="3221204"/>
                  <a:pt x="2235537" y="3221316"/>
                </a:cubicBezTo>
                <a:cubicBezTo>
                  <a:pt x="2237560" y="3221653"/>
                  <a:pt x="2238291" y="3222945"/>
                  <a:pt x="2237673" y="3224855"/>
                </a:cubicBezTo>
                <a:cubicBezTo>
                  <a:pt x="2236998" y="3225248"/>
                  <a:pt x="2236211" y="3226034"/>
                  <a:pt x="2235593" y="3225922"/>
                </a:cubicBezTo>
                <a:cubicBezTo>
                  <a:pt x="2233514" y="3225585"/>
                  <a:pt x="2232727" y="3224237"/>
                  <a:pt x="2233514" y="3222383"/>
                </a:cubicBezTo>
                <a:close/>
                <a:moveTo>
                  <a:pt x="2232165" y="3852802"/>
                </a:moveTo>
                <a:cubicBezTo>
                  <a:pt x="2230591" y="3852241"/>
                  <a:pt x="2227613" y="3851342"/>
                  <a:pt x="2227669" y="3851117"/>
                </a:cubicBezTo>
                <a:cubicBezTo>
                  <a:pt x="2228287" y="3847860"/>
                  <a:pt x="2231098" y="3847523"/>
                  <a:pt x="2233626" y="3847466"/>
                </a:cubicBezTo>
                <a:cubicBezTo>
                  <a:pt x="2235144" y="3847466"/>
                  <a:pt x="2238067" y="3848702"/>
                  <a:pt x="2238010" y="3848983"/>
                </a:cubicBezTo>
                <a:cubicBezTo>
                  <a:pt x="2237448" y="3852241"/>
                  <a:pt x="2234750" y="3852465"/>
                  <a:pt x="2232165" y="3852802"/>
                </a:cubicBezTo>
                <a:close/>
                <a:moveTo>
                  <a:pt x="2223679" y="4422393"/>
                </a:moveTo>
                <a:cubicBezTo>
                  <a:pt x="2224129" y="4421831"/>
                  <a:pt x="2225421" y="4421157"/>
                  <a:pt x="2225702" y="4421325"/>
                </a:cubicBezTo>
                <a:cubicBezTo>
                  <a:pt x="2226770" y="4422224"/>
                  <a:pt x="2227613" y="4423460"/>
                  <a:pt x="2228568" y="4424583"/>
                </a:cubicBezTo>
                <a:cubicBezTo>
                  <a:pt x="2227276" y="4425201"/>
                  <a:pt x="2225983" y="4425763"/>
                  <a:pt x="2224691" y="4426381"/>
                </a:cubicBezTo>
                <a:cubicBezTo>
                  <a:pt x="2222892" y="4425426"/>
                  <a:pt x="2222499" y="4424022"/>
                  <a:pt x="2223735" y="4422393"/>
                </a:cubicBezTo>
                <a:close/>
                <a:moveTo>
                  <a:pt x="2219688" y="2071295"/>
                </a:moveTo>
                <a:cubicBezTo>
                  <a:pt x="2220475" y="2069835"/>
                  <a:pt x="2220868" y="2067869"/>
                  <a:pt x="2222049" y="2067083"/>
                </a:cubicBezTo>
                <a:cubicBezTo>
                  <a:pt x="2223679" y="2065959"/>
                  <a:pt x="2225365" y="2067195"/>
                  <a:pt x="2225140" y="2069273"/>
                </a:cubicBezTo>
                <a:cubicBezTo>
                  <a:pt x="2224971" y="2070790"/>
                  <a:pt x="2224016" y="2072699"/>
                  <a:pt x="2222835" y="2073542"/>
                </a:cubicBezTo>
                <a:cubicBezTo>
                  <a:pt x="2221206" y="2074665"/>
                  <a:pt x="2219913" y="2073542"/>
                  <a:pt x="2219688" y="2071351"/>
                </a:cubicBezTo>
                <a:close/>
                <a:moveTo>
                  <a:pt x="2216373" y="2396896"/>
                </a:moveTo>
                <a:cubicBezTo>
                  <a:pt x="2212494" y="2398749"/>
                  <a:pt x="2209909" y="2395885"/>
                  <a:pt x="2208841" y="2392234"/>
                </a:cubicBezTo>
                <a:cubicBezTo>
                  <a:pt x="2207380" y="2387066"/>
                  <a:pt x="2206818" y="2381843"/>
                  <a:pt x="2211258" y="2374485"/>
                </a:cubicBezTo>
                <a:cubicBezTo>
                  <a:pt x="2213731" y="2380439"/>
                  <a:pt x="2215024" y="2384595"/>
                  <a:pt x="2217160" y="2388302"/>
                </a:cubicBezTo>
                <a:cubicBezTo>
                  <a:pt x="2219183" y="2391728"/>
                  <a:pt x="2220644" y="2394930"/>
                  <a:pt x="2216429" y="2396952"/>
                </a:cubicBezTo>
                <a:close/>
                <a:moveTo>
                  <a:pt x="2209459" y="3140604"/>
                </a:moveTo>
                <a:cubicBezTo>
                  <a:pt x="2209459" y="3139593"/>
                  <a:pt x="2211258" y="3137852"/>
                  <a:pt x="2212438" y="3137683"/>
                </a:cubicBezTo>
                <a:cubicBezTo>
                  <a:pt x="2214855" y="3137290"/>
                  <a:pt x="2216991" y="3138357"/>
                  <a:pt x="2217497" y="3141053"/>
                </a:cubicBezTo>
                <a:cubicBezTo>
                  <a:pt x="2216429" y="3142233"/>
                  <a:pt x="2215530" y="3144086"/>
                  <a:pt x="2214405" y="3144311"/>
                </a:cubicBezTo>
                <a:cubicBezTo>
                  <a:pt x="2211933" y="3144704"/>
                  <a:pt x="2209572" y="3143581"/>
                  <a:pt x="2209459" y="3140660"/>
                </a:cubicBezTo>
                <a:close/>
                <a:moveTo>
                  <a:pt x="2195297" y="4211373"/>
                </a:moveTo>
                <a:cubicBezTo>
                  <a:pt x="2195803" y="4208284"/>
                  <a:pt x="2197770" y="4206543"/>
                  <a:pt x="2200523" y="4207385"/>
                </a:cubicBezTo>
                <a:cubicBezTo>
                  <a:pt x="2204458" y="4208621"/>
                  <a:pt x="2209123" y="4210081"/>
                  <a:pt x="2209853" y="4214911"/>
                </a:cubicBezTo>
                <a:cubicBezTo>
                  <a:pt x="2210303" y="4217776"/>
                  <a:pt x="2206987" y="4218843"/>
                  <a:pt x="2204402" y="4218675"/>
                </a:cubicBezTo>
                <a:cubicBezTo>
                  <a:pt x="2199905" y="4218394"/>
                  <a:pt x="2196252" y="4216541"/>
                  <a:pt x="2195297" y="4211373"/>
                </a:cubicBezTo>
                <a:close/>
                <a:moveTo>
                  <a:pt x="2188834" y="3925258"/>
                </a:moveTo>
                <a:cubicBezTo>
                  <a:pt x="2190070" y="3924247"/>
                  <a:pt x="2191363" y="3922337"/>
                  <a:pt x="2192487" y="3922450"/>
                </a:cubicBezTo>
                <a:cubicBezTo>
                  <a:pt x="2195409" y="3922674"/>
                  <a:pt x="2196814" y="3924921"/>
                  <a:pt x="2195297" y="3927673"/>
                </a:cubicBezTo>
                <a:cubicBezTo>
                  <a:pt x="2194735" y="3928740"/>
                  <a:pt x="2192262" y="3929414"/>
                  <a:pt x="2191026" y="3929077"/>
                </a:cubicBezTo>
                <a:cubicBezTo>
                  <a:pt x="2190014" y="3928796"/>
                  <a:pt x="2189564" y="3926606"/>
                  <a:pt x="2188834" y="3925258"/>
                </a:cubicBezTo>
                <a:close/>
                <a:moveTo>
                  <a:pt x="2188496" y="3548826"/>
                </a:moveTo>
                <a:cubicBezTo>
                  <a:pt x="2193049" y="3548602"/>
                  <a:pt x="2197545" y="3550118"/>
                  <a:pt x="2197545" y="3555678"/>
                </a:cubicBezTo>
                <a:cubicBezTo>
                  <a:pt x="2197545" y="3560116"/>
                  <a:pt x="2195297" y="3564103"/>
                  <a:pt x="2190744" y="3565901"/>
                </a:cubicBezTo>
                <a:cubicBezTo>
                  <a:pt x="2185574" y="3564890"/>
                  <a:pt x="2184225" y="3560565"/>
                  <a:pt x="2183382" y="3556297"/>
                </a:cubicBezTo>
                <a:cubicBezTo>
                  <a:pt x="2182595" y="3552309"/>
                  <a:pt x="2184225" y="3549051"/>
                  <a:pt x="2188496" y="3548882"/>
                </a:cubicBezTo>
                <a:close/>
                <a:moveTo>
                  <a:pt x="2181022" y="3768046"/>
                </a:moveTo>
                <a:cubicBezTo>
                  <a:pt x="2181977" y="3768215"/>
                  <a:pt x="2183157" y="3770742"/>
                  <a:pt x="2183045" y="3772090"/>
                </a:cubicBezTo>
                <a:cubicBezTo>
                  <a:pt x="2182989" y="3773382"/>
                  <a:pt x="2181358" y="3774505"/>
                  <a:pt x="2180403" y="3775741"/>
                </a:cubicBezTo>
                <a:cubicBezTo>
                  <a:pt x="2179279" y="3774730"/>
                  <a:pt x="2177368" y="3773888"/>
                  <a:pt x="2177143" y="3772652"/>
                </a:cubicBezTo>
                <a:cubicBezTo>
                  <a:pt x="2176694" y="3769956"/>
                  <a:pt x="2177818" y="3767428"/>
                  <a:pt x="2180965" y="3767990"/>
                </a:cubicBezTo>
                <a:close/>
                <a:moveTo>
                  <a:pt x="2166409" y="2899872"/>
                </a:moveTo>
                <a:cubicBezTo>
                  <a:pt x="2177312" y="2899366"/>
                  <a:pt x="2178773" y="2906668"/>
                  <a:pt x="2181022" y="2913127"/>
                </a:cubicBezTo>
                <a:lnTo>
                  <a:pt x="2181022" y="2913127"/>
                </a:lnTo>
                <a:cubicBezTo>
                  <a:pt x="2183832" y="2924625"/>
                  <a:pt x="2182427" y="2935072"/>
                  <a:pt x="2176863" y="2944468"/>
                </a:cubicBezTo>
                <a:cubicBezTo>
                  <a:pt x="2174390" y="2933347"/>
                  <a:pt x="2176919" y="2923125"/>
                  <a:pt x="2181022" y="2913127"/>
                </a:cubicBezTo>
                <a:lnTo>
                  <a:pt x="2181022" y="2913127"/>
                </a:lnTo>
                <a:cubicBezTo>
                  <a:pt x="2175851" y="2909701"/>
                  <a:pt x="2168601" y="2908578"/>
                  <a:pt x="2166409" y="2899872"/>
                </a:cubicBezTo>
                <a:close/>
                <a:moveTo>
                  <a:pt x="2161407" y="2071239"/>
                </a:moveTo>
                <a:cubicBezTo>
                  <a:pt x="2160452" y="2068374"/>
                  <a:pt x="2163430" y="2066802"/>
                  <a:pt x="2165903" y="2066352"/>
                </a:cubicBezTo>
                <a:cubicBezTo>
                  <a:pt x="2169107" y="2065791"/>
                  <a:pt x="2172423" y="2065622"/>
                  <a:pt x="2175738" y="2065285"/>
                </a:cubicBezTo>
                <a:cubicBezTo>
                  <a:pt x="2177425" y="2060623"/>
                  <a:pt x="2177088" y="2054276"/>
                  <a:pt x="2184337" y="2053771"/>
                </a:cubicBezTo>
                <a:cubicBezTo>
                  <a:pt x="2185574" y="2061016"/>
                  <a:pt x="2179279" y="2062027"/>
                  <a:pt x="2175738" y="2065285"/>
                </a:cubicBezTo>
                <a:cubicBezTo>
                  <a:pt x="2173715" y="2067869"/>
                  <a:pt x="2172086" y="2071014"/>
                  <a:pt x="2169556" y="2072924"/>
                </a:cubicBezTo>
                <a:cubicBezTo>
                  <a:pt x="2166859" y="2074946"/>
                  <a:pt x="2162812" y="2075508"/>
                  <a:pt x="2161407" y="2071239"/>
                </a:cubicBezTo>
                <a:close/>
                <a:moveTo>
                  <a:pt x="2159497" y="3458903"/>
                </a:moveTo>
                <a:cubicBezTo>
                  <a:pt x="2153876" y="3458790"/>
                  <a:pt x="2149324" y="3456768"/>
                  <a:pt x="2147244" y="3450983"/>
                </a:cubicBezTo>
                <a:cubicBezTo>
                  <a:pt x="2146907" y="3449972"/>
                  <a:pt x="2148256" y="3447445"/>
                  <a:pt x="2149380" y="3446939"/>
                </a:cubicBezTo>
                <a:cubicBezTo>
                  <a:pt x="2153370" y="3445142"/>
                  <a:pt x="2164105" y="3452106"/>
                  <a:pt x="2163149" y="3455757"/>
                </a:cubicBezTo>
                <a:cubicBezTo>
                  <a:pt x="2162812" y="3457049"/>
                  <a:pt x="2160789" y="3457835"/>
                  <a:pt x="2159497" y="3458903"/>
                </a:cubicBezTo>
                <a:close/>
                <a:moveTo>
                  <a:pt x="2159384" y="3847803"/>
                </a:moveTo>
                <a:cubicBezTo>
                  <a:pt x="2158934" y="3852128"/>
                  <a:pt x="2159159" y="3857858"/>
                  <a:pt x="2153595" y="3857858"/>
                </a:cubicBezTo>
                <a:cubicBezTo>
                  <a:pt x="2148537" y="3857858"/>
                  <a:pt x="2147244" y="3852578"/>
                  <a:pt x="2147188" y="3848028"/>
                </a:cubicBezTo>
                <a:cubicBezTo>
                  <a:pt x="2147188" y="3843479"/>
                  <a:pt x="2148312" y="3838199"/>
                  <a:pt x="2153370" y="3838030"/>
                </a:cubicBezTo>
                <a:cubicBezTo>
                  <a:pt x="2158990" y="3837806"/>
                  <a:pt x="2158822" y="3843535"/>
                  <a:pt x="2159384" y="3847803"/>
                </a:cubicBezTo>
                <a:close/>
                <a:moveTo>
                  <a:pt x="2154382" y="4325561"/>
                </a:moveTo>
                <a:cubicBezTo>
                  <a:pt x="2154831" y="4325280"/>
                  <a:pt x="2156124" y="4325673"/>
                  <a:pt x="2156574" y="4326178"/>
                </a:cubicBezTo>
                <a:cubicBezTo>
                  <a:pt x="2157979" y="4327639"/>
                  <a:pt x="2157754" y="4329212"/>
                  <a:pt x="2156124" y="4330503"/>
                </a:cubicBezTo>
                <a:cubicBezTo>
                  <a:pt x="2155338" y="4330279"/>
                  <a:pt x="2154326" y="4330335"/>
                  <a:pt x="2153876" y="4329829"/>
                </a:cubicBezTo>
                <a:cubicBezTo>
                  <a:pt x="2152471" y="4328369"/>
                  <a:pt x="2152639" y="4326740"/>
                  <a:pt x="2154382" y="4325617"/>
                </a:cubicBezTo>
                <a:close/>
                <a:moveTo>
                  <a:pt x="2151572" y="4655879"/>
                </a:moveTo>
                <a:cubicBezTo>
                  <a:pt x="2150841" y="4656104"/>
                  <a:pt x="2150054" y="4656272"/>
                  <a:pt x="2149324" y="4656497"/>
                </a:cubicBezTo>
                <a:cubicBezTo>
                  <a:pt x="2148987" y="4655093"/>
                  <a:pt x="2148649" y="4653689"/>
                  <a:pt x="2148481" y="4652285"/>
                </a:cubicBezTo>
                <a:cubicBezTo>
                  <a:pt x="2148481" y="4652172"/>
                  <a:pt x="2149886" y="4651892"/>
                  <a:pt x="2150616" y="4651723"/>
                </a:cubicBezTo>
                <a:cubicBezTo>
                  <a:pt x="2150954" y="4653127"/>
                  <a:pt x="2151291" y="4654531"/>
                  <a:pt x="2151572" y="4655935"/>
                </a:cubicBezTo>
                <a:close/>
                <a:moveTo>
                  <a:pt x="2138308" y="4687221"/>
                </a:moveTo>
                <a:cubicBezTo>
                  <a:pt x="2137858" y="4684244"/>
                  <a:pt x="2139826" y="4682278"/>
                  <a:pt x="2142692" y="4682165"/>
                </a:cubicBezTo>
                <a:cubicBezTo>
                  <a:pt x="2146401" y="4681997"/>
                  <a:pt x="2149267" y="4683907"/>
                  <a:pt x="2149942" y="4687782"/>
                </a:cubicBezTo>
                <a:cubicBezTo>
                  <a:pt x="2150448" y="4690759"/>
                  <a:pt x="2148424" y="4692444"/>
                  <a:pt x="2145558" y="4692894"/>
                </a:cubicBezTo>
                <a:cubicBezTo>
                  <a:pt x="2141849" y="4692725"/>
                  <a:pt x="2138927" y="4691152"/>
                  <a:pt x="2138308" y="4687164"/>
                </a:cubicBezTo>
                <a:close/>
                <a:moveTo>
                  <a:pt x="2137296" y="2535572"/>
                </a:moveTo>
                <a:cubicBezTo>
                  <a:pt x="2144041" y="2524058"/>
                  <a:pt x="2148874" y="2517543"/>
                  <a:pt x="2160789" y="2520182"/>
                </a:cubicBezTo>
                <a:cubicBezTo>
                  <a:pt x="2157305" y="2530742"/>
                  <a:pt x="2149886" y="2532652"/>
                  <a:pt x="2137296" y="2535572"/>
                </a:cubicBezTo>
                <a:close/>
                <a:moveTo>
                  <a:pt x="2146626" y="2287145"/>
                </a:moveTo>
                <a:cubicBezTo>
                  <a:pt x="2143310" y="2278327"/>
                  <a:pt x="2138589" y="2271081"/>
                  <a:pt x="2133925" y="2263667"/>
                </a:cubicBezTo>
                <a:cubicBezTo>
                  <a:pt x="2131901" y="2260522"/>
                  <a:pt x="2132801" y="2256478"/>
                  <a:pt x="2136341" y="2254568"/>
                </a:cubicBezTo>
                <a:cubicBezTo>
                  <a:pt x="2140893" y="2252097"/>
                  <a:pt x="2145221" y="2254007"/>
                  <a:pt x="2146907" y="2258556"/>
                </a:cubicBezTo>
                <a:cubicBezTo>
                  <a:pt x="2150392" y="2267824"/>
                  <a:pt x="2150167" y="2277541"/>
                  <a:pt x="2146626" y="2287145"/>
                </a:cubicBezTo>
                <a:close/>
                <a:moveTo>
                  <a:pt x="2129035" y="4216990"/>
                </a:moveTo>
                <a:cubicBezTo>
                  <a:pt x="2129148" y="4215586"/>
                  <a:pt x="2130384" y="4213957"/>
                  <a:pt x="2131620" y="4213058"/>
                </a:cubicBezTo>
                <a:cubicBezTo>
                  <a:pt x="2133419" y="4211710"/>
                  <a:pt x="2134768" y="4212496"/>
                  <a:pt x="2135161" y="4214687"/>
                </a:cubicBezTo>
                <a:cubicBezTo>
                  <a:pt x="2134262" y="4216035"/>
                  <a:pt x="2133643" y="4217720"/>
                  <a:pt x="2132463" y="4218619"/>
                </a:cubicBezTo>
                <a:cubicBezTo>
                  <a:pt x="2130665" y="4219967"/>
                  <a:pt x="2128866" y="4219124"/>
                  <a:pt x="2129035" y="4216990"/>
                </a:cubicBezTo>
                <a:close/>
                <a:moveTo>
                  <a:pt x="2095201" y="2491986"/>
                </a:moveTo>
                <a:cubicBezTo>
                  <a:pt x="2091773" y="2489740"/>
                  <a:pt x="2091604" y="2485921"/>
                  <a:pt x="2094078" y="2482606"/>
                </a:cubicBezTo>
                <a:cubicBezTo>
                  <a:pt x="2097000" y="2478675"/>
                  <a:pt x="2101103" y="2476035"/>
                  <a:pt x="2105037" y="2480248"/>
                </a:cubicBezTo>
                <a:cubicBezTo>
                  <a:pt x="2109196" y="2484741"/>
                  <a:pt x="2112456" y="2490189"/>
                  <a:pt x="2113916" y="2498951"/>
                </a:cubicBezTo>
                <a:cubicBezTo>
                  <a:pt x="2105542" y="2498726"/>
                  <a:pt x="2100316" y="2495300"/>
                  <a:pt x="2095258" y="2491986"/>
                </a:cubicBezTo>
                <a:close/>
                <a:moveTo>
                  <a:pt x="2113580" y="2887459"/>
                </a:moveTo>
                <a:cubicBezTo>
                  <a:pt x="2115490" y="2887459"/>
                  <a:pt x="2117402" y="2890380"/>
                  <a:pt x="2119087" y="2891840"/>
                </a:cubicBezTo>
                <a:cubicBezTo>
                  <a:pt x="2118413" y="2894030"/>
                  <a:pt x="2118244" y="2896726"/>
                  <a:pt x="2117457" y="2896951"/>
                </a:cubicBezTo>
                <a:cubicBezTo>
                  <a:pt x="2114535" y="2897738"/>
                  <a:pt x="2112680" y="2895547"/>
                  <a:pt x="2111500" y="2893076"/>
                </a:cubicBezTo>
                <a:cubicBezTo>
                  <a:pt x="2110320" y="2890548"/>
                  <a:pt x="2109983" y="2887346"/>
                  <a:pt x="2113580" y="2887459"/>
                </a:cubicBezTo>
                <a:close/>
                <a:moveTo>
                  <a:pt x="2099248" y="1986090"/>
                </a:moveTo>
                <a:cubicBezTo>
                  <a:pt x="2100147" y="1984854"/>
                  <a:pt x="2100765" y="1983056"/>
                  <a:pt x="2101946" y="1982495"/>
                </a:cubicBezTo>
                <a:cubicBezTo>
                  <a:pt x="2103126" y="1981933"/>
                  <a:pt x="2105767" y="1982045"/>
                  <a:pt x="2106217" y="1982888"/>
                </a:cubicBezTo>
                <a:cubicBezTo>
                  <a:pt x="2107959" y="1985809"/>
                  <a:pt x="2105992" y="1987437"/>
                  <a:pt x="2103407" y="1987718"/>
                </a:cubicBezTo>
                <a:cubicBezTo>
                  <a:pt x="2102114" y="1987887"/>
                  <a:pt x="2100653" y="1986707"/>
                  <a:pt x="2099248" y="1986090"/>
                </a:cubicBezTo>
                <a:close/>
                <a:moveTo>
                  <a:pt x="2105711" y="1919307"/>
                </a:moveTo>
                <a:cubicBezTo>
                  <a:pt x="2106947" y="1918577"/>
                  <a:pt x="2108409" y="1917004"/>
                  <a:pt x="2109421" y="1917285"/>
                </a:cubicBezTo>
                <a:cubicBezTo>
                  <a:pt x="2110657" y="1917622"/>
                  <a:pt x="2112456" y="1919419"/>
                  <a:pt x="2112456" y="1920599"/>
                </a:cubicBezTo>
                <a:cubicBezTo>
                  <a:pt x="2112456" y="1923688"/>
                  <a:pt x="2110151" y="1924924"/>
                  <a:pt x="2107566" y="1923576"/>
                </a:cubicBezTo>
                <a:cubicBezTo>
                  <a:pt x="2106554" y="1923014"/>
                  <a:pt x="2106329" y="1920823"/>
                  <a:pt x="2105767" y="1919363"/>
                </a:cubicBezTo>
                <a:close/>
                <a:moveTo>
                  <a:pt x="2111051" y="1735304"/>
                </a:moveTo>
                <a:cubicBezTo>
                  <a:pt x="2111388" y="1731709"/>
                  <a:pt x="2113130" y="1728451"/>
                  <a:pt x="2117120" y="1728732"/>
                </a:cubicBezTo>
                <a:cubicBezTo>
                  <a:pt x="2120043" y="1728957"/>
                  <a:pt x="2120548" y="1731765"/>
                  <a:pt x="2120212" y="1734517"/>
                </a:cubicBezTo>
                <a:cubicBezTo>
                  <a:pt x="2118918" y="1737943"/>
                  <a:pt x="2117120" y="1740920"/>
                  <a:pt x="2112961" y="1739516"/>
                </a:cubicBezTo>
                <a:cubicBezTo>
                  <a:pt x="2111949" y="1739179"/>
                  <a:pt x="2110882" y="1736708"/>
                  <a:pt x="2110994" y="1735360"/>
                </a:cubicBezTo>
                <a:close/>
                <a:moveTo>
                  <a:pt x="2113973" y="1045684"/>
                </a:moveTo>
                <a:cubicBezTo>
                  <a:pt x="2114703" y="1044336"/>
                  <a:pt x="2115097" y="1042258"/>
                  <a:pt x="2116165" y="1041809"/>
                </a:cubicBezTo>
                <a:cubicBezTo>
                  <a:pt x="2118750" y="1040685"/>
                  <a:pt x="2121110" y="1041696"/>
                  <a:pt x="2121392" y="1044842"/>
                </a:cubicBezTo>
                <a:cubicBezTo>
                  <a:pt x="2121448" y="1045740"/>
                  <a:pt x="2119312" y="1046807"/>
                  <a:pt x="2118188" y="1047819"/>
                </a:cubicBezTo>
                <a:cubicBezTo>
                  <a:pt x="2116783" y="1047145"/>
                  <a:pt x="2115378" y="1046414"/>
                  <a:pt x="2113973" y="1045740"/>
                </a:cubicBezTo>
                <a:close/>
                <a:moveTo>
                  <a:pt x="2122909" y="2746086"/>
                </a:moveTo>
                <a:cubicBezTo>
                  <a:pt x="2129597" y="2747771"/>
                  <a:pt x="2132576" y="2752826"/>
                  <a:pt x="2132801" y="2759398"/>
                </a:cubicBezTo>
                <a:cubicBezTo>
                  <a:pt x="2132913" y="2763498"/>
                  <a:pt x="2129428" y="2765295"/>
                  <a:pt x="2125776" y="2765295"/>
                </a:cubicBezTo>
                <a:cubicBezTo>
                  <a:pt x="2119930" y="2765295"/>
                  <a:pt x="2115828" y="2762543"/>
                  <a:pt x="2116165" y="2755972"/>
                </a:cubicBezTo>
                <a:cubicBezTo>
                  <a:pt x="2116390" y="2751591"/>
                  <a:pt x="2117570" y="2747266"/>
                  <a:pt x="2122909" y="2746142"/>
                </a:cubicBezTo>
                <a:close/>
                <a:moveTo>
                  <a:pt x="2125832" y="3575393"/>
                </a:moveTo>
                <a:cubicBezTo>
                  <a:pt x="2128754" y="3574888"/>
                  <a:pt x="2130440" y="3577022"/>
                  <a:pt x="2130946" y="3579999"/>
                </a:cubicBezTo>
                <a:cubicBezTo>
                  <a:pt x="2130833" y="3583931"/>
                  <a:pt x="2129091" y="3586964"/>
                  <a:pt x="2125269" y="3587637"/>
                </a:cubicBezTo>
                <a:cubicBezTo>
                  <a:pt x="2122347" y="3588143"/>
                  <a:pt x="2120323" y="3586065"/>
                  <a:pt x="2120267" y="3583032"/>
                </a:cubicBezTo>
                <a:cubicBezTo>
                  <a:pt x="2120155" y="3579156"/>
                  <a:pt x="2121954" y="3576011"/>
                  <a:pt x="2125832" y="3575337"/>
                </a:cubicBezTo>
                <a:close/>
                <a:moveTo>
                  <a:pt x="2123415" y="3672955"/>
                </a:moveTo>
                <a:cubicBezTo>
                  <a:pt x="2122740" y="3671664"/>
                  <a:pt x="2122122" y="3670316"/>
                  <a:pt x="2121448" y="3669024"/>
                </a:cubicBezTo>
                <a:cubicBezTo>
                  <a:pt x="2122179" y="3668687"/>
                  <a:pt x="2123415" y="3667957"/>
                  <a:pt x="2123471" y="3668013"/>
                </a:cubicBezTo>
                <a:cubicBezTo>
                  <a:pt x="2124258" y="3669248"/>
                  <a:pt x="2124876" y="3670596"/>
                  <a:pt x="2125494" y="3671888"/>
                </a:cubicBezTo>
                <a:cubicBezTo>
                  <a:pt x="2124820" y="3672225"/>
                  <a:pt x="2124089" y="3672562"/>
                  <a:pt x="2123359" y="3672955"/>
                </a:cubicBezTo>
                <a:close/>
                <a:moveTo>
                  <a:pt x="2120717" y="3991703"/>
                </a:moveTo>
                <a:cubicBezTo>
                  <a:pt x="2119649" y="3990861"/>
                  <a:pt x="2117851" y="3990075"/>
                  <a:pt x="2117738" y="3989064"/>
                </a:cubicBezTo>
                <a:cubicBezTo>
                  <a:pt x="2117457" y="3987154"/>
                  <a:pt x="2119031" y="3986255"/>
                  <a:pt x="2120886" y="3986761"/>
                </a:cubicBezTo>
                <a:cubicBezTo>
                  <a:pt x="2121560" y="3986929"/>
                  <a:pt x="2122684" y="3987884"/>
                  <a:pt x="2122628" y="3988053"/>
                </a:cubicBezTo>
                <a:cubicBezTo>
                  <a:pt x="2122122" y="3989288"/>
                  <a:pt x="2121392" y="3990468"/>
                  <a:pt x="2120661" y="3991647"/>
                </a:cubicBezTo>
                <a:close/>
                <a:moveTo>
                  <a:pt x="2111893" y="4640040"/>
                </a:moveTo>
                <a:cubicBezTo>
                  <a:pt x="2112793" y="4638805"/>
                  <a:pt x="2113411" y="4636951"/>
                  <a:pt x="2114591" y="4636502"/>
                </a:cubicBezTo>
                <a:cubicBezTo>
                  <a:pt x="2117064" y="4635603"/>
                  <a:pt x="2119481" y="4636221"/>
                  <a:pt x="2118525" y="4639759"/>
                </a:cubicBezTo>
                <a:cubicBezTo>
                  <a:pt x="2118188" y="4640995"/>
                  <a:pt x="2116390" y="4642343"/>
                  <a:pt x="2115097" y="4642511"/>
                </a:cubicBezTo>
                <a:cubicBezTo>
                  <a:pt x="2114198" y="4642624"/>
                  <a:pt x="2113018" y="4640939"/>
                  <a:pt x="2111949" y="4640040"/>
                </a:cubicBezTo>
                <a:close/>
                <a:moveTo>
                  <a:pt x="2105655" y="3402679"/>
                </a:moveTo>
                <a:cubicBezTo>
                  <a:pt x="2107622" y="3399253"/>
                  <a:pt x="2111051" y="3398355"/>
                  <a:pt x="2114535" y="3399534"/>
                </a:cubicBezTo>
                <a:cubicBezTo>
                  <a:pt x="2115603" y="3399871"/>
                  <a:pt x="2116052" y="3402118"/>
                  <a:pt x="2116783" y="3403466"/>
                </a:cubicBezTo>
                <a:cubicBezTo>
                  <a:pt x="2114647" y="3407173"/>
                  <a:pt x="2111219" y="3407341"/>
                  <a:pt x="2107791" y="3406330"/>
                </a:cubicBezTo>
                <a:cubicBezTo>
                  <a:pt x="2106779" y="3406050"/>
                  <a:pt x="2105318" y="3403297"/>
                  <a:pt x="2105655" y="3402623"/>
                </a:cubicBezTo>
                <a:close/>
                <a:moveTo>
                  <a:pt x="2101552" y="2862015"/>
                </a:moveTo>
                <a:cubicBezTo>
                  <a:pt x="2102283" y="2860723"/>
                  <a:pt x="2103744" y="2859432"/>
                  <a:pt x="2105093" y="2859207"/>
                </a:cubicBezTo>
                <a:cubicBezTo>
                  <a:pt x="2105992" y="2859038"/>
                  <a:pt x="2108128" y="2860780"/>
                  <a:pt x="2108128" y="2861678"/>
                </a:cubicBezTo>
                <a:cubicBezTo>
                  <a:pt x="2108128" y="2864543"/>
                  <a:pt x="2106049" y="2865722"/>
                  <a:pt x="2103351" y="2865722"/>
                </a:cubicBezTo>
                <a:cubicBezTo>
                  <a:pt x="2101383" y="2865217"/>
                  <a:pt x="2100541" y="2863812"/>
                  <a:pt x="2101552" y="2862071"/>
                </a:cubicBezTo>
                <a:close/>
                <a:moveTo>
                  <a:pt x="2093516" y="3442053"/>
                </a:moveTo>
                <a:cubicBezTo>
                  <a:pt x="2095483" y="3442951"/>
                  <a:pt x="2096775" y="3445816"/>
                  <a:pt x="2097786" y="3448062"/>
                </a:cubicBezTo>
                <a:cubicBezTo>
                  <a:pt x="2098012" y="3448624"/>
                  <a:pt x="2096045" y="3450253"/>
                  <a:pt x="2094639" y="3451882"/>
                </a:cubicBezTo>
                <a:cubicBezTo>
                  <a:pt x="2093009" y="3449916"/>
                  <a:pt x="2090874" y="3448287"/>
                  <a:pt x="2090087" y="3446153"/>
                </a:cubicBezTo>
                <a:cubicBezTo>
                  <a:pt x="2089132" y="3443513"/>
                  <a:pt x="2089975" y="3440424"/>
                  <a:pt x="2093571" y="3442053"/>
                </a:cubicBezTo>
                <a:close/>
                <a:moveTo>
                  <a:pt x="2095314" y="3295457"/>
                </a:moveTo>
                <a:cubicBezTo>
                  <a:pt x="2094583" y="3295850"/>
                  <a:pt x="2093853" y="3296636"/>
                  <a:pt x="2093178" y="3296524"/>
                </a:cubicBezTo>
                <a:cubicBezTo>
                  <a:pt x="2091099" y="3296187"/>
                  <a:pt x="2090256" y="3294783"/>
                  <a:pt x="2091099" y="3292929"/>
                </a:cubicBezTo>
                <a:cubicBezTo>
                  <a:pt x="2091380" y="3292311"/>
                  <a:pt x="2092504" y="3291749"/>
                  <a:pt x="2093122" y="3291806"/>
                </a:cubicBezTo>
                <a:cubicBezTo>
                  <a:pt x="2095201" y="3292143"/>
                  <a:pt x="2095876" y="3293491"/>
                  <a:pt x="2095258" y="3295400"/>
                </a:cubicBezTo>
                <a:close/>
                <a:moveTo>
                  <a:pt x="2088514" y="2618587"/>
                </a:moveTo>
                <a:cubicBezTo>
                  <a:pt x="2092111" y="2614599"/>
                  <a:pt x="2096270" y="2612128"/>
                  <a:pt x="2101721" y="2615554"/>
                </a:cubicBezTo>
                <a:cubicBezTo>
                  <a:pt x="2099978" y="2621957"/>
                  <a:pt x="2095370" y="2623080"/>
                  <a:pt x="2090031" y="2622519"/>
                </a:cubicBezTo>
                <a:cubicBezTo>
                  <a:pt x="2088007" y="2622294"/>
                  <a:pt x="2087109" y="2620103"/>
                  <a:pt x="2088514" y="2618531"/>
                </a:cubicBezTo>
                <a:close/>
                <a:moveTo>
                  <a:pt x="2049959" y="3769731"/>
                </a:moveTo>
                <a:cubicBezTo>
                  <a:pt x="2060918" y="3770180"/>
                  <a:pt x="2070922" y="3775741"/>
                  <a:pt x="2084130" y="3770462"/>
                </a:cubicBezTo>
                <a:cubicBezTo>
                  <a:pt x="2076149" y="3782706"/>
                  <a:pt x="2064740" y="3782464"/>
                  <a:pt x="2049959" y="3769731"/>
                </a:cubicBezTo>
                <a:close/>
                <a:moveTo>
                  <a:pt x="2081994" y="1295908"/>
                </a:moveTo>
                <a:cubicBezTo>
                  <a:pt x="2081432" y="1298043"/>
                  <a:pt x="2080027" y="1298829"/>
                  <a:pt x="2078172" y="1297874"/>
                </a:cubicBezTo>
                <a:cubicBezTo>
                  <a:pt x="2074463" y="1296021"/>
                  <a:pt x="2070472" y="1294224"/>
                  <a:pt x="2070529" y="1289112"/>
                </a:cubicBezTo>
                <a:cubicBezTo>
                  <a:pt x="2070529" y="1288438"/>
                  <a:pt x="2073226" y="1286922"/>
                  <a:pt x="2074238" y="1287259"/>
                </a:cubicBezTo>
                <a:cubicBezTo>
                  <a:pt x="2078341" y="1288551"/>
                  <a:pt x="2081488" y="1291190"/>
                  <a:pt x="2081994" y="1295965"/>
                </a:cubicBezTo>
                <a:close/>
                <a:moveTo>
                  <a:pt x="2075531" y="941213"/>
                </a:moveTo>
                <a:cubicBezTo>
                  <a:pt x="2074126" y="941045"/>
                  <a:pt x="2072721" y="940764"/>
                  <a:pt x="2071372" y="940427"/>
                </a:cubicBezTo>
                <a:cubicBezTo>
                  <a:pt x="2071541" y="939641"/>
                  <a:pt x="2071765" y="938180"/>
                  <a:pt x="2071821" y="938180"/>
                </a:cubicBezTo>
                <a:cubicBezTo>
                  <a:pt x="2073226" y="938349"/>
                  <a:pt x="2074631" y="938630"/>
                  <a:pt x="2075980" y="938967"/>
                </a:cubicBezTo>
                <a:cubicBezTo>
                  <a:pt x="2075812" y="939753"/>
                  <a:pt x="2075587" y="941213"/>
                  <a:pt x="2075531" y="941213"/>
                </a:cubicBezTo>
                <a:close/>
                <a:moveTo>
                  <a:pt x="2047655" y="1183574"/>
                </a:moveTo>
                <a:cubicBezTo>
                  <a:pt x="2048217" y="1181159"/>
                  <a:pt x="2048722" y="1178070"/>
                  <a:pt x="2051983" y="1178407"/>
                </a:cubicBezTo>
                <a:cubicBezTo>
                  <a:pt x="2052713" y="1178463"/>
                  <a:pt x="2053163" y="1181328"/>
                  <a:pt x="2053724" y="1182900"/>
                </a:cubicBezTo>
                <a:cubicBezTo>
                  <a:pt x="2053556" y="1185596"/>
                  <a:pt x="2053106" y="1188966"/>
                  <a:pt x="2050352" y="1189191"/>
                </a:cubicBezTo>
                <a:cubicBezTo>
                  <a:pt x="2046812" y="1189472"/>
                  <a:pt x="2047093" y="1186046"/>
                  <a:pt x="2047655" y="1183518"/>
                </a:cubicBezTo>
                <a:close/>
                <a:moveTo>
                  <a:pt x="2047935" y="1275071"/>
                </a:moveTo>
                <a:cubicBezTo>
                  <a:pt x="2050521" y="1275576"/>
                  <a:pt x="2052039" y="1277767"/>
                  <a:pt x="2051027" y="1280463"/>
                </a:cubicBezTo>
                <a:cubicBezTo>
                  <a:pt x="2050689" y="1281417"/>
                  <a:pt x="2048442" y="1281642"/>
                  <a:pt x="2047093" y="1282204"/>
                </a:cubicBezTo>
                <a:cubicBezTo>
                  <a:pt x="2044564" y="1281249"/>
                  <a:pt x="2042934" y="1279395"/>
                  <a:pt x="2043945" y="1276699"/>
                </a:cubicBezTo>
                <a:cubicBezTo>
                  <a:pt x="2044283" y="1275744"/>
                  <a:pt x="2046699" y="1274846"/>
                  <a:pt x="2047879" y="1275071"/>
                </a:cubicBezTo>
                <a:close/>
                <a:moveTo>
                  <a:pt x="2049116" y="946212"/>
                </a:moveTo>
                <a:cubicBezTo>
                  <a:pt x="2050071" y="945145"/>
                  <a:pt x="2051027" y="944134"/>
                  <a:pt x="2051983" y="943067"/>
                </a:cubicBezTo>
                <a:cubicBezTo>
                  <a:pt x="2052825" y="944246"/>
                  <a:pt x="2053781" y="945370"/>
                  <a:pt x="2054511" y="946605"/>
                </a:cubicBezTo>
                <a:cubicBezTo>
                  <a:pt x="2054568" y="946774"/>
                  <a:pt x="2053275" y="948178"/>
                  <a:pt x="2052881" y="948066"/>
                </a:cubicBezTo>
                <a:cubicBezTo>
                  <a:pt x="2051589" y="947673"/>
                  <a:pt x="2050352" y="946830"/>
                  <a:pt x="2049116" y="946212"/>
                </a:cubicBezTo>
                <a:close/>
                <a:moveTo>
                  <a:pt x="2054961" y="1863982"/>
                </a:moveTo>
                <a:cubicBezTo>
                  <a:pt x="2055355" y="1866004"/>
                  <a:pt x="2054343" y="1867071"/>
                  <a:pt x="2052376" y="1867184"/>
                </a:cubicBezTo>
                <a:cubicBezTo>
                  <a:pt x="2051701" y="1866734"/>
                  <a:pt x="2050577" y="1866397"/>
                  <a:pt x="2050465" y="1865892"/>
                </a:cubicBezTo>
                <a:cubicBezTo>
                  <a:pt x="2050127" y="1863926"/>
                  <a:pt x="2051139" y="1862690"/>
                  <a:pt x="2053106" y="1862747"/>
                </a:cubicBezTo>
                <a:cubicBezTo>
                  <a:pt x="2053781" y="1862747"/>
                  <a:pt x="2054904" y="1863421"/>
                  <a:pt x="2055017" y="1863982"/>
                </a:cubicBezTo>
                <a:close/>
                <a:moveTo>
                  <a:pt x="2055523" y="2109320"/>
                </a:moveTo>
                <a:cubicBezTo>
                  <a:pt x="2066707" y="2109713"/>
                  <a:pt x="2078004" y="2119711"/>
                  <a:pt x="2077554" y="2127968"/>
                </a:cubicBezTo>
                <a:cubicBezTo>
                  <a:pt x="2077217" y="2134034"/>
                  <a:pt x="2058951" y="2148019"/>
                  <a:pt x="2051870" y="2147626"/>
                </a:cubicBezTo>
                <a:cubicBezTo>
                  <a:pt x="2048835" y="2147458"/>
                  <a:pt x="2039000" y="2124429"/>
                  <a:pt x="2039281" y="2117071"/>
                </a:cubicBezTo>
                <a:cubicBezTo>
                  <a:pt x="2041192" y="2108309"/>
                  <a:pt x="2048891" y="2109095"/>
                  <a:pt x="2055523" y="2109376"/>
                </a:cubicBezTo>
                <a:close/>
                <a:moveTo>
                  <a:pt x="2038887" y="1302312"/>
                </a:moveTo>
                <a:cubicBezTo>
                  <a:pt x="2041810" y="1302424"/>
                  <a:pt x="2043383" y="1304390"/>
                  <a:pt x="2041585" y="1307254"/>
                </a:cubicBezTo>
                <a:cubicBezTo>
                  <a:pt x="2040967" y="1308209"/>
                  <a:pt x="2038494" y="1308602"/>
                  <a:pt x="2037201" y="1308153"/>
                </a:cubicBezTo>
                <a:cubicBezTo>
                  <a:pt x="2036133" y="1307760"/>
                  <a:pt x="2035571" y="1305794"/>
                  <a:pt x="2034784" y="1304502"/>
                </a:cubicBezTo>
                <a:cubicBezTo>
                  <a:pt x="2036133" y="1303716"/>
                  <a:pt x="2037538" y="1302312"/>
                  <a:pt x="2038887" y="1302368"/>
                </a:cubicBezTo>
                <a:close/>
                <a:moveTo>
                  <a:pt x="2032199" y="1134765"/>
                </a:moveTo>
                <a:cubicBezTo>
                  <a:pt x="2030794" y="1134372"/>
                  <a:pt x="2029614" y="1133249"/>
                  <a:pt x="2028321" y="1132462"/>
                </a:cubicBezTo>
                <a:cubicBezTo>
                  <a:pt x="2028321" y="1130497"/>
                  <a:pt x="2029389" y="1129485"/>
                  <a:pt x="2031412" y="1130103"/>
                </a:cubicBezTo>
                <a:cubicBezTo>
                  <a:pt x="2032818" y="1130553"/>
                  <a:pt x="2034728" y="1131339"/>
                  <a:pt x="2035178" y="1132462"/>
                </a:cubicBezTo>
                <a:cubicBezTo>
                  <a:pt x="2035796" y="1134091"/>
                  <a:pt x="2034166" y="1135327"/>
                  <a:pt x="2032199" y="1134765"/>
                </a:cubicBezTo>
                <a:close/>
                <a:moveTo>
                  <a:pt x="2042428" y="2350333"/>
                </a:moveTo>
                <a:cubicBezTo>
                  <a:pt x="2045069" y="2349771"/>
                  <a:pt x="2048442" y="2350333"/>
                  <a:pt x="2048722" y="2353310"/>
                </a:cubicBezTo>
                <a:cubicBezTo>
                  <a:pt x="2049229" y="2359207"/>
                  <a:pt x="2044564" y="2360219"/>
                  <a:pt x="2040405" y="2361061"/>
                </a:cubicBezTo>
                <a:cubicBezTo>
                  <a:pt x="2037370" y="2360836"/>
                  <a:pt x="2034672" y="2359713"/>
                  <a:pt x="2034953" y="2356568"/>
                </a:cubicBezTo>
                <a:cubicBezTo>
                  <a:pt x="2035346" y="2352355"/>
                  <a:pt x="2038943" y="2351007"/>
                  <a:pt x="2042428" y="2350333"/>
                </a:cubicBezTo>
                <a:close/>
                <a:moveTo>
                  <a:pt x="2060300" y="2273553"/>
                </a:moveTo>
                <a:cubicBezTo>
                  <a:pt x="2061368" y="2273777"/>
                  <a:pt x="2062323" y="2276024"/>
                  <a:pt x="2062773" y="2277541"/>
                </a:cubicBezTo>
                <a:cubicBezTo>
                  <a:pt x="2063391" y="2279563"/>
                  <a:pt x="2062267" y="2280854"/>
                  <a:pt x="2060357" y="2281135"/>
                </a:cubicBezTo>
                <a:cubicBezTo>
                  <a:pt x="2059176" y="2280124"/>
                  <a:pt x="2057265" y="2279338"/>
                  <a:pt x="2056928" y="2278046"/>
                </a:cubicBezTo>
                <a:cubicBezTo>
                  <a:pt x="2056141" y="2275406"/>
                  <a:pt x="2056928" y="2272823"/>
                  <a:pt x="2060300" y="2273553"/>
                </a:cubicBezTo>
                <a:close/>
                <a:moveTo>
                  <a:pt x="2073114" y="1545290"/>
                </a:moveTo>
                <a:cubicBezTo>
                  <a:pt x="2072552" y="1547930"/>
                  <a:pt x="2071428" y="1550289"/>
                  <a:pt x="2068393" y="1550626"/>
                </a:cubicBezTo>
                <a:cubicBezTo>
                  <a:pt x="2065302" y="1549390"/>
                  <a:pt x="2065415" y="1546638"/>
                  <a:pt x="2065808" y="1544055"/>
                </a:cubicBezTo>
                <a:cubicBezTo>
                  <a:pt x="2066201" y="1541359"/>
                  <a:pt x="2067438" y="1538494"/>
                  <a:pt x="2070472" y="1538944"/>
                </a:cubicBezTo>
                <a:cubicBezTo>
                  <a:pt x="2073676" y="1539449"/>
                  <a:pt x="2073733" y="1542594"/>
                  <a:pt x="2073170" y="1545290"/>
                </a:cubicBezTo>
                <a:close/>
                <a:moveTo>
                  <a:pt x="2055523" y="1973845"/>
                </a:moveTo>
                <a:cubicBezTo>
                  <a:pt x="2055355" y="1973227"/>
                  <a:pt x="2055916" y="1972048"/>
                  <a:pt x="2056478" y="1971711"/>
                </a:cubicBezTo>
                <a:cubicBezTo>
                  <a:pt x="2058277" y="1970587"/>
                  <a:pt x="2059626" y="1971205"/>
                  <a:pt x="2060300" y="1973115"/>
                </a:cubicBezTo>
                <a:cubicBezTo>
                  <a:pt x="2059963" y="1973845"/>
                  <a:pt x="2059850" y="1974968"/>
                  <a:pt x="2059288" y="1975306"/>
                </a:cubicBezTo>
                <a:cubicBezTo>
                  <a:pt x="2057490" y="1976373"/>
                  <a:pt x="2055973" y="1975811"/>
                  <a:pt x="2055523" y="1973845"/>
                </a:cubicBezTo>
                <a:close/>
                <a:moveTo>
                  <a:pt x="2055804" y="1723452"/>
                </a:moveTo>
                <a:cubicBezTo>
                  <a:pt x="2055691" y="1722048"/>
                  <a:pt x="2056816" y="1719408"/>
                  <a:pt x="2057771" y="1719184"/>
                </a:cubicBezTo>
                <a:cubicBezTo>
                  <a:pt x="2060918" y="1718510"/>
                  <a:pt x="2062380" y="1720981"/>
                  <a:pt x="2061930" y="1723789"/>
                </a:cubicBezTo>
                <a:cubicBezTo>
                  <a:pt x="2061762" y="1725025"/>
                  <a:pt x="2059795" y="1725924"/>
                  <a:pt x="2058614" y="1726991"/>
                </a:cubicBezTo>
                <a:cubicBezTo>
                  <a:pt x="2057603" y="1725811"/>
                  <a:pt x="2055916" y="1724688"/>
                  <a:pt x="2055804" y="1723396"/>
                </a:cubicBezTo>
                <a:close/>
                <a:moveTo>
                  <a:pt x="2061087" y="798493"/>
                </a:moveTo>
                <a:cubicBezTo>
                  <a:pt x="2062660" y="796078"/>
                  <a:pt x="2064965" y="795123"/>
                  <a:pt x="2067438" y="796302"/>
                </a:cubicBezTo>
                <a:cubicBezTo>
                  <a:pt x="2068112" y="796639"/>
                  <a:pt x="2068393" y="799616"/>
                  <a:pt x="2067775" y="800403"/>
                </a:cubicBezTo>
                <a:cubicBezTo>
                  <a:pt x="2066932" y="801470"/>
                  <a:pt x="2064852" y="802256"/>
                  <a:pt x="2063503" y="801975"/>
                </a:cubicBezTo>
                <a:cubicBezTo>
                  <a:pt x="2062492" y="801751"/>
                  <a:pt x="2061874" y="799728"/>
                  <a:pt x="2061143" y="798493"/>
                </a:cubicBezTo>
                <a:close/>
                <a:moveTo>
                  <a:pt x="2071541" y="1451491"/>
                </a:moveTo>
                <a:cubicBezTo>
                  <a:pt x="2071934" y="1451941"/>
                  <a:pt x="2071877" y="1453232"/>
                  <a:pt x="2071541" y="1453906"/>
                </a:cubicBezTo>
                <a:cubicBezTo>
                  <a:pt x="2070585" y="1455816"/>
                  <a:pt x="2069067" y="1456097"/>
                  <a:pt x="2067662" y="1454524"/>
                </a:cubicBezTo>
                <a:cubicBezTo>
                  <a:pt x="2067269" y="1454075"/>
                  <a:pt x="2067606" y="1452895"/>
                  <a:pt x="2067606" y="1451997"/>
                </a:cubicBezTo>
                <a:cubicBezTo>
                  <a:pt x="2068618" y="1450199"/>
                  <a:pt x="2070079" y="1449919"/>
                  <a:pt x="2071484" y="1451491"/>
                </a:cubicBezTo>
                <a:close/>
                <a:moveTo>
                  <a:pt x="2055748" y="3163576"/>
                </a:moveTo>
                <a:cubicBezTo>
                  <a:pt x="2054961" y="3163408"/>
                  <a:pt x="2053556" y="3163183"/>
                  <a:pt x="2053556" y="3163071"/>
                </a:cubicBezTo>
                <a:cubicBezTo>
                  <a:pt x="2053724" y="3161610"/>
                  <a:pt x="2054006" y="3160206"/>
                  <a:pt x="2054286" y="3158802"/>
                </a:cubicBezTo>
                <a:cubicBezTo>
                  <a:pt x="2055017" y="3158970"/>
                  <a:pt x="2056478" y="3159195"/>
                  <a:pt x="2056478" y="3159307"/>
                </a:cubicBezTo>
                <a:cubicBezTo>
                  <a:pt x="2056366" y="3160768"/>
                  <a:pt x="2056029" y="3162172"/>
                  <a:pt x="2055748" y="3163576"/>
                </a:cubicBezTo>
                <a:close/>
                <a:moveTo>
                  <a:pt x="2058221" y="4012654"/>
                </a:moveTo>
                <a:cubicBezTo>
                  <a:pt x="2057321" y="4011643"/>
                  <a:pt x="2056422" y="4010576"/>
                  <a:pt x="2055467" y="4009509"/>
                </a:cubicBezTo>
                <a:cubicBezTo>
                  <a:pt x="2056085" y="4009003"/>
                  <a:pt x="2057040" y="4007992"/>
                  <a:pt x="2057209" y="4008104"/>
                </a:cubicBezTo>
                <a:cubicBezTo>
                  <a:pt x="2058333" y="4008947"/>
                  <a:pt x="2059232" y="4010014"/>
                  <a:pt x="2060244" y="4010969"/>
                </a:cubicBezTo>
                <a:cubicBezTo>
                  <a:pt x="2059626" y="4011474"/>
                  <a:pt x="2059064" y="4011980"/>
                  <a:pt x="2058221" y="4012654"/>
                </a:cubicBezTo>
                <a:close/>
                <a:moveTo>
                  <a:pt x="2048386" y="4453790"/>
                </a:moveTo>
                <a:cubicBezTo>
                  <a:pt x="2049172" y="4452779"/>
                  <a:pt x="2052488" y="4452162"/>
                  <a:pt x="2052994" y="4452779"/>
                </a:cubicBezTo>
                <a:cubicBezTo>
                  <a:pt x="2060300" y="4462047"/>
                  <a:pt x="2054624" y="4471034"/>
                  <a:pt x="2051983" y="4480076"/>
                </a:cubicBezTo>
                <a:cubicBezTo>
                  <a:pt x="2051814" y="4480694"/>
                  <a:pt x="2050634" y="4481087"/>
                  <a:pt x="2046474" y="4483952"/>
                </a:cubicBezTo>
                <a:cubicBezTo>
                  <a:pt x="2044002" y="4471876"/>
                  <a:pt x="2041473" y="4462552"/>
                  <a:pt x="2048386" y="4453790"/>
                </a:cubicBezTo>
                <a:close/>
                <a:moveTo>
                  <a:pt x="2035796" y="2993727"/>
                </a:moveTo>
                <a:cubicBezTo>
                  <a:pt x="2036751" y="2989290"/>
                  <a:pt x="2038943" y="2985414"/>
                  <a:pt x="2044002" y="2985302"/>
                </a:cubicBezTo>
                <a:cubicBezTo>
                  <a:pt x="2044901" y="2985302"/>
                  <a:pt x="2045912" y="2987605"/>
                  <a:pt x="2046868" y="2988897"/>
                </a:cubicBezTo>
                <a:cubicBezTo>
                  <a:pt x="2046306" y="2993559"/>
                  <a:pt x="2044339" y="2997546"/>
                  <a:pt x="2039674" y="2998613"/>
                </a:cubicBezTo>
                <a:cubicBezTo>
                  <a:pt x="2036639" y="2999287"/>
                  <a:pt x="2035178" y="2996591"/>
                  <a:pt x="2035796" y="2993727"/>
                </a:cubicBezTo>
                <a:close/>
                <a:moveTo>
                  <a:pt x="2030401" y="2588482"/>
                </a:moveTo>
                <a:cubicBezTo>
                  <a:pt x="2029839" y="2587583"/>
                  <a:pt x="2030907" y="2584325"/>
                  <a:pt x="2031749" y="2584044"/>
                </a:cubicBezTo>
                <a:cubicBezTo>
                  <a:pt x="2042709" y="2580731"/>
                  <a:pt x="2054062" y="2574047"/>
                  <a:pt x="2067887" y="2588201"/>
                </a:cubicBezTo>
                <a:cubicBezTo>
                  <a:pt x="2055580" y="2592750"/>
                  <a:pt x="2046194" y="2595840"/>
                  <a:pt x="2035740" y="2593761"/>
                </a:cubicBezTo>
                <a:cubicBezTo>
                  <a:pt x="2033661" y="2593312"/>
                  <a:pt x="2031694" y="2590616"/>
                  <a:pt x="2030401" y="2588482"/>
                </a:cubicBezTo>
                <a:close/>
                <a:moveTo>
                  <a:pt x="2028321" y="2687841"/>
                </a:moveTo>
                <a:cubicBezTo>
                  <a:pt x="2023319" y="2688234"/>
                  <a:pt x="2020678" y="2685201"/>
                  <a:pt x="2019610" y="2680427"/>
                </a:cubicBezTo>
                <a:cubicBezTo>
                  <a:pt x="2019498" y="2676439"/>
                  <a:pt x="2020959" y="2673125"/>
                  <a:pt x="2025062" y="2673462"/>
                </a:cubicBezTo>
                <a:cubicBezTo>
                  <a:pt x="2029951" y="2673855"/>
                  <a:pt x="2032312" y="2677731"/>
                  <a:pt x="2032705" y="2682505"/>
                </a:cubicBezTo>
                <a:cubicBezTo>
                  <a:pt x="2032930" y="2685370"/>
                  <a:pt x="2031187" y="2687616"/>
                  <a:pt x="2028321" y="2687841"/>
                </a:cubicBezTo>
                <a:close/>
                <a:moveTo>
                  <a:pt x="2022420" y="2729517"/>
                </a:moveTo>
                <a:cubicBezTo>
                  <a:pt x="2023938" y="2734404"/>
                  <a:pt x="2025287" y="2739403"/>
                  <a:pt x="2026467" y="2744345"/>
                </a:cubicBezTo>
                <a:cubicBezTo>
                  <a:pt x="2026467" y="2744401"/>
                  <a:pt x="2023207" y="2745974"/>
                  <a:pt x="2022477" y="2745468"/>
                </a:cubicBezTo>
                <a:cubicBezTo>
                  <a:pt x="2017699" y="2742042"/>
                  <a:pt x="2017924" y="2736650"/>
                  <a:pt x="2018036" y="2731371"/>
                </a:cubicBezTo>
                <a:cubicBezTo>
                  <a:pt x="2018036" y="2730528"/>
                  <a:pt x="2018486" y="2729742"/>
                  <a:pt x="2019329" y="2726821"/>
                </a:cubicBezTo>
                <a:cubicBezTo>
                  <a:pt x="2021240" y="2728450"/>
                  <a:pt x="2022195" y="2728843"/>
                  <a:pt x="2022364" y="2729517"/>
                </a:cubicBezTo>
                <a:close/>
                <a:moveTo>
                  <a:pt x="2023319" y="3564272"/>
                </a:moveTo>
                <a:cubicBezTo>
                  <a:pt x="2021296" y="3564553"/>
                  <a:pt x="2020622" y="3562924"/>
                  <a:pt x="2021521" y="3560846"/>
                </a:cubicBezTo>
                <a:cubicBezTo>
                  <a:pt x="2022757" y="3559891"/>
                  <a:pt x="2023938" y="3558375"/>
                  <a:pt x="2025287" y="3558206"/>
                </a:cubicBezTo>
                <a:cubicBezTo>
                  <a:pt x="2027366" y="3557925"/>
                  <a:pt x="2028265" y="3559723"/>
                  <a:pt x="2027029" y="3561576"/>
                </a:cubicBezTo>
                <a:cubicBezTo>
                  <a:pt x="2026185" y="3562812"/>
                  <a:pt x="2024669" y="3564103"/>
                  <a:pt x="2023375" y="3564272"/>
                </a:cubicBezTo>
                <a:close/>
                <a:moveTo>
                  <a:pt x="2022139" y="3452219"/>
                </a:moveTo>
                <a:cubicBezTo>
                  <a:pt x="2020959" y="3452556"/>
                  <a:pt x="2018542" y="3451769"/>
                  <a:pt x="2017980" y="3450702"/>
                </a:cubicBezTo>
                <a:cubicBezTo>
                  <a:pt x="2016575" y="3448062"/>
                  <a:pt x="2017643" y="3445591"/>
                  <a:pt x="2020678" y="3445367"/>
                </a:cubicBezTo>
                <a:cubicBezTo>
                  <a:pt x="2021802" y="3445310"/>
                  <a:pt x="2023038" y="3447276"/>
                  <a:pt x="2024219" y="3448343"/>
                </a:cubicBezTo>
                <a:cubicBezTo>
                  <a:pt x="2023544" y="3449691"/>
                  <a:pt x="2023095" y="3451938"/>
                  <a:pt x="2022139" y="3452219"/>
                </a:cubicBezTo>
                <a:close/>
                <a:moveTo>
                  <a:pt x="2025455" y="3605667"/>
                </a:moveTo>
                <a:cubicBezTo>
                  <a:pt x="2024500" y="3606847"/>
                  <a:pt x="2023207" y="3607745"/>
                  <a:pt x="2022083" y="3608756"/>
                </a:cubicBezTo>
                <a:cubicBezTo>
                  <a:pt x="2021465" y="3607352"/>
                  <a:pt x="2020847" y="3605948"/>
                  <a:pt x="2020228" y="3604488"/>
                </a:cubicBezTo>
                <a:cubicBezTo>
                  <a:pt x="2021240" y="3602522"/>
                  <a:pt x="2022701" y="3602129"/>
                  <a:pt x="2024387" y="3603477"/>
                </a:cubicBezTo>
                <a:cubicBezTo>
                  <a:pt x="2025005" y="3603982"/>
                  <a:pt x="2025680" y="3605386"/>
                  <a:pt x="2025455" y="3605667"/>
                </a:cubicBezTo>
                <a:close/>
                <a:moveTo>
                  <a:pt x="2014721" y="4683626"/>
                </a:moveTo>
                <a:cubicBezTo>
                  <a:pt x="2014889" y="4680705"/>
                  <a:pt x="2016126" y="4678459"/>
                  <a:pt x="2019104" y="4678346"/>
                </a:cubicBezTo>
                <a:cubicBezTo>
                  <a:pt x="2021914" y="4678234"/>
                  <a:pt x="2024050" y="4680143"/>
                  <a:pt x="2024444" y="4683008"/>
                </a:cubicBezTo>
                <a:cubicBezTo>
                  <a:pt x="2025062" y="4687108"/>
                  <a:pt x="2023375" y="4690029"/>
                  <a:pt x="2018936" y="4689355"/>
                </a:cubicBezTo>
                <a:cubicBezTo>
                  <a:pt x="2016238" y="4688962"/>
                  <a:pt x="2015001" y="4686434"/>
                  <a:pt x="2014721" y="4683626"/>
                </a:cubicBezTo>
                <a:close/>
                <a:moveTo>
                  <a:pt x="1992971" y="3063543"/>
                </a:moveTo>
                <a:cubicBezTo>
                  <a:pt x="1990048" y="3063374"/>
                  <a:pt x="1986620" y="3062756"/>
                  <a:pt x="1986676" y="3060060"/>
                </a:cubicBezTo>
                <a:cubicBezTo>
                  <a:pt x="1986844" y="3053096"/>
                  <a:pt x="1992408" y="3049950"/>
                  <a:pt x="1997748" y="3047647"/>
                </a:cubicBezTo>
                <a:cubicBezTo>
                  <a:pt x="2000164" y="3046580"/>
                  <a:pt x="2002693" y="3049276"/>
                  <a:pt x="2003087" y="3051972"/>
                </a:cubicBezTo>
                <a:cubicBezTo>
                  <a:pt x="2004211" y="3060060"/>
                  <a:pt x="1999040" y="3062475"/>
                  <a:pt x="1992971" y="3063543"/>
                </a:cubicBezTo>
                <a:close/>
                <a:moveTo>
                  <a:pt x="1980493" y="844269"/>
                </a:moveTo>
                <a:cubicBezTo>
                  <a:pt x="1983360" y="844438"/>
                  <a:pt x="1985495" y="846628"/>
                  <a:pt x="1984934" y="849661"/>
                </a:cubicBezTo>
                <a:cubicBezTo>
                  <a:pt x="1983978" y="854772"/>
                  <a:pt x="1980325" y="856794"/>
                  <a:pt x="1975492" y="856850"/>
                </a:cubicBezTo>
                <a:cubicBezTo>
                  <a:pt x="1972626" y="856233"/>
                  <a:pt x="1970490" y="854435"/>
                  <a:pt x="1971052" y="851402"/>
                </a:cubicBezTo>
                <a:cubicBezTo>
                  <a:pt x="1972007" y="846347"/>
                  <a:pt x="1975660" y="843988"/>
                  <a:pt x="1980493" y="844325"/>
                </a:cubicBezTo>
                <a:close/>
                <a:moveTo>
                  <a:pt x="1974143" y="661333"/>
                </a:moveTo>
                <a:cubicBezTo>
                  <a:pt x="1972963" y="660378"/>
                  <a:pt x="1970883" y="659592"/>
                  <a:pt x="1970714" y="658524"/>
                </a:cubicBezTo>
                <a:cubicBezTo>
                  <a:pt x="1970265" y="655435"/>
                  <a:pt x="1972626" y="654312"/>
                  <a:pt x="1975154" y="654761"/>
                </a:cubicBezTo>
                <a:cubicBezTo>
                  <a:pt x="1976447" y="654986"/>
                  <a:pt x="1978414" y="656390"/>
                  <a:pt x="1978583" y="657513"/>
                </a:cubicBezTo>
                <a:cubicBezTo>
                  <a:pt x="1979032" y="660659"/>
                  <a:pt x="1976728" y="661389"/>
                  <a:pt x="1974143" y="661333"/>
                </a:cubicBezTo>
                <a:close/>
                <a:moveTo>
                  <a:pt x="1987013" y="4048264"/>
                </a:moveTo>
                <a:cubicBezTo>
                  <a:pt x="1977459" y="4048208"/>
                  <a:pt x="1974087" y="4043377"/>
                  <a:pt x="1971951" y="4037367"/>
                </a:cubicBezTo>
                <a:cubicBezTo>
                  <a:pt x="1971108" y="4035065"/>
                  <a:pt x="1970602" y="4032312"/>
                  <a:pt x="1974199" y="4031077"/>
                </a:cubicBezTo>
                <a:cubicBezTo>
                  <a:pt x="1979088" y="4035345"/>
                  <a:pt x="1984934" y="4038996"/>
                  <a:pt x="1987069" y="4048264"/>
                </a:cubicBezTo>
                <a:close/>
                <a:moveTo>
                  <a:pt x="1986900" y="3335616"/>
                </a:moveTo>
                <a:cubicBezTo>
                  <a:pt x="1984877" y="3335616"/>
                  <a:pt x="1984034" y="3334324"/>
                  <a:pt x="1984428" y="3332190"/>
                </a:cubicBezTo>
                <a:cubicBezTo>
                  <a:pt x="1984990" y="3331684"/>
                  <a:pt x="1985608" y="3330786"/>
                  <a:pt x="1986170" y="3330786"/>
                </a:cubicBezTo>
                <a:cubicBezTo>
                  <a:pt x="1988249" y="3330786"/>
                  <a:pt x="1989149" y="3332077"/>
                  <a:pt x="1988587" y="3334155"/>
                </a:cubicBezTo>
                <a:cubicBezTo>
                  <a:pt x="1988418" y="3334774"/>
                  <a:pt x="1987462" y="3335616"/>
                  <a:pt x="1986900" y="3335616"/>
                </a:cubicBezTo>
                <a:close/>
                <a:moveTo>
                  <a:pt x="1980887" y="2332079"/>
                </a:moveTo>
                <a:cubicBezTo>
                  <a:pt x="1978358" y="2333258"/>
                  <a:pt x="1976110" y="2331910"/>
                  <a:pt x="1975660" y="2329102"/>
                </a:cubicBezTo>
                <a:cubicBezTo>
                  <a:pt x="1975492" y="2327866"/>
                  <a:pt x="1976616" y="2325676"/>
                  <a:pt x="1977740" y="2325170"/>
                </a:cubicBezTo>
                <a:cubicBezTo>
                  <a:pt x="1980269" y="2323991"/>
                  <a:pt x="1982236" y="2325283"/>
                  <a:pt x="1983023" y="2328147"/>
                </a:cubicBezTo>
                <a:cubicBezTo>
                  <a:pt x="1982348" y="2329495"/>
                  <a:pt x="1981955" y="2331629"/>
                  <a:pt x="1980887" y="2332079"/>
                </a:cubicBezTo>
                <a:close/>
                <a:moveTo>
                  <a:pt x="1976503" y="4355329"/>
                </a:moveTo>
                <a:cubicBezTo>
                  <a:pt x="1976785" y="4356396"/>
                  <a:pt x="1975436" y="4357857"/>
                  <a:pt x="1974817" y="4359149"/>
                </a:cubicBezTo>
                <a:cubicBezTo>
                  <a:pt x="1973468" y="4358419"/>
                  <a:pt x="1971557" y="4358025"/>
                  <a:pt x="1970996" y="4356902"/>
                </a:cubicBezTo>
                <a:cubicBezTo>
                  <a:pt x="1969759" y="4354487"/>
                  <a:pt x="1970152" y="4351903"/>
                  <a:pt x="1973524" y="4352072"/>
                </a:cubicBezTo>
                <a:cubicBezTo>
                  <a:pt x="1974649" y="4352072"/>
                  <a:pt x="1976222" y="4354037"/>
                  <a:pt x="1976560" y="4355385"/>
                </a:cubicBezTo>
                <a:close/>
                <a:moveTo>
                  <a:pt x="1969197" y="2675821"/>
                </a:moveTo>
                <a:cubicBezTo>
                  <a:pt x="1977459" y="2679264"/>
                  <a:pt x="1981224" y="2686173"/>
                  <a:pt x="1980493" y="2696547"/>
                </a:cubicBezTo>
                <a:cubicBezTo>
                  <a:pt x="1974424" y="2689751"/>
                  <a:pt x="1969927" y="2684078"/>
                  <a:pt x="1969197" y="2675821"/>
                </a:cubicBezTo>
                <a:close/>
                <a:moveTo>
                  <a:pt x="1989542" y="1943571"/>
                </a:moveTo>
                <a:cubicBezTo>
                  <a:pt x="1990441" y="1943908"/>
                  <a:pt x="1991397" y="1946716"/>
                  <a:pt x="1990948" y="1947840"/>
                </a:cubicBezTo>
                <a:cubicBezTo>
                  <a:pt x="1989542" y="1951378"/>
                  <a:pt x="1986620" y="1953288"/>
                  <a:pt x="1982910" y="1952052"/>
                </a:cubicBezTo>
                <a:cubicBezTo>
                  <a:pt x="1982067" y="1951772"/>
                  <a:pt x="1981955" y="1949188"/>
                  <a:pt x="1981505" y="1947671"/>
                </a:cubicBezTo>
                <a:cubicBezTo>
                  <a:pt x="1983192" y="1944189"/>
                  <a:pt x="1985777" y="1942111"/>
                  <a:pt x="1989542" y="1943571"/>
                </a:cubicBezTo>
                <a:close/>
                <a:moveTo>
                  <a:pt x="1993308" y="2229686"/>
                </a:moveTo>
                <a:cubicBezTo>
                  <a:pt x="1994881" y="2230585"/>
                  <a:pt x="1995331" y="2234292"/>
                  <a:pt x="1995556" y="2236763"/>
                </a:cubicBezTo>
                <a:cubicBezTo>
                  <a:pt x="1995668" y="2237830"/>
                  <a:pt x="1993926" y="2239122"/>
                  <a:pt x="1992577" y="2240864"/>
                </a:cubicBezTo>
                <a:cubicBezTo>
                  <a:pt x="1991453" y="2238280"/>
                  <a:pt x="1989936" y="2236145"/>
                  <a:pt x="1989542" y="2233730"/>
                </a:cubicBezTo>
                <a:cubicBezTo>
                  <a:pt x="1989092" y="2231203"/>
                  <a:pt x="1989936" y="2227776"/>
                  <a:pt x="1993308" y="2229686"/>
                </a:cubicBezTo>
                <a:close/>
                <a:moveTo>
                  <a:pt x="1975323" y="4656048"/>
                </a:moveTo>
                <a:cubicBezTo>
                  <a:pt x="1981224" y="4654419"/>
                  <a:pt x="1986564" y="4653464"/>
                  <a:pt x="1991228" y="4658463"/>
                </a:cubicBezTo>
                <a:cubicBezTo>
                  <a:pt x="1992015" y="4659306"/>
                  <a:pt x="1991959" y="4662676"/>
                  <a:pt x="1991453" y="4662956"/>
                </a:cubicBezTo>
                <a:cubicBezTo>
                  <a:pt x="1984652" y="4666158"/>
                  <a:pt x="1979088" y="4664978"/>
                  <a:pt x="1975323" y="4656104"/>
                </a:cubicBezTo>
                <a:close/>
                <a:moveTo>
                  <a:pt x="1968186" y="4720415"/>
                </a:moveTo>
                <a:cubicBezTo>
                  <a:pt x="1969197" y="4716259"/>
                  <a:pt x="1971670" y="4715641"/>
                  <a:pt x="1974311" y="4716428"/>
                </a:cubicBezTo>
                <a:cubicBezTo>
                  <a:pt x="1977852" y="4717495"/>
                  <a:pt x="1980662" y="4719966"/>
                  <a:pt x="1981280" y="4723729"/>
                </a:cubicBezTo>
                <a:cubicBezTo>
                  <a:pt x="1981842" y="4727099"/>
                  <a:pt x="1979201" y="4728503"/>
                  <a:pt x="1976391" y="4727998"/>
                </a:cubicBezTo>
                <a:cubicBezTo>
                  <a:pt x="1971895" y="4727212"/>
                  <a:pt x="1968186" y="4725190"/>
                  <a:pt x="1968186" y="4720415"/>
                </a:cubicBezTo>
                <a:close/>
                <a:moveTo>
                  <a:pt x="1955315" y="3998893"/>
                </a:moveTo>
                <a:cubicBezTo>
                  <a:pt x="1955765" y="3998275"/>
                  <a:pt x="1956102" y="3997320"/>
                  <a:pt x="1956720" y="3997096"/>
                </a:cubicBezTo>
                <a:cubicBezTo>
                  <a:pt x="1958743" y="3996422"/>
                  <a:pt x="1960037" y="3997320"/>
                  <a:pt x="1960092" y="3999455"/>
                </a:cubicBezTo>
                <a:cubicBezTo>
                  <a:pt x="1960092" y="4000072"/>
                  <a:pt x="1959361" y="4001027"/>
                  <a:pt x="1958743" y="4001252"/>
                </a:cubicBezTo>
                <a:cubicBezTo>
                  <a:pt x="1956776" y="4001926"/>
                  <a:pt x="1955596" y="4000971"/>
                  <a:pt x="1955259" y="3998893"/>
                </a:cubicBezTo>
                <a:close/>
                <a:moveTo>
                  <a:pt x="1947615" y="3626730"/>
                </a:moveTo>
                <a:cubicBezTo>
                  <a:pt x="1948066" y="3625326"/>
                  <a:pt x="1949695" y="3624371"/>
                  <a:pt x="1950763" y="3623248"/>
                </a:cubicBezTo>
                <a:cubicBezTo>
                  <a:pt x="1952899" y="3623079"/>
                  <a:pt x="1954191" y="3624202"/>
                  <a:pt x="1953573" y="3626112"/>
                </a:cubicBezTo>
                <a:cubicBezTo>
                  <a:pt x="1953123" y="3627516"/>
                  <a:pt x="1951606" y="3628977"/>
                  <a:pt x="1950313" y="3629482"/>
                </a:cubicBezTo>
                <a:cubicBezTo>
                  <a:pt x="1948459" y="3630156"/>
                  <a:pt x="1947054" y="3628640"/>
                  <a:pt x="1947672" y="3626730"/>
                </a:cubicBezTo>
                <a:close/>
                <a:moveTo>
                  <a:pt x="1949864" y="3152624"/>
                </a:moveTo>
                <a:cubicBezTo>
                  <a:pt x="1949133" y="3152343"/>
                  <a:pt x="1948402" y="3152006"/>
                  <a:pt x="1947672" y="3151725"/>
                </a:cubicBezTo>
                <a:cubicBezTo>
                  <a:pt x="1948234" y="3150377"/>
                  <a:pt x="1948796" y="3149029"/>
                  <a:pt x="1949526" y="3147737"/>
                </a:cubicBezTo>
                <a:cubicBezTo>
                  <a:pt x="1949582" y="3147625"/>
                  <a:pt x="1950876" y="3148299"/>
                  <a:pt x="1951606" y="3148580"/>
                </a:cubicBezTo>
                <a:cubicBezTo>
                  <a:pt x="1951044" y="3149928"/>
                  <a:pt x="1950426" y="3151275"/>
                  <a:pt x="1949864" y="3152624"/>
                </a:cubicBezTo>
                <a:close/>
                <a:moveTo>
                  <a:pt x="1947672" y="3211318"/>
                </a:moveTo>
                <a:cubicBezTo>
                  <a:pt x="1948177" y="3210981"/>
                  <a:pt x="1949526" y="3211318"/>
                  <a:pt x="1949976" y="3211824"/>
                </a:cubicBezTo>
                <a:cubicBezTo>
                  <a:pt x="1951269" y="3213396"/>
                  <a:pt x="1950876" y="3214969"/>
                  <a:pt x="1949133" y="3216205"/>
                </a:cubicBezTo>
                <a:cubicBezTo>
                  <a:pt x="1948346" y="3216036"/>
                  <a:pt x="1947222" y="3216149"/>
                  <a:pt x="1946829" y="3215643"/>
                </a:cubicBezTo>
                <a:cubicBezTo>
                  <a:pt x="1945536" y="3214070"/>
                  <a:pt x="1945874" y="3212385"/>
                  <a:pt x="1947672" y="3211318"/>
                </a:cubicBezTo>
                <a:close/>
                <a:moveTo>
                  <a:pt x="1942277" y="2827304"/>
                </a:moveTo>
                <a:cubicBezTo>
                  <a:pt x="1942277" y="2826574"/>
                  <a:pt x="1943007" y="2825394"/>
                  <a:pt x="1943569" y="2825282"/>
                </a:cubicBezTo>
                <a:cubicBezTo>
                  <a:pt x="1945592" y="2824832"/>
                  <a:pt x="1946716" y="2825956"/>
                  <a:pt x="1946772" y="2828090"/>
                </a:cubicBezTo>
                <a:cubicBezTo>
                  <a:pt x="1946323" y="2828820"/>
                  <a:pt x="1945986" y="2830000"/>
                  <a:pt x="1945424" y="2830112"/>
                </a:cubicBezTo>
                <a:cubicBezTo>
                  <a:pt x="1943400" y="2830505"/>
                  <a:pt x="1942164" y="2829382"/>
                  <a:pt x="1942277" y="2827304"/>
                </a:cubicBezTo>
                <a:close/>
                <a:moveTo>
                  <a:pt x="1938118" y="3694355"/>
                </a:moveTo>
                <a:cubicBezTo>
                  <a:pt x="1937611" y="3692951"/>
                  <a:pt x="1937106" y="3691547"/>
                  <a:pt x="1936600" y="3690142"/>
                </a:cubicBezTo>
                <a:cubicBezTo>
                  <a:pt x="1937780" y="3689075"/>
                  <a:pt x="1938961" y="3688008"/>
                  <a:pt x="1940141" y="3686941"/>
                </a:cubicBezTo>
                <a:cubicBezTo>
                  <a:pt x="1940647" y="3688345"/>
                  <a:pt x="1941827" y="3690030"/>
                  <a:pt x="1941490" y="3691153"/>
                </a:cubicBezTo>
                <a:cubicBezTo>
                  <a:pt x="1941096" y="3692445"/>
                  <a:pt x="1939298" y="3693288"/>
                  <a:pt x="1938118" y="3694355"/>
                </a:cubicBezTo>
                <a:close/>
                <a:moveTo>
                  <a:pt x="1938961" y="1608871"/>
                </a:moveTo>
                <a:cubicBezTo>
                  <a:pt x="1938961" y="1611006"/>
                  <a:pt x="1937724" y="1611848"/>
                  <a:pt x="1935644" y="1611399"/>
                </a:cubicBezTo>
                <a:cubicBezTo>
                  <a:pt x="1935139" y="1610781"/>
                  <a:pt x="1934296" y="1610163"/>
                  <a:pt x="1934296" y="1609602"/>
                </a:cubicBezTo>
                <a:cubicBezTo>
                  <a:pt x="1934296" y="1607467"/>
                  <a:pt x="1935588" y="1606512"/>
                  <a:pt x="1937611" y="1607130"/>
                </a:cubicBezTo>
                <a:cubicBezTo>
                  <a:pt x="1938230" y="1607299"/>
                  <a:pt x="1938961" y="1608254"/>
                  <a:pt x="1939016" y="1608871"/>
                </a:cubicBezTo>
                <a:close/>
                <a:moveTo>
                  <a:pt x="1936825" y="1192336"/>
                </a:moveTo>
                <a:cubicBezTo>
                  <a:pt x="1935532" y="1191943"/>
                  <a:pt x="1934352" y="1191157"/>
                  <a:pt x="1933116" y="1190539"/>
                </a:cubicBezTo>
                <a:cubicBezTo>
                  <a:pt x="1934071" y="1189528"/>
                  <a:pt x="1934970" y="1188517"/>
                  <a:pt x="1935926" y="1187506"/>
                </a:cubicBezTo>
                <a:cubicBezTo>
                  <a:pt x="1936769" y="1188629"/>
                  <a:pt x="1937668" y="1189753"/>
                  <a:pt x="1938398" y="1190932"/>
                </a:cubicBezTo>
                <a:cubicBezTo>
                  <a:pt x="1938455" y="1191045"/>
                  <a:pt x="1937218" y="1192449"/>
                  <a:pt x="1936825" y="1192336"/>
                </a:cubicBezTo>
                <a:close/>
                <a:moveTo>
                  <a:pt x="1910804" y="3945871"/>
                </a:moveTo>
                <a:cubicBezTo>
                  <a:pt x="1929744" y="3951263"/>
                  <a:pt x="1933734" y="3963564"/>
                  <a:pt x="1938567" y="3975415"/>
                </a:cubicBezTo>
                <a:cubicBezTo>
                  <a:pt x="1924573" y="3972101"/>
                  <a:pt x="1920302" y="3960250"/>
                  <a:pt x="1910804" y="3945871"/>
                </a:cubicBezTo>
                <a:close/>
                <a:moveTo>
                  <a:pt x="1889054" y="1491258"/>
                </a:moveTo>
                <a:cubicBezTo>
                  <a:pt x="1887649" y="1489629"/>
                  <a:pt x="1886244" y="1488000"/>
                  <a:pt x="1884839" y="1486427"/>
                </a:cubicBezTo>
                <a:cubicBezTo>
                  <a:pt x="1895741" y="1476710"/>
                  <a:pt x="1904228" y="1463511"/>
                  <a:pt x="1922325" y="1463736"/>
                </a:cubicBezTo>
                <a:cubicBezTo>
                  <a:pt x="1911253" y="1472947"/>
                  <a:pt x="1900125" y="1482102"/>
                  <a:pt x="1889054" y="1491314"/>
                </a:cubicBezTo>
                <a:close/>
                <a:moveTo>
                  <a:pt x="1893831" y="1808602"/>
                </a:moveTo>
                <a:cubicBezTo>
                  <a:pt x="1894842" y="1808433"/>
                  <a:pt x="1896134" y="1810062"/>
                  <a:pt x="1897315" y="1810904"/>
                </a:cubicBezTo>
                <a:cubicBezTo>
                  <a:pt x="1897484" y="1813769"/>
                  <a:pt x="1896079" y="1815679"/>
                  <a:pt x="1893549" y="1816128"/>
                </a:cubicBezTo>
                <a:cubicBezTo>
                  <a:pt x="1892538" y="1816296"/>
                  <a:pt x="1890459" y="1814836"/>
                  <a:pt x="1890234" y="1813769"/>
                </a:cubicBezTo>
                <a:cubicBezTo>
                  <a:pt x="1889616" y="1811073"/>
                  <a:pt x="1891301" y="1808995"/>
                  <a:pt x="1893831" y="1808602"/>
                </a:cubicBezTo>
                <a:close/>
                <a:moveTo>
                  <a:pt x="1906026" y="2635549"/>
                </a:moveTo>
                <a:cubicBezTo>
                  <a:pt x="1904790" y="2633134"/>
                  <a:pt x="1905520" y="2630326"/>
                  <a:pt x="1908836" y="2631562"/>
                </a:cubicBezTo>
                <a:cubicBezTo>
                  <a:pt x="1910747" y="2632236"/>
                  <a:pt x="1912321" y="2634763"/>
                  <a:pt x="1913445" y="2636841"/>
                </a:cubicBezTo>
                <a:cubicBezTo>
                  <a:pt x="1914344" y="2638583"/>
                  <a:pt x="1913220" y="2639931"/>
                  <a:pt x="1910579" y="2640155"/>
                </a:cubicBezTo>
                <a:cubicBezTo>
                  <a:pt x="1909230" y="2638863"/>
                  <a:pt x="1907094" y="2637515"/>
                  <a:pt x="1906026" y="2635549"/>
                </a:cubicBezTo>
                <a:close/>
                <a:moveTo>
                  <a:pt x="1910972" y="3107241"/>
                </a:moveTo>
                <a:cubicBezTo>
                  <a:pt x="1912153" y="3108139"/>
                  <a:pt x="1913389" y="3109712"/>
                  <a:pt x="1913558" y="3111116"/>
                </a:cubicBezTo>
                <a:cubicBezTo>
                  <a:pt x="1913726" y="3113251"/>
                  <a:pt x="1911984" y="3114093"/>
                  <a:pt x="1910185" y="3112745"/>
                </a:cubicBezTo>
                <a:cubicBezTo>
                  <a:pt x="1909005" y="3111846"/>
                  <a:pt x="1908330" y="3110217"/>
                  <a:pt x="1907487" y="3108869"/>
                </a:cubicBezTo>
                <a:cubicBezTo>
                  <a:pt x="1907881" y="3106735"/>
                  <a:pt x="1909230" y="3105893"/>
                  <a:pt x="1910972" y="3107241"/>
                </a:cubicBezTo>
                <a:close/>
                <a:moveTo>
                  <a:pt x="1922550" y="1949862"/>
                </a:moveTo>
                <a:cubicBezTo>
                  <a:pt x="1922044" y="1954580"/>
                  <a:pt x="1922044" y="1956377"/>
                  <a:pt x="1921650" y="1958062"/>
                </a:cubicBezTo>
                <a:cubicBezTo>
                  <a:pt x="1921032" y="1960646"/>
                  <a:pt x="1920695" y="1963566"/>
                  <a:pt x="1919234" y="1965589"/>
                </a:cubicBezTo>
                <a:cubicBezTo>
                  <a:pt x="1915918" y="1970138"/>
                  <a:pt x="1922325" y="1987550"/>
                  <a:pt x="1908724" y="1977327"/>
                </a:cubicBezTo>
                <a:cubicBezTo>
                  <a:pt x="1901587" y="1971935"/>
                  <a:pt x="1912939" y="1962106"/>
                  <a:pt x="1916368" y="1954411"/>
                </a:cubicBezTo>
                <a:cubicBezTo>
                  <a:pt x="1916930" y="1953063"/>
                  <a:pt x="1918953" y="1952445"/>
                  <a:pt x="1922550" y="1949862"/>
                </a:cubicBezTo>
                <a:close/>
                <a:moveTo>
                  <a:pt x="1907094" y="4502993"/>
                </a:moveTo>
                <a:cubicBezTo>
                  <a:pt x="1907825" y="4499230"/>
                  <a:pt x="1911309" y="4497937"/>
                  <a:pt x="1914625" y="4497376"/>
                </a:cubicBezTo>
                <a:cubicBezTo>
                  <a:pt x="1917155" y="4496926"/>
                  <a:pt x="1920470" y="4497488"/>
                  <a:pt x="1920583" y="4500296"/>
                </a:cubicBezTo>
                <a:cubicBezTo>
                  <a:pt x="1920751" y="4506082"/>
                  <a:pt x="1915581" y="4505913"/>
                  <a:pt x="1912096" y="4507037"/>
                </a:cubicBezTo>
                <a:cubicBezTo>
                  <a:pt x="1909230" y="4507037"/>
                  <a:pt x="1906476" y="4506250"/>
                  <a:pt x="1907150" y="4503049"/>
                </a:cubicBezTo>
                <a:close/>
                <a:moveTo>
                  <a:pt x="1904115" y="2891559"/>
                </a:moveTo>
                <a:cubicBezTo>
                  <a:pt x="1902036" y="2891671"/>
                  <a:pt x="1901305" y="2890323"/>
                  <a:pt x="1901923" y="2888357"/>
                </a:cubicBezTo>
                <a:cubicBezTo>
                  <a:pt x="1903385" y="2887796"/>
                  <a:pt x="1904846" y="2886841"/>
                  <a:pt x="1906364" y="2886729"/>
                </a:cubicBezTo>
                <a:cubicBezTo>
                  <a:pt x="1908443" y="2886616"/>
                  <a:pt x="1909567" y="2888301"/>
                  <a:pt x="1908443" y="2889762"/>
                </a:cubicBezTo>
                <a:cubicBezTo>
                  <a:pt x="1907600" y="2890885"/>
                  <a:pt x="1905633" y="2891391"/>
                  <a:pt x="1904115" y="2891503"/>
                </a:cubicBezTo>
                <a:close/>
                <a:moveTo>
                  <a:pt x="1898495" y="3202107"/>
                </a:moveTo>
                <a:cubicBezTo>
                  <a:pt x="1898270" y="3200703"/>
                  <a:pt x="1898945" y="3198793"/>
                  <a:pt x="1899844" y="3197557"/>
                </a:cubicBezTo>
                <a:cubicBezTo>
                  <a:pt x="1901193" y="3195760"/>
                  <a:pt x="1903048" y="3196097"/>
                  <a:pt x="1903385" y="3198175"/>
                </a:cubicBezTo>
                <a:cubicBezTo>
                  <a:pt x="1903610" y="3199579"/>
                  <a:pt x="1902598" y="3201208"/>
                  <a:pt x="1902092" y="3202781"/>
                </a:cubicBezTo>
                <a:cubicBezTo>
                  <a:pt x="1900462" y="3204466"/>
                  <a:pt x="1898833" y="3204297"/>
                  <a:pt x="1898495" y="3202051"/>
                </a:cubicBezTo>
                <a:close/>
                <a:moveTo>
                  <a:pt x="1892032" y="4477549"/>
                </a:moveTo>
                <a:cubicBezTo>
                  <a:pt x="1892931" y="4476257"/>
                  <a:pt x="1893549" y="4474235"/>
                  <a:pt x="1894729" y="4473898"/>
                </a:cubicBezTo>
                <a:cubicBezTo>
                  <a:pt x="1896585" y="4473392"/>
                  <a:pt x="1897933" y="4475077"/>
                  <a:pt x="1897315" y="4477156"/>
                </a:cubicBezTo>
                <a:cubicBezTo>
                  <a:pt x="1896921" y="4478560"/>
                  <a:pt x="1895798" y="4480526"/>
                  <a:pt x="1894674" y="4480863"/>
                </a:cubicBezTo>
                <a:cubicBezTo>
                  <a:pt x="1892875" y="4481424"/>
                  <a:pt x="1891864" y="4479739"/>
                  <a:pt x="1892032" y="4477549"/>
                </a:cubicBezTo>
                <a:close/>
                <a:moveTo>
                  <a:pt x="1884276" y="4861507"/>
                </a:moveTo>
                <a:cubicBezTo>
                  <a:pt x="1884388" y="4860777"/>
                  <a:pt x="1885119" y="4859710"/>
                  <a:pt x="1885681" y="4859541"/>
                </a:cubicBezTo>
                <a:cubicBezTo>
                  <a:pt x="1887760" y="4859036"/>
                  <a:pt x="1888772" y="4860103"/>
                  <a:pt x="1888604" y="4862293"/>
                </a:cubicBezTo>
                <a:cubicBezTo>
                  <a:pt x="1888098" y="4862967"/>
                  <a:pt x="1887704" y="4864091"/>
                  <a:pt x="1887142" y="4864259"/>
                </a:cubicBezTo>
                <a:cubicBezTo>
                  <a:pt x="1885063" y="4864765"/>
                  <a:pt x="1883939" y="4863641"/>
                  <a:pt x="1884276" y="4861507"/>
                </a:cubicBezTo>
                <a:close/>
                <a:moveTo>
                  <a:pt x="1875059" y="4604655"/>
                </a:moveTo>
                <a:cubicBezTo>
                  <a:pt x="1875565" y="4599151"/>
                  <a:pt x="1876576" y="4593421"/>
                  <a:pt x="1883321" y="4592748"/>
                </a:cubicBezTo>
                <a:cubicBezTo>
                  <a:pt x="1886131" y="4592467"/>
                  <a:pt x="1887817" y="4595106"/>
                  <a:pt x="1888829" y="4599431"/>
                </a:cubicBezTo>
                <a:cubicBezTo>
                  <a:pt x="1888323" y="4603981"/>
                  <a:pt x="1885906" y="4608474"/>
                  <a:pt x="1879837" y="4609541"/>
                </a:cubicBezTo>
                <a:cubicBezTo>
                  <a:pt x="1876745" y="4610103"/>
                  <a:pt x="1874778" y="4607632"/>
                  <a:pt x="1875059" y="4604599"/>
                </a:cubicBezTo>
                <a:close/>
                <a:moveTo>
                  <a:pt x="1873317" y="3805510"/>
                </a:moveTo>
                <a:cubicBezTo>
                  <a:pt x="1874329" y="3798938"/>
                  <a:pt x="1877813" y="3794108"/>
                  <a:pt x="1884726" y="3793771"/>
                </a:cubicBezTo>
                <a:cubicBezTo>
                  <a:pt x="1887536" y="3793658"/>
                  <a:pt x="1888772" y="3796748"/>
                  <a:pt x="1888379" y="3799387"/>
                </a:cubicBezTo>
                <a:cubicBezTo>
                  <a:pt x="1887424" y="3805847"/>
                  <a:pt x="1884894" y="3811070"/>
                  <a:pt x="1877701" y="3811239"/>
                </a:cubicBezTo>
                <a:cubicBezTo>
                  <a:pt x="1874722" y="3810284"/>
                  <a:pt x="1872924" y="3808206"/>
                  <a:pt x="1873317" y="3805510"/>
                </a:cubicBezTo>
                <a:close/>
                <a:moveTo>
                  <a:pt x="1870900" y="3262711"/>
                </a:moveTo>
                <a:cubicBezTo>
                  <a:pt x="1873204" y="3259510"/>
                  <a:pt x="1876914" y="3258105"/>
                  <a:pt x="1880117" y="3260296"/>
                </a:cubicBezTo>
                <a:cubicBezTo>
                  <a:pt x="1889278" y="3266474"/>
                  <a:pt x="1899001" y="3272540"/>
                  <a:pt x="1898551" y="3288829"/>
                </a:cubicBezTo>
                <a:cubicBezTo>
                  <a:pt x="1888435" y="3283381"/>
                  <a:pt x="1880061" y="3279337"/>
                  <a:pt x="1872193" y="3274394"/>
                </a:cubicBezTo>
                <a:cubicBezTo>
                  <a:pt x="1867809" y="3271641"/>
                  <a:pt x="1867978" y="3266811"/>
                  <a:pt x="1870956" y="3262711"/>
                </a:cubicBezTo>
                <a:close/>
                <a:moveTo>
                  <a:pt x="1845329" y="4731986"/>
                </a:moveTo>
                <a:cubicBezTo>
                  <a:pt x="1850106" y="4727043"/>
                  <a:pt x="1855333" y="4726762"/>
                  <a:pt x="1862245" y="4731873"/>
                </a:cubicBezTo>
                <a:cubicBezTo>
                  <a:pt x="1856456" y="4737378"/>
                  <a:pt x="1851792" y="4738669"/>
                  <a:pt x="1846734" y="4736142"/>
                </a:cubicBezTo>
                <a:cubicBezTo>
                  <a:pt x="1845778" y="4735637"/>
                  <a:pt x="1844823" y="4732435"/>
                  <a:pt x="1845329" y="4731930"/>
                </a:cubicBezTo>
                <a:close/>
                <a:moveTo>
                  <a:pt x="1842181" y="4651218"/>
                </a:moveTo>
                <a:cubicBezTo>
                  <a:pt x="1850387" y="4642006"/>
                  <a:pt x="1855108" y="4632514"/>
                  <a:pt x="1867415" y="4634873"/>
                </a:cubicBezTo>
                <a:cubicBezTo>
                  <a:pt x="1868315" y="4635041"/>
                  <a:pt x="1869664" y="4638243"/>
                  <a:pt x="1869214" y="4639142"/>
                </a:cubicBezTo>
                <a:cubicBezTo>
                  <a:pt x="1865055" y="4647623"/>
                  <a:pt x="1856681" y="4649982"/>
                  <a:pt x="1848926" y="4653127"/>
                </a:cubicBezTo>
                <a:cubicBezTo>
                  <a:pt x="1848307" y="4653352"/>
                  <a:pt x="1847352" y="4652734"/>
                  <a:pt x="1842181" y="4651218"/>
                </a:cubicBezTo>
                <a:close/>
                <a:moveTo>
                  <a:pt x="1834481" y="1411669"/>
                </a:moveTo>
                <a:cubicBezTo>
                  <a:pt x="1827175" y="1420543"/>
                  <a:pt x="1819869" y="1429361"/>
                  <a:pt x="1810315" y="1440932"/>
                </a:cubicBezTo>
                <a:cubicBezTo>
                  <a:pt x="1807280" y="1418802"/>
                  <a:pt x="1820768" y="1414533"/>
                  <a:pt x="1834481" y="1411669"/>
                </a:cubicBezTo>
                <a:close/>
                <a:moveTo>
                  <a:pt x="1812507" y="3313261"/>
                </a:moveTo>
                <a:cubicBezTo>
                  <a:pt x="1812057" y="3314553"/>
                  <a:pt x="1809921" y="3315171"/>
                  <a:pt x="1808572" y="3316070"/>
                </a:cubicBezTo>
                <a:cubicBezTo>
                  <a:pt x="1807561" y="3314834"/>
                  <a:pt x="1805650" y="3313486"/>
                  <a:pt x="1805762" y="3312475"/>
                </a:cubicBezTo>
                <a:cubicBezTo>
                  <a:pt x="1805987" y="3311071"/>
                  <a:pt x="1807561" y="3309049"/>
                  <a:pt x="1808854" y="3308768"/>
                </a:cubicBezTo>
                <a:cubicBezTo>
                  <a:pt x="1812338" y="3307926"/>
                  <a:pt x="1813518" y="3310284"/>
                  <a:pt x="1812507" y="3313318"/>
                </a:cubicBezTo>
                <a:close/>
                <a:moveTo>
                  <a:pt x="1819307" y="2060230"/>
                </a:moveTo>
                <a:cubicBezTo>
                  <a:pt x="1822904" y="2048042"/>
                  <a:pt x="1824422" y="2039785"/>
                  <a:pt x="1836448" y="2037651"/>
                </a:cubicBezTo>
                <a:cubicBezTo>
                  <a:pt x="1835381" y="2048716"/>
                  <a:pt x="1831391" y="2054669"/>
                  <a:pt x="1819307" y="2060230"/>
                </a:cubicBezTo>
                <a:close/>
                <a:moveTo>
                  <a:pt x="1830379" y="2229405"/>
                </a:moveTo>
                <a:cubicBezTo>
                  <a:pt x="1831447" y="2230585"/>
                  <a:pt x="1833245" y="2231652"/>
                  <a:pt x="1833301" y="2232888"/>
                </a:cubicBezTo>
                <a:cubicBezTo>
                  <a:pt x="1833301" y="2234067"/>
                  <a:pt x="1831559" y="2235303"/>
                  <a:pt x="1830772" y="2236314"/>
                </a:cubicBezTo>
                <a:cubicBezTo>
                  <a:pt x="1829648" y="2235247"/>
                  <a:pt x="1827681" y="2234236"/>
                  <a:pt x="1827681" y="2233168"/>
                </a:cubicBezTo>
                <a:cubicBezTo>
                  <a:pt x="1827681" y="2231933"/>
                  <a:pt x="1829423" y="2230697"/>
                  <a:pt x="1830379" y="2229462"/>
                </a:cubicBezTo>
                <a:close/>
                <a:moveTo>
                  <a:pt x="1825040" y="1476654"/>
                </a:moveTo>
                <a:cubicBezTo>
                  <a:pt x="1821612" y="1475924"/>
                  <a:pt x="1818239" y="1474464"/>
                  <a:pt x="1817958" y="1470532"/>
                </a:cubicBezTo>
                <a:cubicBezTo>
                  <a:pt x="1817621" y="1466151"/>
                  <a:pt x="1820881" y="1464578"/>
                  <a:pt x="1824646" y="1465140"/>
                </a:cubicBezTo>
                <a:cubicBezTo>
                  <a:pt x="1828130" y="1465645"/>
                  <a:pt x="1831222" y="1467780"/>
                  <a:pt x="1831671" y="1471431"/>
                </a:cubicBezTo>
                <a:cubicBezTo>
                  <a:pt x="1832233" y="1476205"/>
                  <a:pt x="1828637" y="1476710"/>
                  <a:pt x="1825040" y="1476598"/>
                </a:cubicBezTo>
                <a:close/>
                <a:moveTo>
                  <a:pt x="1822005" y="2516475"/>
                </a:moveTo>
                <a:cubicBezTo>
                  <a:pt x="1821330" y="2519059"/>
                  <a:pt x="1819420" y="2520575"/>
                  <a:pt x="1816610" y="2520575"/>
                </a:cubicBezTo>
                <a:cubicBezTo>
                  <a:pt x="1813799" y="2519733"/>
                  <a:pt x="1812900" y="2517486"/>
                  <a:pt x="1813349" y="2514846"/>
                </a:cubicBezTo>
                <a:cubicBezTo>
                  <a:pt x="1813856" y="2512094"/>
                  <a:pt x="1815823" y="2510409"/>
                  <a:pt x="1818576" y="2510915"/>
                </a:cubicBezTo>
                <a:cubicBezTo>
                  <a:pt x="1821274" y="2511420"/>
                  <a:pt x="1822735" y="2513667"/>
                  <a:pt x="1822005" y="2516419"/>
                </a:cubicBezTo>
                <a:close/>
                <a:moveTo>
                  <a:pt x="1837741" y="1623138"/>
                </a:moveTo>
                <a:cubicBezTo>
                  <a:pt x="1838921" y="1623475"/>
                  <a:pt x="1839765" y="1625216"/>
                  <a:pt x="1840776" y="1626339"/>
                </a:cubicBezTo>
                <a:cubicBezTo>
                  <a:pt x="1839652" y="1627182"/>
                  <a:pt x="1838528" y="1628642"/>
                  <a:pt x="1837404" y="1628642"/>
                </a:cubicBezTo>
                <a:cubicBezTo>
                  <a:pt x="1836055" y="1628642"/>
                  <a:pt x="1833807" y="1627519"/>
                  <a:pt x="1833583" y="1626508"/>
                </a:cubicBezTo>
                <a:cubicBezTo>
                  <a:pt x="1832852" y="1623138"/>
                  <a:pt x="1835324" y="1622464"/>
                  <a:pt x="1837741" y="1623138"/>
                </a:cubicBezTo>
                <a:close/>
                <a:moveTo>
                  <a:pt x="1842181" y="3221597"/>
                </a:moveTo>
                <a:cubicBezTo>
                  <a:pt x="1843362" y="3221934"/>
                  <a:pt x="1844654" y="3223787"/>
                  <a:pt x="1844878" y="3225135"/>
                </a:cubicBezTo>
                <a:cubicBezTo>
                  <a:pt x="1844991" y="3226090"/>
                  <a:pt x="1843362" y="3227270"/>
                  <a:pt x="1842462" y="3228393"/>
                </a:cubicBezTo>
                <a:cubicBezTo>
                  <a:pt x="1841282" y="3227494"/>
                  <a:pt x="1839483" y="3226820"/>
                  <a:pt x="1839034" y="3225641"/>
                </a:cubicBezTo>
                <a:cubicBezTo>
                  <a:pt x="1838135" y="3223113"/>
                  <a:pt x="1838753" y="3220586"/>
                  <a:pt x="1842181" y="3221597"/>
                </a:cubicBezTo>
                <a:close/>
                <a:moveTo>
                  <a:pt x="1855164" y="3370889"/>
                </a:moveTo>
                <a:cubicBezTo>
                  <a:pt x="1846677" y="3385324"/>
                  <a:pt x="1832233" y="3390210"/>
                  <a:pt x="1818071" y="3395602"/>
                </a:cubicBezTo>
                <a:cubicBezTo>
                  <a:pt x="1825489" y="3379988"/>
                  <a:pt x="1840158" y="3375214"/>
                  <a:pt x="1855164" y="3370889"/>
                </a:cubicBezTo>
                <a:close/>
                <a:moveTo>
                  <a:pt x="1848644" y="4622685"/>
                </a:moveTo>
                <a:cubicBezTo>
                  <a:pt x="1848757" y="4623583"/>
                  <a:pt x="1847127" y="4624819"/>
                  <a:pt x="1846228" y="4625886"/>
                </a:cubicBezTo>
                <a:cubicBezTo>
                  <a:pt x="1845047" y="4624987"/>
                  <a:pt x="1843193" y="4624313"/>
                  <a:pt x="1842799" y="4623134"/>
                </a:cubicBezTo>
                <a:cubicBezTo>
                  <a:pt x="1841900" y="4620550"/>
                  <a:pt x="1842687" y="4618135"/>
                  <a:pt x="1846003" y="4619146"/>
                </a:cubicBezTo>
                <a:cubicBezTo>
                  <a:pt x="1847183" y="4619483"/>
                  <a:pt x="1848475" y="4621393"/>
                  <a:pt x="1848644" y="4622741"/>
                </a:cubicBezTo>
                <a:close/>
                <a:moveTo>
                  <a:pt x="1846396" y="4327358"/>
                </a:moveTo>
                <a:cubicBezTo>
                  <a:pt x="1847408" y="4326235"/>
                  <a:pt x="1848307" y="4324494"/>
                  <a:pt x="1849544" y="4324157"/>
                </a:cubicBezTo>
                <a:cubicBezTo>
                  <a:pt x="1852016" y="4323426"/>
                  <a:pt x="1854489" y="4324157"/>
                  <a:pt x="1853759" y="4327527"/>
                </a:cubicBezTo>
                <a:cubicBezTo>
                  <a:pt x="1853534" y="4328538"/>
                  <a:pt x="1851229" y="4329043"/>
                  <a:pt x="1849824" y="4329829"/>
                </a:cubicBezTo>
                <a:cubicBezTo>
                  <a:pt x="1848701" y="4328987"/>
                  <a:pt x="1847520" y="4328201"/>
                  <a:pt x="1846396" y="4327358"/>
                </a:cubicBezTo>
                <a:close/>
                <a:moveTo>
                  <a:pt x="1852747" y="3092974"/>
                </a:moveTo>
                <a:cubicBezTo>
                  <a:pt x="1853197" y="3091233"/>
                  <a:pt x="1856456" y="3089604"/>
                  <a:pt x="1858705" y="3089043"/>
                </a:cubicBezTo>
                <a:cubicBezTo>
                  <a:pt x="1861233" y="3088424"/>
                  <a:pt x="1864156" y="3089548"/>
                  <a:pt x="1863707" y="3092918"/>
                </a:cubicBezTo>
                <a:cubicBezTo>
                  <a:pt x="1863313" y="3095895"/>
                  <a:pt x="1860334" y="3096513"/>
                  <a:pt x="1857749" y="3096794"/>
                </a:cubicBezTo>
                <a:cubicBezTo>
                  <a:pt x="1855220" y="3096625"/>
                  <a:pt x="1851960" y="3096232"/>
                  <a:pt x="1852747" y="3092974"/>
                </a:cubicBezTo>
                <a:close/>
                <a:moveTo>
                  <a:pt x="1859716" y="1501480"/>
                </a:moveTo>
                <a:cubicBezTo>
                  <a:pt x="1860953" y="1499514"/>
                  <a:pt x="1863482" y="1497267"/>
                  <a:pt x="1865449" y="1497267"/>
                </a:cubicBezTo>
                <a:cubicBezTo>
                  <a:pt x="1868596" y="1497267"/>
                  <a:pt x="1868820" y="1500525"/>
                  <a:pt x="1867922" y="1503109"/>
                </a:cubicBezTo>
                <a:cubicBezTo>
                  <a:pt x="1867022" y="1505749"/>
                  <a:pt x="1865055" y="1507321"/>
                  <a:pt x="1862189" y="1507377"/>
                </a:cubicBezTo>
                <a:cubicBezTo>
                  <a:pt x="1859098" y="1506423"/>
                  <a:pt x="1858198" y="1503895"/>
                  <a:pt x="1859660" y="1501480"/>
                </a:cubicBezTo>
                <a:close/>
                <a:moveTo>
                  <a:pt x="1834257" y="4810564"/>
                </a:moveTo>
                <a:cubicBezTo>
                  <a:pt x="1835549" y="4810901"/>
                  <a:pt x="1837011" y="4812698"/>
                  <a:pt x="1837348" y="4814046"/>
                </a:cubicBezTo>
                <a:cubicBezTo>
                  <a:pt x="1837573" y="4814944"/>
                  <a:pt x="1835774" y="4816292"/>
                  <a:pt x="1834875" y="4817416"/>
                </a:cubicBezTo>
                <a:cubicBezTo>
                  <a:pt x="1833526" y="4816574"/>
                  <a:pt x="1831559" y="4816012"/>
                  <a:pt x="1831053" y="4814832"/>
                </a:cubicBezTo>
                <a:cubicBezTo>
                  <a:pt x="1829986" y="4812080"/>
                  <a:pt x="1830828" y="4809665"/>
                  <a:pt x="1834257" y="4810564"/>
                </a:cubicBezTo>
                <a:close/>
                <a:moveTo>
                  <a:pt x="1831896" y="4195927"/>
                </a:moveTo>
                <a:cubicBezTo>
                  <a:pt x="1833751" y="4204071"/>
                  <a:pt x="1837235" y="4211429"/>
                  <a:pt x="1833807" y="4224404"/>
                </a:cubicBezTo>
                <a:cubicBezTo>
                  <a:pt x="1830491" y="4213805"/>
                  <a:pt x="1829817" y="4204313"/>
                  <a:pt x="1831896" y="4195927"/>
                </a:cubicBezTo>
                <a:close/>
                <a:moveTo>
                  <a:pt x="1829142" y="4046410"/>
                </a:moveTo>
                <a:cubicBezTo>
                  <a:pt x="1830154" y="4042647"/>
                  <a:pt x="1830828" y="4037424"/>
                  <a:pt x="1836504" y="4038547"/>
                </a:cubicBezTo>
                <a:cubicBezTo>
                  <a:pt x="1840439" y="4039333"/>
                  <a:pt x="1840101" y="4043883"/>
                  <a:pt x="1839933" y="4047365"/>
                </a:cubicBezTo>
                <a:cubicBezTo>
                  <a:pt x="1839765" y="4050791"/>
                  <a:pt x="1839821" y="4055397"/>
                  <a:pt x="1835830" y="4055790"/>
                </a:cubicBezTo>
                <a:cubicBezTo>
                  <a:pt x="1830210" y="4056408"/>
                  <a:pt x="1829592" y="4051409"/>
                  <a:pt x="1829142" y="4046410"/>
                </a:cubicBezTo>
                <a:close/>
                <a:moveTo>
                  <a:pt x="1826220" y="3880661"/>
                </a:moveTo>
                <a:cubicBezTo>
                  <a:pt x="1827794" y="3879313"/>
                  <a:pt x="1829648" y="3879594"/>
                  <a:pt x="1830097" y="3881616"/>
                </a:cubicBezTo>
                <a:cubicBezTo>
                  <a:pt x="1830379" y="3882796"/>
                  <a:pt x="1829142" y="3884368"/>
                  <a:pt x="1828524" y="3885716"/>
                </a:cubicBezTo>
                <a:cubicBezTo>
                  <a:pt x="1827400" y="3884761"/>
                  <a:pt x="1826164" y="3883919"/>
                  <a:pt x="1825208" y="3882796"/>
                </a:cubicBezTo>
                <a:cubicBezTo>
                  <a:pt x="1824984" y="3882571"/>
                  <a:pt x="1825658" y="3881167"/>
                  <a:pt x="1826220" y="3880661"/>
                </a:cubicBezTo>
                <a:close/>
                <a:moveTo>
                  <a:pt x="1770187" y="3141390"/>
                </a:moveTo>
                <a:cubicBezTo>
                  <a:pt x="1771198" y="3140379"/>
                  <a:pt x="1772716" y="3139761"/>
                  <a:pt x="1774964" y="3139818"/>
                </a:cubicBezTo>
                <a:cubicBezTo>
                  <a:pt x="1777718" y="3139874"/>
                  <a:pt x="1780415" y="3140772"/>
                  <a:pt x="1780640" y="3143805"/>
                </a:cubicBezTo>
                <a:cubicBezTo>
                  <a:pt x="1781033" y="3148973"/>
                  <a:pt x="1777661" y="3151669"/>
                  <a:pt x="1773446" y="3153185"/>
                </a:cubicBezTo>
                <a:cubicBezTo>
                  <a:pt x="1770243" y="3153354"/>
                  <a:pt x="1768164" y="3151837"/>
                  <a:pt x="1768220" y="3148748"/>
                </a:cubicBezTo>
                <a:cubicBezTo>
                  <a:pt x="1768220" y="3145996"/>
                  <a:pt x="1768500" y="3143187"/>
                  <a:pt x="1770131" y="3141502"/>
                </a:cubicBezTo>
                <a:cubicBezTo>
                  <a:pt x="1766140" y="3127067"/>
                  <a:pt x="1766196" y="3127011"/>
                  <a:pt x="1773559" y="3118249"/>
                </a:cubicBezTo>
                <a:cubicBezTo>
                  <a:pt x="1777268" y="3126674"/>
                  <a:pt x="1770243" y="3133190"/>
                  <a:pt x="1770243" y="3141390"/>
                </a:cubicBezTo>
                <a:close/>
                <a:moveTo>
                  <a:pt x="1768838" y="4843590"/>
                </a:moveTo>
                <a:cubicBezTo>
                  <a:pt x="1767770" y="4843590"/>
                  <a:pt x="1766590" y="4841680"/>
                  <a:pt x="1765465" y="4840669"/>
                </a:cubicBezTo>
                <a:cubicBezTo>
                  <a:pt x="1766365" y="4839377"/>
                  <a:pt x="1766983" y="4837411"/>
                  <a:pt x="1768164" y="4837074"/>
                </a:cubicBezTo>
                <a:cubicBezTo>
                  <a:pt x="1769344" y="4836681"/>
                  <a:pt x="1771929" y="4837524"/>
                  <a:pt x="1772266" y="4838478"/>
                </a:cubicBezTo>
                <a:cubicBezTo>
                  <a:pt x="1773334" y="4841343"/>
                  <a:pt x="1771704" y="4843477"/>
                  <a:pt x="1768838" y="4843590"/>
                </a:cubicBezTo>
                <a:close/>
                <a:moveTo>
                  <a:pt x="1770805" y="4738332"/>
                </a:moveTo>
                <a:cubicBezTo>
                  <a:pt x="1767320" y="4738614"/>
                  <a:pt x="1766309" y="4736254"/>
                  <a:pt x="1766421" y="4733727"/>
                </a:cubicBezTo>
                <a:cubicBezTo>
                  <a:pt x="1766421" y="4732435"/>
                  <a:pt x="1767770" y="4730413"/>
                  <a:pt x="1768782" y="4730132"/>
                </a:cubicBezTo>
                <a:cubicBezTo>
                  <a:pt x="1769793" y="4729907"/>
                  <a:pt x="1771816" y="4731199"/>
                  <a:pt x="1772379" y="4732323"/>
                </a:cubicBezTo>
                <a:cubicBezTo>
                  <a:pt x="1773503" y="4734682"/>
                  <a:pt x="1773277" y="4737097"/>
                  <a:pt x="1770805" y="4738277"/>
                </a:cubicBezTo>
                <a:close/>
                <a:moveTo>
                  <a:pt x="1764960" y="4310564"/>
                </a:moveTo>
                <a:cubicBezTo>
                  <a:pt x="1765465" y="4309272"/>
                  <a:pt x="1766252" y="4308149"/>
                  <a:pt x="1766927" y="4306913"/>
                </a:cubicBezTo>
                <a:cubicBezTo>
                  <a:pt x="1767995" y="4307756"/>
                  <a:pt x="1769006" y="4308654"/>
                  <a:pt x="1770074" y="4309497"/>
                </a:cubicBezTo>
                <a:cubicBezTo>
                  <a:pt x="1769793" y="4311463"/>
                  <a:pt x="1768613" y="4312362"/>
                  <a:pt x="1766759" y="4311800"/>
                </a:cubicBezTo>
                <a:cubicBezTo>
                  <a:pt x="1766084" y="4311631"/>
                  <a:pt x="1764903" y="4310677"/>
                  <a:pt x="1765016" y="4310508"/>
                </a:cubicBezTo>
                <a:close/>
                <a:moveTo>
                  <a:pt x="1769344" y="3738166"/>
                </a:moveTo>
                <a:cubicBezTo>
                  <a:pt x="1770580" y="3737491"/>
                  <a:pt x="1771872" y="3736817"/>
                  <a:pt x="1773109" y="3736087"/>
                </a:cubicBezTo>
                <a:cubicBezTo>
                  <a:pt x="1773446" y="3736817"/>
                  <a:pt x="1774177" y="3738109"/>
                  <a:pt x="1774121" y="3738166"/>
                </a:cubicBezTo>
                <a:cubicBezTo>
                  <a:pt x="1772941" y="3739008"/>
                  <a:pt x="1771648" y="3739626"/>
                  <a:pt x="1770411" y="3740300"/>
                </a:cubicBezTo>
                <a:cubicBezTo>
                  <a:pt x="1770074" y="3739570"/>
                  <a:pt x="1769681" y="3738895"/>
                  <a:pt x="1769344" y="3738166"/>
                </a:cubicBezTo>
                <a:close/>
                <a:moveTo>
                  <a:pt x="1763386" y="2406500"/>
                </a:moveTo>
                <a:cubicBezTo>
                  <a:pt x="1762768" y="2404478"/>
                  <a:pt x="1763611" y="2403130"/>
                  <a:pt x="1765690" y="2403018"/>
                </a:cubicBezTo>
                <a:cubicBezTo>
                  <a:pt x="1766252" y="2403018"/>
                  <a:pt x="1766870" y="2403917"/>
                  <a:pt x="1767489" y="2404366"/>
                </a:cubicBezTo>
                <a:cubicBezTo>
                  <a:pt x="1767995" y="2406500"/>
                  <a:pt x="1767208" y="2407792"/>
                  <a:pt x="1765129" y="2407848"/>
                </a:cubicBezTo>
                <a:cubicBezTo>
                  <a:pt x="1764567" y="2407848"/>
                  <a:pt x="1763611" y="2407118"/>
                  <a:pt x="1763386" y="2406500"/>
                </a:cubicBezTo>
                <a:close/>
                <a:moveTo>
                  <a:pt x="1768164" y="2449243"/>
                </a:moveTo>
                <a:cubicBezTo>
                  <a:pt x="1768782" y="2449131"/>
                  <a:pt x="1769962" y="2449693"/>
                  <a:pt x="1770187" y="2450254"/>
                </a:cubicBezTo>
                <a:cubicBezTo>
                  <a:pt x="1771030" y="2452052"/>
                  <a:pt x="1770187" y="2453344"/>
                  <a:pt x="1768220" y="2453905"/>
                </a:cubicBezTo>
                <a:cubicBezTo>
                  <a:pt x="1767489" y="2453568"/>
                  <a:pt x="1766421" y="2453400"/>
                  <a:pt x="1766140" y="2452838"/>
                </a:cubicBezTo>
                <a:cubicBezTo>
                  <a:pt x="1765297" y="2451041"/>
                  <a:pt x="1766140" y="2449636"/>
                  <a:pt x="1768164" y="2449299"/>
                </a:cubicBezTo>
                <a:close/>
                <a:moveTo>
                  <a:pt x="1780977" y="2386111"/>
                </a:moveTo>
                <a:cubicBezTo>
                  <a:pt x="1781483" y="2385044"/>
                  <a:pt x="1783787" y="2384202"/>
                  <a:pt x="1785024" y="2384483"/>
                </a:cubicBezTo>
                <a:cubicBezTo>
                  <a:pt x="1785979" y="2384707"/>
                  <a:pt x="1786541" y="2386842"/>
                  <a:pt x="1787272" y="2388134"/>
                </a:cubicBezTo>
                <a:cubicBezTo>
                  <a:pt x="1786148" y="2389201"/>
                  <a:pt x="1785024" y="2391167"/>
                  <a:pt x="1783900" y="2391167"/>
                </a:cubicBezTo>
                <a:cubicBezTo>
                  <a:pt x="1780865" y="2391167"/>
                  <a:pt x="1779741" y="2388808"/>
                  <a:pt x="1781033" y="2386111"/>
                </a:cubicBezTo>
                <a:close/>
                <a:moveTo>
                  <a:pt x="1787946" y="2483337"/>
                </a:moveTo>
                <a:cubicBezTo>
                  <a:pt x="1787216" y="2483617"/>
                  <a:pt x="1786204" y="2484348"/>
                  <a:pt x="1785699" y="2484067"/>
                </a:cubicBezTo>
                <a:cubicBezTo>
                  <a:pt x="1783900" y="2483112"/>
                  <a:pt x="1783619" y="2481483"/>
                  <a:pt x="1784968" y="2479911"/>
                </a:cubicBezTo>
                <a:cubicBezTo>
                  <a:pt x="1785417" y="2479349"/>
                  <a:pt x="1786654" y="2478900"/>
                  <a:pt x="1787104" y="2479124"/>
                </a:cubicBezTo>
                <a:cubicBezTo>
                  <a:pt x="1788902" y="2480079"/>
                  <a:pt x="1789071" y="2481652"/>
                  <a:pt x="1787891" y="2483280"/>
                </a:cubicBezTo>
                <a:close/>
                <a:moveTo>
                  <a:pt x="1789689" y="2631618"/>
                </a:moveTo>
                <a:cubicBezTo>
                  <a:pt x="1788789" y="2632853"/>
                  <a:pt x="1788002" y="2635156"/>
                  <a:pt x="1787047" y="2635212"/>
                </a:cubicBezTo>
                <a:cubicBezTo>
                  <a:pt x="1783731" y="2635381"/>
                  <a:pt x="1783394" y="2632741"/>
                  <a:pt x="1784462" y="2630326"/>
                </a:cubicBezTo>
                <a:cubicBezTo>
                  <a:pt x="1785024" y="2629090"/>
                  <a:pt x="1786710" y="2628360"/>
                  <a:pt x="1787891" y="2627405"/>
                </a:cubicBezTo>
                <a:cubicBezTo>
                  <a:pt x="1788509" y="2628810"/>
                  <a:pt x="1789127" y="2630214"/>
                  <a:pt x="1789689" y="2631618"/>
                </a:cubicBezTo>
                <a:close/>
                <a:moveTo>
                  <a:pt x="1817003" y="4680986"/>
                </a:moveTo>
                <a:cubicBezTo>
                  <a:pt x="1804975" y="4690141"/>
                  <a:pt x="1792274" y="4694410"/>
                  <a:pt x="1767995" y="4697387"/>
                </a:cubicBezTo>
                <a:cubicBezTo>
                  <a:pt x="1776256" y="4681435"/>
                  <a:pt x="1791206" y="4676437"/>
                  <a:pt x="1817003" y="4680986"/>
                </a:cubicBezTo>
                <a:close/>
                <a:moveTo>
                  <a:pt x="1757035" y="4920538"/>
                </a:moveTo>
                <a:cubicBezTo>
                  <a:pt x="1771479" y="4923982"/>
                  <a:pt x="1780640" y="4931362"/>
                  <a:pt x="1784462" y="4942668"/>
                </a:cubicBezTo>
                <a:cubicBezTo>
                  <a:pt x="1774908" y="4936209"/>
                  <a:pt x="1766534" y="4932671"/>
                  <a:pt x="1757035" y="4920538"/>
                </a:cubicBezTo>
                <a:close/>
                <a:moveTo>
                  <a:pt x="1751809" y="3970192"/>
                </a:moveTo>
                <a:cubicBezTo>
                  <a:pt x="1752539" y="3969012"/>
                  <a:pt x="1753551" y="3968057"/>
                  <a:pt x="1754506" y="3967046"/>
                </a:cubicBezTo>
                <a:cubicBezTo>
                  <a:pt x="1755181" y="3968226"/>
                  <a:pt x="1755855" y="3969462"/>
                  <a:pt x="1756529" y="3970641"/>
                </a:cubicBezTo>
                <a:cubicBezTo>
                  <a:pt x="1755855" y="3972663"/>
                  <a:pt x="1754563" y="3973225"/>
                  <a:pt x="1752932" y="3972101"/>
                </a:cubicBezTo>
                <a:cubicBezTo>
                  <a:pt x="1752371" y="3971708"/>
                  <a:pt x="1751640" y="3970472"/>
                  <a:pt x="1751809" y="3970192"/>
                </a:cubicBezTo>
                <a:close/>
                <a:moveTo>
                  <a:pt x="1749448" y="3342188"/>
                </a:moveTo>
                <a:cubicBezTo>
                  <a:pt x="1749448" y="3341176"/>
                  <a:pt x="1751303" y="3339379"/>
                  <a:pt x="1752427" y="3339211"/>
                </a:cubicBezTo>
                <a:cubicBezTo>
                  <a:pt x="1754900" y="3338817"/>
                  <a:pt x="1756980" y="3339997"/>
                  <a:pt x="1757541" y="3342974"/>
                </a:cubicBezTo>
                <a:cubicBezTo>
                  <a:pt x="1756473" y="3343985"/>
                  <a:pt x="1755518" y="3345726"/>
                  <a:pt x="1754338" y="3345895"/>
                </a:cubicBezTo>
                <a:cubicBezTo>
                  <a:pt x="1751865" y="3346288"/>
                  <a:pt x="1749448" y="3345164"/>
                  <a:pt x="1749448" y="3342188"/>
                </a:cubicBezTo>
                <a:close/>
                <a:moveTo>
                  <a:pt x="1734443" y="4684749"/>
                </a:moveTo>
                <a:cubicBezTo>
                  <a:pt x="1735454" y="4683851"/>
                  <a:pt x="1736466" y="4682896"/>
                  <a:pt x="1737421" y="4681997"/>
                </a:cubicBezTo>
                <a:cubicBezTo>
                  <a:pt x="1738320" y="4683233"/>
                  <a:pt x="1739781" y="4684356"/>
                  <a:pt x="1740006" y="4685704"/>
                </a:cubicBezTo>
                <a:cubicBezTo>
                  <a:pt x="1740175" y="4686996"/>
                  <a:pt x="1739051" y="4689580"/>
                  <a:pt x="1738433" y="4689636"/>
                </a:cubicBezTo>
                <a:cubicBezTo>
                  <a:pt x="1735510" y="4689804"/>
                  <a:pt x="1734723" y="4687389"/>
                  <a:pt x="1734443" y="4684805"/>
                </a:cubicBezTo>
                <a:close/>
                <a:moveTo>
                  <a:pt x="1725225" y="4482042"/>
                </a:moveTo>
                <a:cubicBezTo>
                  <a:pt x="1725450" y="4479234"/>
                  <a:pt x="1727249" y="4476369"/>
                  <a:pt x="1730284" y="4478167"/>
                </a:cubicBezTo>
                <a:cubicBezTo>
                  <a:pt x="1734667" y="4480750"/>
                  <a:pt x="1735004" y="4485356"/>
                  <a:pt x="1733599" y="4489962"/>
                </a:cubicBezTo>
                <a:cubicBezTo>
                  <a:pt x="1732756" y="4492602"/>
                  <a:pt x="1731070" y="4494624"/>
                  <a:pt x="1727810" y="4494343"/>
                </a:cubicBezTo>
                <a:cubicBezTo>
                  <a:pt x="1723764" y="4491029"/>
                  <a:pt x="1724832" y="4486367"/>
                  <a:pt x="1725225" y="4482042"/>
                </a:cubicBezTo>
                <a:close/>
                <a:moveTo>
                  <a:pt x="1722696" y="4450701"/>
                </a:moveTo>
                <a:cubicBezTo>
                  <a:pt x="1722415" y="4448735"/>
                  <a:pt x="1723989" y="4447780"/>
                  <a:pt x="1725956" y="4448342"/>
                </a:cubicBezTo>
                <a:cubicBezTo>
                  <a:pt x="1726630" y="4448511"/>
                  <a:pt x="1727810" y="4449521"/>
                  <a:pt x="1727754" y="4449690"/>
                </a:cubicBezTo>
                <a:cubicBezTo>
                  <a:pt x="1727249" y="4450982"/>
                  <a:pt x="1726462" y="4452217"/>
                  <a:pt x="1725787" y="4453453"/>
                </a:cubicBezTo>
                <a:cubicBezTo>
                  <a:pt x="1724719" y="4452554"/>
                  <a:pt x="1722865" y="4451768"/>
                  <a:pt x="1722752" y="4450757"/>
                </a:cubicBezTo>
                <a:close/>
                <a:moveTo>
                  <a:pt x="1712580" y="2632629"/>
                </a:moveTo>
                <a:cubicBezTo>
                  <a:pt x="1718481" y="2626675"/>
                  <a:pt x="1724495" y="2623867"/>
                  <a:pt x="1733038" y="2629259"/>
                </a:cubicBezTo>
                <a:cubicBezTo>
                  <a:pt x="1725675" y="2633488"/>
                  <a:pt x="1718818" y="2634611"/>
                  <a:pt x="1712580" y="2632629"/>
                </a:cubicBezTo>
                <a:close/>
                <a:moveTo>
                  <a:pt x="1723427" y="1670711"/>
                </a:moveTo>
                <a:cubicBezTo>
                  <a:pt x="1725844" y="1675766"/>
                  <a:pt x="1722752" y="1679249"/>
                  <a:pt x="1718144" y="1681046"/>
                </a:cubicBezTo>
                <a:cubicBezTo>
                  <a:pt x="1710950" y="1683798"/>
                  <a:pt x="1703700" y="1686326"/>
                  <a:pt x="1693246" y="1690145"/>
                </a:cubicBezTo>
                <a:cubicBezTo>
                  <a:pt x="1698586" y="1678350"/>
                  <a:pt x="1703588" y="1672003"/>
                  <a:pt x="1710107" y="1667454"/>
                </a:cubicBezTo>
                <a:cubicBezTo>
                  <a:pt x="1715053" y="1664028"/>
                  <a:pt x="1720560" y="1664701"/>
                  <a:pt x="1723427" y="1670768"/>
                </a:cubicBezTo>
                <a:close/>
                <a:moveTo>
                  <a:pt x="1722078" y="1090225"/>
                </a:moveTo>
                <a:cubicBezTo>
                  <a:pt x="1721347" y="1092191"/>
                  <a:pt x="1718144" y="1093145"/>
                  <a:pt x="1716177" y="1094437"/>
                </a:cubicBezTo>
                <a:cubicBezTo>
                  <a:pt x="1714603" y="1093201"/>
                  <a:pt x="1712355" y="1092191"/>
                  <a:pt x="1712411" y="1091348"/>
                </a:cubicBezTo>
                <a:cubicBezTo>
                  <a:pt x="1712580" y="1088315"/>
                  <a:pt x="1715109" y="1087079"/>
                  <a:pt x="1717694" y="1086630"/>
                </a:cubicBezTo>
                <a:cubicBezTo>
                  <a:pt x="1720223" y="1086237"/>
                  <a:pt x="1723483" y="1086405"/>
                  <a:pt x="1722078" y="1090168"/>
                </a:cubicBezTo>
                <a:close/>
                <a:moveTo>
                  <a:pt x="1708421" y="1602131"/>
                </a:moveTo>
                <a:cubicBezTo>
                  <a:pt x="1705330" y="1603367"/>
                  <a:pt x="1703363" y="1601794"/>
                  <a:pt x="1702295" y="1599323"/>
                </a:cubicBezTo>
                <a:cubicBezTo>
                  <a:pt x="1700553" y="1595391"/>
                  <a:pt x="1698754" y="1590954"/>
                  <a:pt x="1703138" y="1587809"/>
                </a:cubicBezTo>
                <a:cubicBezTo>
                  <a:pt x="1705442" y="1586180"/>
                  <a:pt x="1708027" y="1588090"/>
                  <a:pt x="1709264" y="1590505"/>
                </a:cubicBezTo>
                <a:cubicBezTo>
                  <a:pt x="1711287" y="1594493"/>
                  <a:pt x="1712018" y="1598593"/>
                  <a:pt x="1708421" y="1602131"/>
                </a:cubicBezTo>
                <a:close/>
                <a:moveTo>
                  <a:pt x="1726799" y="1759231"/>
                </a:moveTo>
                <a:cubicBezTo>
                  <a:pt x="1731239" y="1767038"/>
                  <a:pt x="1730452" y="1775575"/>
                  <a:pt x="1723989" y="1781136"/>
                </a:cubicBezTo>
                <a:cubicBezTo>
                  <a:pt x="1715278" y="1788606"/>
                  <a:pt x="1718762" y="1776249"/>
                  <a:pt x="1715503" y="1774284"/>
                </a:cubicBezTo>
                <a:cubicBezTo>
                  <a:pt x="1711175" y="1771700"/>
                  <a:pt x="1707353" y="1773329"/>
                  <a:pt x="1703250" y="1774845"/>
                </a:cubicBezTo>
                <a:cubicBezTo>
                  <a:pt x="1697855" y="1776867"/>
                  <a:pt x="1694989" y="1784113"/>
                  <a:pt x="1686559" y="1782259"/>
                </a:cubicBezTo>
                <a:cubicBezTo>
                  <a:pt x="1690774" y="1768049"/>
                  <a:pt x="1699991" y="1760129"/>
                  <a:pt x="1712973" y="1756198"/>
                </a:cubicBezTo>
                <a:cubicBezTo>
                  <a:pt x="1717975" y="1754681"/>
                  <a:pt x="1723595" y="1753502"/>
                  <a:pt x="1726855" y="1759231"/>
                </a:cubicBezTo>
                <a:close/>
                <a:moveTo>
                  <a:pt x="1689031" y="1395324"/>
                </a:moveTo>
                <a:cubicBezTo>
                  <a:pt x="1690605" y="1405322"/>
                  <a:pt x="1684648" y="1411893"/>
                  <a:pt x="1676723" y="1423576"/>
                </a:cubicBezTo>
                <a:cubicBezTo>
                  <a:pt x="1678746" y="1409383"/>
                  <a:pt x="1682849" y="1399969"/>
                  <a:pt x="1689031" y="1395324"/>
                </a:cubicBezTo>
                <a:close/>
                <a:moveTo>
                  <a:pt x="1682343" y="1199470"/>
                </a:moveTo>
                <a:cubicBezTo>
                  <a:pt x="1681893" y="1199863"/>
                  <a:pt x="1680882" y="1199526"/>
                  <a:pt x="1680151" y="1199470"/>
                </a:cubicBezTo>
                <a:cubicBezTo>
                  <a:pt x="1678465" y="1198066"/>
                  <a:pt x="1678353" y="1196549"/>
                  <a:pt x="1679926" y="1195201"/>
                </a:cubicBezTo>
                <a:cubicBezTo>
                  <a:pt x="1680377" y="1194808"/>
                  <a:pt x="1681613" y="1194864"/>
                  <a:pt x="1682118" y="1195201"/>
                </a:cubicBezTo>
                <a:cubicBezTo>
                  <a:pt x="1683861" y="1196437"/>
                  <a:pt x="1683973" y="1198009"/>
                  <a:pt x="1682400" y="1199357"/>
                </a:cubicBezTo>
                <a:close/>
                <a:moveTo>
                  <a:pt x="1679983" y="2096233"/>
                </a:moveTo>
                <a:cubicBezTo>
                  <a:pt x="1680545" y="2096458"/>
                  <a:pt x="1681107" y="2097750"/>
                  <a:pt x="1680995" y="2098424"/>
                </a:cubicBezTo>
                <a:cubicBezTo>
                  <a:pt x="1680601" y="2100446"/>
                  <a:pt x="1679083" y="2101232"/>
                  <a:pt x="1677173" y="2100446"/>
                </a:cubicBezTo>
                <a:cubicBezTo>
                  <a:pt x="1676611" y="2100221"/>
                  <a:pt x="1676442" y="2098985"/>
                  <a:pt x="1676105" y="2098255"/>
                </a:cubicBezTo>
                <a:cubicBezTo>
                  <a:pt x="1676723" y="2096289"/>
                  <a:pt x="1678072" y="2095447"/>
                  <a:pt x="1680039" y="2096233"/>
                </a:cubicBezTo>
                <a:close/>
                <a:moveTo>
                  <a:pt x="1689369" y="1026868"/>
                </a:moveTo>
                <a:cubicBezTo>
                  <a:pt x="1689874" y="1026475"/>
                  <a:pt x="1691054" y="1026419"/>
                  <a:pt x="1691561" y="1026812"/>
                </a:cubicBezTo>
                <a:cubicBezTo>
                  <a:pt x="1693134" y="1028104"/>
                  <a:pt x="1693022" y="1029620"/>
                  <a:pt x="1691336" y="1031081"/>
                </a:cubicBezTo>
                <a:cubicBezTo>
                  <a:pt x="1690661" y="1031081"/>
                  <a:pt x="1689706" y="1031418"/>
                  <a:pt x="1689256" y="1031024"/>
                </a:cubicBezTo>
                <a:cubicBezTo>
                  <a:pt x="1687626" y="1029733"/>
                  <a:pt x="1687682" y="1028104"/>
                  <a:pt x="1689425" y="1026868"/>
                </a:cubicBezTo>
                <a:close/>
                <a:moveTo>
                  <a:pt x="1690436" y="2347412"/>
                </a:moveTo>
                <a:cubicBezTo>
                  <a:pt x="1690886" y="2347019"/>
                  <a:pt x="1692122" y="2347075"/>
                  <a:pt x="1692628" y="2347412"/>
                </a:cubicBezTo>
                <a:cubicBezTo>
                  <a:pt x="1694371" y="2348648"/>
                  <a:pt x="1694427" y="2350221"/>
                  <a:pt x="1692909" y="2351569"/>
                </a:cubicBezTo>
                <a:cubicBezTo>
                  <a:pt x="1692459" y="2351962"/>
                  <a:pt x="1691448" y="2351625"/>
                  <a:pt x="1690717" y="2351569"/>
                </a:cubicBezTo>
                <a:cubicBezTo>
                  <a:pt x="1689087" y="2350221"/>
                  <a:pt x="1688919" y="2348704"/>
                  <a:pt x="1690492" y="2347356"/>
                </a:cubicBezTo>
                <a:close/>
                <a:moveTo>
                  <a:pt x="1705048" y="3078258"/>
                </a:moveTo>
                <a:cubicBezTo>
                  <a:pt x="1703643" y="3077697"/>
                  <a:pt x="1701564" y="3077528"/>
                  <a:pt x="1700946" y="3076461"/>
                </a:cubicBezTo>
                <a:cubicBezTo>
                  <a:pt x="1699597" y="3073934"/>
                  <a:pt x="1700665" y="3071518"/>
                  <a:pt x="1703363" y="3070844"/>
                </a:cubicBezTo>
                <a:cubicBezTo>
                  <a:pt x="1704543" y="3070563"/>
                  <a:pt x="1706791" y="3071462"/>
                  <a:pt x="1707409" y="3072529"/>
                </a:cubicBezTo>
                <a:cubicBezTo>
                  <a:pt x="1708758" y="3075057"/>
                  <a:pt x="1707747" y="3077191"/>
                  <a:pt x="1705048" y="3078258"/>
                </a:cubicBezTo>
                <a:close/>
                <a:moveTo>
                  <a:pt x="1705330" y="2673968"/>
                </a:moveTo>
                <a:cubicBezTo>
                  <a:pt x="1706004" y="2668969"/>
                  <a:pt x="1706791" y="2662510"/>
                  <a:pt x="1713591" y="2663296"/>
                </a:cubicBezTo>
                <a:cubicBezTo>
                  <a:pt x="1718369" y="2663858"/>
                  <a:pt x="1719043" y="2669194"/>
                  <a:pt x="1719268" y="2673912"/>
                </a:cubicBezTo>
                <a:cubicBezTo>
                  <a:pt x="1718875" y="2678349"/>
                  <a:pt x="1717582" y="2682730"/>
                  <a:pt x="1712186" y="2682730"/>
                </a:cubicBezTo>
                <a:cubicBezTo>
                  <a:pt x="1706904" y="2682730"/>
                  <a:pt x="1704655" y="2678854"/>
                  <a:pt x="1705330" y="2673912"/>
                </a:cubicBezTo>
                <a:close/>
                <a:moveTo>
                  <a:pt x="1717245" y="1798492"/>
                </a:moveTo>
                <a:cubicBezTo>
                  <a:pt x="1716401" y="1799559"/>
                  <a:pt x="1715278" y="1800401"/>
                  <a:pt x="1714266" y="1801300"/>
                </a:cubicBezTo>
                <a:cubicBezTo>
                  <a:pt x="1713535" y="1800120"/>
                  <a:pt x="1712804" y="1798997"/>
                  <a:pt x="1712074" y="1797818"/>
                </a:cubicBezTo>
                <a:cubicBezTo>
                  <a:pt x="1713423" y="1797368"/>
                  <a:pt x="1714828" y="1796863"/>
                  <a:pt x="1716177" y="1796694"/>
                </a:cubicBezTo>
                <a:cubicBezTo>
                  <a:pt x="1716458" y="1796694"/>
                  <a:pt x="1717413" y="1798323"/>
                  <a:pt x="1717245" y="1798548"/>
                </a:cubicBezTo>
                <a:close/>
                <a:moveTo>
                  <a:pt x="1717638" y="2175204"/>
                </a:moveTo>
                <a:cubicBezTo>
                  <a:pt x="1719380" y="2176440"/>
                  <a:pt x="1719493" y="2178013"/>
                  <a:pt x="1717919" y="2179361"/>
                </a:cubicBezTo>
                <a:cubicBezTo>
                  <a:pt x="1717470" y="2179754"/>
                  <a:pt x="1716458" y="2179417"/>
                  <a:pt x="1715727" y="2179361"/>
                </a:cubicBezTo>
                <a:cubicBezTo>
                  <a:pt x="1714098" y="2177956"/>
                  <a:pt x="1713929" y="2176440"/>
                  <a:pt x="1715503" y="2175092"/>
                </a:cubicBezTo>
                <a:cubicBezTo>
                  <a:pt x="1715952" y="2174699"/>
                  <a:pt x="1717132" y="2174755"/>
                  <a:pt x="1717694" y="2175092"/>
                </a:cubicBezTo>
                <a:close/>
                <a:moveTo>
                  <a:pt x="1719493" y="3195254"/>
                </a:moveTo>
                <a:cubicBezTo>
                  <a:pt x="1718762" y="3195535"/>
                  <a:pt x="1717750" y="3196265"/>
                  <a:pt x="1717245" y="3195985"/>
                </a:cubicBezTo>
                <a:cubicBezTo>
                  <a:pt x="1715446" y="3195030"/>
                  <a:pt x="1715165" y="3193401"/>
                  <a:pt x="1716514" y="3191828"/>
                </a:cubicBezTo>
                <a:cubicBezTo>
                  <a:pt x="1716964" y="3191266"/>
                  <a:pt x="1718200" y="3190817"/>
                  <a:pt x="1718706" y="3191042"/>
                </a:cubicBezTo>
                <a:cubicBezTo>
                  <a:pt x="1720504" y="3191997"/>
                  <a:pt x="1720673" y="3193569"/>
                  <a:pt x="1719493" y="3195254"/>
                </a:cubicBezTo>
                <a:close/>
                <a:moveTo>
                  <a:pt x="1708309" y="3632403"/>
                </a:moveTo>
                <a:cubicBezTo>
                  <a:pt x="1707915" y="3629257"/>
                  <a:pt x="1710107" y="3627516"/>
                  <a:pt x="1712861" y="3627348"/>
                </a:cubicBezTo>
                <a:cubicBezTo>
                  <a:pt x="1716683" y="3627123"/>
                  <a:pt x="1719549" y="3629033"/>
                  <a:pt x="1719155" y="3633358"/>
                </a:cubicBezTo>
                <a:cubicBezTo>
                  <a:pt x="1718875" y="3636278"/>
                  <a:pt x="1716401" y="3637289"/>
                  <a:pt x="1713591" y="3637177"/>
                </a:cubicBezTo>
                <a:cubicBezTo>
                  <a:pt x="1710950" y="3636615"/>
                  <a:pt x="1708645" y="3635267"/>
                  <a:pt x="1708252" y="3632403"/>
                </a:cubicBezTo>
                <a:close/>
                <a:moveTo>
                  <a:pt x="1700047" y="4076684"/>
                </a:moveTo>
                <a:cubicBezTo>
                  <a:pt x="1700609" y="4076179"/>
                  <a:pt x="1701227" y="4075280"/>
                  <a:pt x="1701789" y="4075280"/>
                </a:cubicBezTo>
                <a:cubicBezTo>
                  <a:pt x="1703868" y="4075280"/>
                  <a:pt x="1704824" y="4076572"/>
                  <a:pt x="1704262" y="4078706"/>
                </a:cubicBezTo>
                <a:cubicBezTo>
                  <a:pt x="1704093" y="4079324"/>
                  <a:pt x="1703138" y="4080167"/>
                  <a:pt x="1702576" y="4080167"/>
                </a:cubicBezTo>
                <a:cubicBezTo>
                  <a:pt x="1700496" y="4080167"/>
                  <a:pt x="1699653" y="4078875"/>
                  <a:pt x="1700047" y="4076740"/>
                </a:cubicBezTo>
                <a:close/>
                <a:moveTo>
                  <a:pt x="1699653" y="3335111"/>
                </a:moveTo>
                <a:cubicBezTo>
                  <a:pt x="1702745" y="3331572"/>
                  <a:pt x="1707184" y="3331291"/>
                  <a:pt x="1711399" y="3332639"/>
                </a:cubicBezTo>
                <a:cubicBezTo>
                  <a:pt x="1712355" y="3332976"/>
                  <a:pt x="1712749" y="3335167"/>
                  <a:pt x="1713423" y="3336515"/>
                </a:cubicBezTo>
                <a:cubicBezTo>
                  <a:pt x="1710444" y="3340334"/>
                  <a:pt x="1706398" y="3341345"/>
                  <a:pt x="1702014" y="3340615"/>
                </a:cubicBezTo>
                <a:cubicBezTo>
                  <a:pt x="1699148" y="3340165"/>
                  <a:pt x="1697461" y="3337638"/>
                  <a:pt x="1699653" y="3335111"/>
                </a:cubicBezTo>
                <a:close/>
                <a:moveTo>
                  <a:pt x="1698698" y="2578147"/>
                </a:moveTo>
                <a:cubicBezTo>
                  <a:pt x="1699935" y="2577754"/>
                  <a:pt x="1701227" y="2577697"/>
                  <a:pt x="1702463" y="2577473"/>
                </a:cubicBezTo>
                <a:lnTo>
                  <a:pt x="1702463" y="2581461"/>
                </a:lnTo>
                <a:cubicBezTo>
                  <a:pt x="1700722" y="2582528"/>
                  <a:pt x="1699428" y="2582135"/>
                  <a:pt x="1698754" y="2580281"/>
                </a:cubicBezTo>
                <a:cubicBezTo>
                  <a:pt x="1698473" y="2579607"/>
                  <a:pt x="1698530" y="2578147"/>
                  <a:pt x="1698754" y="2578091"/>
                </a:cubicBezTo>
                <a:close/>
                <a:moveTo>
                  <a:pt x="1695101" y="3148243"/>
                </a:moveTo>
                <a:cubicBezTo>
                  <a:pt x="1688863" y="3146726"/>
                  <a:pt x="1683692" y="3144929"/>
                  <a:pt x="1681725" y="3138245"/>
                </a:cubicBezTo>
                <a:cubicBezTo>
                  <a:pt x="1681500" y="3137515"/>
                  <a:pt x="1683805" y="3135043"/>
                  <a:pt x="1684760" y="3135099"/>
                </a:cubicBezTo>
                <a:cubicBezTo>
                  <a:pt x="1691279" y="3135774"/>
                  <a:pt x="1696113" y="3138526"/>
                  <a:pt x="1695101" y="3148243"/>
                </a:cubicBezTo>
                <a:close/>
                <a:moveTo>
                  <a:pt x="1678803" y="2914700"/>
                </a:moveTo>
                <a:cubicBezTo>
                  <a:pt x="1679140" y="2913970"/>
                  <a:pt x="1679308" y="2912847"/>
                  <a:pt x="1679870" y="2912565"/>
                </a:cubicBezTo>
                <a:cubicBezTo>
                  <a:pt x="1681613" y="2911723"/>
                  <a:pt x="1682962" y="2912510"/>
                  <a:pt x="1683298" y="2914588"/>
                </a:cubicBezTo>
                <a:cubicBezTo>
                  <a:pt x="1683411" y="2915205"/>
                  <a:pt x="1682849" y="2916385"/>
                  <a:pt x="1682287" y="2916666"/>
                </a:cubicBezTo>
                <a:cubicBezTo>
                  <a:pt x="1680545" y="2917508"/>
                  <a:pt x="1679308" y="2916666"/>
                  <a:pt x="1678803" y="2914644"/>
                </a:cubicBezTo>
                <a:close/>
                <a:moveTo>
                  <a:pt x="1679140" y="3091682"/>
                </a:moveTo>
                <a:cubicBezTo>
                  <a:pt x="1681219" y="3091233"/>
                  <a:pt x="1682175" y="3092244"/>
                  <a:pt x="1682006" y="3094434"/>
                </a:cubicBezTo>
                <a:cubicBezTo>
                  <a:pt x="1681500" y="3095108"/>
                  <a:pt x="1681163" y="3096232"/>
                  <a:pt x="1680545" y="3096344"/>
                </a:cubicBezTo>
                <a:cubicBezTo>
                  <a:pt x="1678521" y="3096794"/>
                  <a:pt x="1677398" y="3095726"/>
                  <a:pt x="1677735" y="3093648"/>
                </a:cubicBezTo>
                <a:cubicBezTo>
                  <a:pt x="1677847" y="3092918"/>
                  <a:pt x="1678521" y="3091851"/>
                  <a:pt x="1679140" y="3091739"/>
                </a:cubicBezTo>
                <a:close/>
                <a:moveTo>
                  <a:pt x="1679814" y="4489063"/>
                </a:moveTo>
                <a:cubicBezTo>
                  <a:pt x="1679983" y="4488277"/>
                  <a:pt x="1679926" y="4487210"/>
                  <a:pt x="1680433" y="4486704"/>
                </a:cubicBezTo>
                <a:cubicBezTo>
                  <a:pt x="1681838" y="4485244"/>
                  <a:pt x="1683411" y="4485412"/>
                  <a:pt x="1684535" y="4487153"/>
                </a:cubicBezTo>
                <a:cubicBezTo>
                  <a:pt x="1684816" y="4487603"/>
                  <a:pt x="1684479" y="4488951"/>
                  <a:pt x="1683973" y="4489456"/>
                </a:cubicBezTo>
                <a:cubicBezTo>
                  <a:pt x="1682568" y="4490917"/>
                  <a:pt x="1681107" y="4490692"/>
                  <a:pt x="1679814" y="4489063"/>
                </a:cubicBezTo>
                <a:close/>
                <a:moveTo>
                  <a:pt x="1678409" y="3904307"/>
                </a:moveTo>
                <a:cubicBezTo>
                  <a:pt x="1679646" y="3905263"/>
                  <a:pt x="1681444" y="3905937"/>
                  <a:pt x="1681893" y="3907228"/>
                </a:cubicBezTo>
                <a:cubicBezTo>
                  <a:pt x="1682343" y="3908408"/>
                  <a:pt x="1681331" y="3910093"/>
                  <a:pt x="1680995" y="3911609"/>
                </a:cubicBezTo>
                <a:cubicBezTo>
                  <a:pt x="1679758" y="3910654"/>
                  <a:pt x="1677903" y="3909980"/>
                  <a:pt x="1677454" y="3908745"/>
                </a:cubicBezTo>
                <a:cubicBezTo>
                  <a:pt x="1677004" y="3907565"/>
                  <a:pt x="1678016" y="3905824"/>
                  <a:pt x="1678409" y="3904307"/>
                </a:cubicBezTo>
                <a:close/>
                <a:moveTo>
                  <a:pt x="1676161" y="3827303"/>
                </a:moveTo>
                <a:cubicBezTo>
                  <a:pt x="1678578" y="3821237"/>
                  <a:pt x="1683187" y="3824663"/>
                  <a:pt x="1687008" y="3825168"/>
                </a:cubicBezTo>
                <a:cubicBezTo>
                  <a:pt x="1688638" y="3825393"/>
                  <a:pt x="1690099" y="3826460"/>
                  <a:pt x="1693528" y="3827977"/>
                </a:cubicBezTo>
                <a:cubicBezTo>
                  <a:pt x="1691617" y="3830167"/>
                  <a:pt x="1691167" y="3831066"/>
                  <a:pt x="1690492" y="3831403"/>
                </a:cubicBezTo>
                <a:cubicBezTo>
                  <a:pt x="1686502" y="3833425"/>
                  <a:pt x="1682287" y="3834604"/>
                  <a:pt x="1678297" y="3831627"/>
                </a:cubicBezTo>
                <a:cubicBezTo>
                  <a:pt x="1677116" y="3830729"/>
                  <a:pt x="1675768" y="3828314"/>
                  <a:pt x="1676161" y="3827246"/>
                </a:cubicBezTo>
                <a:close/>
                <a:moveTo>
                  <a:pt x="1673857" y="2319947"/>
                </a:moveTo>
                <a:cubicBezTo>
                  <a:pt x="1673857" y="2315678"/>
                  <a:pt x="1676780" y="2313937"/>
                  <a:pt x="1680545" y="2315172"/>
                </a:cubicBezTo>
                <a:cubicBezTo>
                  <a:pt x="1683917" y="2316240"/>
                  <a:pt x="1686221" y="2318992"/>
                  <a:pt x="1685715" y="2322811"/>
                </a:cubicBezTo>
                <a:cubicBezTo>
                  <a:pt x="1685322" y="2325620"/>
                  <a:pt x="1683018" y="2326687"/>
                  <a:pt x="1680264" y="2326462"/>
                </a:cubicBezTo>
                <a:cubicBezTo>
                  <a:pt x="1676780" y="2325676"/>
                  <a:pt x="1673857" y="2323766"/>
                  <a:pt x="1673857" y="2319947"/>
                </a:cubicBezTo>
                <a:close/>
                <a:moveTo>
                  <a:pt x="1650140" y="3636335"/>
                </a:moveTo>
                <a:cubicBezTo>
                  <a:pt x="1651320" y="3635323"/>
                  <a:pt x="1652444" y="3633582"/>
                  <a:pt x="1653624" y="3633470"/>
                </a:cubicBezTo>
                <a:cubicBezTo>
                  <a:pt x="1654973" y="3633358"/>
                  <a:pt x="1657446" y="3634537"/>
                  <a:pt x="1657671" y="3635548"/>
                </a:cubicBezTo>
                <a:cubicBezTo>
                  <a:pt x="1658345" y="3638862"/>
                  <a:pt x="1655872" y="3640098"/>
                  <a:pt x="1653174" y="3639648"/>
                </a:cubicBezTo>
                <a:cubicBezTo>
                  <a:pt x="1651994" y="3639424"/>
                  <a:pt x="1651095" y="3637458"/>
                  <a:pt x="1650084" y="3636335"/>
                </a:cubicBezTo>
                <a:close/>
                <a:moveTo>
                  <a:pt x="1642047" y="4475976"/>
                </a:moveTo>
                <a:cubicBezTo>
                  <a:pt x="1642047" y="4474853"/>
                  <a:pt x="1643957" y="4472662"/>
                  <a:pt x="1644800" y="4472775"/>
                </a:cubicBezTo>
                <a:cubicBezTo>
                  <a:pt x="1648735" y="4473224"/>
                  <a:pt x="1650308" y="4476369"/>
                  <a:pt x="1650308" y="4480020"/>
                </a:cubicBezTo>
                <a:cubicBezTo>
                  <a:pt x="1650308" y="4481144"/>
                  <a:pt x="1648510" y="4482323"/>
                  <a:pt x="1647498" y="4483446"/>
                </a:cubicBezTo>
                <a:cubicBezTo>
                  <a:pt x="1643620" y="4482548"/>
                  <a:pt x="1641990" y="4479683"/>
                  <a:pt x="1642047" y="4475976"/>
                </a:cubicBezTo>
                <a:close/>
                <a:moveTo>
                  <a:pt x="1647330" y="3372461"/>
                </a:moveTo>
                <a:cubicBezTo>
                  <a:pt x="1646767" y="3374034"/>
                  <a:pt x="1646205" y="3376786"/>
                  <a:pt x="1645644" y="3376843"/>
                </a:cubicBezTo>
                <a:cubicBezTo>
                  <a:pt x="1640529" y="3377011"/>
                  <a:pt x="1638843" y="3372742"/>
                  <a:pt x="1637438" y="3368755"/>
                </a:cubicBezTo>
                <a:cubicBezTo>
                  <a:pt x="1637044" y="3367687"/>
                  <a:pt x="1638393" y="3364823"/>
                  <a:pt x="1639068" y="3364767"/>
                </a:cubicBezTo>
                <a:cubicBezTo>
                  <a:pt x="1644182" y="3364430"/>
                  <a:pt x="1646093" y="3368137"/>
                  <a:pt x="1647330" y="3372461"/>
                </a:cubicBezTo>
                <a:close/>
                <a:moveTo>
                  <a:pt x="1643845" y="2840896"/>
                </a:moveTo>
                <a:cubicBezTo>
                  <a:pt x="1643171" y="2840896"/>
                  <a:pt x="1642159" y="2841233"/>
                  <a:pt x="1641653" y="2840840"/>
                </a:cubicBezTo>
                <a:cubicBezTo>
                  <a:pt x="1639967" y="2839492"/>
                  <a:pt x="1640023" y="2837807"/>
                  <a:pt x="1641821" y="2836515"/>
                </a:cubicBezTo>
                <a:cubicBezTo>
                  <a:pt x="1642384" y="2836122"/>
                  <a:pt x="1643620" y="2836066"/>
                  <a:pt x="1644070" y="2836459"/>
                </a:cubicBezTo>
                <a:cubicBezTo>
                  <a:pt x="1645756" y="2837807"/>
                  <a:pt x="1645587" y="2839380"/>
                  <a:pt x="1643845" y="2840896"/>
                </a:cubicBezTo>
                <a:close/>
                <a:moveTo>
                  <a:pt x="1639068" y="4194916"/>
                </a:moveTo>
                <a:cubicBezTo>
                  <a:pt x="1639180" y="4193568"/>
                  <a:pt x="1640416" y="4191939"/>
                  <a:pt x="1641597" y="4191040"/>
                </a:cubicBezTo>
                <a:cubicBezTo>
                  <a:pt x="1643339" y="4189749"/>
                  <a:pt x="1645082" y="4190535"/>
                  <a:pt x="1644913" y="4192613"/>
                </a:cubicBezTo>
                <a:cubicBezTo>
                  <a:pt x="1644800" y="4193961"/>
                  <a:pt x="1643339" y="4195253"/>
                  <a:pt x="1642497" y="4196545"/>
                </a:cubicBezTo>
                <a:cubicBezTo>
                  <a:pt x="1640529" y="4197556"/>
                  <a:pt x="1638956" y="4196938"/>
                  <a:pt x="1639124" y="4194860"/>
                </a:cubicBezTo>
                <a:close/>
                <a:moveTo>
                  <a:pt x="1636651" y="3766642"/>
                </a:moveTo>
                <a:cubicBezTo>
                  <a:pt x="1638169" y="3765350"/>
                  <a:pt x="1639967" y="3765631"/>
                  <a:pt x="1640416" y="3767541"/>
                </a:cubicBezTo>
                <a:cubicBezTo>
                  <a:pt x="1640698" y="3768720"/>
                  <a:pt x="1639461" y="3770237"/>
                  <a:pt x="1638900" y="3771585"/>
                </a:cubicBezTo>
                <a:cubicBezTo>
                  <a:pt x="1637775" y="3770630"/>
                  <a:pt x="1636595" y="3769787"/>
                  <a:pt x="1635696" y="3768720"/>
                </a:cubicBezTo>
                <a:cubicBezTo>
                  <a:pt x="1635471" y="3768496"/>
                  <a:pt x="1636089" y="3767091"/>
                  <a:pt x="1636651" y="3766642"/>
                </a:cubicBezTo>
                <a:close/>
                <a:moveTo>
                  <a:pt x="1631986" y="3484234"/>
                </a:moveTo>
                <a:cubicBezTo>
                  <a:pt x="1632380" y="3482830"/>
                  <a:pt x="1633504" y="3480864"/>
                  <a:pt x="1634684" y="3480527"/>
                </a:cubicBezTo>
                <a:cubicBezTo>
                  <a:pt x="1636426" y="3480022"/>
                  <a:pt x="1637719" y="3481763"/>
                  <a:pt x="1637157" y="3483841"/>
                </a:cubicBezTo>
                <a:cubicBezTo>
                  <a:pt x="1636764" y="3485245"/>
                  <a:pt x="1635471" y="3486425"/>
                  <a:pt x="1634572" y="3487660"/>
                </a:cubicBezTo>
                <a:cubicBezTo>
                  <a:pt x="1632605" y="3487492"/>
                  <a:pt x="1631424" y="3486256"/>
                  <a:pt x="1631986" y="3484178"/>
                </a:cubicBezTo>
                <a:close/>
                <a:moveTo>
                  <a:pt x="1625186" y="1776586"/>
                </a:moveTo>
                <a:cubicBezTo>
                  <a:pt x="1625692" y="1779507"/>
                  <a:pt x="1624399" y="1781866"/>
                  <a:pt x="1621365" y="1781978"/>
                </a:cubicBezTo>
                <a:cubicBezTo>
                  <a:pt x="1618555" y="1782091"/>
                  <a:pt x="1616756" y="1780125"/>
                  <a:pt x="1615969" y="1777317"/>
                </a:cubicBezTo>
                <a:cubicBezTo>
                  <a:pt x="1615744" y="1774284"/>
                  <a:pt x="1617037" y="1772093"/>
                  <a:pt x="1619960" y="1771868"/>
                </a:cubicBezTo>
                <a:cubicBezTo>
                  <a:pt x="1622882" y="1771644"/>
                  <a:pt x="1624737" y="1773778"/>
                  <a:pt x="1625242" y="1776586"/>
                </a:cubicBezTo>
                <a:close/>
                <a:moveTo>
                  <a:pt x="1618273" y="1560792"/>
                </a:moveTo>
                <a:cubicBezTo>
                  <a:pt x="1617093" y="1559894"/>
                  <a:pt x="1616475" y="1558265"/>
                  <a:pt x="1615576" y="1556917"/>
                </a:cubicBezTo>
                <a:cubicBezTo>
                  <a:pt x="1615913" y="1554726"/>
                  <a:pt x="1617261" y="1553940"/>
                  <a:pt x="1619004" y="1555288"/>
                </a:cubicBezTo>
                <a:cubicBezTo>
                  <a:pt x="1620184" y="1556187"/>
                  <a:pt x="1621421" y="1557759"/>
                  <a:pt x="1621533" y="1559164"/>
                </a:cubicBezTo>
                <a:cubicBezTo>
                  <a:pt x="1621702" y="1561242"/>
                  <a:pt x="1619960" y="1562084"/>
                  <a:pt x="1618217" y="1560792"/>
                </a:cubicBezTo>
                <a:close/>
                <a:moveTo>
                  <a:pt x="1634853" y="1630440"/>
                </a:moveTo>
                <a:cubicBezTo>
                  <a:pt x="1634347" y="1633416"/>
                  <a:pt x="1632886" y="1635663"/>
                  <a:pt x="1629795" y="1635382"/>
                </a:cubicBezTo>
                <a:cubicBezTo>
                  <a:pt x="1626872" y="1635158"/>
                  <a:pt x="1625242" y="1632855"/>
                  <a:pt x="1624849" y="1629990"/>
                </a:cubicBezTo>
                <a:cubicBezTo>
                  <a:pt x="1624455" y="1627126"/>
                  <a:pt x="1625524" y="1624374"/>
                  <a:pt x="1628502" y="1623980"/>
                </a:cubicBezTo>
                <a:cubicBezTo>
                  <a:pt x="1632773" y="1623419"/>
                  <a:pt x="1634572" y="1626396"/>
                  <a:pt x="1634909" y="1630440"/>
                </a:cubicBezTo>
                <a:close/>
                <a:moveTo>
                  <a:pt x="1629176" y="1352750"/>
                </a:moveTo>
                <a:cubicBezTo>
                  <a:pt x="1628952" y="1353311"/>
                  <a:pt x="1627771" y="1353536"/>
                  <a:pt x="1627041" y="1353929"/>
                </a:cubicBezTo>
                <a:cubicBezTo>
                  <a:pt x="1625130" y="1353367"/>
                  <a:pt x="1624287" y="1351963"/>
                  <a:pt x="1625017" y="1349941"/>
                </a:cubicBezTo>
                <a:cubicBezTo>
                  <a:pt x="1625242" y="1349380"/>
                  <a:pt x="1626479" y="1348762"/>
                  <a:pt x="1627097" y="1348874"/>
                </a:cubicBezTo>
                <a:cubicBezTo>
                  <a:pt x="1629064" y="1349267"/>
                  <a:pt x="1629907" y="1350784"/>
                  <a:pt x="1629121" y="1352806"/>
                </a:cubicBezTo>
                <a:close/>
                <a:moveTo>
                  <a:pt x="1635078" y="1985303"/>
                </a:moveTo>
                <a:cubicBezTo>
                  <a:pt x="1635078" y="1987437"/>
                  <a:pt x="1633616" y="1988336"/>
                  <a:pt x="1630637" y="1987887"/>
                </a:cubicBezTo>
                <a:cubicBezTo>
                  <a:pt x="1629289" y="1986707"/>
                  <a:pt x="1626198" y="1985416"/>
                  <a:pt x="1625636" y="1983337"/>
                </a:cubicBezTo>
                <a:cubicBezTo>
                  <a:pt x="1624624" y="1979799"/>
                  <a:pt x="1627715" y="1979181"/>
                  <a:pt x="1630357" y="1979743"/>
                </a:cubicBezTo>
                <a:cubicBezTo>
                  <a:pt x="1633054" y="1980304"/>
                  <a:pt x="1635021" y="1982214"/>
                  <a:pt x="1635078" y="1985247"/>
                </a:cubicBezTo>
                <a:close/>
                <a:moveTo>
                  <a:pt x="1627153" y="4744118"/>
                </a:moveTo>
                <a:cubicBezTo>
                  <a:pt x="1627153" y="4743556"/>
                  <a:pt x="1628277" y="4743107"/>
                  <a:pt x="1629121" y="4742433"/>
                </a:cubicBezTo>
                <a:cubicBezTo>
                  <a:pt x="1630019" y="4743500"/>
                  <a:pt x="1630975" y="4744511"/>
                  <a:pt x="1631874" y="4745578"/>
                </a:cubicBezTo>
                <a:cubicBezTo>
                  <a:pt x="1631256" y="4746084"/>
                  <a:pt x="1630694" y="4746926"/>
                  <a:pt x="1630019" y="4746982"/>
                </a:cubicBezTo>
                <a:cubicBezTo>
                  <a:pt x="1628052" y="4747207"/>
                  <a:pt x="1626929" y="4746084"/>
                  <a:pt x="1627153" y="4744062"/>
                </a:cubicBezTo>
                <a:close/>
                <a:moveTo>
                  <a:pt x="1621027" y="3088706"/>
                </a:moveTo>
                <a:cubicBezTo>
                  <a:pt x="1622151" y="3086178"/>
                  <a:pt x="1624062" y="3084718"/>
                  <a:pt x="1626647" y="3085504"/>
                </a:cubicBezTo>
                <a:cubicBezTo>
                  <a:pt x="1627322" y="3085729"/>
                  <a:pt x="1628052" y="3088537"/>
                  <a:pt x="1627547" y="3089436"/>
                </a:cubicBezTo>
                <a:cubicBezTo>
                  <a:pt x="1626929" y="3090615"/>
                  <a:pt x="1625073" y="3091682"/>
                  <a:pt x="1623781" y="3091682"/>
                </a:cubicBezTo>
                <a:cubicBezTo>
                  <a:pt x="1622882" y="3091682"/>
                  <a:pt x="1621983" y="3089717"/>
                  <a:pt x="1621083" y="3088649"/>
                </a:cubicBezTo>
                <a:close/>
                <a:moveTo>
                  <a:pt x="1616756" y="2910937"/>
                </a:moveTo>
                <a:cubicBezTo>
                  <a:pt x="1616587" y="2910038"/>
                  <a:pt x="1618555" y="2908802"/>
                  <a:pt x="1619566" y="2907735"/>
                </a:cubicBezTo>
                <a:cubicBezTo>
                  <a:pt x="1620578" y="2908971"/>
                  <a:pt x="1622151" y="2910038"/>
                  <a:pt x="1622432" y="2911442"/>
                </a:cubicBezTo>
                <a:cubicBezTo>
                  <a:pt x="1622601" y="2912116"/>
                  <a:pt x="1620521" y="2913352"/>
                  <a:pt x="1619453" y="2914363"/>
                </a:cubicBezTo>
                <a:cubicBezTo>
                  <a:pt x="1618611" y="2913408"/>
                  <a:pt x="1616981" y="2912285"/>
                  <a:pt x="1616756" y="2910937"/>
                </a:cubicBezTo>
                <a:close/>
                <a:moveTo>
                  <a:pt x="1611473" y="4171270"/>
                </a:moveTo>
                <a:cubicBezTo>
                  <a:pt x="1612204" y="4170034"/>
                  <a:pt x="1613721" y="4168686"/>
                  <a:pt x="1615014" y="4168461"/>
                </a:cubicBezTo>
                <a:cubicBezTo>
                  <a:pt x="1615913" y="4168293"/>
                  <a:pt x="1618048" y="4170034"/>
                  <a:pt x="1617992" y="4170877"/>
                </a:cubicBezTo>
                <a:cubicBezTo>
                  <a:pt x="1617936" y="4173741"/>
                  <a:pt x="1615856" y="4174865"/>
                  <a:pt x="1613215" y="4174865"/>
                </a:cubicBezTo>
                <a:cubicBezTo>
                  <a:pt x="1611304" y="4174359"/>
                  <a:pt x="1610405" y="4172955"/>
                  <a:pt x="1611473" y="4171214"/>
                </a:cubicBezTo>
                <a:close/>
                <a:moveTo>
                  <a:pt x="1601638" y="1535124"/>
                </a:moveTo>
                <a:cubicBezTo>
                  <a:pt x="1598659" y="1539674"/>
                  <a:pt x="1596074" y="1536135"/>
                  <a:pt x="1594106" y="1533776"/>
                </a:cubicBezTo>
                <a:cubicBezTo>
                  <a:pt x="1592533" y="1531923"/>
                  <a:pt x="1591859" y="1529283"/>
                  <a:pt x="1590734" y="1526980"/>
                </a:cubicBezTo>
                <a:cubicBezTo>
                  <a:pt x="1585508" y="1524565"/>
                  <a:pt x="1580675" y="1521869"/>
                  <a:pt x="1582360" y="1513949"/>
                </a:cubicBezTo>
                <a:cubicBezTo>
                  <a:pt x="1588205" y="1517094"/>
                  <a:pt x="1588149" y="1522880"/>
                  <a:pt x="1590734" y="1526980"/>
                </a:cubicBezTo>
                <a:cubicBezTo>
                  <a:pt x="1593095" y="1527822"/>
                  <a:pt x="1595736" y="1528216"/>
                  <a:pt x="1597703" y="1529620"/>
                </a:cubicBezTo>
                <a:cubicBezTo>
                  <a:pt x="1599502" y="1530968"/>
                  <a:pt x="1602087" y="1534450"/>
                  <a:pt x="1601638" y="1535180"/>
                </a:cubicBezTo>
                <a:close/>
                <a:moveTo>
                  <a:pt x="1599052" y="1463511"/>
                </a:moveTo>
                <a:cubicBezTo>
                  <a:pt x="1598715" y="1464522"/>
                  <a:pt x="1596467" y="1464859"/>
                  <a:pt x="1595174" y="1465533"/>
                </a:cubicBezTo>
                <a:cubicBezTo>
                  <a:pt x="1592645" y="1464971"/>
                  <a:pt x="1590285" y="1463904"/>
                  <a:pt x="1591409" y="1460759"/>
                </a:cubicBezTo>
                <a:cubicBezTo>
                  <a:pt x="1591802" y="1459748"/>
                  <a:pt x="1593994" y="1458737"/>
                  <a:pt x="1595287" y="1458849"/>
                </a:cubicBezTo>
                <a:cubicBezTo>
                  <a:pt x="1597760" y="1459018"/>
                  <a:pt x="1600064" y="1460422"/>
                  <a:pt x="1598996" y="1463511"/>
                </a:cubicBezTo>
                <a:close/>
                <a:moveTo>
                  <a:pt x="1580450" y="2183966"/>
                </a:moveTo>
                <a:cubicBezTo>
                  <a:pt x="1582473" y="2183742"/>
                  <a:pt x="1583428" y="2185258"/>
                  <a:pt x="1582866" y="2187336"/>
                </a:cubicBezTo>
                <a:cubicBezTo>
                  <a:pt x="1582698" y="2187954"/>
                  <a:pt x="1581742" y="2188347"/>
                  <a:pt x="1581180" y="2188853"/>
                </a:cubicBezTo>
                <a:cubicBezTo>
                  <a:pt x="1580450" y="2188516"/>
                  <a:pt x="1579381" y="2188347"/>
                  <a:pt x="1579045" y="2187786"/>
                </a:cubicBezTo>
                <a:cubicBezTo>
                  <a:pt x="1577976" y="2185932"/>
                  <a:pt x="1578539" y="2184191"/>
                  <a:pt x="1580450" y="2183966"/>
                </a:cubicBezTo>
                <a:close/>
                <a:moveTo>
                  <a:pt x="1580337" y="2452782"/>
                </a:moveTo>
                <a:cubicBezTo>
                  <a:pt x="1580337" y="2455927"/>
                  <a:pt x="1577976" y="2457219"/>
                  <a:pt x="1575335" y="2455815"/>
                </a:cubicBezTo>
                <a:cubicBezTo>
                  <a:pt x="1574268" y="2455253"/>
                  <a:pt x="1574099" y="2453006"/>
                  <a:pt x="1573481" y="2451490"/>
                </a:cubicBezTo>
                <a:cubicBezTo>
                  <a:pt x="1574773" y="2450704"/>
                  <a:pt x="1576234" y="2449131"/>
                  <a:pt x="1577246" y="2449356"/>
                </a:cubicBezTo>
                <a:cubicBezTo>
                  <a:pt x="1578539" y="2449693"/>
                  <a:pt x="1580337" y="2451546"/>
                  <a:pt x="1580337" y="2452726"/>
                </a:cubicBezTo>
                <a:close/>
                <a:moveTo>
                  <a:pt x="1577752" y="2690537"/>
                </a:moveTo>
                <a:cubicBezTo>
                  <a:pt x="1574829" y="2690368"/>
                  <a:pt x="1573199" y="2688459"/>
                  <a:pt x="1572412" y="2685819"/>
                </a:cubicBezTo>
                <a:cubicBezTo>
                  <a:pt x="1571569" y="2683123"/>
                  <a:pt x="1571851" y="2680146"/>
                  <a:pt x="1574829" y="2679528"/>
                </a:cubicBezTo>
                <a:cubicBezTo>
                  <a:pt x="1577696" y="2678910"/>
                  <a:pt x="1579213" y="2681550"/>
                  <a:pt x="1580000" y="2684134"/>
                </a:cubicBezTo>
                <a:cubicBezTo>
                  <a:pt x="1580786" y="2686718"/>
                  <a:pt x="1580843" y="2689301"/>
                  <a:pt x="1577752" y="2690537"/>
                </a:cubicBezTo>
                <a:close/>
                <a:moveTo>
                  <a:pt x="1560835" y="2056860"/>
                </a:moveTo>
                <a:cubicBezTo>
                  <a:pt x="1572974" y="2046469"/>
                  <a:pt x="1580618" y="2040740"/>
                  <a:pt x="1593151" y="2036303"/>
                </a:cubicBezTo>
                <a:cubicBezTo>
                  <a:pt x="1587531" y="2052367"/>
                  <a:pt x="1577752" y="2054557"/>
                  <a:pt x="1560835" y="2056860"/>
                </a:cubicBezTo>
                <a:close/>
                <a:moveTo>
                  <a:pt x="1584159" y="664591"/>
                </a:moveTo>
                <a:cubicBezTo>
                  <a:pt x="1586969" y="663186"/>
                  <a:pt x="1588767" y="665658"/>
                  <a:pt x="1589329" y="668354"/>
                </a:cubicBezTo>
                <a:cubicBezTo>
                  <a:pt x="1590060" y="671780"/>
                  <a:pt x="1589947" y="675150"/>
                  <a:pt x="1587137" y="677228"/>
                </a:cubicBezTo>
                <a:cubicBezTo>
                  <a:pt x="1583372" y="678576"/>
                  <a:pt x="1582080" y="676217"/>
                  <a:pt x="1581517" y="673633"/>
                </a:cubicBezTo>
                <a:cubicBezTo>
                  <a:pt x="1580730" y="670207"/>
                  <a:pt x="1580730" y="666332"/>
                  <a:pt x="1584159" y="664591"/>
                </a:cubicBezTo>
                <a:close/>
                <a:moveTo>
                  <a:pt x="1601694" y="3021136"/>
                </a:moveTo>
                <a:cubicBezTo>
                  <a:pt x="1601975" y="3021586"/>
                  <a:pt x="1601582" y="3022934"/>
                  <a:pt x="1601075" y="3023383"/>
                </a:cubicBezTo>
                <a:cubicBezTo>
                  <a:pt x="1599670" y="3024844"/>
                  <a:pt x="1598153" y="3024563"/>
                  <a:pt x="1596916" y="3022934"/>
                </a:cubicBezTo>
                <a:cubicBezTo>
                  <a:pt x="1597141" y="3022147"/>
                  <a:pt x="1597085" y="3021136"/>
                  <a:pt x="1597591" y="3020631"/>
                </a:cubicBezTo>
                <a:cubicBezTo>
                  <a:pt x="1598996" y="3019171"/>
                  <a:pt x="1600570" y="3019339"/>
                  <a:pt x="1601694" y="3021136"/>
                </a:cubicBezTo>
                <a:close/>
                <a:moveTo>
                  <a:pt x="1606077" y="3152736"/>
                </a:moveTo>
                <a:cubicBezTo>
                  <a:pt x="1600176" y="3158128"/>
                  <a:pt x="1598490" y="3169867"/>
                  <a:pt x="1586126" y="3167340"/>
                </a:cubicBezTo>
                <a:cubicBezTo>
                  <a:pt x="1589835" y="3158128"/>
                  <a:pt x="1594331" y="3151051"/>
                  <a:pt x="1606077" y="3152736"/>
                </a:cubicBezTo>
                <a:close/>
                <a:moveTo>
                  <a:pt x="1606190" y="4587075"/>
                </a:moveTo>
                <a:cubicBezTo>
                  <a:pt x="1604110" y="4587075"/>
                  <a:pt x="1603323" y="4585783"/>
                  <a:pt x="1603717" y="4583705"/>
                </a:cubicBezTo>
                <a:cubicBezTo>
                  <a:pt x="1604279" y="4583199"/>
                  <a:pt x="1604897" y="4582301"/>
                  <a:pt x="1605459" y="4582301"/>
                </a:cubicBezTo>
                <a:cubicBezTo>
                  <a:pt x="1607539" y="4582301"/>
                  <a:pt x="1608438" y="4583592"/>
                  <a:pt x="1607876" y="4585670"/>
                </a:cubicBezTo>
                <a:cubicBezTo>
                  <a:pt x="1607707" y="4586289"/>
                  <a:pt x="1606752" y="4587075"/>
                  <a:pt x="1606190" y="4587075"/>
                </a:cubicBezTo>
                <a:close/>
                <a:moveTo>
                  <a:pt x="1594949" y="3985750"/>
                </a:moveTo>
                <a:cubicBezTo>
                  <a:pt x="1598490" y="3973281"/>
                  <a:pt x="1603267" y="3964800"/>
                  <a:pt x="1609394" y="3960306"/>
                </a:cubicBezTo>
                <a:cubicBezTo>
                  <a:pt x="1608719" y="3969574"/>
                  <a:pt x="1605403" y="3977156"/>
                  <a:pt x="1594949" y="3985750"/>
                </a:cubicBezTo>
                <a:close/>
                <a:moveTo>
                  <a:pt x="1599277" y="4756362"/>
                </a:moveTo>
                <a:cubicBezTo>
                  <a:pt x="1601300" y="4757092"/>
                  <a:pt x="1602930" y="4759002"/>
                  <a:pt x="1604672" y="4760406"/>
                </a:cubicBezTo>
                <a:lnTo>
                  <a:pt x="1600457" y="4762597"/>
                </a:lnTo>
                <a:cubicBezTo>
                  <a:pt x="1598659" y="4761530"/>
                  <a:pt x="1595287" y="4760743"/>
                  <a:pt x="1594837" y="4759114"/>
                </a:cubicBezTo>
                <a:cubicBezTo>
                  <a:pt x="1593882" y="4755632"/>
                  <a:pt x="1597254" y="4755576"/>
                  <a:pt x="1599277" y="4756306"/>
                </a:cubicBezTo>
                <a:close/>
                <a:moveTo>
                  <a:pt x="1590004" y="4007430"/>
                </a:moveTo>
                <a:cubicBezTo>
                  <a:pt x="1590229" y="4006925"/>
                  <a:pt x="1593376" y="4007093"/>
                  <a:pt x="1594388" y="4007880"/>
                </a:cubicBezTo>
                <a:cubicBezTo>
                  <a:pt x="1598097" y="4010969"/>
                  <a:pt x="1599277" y="4015237"/>
                  <a:pt x="1597703" y="4019956"/>
                </a:cubicBezTo>
                <a:cubicBezTo>
                  <a:pt x="1597198" y="4021416"/>
                  <a:pt x="1595680" y="4022483"/>
                  <a:pt x="1594725" y="4023606"/>
                </a:cubicBezTo>
                <a:cubicBezTo>
                  <a:pt x="1593544" y="4023101"/>
                  <a:pt x="1592421" y="4022989"/>
                  <a:pt x="1592139" y="4022427"/>
                </a:cubicBezTo>
                <a:cubicBezTo>
                  <a:pt x="1589891" y="4017653"/>
                  <a:pt x="1587362" y="4012822"/>
                  <a:pt x="1590004" y="4007430"/>
                </a:cubicBezTo>
                <a:close/>
                <a:moveTo>
                  <a:pt x="1575729" y="3837356"/>
                </a:moveTo>
                <a:cubicBezTo>
                  <a:pt x="1575841" y="3829156"/>
                  <a:pt x="1583653" y="3829268"/>
                  <a:pt x="1589329" y="3828370"/>
                </a:cubicBezTo>
                <a:cubicBezTo>
                  <a:pt x="1594163" y="3827640"/>
                  <a:pt x="1597928" y="3830279"/>
                  <a:pt x="1597760" y="3835671"/>
                </a:cubicBezTo>
                <a:cubicBezTo>
                  <a:pt x="1597591" y="3842243"/>
                  <a:pt x="1592814" y="3844321"/>
                  <a:pt x="1585845" y="3845332"/>
                </a:cubicBezTo>
                <a:cubicBezTo>
                  <a:pt x="1582360" y="3844040"/>
                  <a:pt x="1575616" y="3843872"/>
                  <a:pt x="1575729" y="3837356"/>
                </a:cubicBezTo>
                <a:close/>
                <a:moveTo>
                  <a:pt x="1566174" y="3147569"/>
                </a:moveTo>
                <a:cubicBezTo>
                  <a:pt x="1565443" y="3145041"/>
                  <a:pt x="1566624" y="3141783"/>
                  <a:pt x="1569546" y="3141727"/>
                </a:cubicBezTo>
                <a:cubicBezTo>
                  <a:pt x="1573874" y="3141615"/>
                  <a:pt x="1574661" y="3145434"/>
                  <a:pt x="1575054" y="3148467"/>
                </a:cubicBezTo>
                <a:cubicBezTo>
                  <a:pt x="1574829" y="3152006"/>
                  <a:pt x="1573312" y="3154646"/>
                  <a:pt x="1570333" y="3153466"/>
                </a:cubicBezTo>
                <a:cubicBezTo>
                  <a:pt x="1568422" y="3152680"/>
                  <a:pt x="1566792" y="3149815"/>
                  <a:pt x="1566174" y="3147569"/>
                </a:cubicBezTo>
                <a:close/>
                <a:moveTo>
                  <a:pt x="1563420" y="4358306"/>
                </a:moveTo>
                <a:cubicBezTo>
                  <a:pt x="1563589" y="4356846"/>
                  <a:pt x="1563870" y="4355442"/>
                  <a:pt x="1564151" y="4354037"/>
                </a:cubicBezTo>
                <a:cubicBezTo>
                  <a:pt x="1564882" y="4354206"/>
                  <a:pt x="1566343" y="4354431"/>
                  <a:pt x="1566343" y="4354543"/>
                </a:cubicBezTo>
                <a:cubicBezTo>
                  <a:pt x="1566230" y="4356003"/>
                  <a:pt x="1565894" y="4357408"/>
                  <a:pt x="1565612" y="4358812"/>
                </a:cubicBezTo>
                <a:cubicBezTo>
                  <a:pt x="1564825" y="4358643"/>
                  <a:pt x="1563420" y="4358419"/>
                  <a:pt x="1563420" y="4358306"/>
                </a:cubicBezTo>
                <a:close/>
                <a:moveTo>
                  <a:pt x="1559936" y="4337131"/>
                </a:moveTo>
                <a:cubicBezTo>
                  <a:pt x="1561228" y="4336457"/>
                  <a:pt x="1562521" y="4335783"/>
                  <a:pt x="1563814" y="4335109"/>
                </a:cubicBezTo>
                <a:cubicBezTo>
                  <a:pt x="1564151" y="4335839"/>
                  <a:pt x="1564882" y="4337187"/>
                  <a:pt x="1564769" y="4337244"/>
                </a:cubicBezTo>
                <a:cubicBezTo>
                  <a:pt x="1563589" y="4338086"/>
                  <a:pt x="1562240" y="4338704"/>
                  <a:pt x="1560948" y="4339378"/>
                </a:cubicBezTo>
                <a:cubicBezTo>
                  <a:pt x="1560610" y="4338648"/>
                  <a:pt x="1560273" y="4337918"/>
                  <a:pt x="1559936" y="4337187"/>
                </a:cubicBezTo>
                <a:close/>
                <a:moveTo>
                  <a:pt x="1559936" y="3628302"/>
                </a:moveTo>
                <a:cubicBezTo>
                  <a:pt x="1561285" y="3627965"/>
                  <a:pt x="1562577" y="3627516"/>
                  <a:pt x="1563926" y="3627404"/>
                </a:cubicBezTo>
                <a:cubicBezTo>
                  <a:pt x="1564263" y="3627404"/>
                  <a:pt x="1565107" y="3629033"/>
                  <a:pt x="1564938" y="3629201"/>
                </a:cubicBezTo>
                <a:cubicBezTo>
                  <a:pt x="1564151" y="3630212"/>
                  <a:pt x="1563027" y="3630942"/>
                  <a:pt x="1562072" y="3631785"/>
                </a:cubicBezTo>
                <a:cubicBezTo>
                  <a:pt x="1561397" y="3630605"/>
                  <a:pt x="1560666" y="3629426"/>
                  <a:pt x="1559992" y="3628302"/>
                </a:cubicBezTo>
                <a:close/>
                <a:moveTo>
                  <a:pt x="1559093" y="2472609"/>
                </a:moveTo>
                <a:cubicBezTo>
                  <a:pt x="1559093" y="2471935"/>
                  <a:pt x="1561622" y="2470643"/>
                  <a:pt x="1562915" y="2470812"/>
                </a:cubicBezTo>
                <a:cubicBezTo>
                  <a:pt x="1564263" y="2470980"/>
                  <a:pt x="1565443" y="2472496"/>
                  <a:pt x="1566680" y="2473395"/>
                </a:cubicBezTo>
                <a:cubicBezTo>
                  <a:pt x="1565781" y="2474518"/>
                  <a:pt x="1564938" y="2475586"/>
                  <a:pt x="1564038" y="2476653"/>
                </a:cubicBezTo>
                <a:cubicBezTo>
                  <a:pt x="1561453" y="2476484"/>
                  <a:pt x="1559093" y="2475642"/>
                  <a:pt x="1559093" y="2472609"/>
                </a:cubicBezTo>
                <a:close/>
                <a:moveTo>
                  <a:pt x="1554034" y="1755692"/>
                </a:moveTo>
                <a:cubicBezTo>
                  <a:pt x="1551169" y="1755861"/>
                  <a:pt x="1548864" y="1754850"/>
                  <a:pt x="1548864" y="1751704"/>
                </a:cubicBezTo>
                <a:cubicBezTo>
                  <a:pt x="1548864" y="1748671"/>
                  <a:pt x="1551224" y="1747099"/>
                  <a:pt x="1553866" y="1746762"/>
                </a:cubicBezTo>
                <a:cubicBezTo>
                  <a:pt x="1556564" y="1746425"/>
                  <a:pt x="1559093" y="1747548"/>
                  <a:pt x="1559093" y="1750749"/>
                </a:cubicBezTo>
                <a:cubicBezTo>
                  <a:pt x="1559093" y="1753726"/>
                  <a:pt x="1556676" y="1755074"/>
                  <a:pt x="1554034" y="1755748"/>
                </a:cubicBezTo>
                <a:close/>
                <a:moveTo>
                  <a:pt x="1544312" y="2641391"/>
                </a:moveTo>
                <a:cubicBezTo>
                  <a:pt x="1545380" y="2641559"/>
                  <a:pt x="1546729" y="2643694"/>
                  <a:pt x="1547009" y="2645154"/>
                </a:cubicBezTo>
                <a:cubicBezTo>
                  <a:pt x="1547572" y="2647682"/>
                  <a:pt x="1547178" y="2650995"/>
                  <a:pt x="1544480" y="2651501"/>
                </a:cubicBezTo>
                <a:cubicBezTo>
                  <a:pt x="1541389" y="2652062"/>
                  <a:pt x="1541052" y="2648749"/>
                  <a:pt x="1540658" y="2646334"/>
                </a:cubicBezTo>
                <a:cubicBezTo>
                  <a:pt x="1540658" y="2643694"/>
                  <a:pt x="1540940" y="2640941"/>
                  <a:pt x="1544312" y="2641447"/>
                </a:cubicBezTo>
                <a:close/>
                <a:moveTo>
                  <a:pt x="1542738" y="1379710"/>
                </a:moveTo>
                <a:cubicBezTo>
                  <a:pt x="1542232" y="1380777"/>
                  <a:pt x="1540096" y="1381002"/>
                  <a:pt x="1538635" y="1381563"/>
                </a:cubicBezTo>
                <a:cubicBezTo>
                  <a:pt x="1537904" y="1380272"/>
                  <a:pt x="1536388" y="1378811"/>
                  <a:pt x="1536668" y="1377744"/>
                </a:cubicBezTo>
                <a:cubicBezTo>
                  <a:pt x="1536949" y="1376452"/>
                  <a:pt x="1538748" y="1374655"/>
                  <a:pt x="1539872" y="1374655"/>
                </a:cubicBezTo>
                <a:cubicBezTo>
                  <a:pt x="1542850" y="1374655"/>
                  <a:pt x="1544031" y="1377014"/>
                  <a:pt x="1542738" y="1379710"/>
                </a:cubicBezTo>
                <a:close/>
                <a:moveTo>
                  <a:pt x="1549370" y="3409195"/>
                </a:moveTo>
                <a:cubicBezTo>
                  <a:pt x="1550438" y="3409588"/>
                  <a:pt x="1550944" y="3411498"/>
                  <a:pt x="1551618" y="3412509"/>
                </a:cubicBezTo>
                <a:cubicBezTo>
                  <a:pt x="1550719" y="3415710"/>
                  <a:pt x="1548302" y="3416103"/>
                  <a:pt x="1545942" y="3415317"/>
                </a:cubicBezTo>
                <a:cubicBezTo>
                  <a:pt x="1544873" y="3414980"/>
                  <a:pt x="1543525" y="3412789"/>
                  <a:pt x="1543750" y="3411835"/>
                </a:cubicBezTo>
                <a:cubicBezTo>
                  <a:pt x="1544424" y="3409026"/>
                  <a:pt x="1547009" y="3408352"/>
                  <a:pt x="1549370" y="3409195"/>
                </a:cubicBezTo>
                <a:close/>
                <a:moveTo>
                  <a:pt x="1543468" y="1732607"/>
                </a:moveTo>
                <a:cubicBezTo>
                  <a:pt x="1543413" y="1731147"/>
                  <a:pt x="1544031" y="1729181"/>
                  <a:pt x="1545042" y="1728339"/>
                </a:cubicBezTo>
                <a:cubicBezTo>
                  <a:pt x="1545885" y="1727665"/>
                  <a:pt x="1548583" y="1727665"/>
                  <a:pt x="1549033" y="1728339"/>
                </a:cubicBezTo>
                <a:cubicBezTo>
                  <a:pt x="1550719" y="1730866"/>
                  <a:pt x="1549089" y="1732776"/>
                  <a:pt x="1547009" y="1734293"/>
                </a:cubicBezTo>
                <a:cubicBezTo>
                  <a:pt x="1545155" y="1735135"/>
                  <a:pt x="1543581" y="1734573"/>
                  <a:pt x="1543468" y="1732551"/>
                </a:cubicBezTo>
                <a:close/>
                <a:moveTo>
                  <a:pt x="1555046" y="2763723"/>
                </a:moveTo>
                <a:cubicBezTo>
                  <a:pt x="1553979" y="2764846"/>
                  <a:pt x="1553023" y="2766924"/>
                  <a:pt x="1551899" y="2766980"/>
                </a:cubicBezTo>
                <a:cubicBezTo>
                  <a:pt x="1548639" y="2767261"/>
                  <a:pt x="1548077" y="2764734"/>
                  <a:pt x="1549314" y="2762318"/>
                </a:cubicBezTo>
                <a:cubicBezTo>
                  <a:pt x="1549875" y="2761195"/>
                  <a:pt x="1551787" y="2760240"/>
                  <a:pt x="1553079" y="2760240"/>
                </a:cubicBezTo>
                <a:cubicBezTo>
                  <a:pt x="1553698" y="2760240"/>
                  <a:pt x="1554428" y="2762487"/>
                  <a:pt x="1555046" y="2763723"/>
                </a:cubicBezTo>
                <a:close/>
                <a:moveTo>
                  <a:pt x="1542907" y="4402847"/>
                </a:moveTo>
                <a:cubicBezTo>
                  <a:pt x="1543188" y="4399477"/>
                  <a:pt x="1546054" y="4399196"/>
                  <a:pt x="1548695" y="4400263"/>
                </a:cubicBezTo>
                <a:cubicBezTo>
                  <a:pt x="1551169" y="4401274"/>
                  <a:pt x="1553416" y="4403071"/>
                  <a:pt x="1552292" y="4406104"/>
                </a:cubicBezTo>
                <a:cubicBezTo>
                  <a:pt x="1551899" y="4407115"/>
                  <a:pt x="1549426" y="4407284"/>
                  <a:pt x="1548190" y="4407789"/>
                </a:cubicBezTo>
                <a:cubicBezTo>
                  <a:pt x="1545155" y="4407340"/>
                  <a:pt x="1542626" y="4405767"/>
                  <a:pt x="1542907" y="4402847"/>
                </a:cubicBezTo>
                <a:close/>
                <a:moveTo>
                  <a:pt x="1545773" y="3767372"/>
                </a:moveTo>
                <a:cubicBezTo>
                  <a:pt x="1545042" y="3765968"/>
                  <a:pt x="1543806" y="3764564"/>
                  <a:pt x="1543806" y="3763160"/>
                </a:cubicBezTo>
                <a:cubicBezTo>
                  <a:pt x="1543806" y="3761755"/>
                  <a:pt x="1545042" y="3760351"/>
                  <a:pt x="1545773" y="3758947"/>
                </a:cubicBezTo>
                <a:cubicBezTo>
                  <a:pt x="1546504" y="3760351"/>
                  <a:pt x="1547740" y="3761755"/>
                  <a:pt x="1547740" y="3763160"/>
                </a:cubicBezTo>
                <a:cubicBezTo>
                  <a:pt x="1547740" y="3764564"/>
                  <a:pt x="1546504" y="3765968"/>
                  <a:pt x="1545773" y="3767372"/>
                </a:cubicBezTo>
                <a:close/>
                <a:moveTo>
                  <a:pt x="1540715" y="3692839"/>
                </a:moveTo>
                <a:cubicBezTo>
                  <a:pt x="1541445" y="3691659"/>
                  <a:pt x="1542457" y="3690704"/>
                  <a:pt x="1543413" y="3689693"/>
                </a:cubicBezTo>
                <a:cubicBezTo>
                  <a:pt x="1544087" y="3690873"/>
                  <a:pt x="1544762" y="3692108"/>
                  <a:pt x="1545436" y="3693288"/>
                </a:cubicBezTo>
                <a:cubicBezTo>
                  <a:pt x="1544762" y="3695310"/>
                  <a:pt x="1543468" y="3695872"/>
                  <a:pt x="1541839" y="3694748"/>
                </a:cubicBezTo>
                <a:cubicBezTo>
                  <a:pt x="1541277" y="3694355"/>
                  <a:pt x="1540546" y="3693119"/>
                  <a:pt x="1540715" y="3692839"/>
                </a:cubicBezTo>
                <a:close/>
                <a:moveTo>
                  <a:pt x="1540378" y="3503106"/>
                </a:moveTo>
                <a:cubicBezTo>
                  <a:pt x="1542794" y="3499343"/>
                  <a:pt x="1546616" y="3497433"/>
                  <a:pt x="1551056" y="3498276"/>
                </a:cubicBezTo>
                <a:cubicBezTo>
                  <a:pt x="1552011" y="3498444"/>
                  <a:pt x="1552629" y="3500691"/>
                  <a:pt x="1553360" y="3501983"/>
                </a:cubicBezTo>
                <a:cubicBezTo>
                  <a:pt x="1551281" y="3506251"/>
                  <a:pt x="1547572" y="3508105"/>
                  <a:pt x="1543244" y="3508161"/>
                </a:cubicBezTo>
                <a:cubicBezTo>
                  <a:pt x="1540265" y="3508161"/>
                  <a:pt x="1538635" y="3505802"/>
                  <a:pt x="1540321" y="3503162"/>
                </a:cubicBezTo>
                <a:close/>
                <a:moveTo>
                  <a:pt x="1525653" y="4484458"/>
                </a:moveTo>
                <a:cubicBezTo>
                  <a:pt x="1525653" y="4479908"/>
                  <a:pt x="1526664" y="4475134"/>
                  <a:pt x="1531217" y="4473336"/>
                </a:cubicBezTo>
                <a:cubicBezTo>
                  <a:pt x="1534196" y="4472157"/>
                  <a:pt x="1535938" y="4475077"/>
                  <a:pt x="1536163" y="4477886"/>
                </a:cubicBezTo>
                <a:cubicBezTo>
                  <a:pt x="1536556" y="4482604"/>
                  <a:pt x="1535151" y="4486648"/>
                  <a:pt x="1530655" y="4488895"/>
                </a:cubicBezTo>
                <a:cubicBezTo>
                  <a:pt x="1527395" y="4489288"/>
                  <a:pt x="1525597" y="4487434"/>
                  <a:pt x="1525597" y="4484458"/>
                </a:cubicBezTo>
                <a:close/>
                <a:moveTo>
                  <a:pt x="1510197" y="3862070"/>
                </a:moveTo>
                <a:cubicBezTo>
                  <a:pt x="1522337" y="3859655"/>
                  <a:pt x="1527789" y="3865328"/>
                  <a:pt x="1531273" y="3874427"/>
                </a:cubicBezTo>
                <a:cubicBezTo>
                  <a:pt x="1523630" y="3872742"/>
                  <a:pt x="1515818" y="3871506"/>
                  <a:pt x="1510197" y="3862070"/>
                </a:cubicBezTo>
                <a:close/>
                <a:moveTo>
                  <a:pt x="1520538" y="3892400"/>
                </a:moveTo>
                <a:cubicBezTo>
                  <a:pt x="1521831" y="3892232"/>
                  <a:pt x="1524417" y="3893467"/>
                  <a:pt x="1524417" y="3894085"/>
                </a:cubicBezTo>
                <a:cubicBezTo>
                  <a:pt x="1524417" y="3897062"/>
                  <a:pt x="1522112" y="3898017"/>
                  <a:pt x="1519583" y="3898354"/>
                </a:cubicBezTo>
                <a:cubicBezTo>
                  <a:pt x="1518684" y="3897287"/>
                  <a:pt x="1517785" y="3896163"/>
                  <a:pt x="1516885" y="3895096"/>
                </a:cubicBezTo>
                <a:cubicBezTo>
                  <a:pt x="1518066" y="3894141"/>
                  <a:pt x="1519190" y="3892569"/>
                  <a:pt x="1520482" y="3892400"/>
                </a:cubicBezTo>
                <a:close/>
                <a:moveTo>
                  <a:pt x="1509354" y="4725133"/>
                </a:moveTo>
                <a:cubicBezTo>
                  <a:pt x="1520370" y="4731930"/>
                  <a:pt x="1523630" y="4738669"/>
                  <a:pt x="1525540" y="4750633"/>
                </a:cubicBezTo>
                <a:cubicBezTo>
                  <a:pt x="1514693" y="4745073"/>
                  <a:pt x="1510422" y="4739006"/>
                  <a:pt x="1509354" y="4725133"/>
                </a:cubicBezTo>
                <a:close/>
                <a:moveTo>
                  <a:pt x="1505701" y="3929134"/>
                </a:moveTo>
                <a:cubicBezTo>
                  <a:pt x="1505870" y="3928347"/>
                  <a:pt x="1506039" y="3926887"/>
                  <a:pt x="1506263" y="3926887"/>
                </a:cubicBezTo>
                <a:cubicBezTo>
                  <a:pt x="1507612" y="3926831"/>
                  <a:pt x="1509017" y="3927055"/>
                  <a:pt x="1510366" y="3927168"/>
                </a:cubicBezTo>
                <a:cubicBezTo>
                  <a:pt x="1510197" y="3927954"/>
                  <a:pt x="1510029" y="3929358"/>
                  <a:pt x="1509804" y="3929414"/>
                </a:cubicBezTo>
                <a:cubicBezTo>
                  <a:pt x="1508455" y="3929526"/>
                  <a:pt x="1507050" y="3929246"/>
                  <a:pt x="1505701" y="3929134"/>
                </a:cubicBezTo>
                <a:close/>
                <a:moveTo>
                  <a:pt x="1488054" y="3732156"/>
                </a:moveTo>
                <a:cubicBezTo>
                  <a:pt x="1491314" y="3728168"/>
                  <a:pt x="1496147" y="3728280"/>
                  <a:pt x="1500025" y="3730639"/>
                </a:cubicBezTo>
                <a:cubicBezTo>
                  <a:pt x="1510254" y="3736873"/>
                  <a:pt x="1516379" y="3746197"/>
                  <a:pt x="1519415" y="3762542"/>
                </a:cubicBezTo>
                <a:cubicBezTo>
                  <a:pt x="1502722" y="3760969"/>
                  <a:pt x="1498170" y="3748500"/>
                  <a:pt x="1489965" y="3741423"/>
                </a:cubicBezTo>
                <a:cubicBezTo>
                  <a:pt x="1487267" y="3739064"/>
                  <a:pt x="1485243" y="3735526"/>
                  <a:pt x="1487997" y="3732156"/>
                </a:cubicBezTo>
                <a:close/>
                <a:moveTo>
                  <a:pt x="1521494" y="3196546"/>
                </a:moveTo>
                <a:cubicBezTo>
                  <a:pt x="1520763" y="3199299"/>
                  <a:pt x="1517785" y="3199411"/>
                  <a:pt x="1515256" y="3199242"/>
                </a:cubicBezTo>
                <a:cubicBezTo>
                  <a:pt x="1513962" y="3198287"/>
                  <a:pt x="1511602" y="3197276"/>
                  <a:pt x="1511659" y="3196434"/>
                </a:cubicBezTo>
                <a:cubicBezTo>
                  <a:pt x="1511883" y="3193345"/>
                  <a:pt x="1514581" y="3192727"/>
                  <a:pt x="1517054" y="3192615"/>
                </a:cubicBezTo>
                <a:cubicBezTo>
                  <a:pt x="1519583" y="3192502"/>
                  <a:pt x="1522449" y="3193232"/>
                  <a:pt x="1521494" y="3196602"/>
                </a:cubicBezTo>
                <a:close/>
                <a:moveTo>
                  <a:pt x="1517223" y="3008443"/>
                </a:moveTo>
                <a:cubicBezTo>
                  <a:pt x="1516829" y="3009903"/>
                  <a:pt x="1515818" y="3011195"/>
                  <a:pt x="1515031" y="3012543"/>
                </a:cubicBezTo>
                <a:cubicBezTo>
                  <a:pt x="1513176" y="3012543"/>
                  <a:pt x="1512164" y="3011420"/>
                  <a:pt x="1512726" y="3009341"/>
                </a:cubicBezTo>
                <a:cubicBezTo>
                  <a:pt x="1513120" y="3007881"/>
                  <a:pt x="1513851" y="3005915"/>
                  <a:pt x="1514974" y="3005466"/>
                </a:cubicBezTo>
                <a:cubicBezTo>
                  <a:pt x="1516661" y="3004736"/>
                  <a:pt x="1517841" y="3006308"/>
                  <a:pt x="1517223" y="3008443"/>
                </a:cubicBezTo>
                <a:close/>
                <a:moveTo>
                  <a:pt x="1522674" y="3418069"/>
                </a:moveTo>
                <a:cubicBezTo>
                  <a:pt x="1522674" y="3418631"/>
                  <a:pt x="1521494" y="3419473"/>
                  <a:pt x="1520820" y="3419586"/>
                </a:cubicBezTo>
                <a:cubicBezTo>
                  <a:pt x="1518796" y="3419810"/>
                  <a:pt x="1517559" y="3418575"/>
                  <a:pt x="1517785" y="3416440"/>
                </a:cubicBezTo>
                <a:cubicBezTo>
                  <a:pt x="1517785" y="3415879"/>
                  <a:pt x="1519021" y="3415373"/>
                  <a:pt x="1519639" y="3414868"/>
                </a:cubicBezTo>
                <a:cubicBezTo>
                  <a:pt x="1521718" y="3414868"/>
                  <a:pt x="1522899" y="3415935"/>
                  <a:pt x="1522674" y="3418069"/>
                </a:cubicBezTo>
                <a:close/>
                <a:moveTo>
                  <a:pt x="1510029" y="1730979"/>
                </a:moveTo>
                <a:cubicBezTo>
                  <a:pt x="1510141" y="1730249"/>
                  <a:pt x="1510872" y="1729125"/>
                  <a:pt x="1511490" y="1729013"/>
                </a:cubicBezTo>
                <a:cubicBezTo>
                  <a:pt x="1513569" y="1728507"/>
                  <a:pt x="1514581" y="1729631"/>
                  <a:pt x="1514413" y="1731821"/>
                </a:cubicBezTo>
                <a:cubicBezTo>
                  <a:pt x="1513907" y="1732495"/>
                  <a:pt x="1513513" y="1733675"/>
                  <a:pt x="1512951" y="1733787"/>
                </a:cubicBezTo>
                <a:cubicBezTo>
                  <a:pt x="1510872" y="1734293"/>
                  <a:pt x="1509747" y="1733169"/>
                  <a:pt x="1510085" y="1730979"/>
                </a:cubicBezTo>
                <a:close/>
                <a:moveTo>
                  <a:pt x="1510422" y="2238561"/>
                </a:moveTo>
                <a:cubicBezTo>
                  <a:pt x="1510254" y="2239347"/>
                  <a:pt x="1510029" y="2240864"/>
                  <a:pt x="1509916" y="2240864"/>
                </a:cubicBezTo>
                <a:cubicBezTo>
                  <a:pt x="1508511" y="2240695"/>
                  <a:pt x="1507106" y="2240414"/>
                  <a:pt x="1505701" y="2240077"/>
                </a:cubicBezTo>
                <a:cubicBezTo>
                  <a:pt x="1505870" y="2239291"/>
                  <a:pt x="1506095" y="2237774"/>
                  <a:pt x="1506151" y="2237774"/>
                </a:cubicBezTo>
                <a:cubicBezTo>
                  <a:pt x="1507556" y="2237943"/>
                  <a:pt x="1508961" y="2238280"/>
                  <a:pt x="1510366" y="2238561"/>
                </a:cubicBezTo>
                <a:close/>
                <a:moveTo>
                  <a:pt x="1465910" y="3071462"/>
                </a:moveTo>
                <a:cubicBezTo>
                  <a:pt x="1465685" y="3066520"/>
                  <a:pt x="1467821" y="3062307"/>
                  <a:pt x="1472823" y="3061352"/>
                </a:cubicBezTo>
                <a:cubicBezTo>
                  <a:pt x="1479343" y="3060116"/>
                  <a:pt x="1479736" y="3064947"/>
                  <a:pt x="1479399" y="3069889"/>
                </a:cubicBezTo>
                <a:cubicBezTo>
                  <a:pt x="1478500" y="3074495"/>
                  <a:pt x="1483220" y="3082078"/>
                  <a:pt x="1474678" y="3082639"/>
                </a:cubicBezTo>
                <a:cubicBezTo>
                  <a:pt x="1468383" y="3083089"/>
                  <a:pt x="1466135" y="3077247"/>
                  <a:pt x="1465910" y="3071462"/>
                </a:cubicBezTo>
                <a:close/>
                <a:moveTo>
                  <a:pt x="1470575" y="3097299"/>
                </a:moveTo>
                <a:cubicBezTo>
                  <a:pt x="1470687" y="3096681"/>
                  <a:pt x="1471699" y="3095951"/>
                  <a:pt x="1472374" y="3095782"/>
                </a:cubicBezTo>
                <a:cubicBezTo>
                  <a:pt x="1474397" y="3095390"/>
                  <a:pt x="1475464" y="3096457"/>
                  <a:pt x="1475128" y="3098591"/>
                </a:cubicBezTo>
                <a:cubicBezTo>
                  <a:pt x="1475015" y="3099209"/>
                  <a:pt x="1473947" y="3099602"/>
                  <a:pt x="1473329" y="3100164"/>
                </a:cubicBezTo>
                <a:cubicBezTo>
                  <a:pt x="1471306" y="3100388"/>
                  <a:pt x="1470238" y="3099433"/>
                  <a:pt x="1470575" y="3097299"/>
                </a:cubicBezTo>
                <a:close/>
                <a:moveTo>
                  <a:pt x="1476476" y="2144649"/>
                </a:moveTo>
                <a:cubicBezTo>
                  <a:pt x="1478556" y="2144986"/>
                  <a:pt x="1479230" y="2146334"/>
                  <a:pt x="1478612" y="2148244"/>
                </a:cubicBezTo>
                <a:cubicBezTo>
                  <a:pt x="1477881" y="2148637"/>
                  <a:pt x="1477151" y="2149424"/>
                  <a:pt x="1476533" y="2149311"/>
                </a:cubicBezTo>
                <a:cubicBezTo>
                  <a:pt x="1474453" y="2148974"/>
                  <a:pt x="1473666" y="2147570"/>
                  <a:pt x="1474453" y="2145773"/>
                </a:cubicBezTo>
                <a:cubicBezTo>
                  <a:pt x="1474734" y="2145211"/>
                  <a:pt x="1475858" y="2144593"/>
                  <a:pt x="1476476" y="2144705"/>
                </a:cubicBezTo>
                <a:close/>
                <a:moveTo>
                  <a:pt x="1474003" y="1298998"/>
                </a:moveTo>
                <a:cubicBezTo>
                  <a:pt x="1473216" y="1297762"/>
                  <a:pt x="1472598" y="1296414"/>
                  <a:pt x="1471980" y="1295122"/>
                </a:cubicBezTo>
                <a:lnTo>
                  <a:pt x="1474116" y="1294055"/>
                </a:lnTo>
                <a:cubicBezTo>
                  <a:pt x="1474790" y="1295347"/>
                  <a:pt x="1475408" y="1296695"/>
                  <a:pt x="1476083" y="1297987"/>
                </a:cubicBezTo>
                <a:cubicBezTo>
                  <a:pt x="1475352" y="1298324"/>
                  <a:pt x="1474116" y="1299054"/>
                  <a:pt x="1474059" y="1298998"/>
                </a:cubicBezTo>
                <a:close/>
                <a:moveTo>
                  <a:pt x="1494742" y="2685763"/>
                </a:moveTo>
                <a:cubicBezTo>
                  <a:pt x="1490583" y="2698232"/>
                  <a:pt x="1484850" y="2702220"/>
                  <a:pt x="1473497" y="2701939"/>
                </a:cubicBezTo>
                <a:cubicBezTo>
                  <a:pt x="1479230" y="2693402"/>
                  <a:pt x="1485412" y="2690088"/>
                  <a:pt x="1494742" y="2685763"/>
                </a:cubicBezTo>
                <a:close/>
                <a:moveTo>
                  <a:pt x="1474172" y="2803264"/>
                </a:moveTo>
                <a:cubicBezTo>
                  <a:pt x="1474903" y="2802871"/>
                  <a:pt x="1475633" y="2802085"/>
                  <a:pt x="1476308" y="2802141"/>
                </a:cubicBezTo>
                <a:cubicBezTo>
                  <a:pt x="1478387" y="2802422"/>
                  <a:pt x="1479230" y="2803826"/>
                  <a:pt x="1478443" y="2805680"/>
                </a:cubicBezTo>
                <a:cubicBezTo>
                  <a:pt x="1478162" y="2806297"/>
                  <a:pt x="1477038" y="2806915"/>
                  <a:pt x="1476420" y="2806803"/>
                </a:cubicBezTo>
                <a:cubicBezTo>
                  <a:pt x="1474284" y="2806522"/>
                  <a:pt x="1473610" y="2805174"/>
                  <a:pt x="1474172" y="2803208"/>
                </a:cubicBezTo>
                <a:close/>
                <a:moveTo>
                  <a:pt x="1466472" y="977610"/>
                </a:moveTo>
                <a:cubicBezTo>
                  <a:pt x="1465349" y="963624"/>
                  <a:pt x="1472542" y="959075"/>
                  <a:pt x="1483052" y="957333"/>
                </a:cubicBezTo>
                <a:cubicBezTo>
                  <a:pt x="1479511" y="964972"/>
                  <a:pt x="1477376" y="974296"/>
                  <a:pt x="1466472" y="977610"/>
                </a:cubicBezTo>
                <a:close/>
                <a:moveTo>
                  <a:pt x="1486143" y="1972778"/>
                </a:moveTo>
                <a:cubicBezTo>
                  <a:pt x="1487267" y="1979069"/>
                  <a:pt x="1486199" y="1986033"/>
                  <a:pt x="1484120" y="1992942"/>
                </a:cubicBezTo>
                <a:cubicBezTo>
                  <a:pt x="1483389" y="1993167"/>
                  <a:pt x="1482433" y="1993784"/>
                  <a:pt x="1481984" y="1993560"/>
                </a:cubicBezTo>
                <a:cubicBezTo>
                  <a:pt x="1481310" y="1993223"/>
                  <a:pt x="1480635" y="1992156"/>
                  <a:pt x="1480635" y="1991425"/>
                </a:cubicBezTo>
                <a:cubicBezTo>
                  <a:pt x="1480691" y="1985191"/>
                  <a:pt x="1480691" y="1978900"/>
                  <a:pt x="1481310" y="1972722"/>
                </a:cubicBezTo>
                <a:cubicBezTo>
                  <a:pt x="1481478" y="1970756"/>
                  <a:pt x="1483614" y="1970587"/>
                  <a:pt x="1486143" y="1972722"/>
                </a:cubicBezTo>
                <a:close/>
                <a:moveTo>
                  <a:pt x="1498058" y="2292874"/>
                </a:moveTo>
                <a:cubicBezTo>
                  <a:pt x="1499294" y="2293604"/>
                  <a:pt x="1500587" y="2295963"/>
                  <a:pt x="1500418" y="2297368"/>
                </a:cubicBezTo>
                <a:cubicBezTo>
                  <a:pt x="1499744" y="2303490"/>
                  <a:pt x="1494686" y="2303097"/>
                  <a:pt x="1490414" y="2303771"/>
                </a:cubicBezTo>
                <a:cubicBezTo>
                  <a:pt x="1488728" y="2302029"/>
                  <a:pt x="1486986" y="2300232"/>
                  <a:pt x="1485300" y="2298491"/>
                </a:cubicBezTo>
                <a:cubicBezTo>
                  <a:pt x="1486986" y="2300232"/>
                  <a:pt x="1488728" y="2302029"/>
                  <a:pt x="1490414" y="2303771"/>
                </a:cubicBezTo>
                <a:cubicBezTo>
                  <a:pt x="1489627" y="2305287"/>
                  <a:pt x="1489065" y="2306916"/>
                  <a:pt x="1488054" y="2308264"/>
                </a:cubicBezTo>
                <a:cubicBezTo>
                  <a:pt x="1485806" y="2311353"/>
                  <a:pt x="1484232" y="2317195"/>
                  <a:pt x="1479230" y="2313488"/>
                </a:cubicBezTo>
                <a:cubicBezTo>
                  <a:pt x="1476364" y="2311353"/>
                  <a:pt x="1478781" y="2307197"/>
                  <a:pt x="1480579" y="2304388"/>
                </a:cubicBezTo>
                <a:cubicBezTo>
                  <a:pt x="1481928" y="2302254"/>
                  <a:pt x="1483727" y="2300400"/>
                  <a:pt x="1485300" y="2298435"/>
                </a:cubicBezTo>
                <a:cubicBezTo>
                  <a:pt x="1488616" y="2294166"/>
                  <a:pt x="1491763" y="2289223"/>
                  <a:pt x="1498058" y="2292818"/>
                </a:cubicBezTo>
                <a:close/>
                <a:moveTo>
                  <a:pt x="1473216" y="4495916"/>
                </a:moveTo>
                <a:cubicBezTo>
                  <a:pt x="1473666" y="4494511"/>
                  <a:pt x="1475296" y="4493557"/>
                  <a:pt x="1476364" y="4492433"/>
                </a:cubicBezTo>
                <a:cubicBezTo>
                  <a:pt x="1478443" y="4492265"/>
                  <a:pt x="1479792" y="4493388"/>
                  <a:pt x="1479118" y="4495298"/>
                </a:cubicBezTo>
                <a:cubicBezTo>
                  <a:pt x="1478668" y="4496702"/>
                  <a:pt x="1477207" y="4498162"/>
                  <a:pt x="1475858" y="4498668"/>
                </a:cubicBezTo>
                <a:cubicBezTo>
                  <a:pt x="1474003" y="4499342"/>
                  <a:pt x="1472598" y="4497825"/>
                  <a:pt x="1473216" y="4495916"/>
                </a:cubicBezTo>
                <a:close/>
                <a:moveTo>
                  <a:pt x="1472598" y="3528943"/>
                </a:moveTo>
                <a:cubicBezTo>
                  <a:pt x="1470351" y="3524056"/>
                  <a:pt x="1473666" y="3520462"/>
                  <a:pt x="1476195" y="3516923"/>
                </a:cubicBezTo>
                <a:cubicBezTo>
                  <a:pt x="1477151" y="3515575"/>
                  <a:pt x="1478781" y="3514677"/>
                  <a:pt x="1481535" y="3512430"/>
                </a:cubicBezTo>
                <a:cubicBezTo>
                  <a:pt x="1482883" y="3514901"/>
                  <a:pt x="1483614" y="3515631"/>
                  <a:pt x="1483670" y="3516418"/>
                </a:cubicBezTo>
                <a:cubicBezTo>
                  <a:pt x="1484063" y="3522259"/>
                  <a:pt x="1481928" y="3526977"/>
                  <a:pt x="1476982" y="3529898"/>
                </a:cubicBezTo>
                <a:cubicBezTo>
                  <a:pt x="1475971" y="3530516"/>
                  <a:pt x="1472992" y="3529842"/>
                  <a:pt x="1472598" y="3528943"/>
                </a:cubicBezTo>
                <a:close/>
                <a:moveTo>
                  <a:pt x="1467821" y="4130773"/>
                </a:moveTo>
                <a:cubicBezTo>
                  <a:pt x="1468439" y="4130268"/>
                  <a:pt x="1469001" y="4129313"/>
                  <a:pt x="1469620" y="4129313"/>
                </a:cubicBezTo>
                <a:cubicBezTo>
                  <a:pt x="1471756" y="4129313"/>
                  <a:pt x="1472767" y="4130661"/>
                  <a:pt x="1472149" y="4132795"/>
                </a:cubicBezTo>
                <a:cubicBezTo>
                  <a:pt x="1471980" y="4133413"/>
                  <a:pt x="1471025" y="4134312"/>
                  <a:pt x="1470406" y="4134312"/>
                </a:cubicBezTo>
                <a:cubicBezTo>
                  <a:pt x="1468271" y="4134312"/>
                  <a:pt x="1467428" y="4132964"/>
                  <a:pt x="1467821" y="4130773"/>
                </a:cubicBezTo>
                <a:close/>
                <a:moveTo>
                  <a:pt x="1468720" y="3344547"/>
                </a:moveTo>
                <a:cubicBezTo>
                  <a:pt x="1474903" y="3344153"/>
                  <a:pt x="1477938" y="3348534"/>
                  <a:pt x="1478500" y="3354320"/>
                </a:cubicBezTo>
                <a:cubicBezTo>
                  <a:pt x="1478949" y="3358982"/>
                  <a:pt x="1477488" y="3362969"/>
                  <a:pt x="1472149" y="3364036"/>
                </a:cubicBezTo>
                <a:cubicBezTo>
                  <a:pt x="1466303" y="3363250"/>
                  <a:pt x="1463157" y="3359150"/>
                  <a:pt x="1462088" y="3353702"/>
                </a:cubicBezTo>
                <a:cubicBezTo>
                  <a:pt x="1461133" y="3348759"/>
                  <a:pt x="1463718" y="3344884"/>
                  <a:pt x="1468720" y="3344547"/>
                </a:cubicBezTo>
                <a:close/>
                <a:moveTo>
                  <a:pt x="1452534" y="2674136"/>
                </a:moveTo>
                <a:cubicBezTo>
                  <a:pt x="1450511" y="2669587"/>
                  <a:pt x="1448150" y="2664532"/>
                  <a:pt x="1453265" y="2656893"/>
                </a:cubicBezTo>
                <a:cubicBezTo>
                  <a:pt x="1457031" y="2662060"/>
                  <a:pt x="1459447" y="2665543"/>
                  <a:pt x="1462088" y="2668913"/>
                </a:cubicBezTo>
                <a:cubicBezTo>
                  <a:pt x="1464674" y="2672114"/>
                  <a:pt x="1469620" y="2675709"/>
                  <a:pt x="1464618" y="2679472"/>
                </a:cubicBezTo>
                <a:cubicBezTo>
                  <a:pt x="1459503" y="2683291"/>
                  <a:pt x="1454839" y="2679304"/>
                  <a:pt x="1452534" y="2674192"/>
                </a:cubicBezTo>
                <a:close/>
                <a:moveTo>
                  <a:pt x="1451073" y="3398411"/>
                </a:moveTo>
                <a:cubicBezTo>
                  <a:pt x="1449893" y="3397343"/>
                  <a:pt x="1447870" y="3396389"/>
                  <a:pt x="1447701" y="3395153"/>
                </a:cubicBezTo>
                <a:cubicBezTo>
                  <a:pt x="1447251" y="3392176"/>
                  <a:pt x="1448994" y="3389930"/>
                  <a:pt x="1452029" y="3390098"/>
                </a:cubicBezTo>
                <a:cubicBezTo>
                  <a:pt x="1453265" y="3390154"/>
                  <a:pt x="1455176" y="3391952"/>
                  <a:pt x="1455401" y="3393187"/>
                </a:cubicBezTo>
                <a:cubicBezTo>
                  <a:pt x="1455850" y="3396164"/>
                  <a:pt x="1454164" y="3398074"/>
                  <a:pt x="1451073" y="3398355"/>
                </a:cubicBezTo>
                <a:close/>
                <a:moveTo>
                  <a:pt x="1451972" y="3567024"/>
                </a:moveTo>
                <a:cubicBezTo>
                  <a:pt x="1450680" y="3566631"/>
                  <a:pt x="1449499" y="3565845"/>
                  <a:pt x="1448263" y="3565171"/>
                </a:cubicBezTo>
                <a:cubicBezTo>
                  <a:pt x="1449219" y="3564160"/>
                  <a:pt x="1450174" y="3563093"/>
                  <a:pt x="1451129" y="3562082"/>
                </a:cubicBezTo>
                <a:cubicBezTo>
                  <a:pt x="1451972" y="3563205"/>
                  <a:pt x="1452927" y="3564328"/>
                  <a:pt x="1453602" y="3565564"/>
                </a:cubicBezTo>
                <a:cubicBezTo>
                  <a:pt x="1453658" y="3565676"/>
                  <a:pt x="1452366" y="3567137"/>
                  <a:pt x="1451972" y="3567024"/>
                </a:cubicBezTo>
                <a:close/>
                <a:moveTo>
                  <a:pt x="1426962" y="4611283"/>
                </a:moveTo>
                <a:cubicBezTo>
                  <a:pt x="1426682" y="4608362"/>
                  <a:pt x="1427580" y="4605498"/>
                  <a:pt x="1430110" y="4604543"/>
                </a:cubicBezTo>
                <a:cubicBezTo>
                  <a:pt x="1433538" y="4603251"/>
                  <a:pt x="1434662" y="4606059"/>
                  <a:pt x="1434606" y="4608924"/>
                </a:cubicBezTo>
                <a:cubicBezTo>
                  <a:pt x="1434494" y="4611732"/>
                  <a:pt x="1433089" y="4614260"/>
                  <a:pt x="1430054" y="4614372"/>
                </a:cubicBezTo>
                <a:cubicBezTo>
                  <a:pt x="1429042" y="4614372"/>
                  <a:pt x="1427918" y="4612294"/>
                  <a:pt x="1426962" y="4611283"/>
                </a:cubicBezTo>
                <a:close/>
                <a:moveTo>
                  <a:pt x="1428761" y="1643527"/>
                </a:moveTo>
                <a:cubicBezTo>
                  <a:pt x="1429154" y="1645099"/>
                  <a:pt x="1428592" y="1646953"/>
                  <a:pt x="1428367" y="1650547"/>
                </a:cubicBezTo>
                <a:cubicBezTo>
                  <a:pt x="1425613" y="1649761"/>
                  <a:pt x="1424602" y="1649705"/>
                  <a:pt x="1423984" y="1649199"/>
                </a:cubicBezTo>
                <a:cubicBezTo>
                  <a:pt x="1419544" y="1645492"/>
                  <a:pt x="1417464" y="1640830"/>
                  <a:pt x="1419488" y="1635045"/>
                </a:cubicBezTo>
                <a:cubicBezTo>
                  <a:pt x="1419937" y="1633810"/>
                  <a:pt x="1422354" y="1632068"/>
                  <a:pt x="1423253" y="1632349"/>
                </a:cubicBezTo>
                <a:cubicBezTo>
                  <a:pt x="1428255" y="1634147"/>
                  <a:pt x="1427749" y="1639370"/>
                  <a:pt x="1428817" y="1643470"/>
                </a:cubicBezTo>
                <a:close/>
                <a:moveTo>
                  <a:pt x="1424208" y="1023835"/>
                </a:moveTo>
                <a:cubicBezTo>
                  <a:pt x="1423478" y="1022712"/>
                  <a:pt x="1422747" y="1021532"/>
                  <a:pt x="1422016" y="1020409"/>
                </a:cubicBezTo>
                <a:cubicBezTo>
                  <a:pt x="1423365" y="1020016"/>
                  <a:pt x="1424715" y="1019454"/>
                  <a:pt x="1426120" y="1019286"/>
                </a:cubicBezTo>
                <a:cubicBezTo>
                  <a:pt x="1426400" y="1019286"/>
                  <a:pt x="1427356" y="1020914"/>
                  <a:pt x="1427187" y="1021083"/>
                </a:cubicBezTo>
                <a:cubicBezTo>
                  <a:pt x="1426344" y="1022150"/>
                  <a:pt x="1425220" y="1022936"/>
                  <a:pt x="1424208" y="1023835"/>
                </a:cubicBezTo>
                <a:close/>
                <a:moveTo>
                  <a:pt x="1426175" y="2632741"/>
                </a:moveTo>
                <a:cubicBezTo>
                  <a:pt x="1428480" y="2630719"/>
                  <a:pt x="1430503" y="2633134"/>
                  <a:pt x="1431234" y="2636561"/>
                </a:cubicBezTo>
                <a:cubicBezTo>
                  <a:pt x="1430953" y="2640492"/>
                  <a:pt x="1430335" y="2645098"/>
                  <a:pt x="1425557" y="2646446"/>
                </a:cubicBezTo>
                <a:cubicBezTo>
                  <a:pt x="1422467" y="2647288"/>
                  <a:pt x="1421230" y="2644087"/>
                  <a:pt x="1421848" y="2641559"/>
                </a:cubicBezTo>
                <a:cubicBezTo>
                  <a:pt x="1422691" y="2638414"/>
                  <a:pt x="1423928" y="2634763"/>
                  <a:pt x="1426175" y="2632741"/>
                </a:cubicBezTo>
                <a:close/>
                <a:moveTo>
                  <a:pt x="1432695" y="3053208"/>
                </a:moveTo>
                <a:cubicBezTo>
                  <a:pt x="1433538" y="3055005"/>
                  <a:pt x="1432695" y="3056297"/>
                  <a:pt x="1430728" y="3056859"/>
                </a:cubicBezTo>
                <a:cubicBezTo>
                  <a:pt x="1429997" y="3056522"/>
                  <a:pt x="1428930" y="3056353"/>
                  <a:pt x="1428649" y="3055791"/>
                </a:cubicBezTo>
                <a:cubicBezTo>
                  <a:pt x="1427805" y="3053994"/>
                  <a:pt x="1428649" y="3052590"/>
                  <a:pt x="1430672" y="3052197"/>
                </a:cubicBezTo>
                <a:cubicBezTo>
                  <a:pt x="1431290" y="3052085"/>
                  <a:pt x="1432470" y="3052646"/>
                  <a:pt x="1432695" y="3053208"/>
                </a:cubicBezTo>
                <a:close/>
                <a:moveTo>
                  <a:pt x="1421174" y="3627460"/>
                </a:moveTo>
                <a:cubicBezTo>
                  <a:pt x="1422073" y="3624483"/>
                  <a:pt x="1424658" y="3623528"/>
                  <a:pt x="1427469" y="3624708"/>
                </a:cubicBezTo>
                <a:cubicBezTo>
                  <a:pt x="1429997" y="3625775"/>
                  <a:pt x="1431571" y="3627853"/>
                  <a:pt x="1431234" y="3630942"/>
                </a:cubicBezTo>
                <a:cubicBezTo>
                  <a:pt x="1429829" y="3633807"/>
                  <a:pt x="1427469" y="3634481"/>
                  <a:pt x="1424770" y="3633582"/>
                </a:cubicBezTo>
                <a:cubicBezTo>
                  <a:pt x="1422073" y="3632627"/>
                  <a:pt x="1420331" y="3630437"/>
                  <a:pt x="1421174" y="3627460"/>
                </a:cubicBezTo>
                <a:close/>
                <a:moveTo>
                  <a:pt x="1415048" y="3858026"/>
                </a:moveTo>
                <a:cubicBezTo>
                  <a:pt x="1415554" y="3857633"/>
                  <a:pt x="1416790" y="3857576"/>
                  <a:pt x="1417239" y="3857970"/>
                </a:cubicBezTo>
                <a:cubicBezTo>
                  <a:pt x="1418870" y="3859262"/>
                  <a:pt x="1418701" y="3860778"/>
                  <a:pt x="1417014" y="3862238"/>
                </a:cubicBezTo>
                <a:cubicBezTo>
                  <a:pt x="1416340" y="3862238"/>
                  <a:pt x="1415385" y="3862575"/>
                  <a:pt x="1414935" y="3862182"/>
                </a:cubicBezTo>
                <a:cubicBezTo>
                  <a:pt x="1413306" y="3860890"/>
                  <a:pt x="1413362" y="3859262"/>
                  <a:pt x="1415104" y="3858026"/>
                </a:cubicBezTo>
                <a:close/>
                <a:moveTo>
                  <a:pt x="1412350" y="3060341"/>
                </a:moveTo>
                <a:cubicBezTo>
                  <a:pt x="1412912" y="3060341"/>
                  <a:pt x="1413530" y="3061240"/>
                  <a:pt x="1414149" y="3061689"/>
                </a:cubicBezTo>
                <a:cubicBezTo>
                  <a:pt x="1414654" y="3063823"/>
                  <a:pt x="1413868" y="3065115"/>
                  <a:pt x="1411788" y="3065172"/>
                </a:cubicBezTo>
                <a:cubicBezTo>
                  <a:pt x="1411226" y="3065172"/>
                  <a:pt x="1410271" y="3064441"/>
                  <a:pt x="1410045" y="3063823"/>
                </a:cubicBezTo>
                <a:cubicBezTo>
                  <a:pt x="1409427" y="3061801"/>
                  <a:pt x="1410271" y="3060453"/>
                  <a:pt x="1412350" y="3060341"/>
                </a:cubicBezTo>
                <a:close/>
                <a:moveTo>
                  <a:pt x="1411451" y="1991931"/>
                </a:moveTo>
                <a:cubicBezTo>
                  <a:pt x="1407798" y="2001816"/>
                  <a:pt x="1403189" y="2006647"/>
                  <a:pt x="1394084" y="2010185"/>
                </a:cubicBezTo>
                <a:cubicBezTo>
                  <a:pt x="1396333" y="1999514"/>
                  <a:pt x="1401615" y="1995413"/>
                  <a:pt x="1411451" y="1991931"/>
                </a:cubicBezTo>
                <a:close/>
                <a:moveTo>
                  <a:pt x="1403189" y="1801075"/>
                </a:moveTo>
                <a:cubicBezTo>
                  <a:pt x="1402458" y="1799896"/>
                  <a:pt x="1401671" y="1798660"/>
                  <a:pt x="1400941" y="1797481"/>
                </a:cubicBezTo>
                <a:cubicBezTo>
                  <a:pt x="1402346" y="1797031"/>
                  <a:pt x="1403751" y="1796469"/>
                  <a:pt x="1405212" y="1796301"/>
                </a:cubicBezTo>
                <a:cubicBezTo>
                  <a:pt x="1405493" y="1796301"/>
                  <a:pt x="1406449" y="1797986"/>
                  <a:pt x="1406280" y="1798211"/>
                </a:cubicBezTo>
                <a:cubicBezTo>
                  <a:pt x="1405381" y="1799278"/>
                  <a:pt x="1404257" y="1800176"/>
                  <a:pt x="1403189" y="1801131"/>
                </a:cubicBezTo>
                <a:close/>
                <a:moveTo>
                  <a:pt x="1377336" y="1549952"/>
                </a:moveTo>
                <a:cubicBezTo>
                  <a:pt x="1380933" y="1550907"/>
                  <a:pt x="1382338" y="1554333"/>
                  <a:pt x="1382900" y="1557816"/>
                </a:cubicBezTo>
                <a:cubicBezTo>
                  <a:pt x="1383350" y="1560455"/>
                  <a:pt x="1382619" y="1562815"/>
                  <a:pt x="1379247" y="1563545"/>
                </a:cubicBezTo>
                <a:cubicBezTo>
                  <a:pt x="1374976" y="1562309"/>
                  <a:pt x="1372559" y="1559107"/>
                  <a:pt x="1372559" y="1554333"/>
                </a:cubicBezTo>
                <a:cubicBezTo>
                  <a:pt x="1372559" y="1551525"/>
                  <a:pt x="1374301" y="1549110"/>
                  <a:pt x="1377336" y="1549952"/>
                </a:cubicBezTo>
                <a:close/>
                <a:moveTo>
                  <a:pt x="1374470" y="1038270"/>
                </a:moveTo>
                <a:cubicBezTo>
                  <a:pt x="1374021" y="1037652"/>
                  <a:pt x="1373514" y="1037034"/>
                  <a:pt x="1372840" y="1036192"/>
                </a:cubicBezTo>
                <a:lnTo>
                  <a:pt x="1375931" y="1033327"/>
                </a:lnTo>
                <a:cubicBezTo>
                  <a:pt x="1376381" y="1033945"/>
                  <a:pt x="1377393" y="1034956"/>
                  <a:pt x="1377280" y="1035125"/>
                </a:cubicBezTo>
                <a:cubicBezTo>
                  <a:pt x="1376493" y="1036248"/>
                  <a:pt x="1375426" y="1037203"/>
                  <a:pt x="1374470" y="1038270"/>
                </a:cubicBezTo>
                <a:close/>
                <a:moveTo>
                  <a:pt x="1344065" y="2106905"/>
                </a:moveTo>
                <a:cubicBezTo>
                  <a:pt x="1344683" y="2106400"/>
                  <a:pt x="1345245" y="2105557"/>
                  <a:pt x="1345920" y="2105501"/>
                </a:cubicBezTo>
                <a:cubicBezTo>
                  <a:pt x="1347887" y="2105276"/>
                  <a:pt x="1349010" y="2106400"/>
                  <a:pt x="1348786" y="2108421"/>
                </a:cubicBezTo>
                <a:cubicBezTo>
                  <a:pt x="1348786" y="2108983"/>
                  <a:pt x="1347662" y="2109432"/>
                  <a:pt x="1346818" y="2110107"/>
                </a:cubicBezTo>
                <a:cubicBezTo>
                  <a:pt x="1345920" y="2109039"/>
                  <a:pt x="1344964" y="2107972"/>
                  <a:pt x="1344065" y="2106905"/>
                </a:cubicBezTo>
                <a:close/>
                <a:moveTo>
                  <a:pt x="1344402" y="2957892"/>
                </a:moveTo>
                <a:cubicBezTo>
                  <a:pt x="1346594" y="2958510"/>
                  <a:pt x="1349461" y="2960364"/>
                  <a:pt x="1350079" y="2962330"/>
                </a:cubicBezTo>
                <a:cubicBezTo>
                  <a:pt x="1351090" y="2965419"/>
                  <a:pt x="1348449" y="2966767"/>
                  <a:pt x="1344571" y="2966654"/>
                </a:cubicBezTo>
                <a:cubicBezTo>
                  <a:pt x="1343222" y="2965475"/>
                  <a:pt x="1340356" y="2964071"/>
                  <a:pt x="1339737" y="2962049"/>
                </a:cubicBezTo>
                <a:cubicBezTo>
                  <a:pt x="1338782" y="2958847"/>
                  <a:pt x="1341761" y="2957162"/>
                  <a:pt x="1344402" y="2957892"/>
                </a:cubicBezTo>
                <a:close/>
                <a:moveTo>
                  <a:pt x="1346762" y="1973957"/>
                </a:moveTo>
                <a:cubicBezTo>
                  <a:pt x="1346257" y="1969015"/>
                  <a:pt x="1348898" y="1965476"/>
                  <a:pt x="1353676" y="1964690"/>
                </a:cubicBezTo>
                <a:cubicBezTo>
                  <a:pt x="1358902" y="1963847"/>
                  <a:pt x="1361712" y="1966993"/>
                  <a:pt x="1361656" y="1972216"/>
                </a:cubicBezTo>
                <a:cubicBezTo>
                  <a:pt x="1361656" y="1976766"/>
                  <a:pt x="1359858" y="1980641"/>
                  <a:pt x="1355024" y="1982102"/>
                </a:cubicBezTo>
                <a:cubicBezTo>
                  <a:pt x="1349966" y="1981877"/>
                  <a:pt x="1347269" y="1978732"/>
                  <a:pt x="1346818" y="1973957"/>
                </a:cubicBezTo>
                <a:close/>
                <a:moveTo>
                  <a:pt x="1355643" y="2539335"/>
                </a:moveTo>
                <a:cubicBezTo>
                  <a:pt x="1359183" y="2542088"/>
                  <a:pt x="1359633" y="2546637"/>
                  <a:pt x="1358958" y="2550962"/>
                </a:cubicBezTo>
                <a:cubicBezTo>
                  <a:pt x="1358789" y="2551917"/>
                  <a:pt x="1356766" y="2552535"/>
                  <a:pt x="1355474" y="2553377"/>
                </a:cubicBezTo>
                <a:cubicBezTo>
                  <a:pt x="1351877" y="2550625"/>
                  <a:pt x="1350303" y="2546749"/>
                  <a:pt x="1350697" y="2542312"/>
                </a:cubicBezTo>
                <a:cubicBezTo>
                  <a:pt x="1350922" y="2539391"/>
                  <a:pt x="1353226" y="2537426"/>
                  <a:pt x="1355643" y="2539391"/>
                </a:cubicBezTo>
                <a:close/>
                <a:moveTo>
                  <a:pt x="1364860" y="2700423"/>
                </a:moveTo>
                <a:cubicBezTo>
                  <a:pt x="1364522" y="2704073"/>
                  <a:pt x="1362555" y="2706713"/>
                  <a:pt x="1358958" y="2707668"/>
                </a:cubicBezTo>
                <a:cubicBezTo>
                  <a:pt x="1356092" y="2707668"/>
                  <a:pt x="1353900" y="2706376"/>
                  <a:pt x="1354294" y="2703287"/>
                </a:cubicBezTo>
                <a:cubicBezTo>
                  <a:pt x="1354687" y="2699636"/>
                  <a:pt x="1357104" y="2696996"/>
                  <a:pt x="1360532" y="2696098"/>
                </a:cubicBezTo>
                <a:cubicBezTo>
                  <a:pt x="1363511" y="2695311"/>
                  <a:pt x="1365197" y="2697389"/>
                  <a:pt x="1364916" y="2700423"/>
                </a:cubicBezTo>
                <a:close/>
                <a:moveTo>
                  <a:pt x="1360083" y="2748052"/>
                </a:moveTo>
                <a:cubicBezTo>
                  <a:pt x="1362050" y="2747828"/>
                  <a:pt x="1363173" y="2748951"/>
                  <a:pt x="1363005" y="2751029"/>
                </a:cubicBezTo>
                <a:cubicBezTo>
                  <a:pt x="1363005" y="2751591"/>
                  <a:pt x="1361825" y="2752040"/>
                  <a:pt x="1361206" y="2752545"/>
                </a:cubicBezTo>
                <a:cubicBezTo>
                  <a:pt x="1359240" y="2752545"/>
                  <a:pt x="1358059" y="2751591"/>
                  <a:pt x="1358284" y="2749513"/>
                </a:cubicBezTo>
                <a:cubicBezTo>
                  <a:pt x="1358284" y="2748951"/>
                  <a:pt x="1359408" y="2748165"/>
                  <a:pt x="1360083" y="2748108"/>
                </a:cubicBezTo>
                <a:close/>
                <a:moveTo>
                  <a:pt x="1373403" y="3106904"/>
                </a:moveTo>
                <a:cubicBezTo>
                  <a:pt x="1377055" y="3106005"/>
                  <a:pt x="1380765" y="3106904"/>
                  <a:pt x="1381777" y="3111060"/>
                </a:cubicBezTo>
                <a:cubicBezTo>
                  <a:pt x="1382338" y="3113307"/>
                  <a:pt x="1381720" y="3117463"/>
                  <a:pt x="1380259" y="3118362"/>
                </a:cubicBezTo>
                <a:cubicBezTo>
                  <a:pt x="1365197" y="3127517"/>
                  <a:pt x="1350303" y="3137178"/>
                  <a:pt x="1332487" y="3140604"/>
                </a:cubicBezTo>
                <a:cubicBezTo>
                  <a:pt x="1341761" y="3123304"/>
                  <a:pt x="1354968" y="3111622"/>
                  <a:pt x="1373458" y="3106904"/>
                </a:cubicBezTo>
                <a:close/>
                <a:moveTo>
                  <a:pt x="1337883" y="3370496"/>
                </a:moveTo>
                <a:cubicBezTo>
                  <a:pt x="1338726" y="3370608"/>
                  <a:pt x="1340131" y="3373417"/>
                  <a:pt x="1339737" y="3374371"/>
                </a:cubicBezTo>
                <a:cubicBezTo>
                  <a:pt x="1337939" y="3378865"/>
                  <a:pt x="1334061" y="3380325"/>
                  <a:pt x="1329621" y="3380044"/>
                </a:cubicBezTo>
                <a:cubicBezTo>
                  <a:pt x="1327542" y="3379932"/>
                  <a:pt x="1326867" y="3378359"/>
                  <a:pt x="1327767" y="3375832"/>
                </a:cubicBezTo>
                <a:cubicBezTo>
                  <a:pt x="1330296" y="3373023"/>
                  <a:pt x="1333218" y="3369766"/>
                  <a:pt x="1337883" y="3370496"/>
                </a:cubicBezTo>
                <a:close/>
                <a:moveTo>
                  <a:pt x="1365703" y="4587580"/>
                </a:moveTo>
                <a:cubicBezTo>
                  <a:pt x="1364747" y="4586513"/>
                  <a:pt x="1363061" y="4585446"/>
                  <a:pt x="1363005" y="4584266"/>
                </a:cubicBezTo>
                <a:cubicBezTo>
                  <a:pt x="1362893" y="4581458"/>
                  <a:pt x="1364860" y="4579660"/>
                  <a:pt x="1367557" y="4579942"/>
                </a:cubicBezTo>
                <a:cubicBezTo>
                  <a:pt x="1368625" y="4580054"/>
                  <a:pt x="1370255" y="4581964"/>
                  <a:pt x="1370255" y="4583087"/>
                </a:cubicBezTo>
                <a:cubicBezTo>
                  <a:pt x="1370367" y="4585895"/>
                  <a:pt x="1368457" y="4587412"/>
                  <a:pt x="1365703" y="4587580"/>
                </a:cubicBezTo>
                <a:close/>
                <a:moveTo>
                  <a:pt x="1370311" y="4753778"/>
                </a:moveTo>
                <a:cubicBezTo>
                  <a:pt x="1372053" y="4752374"/>
                  <a:pt x="1373852" y="4753161"/>
                  <a:pt x="1373796" y="4755239"/>
                </a:cubicBezTo>
                <a:cubicBezTo>
                  <a:pt x="1373796" y="4756587"/>
                  <a:pt x="1372503" y="4758216"/>
                  <a:pt x="1371379" y="4759171"/>
                </a:cubicBezTo>
                <a:cubicBezTo>
                  <a:pt x="1369693" y="4760575"/>
                  <a:pt x="1368288" y="4759845"/>
                  <a:pt x="1367782" y="4757710"/>
                </a:cubicBezTo>
                <a:cubicBezTo>
                  <a:pt x="1368625" y="4756362"/>
                  <a:pt x="1369187" y="4754734"/>
                  <a:pt x="1370311" y="4753778"/>
                </a:cubicBezTo>
                <a:close/>
                <a:moveTo>
                  <a:pt x="1383462" y="4198511"/>
                </a:moveTo>
                <a:cubicBezTo>
                  <a:pt x="1384923" y="4198679"/>
                  <a:pt x="1386779" y="4199578"/>
                  <a:pt x="1387621" y="4200758"/>
                </a:cubicBezTo>
                <a:cubicBezTo>
                  <a:pt x="1388745" y="4202386"/>
                  <a:pt x="1387621" y="4204184"/>
                  <a:pt x="1385598" y="4203959"/>
                </a:cubicBezTo>
                <a:cubicBezTo>
                  <a:pt x="1384137" y="4203847"/>
                  <a:pt x="1382732" y="4202555"/>
                  <a:pt x="1381326" y="4201825"/>
                </a:cubicBezTo>
                <a:cubicBezTo>
                  <a:pt x="1380652" y="4199803"/>
                  <a:pt x="1381383" y="4198286"/>
                  <a:pt x="1383406" y="4198511"/>
                </a:cubicBezTo>
                <a:close/>
                <a:moveTo>
                  <a:pt x="1383856" y="2356961"/>
                </a:moveTo>
                <a:cubicBezTo>
                  <a:pt x="1383687" y="2355725"/>
                  <a:pt x="1384923" y="2353478"/>
                  <a:pt x="1385992" y="2353085"/>
                </a:cubicBezTo>
                <a:cubicBezTo>
                  <a:pt x="1388689" y="2352130"/>
                  <a:pt x="1390937" y="2353366"/>
                  <a:pt x="1390319" y="2356680"/>
                </a:cubicBezTo>
                <a:cubicBezTo>
                  <a:pt x="1390094" y="2357916"/>
                  <a:pt x="1388184" y="2358870"/>
                  <a:pt x="1387003" y="2359938"/>
                </a:cubicBezTo>
                <a:cubicBezTo>
                  <a:pt x="1385879" y="2358983"/>
                  <a:pt x="1383968" y="2358084"/>
                  <a:pt x="1383800" y="2356961"/>
                </a:cubicBezTo>
                <a:close/>
                <a:moveTo>
                  <a:pt x="1400154" y="3836008"/>
                </a:moveTo>
                <a:cubicBezTo>
                  <a:pt x="1403245" y="3843198"/>
                  <a:pt x="1406449" y="3850106"/>
                  <a:pt x="1401840" y="3858026"/>
                </a:cubicBezTo>
                <a:cubicBezTo>
                  <a:pt x="1390656" y="3850089"/>
                  <a:pt x="1390094" y="3842749"/>
                  <a:pt x="1400154" y="3836008"/>
                </a:cubicBezTo>
                <a:close/>
                <a:moveTo>
                  <a:pt x="1398300" y="3563317"/>
                </a:moveTo>
                <a:cubicBezTo>
                  <a:pt x="1399592" y="3563317"/>
                  <a:pt x="1401166" y="3564609"/>
                  <a:pt x="1402065" y="3565789"/>
                </a:cubicBezTo>
                <a:cubicBezTo>
                  <a:pt x="1403358" y="3567530"/>
                  <a:pt x="1402627" y="3568990"/>
                  <a:pt x="1400660" y="3569496"/>
                </a:cubicBezTo>
                <a:cubicBezTo>
                  <a:pt x="1399368" y="3568653"/>
                  <a:pt x="1397794" y="3568035"/>
                  <a:pt x="1396894" y="3566856"/>
                </a:cubicBezTo>
                <a:cubicBezTo>
                  <a:pt x="1395546" y="3565114"/>
                  <a:pt x="1396276" y="3563261"/>
                  <a:pt x="1398300" y="3563317"/>
                </a:cubicBezTo>
                <a:close/>
                <a:moveTo>
                  <a:pt x="1396951" y="2665711"/>
                </a:moveTo>
                <a:cubicBezTo>
                  <a:pt x="1395883" y="2662791"/>
                  <a:pt x="1397344" y="2660712"/>
                  <a:pt x="1400435" y="2661162"/>
                </a:cubicBezTo>
                <a:cubicBezTo>
                  <a:pt x="1401671" y="2661330"/>
                  <a:pt x="1403358" y="2663128"/>
                  <a:pt x="1403470" y="2664363"/>
                </a:cubicBezTo>
                <a:cubicBezTo>
                  <a:pt x="1403583" y="2665430"/>
                  <a:pt x="1401840" y="2666722"/>
                  <a:pt x="1400885" y="2667902"/>
                </a:cubicBezTo>
                <a:cubicBezTo>
                  <a:pt x="1399536" y="2667171"/>
                  <a:pt x="1397344" y="2666779"/>
                  <a:pt x="1396951" y="2665711"/>
                </a:cubicBezTo>
                <a:close/>
                <a:moveTo>
                  <a:pt x="1407629" y="2288886"/>
                </a:moveTo>
                <a:cubicBezTo>
                  <a:pt x="1406449" y="2287988"/>
                  <a:pt x="1404538" y="2287257"/>
                  <a:pt x="1404145" y="2286078"/>
                </a:cubicBezTo>
                <a:cubicBezTo>
                  <a:pt x="1403245" y="2283326"/>
                  <a:pt x="1404707" y="2281135"/>
                  <a:pt x="1407517" y="2280967"/>
                </a:cubicBezTo>
                <a:cubicBezTo>
                  <a:pt x="1408697" y="2280911"/>
                  <a:pt x="1410608" y="2282427"/>
                  <a:pt x="1411001" y="2283607"/>
                </a:cubicBezTo>
                <a:cubicBezTo>
                  <a:pt x="1411901" y="2286359"/>
                  <a:pt x="1410383" y="2288212"/>
                  <a:pt x="1407629" y="2288886"/>
                </a:cubicBezTo>
                <a:close/>
                <a:moveTo>
                  <a:pt x="1406674" y="2801074"/>
                </a:moveTo>
                <a:cubicBezTo>
                  <a:pt x="1406674" y="2802197"/>
                  <a:pt x="1404763" y="2803377"/>
                  <a:pt x="1403639" y="2804556"/>
                </a:cubicBezTo>
                <a:cubicBezTo>
                  <a:pt x="1402571" y="2803377"/>
                  <a:pt x="1401503" y="2802141"/>
                  <a:pt x="1400435" y="2800961"/>
                </a:cubicBezTo>
                <a:cubicBezTo>
                  <a:pt x="1401335" y="2800007"/>
                  <a:pt x="1402402" y="2798827"/>
                  <a:pt x="1403470" y="2797648"/>
                </a:cubicBezTo>
                <a:cubicBezTo>
                  <a:pt x="1404594" y="2798771"/>
                  <a:pt x="1406561" y="2799894"/>
                  <a:pt x="1406617" y="2801074"/>
                </a:cubicBezTo>
                <a:close/>
                <a:moveTo>
                  <a:pt x="1379978" y="4578256"/>
                </a:moveTo>
                <a:cubicBezTo>
                  <a:pt x="1386554" y="4564608"/>
                  <a:pt x="1395040" y="4556408"/>
                  <a:pt x="1406168" y="4547646"/>
                </a:cubicBezTo>
                <a:cubicBezTo>
                  <a:pt x="1398131" y="4567697"/>
                  <a:pt x="1396838" y="4569213"/>
                  <a:pt x="1379978" y="4578256"/>
                </a:cubicBezTo>
                <a:close/>
                <a:moveTo>
                  <a:pt x="1374976" y="4812192"/>
                </a:moveTo>
                <a:cubicBezTo>
                  <a:pt x="1370424" y="4812024"/>
                  <a:pt x="1367052" y="4809665"/>
                  <a:pt x="1365478" y="4805059"/>
                </a:cubicBezTo>
                <a:cubicBezTo>
                  <a:pt x="1366545" y="4804048"/>
                  <a:pt x="1367726" y="4802082"/>
                  <a:pt x="1368681" y="4802194"/>
                </a:cubicBezTo>
                <a:cubicBezTo>
                  <a:pt x="1372952" y="4802756"/>
                  <a:pt x="1376943" y="4804385"/>
                  <a:pt x="1378067" y="4809328"/>
                </a:cubicBezTo>
                <a:cubicBezTo>
                  <a:pt x="1378236" y="4810058"/>
                  <a:pt x="1376044" y="4812249"/>
                  <a:pt x="1374976" y="4812249"/>
                </a:cubicBezTo>
                <a:close/>
                <a:moveTo>
                  <a:pt x="1370817" y="4901161"/>
                </a:moveTo>
                <a:cubicBezTo>
                  <a:pt x="1370086" y="4901498"/>
                  <a:pt x="1368850" y="4902228"/>
                  <a:pt x="1368794" y="4902172"/>
                </a:cubicBezTo>
                <a:cubicBezTo>
                  <a:pt x="1368007" y="4900936"/>
                  <a:pt x="1367389" y="4899588"/>
                  <a:pt x="1366770" y="4898297"/>
                </a:cubicBezTo>
                <a:lnTo>
                  <a:pt x="1368906" y="4897229"/>
                </a:lnTo>
                <a:cubicBezTo>
                  <a:pt x="1369580" y="4898521"/>
                  <a:pt x="1370199" y="4899869"/>
                  <a:pt x="1370873" y="4901161"/>
                </a:cubicBezTo>
                <a:close/>
                <a:moveTo>
                  <a:pt x="1360925" y="5173740"/>
                </a:moveTo>
                <a:cubicBezTo>
                  <a:pt x="1361375" y="5170875"/>
                  <a:pt x="1363735" y="5169808"/>
                  <a:pt x="1366265" y="5170538"/>
                </a:cubicBezTo>
                <a:cubicBezTo>
                  <a:pt x="1367389" y="5170875"/>
                  <a:pt x="1368119" y="5172673"/>
                  <a:pt x="1369075" y="5173796"/>
                </a:cubicBezTo>
                <a:cubicBezTo>
                  <a:pt x="1368175" y="5176604"/>
                  <a:pt x="1366096" y="5177672"/>
                  <a:pt x="1363567" y="5176998"/>
                </a:cubicBezTo>
                <a:cubicBezTo>
                  <a:pt x="1362443" y="5176661"/>
                  <a:pt x="1360813" y="5174751"/>
                  <a:pt x="1360981" y="5173796"/>
                </a:cubicBezTo>
                <a:close/>
                <a:moveTo>
                  <a:pt x="1355868" y="4486760"/>
                </a:moveTo>
                <a:cubicBezTo>
                  <a:pt x="1356204" y="4486030"/>
                  <a:pt x="1356373" y="4484907"/>
                  <a:pt x="1356935" y="4484626"/>
                </a:cubicBezTo>
                <a:cubicBezTo>
                  <a:pt x="1358678" y="4483727"/>
                  <a:pt x="1360083" y="4484626"/>
                  <a:pt x="1360420" y="4486704"/>
                </a:cubicBezTo>
                <a:cubicBezTo>
                  <a:pt x="1360532" y="4487378"/>
                  <a:pt x="1359970" y="4488558"/>
                  <a:pt x="1359408" y="4488838"/>
                </a:cubicBezTo>
                <a:cubicBezTo>
                  <a:pt x="1357666" y="4489737"/>
                  <a:pt x="1356373" y="4488838"/>
                  <a:pt x="1355868" y="4486760"/>
                </a:cubicBezTo>
                <a:close/>
                <a:moveTo>
                  <a:pt x="1354406" y="4231256"/>
                </a:moveTo>
                <a:cubicBezTo>
                  <a:pt x="1363567" y="4235581"/>
                  <a:pt x="1366658" y="4241029"/>
                  <a:pt x="1364410" y="4251364"/>
                </a:cubicBezTo>
                <a:cubicBezTo>
                  <a:pt x="1354294" y="4247432"/>
                  <a:pt x="1352664" y="4241198"/>
                  <a:pt x="1354406" y="4231256"/>
                </a:cubicBezTo>
                <a:close/>
                <a:moveTo>
                  <a:pt x="1347100" y="3884256"/>
                </a:moveTo>
                <a:cubicBezTo>
                  <a:pt x="1346987" y="3881953"/>
                  <a:pt x="1348392" y="3880324"/>
                  <a:pt x="1349910" y="3881279"/>
                </a:cubicBezTo>
                <a:cubicBezTo>
                  <a:pt x="1352664" y="3883020"/>
                  <a:pt x="1355137" y="3885435"/>
                  <a:pt x="1357273" y="3887963"/>
                </a:cubicBezTo>
                <a:cubicBezTo>
                  <a:pt x="1358621" y="3889592"/>
                  <a:pt x="1357835" y="3891951"/>
                  <a:pt x="1356036" y="3891951"/>
                </a:cubicBezTo>
                <a:cubicBezTo>
                  <a:pt x="1351259" y="3891839"/>
                  <a:pt x="1348730" y="3888412"/>
                  <a:pt x="1347100" y="3884256"/>
                </a:cubicBezTo>
                <a:close/>
                <a:moveTo>
                  <a:pt x="1341592" y="3615553"/>
                </a:moveTo>
                <a:cubicBezTo>
                  <a:pt x="1342660" y="3614373"/>
                  <a:pt x="1343672" y="3612295"/>
                  <a:pt x="1344795" y="3612239"/>
                </a:cubicBezTo>
                <a:cubicBezTo>
                  <a:pt x="1347662" y="3612070"/>
                  <a:pt x="1349572" y="3614317"/>
                  <a:pt x="1349741" y="3617125"/>
                </a:cubicBezTo>
                <a:cubicBezTo>
                  <a:pt x="1349966" y="3620102"/>
                  <a:pt x="1347999" y="3622237"/>
                  <a:pt x="1345020" y="3621675"/>
                </a:cubicBezTo>
                <a:cubicBezTo>
                  <a:pt x="1342041" y="3621113"/>
                  <a:pt x="1341480" y="3618361"/>
                  <a:pt x="1341592" y="3615553"/>
                </a:cubicBezTo>
                <a:close/>
                <a:moveTo>
                  <a:pt x="1332375" y="4052364"/>
                </a:moveTo>
                <a:cubicBezTo>
                  <a:pt x="1333049" y="4051016"/>
                  <a:pt x="1333555" y="4048881"/>
                  <a:pt x="1334511" y="4048601"/>
                </a:cubicBezTo>
                <a:cubicBezTo>
                  <a:pt x="1335691" y="4048264"/>
                  <a:pt x="1338051" y="4049106"/>
                  <a:pt x="1338613" y="4050174"/>
                </a:cubicBezTo>
                <a:cubicBezTo>
                  <a:pt x="1339962" y="4052813"/>
                  <a:pt x="1338895" y="4055228"/>
                  <a:pt x="1335859" y="4055285"/>
                </a:cubicBezTo>
                <a:cubicBezTo>
                  <a:pt x="1334736" y="4055285"/>
                  <a:pt x="1333555" y="4053375"/>
                  <a:pt x="1332375" y="4052308"/>
                </a:cubicBezTo>
                <a:close/>
                <a:moveTo>
                  <a:pt x="1328834" y="3688570"/>
                </a:moveTo>
                <a:cubicBezTo>
                  <a:pt x="1329734" y="3685593"/>
                  <a:pt x="1332150" y="3685031"/>
                  <a:pt x="1334679" y="3684975"/>
                </a:cubicBezTo>
                <a:cubicBezTo>
                  <a:pt x="1337995" y="3684919"/>
                  <a:pt x="1342098" y="3684975"/>
                  <a:pt x="1342660" y="3689075"/>
                </a:cubicBezTo>
                <a:cubicBezTo>
                  <a:pt x="1343053" y="3692052"/>
                  <a:pt x="1339681" y="3692670"/>
                  <a:pt x="1337152" y="3692502"/>
                </a:cubicBezTo>
                <a:cubicBezTo>
                  <a:pt x="1333949" y="3692277"/>
                  <a:pt x="1330352" y="3692558"/>
                  <a:pt x="1328834" y="3688570"/>
                </a:cubicBezTo>
                <a:close/>
                <a:moveTo>
                  <a:pt x="1322147" y="4385491"/>
                </a:moveTo>
                <a:cubicBezTo>
                  <a:pt x="1318325" y="4383918"/>
                  <a:pt x="1313322" y="4381896"/>
                  <a:pt x="1314109" y="4374876"/>
                </a:cubicBezTo>
                <a:cubicBezTo>
                  <a:pt x="1314391" y="4372011"/>
                  <a:pt x="1316414" y="4369483"/>
                  <a:pt x="1319280" y="4369708"/>
                </a:cubicBezTo>
                <a:cubicBezTo>
                  <a:pt x="1325687" y="4370214"/>
                  <a:pt x="1327879" y="4375269"/>
                  <a:pt x="1328609" y="4380885"/>
                </a:cubicBezTo>
                <a:cubicBezTo>
                  <a:pt x="1329003" y="4384087"/>
                  <a:pt x="1326530" y="4385491"/>
                  <a:pt x="1322147" y="4385491"/>
                </a:cubicBezTo>
                <a:close/>
                <a:moveTo>
                  <a:pt x="1318268" y="3618923"/>
                </a:moveTo>
                <a:cubicBezTo>
                  <a:pt x="1320011" y="3620158"/>
                  <a:pt x="1320066" y="3621731"/>
                  <a:pt x="1318550" y="3623079"/>
                </a:cubicBezTo>
                <a:cubicBezTo>
                  <a:pt x="1318099" y="3623472"/>
                  <a:pt x="1317088" y="3623135"/>
                  <a:pt x="1316358" y="3623079"/>
                </a:cubicBezTo>
                <a:cubicBezTo>
                  <a:pt x="1314728" y="3621731"/>
                  <a:pt x="1314559" y="3620158"/>
                  <a:pt x="1316133" y="3618866"/>
                </a:cubicBezTo>
                <a:cubicBezTo>
                  <a:pt x="1316582" y="3618473"/>
                  <a:pt x="1317819" y="3618529"/>
                  <a:pt x="1318325" y="3618866"/>
                </a:cubicBezTo>
                <a:close/>
                <a:moveTo>
                  <a:pt x="1314784" y="2657567"/>
                </a:moveTo>
                <a:cubicBezTo>
                  <a:pt x="1311074" y="2657848"/>
                  <a:pt x="1309669" y="2655601"/>
                  <a:pt x="1308826" y="2653074"/>
                </a:cubicBezTo>
                <a:cubicBezTo>
                  <a:pt x="1307927" y="2650378"/>
                  <a:pt x="1308264" y="2647401"/>
                  <a:pt x="1311299" y="2646783"/>
                </a:cubicBezTo>
                <a:cubicBezTo>
                  <a:pt x="1314222" y="2646165"/>
                  <a:pt x="1315739" y="2648805"/>
                  <a:pt x="1316526" y="2651388"/>
                </a:cubicBezTo>
                <a:cubicBezTo>
                  <a:pt x="1317313" y="2653972"/>
                  <a:pt x="1317369" y="2656556"/>
                  <a:pt x="1314840" y="2657567"/>
                </a:cubicBezTo>
                <a:close/>
                <a:moveTo>
                  <a:pt x="1316358" y="5133412"/>
                </a:moveTo>
                <a:cubicBezTo>
                  <a:pt x="1320966" y="5132569"/>
                  <a:pt x="1324788" y="5134198"/>
                  <a:pt x="1326417" y="5139590"/>
                </a:cubicBezTo>
                <a:cubicBezTo>
                  <a:pt x="1325912" y="5144589"/>
                  <a:pt x="1322821" y="5147397"/>
                  <a:pt x="1318156" y="5148071"/>
                </a:cubicBezTo>
                <a:cubicBezTo>
                  <a:pt x="1314391" y="5148633"/>
                  <a:pt x="1311187" y="5146780"/>
                  <a:pt x="1310176" y="5142960"/>
                </a:cubicBezTo>
                <a:cubicBezTo>
                  <a:pt x="1308882" y="5137793"/>
                  <a:pt x="1311468" y="5134310"/>
                  <a:pt x="1316358" y="5133412"/>
                </a:cubicBezTo>
                <a:close/>
                <a:moveTo>
                  <a:pt x="1305960" y="4455475"/>
                </a:moveTo>
                <a:cubicBezTo>
                  <a:pt x="1306241" y="4454914"/>
                  <a:pt x="1307309" y="4454296"/>
                  <a:pt x="1307984" y="4454408"/>
                </a:cubicBezTo>
                <a:cubicBezTo>
                  <a:pt x="1310007" y="4454745"/>
                  <a:pt x="1310681" y="4456037"/>
                  <a:pt x="1310119" y="4457890"/>
                </a:cubicBezTo>
                <a:cubicBezTo>
                  <a:pt x="1309445" y="4458284"/>
                  <a:pt x="1308658" y="4459014"/>
                  <a:pt x="1308040" y="4458958"/>
                </a:cubicBezTo>
                <a:cubicBezTo>
                  <a:pt x="1306016" y="4458677"/>
                  <a:pt x="1305173" y="4457273"/>
                  <a:pt x="1306016" y="4455475"/>
                </a:cubicBezTo>
                <a:close/>
                <a:moveTo>
                  <a:pt x="1290898" y="4426661"/>
                </a:moveTo>
                <a:cubicBezTo>
                  <a:pt x="1291011" y="4425313"/>
                  <a:pt x="1292472" y="4424078"/>
                  <a:pt x="1293371" y="4422786"/>
                </a:cubicBezTo>
                <a:cubicBezTo>
                  <a:pt x="1294551" y="4423853"/>
                  <a:pt x="1296237" y="4424752"/>
                  <a:pt x="1296743" y="4426100"/>
                </a:cubicBezTo>
                <a:cubicBezTo>
                  <a:pt x="1298316" y="4430032"/>
                  <a:pt x="1300228" y="4434188"/>
                  <a:pt x="1296631" y="4438120"/>
                </a:cubicBezTo>
                <a:cubicBezTo>
                  <a:pt x="1296237" y="4438569"/>
                  <a:pt x="1294888" y="4438681"/>
                  <a:pt x="1294326" y="4438344"/>
                </a:cubicBezTo>
                <a:cubicBezTo>
                  <a:pt x="1290055" y="4435536"/>
                  <a:pt x="1290560" y="4430986"/>
                  <a:pt x="1290842" y="4426718"/>
                </a:cubicBezTo>
                <a:close/>
                <a:moveTo>
                  <a:pt x="1296069" y="3055342"/>
                </a:moveTo>
                <a:cubicBezTo>
                  <a:pt x="1295731" y="3054668"/>
                  <a:pt x="1295394" y="3053938"/>
                  <a:pt x="1295001" y="3053208"/>
                </a:cubicBezTo>
                <a:cubicBezTo>
                  <a:pt x="1296237" y="3052534"/>
                  <a:pt x="1297474" y="3051860"/>
                  <a:pt x="1298710" y="3051186"/>
                </a:cubicBezTo>
                <a:cubicBezTo>
                  <a:pt x="1299047" y="3051860"/>
                  <a:pt x="1299778" y="3053152"/>
                  <a:pt x="1299721" y="3053208"/>
                </a:cubicBezTo>
                <a:cubicBezTo>
                  <a:pt x="1298541" y="3053994"/>
                  <a:pt x="1297305" y="3054668"/>
                  <a:pt x="1296069" y="3055342"/>
                </a:cubicBezTo>
                <a:close/>
                <a:moveTo>
                  <a:pt x="1283480" y="3479123"/>
                </a:moveTo>
                <a:cubicBezTo>
                  <a:pt x="1283648" y="3477775"/>
                  <a:pt x="1285109" y="3475584"/>
                  <a:pt x="1286065" y="3475528"/>
                </a:cubicBezTo>
                <a:cubicBezTo>
                  <a:pt x="1289437" y="3475416"/>
                  <a:pt x="1289605" y="3478168"/>
                  <a:pt x="1288650" y="3480527"/>
                </a:cubicBezTo>
                <a:cubicBezTo>
                  <a:pt x="1288144" y="3481706"/>
                  <a:pt x="1286345" y="3482380"/>
                  <a:pt x="1285165" y="3483279"/>
                </a:cubicBezTo>
                <a:cubicBezTo>
                  <a:pt x="1284547" y="3481875"/>
                  <a:pt x="1283367" y="3480415"/>
                  <a:pt x="1283535" y="3479123"/>
                </a:cubicBezTo>
                <a:close/>
                <a:moveTo>
                  <a:pt x="1265889" y="4231032"/>
                </a:moveTo>
                <a:cubicBezTo>
                  <a:pt x="1264652" y="4230020"/>
                  <a:pt x="1262853" y="4229178"/>
                  <a:pt x="1262404" y="4227886"/>
                </a:cubicBezTo>
                <a:cubicBezTo>
                  <a:pt x="1262010" y="4226707"/>
                  <a:pt x="1263078" y="4225022"/>
                  <a:pt x="1263528" y="4223561"/>
                </a:cubicBezTo>
                <a:cubicBezTo>
                  <a:pt x="1264764" y="4224572"/>
                  <a:pt x="1266563" y="4225359"/>
                  <a:pt x="1267012" y="4226651"/>
                </a:cubicBezTo>
                <a:cubicBezTo>
                  <a:pt x="1267405" y="4227830"/>
                  <a:pt x="1266338" y="4229571"/>
                  <a:pt x="1265889" y="4231088"/>
                </a:cubicBezTo>
                <a:close/>
                <a:moveTo>
                  <a:pt x="1252793" y="4866955"/>
                </a:moveTo>
                <a:cubicBezTo>
                  <a:pt x="1252737" y="4862012"/>
                  <a:pt x="1257008" y="4862462"/>
                  <a:pt x="1260156" y="4862181"/>
                </a:cubicBezTo>
                <a:cubicBezTo>
                  <a:pt x="1262685" y="4861900"/>
                  <a:pt x="1265945" y="4862630"/>
                  <a:pt x="1265776" y="4865720"/>
                </a:cubicBezTo>
                <a:cubicBezTo>
                  <a:pt x="1265607" y="4868809"/>
                  <a:pt x="1262179" y="4868640"/>
                  <a:pt x="1258526" y="4868977"/>
                </a:cubicBezTo>
                <a:cubicBezTo>
                  <a:pt x="1257177" y="4868528"/>
                  <a:pt x="1252737" y="4867798"/>
                  <a:pt x="1252737" y="4866955"/>
                </a:cubicBezTo>
                <a:close/>
                <a:moveTo>
                  <a:pt x="1260100" y="4665315"/>
                </a:moveTo>
                <a:cubicBezTo>
                  <a:pt x="1259144" y="4667225"/>
                  <a:pt x="1257626" y="4667506"/>
                  <a:pt x="1256221" y="4665933"/>
                </a:cubicBezTo>
                <a:cubicBezTo>
                  <a:pt x="1255828" y="4665484"/>
                  <a:pt x="1256165" y="4664304"/>
                  <a:pt x="1256165" y="4663406"/>
                </a:cubicBezTo>
                <a:cubicBezTo>
                  <a:pt x="1257177" y="4661665"/>
                  <a:pt x="1258638" y="4661328"/>
                  <a:pt x="1260043" y="4662900"/>
                </a:cubicBezTo>
                <a:cubicBezTo>
                  <a:pt x="1260436" y="4663350"/>
                  <a:pt x="1260380" y="4664641"/>
                  <a:pt x="1260043" y="4665315"/>
                </a:cubicBezTo>
                <a:close/>
                <a:moveTo>
                  <a:pt x="1240541" y="5231199"/>
                </a:moveTo>
                <a:cubicBezTo>
                  <a:pt x="1243857" y="5230412"/>
                  <a:pt x="1247960" y="5230188"/>
                  <a:pt x="1248072" y="5234962"/>
                </a:cubicBezTo>
                <a:cubicBezTo>
                  <a:pt x="1248129" y="5239736"/>
                  <a:pt x="1244250" y="5242320"/>
                  <a:pt x="1240373" y="5244061"/>
                </a:cubicBezTo>
                <a:cubicBezTo>
                  <a:pt x="1237394" y="5244510"/>
                  <a:pt x="1235034" y="5243499"/>
                  <a:pt x="1234359" y="5240635"/>
                </a:cubicBezTo>
                <a:cubicBezTo>
                  <a:pt x="1233066" y="5235355"/>
                  <a:pt x="1235820" y="5232266"/>
                  <a:pt x="1240541" y="5231199"/>
                </a:cubicBezTo>
                <a:close/>
                <a:moveTo>
                  <a:pt x="1243520" y="4427897"/>
                </a:moveTo>
                <a:cubicBezTo>
                  <a:pt x="1242845" y="4426605"/>
                  <a:pt x="1242227" y="4425257"/>
                  <a:pt x="1241553" y="4423966"/>
                </a:cubicBezTo>
                <a:cubicBezTo>
                  <a:pt x="1242283" y="4423629"/>
                  <a:pt x="1243520" y="4422898"/>
                  <a:pt x="1243576" y="4422955"/>
                </a:cubicBezTo>
                <a:cubicBezTo>
                  <a:pt x="1244363" y="4424190"/>
                  <a:pt x="1244981" y="4425538"/>
                  <a:pt x="1245599" y="4426830"/>
                </a:cubicBezTo>
                <a:cubicBezTo>
                  <a:pt x="1244869" y="4427167"/>
                  <a:pt x="1244194" y="4427504"/>
                  <a:pt x="1243464" y="4427897"/>
                </a:cubicBezTo>
                <a:close/>
                <a:moveTo>
                  <a:pt x="1220871" y="4258890"/>
                </a:moveTo>
                <a:cubicBezTo>
                  <a:pt x="1234134" y="4273999"/>
                  <a:pt x="1238012" y="4290119"/>
                  <a:pt x="1241721" y="4306127"/>
                </a:cubicBezTo>
                <a:cubicBezTo>
                  <a:pt x="1242508" y="4309497"/>
                  <a:pt x="1241216" y="4313653"/>
                  <a:pt x="1237113" y="4314664"/>
                </a:cubicBezTo>
                <a:cubicBezTo>
                  <a:pt x="1232954" y="4315675"/>
                  <a:pt x="1230369" y="4312586"/>
                  <a:pt x="1229919" y="4308935"/>
                </a:cubicBezTo>
                <a:cubicBezTo>
                  <a:pt x="1228120" y="4293321"/>
                  <a:pt x="1212946" y="4281133"/>
                  <a:pt x="1220815" y="4258834"/>
                </a:cubicBezTo>
                <a:close/>
                <a:moveTo>
                  <a:pt x="1203560" y="4837636"/>
                </a:moveTo>
                <a:cubicBezTo>
                  <a:pt x="1212553" y="4838928"/>
                  <a:pt x="1216318" y="4843365"/>
                  <a:pt x="1217948" y="4851846"/>
                </a:cubicBezTo>
                <a:cubicBezTo>
                  <a:pt x="1209293" y="4850274"/>
                  <a:pt x="1204460" y="4847016"/>
                  <a:pt x="1203560" y="4837636"/>
                </a:cubicBezTo>
                <a:close/>
                <a:moveTo>
                  <a:pt x="1214857" y="3971427"/>
                </a:moveTo>
                <a:cubicBezTo>
                  <a:pt x="1211597" y="3968956"/>
                  <a:pt x="1211541" y="3965474"/>
                  <a:pt x="1212497" y="3961879"/>
                </a:cubicBezTo>
                <a:cubicBezTo>
                  <a:pt x="1213115" y="3959520"/>
                  <a:pt x="1215138" y="3959183"/>
                  <a:pt x="1216262" y="3961261"/>
                </a:cubicBezTo>
                <a:cubicBezTo>
                  <a:pt x="1217443" y="3963508"/>
                  <a:pt x="1218173" y="3966204"/>
                  <a:pt x="1218398" y="3968788"/>
                </a:cubicBezTo>
                <a:cubicBezTo>
                  <a:pt x="1218566" y="3970922"/>
                  <a:pt x="1216993" y="3971820"/>
                  <a:pt x="1214913" y="3971371"/>
                </a:cubicBezTo>
                <a:close/>
                <a:moveTo>
                  <a:pt x="1201031" y="3608195"/>
                </a:moveTo>
                <a:cubicBezTo>
                  <a:pt x="1209124" y="3613812"/>
                  <a:pt x="1217498" y="3619091"/>
                  <a:pt x="1225198" y="3625270"/>
                </a:cubicBezTo>
                <a:cubicBezTo>
                  <a:pt x="1230032" y="3629145"/>
                  <a:pt x="1229189" y="3634649"/>
                  <a:pt x="1225704" y="3639367"/>
                </a:cubicBezTo>
                <a:cubicBezTo>
                  <a:pt x="1223568" y="3642288"/>
                  <a:pt x="1218735" y="3645490"/>
                  <a:pt x="1218061" y="3640715"/>
                </a:cubicBezTo>
                <a:cubicBezTo>
                  <a:pt x="1216149" y="3627460"/>
                  <a:pt x="1202830" y="3622742"/>
                  <a:pt x="1201031" y="3608195"/>
                </a:cubicBezTo>
                <a:close/>
                <a:moveTo>
                  <a:pt x="1243408" y="3857239"/>
                </a:moveTo>
                <a:cubicBezTo>
                  <a:pt x="1242958" y="3861958"/>
                  <a:pt x="1240878" y="3865665"/>
                  <a:pt x="1235764" y="3866002"/>
                </a:cubicBezTo>
                <a:cubicBezTo>
                  <a:pt x="1232842" y="3866170"/>
                  <a:pt x="1230874" y="3863867"/>
                  <a:pt x="1230987" y="3860890"/>
                </a:cubicBezTo>
                <a:cubicBezTo>
                  <a:pt x="1231212" y="3856004"/>
                  <a:pt x="1233347" y="3852128"/>
                  <a:pt x="1238518" y="3851848"/>
                </a:cubicBezTo>
                <a:cubicBezTo>
                  <a:pt x="1241384" y="3851679"/>
                  <a:pt x="1242958" y="3854038"/>
                  <a:pt x="1243408" y="3857239"/>
                </a:cubicBezTo>
                <a:close/>
                <a:moveTo>
                  <a:pt x="1240035" y="3125776"/>
                </a:moveTo>
                <a:cubicBezTo>
                  <a:pt x="1237169" y="3125383"/>
                  <a:pt x="1236439" y="3122293"/>
                  <a:pt x="1237731" y="3119822"/>
                </a:cubicBezTo>
                <a:cubicBezTo>
                  <a:pt x="1240316" y="3114936"/>
                  <a:pt x="1244757" y="3112408"/>
                  <a:pt x="1250039" y="3112240"/>
                </a:cubicBezTo>
                <a:cubicBezTo>
                  <a:pt x="1252906" y="3112127"/>
                  <a:pt x="1254479" y="3114149"/>
                  <a:pt x="1254086" y="3117631"/>
                </a:cubicBezTo>
                <a:cubicBezTo>
                  <a:pt x="1251219" y="3123304"/>
                  <a:pt x="1246555" y="3126674"/>
                  <a:pt x="1240035" y="3125776"/>
                </a:cubicBezTo>
                <a:close/>
                <a:moveTo>
                  <a:pt x="1215756" y="3360498"/>
                </a:moveTo>
                <a:cubicBezTo>
                  <a:pt x="1238518" y="3371001"/>
                  <a:pt x="1244475" y="3387233"/>
                  <a:pt x="1237281" y="3415879"/>
                </a:cubicBezTo>
                <a:cubicBezTo>
                  <a:pt x="1238068" y="3395265"/>
                  <a:pt x="1231381" y="3377854"/>
                  <a:pt x="1215756" y="3360498"/>
                </a:cubicBezTo>
                <a:close/>
                <a:moveTo>
                  <a:pt x="1202886" y="1408861"/>
                </a:moveTo>
                <a:cubicBezTo>
                  <a:pt x="1201987" y="1406221"/>
                  <a:pt x="1202773" y="1403468"/>
                  <a:pt x="1205808" y="1403019"/>
                </a:cubicBezTo>
                <a:cubicBezTo>
                  <a:pt x="1206820" y="1402851"/>
                  <a:pt x="1208787" y="1404592"/>
                  <a:pt x="1209180" y="1405884"/>
                </a:cubicBezTo>
                <a:cubicBezTo>
                  <a:pt x="1210080" y="1408524"/>
                  <a:pt x="1209237" y="1410939"/>
                  <a:pt x="1206258" y="1411950"/>
                </a:cubicBezTo>
                <a:cubicBezTo>
                  <a:pt x="1205078" y="1410939"/>
                  <a:pt x="1203280" y="1410152"/>
                  <a:pt x="1202830" y="1408917"/>
                </a:cubicBezTo>
                <a:close/>
                <a:moveTo>
                  <a:pt x="1209180" y="1567589"/>
                </a:moveTo>
                <a:cubicBezTo>
                  <a:pt x="1209518" y="1568319"/>
                  <a:pt x="1210249" y="1569554"/>
                  <a:pt x="1210192" y="1569611"/>
                </a:cubicBezTo>
                <a:cubicBezTo>
                  <a:pt x="1209012" y="1570397"/>
                  <a:pt x="1207775" y="1571071"/>
                  <a:pt x="1206539" y="1571745"/>
                </a:cubicBezTo>
                <a:cubicBezTo>
                  <a:pt x="1206202" y="1571015"/>
                  <a:pt x="1205865" y="1570341"/>
                  <a:pt x="1205472" y="1569611"/>
                </a:cubicBezTo>
                <a:cubicBezTo>
                  <a:pt x="1206708" y="1568937"/>
                  <a:pt x="1207944" y="1568263"/>
                  <a:pt x="1209180" y="1567589"/>
                </a:cubicBezTo>
                <a:close/>
                <a:moveTo>
                  <a:pt x="1205640" y="1058883"/>
                </a:moveTo>
                <a:cubicBezTo>
                  <a:pt x="1206370" y="1058490"/>
                  <a:pt x="1207101" y="1057648"/>
                  <a:pt x="1207775" y="1057760"/>
                </a:cubicBezTo>
                <a:cubicBezTo>
                  <a:pt x="1209911" y="1058097"/>
                  <a:pt x="1210754" y="1059501"/>
                  <a:pt x="1209911" y="1061355"/>
                </a:cubicBezTo>
                <a:cubicBezTo>
                  <a:pt x="1209630" y="1061973"/>
                  <a:pt x="1208506" y="1062591"/>
                  <a:pt x="1207832" y="1062478"/>
                </a:cubicBezTo>
                <a:cubicBezTo>
                  <a:pt x="1205696" y="1062197"/>
                  <a:pt x="1204965" y="1060849"/>
                  <a:pt x="1205583" y="1058883"/>
                </a:cubicBezTo>
                <a:close/>
                <a:moveTo>
                  <a:pt x="1211597" y="1977664"/>
                </a:moveTo>
                <a:cubicBezTo>
                  <a:pt x="1213902" y="1978956"/>
                  <a:pt x="1215475" y="1980978"/>
                  <a:pt x="1215194" y="1983955"/>
                </a:cubicBezTo>
                <a:cubicBezTo>
                  <a:pt x="1213677" y="1987157"/>
                  <a:pt x="1211204" y="1986707"/>
                  <a:pt x="1208844" y="1985472"/>
                </a:cubicBezTo>
                <a:cubicBezTo>
                  <a:pt x="1206483" y="1984236"/>
                  <a:pt x="1204572" y="1981989"/>
                  <a:pt x="1205415" y="1979181"/>
                </a:cubicBezTo>
                <a:cubicBezTo>
                  <a:pt x="1206427" y="1975867"/>
                  <a:pt x="1209237" y="1976316"/>
                  <a:pt x="1211597" y="1977608"/>
                </a:cubicBezTo>
                <a:close/>
                <a:moveTo>
                  <a:pt x="1208900" y="2220082"/>
                </a:moveTo>
                <a:cubicBezTo>
                  <a:pt x="1211991" y="2219745"/>
                  <a:pt x="1213283" y="2222048"/>
                  <a:pt x="1212497" y="2224856"/>
                </a:cubicBezTo>
                <a:cubicBezTo>
                  <a:pt x="1212216" y="2225923"/>
                  <a:pt x="1209855" y="2227215"/>
                  <a:pt x="1208900" y="2226934"/>
                </a:cubicBezTo>
                <a:cubicBezTo>
                  <a:pt x="1207663" y="2226541"/>
                  <a:pt x="1206933" y="2224631"/>
                  <a:pt x="1205977" y="2223395"/>
                </a:cubicBezTo>
                <a:cubicBezTo>
                  <a:pt x="1206933" y="2222216"/>
                  <a:pt x="1207832" y="2220194"/>
                  <a:pt x="1208900" y="2220082"/>
                </a:cubicBezTo>
                <a:close/>
                <a:moveTo>
                  <a:pt x="1217218" y="2022935"/>
                </a:moveTo>
                <a:cubicBezTo>
                  <a:pt x="1217498" y="2026024"/>
                  <a:pt x="1215475" y="2027541"/>
                  <a:pt x="1212441" y="2027653"/>
                </a:cubicBezTo>
                <a:cubicBezTo>
                  <a:pt x="1211372" y="2026474"/>
                  <a:pt x="1209574" y="2025406"/>
                  <a:pt x="1209405" y="2024115"/>
                </a:cubicBezTo>
                <a:cubicBezTo>
                  <a:pt x="1209124" y="2020969"/>
                  <a:pt x="1211204" y="2019172"/>
                  <a:pt x="1214126" y="2019565"/>
                </a:cubicBezTo>
                <a:cubicBezTo>
                  <a:pt x="1215307" y="2019734"/>
                  <a:pt x="1217105" y="2021699"/>
                  <a:pt x="1217161" y="2022935"/>
                </a:cubicBezTo>
                <a:close/>
                <a:moveTo>
                  <a:pt x="1222613" y="3071350"/>
                </a:moveTo>
                <a:cubicBezTo>
                  <a:pt x="1222894" y="3072024"/>
                  <a:pt x="1222388" y="3073035"/>
                  <a:pt x="1221995" y="3075001"/>
                </a:cubicBezTo>
                <a:cubicBezTo>
                  <a:pt x="1214295" y="3077079"/>
                  <a:pt x="1207326" y="3076573"/>
                  <a:pt x="1203954" y="3067306"/>
                </a:cubicBezTo>
                <a:cubicBezTo>
                  <a:pt x="1202662" y="3063711"/>
                  <a:pt x="1204909" y="3059779"/>
                  <a:pt x="1208562" y="3059162"/>
                </a:cubicBezTo>
                <a:cubicBezTo>
                  <a:pt x="1217161" y="3057814"/>
                  <a:pt x="1220028" y="3064666"/>
                  <a:pt x="1222613" y="3071294"/>
                </a:cubicBezTo>
                <a:close/>
                <a:moveTo>
                  <a:pt x="1208731" y="3488727"/>
                </a:moveTo>
                <a:cubicBezTo>
                  <a:pt x="1212553" y="3490862"/>
                  <a:pt x="1215307" y="3494063"/>
                  <a:pt x="1215363" y="3498781"/>
                </a:cubicBezTo>
                <a:cubicBezTo>
                  <a:pt x="1215363" y="3500747"/>
                  <a:pt x="1213564" y="3501365"/>
                  <a:pt x="1210923" y="3500298"/>
                </a:cubicBezTo>
                <a:cubicBezTo>
                  <a:pt x="1208000" y="3498276"/>
                  <a:pt x="1204572" y="3495748"/>
                  <a:pt x="1204965" y="3490749"/>
                </a:cubicBezTo>
                <a:cubicBezTo>
                  <a:pt x="1205134" y="3488671"/>
                  <a:pt x="1206933" y="3487773"/>
                  <a:pt x="1208731" y="3488784"/>
                </a:cubicBezTo>
                <a:close/>
                <a:moveTo>
                  <a:pt x="1228514" y="2922900"/>
                </a:moveTo>
                <a:cubicBezTo>
                  <a:pt x="1229638" y="2922620"/>
                  <a:pt x="1232111" y="2924192"/>
                  <a:pt x="1232504" y="2925372"/>
                </a:cubicBezTo>
                <a:cubicBezTo>
                  <a:pt x="1235483" y="2934471"/>
                  <a:pt x="1227671" y="2937110"/>
                  <a:pt x="1222950" y="2941548"/>
                </a:cubicBezTo>
                <a:cubicBezTo>
                  <a:pt x="1222444" y="2942053"/>
                  <a:pt x="1221376" y="2941885"/>
                  <a:pt x="1218454" y="2942446"/>
                </a:cubicBezTo>
                <a:cubicBezTo>
                  <a:pt x="1217779" y="2932224"/>
                  <a:pt x="1219185" y="2925091"/>
                  <a:pt x="1228514" y="2922900"/>
                </a:cubicBezTo>
                <a:close/>
                <a:moveTo>
                  <a:pt x="1229750" y="1793661"/>
                </a:moveTo>
                <a:cubicBezTo>
                  <a:pt x="1232729" y="1794110"/>
                  <a:pt x="1233572" y="1796807"/>
                  <a:pt x="1232842" y="1799615"/>
                </a:cubicBezTo>
                <a:cubicBezTo>
                  <a:pt x="1232167" y="1802255"/>
                  <a:pt x="1230481" y="1804164"/>
                  <a:pt x="1227502" y="1804220"/>
                </a:cubicBezTo>
                <a:cubicBezTo>
                  <a:pt x="1224523" y="1803266"/>
                  <a:pt x="1223793" y="1800850"/>
                  <a:pt x="1224412" y="1798098"/>
                </a:cubicBezTo>
                <a:cubicBezTo>
                  <a:pt x="1225030" y="1795346"/>
                  <a:pt x="1226940" y="1793156"/>
                  <a:pt x="1229750" y="1793661"/>
                </a:cubicBezTo>
                <a:close/>
                <a:moveTo>
                  <a:pt x="1226210" y="1629148"/>
                </a:moveTo>
                <a:cubicBezTo>
                  <a:pt x="1225592" y="1629148"/>
                  <a:pt x="1224580" y="1628361"/>
                  <a:pt x="1224412" y="1627744"/>
                </a:cubicBezTo>
                <a:cubicBezTo>
                  <a:pt x="1223793" y="1625609"/>
                  <a:pt x="1224692" y="1624205"/>
                  <a:pt x="1226828" y="1624149"/>
                </a:cubicBezTo>
                <a:cubicBezTo>
                  <a:pt x="1227446" y="1624149"/>
                  <a:pt x="1228064" y="1625048"/>
                  <a:pt x="1228683" y="1625553"/>
                </a:cubicBezTo>
                <a:cubicBezTo>
                  <a:pt x="1229189" y="1627744"/>
                  <a:pt x="1228345" y="1629092"/>
                  <a:pt x="1226210" y="1629148"/>
                </a:cubicBezTo>
                <a:close/>
                <a:moveTo>
                  <a:pt x="1233629" y="2440987"/>
                </a:moveTo>
                <a:cubicBezTo>
                  <a:pt x="1234584" y="2442166"/>
                  <a:pt x="1235596" y="2443346"/>
                  <a:pt x="1236551" y="2444525"/>
                </a:cubicBezTo>
                <a:cubicBezTo>
                  <a:pt x="1235146" y="2445143"/>
                  <a:pt x="1233572" y="2446491"/>
                  <a:pt x="1232336" y="2446210"/>
                </a:cubicBezTo>
                <a:cubicBezTo>
                  <a:pt x="1231156" y="2445930"/>
                  <a:pt x="1230312" y="2444076"/>
                  <a:pt x="1229301" y="2442896"/>
                </a:cubicBezTo>
                <a:cubicBezTo>
                  <a:pt x="1230706" y="2442279"/>
                  <a:pt x="1232167" y="2441661"/>
                  <a:pt x="1233572" y="2441043"/>
                </a:cubicBezTo>
                <a:close/>
                <a:moveTo>
                  <a:pt x="1173380" y="1883023"/>
                </a:moveTo>
                <a:cubicBezTo>
                  <a:pt x="1172481" y="1882911"/>
                  <a:pt x="1170739" y="1880271"/>
                  <a:pt x="1171076" y="1879484"/>
                </a:cubicBezTo>
                <a:cubicBezTo>
                  <a:pt x="1172874" y="1874991"/>
                  <a:pt x="1176752" y="1873194"/>
                  <a:pt x="1181192" y="1873250"/>
                </a:cubicBezTo>
                <a:cubicBezTo>
                  <a:pt x="1181979" y="1873250"/>
                  <a:pt x="1182710" y="1875553"/>
                  <a:pt x="1183497" y="1876845"/>
                </a:cubicBezTo>
                <a:cubicBezTo>
                  <a:pt x="1181361" y="1881057"/>
                  <a:pt x="1177989" y="1883528"/>
                  <a:pt x="1173324" y="1883023"/>
                </a:cubicBezTo>
                <a:close/>
                <a:moveTo>
                  <a:pt x="1175010" y="1966712"/>
                </a:moveTo>
                <a:cubicBezTo>
                  <a:pt x="1173886" y="1965813"/>
                  <a:pt x="1172144" y="1965083"/>
                  <a:pt x="1171807" y="1963904"/>
                </a:cubicBezTo>
                <a:cubicBezTo>
                  <a:pt x="1171076" y="1961320"/>
                  <a:pt x="1172087" y="1958905"/>
                  <a:pt x="1174841" y="1958399"/>
                </a:cubicBezTo>
                <a:cubicBezTo>
                  <a:pt x="1175741" y="1958231"/>
                  <a:pt x="1177651" y="1959860"/>
                  <a:pt x="1177989" y="1961039"/>
                </a:cubicBezTo>
                <a:cubicBezTo>
                  <a:pt x="1178720" y="1963566"/>
                  <a:pt x="1177764" y="1965813"/>
                  <a:pt x="1175010" y="1966712"/>
                </a:cubicBezTo>
                <a:close/>
                <a:moveTo>
                  <a:pt x="1171694" y="3369766"/>
                </a:moveTo>
                <a:cubicBezTo>
                  <a:pt x="1172706" y="3370215"/>
                  <a:pt x="1173774" y="3372630"/>
                  <a:pt x="1173436" y="3373809"/>
                </a:cubicBezTo>
                <a:cubicBezTo>
                  <a:pt x="1173156" y="3374877"/>
                  <a:pt x="1171132" y="3375438"/>
                  <a:pt x="1169671" y="3376337"/>
                </a:cubicBezTo>
                <a:cubicBezTo>
                  <a:pt x="1168659" y="3375214"/>
                  <a:pt x="1166692" y="3374034"/>
                  <a:pt x="1166692" y="3372911"/>
                </a:cubicBezTo>
                <a:cubicBezTo>
                  <a:pt x="1166692" y="3369766"/>
                  <a:pt x="1169052" y="3368586"/>
                  <a:pt x="1171638" y="3369766"/>
                </a:cubicBezTo>
                <a:close/>
                <a:moveTo>
                  <a:pt x="1173099" y="2743109"/>
                </a:moveTo>
                <a:cubicBezTo>
                  <a:pt x="1172593" y="2743109"/>
                  <a:pt x="1172144" y="2741930"/>
                  <a:pt x="1171638" y="2741256"/>
                </a:cubicBezTo>
                <a:cubicBezTo>
                  <a:pt x="1171638" y="2739234"/>
                  <a:pt x="1172593" y="2738054"/>
                  <a:pt x="1174561" y="2738223"/>
                </a:cubicBezTo>
                <a:cubicBezTo>
                  <a:pt x="1175066" y="2738223"/>
                  <a:pt x="1175853" y="2739403"/>
                  <a:pt x="1175966" y="2740077"/>
                </a:cubicBezTo>
                <a:cubicBezTo>
                  <a:pt x="1176190" y="2742098"/>
                  <a:pt x="1175066" y="2743278"/>
                  <a:pt x="1173099" y="2743109"/>
                </a:cubicBezTo>
                <a:close/>
                <a:moveTo>
                  <a:pt x="1166580" y="5024672"/>
                </a:moveTo>
                <a:cubicBezTo>
                  <a:pt x="1167198" y="5023380"/>
                  <a:pt x="1167760" y="5022032"/>
                  <a:pt x="1168490" y="5020797"/>
                </a:cubicBezTo>
                <a:cubicBezTo>
                  <a:pt x="1168547" y="5020684"/>
                  <a:pt x="1169839" y="5021358"/>
                  <a:pt x="1170514" y="5021695"/>
                </a:cubicBezTo>
                <a:cubicBezTo>
                  <a:pt x="1169895" y="5022988"/>
                  <a:pt x="1169277" y="5024335"/>
                  <a:pt x="1168659" y="5025627"/>
                </a:cubicBezTo>
                <a:cubicBezTo>
                  <a:pt x="1167929" y="5025290"/>
                  <a:pt x="1167254" y="5025009"/>
                  <a:pt x="1166523" y="5024672"/>
                </a:cubicBezTo>
                <a:close/>
                <a:moveTo>
                  <a:pt x="1160173" y="4983109"/>
                </a:moveTo>
                <a:cubicBezTo>
                  <a:pt x="1160791" y="4979065"/>
                  <a:pt x="1163713" y="4977267"/>
                  <a:pt x="1167479" y="4978335"/>
                </a:cubicBezTo>
                <a:cubicBezTo>
                  <a:pt x="1171862" y="4979570"/>
                  <a:pt x="1175123" y="4982435"/>
                  <a:pt x="1173267" y="4987714"/>
                </a:cubicBezTo>
                <a:cubicBezTo>
                  <a:pt x="1172087" y="4991084"/>
                  <a:pt x="1169390" y="4993219"/>
                  <a:pt x="1165231" y="4993219"/>
                </a:cubicBezTo>
                <a:cubicBezTo>
                  <a:pt x="1160791" y="4991590"/>
                  <a:pt x="1159442" y="4987714"/>
                  <a:pt x="1160173" y="4983109"/>
                </a:cubicBezTo>
                <a:close/>
                <a:moveTo>
                  <a:pt x="1156351" y="4623696"/>
                </a:moveTo>
                <a:cubicBezTo>
                  <a:pt x="1157700" y="4623976"/>
                  <a:pt x="1159273" y="4625942"/>
                  <a:pt x="1159555" y="4627347"/>
                </a:cubicBezTo>
                <a:cubicBezTo>
                  <a:pt x="1159723" y="4628358"/>
                  <a:pt x="1157868" y="4629762"/>
                  <a:pt x="1156857" y="4630997"/>
                </a:cubicBezTo>
                <a:cubicBezTo>
                  <a:pt x="1155452" y="4630099"/>
                  <a:pt x="1153316" y="4629537"/>
                  <a:pt x="1152866" y="4628301"/>
                </a:cubicBezTo>
                <a:cubicBezTo>
                  <a:pt x="1151742" y="4625381"/>
                  <a:pt x="1152866" y="4622853"/>
                  <a:pt x="1156351" y="4623639"/>
                </a:cubicBezTo>
                <a:close/>
                <a:moveTo>
                  <a:pt x="1136793" y="4234402"/>
                </a:moveTo>
                <a:cubicBezTo>
                  <a:pt x="1143368" y="4236311"/>
                  <a:pt x="1146010" y="4236480"/>
                  <a:pt x="1148033" y="4237772"/>
                </a:cubicBezTo>
                <a:cubicBezTo>
                  <a:pt x="1151686" y="4240075"/>
                  <a:pt x="1156463" y="4244287"/>
                  <a:pt x="1153878" y="4248050"/>
                </a:cubicBezTo>
                <a:cubicBezTo>
                  <a:pt x="1149270" y="4254678"/>
                  <a:pt x="1145167" y="4248106"/>
                  <a:pt x="1141738" y="4244905"/>
                </a:cubicBezTo>
                <a:cubicBezTo>
                  <a:pt x="1140053" y="4243332"/>
                  <a:pt x="1139546" y="4240468"/>
                  <a:pt x="1136793" y="4234402"/>
                </a:cubicBezTo>
                <a:close/>
                <a:moveTo>
                  <a:pt x="1096721" y="2836852"/>
                </a:moveTo>
                <a:cubicBezTo>
                  <a:pt x="1086436" y="2826855"/>
                  <a:pt x="1078006" y="2818598"/>
                  <a:pt x="1067440" y="2808376"/>
                </a:cubicBezTo>
                <a:cubicBezTo>
                  <a:pt x="1081490" y="2811184"/>
                  <a:pt x="1091269" y="2820676"/>
                  <a:pt x="1096721" y="2836852"/>
                </a:cubicBezTo>
                <a:close/>
                <a:moveTo>
                  <a:pt x="1086043" y="2437168"/>
                </a:moveTo>
                <a:cubicBezTo>
                  <a:pt x="1085480" y="2438235"/>
                  <a:pt x="1083233" y="2438291"/>
                  <a:pt x="1081715" y="2438796"/>
                </a:cubicBezTo>
                <a:cubicBezTo>
                  <a:pt x="1079242" y="2437392"/>
                  <a:pt x="1077444" y="2435201"/>
                  <a:pt x="1078062" y="2432337"/>
                </a:cubicBezTo>
                <a:cubicBezTo>
                  <a:pt x="1078736" y="2428911"/>
                  <a:pt x="1081434" y="2428630"/>
                  <a:pt x="1083907" y="2430259"/>
                </a:cubicBezTo>
                <a:cubicBezTo>
                  <a:pt x="1086323" y="2431832"/>
                  <a:pt x="1087392" y="2434471"/>
                  <a:pt x="1086043" y="2437111"/>
                </a:cubicBezTo>
                <a:close/>
                <a:moveTo>
                  <a:pt x="1058841" y="2713790"/>
                </a:moveTo>
                <a:cubicBezTo>
                  <a:pt x="1065642" y="2721878"/>
                  <a:pt x="1072667" y="2729854"/>
                  <a:pt x="1071318" y="2747041"/>
                </a:cubicBezTo>
                <a:cubicBezTo>
                  <a:pt x="1061145" y="2734853"/>
                  <a:pt x="1057436" y="2725473"/>
                  <a:pt x="1058841" y="2713790"/>
                </a:cubicBezTo>
                <a:close/>
                <a:moveTo>
                  <a:pt x="1061426" y="2992997"/>
                </a:moveTo>
                <a:cubicBezTo>
                  <a:pt x="1062438" y="2992716"/>
                  <a:pt x="1063955" y="2994176"/>
                  <a:pt x="1065248" y="2994850"/>
                </a:cubicBezTo>
                <a:cubicBezTo>
                  <a:pt x="1064742" y="2996311"/>
                  <a:pt x="1064573" y="2998557"/>
                  <a:pt x="1063562" y="2999119"/>
                </a:cubicBezTo>
                <a:cubicBezTo>
                  <a:pt x="1061033" y="3000579"/>
                  <a:pt x="1058728" y="2999456"/>
                  <a:pt x="1058504" y="2996367"/>
                </a:cubicBezTo>
                <a:cubicBezTo>
                  <a:pt x="1058448" y="2995244"/>
                  <a:pt x="1060190" y="2993334"/>
                  <a:pt x="1061426" y="2992997"/>
                </a:cubicBezTo>
                <a:close/>
                <a:moveTo>
                  <a:pt x="1085649" y="3307139"/>
                </a:moveTo>
                <a:cubicBezTo>
                  <a:pt x="1085649" y="3311240"/>
                  <a:pt x="1083682" y="3312700"/>
                  <a:pt x="1080985" y="3313149"/>
                </a:cubicBezTo>
                <a:cubicBezTo>
                  <a:pt x="1078399" y="3313598"/>
                  <a:pt x="1075533" y="3312868"/>
                  <a:pt x="1074914" y="3310060"/>
                </a:cubicBezTo>
                <a:cubicBezTo>
                  <a:pt x="1073959" y="3305679"/>
                  <a:pt x="1076994" y="3303938"/>
                  <a:pt x="1080647" y="3303713"/>
                </a:cubicBezTo>
                <a:cubicBezTo>
                  <a:pt x="1083401" y="3303545"/>
                  <a:pt x="1085256" y="3305173"/>
                  <a:pt x="1085649" y="3307195"/>
                </a:cubicBezTo>
                <a:close/>
                <a:moveTo>
                  <a:pt x="1083851" y="3149703"/>
                </a:moveTo>
                <a:cubicBezTo>
                  <a:pt x="1082839" y="3147849"/>
                  <a:pt x="1083345" y="3146333"/>
                  <a:pt x="1085256" y="3145940"/>
                </a:cubicBezTo>
                <a:cubicBezTo>
                  <a:pt x="1085874" y="3145771"/>
                  <a:pt x="1086998" y="3146333"/>
                  <a:pt x="1087335" y="3146895"/>
                </a:cubicBezTo>
                <a:cubicBezTo>
                  <a:pt x="1088347" y="3148748"/>
                  <a:pt x="1087785" y="3150096"/>
                  <a:pt x="1085987" y="3150770"/>
                </a:cubicBezTo>
                <a:cubicBezTo>
                  <a:pt x="1085256" y="3150433"/>
                  <a:pt x="1084244" y="3150265"/>
                  <a:pt x="1083907" y="3149703"/>
                </a:cubicBezTo>
                <a:close/>
                <a:moveTo>
                  <a:pt x="1079242" y="4413968"/>
                </a:moveTo>
                <a:cubicBezTo>
                  <a:pt x="1078793" y="4414361"/>
                  <a:pt x="1077724" y="4414024"/>
                  <a:pt x="1076938" y="4413968"/>
                </a:cubicBezTo>
                <a:cubicBezTo>
                  <a:pt x="1075196" y="4412845"/>
                  <a:pt x="1074971" y="4411384"/>
                  <a:pt x="1076488" y="4409980"/>
                </a:cubicBezTo>
                <a:cubicBezTo>
                  <a:pt x="1076938" y="4409587"/>
                  <a:pt x="1078174" y="4409643"/>
                  <a:pt x="1078793" y="4409980"/>
                </a:cubicBezTo>
                <a:cubicBezTo>
                  <a:pt x="1080591" y="4410991"/>
                  <a:pt x="1080760" y="4412508"/>
                  <a:pt x="1079242" y="4413912"/>
                </a:cubicBezTo>
                <a:close/>
                <a:moveTo>
                  <a:pt x="1073285" y="3764789"/>
                </a:moveTo>
                <a:cubicBezTo>
                  <a:pt x="1071992" y="3762991"/>
                  <a:pt x="1072835" y="3761138"/>
                  <a:pt x="1074859" y="3761306"/>
                </a:cubicBezTo>
                <a:cubicBezTo>
                  <a:pt x="1076208" y="3761418"/>
                  <a:pt x="1077781" y="3762711"/>
                  <a:pt x="1078624" y="3763946"/>
                </a:cubicBezTo>
                <a:cubicBezTo>
                  <a:pt x="1079916" y="3765743"/>
                  <a:pt x="1079186" y="3767148"/>
                  <a:pt x="1077050" y="3767541"/>
                </a:cubicBezTo>
                <a:cubicBezTo>
                  <a:pt x="1075758" y="3766642"/>
                  <a:pt x="1074128" y="3766024"/>
                  <a:pt x="1073285" y="3764789"/>
                </a:cubicBezTo>
                <a:close/>
                <a:moveTo>
                  <a:pt x="1097227" y="3359880"/>
                </a:moveTo>
                <a:cubicBezTo>
                  <a:pt x="1097227" y="3363082"/>
                  <a:pt x="1094697" y="3363980"/>
                  <a:pt x="1091944" y="3363980"/>
                </a:cubicBezTo>
                <a:cubicBezTo>
                  <a:pt x="1088515" y="3363194"/>
                  <a:pt x="1084806" y="3362071"/>
                  <a:pt x="1085874" y="3357465"/>
                </a:cubicBezTo>
                <a:cubicBezTo>
                  <a:pt x="1086548" y="3354657"/>
                  <a:pt x="1089639" y="3354095"/>
                  <a:pt x="1092337" y="3354657"/>
                </a:cubicBezTo>
                <a:cubicBezTo>
                  <a:pt x="1095035" y="3355218"/>
                  <a:pt x="1097283" y="3356903"/>
                  <a:pt x="1097283" y="3359880"/>
                </a:cubicBezTo>
                <a:close/>
                <a:moveTo>
                  <a:pt x="1099250" y="4900768"/>
                </a:moveTo>
                <a:cubicBezTo>
                  <a:pt x="1099250" y="4901947"/>
                  <a:pt x="1097676" y="4904250"/>
                  <a:pt x="1097114" y="4904194"/>
                </a:cubicBezTo>
                <a:cubicBezTo>
                  <a:pt x="1094361" y="4903745"/>
                  <a:pt x="1093461" y="4901498"/>
                  <a:pt x="1093686" y="4898746"/>
                </a:cubicBezTo>
                <a:cubicBezTo>
                  <a:pt x="1094866" y="4898016"/>
                  <a:pt x="1096046" y="4897286"/>
                  <a:pt x="1097227" y="4896555"/>
                </a:cubicBezTo>
                <a:cubicBezTo>
                  <a:pt x="1097958" y="4897960"/>
                  <a:pt x="1099250" y="4899364"/>
                  <a:pt x="1099250" y="4900768"/>
                </a:cubicBezTo>
                <a:close/>
                <a:moveTo>
                  <a:pt x="1099081" y="3913013"/>
                </a:moveTo>
                <a:cubicBezTo>
                  <a:pt x="1099981" y="3909475"/>
                  <a:pt x="1102229" y="3906723"/>
                  <a:pt x="1106163" y="3907172"/>
                </a:cubicBezTo>
                <a:cubicBezTo>
                  <a:pt x="1107399" y="3907285"/>
                  <a:pt x="1108411" y="3909138"/>
                  <a:pt x="1109535" y="3910205"/>
                </a:cubicBezTo>
                <a:cubicBezTo>
                  <a:pt x="1109142" y="3914305"/>
                  <a:pt x="1106163" y="3916047"/>
                  <a:pt x="1103015" y="3917114"/>
                </a:cubicBezTo>
                <a:cubicBezTo>
                  <a:pt x="1099812" y="3918181"/>
                  <a:pt x="1098294" y="3916047"/>
                  <a:pt x="1099081" y="3913013"/>
                </a:cubicBezTo>
                <a:close/>
                <a:moveTo>
                  <a:pt x="1103240" y="4395433"/>
                </a:moveTo>
                <a:cubicBezTo>
                  <a:pt x="1101948" y="4394702"/>
                  <a:pt x="1099925" y="4394253"/>
                  <a:pt x="1099587" y="4393242"/>
                </a:cubicBezTo>
                <a:cubicBezTo>
                  <a:pt x="1099194" y="4392006"/>
                  <a:pt x="1099868" y="4389535"/>
                  <a:pt x="1100824" y="4388974"/>
                </a:cubicBezTo>
                <a:cubicBezTo>
                  <a:pt x="1103353" y="4387457"/>
                  <a:pt x="1105657" y="4388637"/>
                  <a:pt x="1105882" y="4391726"/>
                </a:cubicBezTo>
                <a:cubicBezTo>
                  <a:pt x="1105938" y="4392905"/>
                  <a:pt x="1104196" y="4394197"/>
                  <a:pt x="1103240" y="4395489"/>
                </a:cubicBezTo>
                <a:close/>
                <a:moveTo>
                  <a:pt x="1108467" y="4608418"/>
                </a:moveTo>
                <a:cubicBezTo>
                  <a:pt x="1109760" y="4608362"/>
                  <a:pt x="1111671" y="4609485"/>
                  <a:pt x="1112289" y="4610665"/>
                </a:cubicBezTo>
                <a:cubicBezTo>
                  <a:pt x="1113581" y="4613136"/>
                  <a:pt x="1112570" y="4615608"/>
                  <a:pt x="1109985" y="4616506"/>
                </a:cubicBezTo>
                <a:cubicBezTo>
                  <a:pt x="1107455" y="4617405"/>
                  <a:pt x="1105488" y="4616057"/>
                  <a:pt x="1104589" y="4613417"/>
                </a:cubicBezTo>
                <a:cubicBezTo>
                  <a:pt x="1104420" y="4610552"/>
                  <a:pt x="1105770" y="4608587"/>
                  <a:pt x="1108467" y="4608474"/>
                </a:cubicBezTo>
                <a:close/>
                <a:moveTo>
                  <a:pt x="1104645" y="2937335"/>
                </a:moveTo>
                <a:cubicBezTo>
                  <a:pt x="1102622" y="2937560"/>
                  <a:pt x="1101555" y="2936605"/>
                  <a:pt x="1101891" y="2934471"/>
                </a:cubicBezTo>
                <a:cubicBezTo>
                  <a:pt x="1102004" y="2933853"/>
                  <a:pt x="1103015" y="2933123"/>
                  <a:pt x="1103690" y="2932954"/>
                </a:cubicBezTo>
                <a:cubicBezTo>
                  <a:pt x="1105713" y="2932561"/>
                  <a:pt x="1106781" y="2933628"/>
                  <a:pt x="1106444" y="2935762"/>
                </a:cubicBezTo>
                <a:cubicBezTo>
                  <a:pt x="1106332" y="2936381"/>
                  <a:pt x="1105263" y="2936773"/>
                  <a:pt x="1104645" y="2937335"/>
                </a:cubicBezTo>
                <a:close/>
                <a:moveTo>
                  <a:pt x="1107287" y="3183178"/>
                </a:moveTo>
                <a:cubicBezTo>
                  <a:pt x="1107175" y="3184302"/>
                  <a:pt x="1105263" y="3185201"/>
                  <a:pt x="1104140" y="3186212"/>
                </a:cubicBezTo>
                <a:cubicBezTo>
                  <a:pt x="1102960" y="3185144"/>
                  <a:pt x="1101048" y="3184246"/>
                  <a:pt x="1100824" y="3183010"/>
                </a:cubicBezTo>
                <a:cubicBezTo>
                  <a:pt x="1100150" y="3179696"/>
                  <a:pt x="1102341" y="3178404"/>
                  <a:pt x="1105095" y="3179303"/>
                </a:cubicBezTo>
                <a:cubicBezTo>
                  <a:pt x="1106163" y="3179696"/>
                  <a:pt x="1107399" y="3181887"/>
                  <a:pt x="1107287" y="3183122"/>
                </a:cubicBezTo>
                <a:close/>
                <a:moveTo>
                  <a:pt x="1106275" y="2729461"/>
                </a:moveTo>
                <a:cubicBezTo>
                  <a:pt x="1107512" y="2729461"/>
                  <a:pt x="1108692" y="2731146"/>
                  <a:pt x="1109872" y="2732101"/>
                </a:cubicBezTo>
                <a:cubicBezTo>
                  <a:pt x="1108917" y="2733336"/>
                  <a:pt x="1108017" y="2734572"/>
                  <a:pt x="1107062" y="2735752"/>
                </a:cubicBezTo>
                <a:cubicBezTo>
                  <a:pt x="1105601" y="2735190"/>
                  <a:pt x="1103353" y="2735021"/>
                  <a:pt x="1102791" y="2733954"/>
                </a:cubicBezTo>
                <a:cubicBezTo>
                  <a:pt x="1101105" y="2730584"/>
                  <a:pt x="1103634" y="2729348"/>
                  <a:pt x="1106219" y="2729405"/>
                </a:cubicBezTo>
                <a:close/>
                <a:moveTo>
                  <a:pt x="1099587" y="3051748"/>
                </a:moveTo>
                <a:cubicBezTo>
                  <a:pt x="1099925" y="3050680"/>
                  <a:pt x="1101948" y="3050231"/>
                  <a:pt x="1103184" y="3049445"/>
                </a:cubicBezTo>
                <a:cubicBezTo>
                  <a:pt x="1104140" y="3050680"/>
                  <a:pt x="1105938" y="3052028"/>
                  <a:pt x="1105882" y="3053208"/>
                </a:cubicBezTo>
                <a:cubicBezTo>
                  <a:pt x="1105713" y="3056297"/>
                  <a:pt x="1103409" y="3057533"/>
                  <a:pt x="1100880" y="3056016"/>
                </a:cubicBezTo>
                <a:cubicBezTo>
                  <a:pt x="1099925" y="3055454"/>
                  <a:pt x="1099250" y="3052927"/>
                  <a:pt x="1099587" y="3051691"/>
                </a:cubicBezTo>
                <a:close/>
                <a:moveTo>
                  <a:pt x="1101498" y="2656275"/>
                </a:moveTo>
                <a:cubicBezTo>
                  <a:pt x="1101161" y="2653579"/>
                  <a:pt x="1103184" y="2651220"/>
                  <a:pt x="1105882" y="2650771"/>
                </a:cubicBezTo>
                <a:cubicBezTo>
                  <a:pt x="1111783" y="2649760"/>
                  <a:pt x="1115211" y="2653186"/>
                  <a:pt x="1117347" y="2658185"/>
                </a:cubicBezTo>
                <a:cubicBezTo>
                  <a:pt x="1117572" y="2661555"/>
                  <a:pt x="1115886" y="2663465"/>
                  <a:pt x="1113019" y="2663296"/>
                </a:cubicBezTo>
                <a:cubicBezTo>
                  <a:pt x="1108130" y="2663015"/>
                  <a:pt x="1102397" y="2663296"/>
                  <a:pt x="1101498" y="2656275"/>
                </a:cubicBezTo>
                <a:close/>
                <a:moveTo>
                  <a:pt x="1120663" y="2829214"/>
                </a:moveTo>
                <a:cubicBezTo>
                  <a:pt x="1120944" y="2829214"/>
                  <a:pt x="1121900" y="2830842"/>
                  <a:pt x="1121731" y="2831011"/>
                </a:cubicBezTo>
                <a:cubicBezTo>
                  <a:pt x="1120888" y="2832078"/>
                  <a:pt x="1119764" y="2832864"/>
                  <a:pt x="1118808" y="2833763"/>
                </a:cubicBezTo>
                <a:cubicBezTo>
                  <a:pt x="1118078" y="2832640"/>
                  <a:pt x="1117347" y="2831460"/>
                  <a:pt x="1116616" y="2830337"/>
                </a:cubicBezTo>
                <a:cubicBezTo>
                  <a:pt x="1117965" y="2829944"/>
                  <a:pt x="1119314" y="2829382"/>
                  <a:pt x="1120719" y="2829214"/>
                </a:cubicBezTo>
                <a:close/>
                <a:moveTo>
                  <a:pt x="1116448" y="3570338"/>
                </a:moveTo>
                <a:cubicBezTo>
                  <a:pt x="1114930" y="3573259"/>
                  <a:pt x="1113581" y="3578145"/>
                  <a:pt x="1109535" y="3574551"/>
                </a:cubicBezTo>
                <a:cubicBezTo>
                  <a:pt x="1106500" y="3571855"/>
                  <a:pt x="1109422" y="3568035"/>
                  <a:pt x="1111334" y="3565059"/>
                </a:cubicBezTo>
                <a:cubicBezTo>
                  <a:pt x="1113413" y="3560116"/>
                  <a:pt x="1116673" y="3557644"/>
                  <a:pt x="1120382" y="3562812"/>
                </a:cubicBezTo>
                <a:cubicBezTo>
                  <a:pt x="1123080" y="3566519"/>
                  <a:pt x="1119820" y="3568934"/>
                  <a:pt x="1116448" y="3570394"/>
                </a:cubicBezTo>
                <a:close/>
                <a:moveTo>
                  <a:pt x="1118921" y="3770180"/>
                </a:moveTo>
                <a:cubicBezTo>
                  <a:pt x="1117740" y="3769338"/>
                  <a:pt x="1116560" y="3768496"/>
                  <a:pt x="1115380" y="3767653"/>
                </a:cubicBezTo>
                <a:cubicBezTo>
                  <a:pt x="1116054" y="3766137"/>
                  <a:pt x="1116279" y="3764002"/>
                  <a:pt x="1117403" y="3763272"/>
                </a:cubicBezTo>
                <a:cubicBezTo>
                  <a:pt x="1118921" y="3762261"/>
                  <a:pt x="1120719" y="3763609"/>
                  <a:pt x="1120663" y="3765687"/>
                </a:cubicBezTo>
                <a:cubicBezTo>
                  <a:pt x="1120663" y="3767204"/>
                  <a:pt x="1119539" y="3768720"/>
                  <a:pt x="1118921" y="3770237"/>
                </a:cubicBezTo>
                <a:close/>
                <a:moveTo>
                  <a:pt x="1105994" y="5044724"/>
                </a:moveTo>
                <a:cubicBezTo>
                  <a:pt x="1106219" y="5043432"/>
                  <a:pt x="1108130" y="5041803"/>
                  <a:pt x="1109366" y="5041635"/>
                </a:cubicBezTo>
                <a:cubicBezTo>
                  <a:pt x="1110434" y="5041523"/>
                  <a:pt x="1111671" y="5043376"/>
                  <a:pt x="1112795" y="5044387"/>
                </a:cubicBezTo>
                <a:cubicBezTo>
                  <a:pt x="1112008" y="5045791"/>
                  <a:pt x="1111502" y="5047982"/>
                  <a:pt x="1110378" y="5048375"/>
                </a:cubicBezTo>
                <a:cubicBezTo>
                  <a:pt x="1107624" y="5049386"/>
                  <a:pt x="1105376" y="5048094"/>
                  <a:pt x="1105938" y="5044724"/>
                </a:cubicBezTo>
                <a:close/>
                <a:moveTo>
                  <a:pt x="1072104" y="5016304"/>
                </a:moveTo>
                <a:cubicBezTo>
                  <a:pt x="1087841" y="5001082"/>
                  <a:pt x="1101555" y="5019168"/>
                  <a:pt x="1115886" y="5018269"/>
                </a:cubicBezTo>
                <a:cubicBezTo>
                  <a:pt x="1100936" y="5023212"/>
                  <a:pt x="1085593" y="5032985"/>
                  <a:pt x="1072104" y="5016304"/>
                </a:cubicBezTo>
                <a:close/>
                <a:moveTo>
                  <a:pt x="1059571" y="4635154"/>
                </a:moveTo>
                <a:cubicBezTo>
                  <a:pt x="1059684" y="4629369"/>
                  <a:pt x="1063337" y="4625212"/>
                  <a:pt x="1068789" y="4623808"/>
                </a:cubicBezTo>
                <a:cubicBezTo>
                  <a:pt x="1072611" y="4622797"/>
                  <a:pt x="1075758" y="4625212"/>
                  <a:pt x="1076039" y="4629256"/>
                </a:cubicBezTo>
                <a:cubicBezTo>
                  <a:pt x="1076601" y="4636670"/>
                  <a:pt x="1070980" y="4637400"/>
                  <a:pt x="1066147" y="4638243"/>
                </a:cubicBezTo>
                <a:cubicBezTo>
                  <a:pt x="1063112" y="4638411"/>
                  <a:pt x="1059515" y="4638131"/>
                  <a:pt x="1059628" y="4635210"/>
                </a:cubicBezTo>
                <a:close/>
                <a:moveTo>
                  <a:pt x="1042036" y="3563036"/>
                </a:moveTo>
                <a:cubicBezTo>
                  <a:pt x="1041643" y="3559442"/>
                  <a:pt x="1043666" y="3557925"/>
                  <a:pt x="1046364" y="3557588"/>
                </a:cubicBezTo>
                <a:cubicBezTo>
                  <a:pt x="1050861" y="3556970"/>
                  <a:pt x="1055356" y="3557588"/>
                  <a:pt x="1057886" y="3561969"/>
                </a:cubicBezTo>
                <a:cubicBezTo>
                  <a:pt x="1059459" y="3564665"/>
                  <a:pt x="1057998" y="3567417"/>
                  <a:pt x="1055132" y="3568204"/>
                </a:cubicBezTo>
                <a:cubicBezTo>
                  <a:pt x="1049624" y="3569776"/>
                  <a:pt x="1044847" y="3568541"/>
                  <a:pt x="1042036" y="3563093"/>
                </a:cubicBezTo>
                <a:close/>
                <a:moveTo>
                  <a:pt x="1042205" y="1179643"/>
                </a:moveTo>
                <a:cubicBezTo>
                  <a:pt x="1041980" y="1175599"/>
                  <a:pt x="1043666" y="1172172"/>
                  <a:pt x="1048163" y="1173577"/>
                </a:cubicBezTo>
                <a:cubicBezTo>
                  <a:pt x="1051984" y="1174756"/>
                  <a:pt x="1052546" y="1178800"/>
                  <a:pt x="1052322" y="1182507"/>
                </a:cubicBezTo>
                <a:cubicBezTo>
                  <a:pt x="1052153" y="1185315"/>
                  <a:pt x="1051029" y="1187675"/>
                  <a:pt x="1047769" y="1187899"/>
                </a:cubicBezTo>
                <a:cubicBezTo>
                  <a:pt x="1043835" y="1186664"/>
                  <a:pt x="1042430" y="1183350"/>
                  <a:pt x="1042205" y="1179643"/>
                </a:cubicBezTo>
                <a:close/>
                <a:moveTo>
                  <a:pt x="1044060" y="2250805"/>
                </a:moveTo>
                <a:cubicBezTo>
                  <a:pt x="1044566" y="2251423"/>
                  <a:pt x="1045353" y="2252041"/>
                  <a:pt x="1045465" y="2252715"/>
                </a:cubicBezTo>
                <a:cubicBezTo>
                  <a:pt x="1045690" y="2254737"/>
                  <a:pt x="1044622" y="2255916"/>
                  <a:pt x="1042598" y="2255748"/>
                </a:cubicBezTo>
                <a:cubicBezTo>
                  <a:pt x="1042036" y="2255748"/>
                  <a:pt x="1041643" y="2254568"/>
                  <a:pt x="1040969" y="2253726"/>
                </a:cubicBezTo>
                <a:cubicBezTo>
                  <a:pt x="1041980" y="2252771"/>
                  <a:pt x="1043048" y="2251816"/>
                  <a:pt x="1044060" y="2250805"/>
                </a:cubicBezTo>
                <a:close/>
                <a:moveTo>
                  <a:pt x="1054626" y="2012769"/>
                </a:moveTo>
                <a:cubicBezTo>
                  <a:pt x="1055581" y="2012881"/>
                  <a:pt x="1056761" y="2015240"/>
                  <a:pt x="1056818" y="2016644"/>
                </a:cubicBezTo>
                <a:cubicBezTo>
                  <a:pt x="1056874" y="2019284"/>
                  <a:pt x="1055469" y="2021587"/>
                  <a:pt x="1052546" y="2021082"/>
                </a:cubicBezTo>
                <a:cubicBezTo>
                  <a:pt x="1051591" y="2020913"/>
                  <a:pt x="1050973" y="2018610"/>
                  <a:pt x="1050186" y="2017262"/>
                </a:cubicBezTo>
                <a:cubicBezTo>
                  <a:pt x="1050523" y="2014566"/>
                  <a:pt x="1051816" y="2012320"/>
                  <a:pt x="1054626" y="2012769"/>
                </a:cubicBezTo>
                <a:close/>
                <a:moveTo>
                  <a:pt x="1041193" y="3235414"/>
                </a:moveTo>
                <a:cubicBezTo>
                  <a:pt x="1041643" y="3234010"/>
                  <a:pt x="1043105" y="3232493"/>
                  <a:pt x="1044453" y="3231988"/>
                </a:cubicBezTo>
                <a:cubicBezTo>
                  <a:pt x="1046308" y="3231258"/>
                  <a:pt x="1047825" y="3232774"/>
                  <a:pt x="1047151" y="3234628"/>
                </a:cubicBezTo>
                <a:cubicBezTo>
                  <a:pt x="1046702" y="3236032"/>
                  <a:pt x="1044959" y="3236930"/>
                  <a:pt x="1043610" y="3238222"/>
                </a:cubicBezTo>
                <a:cubicBezTo>
                  <a:pt x="1041924" y="3238391"/>
                  <a:pt x="1040575" y="3237323"/>
                  <a:pt x="1041193" y="3235358"/>
                </a:cubicBezTo>
                <a:close/>
                <a:moveTo>
                  <a:pt x="1040519" y="2435875"/>
                </a:moveTo>
                <a:cubicBezTo>
                  <a:pt x="1041475" y="2434134"/>
                  <a:pt x="1043217" y="2433685"/>
                  <a:pt x="1044341" y="2435258"/>
                </a:cubicBezTo>
                <a:cubicBezTo>
                  <a:pt x="1044959" y="2436156"/>
                  <a:pt x="1044341" y="2438066"/>
                  <a:pt x="1044228" y="2439470"/>
                </a:cubicBezTo>
                <a:cubicBezTo>
                  <a:pt x="1042486" y="2440650"/>
                  <a:pt x="1041138" y="2440257"/>
                  <a:pt x="1040463" y="2438235"/>
                </a:cubicBezTo>
                <a:cubicBezTo>
                  <a:pt x="1040238" y="2437505"/>
                  <a:pt x="1040238" y="2436494"/>
                  <a:pt x="1040575" y="2435875"/>
                </a:cubicBezTo>
                <a:close/>
                <a:moveTo>
                  <a:pt x="1026975" y="4346848"/>
                </a:moveTo>
                <a:cubicBezTo>
                  <a:pt x="1027986" y="4345725"/>
                  <a:pt x="1028885" y="4343927"/>
                  <a:pt x="1030122" y="4343647"/>
                </a:cubicBezTo>
                <a:cubicBezTo>
                  <a:pt x="1032482" y="4343029"/>
                  <a:pt x="1035236" y="4343534"/>
                  <a:pt x="1034337" y="4347073"/>
                </a:cubicBezTo>
                <a:cubicBezTo>
                  <a:pt x="1034056" y="4348140"/>
                  <a:pt x="1031752" y="4348645"/>
                  <a:pt x="1030347" y="4349432"/>
                </a:cubicBezTo>
                <a:cubicBezTo>
                  <a:pt x="1029222" y="4348589"/>
                  <a:pt x="1028098" y="4347747"/>
                  <a:pt x="1026918" y="4346904"/>
                </a:cubicBezTo>
                <a:close/>
                <a:moveTo>
                  <a:pt x="1013430" y="2198289"/>
                </a:moveTo>
                <a:cubicBezTo>
                  <a:pt x="1008597" y="2197840"/>
                  <a:pt x="1005225" y="2195368"/>
                  <a:pt x="1005281" y="2189021"/>
                </a:cubicBezTo>
                <a:cubicBezTo>
                  <a:pt x="1008428" y="2180596"/>
                  <a:pt x="1013936" y="2173744"/>
                  <a:pt x="1023715" y="2173014"/>
                </a:cubicBezTo>
                <a:cubicBezTo>
                  <a:pt x="1028885" y="2172620"/>
                  <a:pt x="1031021" y="2177226"/>
                  <a:pt x="1030909" y="2182281"/>
                </a:cubicBezTo>
                <a:cubicBezTo>
                  <a:pt x="1030684" y="2191886"/>
                  <a:pt x="1022816" y="2199131"/>
                  <a:pt x="1013430" y="2198289"/>
                </a:cubicBezTo>
                <a:close/>
                <a:moveTo>
                  <a:pt x="1011800" y="1226992"/>
                </a:moveTo>
                <a:cubicBezTo>
                  <a:pt x="1008822" y="1227160"/>
                  <a:pt x="1007641" y="1224464"/>
                  <a:pt x="1008315" y="1221656"/>
                </a:cubicBezTo>
                <a:cubicBezTo>
                  <a:pt x="1009215" y="1218005"/>
                  <a:pt x="1011687" y="1215646"/>
                  <a:pt x="1015341" y="1215196"/>
                </a:cubicBezTo>
                <a:cubicBezTo>
                  <a:pt x="1018094" y="1214859"/>
                  <a:pt x="1020118" y="1216207"/>
                  <a:pt x="1020736" y="1219634"/>
                </a:cubicBezTo>
                <a:cubicBezTo>
                  <a:pt x="1019499" y="1223958"/>
                  <a:pt x="1016296" y="1226711"/>
                  <a:pt x="1011800" y="1226935"/>
                </a:cubicBezTo>
                <a:close/>
                <a:moveTo>
                  <a:pt x="1018319" y="4700982"/>
                </a:moveTo>
                <a:cubicBezTo>
                  <a:pt x="1020961" y="4700139"/>
                  <a:pt x="1022928" y="4701936"/>
                  <a:pt x="1023658" y="4704520"/>
                </a:cubicBezTo>
                <a:cubicBezTo>
                  <a:pt x="1024445" y="4707104"/>
                  <a:pt x="1023602" y="4709350"/>
                  <a:pt x="1021691" y="4710305"/>
                </a:cubicBezTo>
                <a:cubicBezTo>
                  <a:pt x="1018094" y="4711316"/>
                  <a:pt x="1016577" y="4709407"/>
                  <a:pt x="1015791" y="4706992"/>
                </a:cubicBezTo>
                <a:cubicBezTo>
                  <a:pt x="1014947" y="4704408"/>
                  <a:pt x="1015622" y="4701824"/>
                  <a:pt x="1018319" y="4700982"/>
                </a:cubicBezTo>
                <a:close/>
                <a:moveTo>
                  <a:pt x="1000503" y="3020519"/>
                </a:moveTo>
                <a:cubicBezTo>
                  <a:pt x="1011238" y="3020013"/>
                  <a:pt x="1016689" y="3024169"/>
                  <a:pt x="1018769" y="3032707"/>
                </a:cubicBezTo>
                <a:cubicBezTo>
                  <a:pt x="1019387" y="3035347"/>
                  <a:pt x="1017589" y="3038380"/>
                  <a:pt x="1015004" y="3038211"/>
                </a:cubicBezTo>
                <a:cubicBezTo>
                  <a:pt x="1006067" y="3037593"/>
                  <a:pt x="1002415" y="3031246"/>
                  <a:pt x="1000503" y="3020462"/>
                </a:cubicBezTo>
                <a:close/>
                <a:moveTo>
                  <a:pt x="997525" y="1988168"/>
                </a:moveTo>
                <a:cubicBezTo>
                  <a:pt x="1001403" y="1988729"/>
                  <a:pt x="1003313" y="1991762"/>
                  <a:pt x="1003201" y="1995638"/>
                </a:cubicBezTo>
                <a:cubicBezTo>
                  <a:pt x="1003145" y="1998615"/>
                  <a:pt x="1001178" y="2000749"/>
                  <a:pt x="998256" y="2000300"/>
                </a:cubicBezTo>
                <a:cubicBezTo>
                  <a:pt x="994377" y="1999682"/>
                  <a:pt x="992636" y="1996761"/>
                  <a:pt x="992467" y="1992830"/>
                </a:cubicBezTo>
                <a:cubicBezTo>
                  <a:pt x="992860" y="1989797"/>
                  <a:pt x="994659" y="1987775"/>
                  <a:pt x="997525" y="1988168"/>
                </a:cubicBezTo>
                <a:close/>
                <a:moveTo>
                  <a:pt x="991680" y="1753951"/>
                </a:moveTo>
                <a:cubicBezTo>
                  <a:pt x="989713" y="1754344"/>
                  <a:pt x="988532" y="1753221"/>
                  <a:pt x="988588" y="1751199"/>
                </a:cubicBezTo>
                <a:cubicBezTo>
                  <a:pt x="988588" y="1750525"/>
                  <a:pt x="989263" y="1749345"/>
                  <a:pt x="989825" y="1749233"/>
                </a:cubicBezTo>
                <a:cubicBezTo>
                  <a:pt x="991792" y="1748840"/>
                  <a:pt x="992860" y="1749907"/>
                  <a:pt x="992972" y="1751929"/>
                </a:cubicBezTo>
                <a:cubicBezTo>
                  <a:pt x="992579" y="1752603"/>
                  <a:pt x="992242" y="1753783"/>
                  <a:pt x="991680" y="1753895"/>
                </a:cubicBezTo>
                <a:close/>
                <a:moveTo>
                  <a:pt x="996906" y="1860500"/>
                </a:moveTo>
                <a:cubicBezTo>
                  <a:pt x="997637" y="1859152"/>
                  <a:pt x="998031" y="1857130"/>
                  <a:pt x="999098" y="1856624"/>
                </a:cubicBezTo>
                <a:cubicBezTo>
                  <a:pt x="1001684" y="1855501"/>
                  <a:pt x="1004044" y="1856512"/>
                  <a:pt x="1004325" y="1859601"/>
                </a:cubicBezTo>
                <a:cubicBezTo>
                  <a:pt x="1004382" y="1860500"/>
                  <a:pt x="1002246" y="1861567"/>
                  <a:pt x="1001121" y="1862578"/>
                </a:cubicBezTo>
                <a:cubicBezTo>
                  <a:pt x="999716" y="1861904"/>
                  <a:pt x="998311" y="1861174"/>
                  <a:pt x="996906" y="1860500"/>
                </a:cubicBezTo>
                <a:close/>
                <a:moveTo>
                  <a:pt x="982463" y="3683627"/>
                </a:moveTo>
                <a:cubicBezTo>
                  <a:pt x="989937" y="3684469"/>
                  <a:pt x="997974" y="3684245"/>
                  <a:pt x="1002246" y="3693962"/>
                </a:cubicBezTo>
                <a:cubicBezTo>
                  <a:pt x="992298" y="3695703"/>
                  <a:pt x="986509" y="3691434"/>
                  <a:pt x="982463" y="3683627"/>
                </a:cubicBezTo>
                <a:close/>
                <a:moveTo>
                  <a:pt x="965490" y="5145375"/>
                </a:moveTo>
                <a:cubicBezTo>
                  <a:pt x="968637" y="5148296"/>
                  <a:pt x="970997" y="5149756"/>
                  <a:pt x="972346" y="5151891"/>
                </a:cubicBezTo>
                <a:cubicBezTo>
                  <a:pt x="976899" y="5158912"/>
                  <a:pt x="986959" y="5162787"/>
                  <a:pt x="984542" y="5173740"/>
                </a:cubicBezTo>
                <a:cubicBezTo>
                  <a:pt x="984317" y="5174807"/>
                  <a:pt x="981563" y="5176211"/>
                  <a:pt x="980271" y="5175987"/>
                </a:cubicBezTo>
                <a:cubicBezTo>
                  <a:pt x="970099" y="5174077"/>
                  <a:pt x="967682" y="5164697"/>
                  <a:pt x="963860" y="5156833"/>
                </a:cubicBezTo>
                <a:cubicBezTo>
                  <a:pt x="962343" y="5153744"/>
                  <a:pt x="960713" y="5150206"/>
                  <a:pt x="965433" y="5145375"/>
                </a:cubicBezTo>
                <a:close/>
                <a:moveTo>
                  <a:pt x="971504" y="2921103"/>
                </a:moveTo>
                <a:cubicBezTo>
                  <a:pt x="972178" y="2927562"/>
                  <a:pt x="969255" y="2931101"/>
                  <a:pt x="966895" y="2934695"/>
                </a:cubicBezTo>
                <a:cubicBezTo>
                  <a:pt x="964872" y="2937728"/>
                  <a:pt x="961556" y="2940874"/>
                  <a:pt x="958240" y="2938683"/>
                </a:cubicBezTo>
                <a:cubicBezTo>
                  <a:pt x="953013" y="2935257"/>
                  <a:pt x="956272" y="2930764"/>
                  <a:pt x="958914" y="2927281"/>
                </a:cubicBezTo>
                <a:cubicBezTo>
                  <a:pt x="961556" y="2923743"/>
                  <a:pt x="964815" y="2920710"/>
                  <a:pt x="971560" y="2921103"/>
                </a:cubicBezTo>
                <a:close/>
                <a:moveTo>
                  <a:pt x="956048" y="2762768"/>
                </a:moveTo>
                <a:cubicBezTo>
                  <a:pt x="955205" y="2761532"/>
                  <a:pt x="953575" y="2760297"/>
                  <a:pt x="953631" y="2759117"/>
                </a:cubicBezTo>
                <a:cubicBezTo>
                  <a:pt x="953800" y="2756477"/>
                  <a:pt x="955598" y="2754512"/>
                  <a:pt x="958352" y="2755073"/>
                </a:cubicBezTo>
                <a:cubicBezTo>
                  <a:pt x="959420" y="2755298"/>
                  <a:pt x="960881" y="2757376"/>
                  <a:pt x="960825" y="2758555"/>
                </a:cubicBezTo>
                <a:cubicBezTo>
                  <a:pt x="960713" y="2761251"/>
                  <a:pt x="958914" y="2762824"/>
                  <a:pt x="956048" y="2762712"/>
                </a:cubicBezTo>
                <a:close/>
                <a:moveTo>
                  <a:pt x="973246" y="2877180"/>
                </a:moveTo>
                <a:cubicBezTo>
                  <a:pt x="972909" y="2878416"/>
                  <a:pt x="971054" y="2879202"/>
                  <a:pt x="969817" y="2880213"/>
                </a:cubicBezTo>
                <a:cubicBezTo>
                  <a:pt x="968694" y="2879202"/>
                  <a:pt x="966726" y="2878304"/>
                  <a:pt x="966614" y="2877180"/>
                </a:cubicBezTo>
                <a:cubicBezTo>
                  <a:pt x="966333" y="2873979"/>
                  <a:pt x="968525" y="2872687"/>
                  <a:pt x="971222" y="2873473"/>
                </a:cubicBezTo>
                <a:cubicBezTo>
                  <a:pt x="972234" y="2873754"/>
                  <a:pt x="973527" y="2876169"/>
                  <a:pt x="973246" y="2877180"/>
                </a:cubicBezTo>
                <a:close/>
                <a:moveTo>
                  <a:pt x="969030" y="2019734"/>
                </a:moveTo>
                <a:cubicBezTo>
                  <a:pt x="968019" y="2019734"/>
                  <a:pt x="966389" y="2017655"/>
                  <a:pt x="966164" y="2016307"/>
                </a:cubicBezTo>
                <a:cubicBezTo>
                  <a:pt x="965940" y="2015016"/>
                  <a:pt x="967176" y="2013443"/>
                  <a:pt x="967738" y="2012039"/>
                </a:cubicBezTo>
                <a:cubicBezTo>
                  <a:pt x="969030" y="2012881"/>
                  <a:pt x="970941" y="2013387"/>
                  <a:pt x="971504" y="2014566"/>
                </a:cubicBezTo>
                <a:cubicBezTo>
                  <a:pt x="972796" y="2017038"/>
                  <a:pt x="972346" y="2019677"/>
                  <a:pt x="969030" y="2019734"/>
                </a:cubicBezTo>
                <a:close/>
                <a:moveTo>
                  <a:pt x="959420" y="4810451"/>
                </a:moveTo>
                <a:cubicBezTo>
                  <a:pt x="959982" y="4810451"/>
                  <a:pt x="960600" y="4811350"/>
                  <a:pt x="961218" y="4811799"/>
                </a:cubicBezTo>
                <a:cubicBezTo>
                  <a:pt x="961725" y="4813933"/>
                  <a:pt x="960938" y="4815281"/>
                  <a:pt x="958802" y="4815338"/>
                </a:cubicBezTo>
                <a:cubicBezTo>
                  <a:pt x="958240" y="4815338"/>
                  <a:pt x="957228" y="4814551"/>
                  <a:pt x="957059" y="4813933"/>
                </a:cubicBezTo>
                <a:cubicBezTo>
                  <a:pt x="956441" y="4811855"/>
                  <a:pt x="957341" y="4810507"/>
                  <a:pt x="959420" y="4810451"/>
                </a:cubicBezTo>
                <a:close/>
                <a:moveTo>
                  <a:pt x="956048" y="3898129"/>
                </a:moveTo>
                <a:cubicBezTo>
                  <a:pt x="959476" y="3908689"/>
                  <a:pt x="964366" y="3915766"/>
                  <a:pt x="955149" y="3925258"/>
                </a:cubicBezTo>
                <a:cubicBezTo>
                  <a:pt x="950540" y="3914811"/>
                  <a:pt x="952339" y="3908015"/>
                  <a:pt x="956048" y="3898129"/>
                </a:cubicBezTo>
                <a:close/>
                <a:moveTo>
                  <a:pt x="950596" y="2896389"/>
                </a:moveTo>
                <a:cubicBezTo>
                  <a:pt x="947842" y="2896445"/>
                  <a:pt x="946044" y="2894424"/>
                  <a:pt x="945875" y="2891671"/>
                </a:cubicBezTo>
                <a:cubicBezTo>
                  <a:pt x="945707" y="2887796"/>
                  <a:pt x="947618" y="2885156"/>
                  <a:pt x="951608" y="2885886"/>
                </a:cubicBezTo>
                <a:cubicBezTo>
                  <a:pt x="954193" y="2886335"/>
                  <a:pt x="955261" y="2888807"/>
                  <a:pt x="955205" y="2891503"/>
                </a:cubicBezTo>
                <a:cubicBezTo>
                  <a:pt x="954755" y="2894255"/>
                  <a:pt x="953238" y="2896277"/>
                  <a:pt x="950540" y="2896389"/>
                </a:cubicBezTo>
                <a:close/>
                <a:moveTo>
                  <a:pt x="915920" y="2598086"/>
                </a:moveTo>
                <a:cubicBezTo>
                  <a:pt x="912829" y="2596570"/>
                  <a:pt x="910469" y="2594042"/>
                  <a:pt x="909850" y="2590279"/>
                </a:cubicBezTo>
                <a:cubicBezTo>
                  <a:pt x="910075" y="2588257"/>
                  <a:pt x="911649" y="2586796"/>
                  <a:pt x="913166" y="2587920"/>
                </a:cubicBezTo>
                <a:cubicBezTo>
                  <a:pt x="915864" y="2589830"/>
                  <a:pt x="918843" y="2592189"/>
                  <a:pt x="920079" y="2595109"/>
                </a:cubicBezTo>
                <a:cubicBezTo>
                  <a:pt x="921596" y="2598760"/>
                  <a:pt x="918393" y="2599266"/>
                  <a:pt x="915920" y="2598030"/>
                </a:cubicBezTo>
                <a:close/>
                <a:moveTo>
                  <a:pt x="918674" y="2426552"/>
                </a:moveTo>
                <a:cubicBezTo>
                  <a:pt x="916651" y="2426833"/>
                  <a:pt x="915470" y="2425653"/>
                  <a:pt x="915695" y="2423519"/>
                </a:cubicBezTo>
                <a:cubicBezTo>
                  <a:pt x="915751" y="2422957"/>
                  <a:pt x="916875" y="2422452"/>
                  <a:pt x="917494" y="2421946"/>
                </a:cubicBezTo>
                <a:cubicBezTo>
                  <a:pt x="919517" y="2421890"/>
                  <a:pt x="920697" y="2422901"/>
                  <a:pt x="920528" y="2425035"/>
                </a:cubicBezTo>
                <a:cubicBezTo>
                  <a:pt x="920528" y="2425597"/>
                  <a:pt x="919404" y="2426439"/>
                  <a:pt x="918730" y="2426552"/>
                </a:cubicBezTo>
                <a:close/>
                <a:moveTo>
                  <a:pt x="907602" y="3520799"/>
                </a:moveTo>
                <a:cubicBezTo>
                  <a:pt x="907995" y="3517822"/>
                  <a:pt x="910131" y="3515856"/>
                  <a:pt x="912997" y="3517260"/>
                </a:cubicBezTo>
                <a:cubicBezTo>
                  <a:pt x="916313" y="3518945"/>
                  <a:pt x="917438" y="3522596"/>
                  <a:pt x="917831" y="3526191"/>
                </a:cubicBezTo>
                <a:cubicBezTo>
                  <a:pt x="918168" y="3529111"/>
                  <a:pt x="917044" y="3531302"/>
                  <a:pt x="913672" y="3531246"/>
                </a:cubicBezTo>
                <a:cubicBezTo>
                  <a:pt x="908951" y="3529392"/>
                  <a:pt x="906983" y="3525685"/>
                  <a:pt x="907602" y="3520743"/>
                </a:cubicBezTo>
                <a:close/>
                <a:moveTo>
                  <a:pt x="902600" y="3846062"/>
                </a:moveTo>
                <a:cubicBezTo>
                  <a:pt x="902656" y="3843647"/>
                  <a:pt x="903668" y="3840052"/>
                  <a:pt x="905298" y="3839266"/>
                </a:cubicBezTo>
                <a:cubicBezTo>
                  <a:pt x="908220" y="3837806"/>
                  <a:pt x="909738" y="3840783"/>
                  <a:pt x="910131" y="3843647"/>
                </a:cubicBezTo>
                <a:cubicBezTo>
                  <a:pt x="910469" y="3846399"/>
                  <a:pt x="910019" y="3849039"/>
                  <a:pt x="907546" y="3850780"/>
                </a:cubicBezTo>
                <a:cubicBezTo>
                  <a:pt x="904230" y="3851061"/>
                  <a:pt x="902488" y="3848871"/>
                  <a:pt x="902544" y="3846118"/>
                </a:cubicBezTo>
                <a:close/>
                <a:moveTo>
                  <a:pt x="884784" y="4954632"/>
                </a:moveTo>
                <a:cubicBezTo>
                  <a:pt x="885908" y="4948510"/>
                  <a:pt x="888550" y="4942949"/>
                  <a:pt x="895799" y="4942837"/>
                </a:cubicBezTo>
                <a:cubicBezTo>
                  <a:pt x="900127" y="4942781"/>
                  <a:pt x="901139" y="4946881"/>
                  <a:pt x="900689" y="4950588"/>
                </a:cubicBezTo>
                <a:cubicBezTo>
                  <a:pt x="899903" y="4956766"/>
                  <a:pt x="899172" y="4963619"/>
                  <a:pt x="890573" y="4962664"/>
                </a:cubicBezTo>
                <a:cubicBezTo>
                  <a:pt x="886807" y="4962215"/>
                  <a:pt x="884897" y="4959069"/>
                  <a:pt x="884728" y="4954688"/>
                </a:cubicBezTo>
                <a:close/>
                <a:moveTo>
                  <a:pt x="898609" y="2502040"/>
                </a:moveTo>
                <a:cubicBezTo>
                  <a:pt x="897486" y="2501310"/>
                  <a:pt x="896306" y="2500580"/>
                  <a:pt x="895181" y="2499850"/>
                </a:cubicBezTo>
                <a:cubicBezTo>
                  <a:pt x="896193" y="2498951"/>
                  <a:pt x="897093" y="2497940"/>
                  <a:pt x="898273" y="2497266"/>
                </a:cubicBezTo>
                <a:cubicBezTo>
                  <a:pt x="898609" y="2497098"/>
                  <a:pt x="899790" y="2497828"/>
                  <a:pt x="900127" y="2498389"/>
                </a:cubicBezTo>
                <a:cubicBezTo>
                  <a:pt x="901083" y="2500074"/>
                  <a:pt x="900521" y="2501366"/>
                  <a:pt x="898666" y="2502040"/>
                </a:cubicBezTo>
                <a:close/>
                <a:moveTo>
                  <a:pt x="869947" y="4378358"/>
                </a:moveTo>
                <a:cubicBezTo>
                  <a:pt x="869441" y="4372460"/>
                  <a:pt x="873712" y="4371000"/>
                  <a:pt x="878433" y="4371562"/>
                </a:cubicBezTo>
                <a:cubicBezTo>
                  <a:pt x="882086" y="4372011"/>
                  <a:pt x="884671" y="4374258"/>
                  <a:pt x="885065" y="4378470"/>
                </a:cubicBezTo>
                <a:cubicBezTo>
                  <a:pt x="884335" y="4382851"/>
                  <a:pt x="881412" y="4384312"/>
                  <a:pt x="877590" y="4384143"/>
                </a:cubicBezTo>
                <a:cubicBezTo>
                  <a:pt x="873937" y="4383975"/>
                  <a:pt x="870228" y="4382402"/>
                  <a:pt x="869890" y="4378414"/>
                </a:cubicBezTo>
                <a:close/>
                <a:moveTo>
                  <a:pt x="881749" y="3511082"/>
                </a:moveTo>
                <a:cubicBezTo>
                  <a:pt x="876691" y="3510127"/>
                  <a:pt x="875848" y="3505690"/>
                  <a:pt x="875286" y="3501477"/>
                </a:cubicBezTo>
                <a:cubicBezTo>
                  <a:pt x="875454" y="3499006"/>
                  <a:pt x="877141" y="3497433"/>
                  <a:pt x="878153" y="3498613"/>
                </a:cubicBezTo>
                <a:cubicBezTo>
                  <a:pt x="880344" y="3501084"/>
                  <a:pt x="881861" y="3504230"/>
                  <a:pt x="883435" y="3507262"/>
                </a:cubicBezTo>
                <a:cubicBezTo>
                  <a:pt x="884391" y="3509228"/>
                  <a:pt x="883435" y="3511419"/>
                  <a:pt x="881749" y="3511082"/>
                </a:cubicBezTo>
                <a:close/>
                <a:moveTo>
                  <a:pt x="859943" y="5130323"/>
                </a:moveTo>
                <a:cubicBezTo>
                  <a:pt x="860898" y="5130491"/>
                  <a:pt x="861516" y="5132906"/>
                  <a:pt x="862247" y="5134254"/>
                </a:cubicBezTo>
                <a:cubicBezTo>
                  <a:pt x="861460" y="5135490"/>
                  <a:pt x="860729" y="5136670"/>
                  <a:pt x="859943" y="5137905"/>
                </a:cubicBezTo>
                <a:cubicBezTo>
                  <a:pt x="858819" y="5136894"/>
                  <a:pt x="857077" y="5136052"/>
                  <a:pt x="856739" y="5134816"/>
                </a:cubicBezTo>
                <a:cubicBezTo>
                  <a:pt x="856009" y="5132345"/>
                  <a:pt x="856627" y="5129705"/>
                  <a:pt x="859943" y="5130323"/>
                </a:cubicBezTo>
                <a:close/>
                <a:moveTo>
                  <a:pt x="853929" y="4737771"/>
                </a:moveTo>
                <a:cubicBezTo>
                  <a:pt x="858594" y="4732154"/>
                  <a:pt x="863708" y="4732435"/>
                  <a:pt x="869103" y="4737490"/>
                </a:cubicBezTo>
                <a:cubicBezTo>
                  <a:pt x="865338" y="4743275"/>
                  <a:pt x="860842" y="4746027"/>
                  <a:pt x="854547" y="4742320"/>
                </a:cubicBezTo>
                <a:cubicBezTo>
                  <a:pt x="853704" y="4741815"/>
                  <a:pt x="853255" y="4738614"/>
                  <a:pt x="853929" y="4737771"/>
                </a:cubicBezTo>
                <a:close/>
                <a:moveTo>
                  <a:pt x="835607" y="4500241"/>
                </a:moveTo>
                <a:cubicBezTo>
                  <a:pt x="837181" y="4498948"/>
                  <a:pt x="838923" y="4499230"/>
                  <a:pt x="839373" y="4501139"/>
                </a:cubicBezTo>
                <a:cubicBezTo>
                  <a:pt x="839654" y="4502319"/>
                  <a:pt x="838418" y="4503835"/>
                  <a:pt x="837856" y="4505183"/>
                </a:cubicBezTo>
                <a:cubicBezTo>
                  <a:pt x="836731" y="4504228"/>
                  <a:pt x="835551" y="4503386"/>
                  <a:pt x="834652" y="4502319"/>
                </a:cubicBezTo>
                <a:cubicBezTo>
                  <a:pt x="834427" y="4502094"/>
                  <a:pt x="835046" y="4500690"/>
                  <a:pt x="835607" y="4500241"/>
                </a:cubicBezTo>
                <a:close/>
                <a:moveTo>
                  <a:pt x="830999" y="4349038"/>
                </a:moveTo>
                <a:cubicBezTo>
                  <a:pt x="831786" y="4347803"/>
                  <a:pt x="833247" y="4346399"/>
                  <a:pt x="834540" y="4346230"/>
                </a:cubicBezTo>
                <a:cubicBezTo>
                  <a:pt x="835439" y="4346062"/>
                  <a:pt x="837574" y="4347859"/>
                  <a:pt x="837518" y="4348702"/>
                </a:cubicBezTo>
                <a:cubicBezTo>
                  <a:pt x="837518" y="4351622"/>
                  <a:pt x="835326" y="4352689"/>
                  <a:pt x="832685" y="4352689"/>
                </a:cubicBezTo>
                <a:cubicBezTo>
                  <a:pt x="830718" y="4352184"/>
                  <a:pt x="829875" y="4350780"/>
                  <a:pt x="830943" y="4349038"/>
                </a:cubicBezTo>
                <a:close/>
                <a:moveTo>
                  <a:pt x="807001" y="4749959"/>
                </a:moveTo>
                <a:cubicBezTo>
                  <a:pt x="806945" y="4748555"/>
                  <a:pt x="808237" y="4747095"/>
                  <a:pt x="808968" y="4745634"/>
                </a:cubicBezTo>
                <a:cubicBezTo>
                  <a:pt x="810260" y="4746421"/>
                  <a:pt x="812227" y="4746926"/>
                  <a:pt x="812621" y="4748050"/>
                </a:cubicBezTo>
                <a:cubicBezTo>
                  <a:pt x="813127" y="4749285"/>
                  <a:pt x="812734" y="4751869"/>
                  <a:pt x="811778" y="4752543"/>
                </a:cubicBezTo>
                <a:cubicBezTo>
                  <a:pt x="809080" y="4754509"/>
                  <a:pt x="807170" y="4752992"/>
                  <a:pt x="807001" y="4749903"/>
                </a:cubicBezTo>
                <a:close/>
                <a:moveTo>
                  <a:pt x="812790" y="3940985"/>
                </a:moveTo>
                <a:cubicBezTo>
                  <a:pt x="813970" y="3941883"/>
                  <a:pt x="815206" y="3943456"/>
                  <a:pt x="815319" y="3944860"/>
                </a:cubicBezTo>
                <a:cubicBezTo>
                  <a:pt x="815487" y="3946938"/>
                  <a:pt x="813745" y="3947781"/>
                  <a:pt x="812003" y="3946489"/>
                </a:cubicBezTo>
                <a:cubicBezTo>
                  <a:pt x="810822" y="3945646"/>
                  <a:pt x="810204" y="3943961"/>
                  <a:pt x="809361" y="3942670"/>
                </a:cubicBezTo>
                <a:cubicBezTo>
                  <a:pt x="809699" y="3940535"/>
                  <a:pt x="811047" y="3939693"/>
                  <a:pt x="812845" y="3941041"/>
                </a:cubicBezTo>
                <a:close/>
                <a:moveTo>
                  <a:pt x="810654" y="3413407"/>
                </a:moveTo>
                <a:cubicBezTo>
                  <a:pt x="809924" y="3413070"/>
                  <a:pt x="808799" y="3412958"/>
                  <a:pt x="808462" y="3412340"/>
                </a:cubicBezTo>
                <a:cubicBezTo>
                  <a:pt x="807394" y="3410430"/>
                  <a:pt x="807956" y="3408858"/>
                  <a:pt x="809924" y="3408409"/>
                </a:cubicBezTo>
                <a:cubicBezTo>
                  <a:pt x="810542" y="3408240"/>
                  <a:pt x="811722" y="3408802"/>
                  <a:pt x="812059" y="3409419"/>
                </a:cubicBezTo>
                <a:cubicBezTo>
                  <a:pt x="813127" y="3411329"/>
                  <a:pt x="812565" y="3412733"/>
                  <a:pt x="810654" y="3413407"/>
                </a:cubicBezTo>
                <a:close/>
                <a:moveTo>
                  <a:pt x="785588" y="3070900"/>
                </a:moveTo>
                <a:cubicBezTo>
                  <a:pt x="795817" y="3079213"/>
                  <a:pt x="804247" y="3086066"/>
                  <a:pt x="812677" y="3092974"/>
                </a:cubicBezTo>
                <a:cubicBezTo>
                  <a:pt x="790590" y="3094097"/>
                  <a:pt x="788904" y="3092637"/>
                  <a:pt x="785588" y="3070900"/>
                </a:cubicBezTo>
                <a:close/>
                <a:moveTo>
                  <a:pt x="793625" y="2475080"/>
                </a:moveTo>
                <a:cubicBezTo>
                  <a:pt x="784351" y="2476428"/>
                  <a:pt x="779462" y="2473002"/>
                  <a:pt x="775303" y="2468452"/>
                </a:cubicBezTo>
                <a:cubicBezTo>
                  <a:pt x="773336" y="2466318"/>
                  <a:pt x="773560" y="2463678"/>
                  <a:pt x="776652" y="2461600"/>
                </a:cubicBezTo>
                <a:cubicBezTo>
                  <a:pt x="784015" y="2461937"/>
                  <a:pt x="788230" y="2467273"/>
                  <a:pt x="793625" y="2475080"/>
                </a:cubicBezTo>
                <a:close/>
                <a:moveTo>
                  <a:pt x="779911" y="2149761"/>
                </a:moveTo>
                <a:cubicBezTo>
                  <a:pt x="779349" y="2150828"/>
                  <a:pt x="777270" y="2151108"/>
                  <a:pt x="775921" y="2151726"/>
                </a:cubicBezTo>
                <a:cubicBezTo>
                  <a:pt x="773224" y="2150659"/>
                  <a:pt x="772155" y="2148525"/>
                  <a:pt x="773336" y="2145997"/>
                </a:cubicBezTo>
                <a:cubicBezTo>
                  <a:pt x="773842" y="2144930"/>
                  <a:pt x="776090" y="2143975"/>
                  <a:pt x="777326" y="2144256"/>
                </a:cubicBezTo>
                <a:cubicBezTo>
                  <a:pt x="780080" y="2144818"/>
                  <a:pt x="781148" y="2147233"/>
                  <a:pt x="779911" y="2149817"/>
                </a:cubicBezTo>
                <a:close/>
                <a:moveTo>
                  <a:pt x="780193" y="2956544"/>
                </a:moveTo>
                <a:cubicBezTo>
                  <a:pt x="779911" y="2965475"/>
                  <a:pt x="776483" y="2970249"/>
                  <a:pt x="766479" y="2973731"/>
                </a:cubicBezTo>
                <a:cubicBezTo>
                  <a:pt x="767997" y="2963902"/>
                  <a:pt x="769795" y="2957948"/>
                  <a:pt x="780193" y="2956544"/>
                </a:cubicBezTo>
                <a:close/>
                <a:moveTo>
                  <a:pt x="784015" y="3582246"/>
                </a:moveTo>
                <a:cubicBezTo>
                  <a:pt x="784689" y="3583537"/>
                  <a:pt x="785307" y="3584885"/>
                  <a:pt x="785982" y="3586233"/>
                </a:cubicBezTo>
                <a:cubicBezTo>
                  <a:pt x="785251" y="3586570"/>
                  <a:pt x="784015" y="3587301"/>
                  <a:pt x="783958" y="3587244"/>
                </a:cubicBezTo>
                <a:cubicBezTo>
                  <a:pt x="783171" y="3586009"/>
                  <a:pt x="782553" y="3584661"/>
                  <a:pt x="781934" y="3583369"/>
                </a:cubicBezTo>
                <a:cubicBezTo>
                  <a:pt x="782665" y="3583032"/>
                  <a:pt x="783340" y="3582639"/>
                  <a:pt x="784070" y="3582302"/>
                </a:cubicBezTo>
                <a:close/>
                <a:moveTo>
                  <a:pt x="790084" y="3480359"/>
                </a:moveTo>
                <a:cubicBezTo>
                  <a:pt x="791377" y="3480583"/>
                  <a:pt x="792445" y="3482324"/>
                  <a:pt x="793625" y="3483391"/>
                </a:cubicBezTo>
                <a:cubicBezTo>
                  <a:pt x="792669" y="3484515"/>
                  <a:pt x="791770" y="3486481"/>
                  <a:pt x="790759" y="3486537"/>
                </a:cubicBezTo>
                <a:cubicBezTo>
                  <a:pt x="789410" y="3486649"/>
                  <a:pt x="787162" y="3485638"/>
                  <a:pt x="786600" y="3484459"/>
                </a:cubicBezTo>
                <a:cubicBezTo>
                  <a:pt x="784913" y="3480976"/>
                  <a:pt x="787387" y="3479909"/>
                  <a:pt x="790084" y="3480359"/>
                </a:cubicBezTo>
                <a:close/>
                <a:moveTo>
                  <a:pt x="799526" y="3285739"/>
                </a:moveTo>
                <a:cubicBezTo>
                  <a:pt x="800538" y="3286245"/>
                  <a:pt x="801550" y="3288604"/>
                  <a:pt x="801325" y="3289784"/>
                </a:cubicBezTo>
                <a:cubicBezTo>
                  <a:pt x="800763" y="3292648"/>
                  <a:pt x="798402" y="3293771"/>
                  <a:pt x="795929" y="3292480"/>
                </a:cubicBezTo>
                <a:cubicBezTo>
                  <a:pt x="794861" y="3291918"/>
                  <a:pt x="794580" y="3289784"/>
                  <a:pt x="794074" y="3288548"/>
                </a:cubicBezTo>
                <a:cubicBezTo>
                  <a:pt x="794917" y="3285290"/>
                  <a:pt x="797166" y="3284560"/>
                  <a:pt x="799582" y="3285683"/>
                </a:cubicBezTo>
                <a:close/>
                <a:moveTo>
                  <a:pt x="798964" y="4258553"/>
                </a:moveTo>
                <a:cubicBezTo>
                  <a:pt x="798964" y="4257262"/>
                  <a:pt x="800256" y="4255521"/>
                  <a:pt x="801437" y="4254847"/>
                </a:cubicBezTo>
                <a:cubicBezTo>
                  <a:pt x="803179" y="4253779"/>
                  <a:pt x="805090" y="4254790"/>
                  <a:pt x="805034" y="4256756"/>
                </a:cubicBezTo>
                <a:cubicBezTo>
                  <a:pt x="805034" y="4258048"/>
                  <a:pt x="803460" y="4259284"/>
                  <a:pt x="802617" y="4260519"/>
                </a:cubicBezTo>
                <a:cubicBezTo>
                  <a:pt x="800594" y="4261249"/>
                  <a:pt x="798908" y="4260575"/>
                  <a:pt x="798964" y="4258553"/>
                </a:cubicBezTo>
                <a:close/>
                <a:moveTo>
                  <a:pt x="794580" y="5124313"/>
                </a:moveTo>
                <a:cubicBezTo>
                  <a:pt x="794468" y="5123695"/>
                  <a:pt x="794974" y="5122515"/>
                  <a:pt x="795536" y="5122178"/>
                </a:cubicBezTo>
                <a:cubicBezTo>
                  <a:pt x="797334" y="5121111"/>
                  <a:pt x="798683" y="5121673"/>
                  <a:pt x="799301" y="5123583"/>
                </a:cubicBezTo>
                <a:cubicBezTo>
                  <a:pt x="798964" y="5124313"/>
                  <a:pt x="798851" y="5125436"/>
                  <a:pt x="798289" y="5125773"/>
                </a:cubicBezTo>
                <a:cubicBezTo>
                  <a:pt x="796491" y="5126840"/>
                  <a:pt x="795030" y="5126279"/>
                  <a:pt x="794580" y="5124313"/>
                </a:cubicBezTo>
                <a:close/>
                <a:moveTo>
                  <a:pt x="781879" y="5233839"/>
                </a:moveTo>
                <a:cubicBezTo>
                  <a:pt x="781598" y="5232491"/>
                  <a:pt x="782665" y="5229682"/>
                  <a:pt x="783565" y="5229457"/>
                </a:cubicBezTo>
                <a:cubicBezTo>
                  <a:pt x="787723" y="5228503"/>
                  <a:pt x="789690" y="5231480"/>
                  <a:pt x="790984" y="5235018"/>
                </a:cubicBezTo>
                <a:cubicBezTo>
                  <a:pt x="790365" y="5236535"/>
                  <a:pt x="789972" y="5239175"/>
                  <a:pt x="789072" y="5239399"/>
                </a:cubicBezTo>
                <a:cubicBezTo>
                  <a:pt x="784913" y="5240410"/>
                  <a:pt x="782610" y="5237602"/>
                  <a:pt x="781879" y="5233839"/>
                </a:cubicBezTo>
                <a:close/>
                <a:moveTo>
                  <a:pt x="781766" y="4592916"/>
                </a:moveTo>
                <a:cubicBezTo>
                  <a:pt x="781598" y="4588142"/>
                  <a:pt x="783790" y="4584547"/>
                  <a:pt x="788173" y="4582862"/>
                </a:cubicBezTo>
                <a:cubicBezTo>
                  <a:pt x="788848" y="4582581"/>
                  <a:pt x="791320" y="4584547"/>
                  <a:pt x="791320" y="4585390"/>
                </a:cubicBezTo>
                <a:cubicBezTo>
                  <a:pt x="791152" y="4589939"/>
                  <a:pt x="789354" y="4593702"/>
                  <a:pt x="785026" y="4595780"/>
                </a:cubicBezTo>
                <a:cubicBezTo>
                  <a:pt x="783846" y="4594826"/>
                  <a:pt x="781766" y="4593927"/>
                  <a:pt x="781766" y="4592916"/>
                </a:cubicBezTo>
                <a:close/>
                <a:moveTo>
                  <a:pt x="789128" y="3904139"/>
                </a:moveTo>
                <a:cubicBezTo>
                  <a:pt x="788230" y="3905992"/>
                  <a:pt x="785026" y="3906891"/>
                  <a:pt x="782665" y="3907565"/>
                </a:cubicBezTo>
                <a:cubicBezTo>
                  <a:pt x="780698" y="3908127"/>
                  <a:pt x="779518" y="3906723"/>
                  <a:pt x="779406" y="3903914"/>
                </a:cubicBezTo>
                <a:cubicBezTo>
                  <a:pt x="781092" y="3902791"/>
                  <a:pt x="782946" y="3900881"/>
                  <a:pt x="785195" y="3900264"/>
                </a:cubicBezTo>
                <a:cubicBezTo>
                  <a:pt x="787667" y="3899590"/>
                  <a:pt x="790927" y="3900488"/>
                  <a:pt x="789128" y="3904083"/>
                </a:cubicBezTo>
                <a:close/>
                <a:moveTo>
                  <a:pt x="779181" y="4014732"/>
                </a:moveTo>
                <a:cubicBezTo>
                  <a:pt x="779406" y="4013328"/>
                  <a:pt x="780980" y="4012148"/>
                  <a:pt x="781991" y="4010913"/>
                </a:cubicBezTo>
                <a:cubicBezTo>
                  <a:pt x="783059" y="4011924"/>
                  <a:pt x="784126" y="4012935"/>
                  <a:pt x="785195" y="4014002"/>
                </a:cubicBezTo>
                <a:cubicBezTo>
                  <a:pt x="784183" y="4015237"/>
                  <a:pt x="783171" y="4016473"/>
                  <a:pt x="782103" y="4017765"/>
                </a:cubicBezTo>
                <a:cubicBezTo>
                  <a:pt x="781036" y="4016754"/>
                  <a:pt x="779013" y="4015574"/>
                  <a:pt x="779181" y="4014788"/>
                </a:cubicBezTo>
                <a:close/>
                <a:moveTo>
                  <a:pt x="773729" y="3834211"/>
                </a:moveTo>
                <a:cubicBezTo>
                  <a:pt x="772886" y="3825225"/>
                  <a:pt x="782665" y="3812924"/>
                  <a:pt x="790534" y="3813373"/>
                </a:cubicBezTo>
                <a:cubicBezTo>
                  <a:pt x="796322" y="3813710"/>
                  <a:pt x="800481" y="3817305"/>
                  <a:pt x="801212" y="3823371"/>
                </a:cubicBezTo>
                <a:cubicBezTo>
                  <a:pt x="801943" y="3829268"/>
                  <a:pt x="787892" y="3840783"/>
                  <a:pt x="780305" y="3841007"/>
                </a:cubicBezTo>
                <a:cubicBezTo>
                  <a:pt x="776034" y="3840895"/>
                  <a:pt x="774067" y="3838030"/>
                  <a:pt x="773673" y="3834211"/>
                </a:cubicBezTo>
                <a:close/>
                <a:moveTo>
                  <a:pt x="737142" y="5197723"/>
                </a:moveTo>
                <a:cubicBezTo>
                  <a:pt x="738603" y="5193791"/>
                  <a:pt x="742088" y="5192387"/>
                  <a:pt x="745572" y="5193454"/>
                </a:cubicBezTo>
                <a:cubicBezTo>
                  <a:pt x="755127" y="5196375"/>
                  <a:pt x="762040" y="5202834"/>
                  <a:pt x="768727" y="5214180"/>
                </a:cubicBezTo>
                <a:cubicBezTo>
                  <a:pt x="754733" y="5217101"/>
                  <a:pt x="747595" y="5209462"/>
                  <a:pt x="739559" y="5204744"/>
                </a:cubicBezTo>
                <a:cubicBezTo>
                  <a:pt x="737254" y="5203396"/>
                  <a:pt x="736131" y="5200475"/>
                  <a:pt x="737142" y="5197723"/>
                </a:cubicBezTo>
                <a:close/>
                <a:moveTo>
                  <a:pt x="756476" y="3861508"/>
                </a:moveTo>
                <a:cubicBezTo>
                  <a:pt x="756476" y="3861508"/>
                  <a:pt x="754621" y="3860947"/>
                  <a:pt x="754621" y="3860722"/>
                </a:cubicBezTo>
                <a:cubicBezTo>
                  <a:pt x="754677" y="3859430"/>
                  <a:pt x="755071" y="3858138"/>
                  <a:pt x="755407" y="3856902"/>
                </a:cubicBezTo>
                <a:cubicBezTo>
                  <a:pt x="756644" y="3857352"/>
                  <a:pt x="757824" y="3857858"/>
                  <a:pt x="759061" y="3858307"/>
                </a:cubicBezTo>
                <a:cubicBezTo>
                  <a:pt x="758218" y="3859430"/>
                  <a:pt x="757487" y="3860610"/>
                  <a:pt x="756476" y="3861508"/>
                </a:cubicBezTo>
                <a:close/>
                <a:moveTo>
                  <a:pt x="739221" y="4127460"/>
                </a:moveTo>
                <a:cubicBezTo>
                  <a:pt x="738884" y="4126729"/>
                  <a:pt x="738547" y="4125999"/>
                  <a:pt x="738210" y="4125269"/>
                </a:cubicBezTo>
                <a:cubicBezTo>
                  <a:pt x="739503" y="4124595"/>
                  <a:pt x="740739" y="4123921"/>
                  <a:pt x="742031" y="4123247"/>
                </a:cubicBezTo>
                <a:cubicBezTo>
                  <a:pt x="742369" y="4123977"/>
                  <a:pt x="743100" y="4125269"/>
                  <a:pt x="742987" y="4125325"/>
                </a:cubicBezTo>
                <a:cubicBezTo>
                  <a:pt x="741807" y="4126111"/>
                  <a:pt x="740514" y="4126729"/>
                  <a:pt x="739221" y="4127403"/>
                </a:cubicBezTo>
                <a:close/>
                <a:moveTo>
                  <a:pt x="735962" y="2669811"/>
                </a:moveTo>
                <a:cubicBezTo>
                  <a:pt x="733995" y="2670036"/>
                  <a:pt x="732814" y="2668857"/>
                  <a:pt x="732983" y="2666779"/>
                </a:cubicBezTo>
                <a:cubicBezTo>
                  <a:pt x="732983" y="2666217"/>
                  <a:pt x="734163" y="2665767"/>
                  <a:pt x="734782" y="2665262"/>
                </a:cubicBezTo>
                <a:cubicBezTo>
                  <a:pt x="736805" y="2665262"/>
                  <a:pt x="737929" y="2666273"/>
                  <a:pt x="737760" y="2668351"/>
                </a:cubicBezTo>
                <a:cubicBezTo>
                  <a:pt x="737760" y="2668913"/>
                  <a:pt x="736636" y="2669699"/>
                  <a:pt x="735962" y="2669811"/>
                </a:cubicBezTo>
                <a:close/>
                <a:moveTo>
                  <a:pt x="736187" y="2848535"/>
                </a:moveTo>
                <a:cubicBezTo>
                  <a:pt x="736187" y="2849153"/>
                  <a:pt x="735344" y="2849771"/>
                  <a:pt x="734894" y="2850388"/>
                </a:cubicBezTo>
                <a:cubicBezTo>
                  <a:pt x="732814" y="2850894"/>
                  <a:pt x="731578" y="2850108"/>
                  <a:pt x="731522" y="2847973"/>
                </a:cubicBezTo>
                <a:cubicBezTo>
                  <a:pt x="731522" y="2847355"/>
                  <a:pt x="732252" y="2846401"/>
                  <a:pt x="732870" y="2846176"/>
                </a:cubicBezTo>
                <a:cubicBezTo>
                  <a:pt x="734838" y="2845502"/>
                  <a:pt x="736187" y="2846401"/>
                  <a:pt x="736243" y="2848535"/>
                </a:cubicBezTo>
                <a:close/>
                <a:moveTo>
                  <a:pt x="735175" y="5332356"/>
                </a:moveTo>
                <a:cubicBezTo>
                  <a:pt x="733377" y="5333423"/>
                  <a:pt x="731915" y="5332861"/>
                  <a:pt x="731522" y="5330895"/>
                </a:cubicBezTo>
                <a:cubicBezTo>
                  <a:pt x="731409" y="5330277"/>
                  <a:pt x="731915" y="5329098"/>
                  <a:pt x="732477" y="5328761"/>
                </a:cubicBezTo>
                <a:cubicBezTo>
                  <a:pt x="734276" y="5327694"/>
                  <a:pt x="735624" y="5328312"/>
                  <a:pt x="736243" y="5330165"/>
                </a:cubicBezTo>
                <a:cubicBezTo>
                  <a:pt x="735906" y="5330895"/>
                  <a:pt x="735793" y="5331963"/>
                  <a:pt x="735231" y="5332299"/>
                </a:cubicBezTo>
                <a:close/>
                <a:moveTo>
                  <a:pt x="732028" y="5444746"/>
                </a:moveTo>
                <a:cubicBezTo>
                  <a:pt x="732590" y="5444746"/>
                  <a:pt x="733377" y="5445925"/>
                  <a:pt x="733433" y="5446599"/>
                </a:cubicBezTo>
                <a:cubicBezTo>
                  <a:pt x="733657" y="5448677"/>
                  <a:pt x="732534" y="5449857"/>
                  <a:pt x="730510" y="5449632"/>
                </a:cubicBezTo>
                <a:cubicBezTo>
                  <a:pt x="729948" y="5449632"/>
                  <a:pt x="729498" y="5448397"/>
                  <a:pt x="729049" y="5447779"/>
                </a:cubicBezTo>
                <a:cubicBezTo>
                  <a:pt x="729049" y="5445701"/>
                  <a:pt x="730004" y="5444521"/>
                  <a:pt x="732084" y="5444690"/>
                </a:cubicBezTo>
                <a:close/>
                <a:moveTo>
                  <a:pt x="726970" y="5502879"/>
                </a:moveTo>
                <a:cubicBezTo>
                  <a:pt x="726801" y="5501643"/>
                  <a:pt x="727925" y="5499453"/>
                  <a:pt x="729049" y="5498947"/>
                </a:cubicBezTo>
                <a:cubicBezTo>
                  <a:pt x="731578" y="5497768"/>
                  <a:pt x="733545" y="5499060"/>
                  <a:pt x="734388" y="5501924"/>
                </a:cubicBezTo>
                <a:cubicBezTo>
                  <a:pt x="733714" y="5503272"/>
                  <a:pt x="733321" y="5505407"/>
                  <a:pt x="732252" y="5505912"/>
                </a:cubicBezTo>
                <a:cubicBezTo>
                  <a:pt x="729667" y="5507091"/>
                  <a:pt x="727419" y="5505743"/>
                  <a:pt x="727026" y="5502935"/>
                </a:cubicBezTo>
                <a:close/>
                <a:moveTo>
                  <a:pt x="725283" y="3629426"/>
                </a:moveTo>
                <a:cubicBezTo>
                  <a:pt x="724609" y="3627348"/>
                  <a:pt x="725508" y="3626000"/>
                  <a:pt x="727588" y="3625887"/>
                </a:cubicBezTo>
                <a:cubicBezTo>
                  <a:pt x="728150" y="3625887"/>
                  <a:pt x="728768" y="3626786"/>
                  <a:pt x="729386" y="3627236"/>
                </a:cubicBezTo>
                <a:cubicBezTo>
                  <a:pt x="729892" y="3629370"/>
                  <a:pt x="729105" y="3630718"/>
                  <a:pt x="727026" y="3630774"/>
                </a:cubicBezTo>
                <a:cubicBezTo>
                  <a:pt x="726463" y="3630774"/>
                  <a:pt x="725452" y="3629988"/>
                  <a:pt x="725283" y="3629370"/>
                </a:cubicBezTo>
                <a:close/>
                <a:moveTo>
                  <a:pt x="728037" y="1103536"/>
                </a:moveTo>
                <a:cubicBezTo>
                  <a:pt x="726014" y="1104042"/>
                  <a:pt x="724890" y="1102918"/>
                  <a:pt x="725227" y="1100840"/>
                </a:cubicBezTo>
                <a:cubicBezTo>
                  <a:pt x="725340" y="1100110"/>
                  <a:pt x="726014" y="1099043"/>
                  <a:pt x="726632" y="1098931"/>
                </a:cubicBezTo>
                <a:cubicBezTo>
                  <a:pt x="728655" y="1098425"/>
                  <a:pt x="729667" y="1099492"/>
                  <a:pt x="729498" y="1101627"/>
                </a:cubicBezTo>
                <a:cubicBezTo>
                  <a:pt x="729049" y="1102301"/>
                  <a:pt x="728655" y="1103424"/>
                  <a:pt x="728037" y="1103536"/>
                </a:cubicBezTo>
                <a:close/>
                <a:moveTo>
                  <a:pt x="722305" y="3926494"/>
                </a:moveTo>
                <a:cubicBezTo>
                  <a:pt x="722923" y="3926157"/>
                  <a:pt x="724160" y="3926044"/>
                  <a:pt x="724665" y="3926437"/>
                </a:cubicBezTo>
                <a:cubicBezTo>
                  <a:pt x="726295" y="3927785"/>
                  <a:pt x="726070" y="3929302"/>
                  <a:pt x="724216" y="3930594"/>
                </a:cubicBezTo>
                <a:cubicBezTo>
                  <a:pt x="723541" y="3930594"/>
                  <a:pt x="722473" y="3930931"/>
                  <a:pt x="721968" y="3930538"/>
                </a:cubicBezTo>
                <a:cubicBezTo>
                  <a:pt x="720338" y="3929134"/>
                  <a:pt x="720506" y="3927561"/>
                  <a:pt x="722361" y="3926550"/>
                </a:cubicBezTo>
                <a:close/>
                <a:moveTo>
                  <a:pt x="695665" y="2697389"/>
                </a:moveTo>
                <a:cubicBezTo>
                  <a:pt x="695328" y="2692447"/>
                  <a:pt x="699543" y="2692391"/>
                  <a:pt x="702915" y="2692447"/>
                </a:cubicBezTo>
                <a:cubicBezTo>
                  <a:pt x="706175" y="2692447"/>
                  <a:pt x="710727" y="2691885"/>
                  <a:pt x="710727" y="2696828"/>
                </a:cubicBezTo>
                <a:cubicBezTo>
                  <a:pt x="710727" y="2700872"/>
                  <a:pt x="706793" y="2702164"/>
                  <a:pt x="703308" y="2702894"/>
                </a:cubicBezTo>
                <a:cubicBezTo>
                  <a:pt x="699431" y="2703006"/>
                  <a:pt x="695946" y="2701546"/>
                  <a:pt x="695665" y="2697446"/>
                </a:cubicBezTo>
                <a:close/>
                <a:moveTo>
                  <a:pt x="697182" y="2949692"/>
                </a:moveTo>
                <a:cubicBezTo>
                  <a:pt x="698981" y="2948625"/>
                  <a:pt x="700330" y="2949186"/>
                  <a:pt x="700948" y="2951096"/>
                </a:cubicBezTo>
                <a:cubicBezTo>
                  <a:pt x="700611" y="2951826"/>
                  <a:pt x="700498" y="2952950"/>
                  <a:pt x="699936" y="2953287"/>
                </a:cubicBezTo>
                <a:cubicBezTo>
                  <a:pt x="698138" y="2954354"/>
                  <a:pt x="696677" y="2953792"/>
                  <a:pt x="696227" y="2951882"/>
                </a:cubicBezTo>
                <a:cubicBezTo>
                  <a:pt x="696059" y="2951265"/>
                  <a:pt x="696621" y="2950085"/>
                  <a:pt x="697182" y="2949748"/>
                </a:cubicBezTo>
                <a:close/>
                <a:moveTo>
                  <a:pt x="704657" y="2843312"/>
                </a:moveTo>
                <a:cubicBezTo>
                  <a:pt x="705276" y="2843143"/>
                  <a:pt x="706400" y="2843705"/>
                  <a:pt x="706737" y="2844323"/>
                </a:cubicBezTo>
                <a:cubicBezTo>
                  <a:pt x="707805" y="2846176"/>
                  <a:pt x="707243" y="2847580"/>
                  <a:pt x="705388" y="2848254"/>
                </a:cubicBezTo>
                <a:cubicBezTo>
                  <a:pt x="704657" y="2847917"/>
                  <a:pt x="703590" y="2847805"/>
                  <a:pt x="703252" y="2847187"/>
                </a:cubicBezTo>
                <a:cubicBezTo>
                  <a:pt x="702185" y="2845334"/>
                  <a:pt x="702746" y="2843817"/>
                  <a:pt x="704657" y="2843368"/>
                </a:cubicBezTo>
                <a:close/>
                <a:moveTo>
                  <a:pt x="709884" y="1617465"/>
                </a:moveTo>
                <a:cubicBezTo>
                  <a:pt x="719494" y="1623643"/>
                  <a:pt x="722586" y="1630271"/>
                  <a:pt x="723091" y="1642010"/>
                </a:cubicBezTo>
                <a:cubicBezTo>
                  <a:pt x="713144" y="1635607"/>
                  <a:pt x="708928" y="1629597"/>
                  <a:pt x="709884" y="1617465"/>
                </a:cubicBezTo>
                <a:close/>
                <a:moveTo>
                  <a:pt x="713369" y="4290344"/>
                </a:moveTo>
                <a:cubicBezTo>
                  <a:pt x="713930" y="4289839"/>
                  <a:pt x="714549" y="4288940"/>
                  <a:pt x="715111" y="4288940"/>
                </a:cubicBezTo>
                <a:cubicBezTo>
                  <a:pt x="717191" y="4288940"/>
                  <a:pt x="718146" y="4290288"/>
                  <a:pt x="717527" y="4292366"/>
                </a:cubicBezTo>
                <a:cubicBezTo>
                  <a:pt x="717359" y="4292984"/>
                  <a:pt x="716404" y="4293770"/>
                  <a:pt x="715842" y="4293770"/>
                </a:cubicBezTo>
                <a:cubicBezTo>
                  <a:pt x="713762" y="4293770"/>
                  <a:pt x="712919" y="4292478"/>
                  <a:pt x="713369" y="4290344"/>
                </a:cubicBezTo>
                <a:close/>
                <a:moveTo>
                  <a:pt x="719944" y="2930932"/>
                </a:moveTo>
                <a:cubicBezTo>
                  <a:pt x="719045" y="2929865"/>
                  <a:pt x="718089" y="2928798"/>
                  <a:pt x="717191" y="2927731"/>
                </a:cubicBezTo>
                <a:cubicBezTo>
                  <a:pt x="717809" y="2927225"/>
                  <a:pt x="718371" y="2926383"/>
                  <a:pt x="719045" y="2926326"/>
                </a:cubicBezTo>
                <a:cubicBezTo>
                  <a:pt x="721012" y="2926102"/>
                  <a:pt x="722136" y="2927225"/>
                  <a:pt x="721911" y="2929247"/>
                </a:cubicBezTo>
                <a:cubicBezTo>
                  <a:pt x="721911" y="2929809"/>
                  <a:pt x="720788" y="2930258"/>
                  <a:pt x="719944" y="2930932"/>
                </a:cubicBezTo>
                <a:close/>
                <a:moveTo>
                  <a:pt x="708592" y="4991646"/>
                </a:moveTo>
                <a:cubicBezTo>
                  <a:pt x="704995" y="4992882"/>
                  <a:pt x="701791" y="4991646"/>
                  <a:pt x="700386" y="4985693"/>
                </a:cubicBezTo>
                <a:cubicBezTo>
                  <a:pt x="702634" y="4981368"/>
                  <a:pt x="705163" y="4975807"/>
                  <a:pt x="708367" y="4970640"/>
                </a:cubicBezTo>
                <a:cubicBezTo>
                  <a:pt x="710277" y="4967494"/>
                  <a:pt x="713762" y="4965528"/>
                  <a:pt x="717022" y="4968225"/>
                </a:cubicBezTo>
                <a:cubicBezTo>
                  <a:pt x="718708" y="4969573"/>
                  <a:pt x="719719" y="4972886"/>
                  <a:pt x="719607" y="4975246"/>
                </a:cubicBezTo>
                <a:cubicBezTo>
                  <a:pt x="719214" y="4982828"/>
                  <a:pt x="716066" y="4989119"/>
                  <a:pt x="708592" y="4991646"/>
                </a:cubicBezTo>
                <a:close/>
                <a:moveTo>
                  <a:pt x="699431" y="5210417"/>
                </a:moveTo>
                <a:cubicBezTo>
                  <a:pt x="699374" y="5208900"/>
                  <a:pt x="700161" y="5206597"/>
                  <a:pt x="701285" y="5205923"/>
                </a:cubicBezTo>
                <a:cubicBezTo>
                  <a:pt x="703927" y="5204351"/>
                  <a:pt x="706456" y="5205249"/>
                  <a:pt x="706456" y="5208732"/>
                </a:cubicBezTo>
                <a:cubicBezTo>
                  <a:pt x="706456" y="5210024"/>
                  <a:pt x="704433" y="5211259"/>
                  <a:pt x="703308" y="5212551"/>
                </a:cubicBezTo>
                <a:cubicBezTo>
                  <a:pt x="701229" y="5213169"/>
                  <a:pt x="699487" y="5212551"/>
                  <a:pt x="699374" y="5210417"/>
                </a:cubicBezTo>
                <a:close/>
                <a:moveTo>
                  <a:pt x="697632" y="4414305"/>
                </a:moveTo>
                <a:cubicBezTo>
                  <a:pt x="697744" y="4410429"/>
                  <a:pt x="699318" y="4407452"/>
                  <a:pt x="703140" y="4406778"/>
                </a:cubicBezTo>
                <a:cubicBezTo>
                  <a:pt x="706062" y="4406273"/>
                  <a:pt x="708030" y="4408295"/>
                  <a:pt x="708142" y="4411215"/>
                </a:cubicBezTo>
                <a:cubicBezTo>
                  <a:pt x="708310" y="4415091"/>
                  <a:pt x="706456" y="4418068"/>
                  <a:pt x="702690" y="4418798"/>
                </a:cubicBezTo>
                <a:cubicBezTo>
                  <a:pt x="699824" y="4419304"/>
                  <a:pt x="698082" y="4417282"/>
                  <a:pt x="697632" y="4414361"/>
                </a:cubicBezTo>
                <a:close/>
                <a:moveTo>
                  <a:pt x="684368" y="4905879"/>
                </a:moveTo>
                <a:cubicBezTo>
                  <a:pt x="686504" y="4906609"/>
                  <a:pt x="688190" y="4908912"/>
                  <a:pt x="689820" y="4910765"/>
                </a:cubicBezTo>
                <a:cubicBezTo>
                  <a:pt x="689932" y="4910934"/>
                  <a:pt x="688078" y="4912956"/>
                  <a:pt x="686785" y="4914585"/>
                </a:cubicBezTo>
                <a:cubicBezTo>
                  <a:pt x="684818" y="4913124"/>
                  <a:pt x="682233" y="4912001"/>
                  <a:pt x="681053" y="4910035"/>
                </a:cubicBezTo>
                <a:cubicBezTo>
                  <a:pt x="679311" y="4907002"/>
                  <a:pt x="681165" y="4904812"/>
                  <a:pt x="684312" y="4905879"/>
                </a:cubicBezTo>
                <a:close/>
                <a:moveTo>
                  <a:pt x="675151" y="3136335"/>
                </a:moveTo>
                <a:cubicBezTo>
                  <a:pt x="687628" y="3134706"/>
                  <a:pt x="695272" y="3134594"/>
                  <a:pt x="700948" y="3144648"/>
                </a:cubicBezTo>
                <a:cubicBezTo>
                  <a:pt x="691113" y="3149647"/>
                  <a:pt x="684706" y="3146333"/>
                  <a:pt x="675151" y="3136335"/>
                </a:cubicBezTo>
                <a:close/>
                <a:moveTo>
                  <a:pt x="667340" y="4580896"/>
                </a:moveTo>
                <a:cubicBezTo>
                  <a:pt x="667902" y="4579548"/>
                  <a:pt x="668463" y="4578200"/>
                  <a:pt x="669194" y="4576908"/>
                </a:cubicBezTo>
                <a:cubicBezTo>
                  <a:pt x="669250" y="4576796"/>
                  <a:pt x="670543" y="4577470"/>
                  <a:pt x="671274" y="4577751"/>
                </a:cubicBezTo>
                <a:cubicBezTo>
                  <a:pt x="670712" y="4579099"/>
                  <a:pt x="670094" y="4580447"/>
                  <a:pt x="669531" y="4581795"/>
                </a:cubicBezTo>
                <a:cubicBezTo>
                  <a:pt x="668801" y="4581514"/>
                  <a:pt x="668070" y="4581177"/>
                  <a:pt x="667340" y="4580896"/>
                </a:cubicBezTo>
                <a:close/>
                <a:moveTo>
                  <a:pt x="667115" y="2757544"/>
                </a:moveTo>
                <a:cubicBezTo>
                  <a:pt x="666833" y="2755410"/>
                  <a:pt x="667789" y="2754287"/>
                  <a:pt x="669869" y="2754624"/>
                </a:cubicBezTo>
                <a:cubicBezTo>
                  <a:pt x="670487" y="2754736"/>
                  <a:pt x="671217" y="2755747"/>
                  <a:pt x="671330" y="2756477"/>
                </a:cubicBezTo>
                <a:cubicBezTo>
                  <a:pt x="671779" y="2758555"/>
                  <a:pt x="670712" y="2759735"/>
                  <a:pt x="668632" y="2759398"/>
                </a:cubicBezTo>
                <a:cubicBezTo>
                  <a:pt x="668014" y="2759286"/>
                  <a:pt x="667564" y="2758218"/>
                  <a:pt x="667058" y="2757544"/>
                </a:cubicBezTo>
                <a:close/>
                <a:moveTo>
                  <a:pt x="657561" y="5331008"/>
                </a:moveTo>
                <a:cubicBezTo>
                  <a:pt x="657561" y="5330446"/>
                  <a:pt x="658684" y="5329660"/>
                  <a:pt x="659359" y="5329547"/>
                </a:cubicBezTo>
                <a:cubicBezTo>
                  <a:pt x="661326" y="5329322"/>
                  <a:pt x="662506" y="5330502"/>
                  <a:pt x="662338" y="5332580"/>
                </a:cubicBezTo>
                <a:cubicBezTo>
                  <a:pt x="662338" y="5333142"/>
                  <a:pt x="661157" y="5333591"/>
                  <a:pt x="660539" y="5334097"/>
                </a:cubicBezTo>
                <a:cubicBezTo>
                  <a:pt x="658516" y="5334097"/>
                  <a:pt x="657392" y="5333086"/>
                  <a:pt x="657561" y="5331008"/>
                </a:cubicBezTo>
                <a:close/>
                <a:moveTo>
                  <a:pt x="662056" y="4968899"/>
                </a:moveTo>
                <a:cubicBezTo>
                  <a:pt x="661382" y="4969291"/>
                  <a:pt x="660595" y="4970022"/>
                  <a:pt x="659977" y="4969966"/>
                </a:cubicBezTo>
                <a:cubicBezTo>
                  <a:pt x="657954" y="4969685"/>
                  <a:pt x="657111" y="4968281"/>
                  <a:pt x="657954" y="4966483"/>
                </a:cubicBezTo>
                <a:cubicBezTo>
                  <a:pt x="658235" y="4965922"/>
                  <a:pt x="659303" y="4965304"/>
                  <a:pt x="659977" y="4965416"/>
                </a:cubicBezTo>
                <a:cubicBezTo>
                  <a:pt x="662000" y="4965753"/>
                  <a:pt x="662675" y="4967045"/>
                  <a:pt x="662113" y="4968899"/>
                </a:cubicBezTo>
                <a:close/>
                <a:moveTo>
                  <a:pt x="639014" y="4940983"/>
                </a:moveTo>
                <a:cubicBezTo>
                  <a:pt x="645870" y="4928964"/>
                  <a:pt x="652109" y="4925032"/>
                  <a:pt x="663574" y="4926885"/>
                </a:cubicBezTo>
                <a:cubicBezTo>
                  <a:pt x="658628" y="4937557"/>
                  <a:pt x="652446" y="4941545"/>
                  <a:pt x="639014" y="4940983"/>
                </a:cubicBezTo>
                <a:close/>
                <a:moveTo>
                  <a:pt x="647669" y="3819664"/>
                </a:moveTo>
                <a:cubicBezTo>
                  <a:pt x="646770" y="3820787"/>
                  <a:pt x="645983" y="3821967"/>
                  <a:pt x="644971" y="3822865"/>
                </a:cubicBezTo>
                <a:cubicBezTo>
                  <a:pt x="644746" y="3823090"/>
                  <a:pt x="643454" y="3822472"/>
                  <a:pt x="643004" y="3821910"/>
                </a:cubicBezTo>
                <a:cubicBezTo>
                  <a:pt x="641768" y="3820394"/>
                  <a:pt x="642049" y="3818596"/>
                  <a:pt x="643847" y="3818204"/>
                </a:cubicBezTo>
                <a:cubicBezTo>
                  <a:pt x="644971" y="3817923"/>
                  <a:pt x="646376" y="3819158"/>
                  <a:pt x="647669" y="3819664"/>
                </a:cubicBezTo>
                <a:close/>
                <a:moveTo>
                  <a:pt x="646320" y="2703568"/>
                </a:moveTo>
                <a:cubicBezTo>
                  <a:pt x="644296" y="2704017"/>
                  <a:pt x="643173" y="2702950"/>
                  <a:pt x="643510" y="2700816"/>
                </a:cubicBezTo>
                <a:cubicBezTo>
                  <a:pt x="643622" y="2700198"/>
                  <a:pt x="644690" y="2699749"/>
                  <a:pt x="645308" y="2699187"/>
                </a:cubicBezTo>
                <a:cubicBezTo>
                  <a:pt x="647388" y="2698906"/>
                  <a:pt x="648455" y="2699861"/>
                  <a:pt x="648118" y="2701995"/>
                </a:cubicBezTo>
                <a:cubicBezTo>
                  <a:pt x="648006" y="2702613"/>
                  <a:pt x="646995" y="2703343"/>
                  <a:pt x="646320" y="2703512"/>
                </a:cubicBezTo>
                <a:close/>
                <a:moveTo>
                  <a:pt x="646320" y="3951376"/>
                </a:moveTo>
                <a:cubicBezTo>
                  <a:pt x="644072" y="3952723"/>
                  <a:pt x="642217" y="3954353"/>
                  <a:pt x="640138" y="3954914"/>
                </a:cubicBezTo>
                <a:cubicBezTo>
                  <a:pt x="638114" y="3955420"/>
                  <a:pt x="634686" y="3955307"/>
                  <a:pt x="635979" y="3951825"/>
                </a:cubicBezTo>
                <a:cubicBezTo>
                  <a:pt x="636541" y="3950252"/>
                  <a:pt x="639969" y="3949410"/>
                  <a:pt x="642217" y="3948904"/>
                </a:cubicBezTo>
                <a:cubicBezTo>
                  <a:pt x="643173" y="3948680"/>
                  <a:pt x="644521" y="3950196"/>
                  <a:pt x="646320" y="3951376"/>
                </a:cubicBezTo>
                <a:close/>
                <a:moveTo>
                  <a:pt x="638396" y="3434975"/>
                </a:moveTo>
                <a:cubicBezTo>
                  <a:pt x="637609" y="3434807"/>
                  <a:pt x="636204" y="3434582"/>
                  <a:pt x="636204" y="3434470"/>
                </a:cubicBezTo>
                <a:cubicBezTo>
                  <a:pt x="636372" y="3433010"/>
                  <a:pt x="636653" y="3431549"/>
                  <a:pt x="636991" y="3430145"/>
                </a:cubicBezTo>
                <a:cubicBezTo>
                  <a:pt x="637778" y="3430313"/>
                  <a:pt x="639183" y="3430538"/>
                  <a:pt x="639183" y="3430651"/>
                </a:cubicBezTo>
                <a:cubicBezTo>
                  <a:pt x="639070" y="3432111"/>
                  <a:pt x="638733" y="3433571"/>
                  <a:pt x="638452" y="3434975"/>
                </a:cubicBezTo>
                <a:close/>
                <a:moveTo>
                  <a:pt x="630134" y="2528720"/>
                </a:moveTo>
                <a:cubicBezTo>
                  <a:pt x="638564" y="2539279"/>
                  <a:pt x="644128" y="2545907"/>
                  <a:pt x="649242" y="2552872"/>
                </a:cubicBezTo>
                <a:cubicBezTo>
                  <a:pt x="651378" y="2555792"/>
                  <a:pt x="651940" y="2559780"/>
                  <a:pt x="649018" y="2562588"/>
                </a:cubicBezTo>
                <a:cubicBezTo>
                  <a:pt x="646095" y="2565453"/>
                  <a:pt x="642330" y="2564442"/>
                  <a:pt x="639632" y="2562083"/>
                </a:cubicBezTo>
                <a:cubicBezTo>
                  <a:pt x="631370" y="2554893"/>
                  <a:pt x="626143" y="2546244"/>
                  <a:pt x="630190" y="2528720"/>
                </a:cubicBezTo>
                <a:close/>
                <a:moveTo>
                  <a:pt x="641037" y="2391279"/>
                </a:moveTo>
                <a:cubicBezTo>
                  <a:pt x="640924" y="2388190"/>
                  <a:pt x="642217" y="2385943"/>
                  <a:pt x="644971" y="2385831"/>
                </a:cubicBezTo>
                <a:cubicBezTo>
                  <a:pt x="648737" y="2385606"/>
                  <a:pt x="650929" y="2388414"/>
                  <a:pt x="652165" y="2391728"/>
                </a:cubicBezTo>
                <a:cubicBezTo>
                  <a:pt x="653120" y="2394256"/>
                  <a:pt x="652895" y="2397345"/>
                  <a:pt x="649973" y="2397794"/>
                </a:cubicBezTo>
                <a:cubicBezTo>
                  <a:pt x="645308" y="2398524"/>
                  <a:pt x="642386" y="2395660"/>
                  <a:pt x="641037" y="2391279"/>
                </a:cubicBezTo>
                <a:close/>
                <a:moveTo>
                  <a:pt x="650647" y="4473055"/>
                </a:moveTo>
                <a:cubicBezTo>
                  <a:pt x="646601" y="4474797"/>
                  <a:pt x="643903" y="4472887"/>
                  <a:pt x="641993" y="4469686"/>
                </a:cubicBezTo>
                <a:cubicBezTo>
                  <a:pt x="639744" y="4465866"/>
                  <a:pt x="638002" y="4461204"/>
                  <a:pt x="642161" y="4458059"/>
                </a:cubicBezTo>
                <a:cubicBezTo>
                  <a:pt x="645645" y="4455419"/>
                  <a:pt x="648400" y="4458789"/>
                  <a:pt x="650310" y="4461654"/>
                </a:cubicBezTo>
                <a:cubicBezTo>
                  <a:pt x="652727" y="4465304"/>
                  <a:pt x="654806" y="4469236"/>
                  <a:pt x="650591" y="4473055"/>
                </a:cubicBezTo>
                <a:close/>
                <a:moveTo>
                  <a:pt x="645533" y="4497994"/>
                </a:moveTo>
                <a:cubicBezTo>
                  <a:pt x="644296" y="4497713"/>
                  <a:pt x="643398" y="4495972"/>
                  <a:pt x="642386" y="4494905"/>
                </a:cubicBezTo>
                <a:cubicBezTo>
                  <a:pt x="643454" y="4494006"/>
                  <a:pt x="644521" y="4492489"/>
                  <a:pt x="645590" y="4492489"/>
                </a:cubicBezTo>
                <a:cubicBezTo>
                  <a:pt x="646938" y="4492489"/>
                  <a:pt x="649242" y="4493500"/>
                  <a:pt x="649523" y="4494568"/>
                </a:cubicBezTo>
                <a:cubicBezTo>
                  <a:pt x="650479" y="4497994"/>
                  <a:pt x="647893" y="4498611"/>
                  <a:pt x="645533" y="4498050"/>
                </a:cubicBezTo>
                <a:close/>
                <a:moveTo>
                  <a:pt x="646545" y="4624650"/>
                </a:moveTo>
                <a:cubicBezTo>
                  <a:pt x="646938" y="4624145"/>
                  <a:pt x="648287" y="4623752"/>
                  <a:pt x="648849" y="4624089"/>
                </a:cubicBezTo>
                <a:cubicBezTo>
                  <a:pt x="650704" y="4625100"/>
                  <a:pt x="650985" y="4626729"/>
                  <a:pt x="649917" y="4628470"/>
                </a:cubicBezTo>
                <a:cubicBezTo>
                  <a:pt x="649130" y="4628695"/>
                  <a:pt x="648118" y="4629312"/>
                  <a:pt x="647557" y="4629032"/>
                </a:cubicBezTo>
                <a:cubicBezTo>
                  <a:pt x="645701" y="4628021"/>
                  <a:pt x="645308" y="4626335"/>
                  <a:pt x="646545" y="4624707"/>
                </a:cubicBezTo>
                <a:close/>
                <a:moveTo>
                  <a:pt x="643678" y="4756418"/>
                </a:moveTo>
                <a:cubicBezTo>
                  <a:pt x="643903" y="4758553"/>
                  <a:pt x="642723" y="4759788"/>
                  <a:pt x="640644" y="4759564"/>
                </a:cubicBezTo>
                <a:cubicBezTo>
                  <a:pt x="640081" y="4759508"/>
                  <a:pt x="639632" y="4758328"/>
                  <a:pt x="639126" y="4757654"/>
                </a:cubicBezTo>
                <a:cubicBezTo>
                  <a:pt x="639126" y="4755520"/>
                  <a:pt x="640138" y="4754284"/>
                  <a:pt x="642217" y="4754509"/>
                </a:cubicBezTo>
                <a:cubicBezTo>
                  <a:pt x="642780" y="4754509"/>
                  <a:pt x="643622" y="4755744"/>
                  <a:pt x="643678" y="4756418"/>
                </a:cubicBezTo>
                <a:close/>
                <a:moveTo>
                  <a:pt x="637384" y="4557756"/>
                </a:moveTo>
                <a:cubicBezTo>
                  <a:pt x="636766" y="4558149"/>
                  <a:pt x="634967" y="4556463"/>
                  <a:pt x="633899" y="4555789"/>
                </a:cubicBezTo>
                <a:cubicBezTo>
                  <a:pt x="633337" y="4552644"/>
                  <a:pt x="634686" y="4550510"/>
                  <a:pt x="637552" y="4550173"/>
                </a:cubicBezTo>
                <a:cubicBezTo>
                  <a:pt x="639519" y="4549948"/>
                  <a:pt x="640644" y="4551633"/>
                  <a:pt x="640025" y="4553711"/>
                </a:cubicBezTo>
                <a:cubicBezTo>
                  <a:pt x="639576" y="4555228"/>
                  <a:pt x="638620" y="4557025"/>
                  <a:pt x="637384" y="4557756"/>
                </a:cubicBezTo>
                <a:close/>
                <a:moveTo>
                  <a:pt x="625919" y="5080671"/>
                </a:moveTo>
                <a:cubicBezTo>
                  <a:pt x="626650" y="5078593"/>
                  <a:pt x="628673" y="5075616"/>
                  <a:pt x="630359" y="5075504"/>
                </a:cubicBezTo>
                <a:cubicBezTo>
                  <a:pt x="634855" y="5075167"/>
                  <a:pt x="635361" y="5078705"/>
                  <a:pt x="634349" y="5082300"/>
                </a:cubicBezTo>
                <a:cubicBezTo>
                  <a:pt x="633619" y="5084827"/>
                  <a:pt x="631764" y="5086344"/>
                  <a:pt x="629797" y="5086288"/>
                </a:cubicBezTo>
                <a:cubicBezTo>
                  <a:pt x="626031" y="5085501"/>
                  <a:pt x="625076" y="5082974"/>
                  <a:pt x="625919" y="5080615"/>
                </a:cubicBezTo>
                <a:close/>
                <a:moveTo>
                  <a:pt x="617320" y="2426159"/>
                </a:moveTo>
                <a:cubicBezTo>
                  <a:pt x="613610" y="2425990"/>
                  <a:pt x="610857" y="2424249"/>
                  <a:pt x="610351" y="2420430"/>
                </a:cubicBezTo>
                <a:cubicBezTo>
                  <a:pt x="609957" y="2417621"/>
                  <a:pt x="611924" y="2415655"/>
                  <a:pt x="614622" y="2415150"/>
                </a:cubicBezTo>
                <a:cubicBezTo>
                  <a:pt x="618163" y="2414532"/>
                  <a:pt x="621366" y="2415711"/>
                  <a:pt x="622378" y="2419419"/>
                </a:cubicBezTo>
                <a:cubicBezTo>
                  <a:pt x="623446" y="2423407"/>
                  <a:pt x="621085" y="2425541"/>
                  <a:pt x="617376" y="2426159"/>
                </a:cubicBezTo>
                <a:close/>
                <a:moveTo>
                  <a:pt x="607709" y="2615779"/>
                </a:moveTo>
                <a:cubicBezTo>
                  <a:pt x="607990" y="2613588"/>
                  <a:pt x="609283" y="2612858"/>
                  <a:pt x="611194" y="2613476"/>
                </a:cubicBezTo>
                <a:cubicBezTo>
                  <a:pt x="611587" y="2614206"/>
                  <a:pt x="612374" y="2614992"/>
                  <a:pt x="612262" y="2615666"/>
                </a:cubicBezTo>
                <a:cubicBezTo>
                  <a:pt x="611980" y="2617801"/>
                  <a:pt x="610575" y="2618699"/>
                  <a:pt x="608833" y="2617857"/>
                </a:cubicBezTo>
                <a:cubicBezTo>
                  <a:pt x="608272" y="2617576"/>
                  <a:pt x="607653" y="2616397"/>
                  <a:pt x="607765" y="2615779"/>
                </a:cubicBezTo>
                <a:close/>
                <a:moveTo>
                  <a:pt x="612824" y="2659926"/>
                </a:moveTo>
                <a:cubicBezTo>
                  <a:pt x="621479" y="2674923"/>
                  <a:pt x="616364" y="2682954"/>
                  <a:pt x="605180" y="2688684"/>
                </a:cubicBezTo>
                <a:cubicBezTo>
                  <a:pt x="609170" y="2680427"/>
                  <a:pt x="605967" y="2669980"/>
                  <a:pt x="612824" y="2659926"/>
                </a:cubicBezTo>
                <a:close/>
                <a:moveTo>
                  <a:pt x="612880" y="2722946"/>
                </a:moveTo>
                <a:cubicBezTo>
                  <a:pt x="612487" y="2719519"/>
                  <a:pt x="614510" y="2717553"/>
                  <a:pt x="617376" y="2719463"/>
                </a:cubicBezTo>
                <a:cubicBezTo>
                  <a:pt x="619231" y="2720643"/>
                  <a:pt x="620299" y="2723675"/>
                  <a:pt x="620861" y="2726147"/>
                </a:cubicBezTo>
                <a:cubicBezTo>
                  <a:pt x="621310" y="2728113"/>
                  <a:pt x="619568" y="2729180"/>
                  <a:pt x="618613" y="2729124"/>
                </a:cubicBezTo>
                <a:cubicBezTo>
                  <a:pt x="614622" y="2728057"/>
                  <a:pt x="613217" y="2725754"/>
                  <a:pt x="612880" y="2723002"/>
                </a:cubicBezTo>
                <a:close/>
                <a:moveTo>
                  <a:pt x="610464" y="2782876"/>
                </a:moveTo>
                <a:cubicBezTo>
                  <a:pt x="609901" y="2782876"/>
                  <a:pt x="609508" y="2781696"/>
                  <a:pt x="608833" y="2780854"/>
                </a:cubicBezTo>
                <a:cubicBezTo>
                  <a:pt x="609845" y="2779899"/>
                  <a:pt x="610913" y="2778944"/>
                  <a:pt x="611924" y="2777989"/>
                </a:cubicBezTo>
                <a:cubicBezTo>
                  <a:pt x="612430" y="2778607"/>
                  <a:pt x="613217" y="2779225"/>
                  <a:pt x="613329" y="2779899"/>
                </a:cubicBezTo>
                <a:cubicBezTo>
                  <a:pt x="613554" y="2781921"/>
                  <a:pt x="612487" y="2783100"/>
                  <a:pt x="610464" y="2782876"/>
                </a:cubicBezTo>
                <a:close/>
                <a:moveTo>
                  <a:pt x="607822" y="4348983"/>
                </a:moveTo>
                <a:cubicBezTo>
                  <a:pt x="607934" y="4348252"/>
                  <a:pt x="608665" y="4347185"/>
                  <a:pt x="609227" y="4347017"/>
                </a:cubicBezTo>
                <a:cubicBezTo>
                  <a:pt x="611306" y="4346511"/>
                  <a:pt x="612318" y="4347578"/>
                  <a:pt x="612149" y="4349769"/>
                </a:cubicBezTo>
                <a:cubicBezTo>
                  <a:pt x="611644" y="4350443"/>
                  <a:pt x="611250" y="4351566"/>
                  <a:pt x="610632" y="4351735"/>
                </a:cubicBezTo>
                <a:cubicBezTo>
                  <a:pt x="608552" y="4352240"/>
                  <a:pt x="607428" y="4351117"/>
                  <a:pt x="607765" y="4348983"/>
                </a:cubicBezTo>
                <a:close/>
                <a:moveTo>
                  <a:pt x="606698" y="2879989"/>
                </a:moveTo>
                <a:cubicBezTo>
                  <a:pt x="604281" y="2891391"/>
                  <a:pt x="598604" y="2895322"/>
                  <a:pt x="587927" y="2896165"/>
                </a:cubicBezTo>
                <a:cubicBezTo>
                  <a:pt x="590455" y="2885493"/>
                  <a:pt x="596019" y="2881449"/>
                  <a:pt x="606698" y="2879989"/>
                </a:cubicBezTo>
                <a:close/>
                <a:moveTo>
                  <a:pt x="588151" y="3937839"/>
                </a:moveTo>
                <a:cubicBezTo>
                  <a:pt x="572471" y="3915485"/>
                  <a:pt x="572864" y="3913800"/>
                  <a:pt x="598604" y="3890322"/>
                </a:cubicBezTo>
                <a:cubicBezTo>
                  <a:pt x="607428" y="3910823"/>
                  <a:pt x="606529" y="3926662"/>
                  <a:pt x="588151" y="3937839"/>
                </a:cubicBezTo>
                <a:close/>
                <a:moveTo>
                  <a:pt x="582981" y="2615329"/>
                </a:moveTo>
                <a:cubicBezTo>
                  <a:pt x="581013" y="2615554"/>
                  <a:pt x="579833" y="2614375"/>
                  <a:pt x="580058" y="2612353"/>
                </a:cubicBezTo>
                <a:cubicBezTo>
                  <a:pt x="580058" y="2611791"/>
                  <a:pt x="581238" y="2611341"/>
                  <a:pt x="581856" y="2610836"/>
                </a:cubicBezTo>
                <a:cubicBezTo>
                  <a:pt x="583823" y="2610836"/>
                  <a:pt x="585004" y="2611791"/>
                  <a:pt x="584835" y="2613869"/>
                </a:cubicBezTo>
                <a:cubicBezTo>
                  <a:pt x="584835" y="2614431"/>
                  <a:pt x="583711" y="2615217"/>
                  <a:pt x="583037" y="2615329"/>
                </a:cubicBezTo>
                <a:close/>
                <a:moveTo>
                  <a:pt x="578091" y="4110104"/>
                </a:moveTo>
                <a:cubicBezTo>
                  <a:pt x="578597" y="4109037"/>
                  <a:pt x="580958" y="4108194"/>
                  <a:pt x="582138" y="4108475"/>
                </a:cubicBezTo>
                <a:cubicBezTo>
                  <a:pt x="583093" y="4108700"/>
                  <a:pt x="583599" y="4110890"/>
                  <a:pt x="584330" y="4112182"/>
                </a:cubicBezTo>
                <a:cubicBezTo>
                  <a:pt x="583149" y="4113249"/>
                  <a:pt x="582025" y="4115215"/>
                  <a:pt x="580845" y="4115215"/>
                </a:cubicBezTo>
                <a:cubicBezTo>
                  <a:pt x="577810" y="4115159"/>
                  <a:pt x="576686" y="4112743"/>
                  <a:pt x="578035" y="4110104"/>
                </a:cubicBezTo>
                <a:close/>
                <a:moveTo>
                  <a:pt x="596525" y="4827751"/>
                </a:moveTo>
                <a:cubicBezTo>
                  <a:pt x="600516" y="4827919"/>
                  <a:pt x="600965" y="4832244"/>
                  <a:pt x="601696" y="4835502"/>
                </a:cubicBezTo>
                <a:cubicBezTo>
                  <a:pt x="602258" y="4837973"/>
                  <a:pt x="602201" y="4841455"/>
                  <a:pt x="599111" y="4841287"/>
                </a:cubicBezTo>
                <a:cubicBezTo>
                  <a:pt x="595120" y="4841119"/>
                  <a:pt x="594671" y="4836906"/>
                  <a:pt x="593771" y="4833648"/>
                </a:cubicBezTo>
                <a:cubicBezTo>
                  <a:pt x="593547" y="4831064"/>
                  <a:pt x="593491" y="4827638"/>
                  <a:pt x="596525" y="4827751"/>
                </a:cubicBezTo>
                <a:close/>
                <a:moveTo>
                  <a:pt x="581126" y="5640657"/>
                </a:moveTo>
                <a:cubicBezTo>
                  <a:pt x="581069" y="5637062"/>
                  <a:pt x="582474" y="5633804"/>
                  <a:pt x="585566" y="5631951"/>
                </a:cubicBezTo>
                <a:cubicBezTo>
                  <a:pt x="588095" y="5630435"/>
                  <a:pt x="590624" y="5631558"/>
                  <a:pt x="591299" y="5634366"/>
                </a:cubicBezTo>
                <a:cubicBezTo>
                  <a:pt x="592422" y="5639140"/>
                  <a:pt x="590062" y="5642566"/>
                  <a:pt x="586578" y="5644420"/>
                </a:cubicBezTo>
                <a:cubicBezTo>
                  <a:pt x="582587" y="5645543"/>
                  <a:pt x="581238" y="5643521"/>
                  <a:pt x="581182" y="5640657"/>
                </a:cubicBezTo>
                <a:close/>
                <a:moveTo>
                  <a:pt x="577023" y="4544612"/>
                </a:moveTo>
                <a:cubicBezTo>
                  <a:pt x="570897" y="4546859"/>
                  <a:pt x="566626" y="4542197"/>
                  <a:pt x="565670" y="4536974"/>
                </a:cubicBezTo>
                <a:cubicBezTo>
                  <a:pt x="562916" y="4522370"/>
                  <a:pt x="568593" y="4511642"/>
                  <a:pt x="583655" y="4506475"/>
                </a:cubicBezTo>
                <a:cubicBezTo>
                  <a:pt x="576630" y="4515181"/>
                  <a:pt x="573595" y="4523493"/>
                  <a:pt x="579496" y="4533660"/>
                </a:cubicBezTo>
                <a:cubicBezTo>
                  <a:pt x="581800" y="4537648"/>
                  <a:pt x="582194" y="4542759"/>
                  <a:pt x="577023" y="4544612"/>
                </a:cubicBezTo>
                <a:close/>
                <a:moveTo>
                  <a:pt x="575562" y="3759003"/>
                </a:moveTo>
                <a:cubicBezTo>
                  <a:pt x="575112" y="3759397"/>
                  <a:pt x="574100" y="3759060"/>
                  <a:pt x="573370" y="3759003"/>
                </a:cubicBezTo>
                <a:cubicBezTo>
                  <a:pt x="571740" y="3757655"/>
                  <a:pt x="571572" y="3756139"/>
                  <a:pt x="573145" y="3754791"/>
                </a:cubicBezTo>
                <a:cubicBezTo>
                  <a:pt x="573595" y="3754398"/>
                  <a:pt x="574831" y="3754454"/>
                  <a:pt x="575337" y="3754791"/>
                </a:cubicBezTo>
                <a:cubicBezTo>
                  <a:pt x="577079" y="3756027"/>
                  <a:pt x="577136" y="3757599"/>
                  <a:pt x="575618" y="3758947"/>
                </a:cubicBezTo>
                <a:close/>
                <a:moveTo>
                  <a:pt x="567357" y="4773886"/>
                </a:moveTo>
                <a:cubicBezTo>
                  <a:pt x="568593" y="4774280"/>
                  <a:pt x="569661" y="4776077"/>
                  <a:pt x="570223" y="4777481"/>
                </a:cubicBezTo>
                <a:cubicBezTo>
                  <a:pt x="571066" y="4779559"/>
                  <a:pt x="570054" y="4780739"/>
                  <a:pt x="568031" y="4780739"/>
                </a:cubicBezTo>
                <a:cubicBezTo>
                  <a:pt x="567075" y="4779503"/>
                  <a:pt x="565726" y="4778436"/>
                  <a:pt x="565165" y="4777032"/>
                </a:cubicBezTo>
                <a:cubicBezTo>
                  <a:pt x="564378" y="4774954"/>
                  <a:pt x="565502" y="4773269"/>
                  <a:pt x="567300" y="4773886"/>
                </a:cubicBezTo>
                <a:close/>
                <a:moveTo>
                  <a:pt x="563141" y="4823089"/>
                </a:moveTo>
                <a:cubicBezTo>
                  <a:pt x="563366" y="4820112"/>
                  <a:pt x="565670" y="4818146"/>
                  <a:pt x="568537" y="4818427"/>
                </a:cubicBezTo>
                <a:cubicBezTo>
                  <a:pt x="573764" y="4818932"/>
                  <a:pt x="576405" y="4822246"/>
                  <a:pt x="575112" y="4827582"/>
                </a:cubicBezTo>
                <a:cubicBezTo>
                  <a:pt x="574438" y="4830390"/>
                  <a:pt x="571853" y="4831514"/>
                  <a:pt x="568930" y="4831008"/>
                </a:cubicBezTo>
                <a:cubicBezTo>
                  <a:pt x="565333" y="4829660"/>
                  <a:pt x="562804" y="4827189"/>
                  <a:pt x="563141" y="4823089"/>
                </a:cubicBezTo>
                <a:close/>
                <a:moveTo>
                  <a:pt x="518293" y="3474124"/>
                </a:moveTo>
                <a:cubicBezTo>
                  <a:pt x="512616" y="3468282"/>
                  <a:pt x="510480" y="3462329"/>
                  <a:pt x="513290" y="3454129"/>
                </a:cubicBezTo>
                <a:cubicBezTo>
                  <a:pt x="518798" y="3460139"/>
                  <a:pt x="521103" y="3466036"/>
                  <a:pt x="518293" y="3474124"/>
                </a:cubicBezTo>
                <a:close/>
                <a:moveTo>
                  <a:pt x="509300" y="3387402"/>
                </a:moveTo>
                <a:cubicBezTo>
                  <a:pt x="500196" y="3388076"/>
                  <a:pt x="487718" y="3379089"/>
                  <a:pt x="488112" y="3371507"/>
                </a:cubicBezTo>
                <a:cubicBezTo>
                  <a:pt x="488562" y="3363812"/>
                  <a:pt x="492215" y="3357634"/>
                  <a:pt x="500196" y="3356061"/>
                </a:cubicBezTo>
                <a:cubicBezTo>
                  <a:pt x="507445" y="3354600"/>
                  <a:pt x="516606" y="3365497"/>
                  <a:pt x="517562" y="3376225"/>
                </a:cubicBezTo>
                <a:cubicBezTo>
                  <a:pt x="518124" y="3382403"/>
                  <a:pt x="515876" y="3386728"/>
                  <a:pt x="509300" y="3387402"/>
                </a:cubicBezTo>
                <a:close/>
                <a:moveTo>
                  <a:pt x="506883" y="5249509"/>
                </a:moveTo>
                <a:cubicBezTo>
                  <a:pt x="506322" y="5246195"/>
                  <a:pt x="508794" y="5245072"/>
                  <a:pt x="511380" y="5245521"/>
                </a:cubicBezTo>
                <a:cubicBezTo>
                  <a:pt x="512504" y="5245746"/>
                  <a:pt x="513347" y="5247656"/>
                  <a:pt x="514302" y="5248835"/>
                </a:cubicBezTo>
                <a:cubicBezTo>
                  <a:pt x="513122" y="5249846"/>
                  <a:pt x="511998" y="5251531"/>
                  <a:pt x="510817" y="5251587"/>
                </a:cubicBezTo>
                <a:cubicBezTo>
                  <a:pt x="509468" y="5251700"/>
                  <a:pt x="507052" y="5250464"/>
                  <a:pt x="506883" y="5249453"/>
                </a:cubicBezTo>
                <a:close/>
                <a:moveTo>
                  <a:pt x="503343" y="3701095"/>
                </a:moveTo>
                <a:cubicBezTo>
                  <a:pt x="502837" y="3702162"/>
                  <a:pt x="500589" y="3702331"/>
                  <a:pt x="499128" y="3702949"/>
                </a:cubicBezTo>
                <a:cubicBezTo>
                  <a:pt x="498172" y="3701769"/>
                  <a:pt x="497217" y="3700534"/>
                  <a:pt x="496261" y="3699354"/>
                </a:cubicBezTo>
                <a:cubicBezTo>
                  <a:pt x="497441" y="3698399"/>
                  <a:pt x="498622" y="3696658"/>
                  <a:pt x="499802" y="3696658"/>
                </a:cubicBezTo>
                <a:cubicBezTo>
                  <a:pt x="502387" y="3696546"/>
                  <a:pt x="504916" y="3697781"/>
                  <a:pt x="503343" y="3701151"/>
                </a:cubicBezTo>
                <a:close/>
                <a:moveTo>
                  <a:pt x="502387" y="3811969"/>
                </a:moveTo>
                <a:cubicBezTo>
                  <a:pt x="501544" y="3813036"/>
                  <a:pt x="500420" y="3813879"/>
                  <a:pt x="499353" y="3814833"/>
                </a:cubicBezTo>
                <a:cubicBezTo>
                  <a:pt x="498791" y="3813542"/>
                  <a:pt x="498228" y="3812250"/>
                  <a:pt x="497666" y="3810902"/>
                </a:cubicBezTo>
                <a:cubicBezTo>
                  <a:pt x="498566" y="3809104"/>
                  <a:pt x="499858" y="3808655"/>
                  <a:pt x="501376" y="3809947"/>
                </a:cubicBezTo>
                <a:cubicBezTo>
                  <a:pt x="501938" y="3810396"/>
                  <a:pt x="502556" y="3811688"/>
                  <a:pt x="502331" y="3811969"/>
                </a:cubicBezTo>
                <a:close/>
                <a:moveTo>
                  <a:pt x="479232" y="4971988"/>
                </a:moveTo>
                <a:cubicBezTo>
                  <a:pt x="491035" y="4973729"/>
                  <a:pt x="498397" y="4972212"/>
                  <a:pt x="500982" y="4982940"/>
                </a:cubicBezTo>
                <a:cubicBezTo>
                  <a:pt x="492608" y="4985468"/>
                  <a:pt x="487718" y="4981031"/>
                  <a:pt x="479232" y="4971988"/>
                </a:cubicBezTo>
                <a:close/>
                <a:moveTo>
                  <a:pt x="472207" y="2084831"/>
                </a:moveTo>
                <a:cubicBezTo>
                  <a:pt x="472150" y="2083483"/>
                  <a:pt x="473387" y="2081012"/>
                  <a:pt x="474399" y="2080731"/>
                </a:cubicBezTo>
                <a:cubicBezTo>
                  <a:pt x="478501" y="2079720"/>
                  <a:pt x="480581" y="2082472"/>
                  <a:pt x="481424" y="2086123"/>
                </a:cubicBezTo>
                <a:cubicBezTo>
                  <a:pt x="482042" y="2088763"/>
                  <a:pt x="481087" y="2091122"/>
                  <a:pt x="478108" y="2091852"/>
                </a:cubicBezTo>
                <a:cubicBezTo>
                  <a:pt x="474118" y="2091347"/>
                  <a:pt x="472432" y="2088482"/>
                  <a:pt x="472207" y="2084831"/>
                </a:cubicBezTo>
                <a:close/>
                <a:moveTo>
                  <a:pt x="469116" y="2184303"/>
                </a:moveTo>
                <a:cubicBezTo>
                  <a:pt x="468048" y="2184416"/>
                  <a:pt x="466868" y="2182450"/>
                  <a:pt x="465688" y="2181495"/>
                </a:cubicBezTo>
                <a:cubicBezTo>
                  <a:pt x="466530" y="2180203"/>
                  <a:pt x="467093" y="2178125"/>
                  <a:pt x="468217" y="2177788"/>
                </a:cubicBezTo>
                <a:cubicBezTo>
                  <a:pt x="469397" y="2177395"/>
                  <a:pt x="471982" y="2178181"/>
                  <a:pt x="472375" y="2179136"/>
                </a:cubicBezTo>
                <a:cubicBezTo>
                  <a:pt x="473612" y="2182000"/>
                  <a:pt x="471870" y="2184135"/>
                  <a:pt x="469116" y="2184359"/>
                </a:cubicBezTo>
                <a:close/>
                <a:moveTo>
                  <a:pt x="468217" y="2955140"/>
                </a:moveTo>
                <a:cubicBezTo>
                  <a:pt x="467598" y="2956376"/>
                  <a:pt x="466755" y="2957499"/>
                  <a:pt x="465968" y="2958679"/>
                </a:cubicBezTo>
                <a:cubicBezTo>
                  <a:pt x="464957" y="2957724"/>
                  <a:pt x="463945" y="2956769"/>
                  <a:pt x="462989" y="2955814"/>
                </a:cubicBezTo>
                <a:cubicBezTo>
                  <a:pt x="464170" y="2955084"/>
                  <a:pt x="465294" y="2954242"/>
                  <a:pt x="466530" y="2953792"/>
                </a:cubicBezTo>
                <a:cubicBezTo>
                  <a:pt x="466924" y="2953680"/>
                  <a:pt x="468273" y="2954972"/>
                  <a:pt x="468217" y="2955084"/>
                </a:cubicBezTo>
                <a:close/>
                <a:moveTo>
                  <a:pt x="457314" y="4787254"/>
                </a:moveTo>
                <a:cubicBezTo>
                  <a:pt x="457201" y="4786636"/>
                  <a:pt x="457707" y="4785457"/>
                  <a:pt x="458269" y="4785120"/>
                </a:cubicBezTo>
                <a:cubicBezTo>
                  <a:pt x="460068" y="4784053"/>
                  <a:pt x="461416" y="4784670"/>
                  <a:pt x="462034" y="4786524"/>
                </a:cubicBezTo>
                <a:cubicBezTo>
                  <a:pt x="461697" y="4787254"/>
                  <a:pt x="461584" y="4788321"/>
                  <a:pt x="461023" y="4788658"/>
                </a:cubicBezTo>
                <a:cubicBezTo>
                  <a:pt x="459224" y="4789725"/>
                  <a:pt x="457763" y="4789164"/>
                  <a:pt x="457369" y="4787198"/>
                </a:cubicBezTo>
                <a:close/>
                <a:moveTo>
                  <a:pt x="456695" y="3741030"/>
                </a:moveTo>
                <a:cubicBezTo>
                  <a:pt x="457032" y="3739907"/>
                  <a:pt x="459056" y="3739345"/>
                  <a:pt x="460348" y="3738503"/>
                </a:cubicBezTo>
                <a:cubicBezTo>
                  <a:pt x="461304" y="3739682"/>
                  <a:pt x="463102" y="3740861"/>
                  <a:pt x="463046" y="3741929"/>
                </a:cubicBezTo>
                <a:cubicBezTo>
                  <a:pt x="462989" y="3743164"/>
                  <a:pt x="461416" y="3745130"/>
                  <a:pt x="460236" y="3745355"/>
                </a:cubicBezTo>
                <a:cubicBezTo>
                  <a:pt x="457089" y="3746029"/>
                  <a:pt x="455796" y="3743838"/>
                  <a:pt x="456695" y="3741030"/>
                </a:cubicBezTo>
                <a:close/>
                <a:moveTo>
                  <a:pt x="423593" y="5546858"/>
                </a:moveTo>
                <a:cubicBezTo>
                  <a:pt x="424716" y="5545959"/>
                  <a:pt x="425840" y="5544442"/>
                  <a:pt x="426965" y="5544442"/>
                </a:cubicBezTo>
                <a:cubicBezTo>
                  <a:pt x="428370" y="5544442"/>
                  <a:pt x="430673" y="5545454"/>
                  <a:pt x="430955" y="5546464"/>
                </a:cubicBezTo>
                <a:cubicBezTo>
                  <a:pt x="431854" y="5549834"/>
                  <a:pt x="429381" y="5550677"/>
                  <a:pt x="426852" y="5550003"/>
                </a:cubicBezTo>
                <a:cubicBezTo>
                  <a:pt x="425616" y="5549666"/>
                  <a:pt x="424660" y="5547925"/>
                  <a:pt x="423593" y="5546802"/>
                </a:cubicBezTo>
                <a:close/>
                <a:moveTo>
                  <a:pt x="419489" y="4438906"/>
                </a:moveTo>
                <a:cubicBezTo>
                  <a:pt x="418871" y="4436828"/>
                  <a:pt x="419771" y="4435536"/>
                  <a:pt x="421794" y="4435480"/>
                </a:cubicBezTo>
                <a:cubicBezTo>
                  <a:pt x="422356" y="4435480"/>
                  <a:pt x="423311" y="4436266"/>
                  <a:pt x="423480" y="4436884"/>
                </a:cubicBezTo>
                <a:cubicBezTo>
                  <a:pt x="424098" y="4438906"/>
                  <a:pt x="423199" y="4440142"/>
                  <a:pt x="421176" y="4440422"/>
                </a:cubicBezTo>
                <a:cubicBezTo>
                  <a:pt x="420614" y="4439973"/>
                  <a:pt x="419658" y="4439580"/>
                  <a:pt x="419489" y="4438962"/>
                </a:cubicBezTo>
                <a:close/>
                <a:moveTo>
                  <a:pt x="418534" y="4551240"/>
                </a:moveTo>
                <a:cubicBezTo>
                  <a:pt x="416455" y="4551746"/>
                  <a:pt x="415162" y="4550903"/>
                  <a:pt x="415106" y="4548769"/>
                </a:cubicBezTo>
                <a:cubicBezTo>
                  <a:pt x="415106" y="4548151"/>
                  <a:pt x="415837" y="4547196"/>
                  <a:pt x="416455" y="4546972"/>
                </a:cubicBezTo>
                <a:cubicBezTo>
                  <a:pt x="418478" y="4546297"/>
                  <a:pt x="419771" y="4547252"/>
                  <a:pt x="419827" y="4549387"/>
                </a:cubicBezTo>
                <a:cubicBezTo>
                  <a:pt x="419827" y="4550004"/>
                  <a:pt x="418984" y="4550622"/>
                  <a:pt x="418534" y="4551240"/>
                </a:cubicBezTo>
                <a:close/>
                <a:moveTo>
                  <a:pt x="414038" y="4965641"/>
                </a:moveTo>
                <a:cubicBezTo>
                  <a:pt x="413982" y="4963563"/>
                  <a:pt x="414994" y="4962383"/>
                  <a:pt x="417017" y="4962552"/>
                </a:cubicBezTo>
                <a:cubicBezTo>
                  <a:pt x="417579" y="4962552"/>
                  <a:pt x="418366" y="4963731"/>
                  <a:pt x="418478" y="4964405"/>
                </a:cubicBezTo>
                <a:cubicBezTo>
                  <a:pt x="418703" y="4966483"/>
                  <a:pt x="417579" y="4967663"/>
                  <a:pt x="415556" y="4967494"/>
                </a:cubicBezTo>
                <a:cubicBezTo>
                  <a:pt x="414994" y="4967438"/>
                  <a:pt x="414544" y="4966315"/>
                  <a:pt x="414038" y="4965641"/>
                </a:cubicBezTo>
                <a:close/>
                <a:moveTo>
                  <a:pt x="417017" y="3586570"/>
                </a:moveTo>
                <a:cubicBezTo>
                  <a:pt x="422412" y="3585896"/>
                  <a:pt x="423143" y="3591850"/>
                  <a:pt x="423817" y="3596119"/>
                </a:cubicBezTo>
                <a:cubicBezTo>
                  <a:pt x="426009" y="3609374"/>
                  <a:pt x="429606" y="3622012"/>
                  <a:pt x="436294" y="3633638"/>
                </a:cubicBezTo>
                <a:cubicBezTo>
                  <a:pt x="438092" y="3636784"/>
                  <a:pt x="438092" y="3640772"/>
                  <a:pt x="434214" y="3642625"/>
                </a:cubicBezTo>
                <a:cubicBezTo>
                  <a:pt x="430562" y="3644366"/>
                  <a:pt x="426740" y="3642288"/>
                  <a:pt x="425447" y="3639087"/>
                </a:cubicBezTo>
                <a:cubicBezTo>
                  <a:pt x="420108" y="3626112"/>
                  <a:pt x="415387" y="3612801"/>
                  <a:pt x="411397" y="3602129"/>
                </a:cubicBezTo>
                <a:cubicBezTo>
                  <a:pt x="411397" y="3594041"/>
                  <a:pt x="410048" y="3587413"/>
                  <a:pt x="416961" y="3586514"/>
                </a:cubicBezTo>
                <a:close/>
                <a:moveTo>
                  <a:pt x="424379" y="3505240"/>
                </a:moveTo>
                <a:cubicBezTo>
                  <a:pt x="423817" y="3504847"/>
                  <a:pt x="423086" y="3503724"/>
                  <a:pt x="423255" y="3503443"/>
                </a:cubicBezTo>
                <a:cubicBezTo>
                  <a:pt x="423930" y="3502376"/>
                  <a:pt x="424885" y="3501477"/>
                  <a:pt x="425728" y="3500522"/>
                </a:cubicBezTo>
                <a:cubicBezTo>
                  <a:pt x="426458" y="3501646"/>
                  <a:pt x="427133" y="3502825"/>
                  <a:pt x="427863" y="3503949"/>
                </a:cubicBezTo>
                <a:cubicBezTo>
                  <a:pt x="427245" y="3505858"/>
                  <a:pt x="426009" y="3506364"/>
                  <a:pt x="424379" y="3505240"/>
                </a:cubicBezTo>
                <a:close/>
                <a:moveTo>
                  <a:pt x="406113" y="4378919"/>
                </a:moveTo>
                <a:cubicBezTo>
                  <a:pt x="405383" y="4378582"/>
                  <a:pt x="404315" y="4378414"/>
                  <a:pt x="404034" y="4377852"/>
                </a:cubicBezTo>
                <a:cubicBezTo>
                  <a:pt x="402966" y="4375999"/>
                  <a:pt x="403528" y="4374482"/>
                  <a:pt x="405439" y="4374033"/>
                </a:cubicBezTo>
                <a:cubicBezTo>
                  <a:pt x="406058" y="4373865"/>
                  <a:pt x="407182" y="4374426"/>
                  <a:pt x="407518" y="4374988"/>
                </a:cubicBezTo>
                <a:cubicBezTo>
                  <a:pt x="408587" y="4376841"/>
                  <a:pt x="407968" y="4378245"/>
                  <a:pt x="406170" y="4378863"/>
                </a:cubicBezTo>
                <a:close/>
                <a:moveTo>
                  <a:pt x="404034" y="5235187"/>
                </a:moveTo>
                <a:cubicBezTo>
                  <a:pt x="403191" y="5236422"/>
                  <a:pt x="401561" y="5237040"/>
                  <a:pt x="400325" y="5237939"/>
                </a:cubicBezTo>
                <a:cubicBezTo>
                  <a:pt x="398189" y="5237545"/>
                  <a:pt x="397402" y="5236198"/>
                  <a:pt x="398695" y="5234344"/>
                </a:cubicBezTo>
                <a:cubicBezTo>
                  <a:pt x="399538" y="5233108"/>
                  <a:pt x="401112" y="5231873"/>
                  <a:pt x="402461" y="5231760"/>
                </a:cubicBezTo>
                <a:cubicBezTo>
                  <a:pt x="404540" y="5231536"/>
                  <a:pt x="405383" y="5233333"/>
                  <a:pt x="404090" y="5235187"/>
                </a:cubicBezTo>
                <a:close/>
                <a:moveTo>
                  <a:pt x="395323" y="5542027"/>
                </a:moveTo>
                <a:cubicBezTo>
                  <a:pt x="395716" y="5540960"/>
                  <a:pt x="397908" y="5540005"/>
                  <a:pt x="399201" y="5540117"/>
                </a:cubicBezTo>
                <a:cubicBezTo>
                  <a:pt x="401730" y="5540286"/>
                  <a:pt x="403978" y="5541690"/>
                  <a:pt x="402910" y="5544780"/>
                </a:cubicBezTo>
                <a:cubicBezTo>
                  <a:pt x="402573" y="5545790"/>
                  <a:pt x="400325" y="5546184"/>
                  <a:pt x="398976" y="5546802"/>
                </a:cubicBezTo>
                <a:cubicBezTo>
                  <a:pt x="396503" y="5546184"/>
                  <a:pt x="394142" y="5545116"/>
                  <a:pt x="395267" y="5542027"/>
                </a:cubicBezTo>
                <a:close/>
                <a:moveTo>
                  <a:pt x="389815" y="5261304"/>
                </a:moveTo>
                <a:cubicBezTo>
                  <a:pt x="389365" y="5258159"/>
                  <a:pt x="391726" y="5257036"/>
                  <a:pt x="394255" y="5257485"/>
                </a:cubicBezTo>
                <a:cubicBezTo>
                  <a:pt x="395604" y="5257710"/>
                  <a:pt x="397571" y="5259114"/>
                  <a:pt x="397739" y="5260237"/>
                </a:cubicBezTo>
                <a:cubicBezTo>
                  <a:pt x="398189" y="5263439"/>
                  <a:pt x="395885" y="5264169"/>
                  <a:pt x="393244" y="5264169"/>
                </a:cubicBezTo>
                <a:cubicBezTo>
                  <a:pt x="392063" y="5263214"/>
                  <a:pt x="389927" y="5262427"/>
                  <a:pt x="389815" y="5261304"/>
                </a:cubicBezTo>
                <a:close/>
                <a:moveTo>
                  <a:pt x="372168" y="5594768"/>
                </a:moveTo>
                <a:cubicBezTo>
                  <a:pt x="372337" y="5593420"/>
                  <a:pt x="373629" y="5591567"/>
                  <a:pt x="374809" y="5591173"/>
                </a:cubicBezTo>
                <a:cubicBezTo>
                  <a:pt x="378125" y="5590106"/>
                  <a:pt x="378912" y="5592466"/>
                  <a:pt x="378069" y="5595105"/>
                </a:cubicBezTo>
                <a:cubicBezTo>
                  <a:pt x="377676" y="5596341"/>
                  <a:pt x="375877" y="5597071"/>
                  <a:pt x="374697" y="5597970"/>
                </a:cubicBezTo>
                <a:cubicBezTo>
                  <a:pt x="373797" y="5596902"/>
                  <a:pt x="372055" y="5595723"/>
                  <a:pt x="372168" y="5594768"/>
                </a:cubicBezTo>
                <a:close/>
                <a:moveTo>
                  <a:pt x="353621" y="5477941"/>
                </a:moveTo>
                <a:cubicBezTo>
                  <a:pt x="354970" y="5473616"/>
                  <a:pt x="358342" y="5473279"/>
                  <a:pt x="361714" y="5473560"/>
                </a:cubicBezTo>
                <a:cubicBezTo>
                  <a:pt x="365255" y="5473841"/>
                  <a:pt x="368908" y="5475132"/>
                  <a:pt x="369470" y="5479120"/>
                </a:cubicBezTo>
                <a:cubicBezTo>
                  <a:pt x="370145" y="5483726"/>
                  <a:pt x="366717" y="5485186"/>
                  <a:pt x="362951" y="5484737"/>
                </a:cubicBezTo>
                <a:cubicBezTo>
                  <a:pt x="358848" y="5484232"/>
                  <a:pt x="354520" y="5483276"/>
                  <a:pt x="353565" y="5477941"/>
                </a:cubicBezTo>
                <a:close/>
                <a:moveTo>
                  <a:pt x="344011" y="5184973"/>
                </a:moveTo>
                <a:cubicBezTo>
                  <a:pt x="344516" y="5181660"/>
                  <a:pt x="344685" y="5177896"/>
                  <a:pt x="349069" y="5177391"/>
                </a:cubicBezTo>
                <a:cubicBezTo>
                  <a:pt x="349800" y="5177335"/>
                  <a:pt x="351485" y="5179750"/>
                  <a:pt x="351598" y="5181154"/>
                </a:cubicBezTo>
                <a:cubicBezTo>
                  <a:pt x="351767" y="5184636"/>
                  <a:pt x="351485" y="5188456"/>
                  <a:pt x="346990" y="5188793"/>
                </a:cubicBezTo>
                <a:cubicBezTo>
                  <a:pt x="346146" y="5188849"/>
                  <a:pt x="345135" y="5186434"/>
                  <a:pt x="344067" y="5184973"/>
                </a:cubicBezTo>
                <a:close/>
                <a:moveTo>
                  <a:pt x="330747" y="1662455"/>
                </a:moveTo>
                <a:cubicBezTo>
                  <a:pt x="332377" y="1654255"/>
                  <a:pt x="337491" y="1648806"/>
                  <a:pt x="345360" y="1641280"/>
                </a:cubicBezTo>
                <a:cubicBezTo>
                  <a:pt x="346427" y="1654687"/>
                  <a:pt x="341538" y="1661741"/>
                  <a:pt x="330747" y="1662455"/>
                </a:cubicBezTo>
                <a:close/>
                <a:moveTo>
                  <a:pt x="339908" y="2439583"/>
                </a:moveTo>
                <a:cubicBezTo>
                  <a:pt x="337660" y="2439246"/>
                  <a:pt x="335749" y="2437111"/>
                  <a:pt x="335581" y="2436999"/>
                </a:cubicBezTo>
                <a:cubicBezTo>
                  <a:pt x="334850" y="2431382"/>
                  <a:pt x="335412" y="2428461"/>
                  <a:pt x="338559" y="2429192"/>
                </a:cubicBezTo>
                <a:cubicBezTo>
                  <a:pt x="340414" y="2429641"/>
                  <a:pt x="342324" y="2432449"/>
                  <a:pt x="343168" y="2434584"/>
                </a:cubicBezTo>
                <a:cubicBezTo>
                  <a:pt x="344123" y="2437055"/>
                  <a:pt x="343168" y="2440088"/>
                  <a:pt x="339908" y="2439583"/>
                </a:cubicBezTo>
                <a:close/>
                <a:moveTo>
                  <a:pt x="337098" y="5336905"/>
                </a:moveTo>
                <a:cubicBezTo>
                  <a:pt x="338166" y="5336905"/>
                  <a:pt x="339796" y="5338759"/>
                  <a:pt x="340133" y="5340050"/>
                </a:cubicBezTo>
                <a:cubicBezTo>
                  <a:pt x="340751" y="5342578"/>
                  <a:pt x="340021" y="5345162"/>
                  <a:pt x="336986" y="5345162"/>
                </a:cubicBezTo>
                <a:cubicBezTo>
                  <a:pt x="335917" y="5345162"/>
                  <a:pt x="334906" y="5343140"/>
                  <a:pt x="333782" y="5341960"/>
                </a:cubicBezTo>
                <a:cubicBezTo>
                  <a:pt x="333557" y="5339433"/>
                  <a:pt x="334063" y="5336962"/>
                  <a:pt x="337098" y="5336905"/>
                </a:cubicBezTo>
                <a:close/>
                <a:moveTo>
                  <a:pt x="327543" y="2120273"/>
                </a:moveTo>
                <a:cubicBezTo>
                  <a:pt x="326588" y="2117408"/>
                  <a:pt x="328499" y="2115330"/>
                  <a:pt x="331197" y="2114768"/>
                </a:cubicBezTo>
                <a:cubicBezTo>
                  <a:pt x="334456" y="2114038"/>
                  <a:pt x="337829" y="2113701"/>
                  <a:pt x="339290" y="2117127"/>
                </a:cubicBezTo>
                <a:cubicBezTo>
                  <a:pt x="339739" y="2120834"/>
                  <a:pt x="337772" y="2122632"/>
                  <a:pt x="335524" y="2123643"/>
                </a:cubicBezTo>
                <a:cubicBezTo>
                  <a:pt x="331984" y="2125272"/>
                  <a:pt x="328780" y="2124092"/>
                  <a:pt x="327543" y="2120273"/>
                </a:cubicBezTo>
                <a:close/>
                <a:moveTo>
                  <a:pt x="326138" y="5091062"/>
                </a:moveTo>
                <a:cubicBezTo>
                  <a:pt x="326138" y="5091062"/>
                  <a:pt x="327319" y="5089545"/>
                  <a:pt x="327712" y="5089658"/>
                </a:cubicBezTo>
                <a:cubicBezTo>
                  <a:pt x="329005" y="5090051"/>
                  <a:pt x="330185" y="5090837"/>
                  <a:pt x="331365" y="5091455"/>
                </a:cubicBezTo>
                <a:cubicBezTo>
                  <a:pt x="330410" y="5092466"/>
                  <a:pt x="329510" y="5093477"/>
                  <a:pt x="328555" y="5094488"/>
                </a:cubicBezTo>
                <a:cubicBezTo>
                  <a:pt x="327712" y="5093365"/>
                  <a:pt x="326813" y="5092298"/>
                  <a:pt x="326082" y="5091062"/>
                </a:cubicBezTo>
                <a:close/>
                <a:moveTo>
                  <a:pt x="306805" y="4420933"/>
                </a:moveTo>
                <a:cubicBezTo>
                  <a:pt x="307536" y="4415260"/>
                  <a:pt x="310121" y="4410598"/>
                  <a:pt x="316359" y="4410317"/>
                </a:cubicBezTo>
                <a:cubicBezTo>
                  <a:pt x="319282" y="4410205"/>
                  <a:pt x="320462" y="4412845"/>
                  <a:pt x="320406" y="4416102"/>
                </a:cubicBezTo>
                <a:cubicBezTo>
                  <a:pt x="319169" y="4421101"/>
                  <a:pt x="317708" y="4426942"/>
                  <a:pt x="311920" y="4428178"/>
                </a:cubicBezTo>
                <a:cubicBezTo>
                  <a:pt x="307423" y="4429133"/>
                  <a:pt x="306300" y="4424696"/>
                  <a:pt x="306749" y="4420933"/>
                </a:cubicBezTo>
                <a:close/>
                <a:moveTo>
                  <a:pt x="312875" y="3278157"/>
                </a:moveTo>
                <a:cubicBezTo>
                  <a:pt x="315629" y="3279000"/>
                  <a:pt x="316697" y="3281696"/>
                  <a:pt x="316135" y="3284504"/>
                </a:cubicBezTo>
                <a:cubicBezTo>
                  <a:pt x="315572" y="3287369"/>
                  <a:pt x="313605" y="3288941"/>
                  <a:pt x="310570" y="3288492"/>
                </a:cubicBezTo>
                <a:cubicBezTo>
                  <a:pt x="307816" y="3287312"/>
                  <a:pt x="306862" y="3284897"/>
                  <a:pt x="307367" y="3282145"/>
                </a:cubicBezTo>
                <a:cubicBezTo>
                  <a:pt x="307929" y="3279337"/>
                  <a:pt x="309896" y="3277314"/>
                  <a:pt x="312819" y="3278157"/>
                </a:cubicBezTo>
                <a:close/>
                <a:moveTo>
                  <a:pt x="309728" y="2201827"/>
                </a:moveTo>
                <a:cubicBezTo>
                  <a:pt x="309053" y="2199019"/>
                  <a:pt x="309840" y="2195874"/>
                  <a:pt x="313044" y="2196435"/>
                </a:cubicBezTo>
                <a:cubicBezTo>
                  <a:pt x="314898" y="2196772"/>
                  <a:pt x="316303" y="2199918"/>
                  <a:pt x="317764" y="2201659"/>
                </a:cubicBezTo>
                <a:cubicBezTo>
                  <a:pt x="316697" y="2203625"/>
                  <a:pt x="316079" y="2206096"/>
                  <a:pt x="315123" y="2206265"/>
                </a:cubicBezTo>
                <a:cubicBezTo>
                  <a:pt x="312144" y="2206770"/>
                  <a:pt x="310402" y="2204523"/>
                  <a:pt x="309728" y="2201827"/>
                </a:cubicBezTo>
                <a:close/>
                <a:moveTo>
                  <a:pt x="304501" y="5241309"/>
                </a:moveTo>
                <a:cubicBezTo>
                  <a:pt x="304388" y="5239175"/>
                  <a:pt x="305681" y="5238388"/>
                  <a:pt x="307536" y="5239062"/>
                </a:cubicBezTo>
                <a:cubicBezTo>
                  <a:pt x="308098" y="5240579"/>
                  <a:pt x="308997" y="5242095"/>
                  <a:pt x="309110" y="5243612"/>
                </a:cubicBezTo>
                <a:cubicBezTo>
                  <a:pt x="309222" y="5245746"/>
                  <a:pt x="307592" y="5246926"/>
                  <a:pt x="306187" y="5245746"/>
                </a:cubicBezTo>
                <a:cubicBezTo>
                  <a:pt x="305119" y="5244903"/>
                  <a:pt x="304613" y="5242825"/>
                  <a:pt x="304501" y="5241309"/>
                </a:cubicBezTo>
                <a:close/>
                <a:moveTo>
                  <a:pt x="280503" y="5303036"/>
                </a:moveTo>
                <a:cubicBezTo>
                  <a:pt x="290057" y="5308822"/>
                  <a:pt x="297869" y="5315899"/>
                  <a:pt x="294160" y="5333198"/>
                </a:cubicBezTo>
                <a:cubicBezTo>
                  <a:pt x="285617" y="5322246"/>
                  <a:pt x="280784" y="5314101"/>
                  <a:pt x="280503" y="5303036"/>
                </a:cubicBezTo>
                <a:close/>
                <a:moveTo>
                  <a:pt x="281683" y="4877234"/>
                </a:moveTo>
                <a:cubicBezTo>
                  <a:pt x="284268" y="4874538"/>
                  <a:pt x="287697" y="4872965"/>
                  <a:pt x="291237" y="4874369"/>
                </a:cubicBezTo>
                <a:cubicBezTo>
                  <a:pt x="296520" y="4876447"/>
                  <a:pt x="295902" y="4881503"/>
                  <a:pt x="295227" y="4885940"/>
                </a:cubicBezTo>
                <a:cubicBezTo>
                  <a:pt x="294553" y="4890208"/>
                  <a:pt x="295565" y="4895151"/>
                  <a:pt x="291406" y="4898297"/>
                </a:cubicBezTo>
                <a:cubicBezTo>
                  <a:pt x="286123" y="4897735"/>
                  <a:pt x="284886" y="4892792"/>
                  <a:pt x="282414" y="4889366"/>
                </a:cubicBezTo>
                <a:cubicBezTo>
                  <a:pt x="279716" y="4885603"/>
                  <a:pt x="277805" y="4881390"/>
                  <a:pt x="281739" y="4877290"/>
                </a:cubicBezTo>
                <a:close/>
                <a:moveTo>
                  <a:pt x="289607" y="2963004"/>
                </a:moveTo>
                <a:cubicBezTo>
                  <a:pt x="289270" y="2962273"/>
                  <a:pt x="288933" y="2961599"/>
                  <a:pt x="288540" y="2960869"/>
                </a:cubicBezTo>
                <a:cubicBezTo>
                  <a:pt x="289776" y="2960195"/>
                  <a:pt x="291012" y="2959521"/>
                  <a:pt x="292249" y="2958847"/>
                </a:cubicBezTo>
                <a:cubicBezTo>
                  <a:pt x="292586" y="2959577"/>
                  <a:pt x="293317" y="2960813"/>
                  <a:pt x="293260" y="2960869"/>
                </a:cubicBezTo>
                <a:cubicBezTo>
                  <a:pt x="292080" y="2961656"/>
                  <a:pt x="290844" y="2962330"/>
                  <a:pt x="289551" y="2963004"/>
                </a:cubicBezTo>
                <a:close/>
                <a:moveTo>
                  <a:pt x="287865" y="4135772"/>
                </a:moveTo>
                <a:cubicBezTo>
                  <a:pt x="286516" y="4137513"/>
                  <a:pt x="284999" y="4137682"/>
                  <a:pt x="283650" y="4135997"/>
                </a:cubicBezTo>
                <a:cubicBezTo>
                  <a:pt x="283256" y="4135548"/>
                  <a:pt x="283313" y="4134256"/>
                  <a:pt x="283650" y="4133694"/>
                </a:cubicBezTo>
                <a:cubicBezTo>
                  <a:pt x="284830" y="4131897"/>
                  <a:pt x="286460" y="4131784"/>
                  <a:pt x="287753" y="4133413"/>
                </a:cubicBezTo>
                <a:cubicBezTo>
                  <a:pt x="288146" y="4133862"/>
                  <a:pt x="287809" y="4134929"/>
                  <a:pt x="287753" y="4135716"/>
                </a:cubicBezTo>
                <a:close/>
                <a:moveTo>
                  <a:pt x="277074" y="4587805"/>
                </a:moveTo>
                <a:cubicBezTo>
                  <a:pt x="278199" y="4586794"/>
                  <a:pt x="279379" y="4584940"/>
                  <a:pt x="280446" y="4584996"/>
                </a:cubicBezTo>
                <a:cubicBezTo>
                  <a:pt x="281683" y="4585109"/>
                  <a:pt x="283594" y="4586681"/>
                  <a:pt x="283819" y="4587917"/>
                </a:cubicBezTo>
                <a:cubicBezTo>
                  <a:pt x="284493" y="4591231"/>
                  <a:pt x="282358" y="4592523"/>
                  <a:pt x="279548" y="4591624"/>
                </a:cubicBezTo>
                <a:cubicBezTo>
                  <a:pt x="278423" y="4591231"/>
                  <a:pt x="277861" y="4589153"/>
                  <a:pt x="277074" y="4587805"/>
                </a:cubicBezTo>
                <a:close/>
                <a:moveTo>
                  <a:pt x="260719" y="2672788"/>
                </a:moveTo>
                <a:cubicBezTo>
                  <a:pt x="258191" y="2673687"/>
                  <a:pt x="255830" y="2673013"/>
                  <a:pt x="256842" y="2669474"/>
                </a:cubicBezTo>
                <a:cubicBezTo>
                  <a:pt x="257179" y="2668239"/>
                  <a:pt x="259034" y="2666891"/>
                  <a:pt x="260326" y="2666722"/>
                </a:cubicBezTo>
                <a:cubicBezTo>
                  <a:pt x="261226" y="2666610"/>
                  <a:pt x="262406" y="2668351"/>
                  <a:pt x="263473" y="2669250"/>
                </a:cubicBezTo>
                <a:cubicBezTo>
                  <a:pt x="262574" y="2670485"/>
                  <a:pt x="261900" y="2672339"/>
                  <a:pt x="260719" y="2672788"/>
                </a:cubicBezTo>
                <a:close/>
                <a:moveTo>
                  <a:pt x="255549" y="3756139"/>
                </a:moveTo>
                <a:cubicBezTo>
                  <a:pt x="255549" y="3755858"/>
                  <a:pt x="257123" y="3754847"/>
                  <a:pt x="257347" y="3755016"/>
                </a:cubicBezTo>
                <a:cubicBezTo>
                  <a:pt x="258359" y="3755914"/>
                  <a:pt x="259146" y="3757038"/>
                  <a:pt x="260045" y="3758105"/>
                </a:cubicBezTo>
                <a:cubicBezTo>
                  <a:pt x="258921" y="3758891"/>
                  <a:pt x="257797" y="3759621"/>
                  <a:pt x="256673" y="3760407"/>
                </a:cubicBezTo>
                <a:cubicBezTo>
                  <a:pt x="256280" y="3759003"/>
                  <a:pt x="255718" y="3757599"/>
                  <a:pt x="255549" y="3756139"/>
                </a:cubicBezTo>
                <a:close/>
                <a:moveTo>
                  <a:pt x="239587" y="3207555"/>
                </a:moveTo>
                <a:cubicBezTo>
                  <a:pt x="240824" y="3207106"/>
                  <a:pt x="242173" y="3206993"/>
                  <a:pt x="243466" y="3206769"/>
                </a:cubicBezTo>
                <a:cubicBezTo>
                  <a:pt x="243409" y="3208173"/>
                  <a:pt x="243297" y="3209633"/>
                  <a:pt x="243241" y="3211037"/>
                </a:cubicBezTo>
                <a:cubicBezTo>
                  <a:pt x="241555" y="3212161"/>
                  <a:pt x="240206" y="3211824"/>
                  <a:pt x="239532" y="3209802"/>
                </a:cubicBezTo>
                <a:cubicBezTo>
                  <a:pt x="239307" y="3209128"/>
                  <a:pt x="239363" y="3207667"/>
                  <a:pt x="239587" y="3207555"/>
                </a:cubicBezTo>
                <a:close/>
                <a:moveTo>
                  <a:pt x="232338" y="3466429"/>
                </a:moveTo>
                <a:cubicBezTo>
                  <a:pt x="232338" y="3466429"/>
                  <a:pt x="232900" y="3465025"/>
                  <a:pt x="233181" y="3464295"/>
                </a:cubicBezTo>
                <a:cubicBezTo>
                  <a:pt x="234474" y="3464913"/>
                  <a:pt x="235822" y="3465474"/>
                  <a:pt x="237115" y="3466092"/>
                </a:cubicBezTo>
                <a:cubicBezTo>
                  <a:pt x="236834" y="3466878"/>
                  <a:pt x="236553" y="3467608"/>
                  <a:pt x="236215" y="3468395"/>
                </a:cubicBezTo>
                <a:cubicBezTo>
                  <a:pt x="234923" y="3467777"/>
                  <a:pt x="233574" y="3467215"/>
                  <a:pt x="232338" y="3466485"/>
                </a:cubicBezTo>
                <a:close/>
                <a:moveTo>
                  <a:pt x="231326" y="2552759"/>
                </a:moveTo>
                <a:cubicBezTo>
                  <a:pt x="236777" y="2562420"/>
                  <a:pt x="243522" y="2568430"/>
                  <a:pt x="251840" y="2573260"/>
                </a:cubicBezTo>
                <a:cubicBezTo>
                  <a:pt x="229303" y="2580731"/>
                  <a:pt x="226100" y="2577585"/>
                  <a:pt x="231326" y="2552759"/>
                </a:cubicBezTo>
                <a:close/>
                <a:moveTo>
                  <a:pt x="217276" y="5209013"/>
                </a:moveTo>
                <a:cubicBezTo>
                  <a:pt x="215140" y="5208732"/>
                  <a:pt x="214465" y="5207384"/>
                  <a:pt x="215027" y="5205418"/>
                </a:cubicBezTo>
                <a:cubicBezTo>
                  <a:pt x="215758" y="5205025"/>
                  <a:pt x="216489" y="5204238"/>
                  <a:pt x="217163" y="5204295"/>
                </a:cubicBezTo>
                <a:cubicBezTo>
                  <a:pt x="219242" y="5204575"/>
                  <a:pt x="220086" y="5205980"/>
                  <a:pt x="219299" y="5207889"/>
                </a:cubicBezTo>
                <a:cubicBezTo>
                  <a:pt x="219018" y="5208507"/>
                  <a:pt x="217894" y="5209125"/>
                  <a:pt x="217276" y="5209013"/>
                </a:cubicBezTo>
                <a:close/>
                <a:moveTo>
                  <a:pt x="210194" y="5281244"/>
                </a:moveTo>
                <a:cubicBezTo>
                  <a:pt x="210194" y="5281244"/>
                  <a:pt x="211375" y="5279727"/>
                  <a:pt x="211768" y="5279839"/>
                </a:cubicBezTo>
                <a:cubicBezTo>
                  <a:pt x="213060" y="5280233"/>
                  <a:pt x="214241" y="5281019"/>
                  <a:pt x="215421" y="5281637"/>
                </a:cubicBezTo>
                <a:cubicBezTo>
                  <a:pt x="214465" y="5282648"/>
                  <a:pt x="213567" y="5283659"/>
                  <a:pt x="212611" y="5284670"/>
                </a:cubicBezTo>
                <a:cubicBezTo>
                  <a:pt x="211768" y="5283546"/>
                  <a:pt x="210868" y="5282479"/>
                  <a:pt x="210138" y="5281244"/>
                </a:cubicBezTo>
                <a:close/>
                <a:moveTo>
                  <a:pt x="199572" y="4913069"/>
                </a:moveTo>
                <a:cubicBezTo>
                  <a:pt x="199516" y="4910934"/>
                  <a:pt x="201314" y="4909923"/>
                  <a:pt x="203056" y="4911159"/>
                </a:cubicBezTo>
                <a:cubicBezTo>
                  <a:pt x="204181" y="4911945"/>
                  <a:pt x="204630" y="4913799"/>
                  <a:pt x="205417" y="4915203"/>
                </a:cubicBezTo>
                <a:cubicBezTo>
                  <a:pt x="204911" y="4917337"/>
                  <a:pt x="203450" y="4918348"/>
                  <a:pt x="201764" y="4917169"/>
                </a:cubicBezTo>
                <a:cubicBezTo>
                  <a:pt x="200640" y="4916382"/>
                  <a:pt x="199628" y="4914473"/>
                  <a:pt x="199572" y="4913069"/>
                </a:cubicBezTo>
                <a:close/>
                <a:moveTo>
                  <a:pt x="190074" y="5176099"/>
                </a:moveTo>
                <a:cubicBezTo>
                  <a:pt x="190074" y="5172448"/>
                  <a:pt x="190805" y="5168292"/>
                  <a:pt x="195189" y="5168404"/>
                </a:cubicBezTo>
                <a:cubicBezTo>
                  <a:pt x="199291" y="5168460"/>
                  <a:pt x="200584" y="5172336"/>
                  <a:pt x="200584" y="5176099"/>
                </a:cubicBezTo>
                <a:cubicBezTo>
                  <a:pt x="200584" y="5179862"/>
                  <a:pt x="199291" y="5183064"/>
                  <a:pt x="195189" y="5184018"/>
                </a:cubicBezTo>
                <a:cubicBezTo>
                  <a:pt x="190805" y="5183288"/>
                  <a:pt x="190018" y="5179806"/>
                  <a:pt x="190018" y="5176155"/>
                </a:cubicBezTo>
                <a:close/>
                <a:moveTo>
                  <a:pt x="181981" y="5639421"/>
                </a:moveTo>
                <a:cubicBezTo>
                  <a:pt x="181700" y="5636219"/>
                  <a:pt x="184398" y="5635209"/>
                  <a:pt x="186590" y="5637062"/>
                </a:cubicBezTo>
                <a:cubicBezTo>
                  <a:pt x="188163" y="5638410"/>
                  <a:pt x="188725" y="5641162"/>
                  <a:pt x="189343" y="5643353"/>
                </a:cubicBezTo>
                <a:cubicBezTo>
                  <a:pt x="189400" y="5643634"/>
                  <a:pt x="187039" y="5644644"/>
                  <a:pt x="185353" y="5645543"/>
                </a:cubicBezTo>
                <a:cubicBezTo>
                  <a:pt x="184173" y="5643521"/>
                  <a:pt x="182206" y="5641556"/>
                  <a:pt x="181981" y="5639421"/>
                </a:cubicBezTo>
                <a:close/>
                <a:moveTo>
                  <a:pt x="169223" y="2366172"/>
                </a:moveTo>
                <a:cubicBezTo>
                  <a:pt x="170066" y="2364937"/>
                  <a:pt x="170797" y="2362858"/>
                  <a:pt x="171752" y="2362746"/>
                </a:cubicBezTo>
                <a:cubicBezTo>
                  <a:pt x="173101" y="2362577"/>
                  <a:pt x="174675" y="2363869"/>
                  <a:pt x="176080" y="2364543"/>
                </a:cubicBezTo>
                <a:cubicBezTo>
                  <a:pt x="176473" y="2366509"/>
                  <a:pt x="175631" y="2368026"/>
                  <a:pt x="173607" y="2367969"/>
                </a:cubicBezTo>
                <a:cubicBezTo>
                  <a:pt x="172145" y="2367969"/>
                  <a:pt x="170685" y="2366790"/>
                  <a:pt x="169223" y="2366172"/>
                </a:cubicBezTo>
                <a:close/>
                <a:moveTo>
                  <a:pt x="161692" y="2521306"/>
                </a:moveTo>
                <a:cubicBezTo>
                  <a:pt x="159163" y="2520632"/>
                  <a:pt x="157533" y="2518666"/>
                  <a:pt x="157814" y="2515633"/>
                </a:cubicBezTo>
                <a:cubicBezTo>
                  <a:pt x="158826" y="2512824"/>
                  <a:pt x="161074" y="2511870"/>
                  <a:pt x="163715" y="2512038"/>
                </a:cubicBezTo>
                <a:cubicBezTo>
                  <a:pt x="166470" y="2512207"/>
                  <a:pt x="168942" y="2513835"/>
                  <a:pt x="168830" y="2516700"/>
                </a:cubicBezTo>
                <a:cubicBezTo>
                  <a:pt x="168661" y="2521193"/>
                  <a:pt x="165401" y="2522317"/>
                  <a:pt x="161692" y="2521306"/>
                </a:cubicBezTo>
                <a:close/>
                <a:moveTo>
                  <a:pt x="158432" y="2850164"/>
                </a:moveTo>
                <a:cubicBezTo>
                  <a:pt x="157309" y="2849434"/>
                  <a:pt x="156409" y="2847187"/>
                  <a:pt x="156578" y="2845783"/>
                </a:cubicBezTo>
                <a:cubicBezTo>
                  <a:pt x="156690" y="2844772"/>
                  <a:pt x="158770" y="2843986"/>
                  <a:pt x="159950" y="2843143"/>
                </a:cubicBezTo>
                <a:cubicBezTo>
                  <a:pt x="160568" y="2844660"/>
                  <a:pt x="161692" y="2846176"/>
                  <a:pt x="161748" y="2847749"/>
                </a:cubicBezTo>
                <a:cubicBezTo>
                  <a:pt x="161804" y="2849883"/>
                  <a:pt x="160006" y="2851231"/>
                  <a:pt x="158489" y="2850220"/>
                </a:cubicBezTo>
                <a:close/>
                <a:moveTo>
                  <a:pt x="150452" y="4999566"/>
                </a:moveTo>
                <a:cubicBezTo>
                  <a:pt x="150902" y="4998105"/>
                  <a:pt x="151351" y="4996645"/>
                  <a:pt x="151745" y="4995185"/>
                </a:cubicBezTo>
                <a:cubicBezTo>
                  <a:pt x="152981" y="4996196"/>
                  <a:pt x="154779" y="4996982"/>
                  <a:pt x="155173" y="4998274"/>
                </a:cubicBezTo>
                <a:cubicBezTo>
                  <a:pt x="155566" y="4999454"/>
                  <a:pt x="154442" y="5001138"/>
                  <a:pt x="153992" y="5002655"/>
                </a:cubicBezTo>
                <a:cubicBezTo>
                  <a:pt x="152812" y="5001644"/>
                  <a:pt x="151576" y="5000577"/>
                  <a:pt x="150395" y="4999566"/>
                </a:cubicBezTo>
                <a:close/>
                <a:moveTo>
                  <a:pt x="149103" y="4298376"/>
                </a:moveTo>
                <a:cubicBezTo>
                  <a:pt x="149833" y="4295568"/>
                  <a:pt x="152363" y="4294837"/>
                  <a:pt x="154779" y="4295680"/>
                </a:cubicBezTo>
                <a:cubicBezTo>
                  <a:pt x="155847" y="4296073"/>
                  <a:pt x="156409" y="4297983"/>
                  <a:pt x="157140" y="4299218"/>
                </a:cubicBezTo>
                <a:cubicBezTo>
                  <a:pt x="156015" y="4302027"/>
                  <a:pt x="153712" y="4302701"/>
                  <a:pt x="151351" y="4301858"/>
                </a:cubicBezTo>
                <a:cubicBezTo>
                  <a:pt x="150283" y="4301465"/>
                  <a:pt x="148878" y="4299331"/>
                  <a:pt x="149103" y="4298376"/>
                </a:cubicBezTo>
                <a:close/>
                <a:moveTo>
                  <a:pt x="145787" y="5351902"/>
                </a:moveTo>
                <a:cubicBezTo>
                  <a:pt x="144438" y="5351396"/>
                  <a:pt x="143539" y="5349655"/>
                  <a:pt x="142303" y="5348251"/>
                </a:cubicBezTo>
                <a:cubicBezTo>
                  <a:pt x="142134" y="5346454"/>
                  <a:pt x="143202" y="5345106"/>
                  <a:pt x="145056" y="5345723"/>
                </a:cubicBezTo>
                <a:cubicBezTo>
                  <a:pt x="146405" y="5346172"/>
                  <a:pt x="147923" y="5347689"/>
                  <a:pt x="148428" y="5349093"/>
                </a:cubicBezTo>
                <a:cubicBezTo>
                  <a:pt x="149103" y="5351003"/>
                  <a:pt x="147698" y="5352576"/>
                  <a:pt x="145843" y="5351902"/>
                </a:cubicBezTo>
                <a:close/>
                <a:moveTo>
                  <a:pt x="140616" y="5502766"/>
                </a:moveTo>
                <a:cubicBezTo>
                  <a:pt x="141291" y="5501418"/>
                  <a:pt x="141628" y="5499396"/>
                  <a:pt x="142639" y="5498835"/>
                </a:cubicBezTo>
                <a:cubicBezTo>
                  <a:pt x="144944" y="5497543"/>
                  <a:pt x="147361" y="5497992"/>
                  <a:pt x="147361" y="5501306"/>
                </a:cubicBezTo>
                <a:cubicBezTo>
                  <a:pt x="147361" y="5502430"/>
                  <a:pt x="145450" y="5503609"/>
                  <a:pt x="144495" y="5504676"/>
                </a:cubicBezTo>
                <a:cubicBezTo>
                  <a:pt x="143089" y="5504002"/>
                  <a:pt x="141853" y="5503385"/>
                  <a:pt x="140616" y="5502822"/>
                </a:cubicBezTo>
                <a:close/>
                <a:moveTo>
                  <a:pt x="125835" y="4931884"/>
                </a:moveTo>
                <a:cubicBezTo>
                  <a:pt x="123644" y="4925144"/>
                  <a:pt x="119484" y="4918629"/>
                  <a:pt x="131287" y="4909979"/>
                </a:cubicBezTo>
                <a:cubicBezTo>
                  <a:pt x="134772" y="4926998"/>
                  <a:pt x="142246" y="4939242"/>
                  <a:pt x="147248" y="4952666"/>
                </a:cubicBezTo>
                <a:cubicBezTo>
                  <a:pt x="148935" y="4957160"/>
                  <a:pt x="148878" y="4961934"/>
                  <a:pt x="143539" y="4963787"/>
                </a:cubicBezTo>
                <a:cubicBezTo>
                  <a:pt x="138481" y="4965472"/>
                  <a:pt x="134884" y="4962327"/>
                  <a:pt x="133367" y="4957777"/>
                </a:cubicBezTo>
                <a:cubicBezTo>
                  <a:pt x="130500" y="4949296"/>
                  <a:pt x="128645" y="4940422"/>
                  <a:pt x="125891" y="4931941"/>
                </a:cubicBezTo>
                <a:close/>
                <a:moveTo>
                  <a:pt x="144382" y="3767934"/>
                </a:moveTo>
                <a:cubicBezTo>
                  <a:pt x="130332" y="3775179"/>
                  <a:pt x="119260" y="3772371"/>
                  <a:pt x="108300" y="3767822"/>
                </a:cubicBezTo>
                <a:cubicBezTo>
                  <a:pt x="105940" y="3766867"/>
                  <a:pt x="104198" y="3763890"/>
                  <a:pt x="105490" y="3761362"/>
                </a:cubicBezTo>
                <a:cubicBezTo>
                  <a:pt x="106502" y="3759397"/>
                  <a:pt x="109200" y="3756813"/>
                  <a:pt x="110942" y="3756981"/>
                </a:cubicBezTo>
                <a:cubicBezTo>
                  <a:pt x="121620" y="3757936"/>
                  <a:pt x="132860" y="3757655"/>
                  <a:pt x="144382" y="3767990"/>
                </a:cubicBezTo>
                <a:close/>
                <a:moveTo>
                  <a:pt x="112572" y="3385885"/>
                </a:moveTo>
                <a:cubicBezTo>
                  <a:pt x="111673" y="3384987"/>
                  <a:pt x="110548" y="3383864"/>
                  <a:pt x="109425" y="3382796"/>
                </a:cubicBezTo>
                <a:cubicBezTo>
                  <a:pt x="110492" y="3381617"/>
                  <a:pt x="111560" y="3379651"/>
                  <a:pt x="112684" y="3379595"/>
                </a:cubicBezTo>
                <a:cubicBezTo>
                  <a:pt x="113752" y="3379595"/>
                  <a:pt x="114932" y="3381560"/>
                  <a:pt x="116056" y="3382684"/>
                </a:cubicBezTo>
                <a:cubicBezTo>
                  <a:pt x="114932" y="3383751"/>
                  <a:pt x="113752" y="3384818"/>
                  <a:pt x="112572" y="3385942"/>
                </a:cubicBezTo>
                <a:close/>
                <a:moveTo>
                  <a:pt x="107795" y="4113249"/>
                </a:moveTo>
                <a:cubicBezTo>
                  <a:pt x="103636" y="4101735"/>
                  <a:pt x="105659" y="4089041"/>
                  <a:pt x="97734" y="4080167"/>
                </a:cubicBezTo>
                <a:cubicBezTo>
                  <a:pt x="95374" y="4077527"/>
                  <a:pt x="96892" y="4073258"/>
                  <a:pt x="99758" y="4070731"/>
                </a:cubicBezTo>
                <a:cubicBezTo>
                  <a:pt x="103692" y="4067248"/>
                  <a:pt x="107851" y="4068147"/>
                  <a:pt x="111617" y="4071011"/>
                </a:cubicBezTo>
                <a:cubicBezTo>
                  <a:pt x="123363" y="4079886"/>
                  <a:pt x="122463" y="4096905"/>
                  <a:pt x="107795" y="4113249"/>
                </a:cubicBezTo>
                <a:close/>
                <a:moveTo>
                  <a:pt x="109143" y="4466765"/>
                </a:moveTo>
                <a:cubicBezTo>
                  <a:pt x="110380" y="4467439"/>
                  <a:pt x="111560" y="4468338"/>
                  <a:pt x="112740" y="4469180"/>
                </a:cubicBezTo>
                <a:cubicBezTo>
                  <a:pt x="111785" y="4470247"/>
                  <a:pt x="110830" y="4471314"/>
                  <a:pt x="109874" y="4472382"/>
                </a:cubicBezTo>
                <a:cubicBezTo>
                  <a:pt x="109143" y="4471146"/>
                  <a:pt x="108300" y="4469910"/>
                  <a:pt x="107851" y="4468562"/>
                </a:cubicBezTo>
                <a:cubicBezTo>
                  <a:pt x="107738" y="4468113"/>
                  <a:pt x="109031" y="4466709"/>
                  <a:pt x="109200" y="4466765"/>
                </a:cubicBezTo>
                <a:close/>
                <a:moveTo>
                  <a:pt x="113527" y="4311800"/>
                </a:moveTo>
                <a:cubicBezTo>
                  <a:pt x="113471" y="4310789"/>
                  <a:pt x="115775" y="4308654"/>
                  <a:pt x="116730" y="4308767"/>
                </a:cubicBezTo>
                <a:cubicBezTo>
                  <a:pt x="121564" y="4309385"/>
                  <a:pt x="127016" y="4310283"/>
                  <a:pt x="129152" y="4315394"/>
                </a:cubicBezTo>
                <a:cubicBezTo>
                  <a:pt x="130275" y="4317978"/>
                  <a:pt x="126847" y="4319102"/>
                  <a:pt x="124037" y="4319439"/>
                </a:cubicBezTo>
                <a:cubicBezTo>
                  <a:pt x="119260" y="4319045"/>
                  <a:pt x="113977" y="4318821"/>
                  <a:pt x="113527" y="4311800"/>
                </a:cubicBezTo>
                <a:close/>
                <a:moveTo>
                  <a:pt x="119822" y="4699016"/>
                </a:moveTo>
                <a:cubicBezTo>
                  <a:pt x="122014" y="4699634"/>
                  <a:pt x="124318" y="4701431"/>
                  <a:pt x="125555" y="4703397"/>
                </a:cubicBezTo>
                <a:cubicBezTo>
                  <a:pt x="126510" y="4704801"/>
                  <a:pt x="124768" y="4706373"/>
                  <a:pt x="121733" y="4706430"/>
                </a:cubicBezTo>
                <a:cubicBezTo>
                  <a:pt x="120271" y="4705587"/>
                  <a:pt x="117237" y="4704913"/>
                  <a:pt x="116169" y="4703004"/>
                </a:cubicBezTo>
                <a:cubicBezTo>
                  <a:pt x="114202" y="4699465"/>
                  <a:pt x="117293" y="4698285"/>
                  <a:pt x="119822" y="4698960"/>
                </a:cubicBezTo>
                <a:close/>
                <a:moveTo>
                  <a:pt x="126285" y="3878021"/>
                </a:moveTo>
                <a:cubicBezTo>
                  <a:pt x="125779" y="3874988"/>
                  <a:pt x="127521" y="3872854"/>
                  <a:pt x="130500" y="3872461"/>
                </a:cubicBezTo>
                <a:cubicBezTo>
                  <a:pt x="133310" y="3872124"/>
                  <a:pt x="135727" y="3873528"/>
                  <a:pt x="136233" y="3876505"/>
                </a:cubicBezTo>
                <a:cubicBezTo>
                  <a:pt x="136739" y="3879538"/>
                  <a:pt x="134940" y="3881447"/>
                  <a:pt x="132018" y="3882066"/>
                </a:cubicBezTo>
                <a:cubicBezTo>
                  <a:pt x="129152" y="3882121"/>
                  <a:pt x="126791" y="3880942"/>
                  <a:pt x="126285" y="3877965"/>
                </a:cubicBezTo>
                <a:close/>
                <a:moveTo>
                  <a:pt x="107120" y="3900207"/>
                </a:moveTo>
                <a:cubicBezTo>
                  <a:pt x="107851" y="3900320"/>
                  <a:pt x="108863" y="3901050"/>
                  <a:pt x="108975" y="3901668"/>
                </a:cubicBezTo>
                <a:cubicBezTo>
                  <a:pt x="109481" y="3903746"/>
                  <a:pt x="108413" y="3904757"/>
                  <a:pt x="106333" y="3904588"/>
                </a:cubicBezTo>
                <a:cubicBezTo>
                  <a:pt x="105659" y="3904083"/>
                  <a:pt x="104591" y="3903690"/>
                  <a:pt x="104479" y="3903072"/>
                </a:cubicBezTo>
                <a:cubicBezTo>
                  <a:pt x="104029" y="3900938"/>
                  <a:pt x="105041" y="3899814"/>
                  <a:pt x="107120" y="3900207"/>
                </a:cubicBezTo>
                <a:close/>
                <a:moveTo>
                  <a:pt x="145225" y="4429358"/>
                </a:moveTo>
                <a:cubicBezTo>
                  <a:pt x="144326" y="4430649"/>
                  <a:pt x="143539" y="4432952"/>
                  <a:pt x="142471" y="4433121"/>
                </a:cubicBezTo>
                <a:cubicBezTo>
                  <a:pt x="139324" y="4433570"/>
                  <a:pt x="138144" y="4430930"/>
                  <a:pt x="138481" y="4428234"/>
                </a:cubicBezTo>
                <a:cubicBezTo>
                  <a:pt x="138649" y="4426830"/>
                  <a:pt x="140054" y="4424639"/>
                  <a:pt x="141123" y="4424471"/>
                </a:cubicBezTo>
                <a:cubicBezTo>
                  <a:pt x="144269" y="4424022"/>
                  <a:pt x="145113" y="4426549"/>
                  <a:pt x="145225" y="4429358"/>
                </a:cubicBezTo>
                <a:close/>
                <a:moveTo>
                  <a:pt x="121002" y="5326065"/>
                </a:moveTo>
                <a:cubicBezTo>
                  <a:pt x="120440" y="5326065"/>
                  <a:pt x="119484" y="5325335"/>
                  <a:pt x="119260" y="5324717"/>
                </a:cubicBezTo>
                <a:cubicBezTo>
                  <a:pt x="118642" y="5322695"/>
                  <a:pt x="119484" y="5321347"/>
                  <a:pt x="121564" y="5321235"/>
                </a:cubicBezTo>
                <a:cubicBezTo>
                  <a:pt x="122126" y="5321235"/>
                  <a:pt x="122744" y="5322133"/>
                  <a:pt x="123363" y="5322583"/>
                </a:cubicBezTo>
                <a:cubicBezTo>
                  <a:pt x="123868" y="5324717"/>
                  <a:pt x="123081" y="5326009"/>
                  <a:pt x="121002" y="5326065"/>
                </a:cubicBezTo>
                <a:close/>
                <a:moveTo>
                  <a:pt x="103243" y="5628188"/>
                </a:moveTo>
                <a:cubicBezTo>
                  <a:pt x="110323" y="5636949"/>
                  <a:pt x="119484" y="5644532"/>
                  <a:pt x="122351" y="5661326"/>
                </a:cubicBezTo>
                <a:cubicBezTo>
                  <a:pt x="107907" y="5651385"/>
                  <a:pt x="104085" y="5640657"/>
                  <a:pt x="103243" y="5628188"/>
                </a:cubicBezTo>
                <a:close/>
                <a:moveTo>
                  <a:pt x="90485" y="4250859"/>
                </a:moveTo>
                <a:cubicBezTo>
                  <a:pt x="91383" y="4249679"/>
                  <a:pt x="92339" y="4248443"/>
                  <a:pt x="93239" y="4247264"/>
                </a:cubicBezTo>
                <a:cubicBezTo>
                  <a:pt x="94700" y="4247826"/>
                  <a:pt x="96948" y="4247938"/>
                  <a:pt x="97454" y="4249005"/>
                </a:cubicBezTo>
                <a:cubicBezTo>
                  <a:pt x="99139" y="4252319"/>
                  <a:pt x="96611" y="4253554"/>
                  <a:pt x="94082" y="4253499"/>
                </a:cubicBezTo>
                <a:cubicBezTo>
                  <a:pt x="92845" y="4253499"/>
                  <a:pt x="91665" y="4251813"/>
                  <a:pt x="90485" y="4250915"/>
                </a:cubicBezTo>
                <a:close/>
                <a:moveTo>
                  <a:pt x="83740" y="4928570"/>
                </a:moveTo>
                <a:cubicBezTo>
                  <a:pt x="84921" y="4927840"/>
                  <a:pt x="86045" y="4926998"/>
                  <a:pt x="87281" y="4926548"/>
                </a:cubicBezTo>
                <a:cubicBezTo>
                  <a:pt x="87675" y="4926436"/>
                  <a:pt x="89023" y="4927728"/>
                  <a:pt x="88967" y="4927840"/>
                </a:cubicBezTo>
                <a:cubicBezTo>
                  <a:pt x="88349" y="4929076"/>
                  <a:pt x="87506" y="4930256"/>
                  <a:pt x="86719" y="4931435"/>
                </a:cubicBezTo>
                <a:cubicBezTo>
                  <a:pt x="85708" y="4930480"/>
                  <a:pt x="84696" y="4929525"/>
                  <a:pt x="83684" y="4928570"/>
                </a:cubicBezTo>
                <a:close/>
                <a:moveTo>
                  <a:pt x="82560" y="1980866"/>
                </a:moveTo>
                <a:cubicBezTo>
                  <a:pt x="82841" y="1979574"/>
                  <a:pt x="84696" y="1977721"/>
                  <a:pt x="85820" y="1977721"/>
                </a:cubicBezTo>
                <a:cubicBezTo>
                  <a:pt x="88855" y="1977777"/>
                  <a:pt x="90035" y="1980192"/>
                  <a:pt x="88686" y="1982888"/>
                </a:cubicBezTo>
                <a:cubicBezTo>
                  <a:pt x="88180" y="1983955"/>
                  <a:pt x="85988" y="1984180"/>
                  <a:pt x="84527" y="1984742"/>
                </a:cubicBezTo>
                <a:cubicBezTo>
                  <a:pt x="83796" y="1983393"/>
                  <a:pt x="82279" y="1981877"/>
                  <a:pt x="82560" y="1980810"/>
                </a:cubicBezTo>
                <a:close/>
                <a:moveTo>
                  <a:pt x="82448" y="1532653"/>
                </a:moveTo>
                <a:cubicBezTo>
                  <a:pt x="83122" y="1532316"/>
                  <a:pt x="83796" y="1531923"/>
                  <a:pt x="84471" y="1531586"/>
                </a:cubicBezTo>
                <a:cubicBezTo>
                  <a:pt x="85145" y="1532877"/>
                  <a:pt x="85763" y="1534113"/>
                  <a:pt x="86438" y="1535405"/>
                </a:cubicBezTo>
                <a:cubicBezTo>
                  <a:pt x="85763" y="1535742"/>
                  <a:pt x="84527" y="1536528"/>
                  <a:pt x="84471" y="1536416"/>
                </a:cubicBezTo>
                <a:cubicBezTo>
                  <a:pt x="83684" y="1535236"/>
                  <a:pt x="83066" y="1533945"/>
                  <a:pt x="82448" y="1532653"/>
                </a:cubicBezTo>
                <a:close/>
                <a:moveTo>
                  <a:pt x="71882" y="4942500"/>
                </a:moveTo>
                <a:cubicBezTo>
                  <a:pt x="71657" y="4940366"/>
                  <a:pt x="73343" y="4939411"/>
                  <a:pt x="75142" y="4940703"/>
                </a:cubicBezTo>
                <a:cubicBezTo>
                  <a:pt x="76322" y="4941545"/>
                  <a:pt x="77614" y="4943118"/>
                  <a:pt x="77783" y="4944522"/>
                </a:cubicBezTo>
                <a:cubicBezTo>
                  <a:pt x="78064" y="4946656"/>
                  <a:pt x="76491" y="4947330"/>
                  <a:pt x="74467" y="4946376"/>
                </a:cubicBezTo>
                <a:cubicBezTo>
                  <a:pt x="73568" y="4945083"/>
                  <a:pt x="72050" y="4943848"/>
                  <a:pt x="71882" y="4942500"/>
                </a:cubicBezTo>
                <a:close/>
                <a:moveTo>
                  <a:pt x="58674" y="4921044"/>
                </a:moveTo>
                <a:cubicBezTo>
                  <a:pt x="57662" y="4919865"/>
                  <a:pt x="56314" y="4918797"/>
                  <a:pt x="55695" y="4917393"/>
                </a:cubicBezTo>
                <a:cubicBezTo>
                  <a:pt x="54797" y="4915315"/>
                  <a:pt x="55808" y="4913630"/>
                  <a:pt x="57719" y="4914079"/>
                </a:cubicBezTo>
                <a:cubicBezTo>
                  <a:pt x="58956" y="4914360"/>
                  <a:pt x="60136" y="4916158"/>
                  <a:pt x="60697" y="4917562"/>
                </a:cubicBezTo>
                <a:cubicBezTo>
                  <a:pt x="61597" y="4919584"/>
                  <a:pt x="60641" y="4920875"/>
                  <a:pt x="58618" y="4921044"/>
                </a:cubicBezTo>
                <a:close/>
                <a:moveTo>
                  <a:pt x="51031" y="4992713"/>
                </a:moveTo>
                <a:cubicBezTo>
                  <a:pt x="50582" y="4989287"/>
                  <a:pt x="53392" y="4988782"/>
                  <a:pt x="55471" y="4990523"/>
                </a:cubicBezTo>
                <a:cubicBezTo>
                  <a:pt x="57157" y="4991927"/>
                  <a:pt x="58449" y="4994398"/>
                  <a:pt x="58843" y="4996589"/>
                </a:cubicBezTo>
                <a:cubicBezTo>
                  <a:pt x="59180" y="4998442"/>
                  <a:pt x="57326" y="4999172"/>
                  <a:pt x="54572" y="4997881"/>
                </a:cubicBezTo>
                <a:cubicBezTo>
                  <a:pt x="53616" y="4996589"/>
                  <a:pt x="51256" y="4994792"/>
                  <a:pt x="50975" y="4992657"/>
                </a:cubicBezTo>
                <a:close/>
                <a:moveTo>
                  <a:pt x="6800" y="4815506"/>
                </a:moveTo>
                <a:cubicBezTo>
                  <a:pt x="13769" y="4823370"/>
                  <a:pt x="24560" y="4827975"/>
                  <a:pt x="27258" y="4841961"/>
                </a:cubicBezTo>
                <a:cubicBezTo>
                  <a:pt x="16242" y="4835148"/>
                  <a:pt x="9442" y="4826330"/>
                  <a:pt x="6800" y="4815506"/>
                </a:cubicBezTo>
                <a:close/>
                <a:moveTo>
                  <a:pt x="22649" y="4423348"/>
                </a:moveTo>
                <a:cubicBezTo>
                  <a:pt x="19333" y="4422449"/>
                  <a:pt x="15455" y="4421325"/>
                  <a:pt x="15399" y="4417225"/>
                </a:cubicBezTo>
                <a:cubicBezTo>
                  <a:pt x="15399" y="4414136"/>
                  <a:pt x="18827" y="4413799"/>
                  <a:pt x="21356" y="4413968"/>
                </a:cubicBezTo>
                <a:cubicBezTo>
                  <a:pt x="24054" y="4414193"/>
                  <a:pt x="26583" y="4415484"/>
                  <a:pt x="27033" y="4418405"/>
                </a:cubicBezTo>
                <a:cubicBezTo>
                  <a:pt x="27538" y="4421438"/>
                  <a:pt x="25684" y="4423179"/>
                  <a:pt x="22593" y="4423292"/>
                </a:cubicBezTo>
                <a:close/>
                <a:moveTo>
                  <a:pt x="5001" y="4109598"/>
                </a:moveTo>
                <a:cubicBezTo>
                  <a:pt x="16242" y="4112743"/>
                  <a:pt x="24953" y="4113699"/>
                  <a:pt x="24448" y="4126111"/>
                </a:cubicBezTo>
                <a:cubicBezTo>
                  <a:pt x="15455" y="4125269"/>
                  <a:pt x="8936" y="4122236"/>
                  <a:pt x="5001" y="4109598"/>
                </a:cubicBezTo>
                <a:close/>
                <a:moveTo>
                  <a:pt x="12645" y="3072866"/>
                </a:moveTo>
                <a:cubicBezTo>
                  <a:pt x="11802" y="3071743"/>
                  <a:pt x="10903" y="3070620"/>
                  <a:pt x="10172" y="3069384"/>
                </a:cubicBezTo>
                <a:cubicBezTo>
                  <a:pt x="10116" y="3069272"/>
                  <a:pt x="11352" y="3067811"/>
                  <a:pt x="11802" y="3067980"/>
                </a:cubicBezTo>
                <a:cubicBezTo>
                  <a:pt x="13095" y="3068373"/>
                  <a:pt x="14275" y="3069159"/>
                  <a:pt x="15511" y="3069833"/>
                </a:cubicBezTo>
                <a:cubicBezTo>
                  <a:pt x="14556" y="3070844"/>
                  <a:pt x="13657" y="3071855"/>
                  <a:pt x="12701" y="3072923"/>
                </a:cubicBezTo>
                <a:close/>
                <a:moveTo>
                  <a:pt x="9667" y="2755354"/>
                </a:moveTo>
                <a:cubicBezTo>
                  <a:pt x="9667" y="2754736"/>
                  <a:pt x="10397" y="2753725"/>
                  <a:pt x="11015" y="2753556"/>
                </a:cubicBezTo>
                <a:cubicBezTo>
                  <a:pt x="13039" y="2752882"/>
                  <a:pt x="14387" y="2753781"/>
                  <a:pt x="14444" y="2755972"/>
                </a:cubicBezTo>
                <a:cubicBezTo>
                  <a:pt x="14444" y="2756590"/>
                  <a:pt x="13600" y="2757207"/>
                  <a:pt x="13095" y="2757825"/>
                </a:cubicBezTo>
                <a:cubicBezTo>
                  <a:pt x="11015" y="2758331"/>
                  <a:pt x="9723" y="2757488"/>
                  <a:pt x="9667" y="2755354"/>
                </a:cubicBezTo>
                <a:close/>
                <a:moveTo>
                  <a:pt x="19333" y="1691549"/>
                </a:moveTo>
                <a:cubicBezTo>
                  <a:pt x="18996" y="1693908"/>
                  <a:pt x="16748" y="1696043"/>
                  <a:pt x="16861" y="1695818"/>
                </a:cubicBezTo>
                <a:cubicBezTo>
                  <a:pt x="11746" y="1697279"/>
                  <a:pt x="10003" y="1696548"/>
                  <a:pt x="9891" y="1694470"/>
                </a:cubicBezTo>
                <a:cubicBezTo>
                  <a:pt x="9667" y="1691437"/>
                  <a:pt x="11802" y="1689583"/>
                  <a:pt x="14275" y="1688629"/>
                </a:cubicBezTo>
                <a:cubicBezTo>
                  <a:pt x="16861" y="1687618"/>
                  <a:pt x="19839" y="1687842"/>
                  <a:pt x="19333" y="1691549"/>
                </a:cubicBezTo>
                <a:close/>
                <a:moveTo>
                  <a:pt x="13769" y="2043436"/>
                </a:moveTo>
                <a:cubicBezTo>
                  <a:pt x="9329" y="2030237"/>
                  <a:pt x="8430" y="2020745"/>
                  <a:pt x="15792" y="2008950"/>
                </a:cubicBezTo>
                <a:cubicBezTo>
                  <a:pt x="24560" y="2021812"/>
                  <a:pt x="23886" y="2031192"/>
                  <a:pt x="13769" y="2043436"/>
                </a:cubicBezTo>
                <a:close/>
                <a:moveTo>
                  <a:pt x="24897" y="3385998"/>
                </a:moveTo>
                <a:cubicBezTo>
                  <a:pt x="24560" y="3386728"/>
                  <a:pt x="24279" y="3387458"/>
                  <a:pt x="23941" y="3388188"/>
                </a:cubicBezTo>
                <a:cubicBezTo>
                  <a:pt x="22705" y="3387570"/>
                  <a:pt x="21413" y="3386953"/>
                  <a:pt x="20232" y="3386222"/>
                </a:cubicBezTo>
                <a:cubicBezTo>
                  <a:pt x="20120" y="3386166"/>
                  <a:pt x="20794" y="3384874"/>
                  <a:pt x="21076" y="3384144"/>
                </a:cubicBezTo>
                <a:cubicBezTo>
                  <a:pt x="22312" y="3384762"/>
                  <a:pt x="23604" y="3385380"/>
                  <a:pt x="24841" y="3386054"/>
                </a:cubicBezTo>
                <a:close/>
                <a:moveTo>
                  <a:pt x="29225" y="3749623"/>
                </a:moveTo>
                <a:cubicBezTo>
                  <a:pt x="28101" y="3752376"/>
                  <a:pt x="25853" y="3753162"/>
                  <a:pt x="23492" y="3752263"/>
                </a:cubicBezTo>
                <a:cubicBezTo>
                  <a:pt x="22424" y="3751870"/>
                  <a:pt x="21076" y="3749736"/>
                  <a:pt x="21300" y="3748781"/>
                </a:cubicBezTo>
                <a:cubicBezTo>
                  <a:pt x="22031" y="3745972"/>
                  <a:pt x="24560" y="3745299"/>
                  <a:pt x="26920" y="3746141"/>
                </a:cubicBezTo>
                <a:cubicBezTo>
                  <a:pt x="27988" y="3746534"/>
                  <a:pt x="28494" y="3748444"/>
                  <a:pt x="29225" y="3749623"/>
                </a:cubicBezTo>
                <a:close/>
                <a:moveTo>
                  <a:pt x="40296" y="5394757"/>
                </a:moveTo>
                <a:cubicBezTo>
                  <a:pt x="40465" y="5396049"/>
                  <a:pt x="39285" y="5398745"/>
                  <a:pt x="38666" y="5398801"/>
                </a:cubicBezTo>
                <a:cubicBezTo>
                  <a:pt x="35744" y="5398857"/>
                  <a:pt x="34901" y="5396442"/>
                  <a:pt x="34564" y="5393803"/>
                </a:cubicBezTo>
                <a:cubicBezTo>
                  <a:pt x="35575" y="5392904"/>
                  <a:pt x="36643" y="5391949"/>
                  <a:pt x="37711" y="5391051"/>
                </a:cubicBezTo>
                <a:cubicBezTo>
                  <a:pt x="38611" y="5392286"/>
                  <a:pt x="40127" y="5393465"/>
                  <a:pt x="40296" y="5394757"/>
                </a:cubicBezTo>
                <a:close/>
                <a:moveTo>
                  <a:pt x="43668" y="2062027"/>
                </a:moveTo>
                <a:cubicBezTo>
                  <a:pt x="43668" y="2062027"/>
                  <a:pt x="41701" y="2059893"/>
                  <a:pt x="40858" y="2057478"/>
                </a:cubicBezTo>
                <a:cubicBezTo>
                  <a:pt x="40184" y="2055456"/>
                  <a:pt x="42039" y="2053939"/>
                  <a:pt x="44006" y="2055063"/>
                </a:cubicBezTo>
                <a:cubicBezTo>
                  <a:pt x="46141" y="2056298"/>
                  <a:pt x="48446" y="2058040"/>
                  <a:pt x="49570" y="2060174"/>
                </a:cubicBezTo>
                <a:cubicBezTo>
                  <a:pt x="50413" y="2061859"/>
                  <a:pt x="48558" y="2063095"/>
                  <a:pt x="43668" y="2062027"/>
                </a:cubicBezTo>
                <a:close/>
                <a:moveTo>
                  <a:pt x="46591" y="3509902"/>
                </a:moveTo>
                <a:cubicBezTo>
                  <a:pt x="45523" y="3509902"/>
                  <a:pt x="44511" y="3507881"/>
                  <a:pt x="43444" y="3506757"/>
                </a:cubicBezTo>
                <a:cubicBezTo>
                  <a:pt x="43219" y="3504286"/>
                  <a:pt x="43668" y="3501758"/>
                  <a:pt x="46703" y="3501814"/>
                </a:cubicBezTo>
                <a:cubicBezTo>
                  <a:pt x="47772" y="3501814"/>
                  <a:pt x="49401" y="3503612"/>
                  <a:pt x="49795" y="3504904"/>
                </a:cubicBezTo>
                <a:cubicBezTo>
                  <a:pt x="50469" y="3507431"/>
                  <a:pt x="49682" y="3509959"/>
                  <a:pt x="46647" y="3509902"/>
                </a:cubicBezTo>
                <a:close/>
                <a:moveTo>
                  <a:pt x="56202" y="1827586"/>
                </a:moveTo>
                <a:cubicBezTo>
                  <a:pt x="55977" y="1828204"/>
                  <a:pt x="54797" y="1828822"/>
                  <a:pt x="54178" y="1828709"/>
                </a:cubicBezTo>
                <a:cubicBezTo>
                  <a:pt x="52098" y="1828428"/>
                  <a:pt x="51368" y="1827081"/>
                  <a:pt x="51930" y="1825115"/>
                </a:cubicBezTo>
                <a:cubicBezTo>
                  <a:pt x="52661" y="1824721"/>
                  <a:pt x="53392" y="1823935"/>
                  <a:pt x="54066" y="1823991"/>
                </a:cubicBezTo>
                <a:cubicBezTo>
                  <a:pt x="56146" y="1824272"/>
                  <a:pt x="56988" y="1825733"/>
                  <a:pt x="56202" y="1827586"/>
                </a:cubicBezTo>
                <a:close/>
                <a:moveTo>
                  <a:pt x="59349" y="4601790"/>
                </a:moveTo>
                <a:cubicBezTo>
                  <a:pt x="63789" y="4598533"/>
                  <a:pt x="69072" y="4597522"/>
                  <a:pt x="73512" y="4601790"/>
                </a:cubicBezTo>
                <a:cubicBezTo>
                  <a:pt x="77221" y="4605385"/>
                  <a:pt x="76378" y="4609878"/>
                  <a:pt x="73680" y="4613754"/>
                </a:cubicBezTo>
                <a:cubicBezTo>
                  <a:pt x="70140" y="4618809"/>
                  <a:pt x="67048" y="4623920"/>
                  <a:pt x="65981" y="4630323"/>
                </a:cubicBezTo>
                <a:cubicBezTo>
                  <a:pt x="65081" y="4635659"/>
                  <a:pt x="63058" y="4641444"/>
                  <a:pt x="56764" y="4641164"/>
                </a:cubicBezTo>
                <a:cubicBezTo>
                  <a:pt x="48726" y="4640770"/>
                  <a:pt x="48726" y="4633469"/>
                  <a:pt x="47715" y="4626672"/>
                </a:cubicBezTo>
                <a:cubicBezTo>
                  <a:pt x="48446" y="4617236"/>
                  <a:pt x="50975" y="4607969"/>
                  <a:pt x="59349" y="4601790"/>
                </a:cubicBezTo>
                <a:close/>
                <a:moveTo>
                  <a:pt x="70645" y="1352693"/>
                </a:moveTo>
                <a:cubicBezTo>
                  <a:pt x="64351" y="1353311"/>
                  <a:pt x="61934" y="1348368"/>
                  <a:pt x="60304" y="1343987"/>
                </a:cubicBezTo>
                <a:cubicBezTo>
                  <a:pt x="59686" y="1340112"/>
                  <a:pt x="60810" y="1337528"/>
                  <a:pt x="63901" y="1337978"/>
                </a:cubicBezTo>
                <a:cubicBezTo>
                  <a:pt x="68453" y="1338652"/>
                  <a:pt x="71263" y="1342359"/>
                  <a:pt x="73062" y="1346459"/>
                </a:cubicBezTo>
                <a:cubicBezTo>
                  <a:pt x="74242" y="1349099"/>
                  <a:pt x="73624" y="1352356"/>
                  <a:pt x="70645" y="1352637"/>
                </a:cubicBezTo>
                <a:close/>
                <a:moveTo>
                  <a:pt x="77614" y="3301916"/>
                </a:moveTo>
                <a:cubicBezTo>
                  <a:pt x="78963" y="3303713"/>
                  <a:pt x="78232" y="3305117"/>
                  <a:pt x="76209" y="3305623"/>
                </a:cubicBezTo>
                <a:cubicBezTo>
                  <a:pt x="74917" y="3304780"/>
                  <a:pt x="73287" y="3304162"/>
                  <a:pt x="72387" y="3302983"/>
                </a:cubicBezTo>
                <a:cubicBezTo>
                  <a:pt x="71038" y="3301185"/>
                  <a:pt x="71769" y="3299332"/>
                  <a:pt x="73792" y="3299388"/>
                </a:cubicBezTo>
                <a:cubicBezTo>
                  <a:pt x="75142" y="3299388"/>
                  <a:pt x="76715" y="3300680"/>
                  <a:pt x="77614" y="3301916"/>
                </a:cubicBezTo>
                <a:close/>
                <a:moveTo>
                  <a:pt x="81099" y="1314612"/>
                </a:moveTo>
                <a:cubicBezTo>
                  <a:pt x="79132" y="1313601"/>
                  <a:pt x="78007" y="1310737"/>
                  <a:pt x="76940" y="1309220"/>
                </a:cubicBezTo>
                <a:cubicBezTo>
                  <a:pt x="77052" y="1306243"/>
                  <a:pt x="78457" y="1304558"/>
                  <a:pt x="80031" y="1305457"/>
                </a:cubicBezTo>
                <a:cubicBezTo>
                  <a:pt x="82054" y="1306636"/>
                  <a:pt x="84246" y="1308658"/>
                  <a:pt x="85033" y="1310793"/>
                </a:cubicBezTo>
                <a:cubicBezTo>
                  <a:pt x="86045" y="1313657"/>
                  <a:pt x="84303" y="1316297"/>
                  <a:pt x="81099" y="1314612"/>
                </a:cubicBezTo>
                <a:close/>
                <a:moveTo>
                  <a:pt x="90428" y="1459186"/>
                </a:moveTo>
                <a:cubicBezTo>
                  <a:pt x="92058" y="1460534"/>
                  <a:pt x="92957" y="1463399"/>
                  <a:pt x="93182" y="1465702"/>
                </a:cubicBezTo>
                <a:cubicBezTo>
                  <a:pt x="93463" y="1468285"/>
                  <a:pt x="92170" y="1470476"/>
                  <a:pt x="89023" y="1470307"/>
                </a:cubicBezTo>
                <a:cubicBezTo>
                  <a:pt x="85595" y="1468510"/>
                  <a:pt x="84808" y="1465308"/>
                  <a:pt x="85370" y="1461826"/>
                </a:cubicBezTo>
                <a:cubicBezTo>
                  <a:pt x="85820" y="1459018"/>
                  <a:pt x="88068" y="1457164"/>
                  <a:pt x="90428" y="1459186"/>
                </a:cubicBezTo>
                <a:close/>
                <a:moveTo>
                  <a:pt x="94587" y="1331518"/>
                </a:moveTo>
                <a:cubicBezTo>
                  <a:pt x="93407" y="1332249"/>
                  <a:pt x="92227" y="1332923"/>
                  <a:pt x="91103" y="1333597"/>
                </a:cubicBezTo>
                <a:cubicBezTo>
                  <a:pt x="89192" y="1332923"/>
                  <a:pt x="88630" y="1331575"/>
                  <a:pt x="89698" y="1329890"/>
                </a:cubicBezTo>
                <a:cubicBezTo>
                  <a:pt x="90091" y="1329328"/>
                  <a:pt x="91272" y="1328542"/>
                  <a:pt x="91552" y="1328766"/>
                </a:cubicBezTo>
                <a:cubicBezTo>
                  <a:pt x="92677" y="1329496"/>
                  <a:pt x="93575" y="1330564"/>
                  <a:pt x="94587" y="1331518"/>
                </a:cubicBezTo>
                <a:close/>
                <a:moveTo>
                  <a:pt x="106446" y="3885042"/>
                </a:moveTo>
                <a:cubicBezTo>
                  <a:pt x="105771" y="3886896"/>
                  <a:pt x="102568" y="3887851"/>
                  <a:pt x="101107" y="3888749"/>
                </a:cubicBezTo>
                <a:cubicBezTo>
                  <a:pt x="97454" y="3888468"/>
                  <a:pt x="94531" y="3887457"/>
                  <a:pt x="95711" y="3884368"/>
                </a:cubicBezTo>
                <a:cubicBezTo>
                  <a:pt x="96385" y="3882627"/>
                  <a:pt x="99646" y="3881392"/>
                  <a:pt x="101949" y="3880998"/>
                </a:cubicBezTo>
                <a:cubicBezTo>
                  <a:pt x="104423" y="3880549"/>
                  <a:pt x="107626" y="3881729"/>
                  <a:pt x="106446" y="3885042"/>
                </a:cubicBezTo>
                <a:close/>
                <a:moveTo>
                  <a:pt x="113078" y="1397402"/>
                </a:moveTo>
                <a:cubicBezTo>
                  <a:pt x="108244" y="1397122"/>
                  <a:pt x="105434" y="1393976"/>
                  <a:pt x="104085" y="1389539"/>
                </a:cubicBezTo>
                <a:cubicBezTo>
                  <a:pt x="103804" y="1388584"/>
                  <a:pt x="105490" y="1385776"/>
                  <a:pt x="106277" y="1385776"/>
                </a:cubicBezTo>
                <a:cubicBezTo>
                  <a:pt x="111223" y="1385720"/>
                  <a:pt x="113809" y="1389314"/>
                  <a:pt x="115550" y="1393527"/>
                </a:cubicBezTo>
                <a:cubicBezTo>
                  <a:pt x="116337" y="1395493"/>
                  <a:pt x="115157" y="1396953"/>
                  <a:pt x="113078" y="1397459"/>
                </a:cubicBezTo>
                <a:close/>
                <a:moveTo>
                  <a:pt x="121845" y="1693010"/>
                </a:moveTo>
                <a:cubicBezTo>
                  <a:pt x="118136" y="1693010"/>
                  <a:pt x="115382" y="1691212"/>
                  <a:pt x="114539" y="1687562"/>
                </a:cubicBezTo>
                <a:cubicBezTo>
                  <a:pt x="113864" y="1684585"/>
                  <a:pt x="116000" y="1682507"/>
                  <a:pt x="118754" y="1683237"/>
                </a:cubicBezTo>
                <a:cubicBezTo>
                  <a:pt x="120889" y="1683798"/>
                  <a:pt x="123138" y="1685596"/>
                  <a:pt x="124318" y="1687505"/>
                </a:cubicBezTo>
                <a:cubicBezTo>
                  <a:pt x="125835" y="1689864"/>
                  <a:pt x="124711" y="1692167"/>
                  <a:pt x="121789" y="1693010"/>
                </a:cubicBezTo>
                <a:close/>
                <a:moveTo>
                  <a:pt x="132524" y="3176495"/>
                </a:moveTo>
                <a:cubicBezTo>
                  <a:pt x="134547" y="3177450"/>
                  <a:pt x="136964" y="3179696"/>
                  <a:pt x="137357" y="3181774"/>
                </a:cubicBezTo>
                <a:cubicBezTo>
                  <a:pt x="137975" y="3184920"/>
                  <a:pt x="135334" y="3185931"/>
                  <a:pt x="131568" y="3185257"/>
                </a:cubicBezTo>
                <a:cubicBezTo>
                  <a:pt x="130444" y="3183853"/>
                  <a:pt x="127971" y="3182055"/>
                  <a:pt x="127634" y="3179921"/>
                </a:cubicBezTo>
                <a:cubicBezTo>
                  <a:pt x="127072" y="3176719"/>
                  <a:pt x="129994" y="3175315"/>
                  <a:pt x="132524" y="3176495"/>
                </a:cubicBezTo>
                <a:close/>
                <a:moveTo>
                  <a:pt x="133254" y="2522822"/>
                </a:moveTo>
                <a:cubicBezTo>
                  <a:pt x="134884" y="2524114"/>
                  <a:pt x="134828" y="2525743"/>
                  <a:pt x="133085" y="2526979"/>
                </a:cubicBezTo>
                <a:cubicBezTo>
                  <a:pt x="132580" y="2527372"/>
                  <a:pt x="131343" y="2527428"/>
                  <a:pt x="130893" y="2527035"/>
                </a:cubicBezTo>
                <a:cubicBezTo>
                  <a:pt x="129264" y="2525743"/>
                  <a:pt x="129432" y="2524226"/>
                  <a:pt x="131118" y="2522766"/>
                </a:cubicBezTo>
                <a:cubicBezTo>
                  <a:pt x="131793" y="2522766"/>
                  <a:pt x="132749" y="2522429"/>
                  <a:pt x="133254" y="2522822"/>
                </a:cubicBezTo>
                <a:close/>
                <a:moveTo>
                  <a:pt x="137694" y="1907961"/>
                </a:moveTo>
                <a:cubicBezTo>
                  <a:pt x="138706" y="1908354"/>
                  <a:pt x="139043" y="1910601"/>
                  <a:pt x="139718" y="1911949"/>
                </a:cubicBezTo>
                <a:cubicBezTo>
                  <a:pt x="139099" y="1914476"/>
                  <a:pt x="138031" y="1916892"/>
                  <a:pt x="135052" y="1915768"/>
                </a:cubicBezTo>
                <a:cubicBezTo>
                  <a:pt x="134041" y="1915431"/>
                  <a:pt x="133142" y="1913129"/>
                  <a:pt x="133198" y="1911780"/>
                </a:cubicBezTo>
                <a:cubicBezTo>
                  <a:pt x="133367" y="1909197"/>
                  <a:pt x="134715" y="1906838"/>
                  <a:pt x="137694" y="1907961"/>
                </a:cubicBezTo>
                <a:close/>
                <a:moveTo>
                  <a:pt x="143595" y="1747211"/>
                </a:moveTo>
                <a:cubicBezTo>
                  <a:pt x="143370" y="1748166"/>
                  <a:pt x="141516" y="1748784"/>
                  <a:pt x="140336" y="1749514"/>
                </a:cubicBezTo>
                <a:cubicBezTo>
                  <a:pt x="138200" y="1747773"/>
                  <a:pt x="137526" y="1745470"/>
                  <a:pt x="138593" y="1743055"/>
                </a:cubicBezTo>
                <a:cubicBezTo>
                  <a:pt x="138874" y="1742493"/>
                  <a:pt x="141684" y="1742212"/>
                  <a:pt x="142303" y="1742886"/>
                </a:cubicBezTo>
                <a:cubicBezTo>
                  <a:pt x="143258" y="1743841"/>
                  <a:pt x="143876" y="1745863"/>
                  <a:pt x="143595" y="1747211"/>
                </a:cubicBezTo>
                <a:close/>
                <a:moveTo>
                  <a:pt x="148878" y="2898187"/>
                </a:moveTo>
                <a:cubicBezTo>
                  <a:pt x="150564" y="2899422"/>
                  <a:pt x="151295" y="2902624"/>
                  <a:pt x="151520" y="2905039"/>
                </a:cubicBezTo>
                <a:cubicBezTo>
                  <a:pt x="151745" y="2907679"/>
                  <a:pt x="150564" y="2910038"/>
                  <a:pt x="147305" y="2910206"/>
                </a:cubicBezTo>
                <a:cubicBezTo>
                  <a:pt x="143483" y="2908465"/>
                  <a:pt x="142977" y="2905039"/>
                  <a:pt x="143595" y="2901444"/>
                </a:cubicBezTo>
                <a:cubicBezTo>
                  <a:pt x="144044" y="2898580"/>
                  <a:pt x="146236" y="2896277"/>
                  <a:pt x="148822" y="2898187"/>
                </a:cubicBezTo>
                <a:close/>
                <a:moveTo>
                  <a:pt x="151182" y="1870048"/>
                </a:moveTo>
                <a:cubicBezTo>
                  <a:pt x="152419" y="1869262"/>
                  <a:pt x="153880" y="1867689"/>
                  <a:pt x="154892" y="1867970"/>
                </a:cubicBezTo>
                <a:cubicBezTo>
                  <a:pt x="156128" y="1868307"/>
                  <a:pt x="157927" y="1870105"/>
                  <a:pt x="157927" y="1871284"/>
                </a:cubicBezTo>
                <a:cubicBezTo>
                  <a:pt x="157927" y="1874429"/>
                  <a:pt x="155622" y="1875665"/>
                  <a:pt x="152981" y="1874317"/>
                </a:cubicBezTo>
                <a:cubicBezTo>
                  <a:pt x="151969" y="1873755"/>
                  <a:pt x="151745" y="1871509"/>
                  <a:pt x="151126" y="1870048"/>
                </a:cubicBezTo>
                <a:close/>
                <a:moveTo>
                  <a:pt x="162310" y="1666780"/>
                </a:moveTo>
                <a:cubicBezTo>
                  <a:pt x="161524" y="1668072"/>
                  <a:pt x="160737" y="1671273"/>
                  <a:pt x="158938" y="1672116"/>
                </a:cubicBezTo>
                <a:cubicBezTo>
                  <a:pt x="156072" y="1673407"/>
                  <a:pt x="154442" y="1670655"/>
                  <a:pt x="154161" y="1667903"/>
                </a:cubicBezTo>
                <a:cubicBezTo>
                  <a:pt x="153824" y="1664365"/>
                  <a:pt x="154386" y="1660377"/>
                  <a:pt x="158601" y="1660040"/>
                </a:cubicBezTo>
                <a:cubicBezTo>
                  <a:pt x="161524" y="1659815"/>
                  <a:pt x="162142" y="1663017"/>
                  <a:pt x="162310" y="1666836"/>
                </a:cubicBezTo>
                <a:close/>
                <a:moveTo>
                  <a:pt x="169560" y="1713623"/>
                </a:moveTo>
                <a:cubicBezTo>
                  <a:pt x="169842" y="1714634"/>
                  <a:pt x="168211" y="1717274"/>
                  <a:pt x="167425" y="1717274"/>
                </a:cubicBezTo>
                <a:cubicBezTo>
                  <a:pt x="162591" y="1717442"/>
                  <a:pt x="160343" y="1713904"/>
                  <a:pt x="158545" y="1709972"/>
                </a:cubicBezTo>
                <a:cubicBezTo>
                  <a:pt x="159388" y="1708680"/>
                  <a:pt x="160119" y="1706378"/>
                  <a:pt x="161018" y="1706321"/>
                </a:cubicBezTo>
                <a:cubicBezTo>
                  <a:pt x="165907" y="1705984"/>
                  <a:pt x="168437" y="1709298"/>
                  <a:pt x="169617" y="1713679"/>
                </a:cubicBezTo>
                <a:close/>
                <a:moveTo>
                  <a:pt x="180913" y="1534450"/>
                </a:moveTo>
                <a:cubicBezTo>
                  <a:pt x="180913" y="1539000"/>
                  <a:pt x="177091" y="1539505"/>
                  <a:pt x="173495" y="1539449"/>
                </a:cubicBezTo>
                <a:cubicBezTo>
                  <a:pt x="169785" y="1538719"/>
                  <a:pt x="166750" y="1537034"/>
                  <a:pt x="167762" y="1532540"/>
                </a:cubicBezTo>
                <a:cubicBezTo>
                  <a:pt x="168380" y="1529676"/>
                  <a:pt x="171078" y="1528609"/>
                  <a:pt x="173719" y="1528665"/>
                </a:cubicBezTo>
                <a:cubicBezTo>
                  <a:pt x="177372" y="1528777"/>
                  <a:pt x="180913" y="1530294"/>
                  <a:pt x="180913" y="1534450"/>
                </a:cubicBezTo>
                <a:close/>
                <a:moveTo>
                  <a:pt x="182206" y="3374989"/>
                </a:moveTo>
                <a:cubicBezTo>
                  <a:pt x="185128" y="3374989"/>
                  <a:pt x="186646" y="3377404"/>
                  <a:pt x="186983" y="3380156"/>
                </a:cubicBezTo>
                <a:cubicBezTo>
                  <a:pt x="187320" y="3382965"/>
                  <a:pt x="186252" y="3385548"/>
                  <a:pt x="183161" y="3385548"/>
                </a:cubicBezTo>
                <a:cubicBezTo>
                  <a:pt x="180295" y="3385548"/>
                  <a:pt x="178946" y="3383021"/>
                  <a:pt x="178328" y="3380325"/>
                </a:cubicBezTo>
                <a:cubicBezTo>
                  <a:pt x="178159" y="3377404"/>
                  <a:pt x="179171" y="3374989"/>
                  <a:pt x="182206" y="3374989"/>
                </a:cubicBezTo>
                <a:close/>
                <a:moveTo>
                  <a:pt x="188051" y="2045009"/>
                </a:moveTo>
                <a:cubicBezTo>
                  <a:pt x="187376" y="2045402"/>
                  <a:pt x="186590" y="2046132"/>
                  <a:pt x="185971" y="2046076"/>
                </a:cubicBezTo>
                <a:cubicBezTo>
                  <a:pt x="183948" y="2045795"/>
                  <a:pt x="183105" y="2044391"/>
                  <a:pt x="183948" y="2042594"/>
                </a:cubicBezTo>
                <a:cubicBezTo>
                  <a:pt x="184229" y="2042032"/>
                  <a:pt x="185353" y="2041414"/>
                  <a:pt x="185971" y="2041526"/>
                </a:cubicBezTo>
                <a:cubicBezTo>
                  <a:pt x="187995" y="2041863"/>
                  <a:pt x="188669" y="2043155"/>
                  <a:pt x="188107" y="2045009"/>
                </a:cubicBezTo>
                <a:close/>
                <a:moveTo>
                  <a:pt x="194177" y="3976033"/>
                </a:moveTo>
                <a:cubicBezTo>
                  <a:pt x="196931" y="3975752"/>
                  <a:pt x="198841" y="3977493"/>
                  <a:pt x="199460" y="3980414"/>
                </a:cubicBezTo>
                <a:cubicBezTo>
                  <a:pt x="199347" y="3983391"/>
                  <a:pt x="197661" y="3985301"/>
                  <a:pt x="195020" y="3986031"/>
                </a:cubicBezTo>
                <a:cubicBezTo>
                  <a:pt x="192379" y="3986761"/>
                  <a:pt x="189568" y="3985975"/>
                  <a:pt x="188838" y="3983054"/>
                </a:cubicBezTo>
                <a:cubicBezTo>
                  <a:pt x="187826" y="3978898"/>
                  <a:pt x="190243" y="3976426"/>
                  <a:pt x="194120" y="3976089"/>
                </a:cubicBezTo>
                <a:close/>
                <a:moveTo>
                  <a:pt x="197999" y="2484291"/>
                </a:moveTo>
                <a:cubicBezTo>
                  <a:pt x="197381" y="2486538"/>
                  <a:pt x="195976" y="2487156"/>
                  <a:pt x="194458" y="2485415"/>
                </a:cubicBezTo>
                <a:cubicBezTo>
                  <a:pt x="193502" y="2484291"/>
                  <a:pt x="192715" y="2482438"/>
                  <a:pt x="192772" y="2480978"/>
                </a:cubicBezTo>
                <a:cubicBezTo>
                  <a:pt x="192884" y="2478731"/>
                  <a:pt x="194682" y="2478169"/>
                  <a:pt x="196200" y="2479854"/>
                </a:cubicBezTo>
                <a:cubicBezTo>
                  <a:pt x="197156" y="2480978"/>
                  <a:pt x="197381" y="2482775"/>
                  <a:pt x="197942" y="2484291"/>
                </a:cubicBezTo>
                <a:close/>
                <a:moveTo>
                  <a:pt x="204461" y="2157680"/>
                </a:moveTo>
                <a:cubicBezTo>
                  <a:pt x="204350" y="2159084"/>
                  <a:pt x="202832" y="2160376"/>
                  <a:pt x="201933" y="2161724"/>
                </a:cubicBezTo>
                <a:cubicBezTo>
                  <a:pt x="199909" y="2162735"/>
                  <a:pt x="198279" y="2162117"/>
                  <a:pt x="198448" y="2159983"/>
                </a:cubicBezTo>
                <a:cubicBezTo>
                  <a:pt x="198561" y="2158579"/>
                  <a:pt x="199797" y="2156950"/>
                  <a:pt x="201033" y="2156051"/>
                </a:cubicBezTo>
                <a:cubicBezTo>
                  <a:pt x="202832" y="2154703"/>
                  <a:pt x="204630" y="2155602"/>
                  <a:pt x="204461" y="2157680"/>
                </a:cubicBezTo>
                <a:close/>
                <a:moveTo>
                  <a:pt x="211599" y="1680821"/>
                </a:moveTo>
                <a:cubicBezTo>
                  <a:pt x="210757" y="1682226"/>
                  <a:pt x="210194" y="1684472"/>
                  <a:pt x="208958" y="1684922"/>
                </a:cubicBezTo>
                <a:cubicBezTo>
                  <a:pt x="206091" y="1686045"/>
                  <a:pt x="203731" y="1684922"/>
                  <a:pt x="204518" y="1681271"/>
                </a:cubicBezTo>
                <a:cubicBezTo>
                  <a:pt x="204799" y="1679923"/>
                  <a:pt x="206710" y="1678238"/>
                  <a:pt x="208058" y="1678013"/>
                </a:cubicBezTo>
                <a:cubicBezTo>
                  <a:pt x="209070" y="1677845"/>
                  <a:pt x="210363" y="1679810"/>
                  <a:pt x="211543" y="1680821"/>
                </a:cubicBezTo>
                <a:close/>
                <a:moveTo>
                  <a:pt x="211262" y="2680932"/>
                </a:moveTo>
                <a:cubicBezTo>
                  <a:pt x="210082" y="2679921"/>
                  <a:pt x="208227" y="2679135"/>
                  <a:pt x="207890" y="2677843"/>
                </a:cubicBezTo>
                <a:cubicBezTo>
                  <a:pt x="207328" y="2675878"/>
                  <a:pt x="208958" y="2674754"/>
                  <a:pt x="210925" y="2675653"/>
                </a:cubicBezTo>
                <a:cubicBezTo>
                  <a:pt x="212273" y="2676215"/>
                  <a:pt x="213960" y="2677394"/>
                  <a:pt x="214297" y="2678686"/>
                </a:cubicBezTo>
                <a:cubicBezTo>
                  <a:pt x="214859" y="2680652"/>
                  <a:pt x="213342" y="2681550"/>
                  <a:pt x="211206" y="2680989"/>
                </a:cubicBezTo>
                <a:close/>
                <a:moveTo>
                  <a:pt x="216489" y="2774226"/>
                </a:moveTo>
                <a:cubicBezTo>
                  <a:pt x="216039" y="2775349"/>
                  <a:pt x="214072" y="2775855"/>
                  <a:pt x="212780" y="2776585"/>
                </a:cubicBezTo>
                <a:cubicBezTo>
                  <a:pt x="210082" y="2775742"/>
                  <a:pt x="208733" y="2773777"/>
                  <a:pt x="209801" y="2771137"/>
                </a:cubicBezTo>
                <a:cubicBezTo>
                  <a:pt x="210250" y="2770013"/>
                  <a:pt x="212330" y="2768778"/>
                  <a:pt x="213510" y="2768946"/>
                </a:cubicBezTo>
                <a:cubicBezTo>
                  <a:pt x="216264" y="2769283"/>
                  <a:pt x="217557" y="2771586"/>
                  <a:pt x="216489" y="2774226"/>
                </a:cubicBezTo>
                <a:close/>
                <a:moveTo>
                  <a:pt x="221603" y="4670202"/>
                </a:moveTo>
                <a:cubicBezTo>
                  <a:pt x="220873" y="4673347"/>
                  <a:pt x="218849" y="4676212"/>
                  <a:pt x="217669" y="4678627"/>
                </a:cubicBezTo>
                <a:cubicBezTo>
                  <a:pt x="213173" y="4679020"/>
                  <a:pt x="212105" y="4676717"/>
                  <a:pt x="212049" y="4674077"/>
                </a:cubicBezTo>
                <a:cubicBezTo>
                  <a:pt x="211937" y="4670370"/>
                  <a:pt x="213229" y="4666944"/>
                  <a:pt x="217051" y="4665989"/>
                </a:cubicBezTo>
                <a:cubicBezTo>
                  <a:pt x="219917" y="4665259"/>
                  <a:pt x="222221" y="4667338"/>
                  <a:pt x="221547" y="4670202"/>
                </a:cubicBezTo>
                <a:close/>
                <a:moveTo>
                  <a:pt x="225537" y="3967383"/>
                </a:moveTo>
                <a:cubicBezTo>
                  <a:pt x="225425" y="3968788"/>
                  <a:pt x="223964" y="3970023"/>
                  <a:pt x="223064" y="3971371"/>
                </a:cubicBezTo>
                <a:cubicBezTo>
                  <a:pt x="221098" y="3972382"/>
                  <a:pt x="219467" y="3971820"/>
                  <a:pt x="219636" y="3969686"/>
                </a:cubicBezTo>
                <a:cubicBezTo>
                  <a:pt x="219749" y="3968282"/>
                  <a:pt x="220985" y="3966653"/>
                  <a:pt x="222165" y="3965811"/>
                </a:cubicBezTo>
                <a:cubicBezTo>
                  <a:pt x="223908" y="3964519"/>
                  <a:pt x="225706" y="3965305"/>
                  <a:pt x="225537" y="3967383"/>
                </a:cubicBezTo>
                <a:close/>
                <a:moveTo>
                  <a:pt x="238576" y="1294617"/>
                </a:moveTo>
                <a:cubicBezTo>
                  <a:pt x="238295" y="1300009"/>
                  <a:pt x="237508" y="1306580"/>
                  <a:pt x="230539" y="1305176"/>
                </a:cubicBezTo>
                <a:cubicBezTo>
                  <a:pt x="222503" y="1303547"/>
                  <a:pt x="223290" y="1296695"/>
                  <a:pt x="225706" y="1290460"/>
                </a:cubicBezTo>
                <a:cubicBezTo>
                  <a:pt x="227280" y="1286416"/>
                  <a:pt x="229528" y="1282597"/>
                  <a:pt x="235766" y="1281305"/>
                </a:cubicBezTo>
                <a:cubicBezTo>
                  <a:pt x="240318" y="1285855"/>
                  <a:pt x="238745" y="1290348"/>
                  <a:pt x="238520" y="1294560"/>
                </a:cubicBezTo>
                <a:close/>
                <a:moveTo>
                  <a:pt x="248412" y="2403242"/>
                </a:moveTo>
                <a:cubicBezTo>
                  <a:pt x="240712" y="2418464"/>
                  <a:pt x="251334" y="2428068"/>
                  <a:pt x="255718" y="2439976"/>
                </a:cubicBezTo>
                <a:cubicBezTo>
                  <a:pt x="233012" y="2430034"/>
                  <a:pt x="235541" y="2410656"/>
                  <a:pt x="235092" y="2391391"/>
                </a:cubicBezTo>
                <a:cubicBezTo>
                  <a:pt x="244478" y="2392065"/>
                  <a:pt x="250153" y="2399816"/>
                  <a:pt x="248412" y="2403242"/>
                </a:cubicBezTo>
                <a:close/>
                <a:moveTo>
                  <a:pt x="254313" y="1266084"/>
                </a:moveTo>
                <a:cubicBezTo>
                  <a:pt x="253807" y="1266477"/>
                  <a:pt x="252570" y="1266533"/>
                  <a:pt x="252121" y="1266140"/>
                </a:cubicBezTo>
                <a:cubicBezTo>
                  <a:pt x="250491" y="1264848"/>
                  <a:pt x="250660" y="1263332"/>
                  <a:pt x="252345" y="1261871"/>
                </a:cubicBezTo>
                <a:cubicBezTo>
                  <a:pt x="253020" y="1261871"/>
                  <a:pt x="253975" y="1261534"/>
                  <a:pt x="254481" y="1261927"/>
                </a:cubicBezTo>
                <a:cubicBezTo>
                  <a:pt x="256111" y="1263219"/>
                  <a:pt x="256055" y="1264848"/>
                  <a:pt x="254313" y="1266084"/>
                </a:cubicBezTo>
                <a:close/>
                <a:moveTo>
                  <a:pt x="261282" y="1981540"/>
                </a:moveTo>
                <a:cubicBezTo>
                  <a:pt x="256729" y="1981540"/>
                  <a:pt x="252739" y="1979350"/>
                  <a:pt x="252009" y="1974351"/>
                </a:cubicBezTo>
                <a:cubicBezTo>
                  <a:pt x="251222" y="1969015"/>
                  <a:pt x="254931" y="1966712"/>
                  <a:pt x="259483" y="1965589"/>
                </a:cubicBezTo>
                <a:cubicBezTo>
                  <a:pt x="264541" y="1965420"/>
                  <a:pt x="267408" y="1968285"/>
                  <a:pt x="268251" y="1973059"/>
                </a:cubicBezTo>
                <a:cubicBezTo>
                  <a:pt x="269150" y="1978451"/>
                  <a:pt x="266452" y="1981540"/>
                  <a:pt x="261282" y="1981540"/>
                </a:cubicBezTo>
                <a:close/>
                <a:moveTo>
                  <a:pt x="269318" y="2037539"/>
                </a:moveTo>
                <a:cubicBezTo>
                  <a:pt x="269206" y="2038999"/>
                  <a:pt x="268869" y="2040459"/>
                  <a:pt x="268588" y="2041920"/>
                </a:cubicBezTo>
                <a:cubicBezTo>
                  <a:pt x="267801" y="2041751"/>
                  <a:pt x="266396" y="2041526"/>
                  <a:pt x="266396" y="2041414"/>
                </a:cubicBezTo>
                <a:cubicBezTo>
                  <a:pt x="266565" y="2039954"/>
                  <a:pt x="266846" y="2038493"/>
                  <a:pt x="267126" y="2037033"/>
                </a:cubicBezTo>
                <a:cubicBezTo>
                  <a:pt x="267913" y="2037202"/>
                  <a:pt x="269318" y="2037426"/>
                  <a:pt x="269318" y="2037539"/>
                </a:cubicBezTo>
                <a:close/>
                <a:moveTo>
                  <a:pt x="278985" y="3284335"/>
                </a:moveTo>
                <a:cubicBezTo>
                  <a:pt x="279884" y="3284055"/>
                  <a:pt x="281964" y="3285459"/>
                  <a:pt x="282358" y="3286526"/>
                </a:cubicBezTo>
                <a:cubicBezTo>
                  <a:pt x="283200" y="3288941"/>
                  <a:pt x="282526" y="3291300"/>
                  <a:pt x="279884" y="3292536"/>
                </a:cubicBezTo>
                <a:cubicBezTo>
                  <a:pt x="278704" y="3291749"/>
                  <a:pt x="276849" y="3291244"/>
                  <a:pt x="276456" y="3290177"/>
                </a:cubicBezTo>
                <a:cubicBezTo>
                  <a:pt x="275613" y="3287706"/>
                  <a:pt x="276287" y="3285122"/>
                  <a:pt x="278985" y="3284335"/>
                </a:cubicBezTo>
                <a:close/>
                <a:moveTo>
                  <a:pt x="286235" y="2636898"/>
                </a:moveTo>
                <a:cubicBezTo>
                  <a:pt x="286516" y="2638976"/>
                  <a:pt x="284886" y="2640211"/>
                  <a:pt x="283256" y="2639144"/>
                </a:cubicBezTo>
                <a:cubicBezTo>
                  <a:pt x="282076" y="2638358"/>
                  <a:pt x="281177" y="2636448"/>
                  <a:pt x="280953" y="2634988"/>
                </a:cubicBezTo>
                <a:cubicBezTo>
                  <a:pt x="280671" y="2632910"/>
                  <a:pt x="282076" y="2632067"/>
                  <a:pt x="283987" y="2632573"/>
                </a:cubicBezTo>
                <a:cubicBezTo>
                  <a:pt x="284774" y="2634033"/>
                  <a:pt x="286010" y="2635381"/>
                  <a:pt x="286235" y="2636898"/>
                </a:cubicBezTo>
                <a:close/>
                <a:moveTo>
                  <a:pt x="297869" y="2884819"/>
                </a:moveTo>
                <a:cubicBezTo>
                  <a:pt x="297307" y="2890380"/>
                  <a:pt x="294778" y="2894761"/>
                  <a:pt x="288877" y="2895491"/>
                </a:cubicBezTo>
                <a:cubicBezTo>
                  <a:pt x="286066" y="2895828"/>
                  <a:pt x="284212" y="2893300"/>
                  <a:pt x="284381" y="2890380"/>
                </a:cubicBezTo>
                <a:cubicBezTo>
                  <a:pt x="284718" y="2885381"/>
                  <a:pt x="288202" y="2882797"/>
                  <a:pt x="292305" y="2881280"/>
                </a:cubicBezTo>
                <a:cubicBezTo>
                  <a:pt x="294947" y="2880326"/>
                  <a:pt x="297082" y="2881449"/>
                  <a:pt x="297813" y="2884819"/>
                </a:cubicBezTo>
                <a:close/>
                <a:moveTo>
                  <a:pt x="300848" y="3255971"/>
                </a:moveTo>
                <a:cubicBezTo>
                  <a:pt x="300342" y="3257375"/>
                  <a:pt x="299049" y="3259229"/>
                  <a:pt x="297813" y="3259566"/>
                </a:cubicBezTo>
                <a:cubicBezTo>
                  <a:pt x="294609" y="3260352"/>
                  <a:pt x="293822" y="3257881"/>
                  <a:pt x="293710" y="3255129"/>
                </a:cubicBezTo>
                <a:cubicBezTo>
                  <a:pt x="294216" y="3252489"/>
                  <a:pt x="295340" y="3249905"/>
                  <a:pt x="298206" y="3250242"/>
                </a:cubicBezTo>
                <a:cubicBezTo>
                  <a:pt x="301129" y="3250579"/>
                  <a:pt x="301803" y="3253387"/>
                  <a:pt x="300848" y="3255971"/>
                </a:cubicBezTo>
                <a:close/>
                <a:moveTo>
                  <a:pt x="300117" y="3978841"/>
                </a:moveTo>
                <a:cubicBezTo>
                  <a:pt x="300454" y="3980245"/>
                  <a:pt x="300848" y="3981650"/>
                  <a:pt x="301185" y="3983110"/>
                </a:cubicBezTo>
                <a:cubicBezTo>
                  <a:pt x="300398" y="3983335"/>
                  <a:pt x="299668" y="3983559"/>
                  <a:pt x="298937" y="3983784"/>
                </a:cubicBezTo>
                <a:cubicBezTo>
                  <a:pt x="298599" y="3982380"/>
                  <a:pt x="298206" y="3980919"/>
                  <a:pt x="297981" y="3979515"/>
                </a:cubicBezTo>
                <a:cubicBezTo>
                  <a:pt x="297981" y="3979403"/>
                  <a:pt x="299386" y="3979122"/>
                  <a:pt x="300117" y="3978898"/>
                </a:cubicBezTo>
                <a:close/>
                <a:moveTo>
                  <a:pt x="304219" y="4057082"/>
                </a:moveTo>
                <a:cubicBezTo>
                  <a:pt x="305569" y="4058879"/>
                  <a:pt x="304838" y="4060733"/>
                  <a:pt x="302814" y="4060621"/>
                </a:cubicBezTo>
                <a:cubicBezTo>
                  <a:pt x="301522" y="4060621"/>
                  <a:pt x="299893" y="4059329"/>
                  <a:pt x="298993" y="4058093"/>
                </a:cubicBezTo>
                <a:cubicBezTo>
                  <a:pt x="297701" y="4056352"/>
                  <a:pt x="298431" y="4054891"/>
                  <a:pt x="300398" y="4054386"/>
                </a:cubicBezTo>
                <a:cubicBezTo>
                  <a:pt x="301691" y="4055228"/>
                  <a:pt x="303265" y="4055847"/>
                  <a:pt x="304164" y="4057082"/>
                </a:cubicBezTo>
                <a:close/>
                <a:moveTo>
                  <a:pt x="309559" y="3097018"/>
                </a:moveTo>
                <a:cubicBezTo>
                  <a:pt x="310121" y="3099096"/>
                  <a:pt x="308772" y="3100838"/>
                  <a:pt x="307030" y="3100276"/>
                </a:cubicBezTo>
                <a:cubicBezTo>
                  <a:pt x="305850" y="3099939"/>
                  <a:pt x="305175" y="3097917"/>
                  <a:pt x="304332" y="3096625"/>
                </a:cubicBezTo>
                <a:cubicBezTo>
                  <a:pt x="304164" y="3094434"/>
                  <a:pt x="305231" y="3092862"/>
                  <a:pt x="307030" y="3093367"/>
                </a:cubicBezTo>
                <a:cubicBezTo>
                  <a:pt x="308154" y="3093704"/>
                  <a:pt x="309222" y="3095614"/>
                  <a:pt x="309615" y="3097018"/>
                </a:cubicBezTo>
                <a:close/>
                <a:moveTo>
                  <a:pt x="312313" y="2172957"/>
                </a:moveTo>
                <a:cubicBezTo>
                  <a:pt x="314449" y="2173407"/>
                  <a:pt x="317933" y="2174699"/>
                  <a:pt x="317989" y="2175934"/>
                </a:cubicBezTo>
                <a:cubicBezTo>
                  <a:pt x="318214" y="2178799"/>
                  <a:pt x="315236" y="2179192"/>
                  <a:pt x="312875" y="2179473"/>
                </a:cubicBezTo>
                <a:cubicBezTo>
                  <a:pt x="310233" y="2179361"/>
                  <a:pt x="308042" y="2178350"/>
                  <a:pt x="308716" y="2175260"/>
                </a:cubicBezTo>
                <a:cubicBezTo>
                  <a:pt x="308941" y="2174193"/>
                  <a:pt x="311245" y="2172733"/>
                  <a:pt x="312313" y="2172957"/>
                </a:cubicBezTo>
                <a:close/>
                <a:moveTo>
                  <a:pt x="321699" y="1307928"/>
                </a:moveTo>
                <a:cubicBezTo>
                  <a:pt x="321530" y="1308715"/>
                  <a:pt x="321305" y="1310231"/>
                  <a:pt x="321193" y="1310231"/>
                </a:cubicBezTo>
                <a:cubicBezTo>
                  <a:pt x="319787" y="1310063"/>
                  <a:pt x="318382" y="1309726"/>
                  <a:pt x="316977" y="1309445"/>
                </a:cubicBezTo>
                <a:cubicBezTo>
                  <a:pt x="317146" y="1308658"/>
                  <a:pt x="317371" y="1307142"/>
                  <a:pt x="317427" y="1307142"/>
                </a:cubicBezTo>
                <a:cubicBezTo>
                  <a:pt x="318833" y="1307310"/>
                  <a:pt x="320294" y="1307647"/>
                  <a:pt x="321699" y="1307928"/>
                </a:cubicBezTo>
                <a:close/>
                <a:moveTo>
                  <a:pt x="324846" y="2939133"/>
                </a:moveTo>
                <a:cubicBezTo>
                  <a:pt x="325183" y="2941772"/>
                  <a:pt x="324733" y="2944412"/>
                  <a:pt x="321474" y="2945423"/>
                </a:cubicBezTo>
                <a:cubicBezTo>
                  <a:pt x="317427" y="2943907"/>
                  <a:pt x="313887" y="2941155"/>
                  <a:pt x="313044" y="2936773"/>
                </a:cubicBezTo>
                <a:cubicBezTo>
                  <a:pt x="312482" y="2933909"/>
                  <a:pt x="315516" y="2932449"/>
                  <a:pt x="318214" y="2932561"/>
                </a:cubicBezTo>
                <a:cubicBezTo>
                  <a:pt x="322204" y="2932673"/>
                  <a:pt x="324396" y="2935257"/>
                  <a:pt x="324846" y="2939189"/>
                </a:cubicBezTo>
                <a:close/>
                <a:moveTo>
                  <a:pt x="329286" y="2021250"/>
                </a:moveTo>
                <a:cubicBezTo>
                  <a:pt x="330466" y="2020913"/>
                  <a:pt x="333107" y="2022036"/>
                  <a:pt x="333389" y="2022991"/>
                </a:cubicBezTo>
                <a:cubicBezTo>
                  <a:pt x="334569" y="2027204"/>
                  <a:pt x="331984" y="2029282"/>
                  <a:pt x="328443" y="2030405"/>
                </a:cubicBezTo>
                <a:cubicBezTo>
                  <a:pt x="326925" y="2029844"/>
                  <a:pt x="324340" y="2029563"/>
                  <a:pt x="324171" y="2028664"/>
                </a:cubicBezTo>
                <a:cubicBezTo>
                  <a:pt x="323216" y="2024508"/>
                  <a:pt x="325914" y="2022205"/>
                  <a:pt x="329342" y="2021250"/>
                </a:cubicBezTo>
                <a:close/>
                <a:moveTo>
                  <a:pt x="333950" y="1536472"/>
                </a:moveTo>
                <a:cubicBezTo>
                  <a:pt x="332939" y="1539505"/>
                  <a:pt x="330578" y="1539786"/>
                  <a:pt x="328218" y="1539168"/>
                </a:cubicBezTo>
                <a:cubicBezTo>
                  <a:pt x="326251" y="1538663"/>
                  <a:pt x="325745" y="1536865"/>
                  <a:pt x="327207" y="1535405"/>
                </a:cubicBezTo>
                <a:cubicBezTo>
                  <a:pt x="328218" y="1534394"/>
                  <a:pt x="330017" y="1533551"/>
                  <a:pt x="331365" y="1533720"/>
                </a:cubicBezTo>
                <a:cubicBezTo>
                  <a:pt x="332377" y="1533832"/>
                  <a:pt x="333164" y="1535573"/>
                  <a:pt x="333950" y="1536472"/>
                </a:cubicBezTo>
                <a:close/>
                <a:moveTo>
                  <a:pt x="337211" y="1496930"/>
                </a:moveTo>
                <a:cubicBezTo>
                  <a:pt x="338447" y="1495863"/>
                  <a:pt x="339627" y="1494740"/>
                  <a:pt x="340751" y="1493785"/>
                </a:cubicBezTo>
                <a:cubicBezTo>
                  <a:pt x="341819" y="1494852"/>
                  <a:pt x="342886" y="1495919"/>
                  <a:pt x="343955" y="1496930"/>
                </a:cubicBezTo>
                <a:cubicBezTo>
                  <a:pt x="342775" y="1497998"/>
                  <a:pt x="341650" y="1499739"/>
                  <a:pt x="340301" y="1499964"/>
                </a:cubicBezTo>
                <a:cubicBezTo>
                  <a:pt x="339458" y="1500132"/>
                  <a:pt x="338222" y="1497998"/>
                  <a:pt x="337211" y="1496930"/>
                </a:cubicBezTo>
                <a:close/>
                <a:moveTo>
                  <a:pt x="347046" y="1345392"/>
                </a:moveTo>
                <a:cubicBezTo>
                  <a:pt x="346090" y="1347245"/>
                  <a:pt x="345416" y="1350896"/>
                  <a:pt x="343786" y="1351402"/>
                </a:cubicBezTo>
                <a:cubicBezTo>
                  <a:pt x="340358" y="1352469"/>
                  <a:pt x="339852" y="1348986"/>
                  <a:pt x="340583" y="1346571"/>
                </a:cubicBezTo>
                <a:cubicBezTo>
                  <a:pt x="341313" y="1344324"/>
                  <a:pt x="343168" y="1342415"/>
                  <a:pt x="344516" y="1340393"/>
                </a:cubicBezTo>
                <a:cubicBezTo>
                  <a:pt x="345247" y="1341853"/>
                  <a:pt x="345978" y="1343313"/>
                  <a:pt x="346990" y="1345392"/>
                </a:cubicBezTo>
                <a:close/>
                <a:moveTo>
                  <a:pt x="351654" y="2576125"/>
                </a:moveTo>
                <a:cubicBezTo>
                  <a:pt x="353452" y="2577529"/>
                  <a:pt x="354352" y="2580169"/>
                  <a:pt x="355701" y="2582247"/>
                </a:cubicBezTo>
                <a:cubicBezTo>
                  <a:pt x="354295" y="2582809"/>
                  <a:pt x="352890" y="2583314"/>
                  <a:pt x="350811" y="2584100"/>
                </a:cubicBezTo>
                <a:cubicBezTo>
                  <a:pt x="349462" y="2582359"/>
                  <a:pt x="346877" y="2580506"/>
                  <a:pt x="346708" y="2578484"/>
                </a:cubicBezTo>
                <a:cubicBezTo>
                  <a:pt x="346371" y="2575001"/>
                  <a:pt x="349462" y="2574384"/>
                  <a:pt x="351654" y="2576125"/>
                </a:cubicBezTo>
                <a:close/>
                <a:moveTo>
                  <a:pt x="356038" y="2316464"/>
                </a:moveTo>
                <a:cubicBezTo>
                  <a:pt x="353059" y="2316521"/>
                  <a:pt x="351092" y="2314948"/>
                  <a:pt x="351036" y="2312027"/>
                </a:cubicBezTo>
                <a:cubicBezTo>
                  <a:pt x="351036" y="2310679"/>
                  <a:pt x="352329" y="2308601"/>
                  <a:pt x="353565" y="2307983"/>
                </a:cubicBezTo>
                <a:cubicBezTo>
                  <a:pt x="356151" y="2306747"/>
                  <a:pt x="358623" y="2307871"/>
                  <a:pt x="359466" y="2310679"/>
                </a:cubicBezTo>
                <a:cubicBezTo>
                  <a:pt x="360309" y="2313488"/>
                  <a:pt x="358848" y="2315566"/>
                  <a:pt x="356038" y="2316408"/>
                </a:cubicBezTo>
                <a:close/>
                <a:moveTo>
                  <a:pt x="365536" y="3186155"/>
                </a:moveTo>
                <a:cubicBezTo>
                  <a:pt x="364861" y="3187335"/>
                  <a:pt x="364131" y="3188514"/>
                  <a:pt x="363400" y="3189694"/>
                </a:cubicBezTo>
                <a:cubicBezTo>
                  <a:pt x="362501" y="3188627"/>
                  <a:pt x="361489" y="3187672"/>
                  <a:pt x="360871" y="3186492"/>
                </a:cubicBezTo>
                <a:cubicBezTo>
                  <a:pt x="360703" y="3186155"/>
                  <a:pt x="361377" y="3184920"/>
                  <a:pt x="361939" y="3184583"/>
                </a:cubicBezTo>
                <a:cubicBezTo>
                  <a:pt x="363569" y="3183572"/>
                  <a:pt x="364861" y="3184190"/>
                  <a:pt x="365480" y="3186155"/>
                </a:cubicBezTo>
                <a:close/>
                <a:moveTo>
                  <a:pt x="370482" y="4243276"/>
                </a:moveTo>
                <a:cubicBezTo>
                  <a:pt x="366098" y="4249117"/>
                  <a:pt x="360141" y="4247208"/>
                  <a:pt x="354464" y="4246140"/>
                </a:cubicBezTo>
                <a:cubicBezTo>
                  <a:pt x="353790" y="4246028"/>
                  <a:pt x="353228" y="4245074"/>
                  <a:pt x="350418" y="4242377"/>
                </a:cubicBezTo>
                <a:cubicBezTo>
                  <a:pt x="357387" y="4236648"/>
                  <a:pt x="363063" y="4233952"/>
                  <a:pt x="369751" y="4238782"/>
                </a:cubicBezTo>
                <a:cubicBezTo>
                  <a:pt x="370650" y="4239401"/>
                  <a:pt x="371100" y="4242377"/>
                  <a:pt x="370482" y="4243276"/>
                </a:cubicBezTo>
                <a:close/>
                <a:moveTo>
                  <a:pt x="372224" y="5516359"/>
                </a:moveTo>
                <a:cubicBezTo>
                  <a:pt x="373742" y="5515067"/>
                  <a:pt x="375427" y="5515348"/>
                  <a:pt x="375877" y="5517258"/>
                </a:cubicBezTo>
                <a:cubicBezTo>
                  <a:pt x="376102" y="5518381"/>
                  <a:pt x="374978" y="5519897"/>
                  <a:pt x="374416" y="5521189"/>
                </a:cubicBezTo>
                <a:cubicBezTo>
                  <a:pt x="373348" y="5520290"/>
                  <a:pt x="372168" y="5519448"/>
                  <a:pt x="371325" y="5518381"/>
                </a:cubicBezTo>
                <a:cubicBezTo>
                  <a:pt x="371100" y="5518100"/>
                  <a:pt x="371718" y="5516808"/>
                  <a:pt x="372224" y="5516359"/>
                </a:cubicBezTo>
                <a:close/>
                <a:moveTo>
                  <a:pt x="378968" y="2673181"/>
                </a:moveTo>
                <a:cubicBezTo>
                  <a:pt x="378125" y="2674249"/>
                  <a:pt x="377001" y="2675035"/>
                  <a:pt x="375989" y="2675933"/>
                </a:cubicBezTo>
                <a:cubicBezTo>
                  <a:pt x="375259" y="2674810"/>
                  <a:pt x="374528" y="2673631"/>
                  <a:pt x="373797" y="2672451"/>
                </a:cubicBezTo>
                <a:cubicBezTo>
                  <a:pt x="375147" y="2672058"/>
                  <a:pt x="376496" y="2671496"/>
                  <a:pt x="377901" y="2671328"/>
                </a:cubicBezTo>
                <a:cubicBezTo>
                  <a:pt x="378181" y="2671328"/>
                  <a:pt x="379137" y="2672957"/>
                  <a:pt x="378968" y="2673125"/>
                </a:cubicBezTo>
                <a:close/>
                <a:moveTo>
                  <a:pt x="384926" y="4808541"/>
                </a:moveTo>
                <a:cubicBezTo>
                  <a:pt x="384420" y="4810451"/>
                  <a:pt x="383127" y="4811406"/>
                  <a:pt x="381329" y="4810507"/>
                </a:cubicBezTo>
                <a:cubicBezTo>
                  <a:pt x="380036" y="4809833"/>
                  <a:pt x="378181" y="4808485"/>
                  <a:pt x="378125" y="4807362"/>
                </a:cubicBezTo>
                <a:cubicBezTo>
                  <a:pt x="377901" y="4803936"/>
                  <a:pt x="380373" y="4803486"/>
                  <a:pt x="382678" y="4804666"/>
                </a:cubicBezTo>
                <a:cubicBezTo>
                  <a:pt x="383801" y="4805228"/>
                  <a:pt x="384195" y="4807193"/>
                  <a:pt x="384926" y="4808541"/>
                </a:cubicBezTo>
                <a:close/>
                <a:moveTo>
                  <a:pt x="385488" y="3426775"/>
                </a:moveTo>
                <a:cubicBezTo>
                  <a:pt x="393918" y="3421159"/>
                  <a:pt x="399875" y="3413183"/>
                  <a:pt x="413757" y="3410093"/>
                </a:cubicBezTo>
                <a:cubicBezTo>
                  <a:pt x="403472" y="3429921"/>
                  <a:pt x="403528" y="3430089"/>
                  <a:pt x="385488" y="3426775"/>
                </a:cubicBezTo>
                <a:close/>
                <a:moveTo>
                  <a:pt x="400493" y="2864262"/>
                </a:moveTo>
                <a:cubicBezTo>
                  <a:pt x="399762" y="2864655"/>
                  <a:pt x="399033" y="2865497"/>
                  <a:pt x="398357" y="2865385"/>
                </a:cubicBezTo>
                <a:cubicBezTo>
                  <a:pt x="396278" y="2865048"/>
                  <a:pt x="395436" y="2863644"/>
                  <a:pt x="396222" y="2861790"/>
                </a:cubicBezTo>
                <a:cubicBezTo>
                  <a:pt x="396503" y="2861173"/>
                  <a:pt x="397627" y="2860555"/>
                  <a:pt x="398246" y="2860667"/>
                </a:cubicBezTo>
                <a:cubicBezTo>
                  <a:pt x="400381" y="2860948"/>
                  <a:pt x="401056" y="2862296"/>
                  <a:pt x="400493" y="2864262"/>
                </a:cubicBezTo>
                <a:close/>
                <a:moveTo>
                  <a:pt x="417916" y="2989234"/>
                </a:moveTo>
                <a:cubicBezTo>
                  <a:pt x="417635" y="2991705"/>
                  <a:pt x="417522" y="2995075"/>
                  <a:pt x="414376" y="2994570"/>
                </a:cubicBezTo>
                <a:cubicBezTo>
                  <a:pt x="412633" y="2994289"/>
                  <a:pt x="410722" y="2991480"/>
                  <a:pt x="409823" y="2989402"/>
                </a:cubicBezTo>
                <a:cubicBezTo>
                  <a:pt x="408812" y="2986987"/>
                  <a:pt x="409598" y="2983841"/>
                  <a:pt x="412240" y="2983167"/>
                </a:cubicBezTo>
                <a:cubicBezTo>
                  <a:pt x="416736" y="2982044"/>
                  <a:pt x="417522" y="2985695"/>
                  <a:pt x="417916" y="2989234"/>
                </a:cubicBezTo>
                <a:close/>
                <a:moveTo>
                  <a:pt x="419996" y="3106904"/>
                </a:moveTo>
                <a:cubicBezTo>
                  <a:pt x="420164" y="3107746"/>
                  <a:pt x="418309" y="3109880"/>
                  <a:pt x="417410" y="3109880"/>
                </a:cubicBezTo>
                <a:cubicBezTo>
                  <a:pt x="413982" y="3109880"/>
                  <a:pt x="411340" y="3108083"/>
                  <a:pt x="410385" y="3104376"/>
                </a:cubicBezTo>
                <a:cubicBezTo>
                  <a:pt x="411284" y="3103309"/>
                  <a:pt x="412240" y="3101343"/>
                  <a:pt x="413139" y="3101287"/>
                </a:cubicBezTo>
                <a:cubicBezTo>
                  <a:pt x="416679" y="3101231"/>
                  <a:pt x="419265" y="3103196"/>
                  <a:pt x="419996" y="3106847"/>
                </a:cubicBezTo>
                <a:close/>
                <a:moveTo>
                  <a:pt x="426908" y="1280350"/>
                </a:moveTo>
                <a:cubicBezTo>
                  <a:pt x="425391" y="1280350"/>
                  <a:pt x="423368" y="1280968"/>
                  <a:pt x="422581" y="1280182"/>
                </a:cubicBezTo>
                <a:cubicBezTo>
                  <a:pt x="421681" y="1279283"/>
                  <a:pt x="421007" y="1276643"/>
                  <a:pt x="421625" y="1275744"/>
                </a:cubicBezTo>
                <a:cubicBezTo>
                  <a:pt x="423368" y="1273161"/>
                  <a:pt x="426009" y="1273498"/>
                  <a:pt x="427527" y="1275969"/>
                </a:cubicBezTo>
                <a:cubicBezTo>
                  <a:pt x="428145" y="1276924"/>
                  <a:pt x="427133" y="1279002"/>
                  <a:pt x="426852" y="1280350"/>
                </a:cubicBezTo>
                <a:close/>
                <a:moveTo>
                  <a:pt x="436800" y="2375271"/>
                </a:moveTo>
                <a:cubicBezTo>
                  <a:pt x="437137" y="2380270"/>
                  <a:pt x="433709" y="2383528"/>
                  <a:pt x="429213" y="2384370"/>
                </a:cubicBezTo>
                <a:cubicBezTo>
                  <a:pt x="424323" y="2385325"/>
                  <a:pt x="421457" y="2382236"/>
                  <a:pt x="420164" y="2376507"/>
                </a:cubicBezTo>
                <a:cubicBezTo>
                  <a:pt x="421063" y="2372126"/>
                  <a:pt x="424379" y="2370104"/>
                  <a:pt x="429044" y="2370104"/>
                </a:cubicBezTo>
                <a:cubicBezTo>
                  <a:pt x="432585" y="2370104"/>
                  <a:pt x="436462" y="2371003"/>
                  <a:pt x="436744" y="2375271"/>
                </a:cubicBezTo>
                <a:close/>
                <a:moveTo>
                  <a:pt x="443713" y="1160040"/>
                </a:moveTo>
                <a:cubicBezTo>
                  <a:pt x="443038" y="1159535"/>
                  <a:pt x="441970" y="1159142"/>
                  <a:pt x="441858" y="1158524"/>
                </a:cubicBezTo>
                <a:cubicBezTo>
                  <a:pt x="441408" y="1156389"/>
                  <a:pt x="442420" y="1155266"/>
                  <a:pt x="444500" y="1155603"/>
                </a:cubicBezTo>
                <a:cubicBezTo>
                  <a:pt x="445230" y="1155715"/>
                  <a:pt x="446241" y="1156446"/>
                  <a:pt x="446354" y="1157063"/>
                </a:cubicBezTo>
                <a:cubicBezTo>
                  <a:pt x="446804" y="1159198"/>
                  <a:pt x="445792" y="1160209"/>
                  <a:pt x="443713" y="1160040"/>
                </a:cubicBezTo>
                <a:close/>
                <a:moveTo>
                  <a:pt x="448883" y="3191491"/>
                </a:moveTo>
                <a:cubicBezTo>
                  <a:pt x="446410" y="3201321"/>
                  <a:pt x="438654" y="3205364"/>
                  <a:pt x="430280" y="3208341"/>
                </a:cubicBezTo>
                <a:cubicBezTo>
                  <a:pt x="425784" y="3209914"/>
                  <a:pt x="421344" y="3209072"/>
                  <a:pt x="418534" y="3205196"/>
                </a:cubicBezTo>
                <a:cubicBezTo>
                  <a:pt x="413476" y="3198344"/>
                  <a:pt x="411678" y="3190537"/>
                  <a:pt x="416342" y="3182673"/>
                </a:cubicBezTo>
                <a:cubicBezTo>
                  <a:pt x="420333" y="3175933"/>
                  <a:pt x="424998" y="3169530"/>
                  <a:pt x="431236" y="3160206"/>
                </a:cubicBezTo>
                <a:cubicBezTo>
                  <a:pt x="436069" y="3170485"/>
                  <a:pt x="419040" y="3190874"/>
                  <a:pt x="444500" y="3183291"/>
                </a:cubicBezTo>
                <a:cubicBezTo>
                  <a:pt x="447534" y="3182392"/>
                  <a:pt x="449895" y="3187672"/>
                  <a:pt x="448939" y="3191435"/>
                </a:cubicBezTo>
                <a:close/>
                <a:moveTo>
                  <a:pt x="453042" y="2320677"/>
                </a:moveTo>
                <a:cubicBezTo>
                  <a:pt x="451749" y="2322362"/>
                  <a:pt x="450232" y="2322250"/>
                  <a:pt x="448827" y="2320452"/>
                </a:cubicBezTo>
                <a:cubicBezTo>
                  <a:pt x="448827" y="2319778"/>
                  <a:pt x="448490" y="2318711"/>
                  <a:pt x="448827" y="2318206"/>
                </a:cubicBezTo>
                <a:cubicBezTo>
                  <a:pt x="450120" y="2316521"/>
                  <a:pt x="451694" y="2316577"/>
                  <a:pt x="452930" y="2318374"/>
                </a:cubicBezTo>
                <a:cubicBezTo>
                  <a:pt x="453323" y="2318936"/>
                  <a:pt x="453379" y="2320171"/>
                  <a:pt x="452986" y="2320677"/>
                </a:cubicBezTo>
                <a:close/>
                <a:moveTo>
                  <a:pt x="466643" y="3068541"/>
                </a:moveTo>
                <a:cubicBezTo>
                  <a:pt x="468722" y="3070563"/>
                  <a:pt x="469228" y="3073709"/>
                  <a:pt x="466530" y="3075169"/>
                </a:cubicBezTo>
                <a:cubicBezTo>
                  <a:pt x="463102" y="3077023"/>
                  <a:pt x="459843" y="3074664"/>
                  <a:pt x="457201" y="3072417"/>
                </a:cubicBezTo>
                <a:cubicBezTo>
                  <a:pt x="455346" y="3070844"/>
                  <a:pt x="454110" y="3068598"/>
                  <a:pt x="452649" y="3066688"/>
                </a:cubicBezTo>
                <a:cubicBezTo>
                  <a:pt x="453717" y="3065621"/>
                  <a:pt x="454222" y="3064666"/>
                  <a:pt x="454897" y="3064553"/>
                </a:cubicBezTo>
                <a:cubicBezTo>
                  <a:pt x="459393" y="3063936"/>
                  <a:pt x="463440" y="3065340"/>
                  <a:pt x="466699" y="3068541"/>
                </a:cubicBezTo>
                <a:close/>
                <a:moveTo>
                  <a:pt x="473555" y="1684753"/>
                </a:moveTo>
                <a:cubicBezTo>
                  <a:pt x="471252" y="1689246"/>
                  <a:pt x="466755" y="1689303"/>
                  <a:pt x="462484" y="1688011"/>
                </a:cubicBezTo>
                <a:cubicBezTo>
                  <a:pt x="459899" y="1687225"/>
                  <a:pt x="458494" y="1685202"/>
                  <a:pt x="458831" y="1682226"/>
                </a:cubicBezTo>
                <a:cubicBezTo>
                  <a:pt x="460966" y="1677620"/>
                  <a:pt x="464845" y="1676160"/>
                  <a:pt x="469285" y="1677114"/>
                </a:cubicBezTo>
                <a:cubicBezTo>
                  <a:pt x="472994" y="1677901"/>
                  <a:pt x="475523" y="1680878"/>
                  <a:pt x="473555" y="1684753"/>
                </a:cubicBezTo>
                <a:close/>
                <a:moveTo>
                  <a:pt x="482211" y="1845728"/>
                </a:moveTo>
                <a:cubicBezTo>
                  <a:pt x="480469" y="1849267"/>
                  <a:pt x="479794" y="1850558"/>
                  <a:pt x="479176" y="1851850"/>
                </a:cubicBezTo>
                <a:cubicBezTo>
                  <a:pt x="477377" y="1850502"/>
                  <a:pt x="474905" y="1849491"/>
                  <a:pt x="473893" y="1847638"/>
                </a:cubicBezTo>
                <a:cubicBezTo>
                  <a:pt x="472657" y="1845335"/>
                  <a:pt x="473612" y="1842358"/>
                  <a:pt x="476703" y="1842695"/>
                </a:cubicBezTo>
                <a:cubicBezTo>
                  <a:pt x="478895" y="1842920"/>
                  <a:pt x="480862" y="1844886"/>
                  <a:pt x="482267" y="1845728"/>
                </a:cubicBezTo>
                <a:close/>
                <a:moveTo>
                  <a:pt x="486145" y="4127235"/>
                </a:moveTo>
                <a:cubicBezTo>
                  <a:pt x="489180" y="4127235"/>
                  <a:pt x="490304" y="4129706"/>
                  <a:pt x="489123" y="4132346"/>
                </a:cubicBezTo>
                <a:cubicBezTo>
                  <a:pt x="488674" y="4133413"/>
                  <a:pt x="486538" y="4133694"/>
                  <a:pt x="485133" y="4134312"/>
                </a:cubicBezTo>
                <a:cubicBezTo>
                  <a:pt x="484346" y="4133020"/>
                  <a:pt x="482885" y="4131560"/>
                  <a:pt x="483054" y="4130380"/>
                </a:cubicBezTo>
                <a:cubicBezTo>
                  <a:pt x="483279" y="4129088"/>
                  <a:pt x="485021" y="4127178"/>
                  <a:pt x="486089" y="4127178"/>
                </a:cubicBezTo>
                <a:close/>
                <a:moveTo>
                  <a:pt x="485976" y="3221204"/>
                </a:moveTo>
                <a:cubicBezTo>
                  <a:pt x="494687" y="3215980"/>
                  <a:pt x="503399" y="3211094"/>
                  <a:pt x="518742" y="3215250"/>
                </a:cubicBezTo>
                <a:cubicBezTo>
                  <a:pt x="505703" y="3226764"/>
                  <a:pt x="495868" y="3223787"/>
                  <a:pt x="485976" y="3221204"/>
                </a:cubicBezTo>
                <a:close/>
                <a:moveTo>
                  <a:pt x="497779" y="1419813"/>
                </a:moveTo>
                <a:cubicBezTo>
                  <a:pt x="497891" y="1420487"/>
                  <a:pt x="497329" y="1421667"/>
                  <a:pt x="496767" y="1421947"/>
                </a:cubicBezTo>
                <a:cubicBezTo>
                  <a:pt x="495025" y="1422790"/>
                  <a:pt x="493789" y="1421947"/>
                  <a:pt x="493226" y="1419869"/>
                </a:cubicBezTo>
                <a:cubicBezTo>
                  <a:pt x="493564" y="1419139"/>
                  <a:pt x="493732" y="1418016"/>
                  <a:pt x="494294" y="1417735"/>
                </a:cubicBezTo>
                <a:cubicBezTo>
                  <a:pt x="496036" y="1416836"/>
                  <a:pt x="497386" y="1417679"/>
                  <a:pt x="497722" y="1419813"/>
                </a:cubicBezTo>
                <a:close/>
                <a:moveTo>
                  <a:pt x="503286" y="3051354"/>
                </a:moveTo>
                <a:cubicBezTo>
                  <a:pt x="506096" y="3051691"/>
                  <a:pt x="507502" y="3054050"/>
                  <a:pt x="506378" y="3056747"/>
                </a:cubicBezTo>
                <a:cubicBezTo>
                  <a:pt x="505928" y="3057926"/>
                  <a:pt x="503848" y="3058431"/>
                  <a:pt x="502556" y="3059218"/>
                </a:cubicBezTo>
                <a:cubicBezTo>
                  <a:pt x="499746" y="3058375"/>
                  <a:pt x="498397" y="3056353"/>
                  <a:pt x="499465" y="3053657"/>
                </a:cubicBezTo>
                <a:cubicBezTo>
                  <a:pt x="499914" y="3052478"/>
                  <a:pt x="502050" y="3051242"/>
                  <a:pt x="503286" y="3051354"/>
                </a:cubicBezTo>
                <a:close/>
                <a:moveTo>
                  <a:pt x="507052" y="1339494"/>
                </a:moveTo>
                <a:cubicBezTo>
                  <a:pt x="506827" y="1340449"/>
                  <a:pt x="504916" y="1341067"/>
                  <a:pt x="503792" y="1341853"/>
                </a:cubicBezTo>
                <a:cubicBezTo>
                  <a:pt x="501656" y="1340112"/>
                  <a:pt x="500870" y="1337753"/>
                  <a:pt x="501938" y="1335282"/>
                </a:cubicBezTo>
                <a:cubicBezTo>
                  <a:pt x="502668" y="1333540"/>
                  <a:pt x="504635" y="1333428"/>
                  <a:pt x="505816" y="1335057"/>
                </a:cubicBezTo>
                <a:cubicBezTo>
                  <a:pt x="506658" y="1336293"/>
                  <a:pt x="507389" y="1338146"/>
                  <a:pt x="507108" y="1339494"/>
                </a:cubicBezTo>
                <a:close/>
                <a:moveTo>
                  <a:pt x="507108" y="2236370"/>
                </a:moveTo>
                <a:cubicBezTo>
                  <a:pt x="506209" y="2235134"/>
                  <a:pt x="504916" y="2234011"/>
                  <a:pt x="504523" y="2232607"/>
                </a:cubicBezTo>
                <a:cubicBezTo>
                  <a:pt x="503961" y="2230585"/>
                  <a:pt x="505197" y="2228844"/>
                  <a:pt x="506996" y="2229293"/>
                </a:cubicBezTo>
                <a:cubicBezTo>
                  <a:pt x="508120" y="2229574"/>
                  <a:pt x="509188" y="2231484"/>
                  <a:pt x="509581" y="2232888"/>
                </a:cubicBezTo>
                <a:cubicBezTo>
                  <a:pt x="510143" y="2234910"/>
                  <a:pt x="509019" y="2236202"/>
                  <a:pt x="507108" y="2236426"/>
                </a:cubicBezTo>
                <a:close/>
                <a:moveTo>
                  <a:pt x="514864" y="2438628"/>
                </a:moveTo>
                <a:cubicBezTo>
                  <a:pt x="515257" y="2439470"/>
                  <a:pt x="514077" y="2441998"/>
                  <a:pt x="512953" y="2442616"/>
                </a:cubicBezTo>
                <a:cubicBezTo>
                  <a:pt x="510593" y="2443964"/>
                  <a:pt x="508120" y="2443290"/>
                  <a:pt x="506378" y="2440931"/>
                </a:cubicBezTo>
                <a:cubicBezTo>
                  <a:pt x="507052" y="2439526"/>
                  <a:pt x="507333" y="2437448"/>
                  <a:pt x="508457" y="2436831"/>
                </a:cubicBezTo>
                <a:cubicBezTo>
                  <a:pt x="510873" y="2435482"/>
                  <a:pt x="513571" y="2436044"/>
                  <a:pt x="514864" y="2438628"/>
                </a:cubicBezTo>
                <a:close/>
                <a:moveTo>
                  <a:pt x="518011" y="1476823"/>
                </a:moveTo>
                <a:cubicBezTo>
                  <a:pt x="518967" y="1476542"/>
                  <a:pt x="521327" y="1477834"/>
                  <a:pt x="521439" y="1478564"/>
                </a:cubicBezTo>
                <a:cubicBezTo>
                  <a:pt x="521721" y="1481372"/>
                  <a:pt x="519978" y="1482832"/>
                  <a:pt x="517281" y="1483169"/>
                </a:cubicBezTo>
                <a:cubicBezTo>
                  <a:pt x="516437" y="1482102"/>
                  <a:pt x="514696" y="1480698"/>
                  <a:pt x="514921" y="1479968"/>
                </a:cubicBezTo>
                <a:cubicBezTo>
                  <a:pt x="515314" y="1478676"/>
                  <a:pt x="516775" y="1477160"/>
                  <a:pt x="518011" y="1476823"/>
                </a:cubicBezTo>
                <a:close/>
                <a:moveTo>
                  <a:pt x="522732" y="1268780"/>
                </a:moveTo>
                <a:cubicBezTo>
                  <a:pt x="522058" y="1268274"/>
                  <a:pt x="520990" y="1267881"/>
                  <a:pt x="520878" y="1267263"/>
                </a:cubicBezTo>
                <a:cubicBezTo>
                  <a:pt x="520428" y="1265185"/>
                  <a:pt x="521439" y="1264006"/>
                  <a:pt x="523519" y="1264399"/>
                </a:cubicBezTo>
                <a:cubicBezTo>
                  <a:pt x="524250" y="1264511"/>
                  <a:pt x="525261" y="1265241"/>
                  <a:pt x="525374" y="1265859"/>
                </a:cubicBezTo>
                <a:cubicBezTo>
                  <a:pt x="525823" y="1267937"/>
                  <a:pt x="524811" y="1268948"/>
                  <a:pt x="522732" y="1268780"/>
                </a:cubicBezTo>
                <a:close/>
                <a:moveTo>
                  <a:pt x="526161" y="4803037"/>
                </a:moveTo>
                <a:cubicBezTo>
                  <a:pt x="526161" y="4805059"/>
                  <a:pt x="524587" y="4805677"/>
                  <a:pt x="522676" y="4804891"/>
                </a:cubicBezTo>
                <a:cubicBezTo>
                  <a:pt x="520541" y="4803430"/>
                  <a:pt x="518911" y="4801577"/>
                  <a:pt x="520541" y="4798993"/>
                </a:cubicBezTo>
                <a:cubicBezTo>
                  <a:pt x="520990" y="4798263"/>
                  <a:pt x="523631" y="4798151"/>
                  <a:pt x="524531" y="4798825"/>
                </a:cubicBezTo>
                <a:cubicBezTo>
                  <a:pt x="525542" y="4799667"/>
                  <a:pt x="526216" y="4801633"/>
                  <a:pt x="526216" y="4803037"/>
                </a:cubicBezTo>
                <a:close/>
                <a:moveTo>
                  <a:pt x="533242" y="5442724"/>
                </a:moveTo>
                <a:cubicBezTo>
                  <a:pt x="537851" y="5445251"/>
                  <a:pt x="536614" y="5450138"/>
                  <a:pt x="535546" y="5454350"/>
                </a:cubicBezTo>
                <a:cubicBezTo>
                  <a:pt x="534872" y="5456934"/>
                  <a:pt x="533354" y="5459069"/>
                  <a:pt x="529926" y="5458675"/>
                </a:cubicBezTo>
                <a:cubicBezTo>
                  <a:pt x="526273" y="5455418"/>
                  <a:pt x="526892" y="5451093"/>
                  <a:pt x="528015" y="5446880"/>
                </a:cubicBezTo>
                <a:cubicBezTo>
                  <a:pt x="528690" y="5444297"/>
                  <a:pt x="530657" y="5441264"/>
                  <a:pt x="533242" y="5442668"/>
                </a:cubicBezTo>
                <a:close/>
                <a:moveTo>
                  <a:pt x="538187" y="4861395"/>
                </a:moveTo>
                <a:cubicBezTo>
                  <a:pt x="537626" y="4862799"/>
                  <a:pt x="537401" y="4864990"/>
                  <a:pt x="536333" y="4865551"/>
                </a:cubicBezTo>
                <a:cubicBezTo>
                  <a:pt x="533917" y="4866899"/>
                  <a:pt x="531444" y="4865832"/>
                  <a:pt x="530825" y="4863023"/>
                </a:cubicBezTo>
                <a:cubicBezTo>
                  <a:pt x="530544" y="4861788"/>
                  <a:pt x="531500" y="4859485"/>
                  <a:pt x="532512" y="4858867"/>
                </a:cubicBezTo>
                <a:cubicBezTo>
                  <a:pt x="534984" y="4857519"/>
                  <a:pt x="537064" y="4858643"/>
                  <a:pt x="538132" y="4861395"/>
                </a:cubicBezTo>
                <a:close/>
                <a:moveTo>
                  <a:pt x="544314" y="3846792"/>
                </a:moveTo>
                <a:cubicBezTo>
                  <a:pt x="544314" y="3849713"/>
                  <a:pt x="543021" y="3851791"/>
                  <a:pt x="538918" y="3851567"/>
                </a:cubicBezTo>
                <a:cubicBezTo>
                  <a:pt x="537907" y="3849882"/>
                  <a:pt x="535940" y="3847860"/>
                  <a:pt x="535546" y="3845557"/>
                </a:cubicBezTo>
                <a:cubicBezTo>
                  <a:pt x="534984" y="3842692"/>
                  <a:pt x="536727" y="3840221"/>
                  <a:pt x="539986" y="3840951"/>
                </a:cubicBezTo>
                <a:cubicBezTo>
                  <a:pt x="542684" y="3841569"/>
                  <a:pt x="544314" y="3843928"/>
                  <a:pt x="544370" y="3846792"/>
                </a:cubicBezTo>
                <a:close/>
                <a:moveTo>
                  <a:pt x="547180" y="3967608"/>
                </a:moveTo>
                <a:cubicBezTo>
                  <a:pt x="547180" y="3967608"/>
                  <a:pt x="547742" y="3966260"/>
                  <a:pt x="548023" y="3965530"/>
                </a:cubicBezTo>
                <a:cubicBezTo>
                  <a:pt x="549260" y="3966148"/>
                  <a:pt x="550552" y="3966765"/>
                  <a:pt x="551789" y="3967439"/>
                </a:cubicBezTo>
                <a:cubicBezTo>
                  <a:pt x="551452" y="3968169"/>
                  <a:pt x="551170" y="3968900"/>
                  <a:pt x="550833" y="3969630"/>
                </a:cubicBezTo>
                <a:cubicBezTo>
                  <a:pt x="549597" y="3969012"/>
                  <a:pt x="548304" y="3968394"/>
                  <a:pt x="547124" y="3967664"/>
                </a:cubicBezTo>
                <a:close/>
                <a:moveTo>
                  <a:pt x="556734" y="1055120"/>
                </a:moveTo>
                <a:cubicBezTo>
                  <a:pt x="556734" y="1057142"/>
                  <a:pt x="553868" y="1059052"/>
                  <a:pt x="552463" y="1060849"/>
                </a:cubicBezTo>
                <a:cubicBezTo>
                  <a:pt x="550327" y="1060175"/>
                  <a:pt x="547742" y="1060007"/>
                  <a:pt x="547517" y="1059164"/>
                </a:cubicBezTo>
                <a:cubicBezTo>
                  <a:pt x="546787" y="1056187"/>
                  <a:pt x="548866" y="1054222"/>
                  <a:pt x="551283" y="1053042"/>
                </a:cubicBezTo>
                <a:cubicBezTo>
                  <a:pt x="553699" y="1051806"/>
                  <a:pt x="556847" y="1051469"/>
                  <a:pt x="556734" y="1055176"/>
                </a:cubicBezTo>
                <a:close/>
                <a:moveTo>
                  <a:pt x="554317" y="1516926"/>
                </a:moveTo>
                <a:cubicBezTo>
                  <a:pt x="552857" y="1516926"/>
                  <a:pt x="550833" y="1516308"/>
                  <a:pt x="550047" y="1515185"/>
                </a:cubicBezTo>
                <a:cubicBezTo>
                  <a:pt x="548023" y="1512489"/>
                  <a:pt x="549765" y="1510579"/>
                  <a:pt x="552238" y="1509624"/>
                </a:cubicBezTo>
                <a:cubicBezTo>
                  <a:pt x="554711" y="1508726"/>
                  <a:pt x="556959" y="1509400"/>
                  <a:pt x="558083" y="1511702"/>
                </a:cubicBezTo>
                <a:cubicBezTo>
                  <a:pt x="558701" y="1515185"/>
                  <a:pt x="557072" y="1516814"/>
                  <a:pt x="554317" y="1516870"/>
                </a:cubicBezTo>
                <a:close/>
                <a:moveTo>
                  <a:pt x="562580" y="4374707"/>
                </a:moveTo>
                <a:cubicBezTo>
                  <a:pt x="570729" y="4374539"/>
                  <a:pt x="571684" y="4381616"/>
                  <a:pt x="571740" y="4388187"/>
                </a:cubicBezTo>
                <a:cubicBezTo>
                  <a:pt x="571909" y="4402678"/>
                  <a:pt x="568705" y="4416664"/>
                  <a:pt x="565839" y="4430706"/>
                </a:cubicBezTo>
                <a:cubicBezTo>
                  <a:pt x="565277" y="4433458"/>
                  <a:pt x="563423" y="4435873"/>
                  <a:pt x="560388" y="4435536"/>
                </a:cubicBezTo>
                <a:cubicBezTo>
                  <a:pt x="556509" y="4435086"/>
                  <a:pt x="553699" y="4432166"/>
                  <a:pt x="553755" y="4428346"/>
                </a:cubicBezTo>
                <a:cubicBezTo>
                  <a:pt x="553755" y="4419528"/>
                  <a:pt x="559376" y="4411159"/>
                  <a:pt x="555442" y="4401892"/>
                </a:cubicBezTo>
                <a:cubicBezTo>
                  <a:pt x="554880" y="4397567"/>
                  <a:pt x="553868" y="4393130"/>
                  <a:pt x="553924" y="4388692"/>
                </a:cubicBezTo>
                <a:cubicBezTo>
                  <a:pt x="553981" y="4382346"/>
                  <a:pt x="554430" y="4374876"/>
                  <a:pt x="562636" y="4374707"/>
                </a:cubicBezTo>
                <a:close/>
                <a:moveTo>
                  <a:pt x="562748" y="3208791"/>
                </a:moveTo>
                <a:cubicBezTo>
                  <a:pt x="563872" y="3207611"/>
                  <a:pt x="564940" y="3205533"/>
                  <a:pt x="566064" y="3205533"/>
                </a:cubicBezTo>
                <a:cubicBezTo>
                  <a:pt x="567188" y="3205533"/>
                  <a:pt x="568368" y="3207555"/>
                  <a:pt x="569717" y="3208903"/>
                </a:cubicBezTo>
                <a:cubicBezTo>
                  <a:pt x="568537" y="3210026"/>
                  <a:pt x="567357" y="3211992"/>
                  <a:pt x="566177" y="3211992"/>
                </a:cubicBezTo>
                <a:cubicBezTo>
                  <a:pt x="565052" y="3211992"/>
                  <a:pt x="563872" y="3209970"/>
                  <a:pt x="562748" y="3208847"/>
                </a:cubicBezTo>
                <a:close/>
                <a:moveTo>
                  <a:pt x="578990" y="1558209"/>
                </a:moveTo>
                <a:cubicBezTo>
                  <a:pt x="577136" y="1562421"/>
                  <a:pt x="573820" y="1565960"/>
                  <a:pt x="568874" y="1564219"/>
                </a:cubicBezTo>
                <a:cubicBezTo>
                  <a:pt x="563872" y="1562478"/>
                  <a:pt x="562129" y="1557422"/>
                  <a:pt x="565221" y="1553547"/>
                </a:cubicBezTo>
                <a:cubicBezTo>
                  <a:pt x="572134" y="1544729"/>
                  <a:pt x="570392" y="1533495"/>
                  <a:pt x="574719" y="1523554"/>
                </a:cubicBezTo>
                <a:cubicBezTo>
                  <a:pt x="580620" y="1534731"/>
                  <a:pt x="584330" y="1545908"/>
                  <a:pt x="578990" y="1558209"/>
                </a:cubicBezTo>
                <a:close/>
                <a:moveTo>
                  <a:pt x="583318" y="1995133"/>
                </a:moveTo>
                <a:cubicBezTo>
                  <a:pt x="581856" y="1994908"/>
                  <a:pt x="579889" y="1995189"/>
                  <a:pt x="578990" y="1994290"/>
                </a:cubicBezTo>
                <a:cubicBezTo>
                  <a:pt x="578148" y="1993447"/>
                  <a:pt x="578372" y="1991425"/>
                  <a:pt x="578148" y="1989909"/>
                </a:cubicBezTo>
                <a:cubicBezTo>
                  <a:pt x="579608" y="1990134"/>
                  <a:pt x="581576" y="1989909"/>
                  <a:pt x="582418" y="1990751"/>
                </a:cubicBezTo>
                <a:cubicBezTo>
                  <a:pt x="583261" y="1991594"/>
                  <a:pt x="583037" y="1993616"/>
                  <a:pt x="583318" y="1995133"/>
                </a:cubicBezTo>
                <a:close/>
                <a:moveTo>
                  <a:pt x="611250" y="2483280"/>
                </a:moveTo>
                <a:cubicBezTo>
                  <a:pt x="598998" y="2487999"/>
                  <a:pt x="587927" y="2491256"/>
                  <a:pt x="574326" y="2484348"/>
                </a:cubicBezTo>
                <a:cubicBezTo>
                  <a:pt x="587083" y="2479180"/>
                  <a:pt x="599391" y="2478827"/>
                  <a:pt x="611250" y="2483280"/>
                </a:cubicBezTo>
                <a:close/>
                <a:moveTo>
                  <a:pt x="612936" y="2250019"/>
                </a:moveTo>
                <a:cubicBezTo>
                  <a:pt x="616364" y="2250917"/>
                  <a:pt x="620130" y="2252602"/>
                  <a:pt x="619624" y="2256815"/>
                </a:cubicBezTo>
                <a:cubicBezTo>
                  <a:pt x="618949" y="2262207"/>
                  <a:pt x="614341" y="2263499"/>
                  <a:pt x="609845" y="2263162"/>
                </a:cubicBezTo>
                <a:cubicBezTo>
                  <a:pt x="604899" y="2262825"/>
                  <a:pt x="602201" y="2259736"/>
                  <a:pt x="602370" y="2254287"/>
                </a:cubicBezTo>
                <a:cubicBezTo>
                  <a:pt x="604225" y="2248671"/>
                  <a:pt x="608496" y="2248783"/>
                  <a:pt x="612880" y="2249963"/>
                </a:cubicBezTo>
                <a:close/>
                <a:moveTo>
                  <a:pt x="611924" y="1761758"/>
                </a:moveTo>
                <a:cubicBezTo>
                  <a:pt x="612093" y="1764623"/>
                  <a:pt x="610632" y="1766532"/>
                  <a:pt x="608159" y="1766926"/>
                </a:cubicBezTo>
                <a:cubicBezTo>
                  <a:pt x="607147" y="1767094"/>
                  <a:pt x="605011" y="1765634"/>
                  <a:pt x="604787" y="1764567"/>
                </a:cubicBezTo>
                <a:cubicBezTo>
                  <a:pt x="604169" y="1761814"/>
                  <a:pt x="605855" y="1759792"/>
                  <a:pt x="608440" y="1759399"/>
                </a:cubicBezTo>
                <a:cubicBezTo>
                  <a:pt x="609508" y="1759231"/>
                  <a:pt x="610800" y="1760916"/>
                  <a:pt x="611980" y="1761702"/>
                </a:cubicBezTo>
                <a:close/>
                <a:moveTo>
                  <a:pt x="614734" y="2060960"/>
                </a:moveTo>
                <a:cubicBezTo>
                  <a:pt x="613948" y="2063095"/>
                  <a:pt x="611362" y="2064948"/>
                  <a:pt x="609227" y="2065959"/>
                </a:cubicBezTo>
                <a:cubicBezTo>
                  <a:pt x="607485" y="2066802"/>
                  <a:pt x="606080" y="2065060"/>
                  <a:pt x="605967" y="2062982"/>
                </a:cubicBezTo>
                <a:cubicBezTo>
                  <a:pt x="606248" y="2060005"/>
                  <a:pt x="607822" y="2057759"/>
                  <a:pt x="610464" y="2057029"/>
                </a:cubicBezTo>
                <a:cubicBezTo>
                  <a:pt x="613385" y="2056186"/>
                  <a:pt x="616027" y="2057478"/>
                  <a:pt x="614734" y="2060960"/>
                </a:cubicBezTo>
                <a:close/>
                <a:moveTo>
                  <a:pt x="622322" y="1118645"/>
                </a:moveTo>
                <a:cubicBezTo>
                  <a:pt x="621704" y="1121454"/>
                  <a:pt x="619287" y="1122521"/>
                  <a:pt x="616870" y="1121173"/>
                </a:cubicBezTo>
                <a:cubicBezTo>
                  <a:pt x="615859" y="1120611"/>
                  <a:pt x="615634" y="1118477"/>
                  <a:pt x="615016" y="1117073"/>
                </a:cubicBezTo>
                <a:cubicBezTo>
                  <a:pt x="616084" y="1114320"/>
                  <a:pt x="618163" y="1113253"/>
                  <a:pt x="620636" y="1114545"/>
                </a:cubicBezTo>
                <a:cubicBezTo>
                  <a:pt x="621648" y="1115107"/>
                  <a:pt x="622603" y="1117409"/>
                  <a:pt x="622322" y="1118645"/>
                </a:cubicBezTo>
                <a:close/>
                <a:moveTo>
                  <a:pt x="627155" y="2091291"/>
                </a:moveTo>
                <a:cubicBezTo>
                  <a:pt x="628729" y="2101007"/>
                  <a:pt x="625863" y="2106231"/>
                  <a:pt x="617769" y="2109601"/>
                </a:cubicBezTo>
                <a:cubicBezTo>
                  <a:pt x="617769" y="2101401"/>
                  <a:pt x="620186" y="2095952"/>
                  <a:pt x="627155" y="2091291"/>
                </a:cubicBezTo>
                <a:close/>
                <a:moveTo>
                  <a:pt x="628055" y="998728"/>
                </a:moveTo>
                <a:cubicBezTo>
                  <a:pt x="627886" y="999346"/>
                  <a:pt x="626930" y="1000133"/>
                  <a:pt x="626368" y="1000133"/>
                </a:cubicBezTo>
                <a:cubicBezTo>
                  <a:pt x="624289" y="1000133"/>
                  <a:pt x="623502" y="998841"/>
                  <a:pt x="623895" y="996706"/>
                </a:cubicBezTo>
                <a:cubicBezTo>
                  <a:pt x="624458" y="996201"/>
                  <a:pt x="625076" y="995302"/>
                  <a:pt x="625638" y="995302"/>
                </a:cubicBezTo>
                <a:cubicBezTo>
                  <a:pt x="627717" y="995302"/>
                  <a:pt x="628617" y="996650"/>
                  <a:pt x="628055" y="998728"/>
                </a:cubicBezTo>
                <a:close/>
                <a:moveTo>
                  <a:pt x="661382" y="1403525"/>
                </a:moveTo>
                <a:cubicBezTo>
                  <a:pt x="650423" y="1403581"/>
                  <a:pt x="642217" y="1415376"/>
                  <a:pt x="628167" y="1412174"/>
                </a:cubicBezTo>
                <a:cubicBezTo>
                  <a:pt x="634349" y="1400379"/>
                  <a:pt x="644971" y="1397178"/>
                  <a:pt x="652559" y="1390775"/>
                </a:cubicBezTo>
                <a:cubicBezTo>
                  <a:pt x="655987" y="1387910"/>
                  <a:pt x="660651" y="1392066"/>
                  <a:pt x="662675" y="1396504"/>
                </a:cubicBezTo>
                <a:cubicBezTo>
                  <a:pt x="663911" y="1399144"/>
                  <a:pt x="663743" y="1403468"/>
                  <a:pt x="661382" y="1403468"/>
                </a:cubicBezTo>
                <a:close/>
                <a:moveTo>
                  <a:pt x="675826" y="2232045"/>
                </a:moveTo>
                <a:cubicBezTo>
                  <a:pt x="675320" y="2244121"/>
                  <a:pt x="675320" y="2256309"/>
                  <a:pt x="671611" y="2268161"/>
                </a:cubicBezTo>
                <a:cubicBezTo>
                  <a:pt x="670150" y="2272710"/>
                  <a:pt x="666046" y="2275462"/>
                  <a:pt x="661157" y="2273946"/>
                </a:cubicBezTo>
                <a:cubicBezTo>
                  <a:pt x="655987" y="2272317"/>
                  <a:pt x="654919" y="2267206"/>
                  <a:pt x="656436" y="2262937"/>
                </a:cubicBezTo>
                <a:cubicBezTo>
                  <a:pt x="660258" y="2252209"/>
                  <a:pt x="664923" y="2241874"/>
                  <a:pt x="669307" y="2231371"/>
                </a:cubicBezTo>
                <a:cubicBezTo>
                  <a:pt x="671499" y="2231596"/>
                  <a:pt x="673691" y="2231821"/>
                  <a:pt x="675826" y="2232101"/>
                </a:cubicBezTo>
                <a:close/>
                <a:moveTo>
                  <a:pt x="683413" y="1672396"/>
                </a:moveTo>
                <a:cubicBezTo>
                  <a:pt x="684031" y="1674418"/>
                  <a:pt x="683076" y="1675654"/>
                  <a:pt x="681221" y="1675823"/>
                </a:cubicBezTo>
                <a:cubicBezTo>
                  <a:pt x="680434" y="1674531"/>
                  <a:pt x="679366" y="1673295"/>
                  <a:pt x="678917" y="1671891"/>
                </a:cubicBezTo>
                <a:cubicBezTo>
                  <a:pt x="678243" y="1669813"/>
                  <a:pt x="679311" y="1668128"/>
                  <a:pt x="680996" y="1668689"/>
                </a:cubicBezTo>
                <a:cubicBezTo>
                  <a:pt x="682065" y="1669026"/>
                  <a:pt x="682907" y="1670992"/>
                  <a:pt x="683357" y="1672453"/>
                </a:cubicBezTo>
                <a:close/>
                <a:moveTo>
                  <a:pt x="687797" y="1207165"/>
                </a:moveTo>
                <a:cubicBezTo>
                  <a:pt x="686391" y="1206715"/>
                  <a:pt x="684200" y="1206603"/>
                  <a:pt x="683806" y="1205704"/>
                </a:cubicBezTo>
                <a:cubicBezTo>
                  <a:pt x="682683" y="1203121"/>
                  <a:pt x="684088" y="1200818"/>
                  <a:pt x="686504" y="1200031"/>
                </a:cubicBezTo>
                <a:cubicBezTo>
                  <a:pt x="687628" y="1199638"/>
                  <a:pt x="690045" y="1200424"/>
                  <a:pt x="690439" y="1201379"/>
                </a:cubicBezTo>
                <a:cubicBezTo>
                  <a:pt x="691562" y="1203963"/>
                  <a:pt x="690101" y="1205929"/>
                  <a:pt x="687741" y="1207221"/>
                </a:cubicBezTo>
                <a:close/>
                <a:moveTo>
                  <a:pt x="704151" y="1972722"/>
                </a:moveTo>
                <a:cubicBezTo>
                  <a:pt x="695441" y="1969970"/>
                  <a:pt x="688472" y="1965364"/>
                  <a:pt x="684650" y="1953344"/>
                </a:cubicBezTo>
                <a:cubicBezTo>
                  <a:pt x="695441" y="1958287"/>
                  <a:pt x="701903" y="1963117"/>
                  <a:pt x="704151" y="1972722"/>
                </a:cubicBezTo>
                <a:close/>
                <a:moveTo>
                  <a:pt x="710053" y="1154592"/>
                </a:moveTo>
                <a:cubicBezTo>
                  <a:pt x="710053" y="1154592"/>
                  <a:pt x="708367" y="1156670"/>
                  <a:pt x="707018" y="1158243"/>
                </a:cubicBezTo>
                <a:cubicBezTo>
                  <a:pt x="705220" y="1156895"/>
                  <a:pt x="702690" y="1155884"/>
                  <a:pt x="701679" y="1154031"/>
                </a:cubicBezTo>
                <a:cubicBezTo>
                  <a:pt x="700161" y="1151166"/>
                  <a:pt x="701959" y="1149088"/>
                  <a:pt x="704882" y="1150043"/>
                </a:cubicBezTo>
                <a:cubicBezTo>
                  <a:pt x="706905" y="1150660"/>
                  <a:pt x="708479" y="1152907"/>
                  <a:pt x="709997" y="1154592"/>
                </a:cubicBezTo>
                <a:close/>
                <a:moveTo>
                  <a:pt x="718708" y="1397515"/>
                </a:moveTo>
                <a:cubicBezTo>
                  <a:pt x="721293" y="1398133"/>
                  <a:pt x="722642" y="1400435"/>
                  <a:pt x="722642" y="1401671"/>
                </a:cubicBezTo>
                <a:cubicBezTo>
                  <a:pt x="722193" y="1406333"/>
                  <a:pt x="720450" y="1408130"/>
                  <a:pt x="717640" y="1408130"/>
                </a:cubicBezTo>
                <a:cubicBezTo>
                  <a:pt x="714774" y="1408130"/>
                  <a:pt x="713032" y="1405996"/>
                  <a:pt x="712807" y="1403244"/>
                </a:cubicBezTo>
                <a:cubicBezTo>
                  <a:pt x="712525" y="1399144"/>
                  <a:pt x="714549" y="1396616"/>
                  <a:pt x="718708" y="1397571"/>
                </a:cubicBezTo>
                <a:close/>
                <a:moveTo>
                  <a:pt x="733770" y="933855"/>
                </a:moveTo>
                <a:cubicBezTo>
                  <a:pt x="733433" y="935428"/>
                  <a:pt x="729948" y="936327"/>
                  <a:pt x="728487" y="937169"/>
                </a:cubicBezTo>
                <a:cubicBezTo>
                  <a:pt x="724103" y="936551"/>
                  <a:pt x="720506" y="935484"/>
                  <a:pt x="721124" y="931103"/>
                </a:cubicBezTo>
                <a:cubicBezTo>
                  <a:pt x="721518" y="928183"/>
                  <a:pt x="724834" y="928070"/>
                  <a:pt x="727307" y="928576"/>
                </a:cubicBezTo>
                <a:cubicBezTo>
                  <a:pt x="730285" y="929194"/>
                  <a:pt x="734782" y="928857"/>
                  <a:pt x="733770" y="933799"/>
                </a:cubicBezTo>
                <a:close/>
                <a:moveTo>
                  <a:pt x="736074" y="1120611"/>
                </a:moveTo>
                <a:cubicBezTo>
                  <a:pt x="733714" y="1121903"/>
                  <a:pt x="731465" y="1120948"/>
                  <a:pt x="729667" y="1118926"/>
                </a:cubicBezTo>
                <a:cubicBezTo>
                  <a:pt x="729049" y="1117016"/>
                  <a:pt x="729667" y="1115556"/>
                  <a:pt x="731634" y="1115388"/>
                </a:cubicBezTo>
                <a:cubicBezTo>
                  <a:pt x="733095" y="1115275"/>
                  <a:pt x="735006" y="1115668"/>
                  <a:pt x="736018" y="1116623"/>
                </a:cubicBezTo>
                <a:cubicBezTo>
                  <a:pt x="736692" y="1117297"/>
                  <a:pt x="736636" y="1120274"/>
                  <a:pt x="736018" y="1120611"/>
                </a:cubicBezTo>
                <a:close/>
                <a:moveTo>
                  <a:pt x="739728" y="2245469"/>
                </a:moveTo>
                <a:cubicBezTo>
                  <a:pt x="740683" y="2246480"/>
                  <a:pt x="741244" y="2248502"/>
                  <a:pt x="740908" y="2249906"/>
                </a:cubicBezTo>
                <a:cubicBezTo>
                  <a:pt x="740683" y="2250861"/>
                  <a:pt x="738828" y="2251423"/>
                  <a:pt x="737648" y="2252209"/>
                </a:cubicBezTo>
                <a:cubicBezTo>
                  <a:pt x="735624" y="2250412"/>
                  <a:pt x="734782" y="2248109"/>
                  <a:pt x="735906" y="2245638"/>
                </a:cubicBezTo>
                <a:cubicBezTo>
                  <a:pt x="736187" y="2245020"/>
                  <a:pt x="739053" y="2244851"/>
                  <a:pt x="739671" y="2245525"/>
                </a:cubicBezTo>
                <a:close/>
                <a:moveTo>
                  <a:pt x="747933" y="1223902"/>
                </a:moveTo>
                <a:cubicBezTo>
                  <a:pt x="748551" y="1226823"/>
                  <a:pt x="746415" y="1228171"/>
                  <a:pt x="744729" y="1228002"/>
                </a:cubicBezTo>
                <a:cubicBezTo>
                  <a:pt x="740851" y="1226992"/>
                  <a:pt x="739559" y="1224857"/>
                  <a:pt x="739390" y="1222273"/>
                </a:cubicBezTo>
                <a:cubicBezTo>
                  <a:pt x="739165" y="1219240"/>
                  <a:pt x="741076" y="1217275"/>
                  <a:pt x="743774" y="1218510"/>
                </a:cubicBezTo>
                <a:cubicBezTo>
                  <a:pt x="745628" y="1219353"/>
                  <a:pt x="747483" y="1221824"/>
                  <a:pt x="747933" y="1223902"/>
                </a:cubicBezTo>
                <a:close/>
                <a:moveTo>
                  <a:pt x="751361" y="2147514"/>
                </a:moveTo>
                <a:cubicBezTo>
                  <a:pt x="750630" y="2148749"/>
                  <a:pt x="748776" y="2149648"/>
                  <a:pt x="747315" y="2149873"/>
                </a:cubicBezTo>
                <a:cubicBezTo>
                  <a:pt x="745292" y="2150154"/>
                  <a:pt x="744448" y="2148693"/>
                  <a:pt x="745010" y="2146727"/>
                </a:cubicBezTo>
                <a:cubicBezTo>
                  <a:pt x="746415" y="2145941"/>
                  <a:pt x="747764" y="2144649"/>
                  <a:pt x="749225" y="2144425"/>
                </a:cubicBezTo>
                <a:cubicBezTo>
                  <a:pt x="751249" y="2144144"/>
                  <a:pt x="752429" y="2145829"/>
                  <a:pt x="751417" y="2147514"/>
                </a:cubicBezTo>
                <a:close/>
                <a:moveTo>
                  <a:pt x="756251" y="2826799"/>
                </a:moveTo>
                <a:cubicBezTo>
                  <a:pt x="759004" y="2826630"/>
                  <a:pt x="763051" y="2824327"/>
                  <a:pt x="764119" y="2830674"/>
                </a:cubicBezTo>
                <a:cubicBezTo>
                  <a:pt x="759848" y="2831685"/>
                  <a:pt x="755745" y="2832696"/>
                  <a:pt x="749507" y="2834213"/>
                </a:cubicBezTo>
                <a:cubicBezTo>
                  <a:pt x="751080" y="2827753"/>
                  <a:pt x="753778" y="2826967"/>
                  <a:pt x="756251" y="2826799"/>
                </a:cubicBezTo>
                <a:close/>
                <a:moveTo>
                  <a:pt x="759229" y="2777821"/>
                </a:moveTo>
                <a:cubicBezTo>
                  <a:pt x="767210" y="2776416"/>
                  <a:pt x="771594" y="2780011"/>
                  <a:pt x="772044" y="2788661"/>
                </a:cubicBezTo>
                <a:cubicBezTo>
                  <a:pt x="765468" y="2790571"/>
                  <a:pt x="760522" y="2788493"/>
                  <a:pt x="757599" y="2782146"/>
                </a:cubicBezTo>
                <a:cubicBezTo>
                  <a:pt x="757150" y="2781135"/>
                  <a:pt x="758443" y="2777989"/>
                  <a:pt x="759229" y="2777821"/>
                </a:cubicBezTo>
                <a:close/>
                <a:moveTo>
                  <a:pt x="768447" y="1316409"/>
                </a:moveTo>
                <a:cubicBezTo>
                  <a:pt x="768278" y="1319105"/>
                  <a:pt x="766423" y="1321071"/>
                  <a:pt x="763669" y="1320510"/>
                </a:cubicBezTo>
                <a:cubicBezTo>
                  <a:pt x="762601" y="1320285"/>
                  <a:pt x="761084" y="1318151"/>
                  <a:pt x="761140" y="1316971"/>
                </a:cubicBezTo>
                <a:cubicBezTo>
                  <a:pt x="761253" y="1314219"/>
                  <a:pt x="763107" y="1312646"/>
                  <a:pt x="765973" y="1312759"/>
                </a:cubicBezTo>
                <a:cubicBezTo>
                  <a:pt x="766873" y="1313994"/>
                  <a:pt x="768503" y="1315286"/>
                  <a:pt x="768447" y="1316466"/>
                </a:cubicBezTo>
                <a:close/>
                <a:moveTo>
                  <a:pt x="787892" y="1800289"/>
                </a:moveTo>
                <a:cubicBezTo>
                  <a:pt x="786993" y="1805793"/>
                  <a:pt x="782441" y="1806411"/>
                  <a:pt x="777944" y="1806636"/>
                </a:cubicBezTo>
                <a:cubicBezTo>
                  <a:pt x="768615" y="1806130"/>
                  <a:pt x="760803" y="1800401"/>
                  <a:pt x="760859" y="1793605"/>
                </a:cubicBezTo>
                <a:cubicBezTo>
                  <a:pt x="760859" y="1786977"/>
                  <a:pt x="765355" y="1784225"/>
                  <a:pt x="770919" y="1783776"/>
                </a:cubicBezTo>
                <a:cubicBezTo>
                  <a:pt x="779013" y="1783102"/>
                  <a:pt x="789128" y="1792987"/>
                  <a:pt x="787892" y="1800289"/>
                </a:cubicBezTo>
                <a:close/>
                <a:moveTo>
                  <a:pt x="789072" y="2071127"/>
                </a:moveTo>
                <a:cubicBezTo>
                  <a:pt x="783171" y="2071801"/>
                  <a:pt x="780867" y="2068262"/>
                  <a:pt x="780529" y="2063263"/>
                </a:cubicBezTo>
                <a:cubicBezTo>
                  <a:pt x="780136" y="2057422"/>
                  <a:pt x="781823" y="2052254"/>
                  <a:pt x="788398" y="2051468"/>
                </a:cubicBezTo>
                <a:cubicBezTo>
                  <a:pt x="793119" y="2050906"/>
                  <a:pt x="797446" y="2053265"/>
                  <a:pt x="798683" y="2057927"/>
                </a:cubicBezTo>
                <a:cubicBezTo>
                  <a:pt x="800875" y="2066128"/>
                  <a:pt x="794412" y="2068543"/>
                  <a:pt x="789016" y="2071127"/>
                </a:cubicBezTo>
                <a:close/>
                <a:moveTo>
                  <a:pt x="807170" y="1281249"/>
                </a:moveTo>
                <a:cubicBezTo>
                  <a:pt x="806383" y="1281024"/>
                  <a:pt x="805427" y="1281080"/>
                  <a:pt x="804922" y="1280575"/>
                </a:cubicBezTo>
                <a:cubicBezTo>
                  <a:pt x="803516" y="1279115"/>
                  <a:pt x="803685" y="1277486"/>
                  <a:pt x="805427" y="1276362"/>
                </a:cubicBezTo>
                <a:cubicBezTo>
                  <a:pt x="805877" y="1276081"/>
                  <a:pt x="807170" y="1276475"/>
                  <a:pt x="807619" y="1276980"/>
                </a:cubicBezTo>
                <a:cubicBezTo>
                  <a:pt x="809024" y="1278441"/>
                  <a:pt x="808743" y="1279957"/>
                  <a:pt x="807170" y="1281249"/>
                </a:cubicBezTo>
                <a:close/>
                <a:moveTo>
                  <a:pt x="812958" y="2974181"/>
                </a:moveTo>
                <a:cubicBezTo>
                  <a:pt x="812845" y="2975641"/>
                  <a:pt x="812509" y="2977045"/>
                  <a:pt x="812227" y="2978450"/>
                </a:cubicBezTo>
                <a:cubicBezTo>
                  <a:pt x="811440" y="2978281"/>
                  <a:pt x="810035" y="2978056"/>
                  <a:pt x="810035" y="2977944"/>
                </a:cubicBezTo>
                <a:cubicBezTo>
                  <a:pt x="810204" y="2976484"/>
                  <a:pt x="810485" y="2975079"/>
                  <a:pt x="810766" y="2973675"/>
                </a:cubicBezTo>
                <a:cubicBezTo>
                  <a:pt x="811497" y="2973844"/>
                  <a:pt x="812958" y="2974068"/>
                  <a:pt x="812902" y="2974181"/>
                </a:cubicBezTo>
                <a:close/>
                <a:moveTo>
                  <a:pt x="817511" y="3390098"/>
                </a:moveTo>
                <a:cubicBezTo>
                  <a:pt x="817117" y="3391278"/>
                  <a:pt x="815037" y="3391895"/>
                  <a:pt x="813857" y="3392626"/>
                </a:cubicBezTo>
                <a:cubicBezTo>
                  <a:pt x="810598" y="3391615"/>
                  <a:pt x="809867" y="3389031"/>
                  <a:pt x="810879" y="3386391"/>
                </a:cubicBezTo>
                <a:cubicBezTo>
                  <a:pt x="811329" y="3385155"/>
                  <a:pt x="813632" y="3383583"/>
                  <a:pt x="814813" y="3383864"/>
                </a:cubicBezTo>
                <a:cubicBezTo>
                  <a:pt x="817960" y="3384537"/>
                  <a:pt x="818410" y="3387514"/>
                  <a:pt x="817511" y="3390098"/>
                </a:cubicBezTo>
                <a:close/>
                <a:moveTo>
                  <a:pt x="821164" y="4379144"/>
                </a:moveTo>
                <a:cubicBezTo>
                  <a:pt x="819590" y="4379593"/>
                  <a:pt x="817904" y="4379762"/>
                  <a:pt x="816218" y="4380043"/>
                </a:cubicBezTo>
                <a:lnTo>
                  <a:pt x="816218" y="4380043"/>
                </a:lnTo>
                <a:cubicBezTo>
                  <a:pt x="816667" y="4383357"/>
                  <a:pt x="817736" y="4386951"/>
                  <a:pt x="813183" y="4388187"/>
                </a:cubicBezTo>
                <a:cubicBezTo>
                  <a:pt x="812621" y="4388355"/>
                  <a:pt x="811385" y="4387625"/>
                  <a:pt x="811216" y="4387064"/>
                </a:cubicBezTo>
                <a:cubicBezTo>
                  <a:pt x="809755" y="4382458"/>
                  <a:pt x="813352" y="4381503"/>
                  <a:pt x="816218" y="4380099"/>
                </a:cubicBezTo>
                <a:lnTo>
                  <a:pt x="816218" y="4380099"/>
                </a:lnTo>
                <a:cubicBezTo>
                  <a:pt x="816499" y="4378358"/>
                  <a:pt x="816611" y="4376617"/>
                  <a:pt x="817061" y="4374932"/>
                </a:cubicBezTo>
                <a:cubicBezTo>
                  <a:pt x="818016" y="4371449"/>
                  <a:pt x="819646" y="4368304"/>
                  <a:pt x="823749" y="4368922"/>
                </a:cubicBezTo>
                <a:cubicBezTo>
                  <a:pt x="824985" y="4369090"/>
                  <a:pt x="826784" y="4370944"/>
                  <a:pt x="826952" y="4372236"/>
                </a:cubicBezTo>
                <a:cubicBezTo>
                  <a:pt x="827515" y="4376504"/>
                  <a:pt x="824480" y="4378189"/>
                  <a:pt x="821108" y="4379144"/>
                </a:cubicBezTo>
                <a:close/>
                <a:moveTo>
                  <a:pt x="832010" y="3003163"/>
                </a:moveTo>
                <a:cubicBezTo>
                  <a:pt x="833359" y="3003107"/>
                  <a:pt x="834764" y="3003332"/>
                  <a:pt x="836113" y="3003444"/>
                </a:cubicBezTo>
                <a:cubicBezTo>
                  <a:pt x="835945" y="3004230"/>
                  <a:pt x="835776" y="3005634"/>
                  <a:pt x="835551" y="3005691"/>
                </a:cubicBezTo>
                <a:cubicBezTo>
                  <a:pt x="834202" y="3005803"/>
                  <a:pt x="832797" y="3005522"/>
                  <a:pt x="831449" y="3005410"/>
                </a:cubicBezTo>
                <a:cubicBezTo>
                  <a:pt x="831617" y="3004623"/>
                  <a:pt x="831786" y="3003163"/>
                  <a:pt x="832010" y="3003163"/>
                </a:cubicBezTo>
                <a:close/>
                <a:moveTo>
                  <a:pt x="840104" y="2016869"/>
                </a:moveTo>
                <a:cubicBezTo>
                  <a:pt x="839766" y="2018161"/>
                  <a:pt x="837912" y="2019004"/>
                  <a:pt x="836731" y="2020014"/>
                </a:cubicBezTo>
                <a:cubicBezTo>
                  <a:pt x="834764" y="2019790"/>
                  <a:pt x="833641" y="2018554"/>
                  <a:pt x="834202" y="2016532"/>
                </a:cubicBezTo>
                <a:cubicBezTo>
                  <a:pt x="834596" y="2015016"/>
                  <a:pt x="835551" y="2012769"/>
                  <a:pt x="836619" y="2012488"/>
                </a:cubicBezTo>
                <a:cubicBezTo>
                  <a:pt x="839935" y="2011702"/>
                  <a:pt x="840835" y="2014229"/>
                  <a:pt x="840104" y="2016925"/>
                </a:cubicBezTo>
                <a:close/>
                <a:moveTo>
                  <a:pt x="843981" y="3040402"/>
                </a:moveTo>
                <a:cubicBezTo>
                  <a:pt x="842858" y="3043379"/>
                  <a:pt x="840441" y="3044333"/>
                  <a:pt x="837687" y="3043940"/>
                </a:cubicBezTo>
                <a:cubicBezTo>
                  <a:pt x="833977" y="3043435"/>
                  <a:pt x="830605" y="3041413"/>
                  <a:pt x="830493" y="3037369"/>
                </a:cubicBezTo>
                <a:cubicBezTo>
                  <a:pt x="830325" y="3032426"/>
                  <a:pt x="833921" y="3031640"/>
                  <a:pt x="837687" y="3033156"/>
                </a:cubicBezTo>
                <a:cubicBezTo>
                  <a:pt x="840835" y="3034392"/>
                  <a:pt x="844319" y="3035796"/>
                  <a:pt x="843981" y="3040458"/>
                </a:cubicBezTo>
                <a:close/>
                <a:moveTo>
                  <a:pt x="848365" y="3282033"/>
                </a:moveTo>
                <a:cubicBezTo>
                  <a:pt x="849995" y="3283381"/>
                  <a:pt x="849883" y="3284897"/>
                  <a:pt x="848140" y="3286358"/>
                </a:cubicBezTo>
                <a:cubicBezTo>
                  <a:pt x="847466" y="3286358"/>
                  <a:pt x="846455" y="3286695"/>
                  <a:pt x="846005" y="3286301"/>
                </a:cubicBezTo>
                <a:cubicBezTo>
                  <a:pt x="844375" y="3284953"/>
                  <a:pt x="844432" y="3283324"/>
                  <a:pt x="846173" y="3282089"/>
                </a:cubicBezTo>
                <a:cubicBezTo>
                  <a:pt x="846679" y="3281696"/>
                  <a:pt x="847916" y="3281639"/>
                  <a:pt x="848365" y="3282033"/>
                </a:cubicBezTo>
                <a:close/>
                <a:moveTo>
                  <a:pt x="851962" y="869319"/>
                </a:moveTo>
                <a:cubicBezTo>
                  <a:pt x="851850" y="869937"/>
                  <a:pt x="850782" y="870387"/>
                  <a:pt x="850164" y="870948"/>
                </a:cubicBezTo>
                <a:cubicBezTo>
                  <a:pt x="848084" y="871229"/>
                  <a:pt x="847017" y="870274"/>
                  <a:pt x="847353" y="868140"/>
                </a:cubicBezTo>
                <a:cubicBezTo>
                  <a:pt x="847466" y="867522"/>
                  <a:pt x="848478" y="866792"/>
                  <a:pt x="849152" y="866623"/>
                </a:cubicBezTo>
                <a:cubicBezTo>
                  <a:pt x="851175" y="866174"/>
                  <a:pt x="852299" y="867241"/>
                  <a:pt x="851962" y="869376"/>
                </a:cubicBezTo>
                <a:close/>
                <a:moveTo>
                  <a:pt x="859156" y="1671891"/>
                </a:moveTo>
                <a:cubicBezTo>
                  <a:pt x="852637" y="1670936"/>
                  <a:pt x="852131" y="1665488"/>
                  <a:pt x="851457" y="1660545"/>
                </a:cubicBezTo>
                <a:cubicBezTo>
                  <a:pt x="851119" y="1657849"/>
                  <a:pt x="852693" y="1655322"/>
                  <a:pt x="855616" y="1655097"/>
                </a:cubicBezTo>
                <a:cubicBezTo>
                  <a:pt x="858482" y="1654872"/>
                  <a:pt x="860280" y="1657007"/>
                  <a:pt x="860729" y="1659759"/>
                </a:cubicBezTo>
                <a:cubicBezTo>
                  <a:pt x="861348" y="1663859"/>
                  <a:pt x="862641" y="1668184"/>
                  <a:pt x="859156" y="1671891"/>
                </a:cubicBezTo>
                <a:close/>
                <a:moveTo>
                  <a:pt x="873094" y="2647906"/>
                </a:moveTo>
                <a:cubicBezTo>
                  <a:pt x="873094" y="2648468"/>
                  <a:pt x="871914" y="2648917"/>
                  <a:pt x="871295" y="2649423"/>
                </a:cubicBezTo>
                <a:cubicBezTo>
                  <a:pt x="869329" y="2649423"/>
                  <a:pt x="868148" y="2648468"/>
                  <a:pt x="868317" y="2646390"/>
                </a:cubicBezTo>
                <a:cubicBezTo>
                  <a:pt x="868317" y="2645828"/>
                  <a:pt x="869441" y="2645042"/>
                  <a:pt x="870115" y="2644929"/>
                </a:cubicBezTo>
                <a:cubicBezTo>
                  <a:pt x="872082" y="2644705"/>
                  <a:pt x="873262" y="2645884"/>
                  <a:pt x="873038" y="2647906"/>
                </a:cubicBezTo>
                <a:close/>
                <a:moveTo>
                  <a:pt x="873881" y="4064552"/>
                </a:moveTo>
                <a:cubicBezTo>
                  <a:pt x="877871" y="4062811"/>
                  <a:pt x="880513" y="4065226"/>
                  <a:pt x="881356" y="4069270"/>
                </a:cubicBezTo>
                <a:cubicBezTo>
                  <a:pt x="881918" y="4072079"/>
                  <a:pt x="880456" y="4074325"/>
                  <a:pt x="878883" y="4074943"/>
                </a:cubicBezTo>
                <a:cubicBezTo>
                  <a:pt x="874667" y="4075898"/>
                  <a:pt x="872869" y="4074101"/>
                  <a:pt x="871857" y="4071517"/>
                </a:cubicBezTo>
                <a:cubicBezTo>
                  <a:pt x="870846" y="4068821"/>
                  <a:pt x="871295" y="4065732"/>
                  <a:pt x="873881" y="4064609"/>
                </a:cubicBezTo>
                <a:close/>
                <a:moveTo>
                  <a:pt x="879501" y="2739121"/>
                </a:moveTo>
                <a:cubicBezTo>
                  <a:pt x="878321" y="2739796"/>
                  <a:pt x="877197" y="2740526"/>
                  <a:pt x="876017" y="2741200"/>
                </a:cubicBezTo>
                <a:cubicBezTo>
                  <a:pt x="874106" y="2740526"/>
                  <a:pt x="873544" y="2739234"/>
                  <a:pt x="874612" y="2737493"/>
                </a:cubicBezTo>
                <a:cubicBezTo>
                  <a:pt x="875005" y="2736931"/>
                  <a:pt x="876185" y="2736145"/>
                  <a:pt x="876466" y="2736369"/>
                </a:cubicBezTo>
                <a:cubicBezTo>
                  <a:pt x="877590" y="2737100"/>
                  <a:pt x="878489" y="2738167"/>
                  <a:pt x="879501" y="2739121"/>
                </a:cubicBezTo>
                <a:close/>
                <a:moveTo>
                  <a:pt x="884053" y="1626676"/>
                </a:moveTo>
                <a:cubicBezTo>
                  <a:pt x="883885" y="1628249"/>
                  <a:pt x="883266" y="1629766"/>
                  <a:pt x="882817" y="1631338"/>
                </a:cubicBezTo>
                <a:cubicBezTo>
                  <a:pt x="880963" y="1631731"/>
                  <a:pt x="879894" y="1630720"/>
                  <a:pt x="880119" y="1628474"/>
                </a:cubicBezTo>
                <a:cubicBezTo>
                  <a:pt x="880288" y="1626901"/>
                  <a:pt x="880456" y="1624711"/>
                  <a:pt x="881468" y="1623980"/>
                </a:cubicBezTo>
                <a:cubicBezTo>
                  <a:pt x="882873" y="1622969"/>
                  <a:pt x="884278" y="1624430"/>
                  <a:pt x="884053" y="1626676"/>
                </a:cubicBezTo>
                <a:close/>
                <a:moveTo>
                  <a:pt x="885627" y="3149984"/>
                </a:moveTo>
                <a:cubicBezTo>
                  <a:pt x="884897" y="3150265"/>
                  <a:pt x="883941" y="3150995"/>
                  <a:pt x="883435" y="3150714"/>
                </a:cubicBezTo>
                <a:cubicBezTo>
                  <a:pt x="881693" y="3149759"/>
                  <a:pt x="881412" y="3148186"/>
                  <a:pt x="882705" y="3146670"/>
                </a:cubicBezTo>
                <a:cubicBezTo>
                  <a:pt x="883154" y="3146164"/>
                  <a:pt x="884335" y="3145659"/>
                  <a:pt x="884840" y="3145940"/>
                </a:cubicBezTo>
                <a:cubicBezTo>
                  <a:pt x="886638" y="3146838"/>
                  <a:pt x="886807" y="3148355"/>
                  <a:pt x="885627" y="3150040"/>
                </a:cubicBezTo>
                <a:close/>
                <a:moveTo>
                  <a:pt x="890854" y="2329327"/>
                </a:moveTo>
                <a:cubicBezTo>
                  <a:pt x="890123" y="2329607"/>
                  <a:pt x="889168" y="2330338"/>
                  <a:pt x="888662" y="2330057"/>
                </a:cubicBezTo>
                <a:cubicBezTo>
                  <a:pt x="886920" y="2329158"/>
                  <a:pt x="886638" y="2327529"/>
                  <a:pt x="887932" y="2326013"/>
                </a:cubicBezTo>
                <a:cubicBezTo>
                  <a:pt x="888381" y="2325507"/>
                  <a:pt x="889561" y="2325002"/>
                  <a:pt x="890067" y="2325283"/>
                </a:cubicBezTo>
                <a:cubicBezTo>
                  <a:pt x="891809" y="2326181"/>
                  <a:pt x="892034" y="2327698"/>
                  <a:pt x="890854" y="2329327"/>
                </a:cubicBezTo>
                <a:close/>
                <a:moveTo>
                  <a:pt x="891922" y="3250354"/>
                </a:moveTo>
                <a:cubicBezTo>
                  <a:pt x="893214" y="3252826"/>
                  <a:pt x="892203" y="3255072"/>
                  <a:pt x="889561" y="3256252"/>
                </a:cubicBezTo>
                <a:cubicBezTo>
                  <a:pt x="888156" y="3255690"/>
                  <a:pt x="886077" y="3255466"/>
                  <a:pt x="885458" y="3254398"/>
                </a:cubicBezTo>
                <a:cubicBezTo>
                  <a:pt x="884053" y="3251871"/>
                  <a:pt x="885178" y="3249400"/>
                  <a:pt x="887875" y="3248726"/>
                </a:cubicBezTo>
                <a:cubicBezTo>
                  <a:pt x="889055" y="3248445"/>
                  <a:pt x="891360" y="3249343"/>
                  <a:pt x="891922" y="3250410"/>
                </a:cubicBezTo>
                <a:close/>
                <a:moveTo>
                  <a:pt x="894901" y="2417621"/>
                </a:moveTo>
                <a:cubicBezTo>
                  <a:pt x="895519" y="2417621"/>
                  <a:pt x="896137" y="2418520"/>
                  <a:pt x="896811" y="2419025"/>
                </a:cubicBezTo>
                <a:cubicBezTo>
                  <a:pt x="897317" y="2421272"/>
                  <a:pt x="896474" y="2422620"/>
                  <a:pt x="894282" y="2422620"/>
                </a:cubicBezTo>
                <a:cubicBezTo>
                  <a:pt x="893664" y="2422620"/>
                  <a:pt x="892652" y="2421834"/>
                  <a:pt x="892427" y="2421216"/>
                </a:cubicBezTo>
                <a:cubicBezTo>
                  <a:pt x="891753" y="2419082"/>
                  <a:pt x="892709" y="2417677"/>
                  <a:pt x="894844" y="2417621"/>
                </a:cubicBezTo>
                <a:close/>
                <a:moveTo>
                  <a:pt x="901476" y="1304109"/>
                </a:moveTo>
                <a:cubicBezTo>
                  <a:pt x="897879" y="1303828"/>
                  <a:pt x="895799" y="1301020"/>
                  <a:pt x="895125" y="1297313"/>
                </a:cubicBezTo>
                <a:cubicBezTo>
                  <a:pt x="895125" y="1294448"/>
                  <a:pt x="896362" y="1292145"/>
                  <a:pt x="899059" y="1291808"/>
                </a:cubicBezTo>
                <a:cubicBezTo>
                  <a:pt x="902937" y="1291303"/>
                  <a:pt x="905354" y="1293830"/>
                  <a:pt x="906253" y="1297425"/>
                </a:cubicBezTo>
                <a:cubicBezTo>
                  <a:pt x="907208" y="1301301"/>
                  <a:pt x="905860" y="1304502"/>
                  <a:pt x="901476" y="1304109"/>
                </a:cubicBezTo>
                <a:close/>
                <a:moveTo>
                  <a:pt x="915302" y="2019734"/>
                </a:moveTo>
                <a:cubicBezTo>
                  <a:pt x="909625" y="2020632"/>
                  <a:pt x="908108" y="2015633"/>
                  <a:pt x="906309" y="2012151"/>
                </a:cubicBezTo>
                <a:cubicBezTo>
                  <a:pt x="904230" y="2008219"/>
                  <a:pt x="897542" y="2005299"/>
                  <a:pt x="902431" y="1999008"/>
                </a:cubicBezTo>
                <a:cubicBezTo>
                  <a:pt x="909457" y="2004400"/>
                  <a:pt x="913784" y="2011308"/>
                  <a:pt x="915358" y="2019734"/>
                </a:cubicBezTo>
                <a:close/>
                <a:moveTo>
                  <a:pt x="916819" y="1378980"/>
                </a:moveTo>
                <a:cubicBezTo>
                  <a:pt x="915639" y="1377969"/>
                  <a:pt x="914402" y="1377014"/>
                  <a:pt x="913222" y="1376003"/>
                </a:cubicBezTo>
                <a:cubicBezTo>
                  <a:pt x="913672" y="1374542"/>
                  <a:pt x="914065" y="1373082"/>
                  <a:pt x="914515" y="1371622"/>
                </a:cubicBezTo>
                <a:cubicBezTo>
                  <a:pt x="915695" y="1372633"/>
                  <a:pt x="917494" y="1373419"/>
                  <a:pt x="917887" y="1374711"/>
                </a:cubicBezTo>
                <a:cubicBezTo>
                  <a:pt x="918280" y="1375834"/>
                  <a:pt x="917213" y="1377519"/>
                  <a:pt x="916819" y="1378980"/>
                </a:cubicBezTo>
                <a:close/>
                <a:moveTo>
                  <a:pt x="922608" y="1405603"/>
                </a:moveTo>
                <a:cubicBezTo>
                  <a:pt x="922215" y="1406838"/>
                  <a:pt x="920416" y="1408187"/>
                  <a:pt x="919123" y="1408355"/>
                </a:cubicBezTo>
                <a:cubicBezTo>
                  <a:pt x="918336" y="1408467"/>
                  <a:pt x="917269" y="1406445"/>
                  <a:pt x="916369" y="1405322"/>
                </a:cubicBezTo>
                <a:cubicBezTo>
                  <a:pt x="917325" y="1404030"/>
                  <a:pt x="917999" y="1402008"/>
                  <a:pt x="919179" y="1401615"/>
                </a:cubicBezTo>
                <a:cubicBezTo>
                  <a:pt x="922608" y="1400435"/>
                  <a:pt x="923395" y="1402907"/>
                  <a:pt x="922608" y="1405603"/>
                </a:cubicBezTo>
                <a:close/>
                <a:moveTo>
                  <a:pt x="923451" y="2927450"/>
                </a:moveTo>
                <a:cubicBezTo>
                  <a:pt x="924800" y="2927506"/>
                  <a:pt x="926148" y="2928517"/>
                  <a:pt x="927441" y="2929079"/>
                </a:cubicBezTo>
                <a:cubicBezTo>
                  <a:pt x="927835" y="2931045"/>
                  <a:pt x="927048" y="2932393"/>
                  <a:pt x="925081" y="2932336"/>
                </a:cubicBezTo>
                <a:cubicBezTo>
                  <a:pt x="923732" y="2932280"/>
                  <a:pt x="921821" y="2931606"/>
                  <a:pt x="921203" y="2930595"/>
                </a:cubicBezTo>
                <a:cubicBezTo>
                  <a:pt x="920248" y="2928966"/>
                  <a:pt x="921428" y="2927394"/>
                  <a:pt x="923451" y="2927506"/>
                </a:cubicBezTo>
                <a:close/>
                <a:moveTo>
                  <a:pt x="937220" y="2732719"/>
                </a:moveTo>
                <a:cubicBezTo>
                  <a:pt x="937220" y="2733561"/>
                  <a:pt x="934804" y="2734291"/>
                  <a:pt x="933455" y="2735078"/>
                </a:cubicBezTo>
                <a:cubicBezTo>
                  <a:pt x="930083" y="2734179"/>
                  <a:pt x="926879" y="2732887"/>
                  <a:pt x="927104" y="2728618"/>
                </a:cubicBezTo>
                <a:cubicBezTo>
                  <a:pt x="927104" y="2727776"/>
                  <a:pt x="929633" y="2726259"/>
                  <a:pt x="930814" y="2726372"/>
                </a:cubicBezTo>
                <a:cubicBezTo>
                  <a:pt x="934242" y="2726821"/>
                  <a:pt x="937389" y="2728450"/>
                  <a:pt x="937220" y="2732719"/>
                </a:cubicBezTo>
                <a:close/>
                <a:moveTo>
                  <a:pt x="944583" y="5085333"/>
                </a:moveTo>
                <a:cubicBezTo>
                  <a:pt x="945819" y="5085333"/>
                  <a:pt x="947674" y="5087074"/>
                  <a:pt x="948292" y="5088422"/>
                </a:cubicBezTo>
                <a:cubicBezTo>
                  <a:pt x="949416" y="5091006"/>
                  <a:pt x="949079" y="5094151"/>
                  <a:pt x="946213" y="5095106"/>
                </a:cubicBezTo>
                <a:cubicBezTo>
                  <a:pt x="943234" y="5096117"/>
                  <a:pt x="941660" y="5093645"/>
                  <a:pt x="941267" y="5092241"/>
                </a:cubicBezTo>
                <a:cubicBezTo>
                  <a:pt x="940368" y="5087804"/>
                  <a:pt x="941491" y="5085389"/>
                  <a:pt x="944583" y="5085277"/>
                </a:cubicBezTo>
                <a:close/>
                <a:moveTo>
                  <a:pt x="944639" y="1942223"/>
                </a:moveTo>
                <a:cubicBezTo>
                  <a:pt x="944920" y="1940033"/>
                  <a:pt x="946493" y="1936831"/>
                  <a:pt x="948236" y="1936213"/>
                </a:cubicBezTo>
                <a:cubicBezTo>
                  <a:pt x="952395" y="1934753"/>
                  <a:pt x="954081" y="1938179"/>
                  <a:pt x="954474" y="1941830"/>
                </a:cubicBezTo>
                <a:cubicBezTo>
                  <a:pt x="954811" y="1945481"/>
                  <a:pt x="953744" y="1948626"/>
                  <a:pt x="949697" y="1949637"/>
                </a:cubicBezTo>
                <a:cubicBezTo>
                  <a:pt x="945370" y="1949075"/>
                  <a:pt x="944190" y="1945762"/>
                  <a:pt x="944695" y="1942223"/>
                </a:cubicBezTo>
                <a:close/>
                <a:moveTo>
                  <a:pt x="952844" y="1080508"/>
                </a:moveTo>
                <a:cubicBezTo>
                  <a:pt x="947449" y="1075790"/>
                  <a:pt x="946493" y="1069836"/>
                  <a:pt x="946493" y="1063658"/>
                </a:cubicBezTo>
                <a:cubicBezTo>
                  <a:pt x="946493" y="1060793"/>
                  <a:pt x="948180" y="1058434"/>
                  <a:pt x="951215" y="1058490"/>
                </a:cubicBezTo>
                <a:cubicBezTo>
                  <a:pt x="952675" y="1058490"/>
                  <a:pt x="954755" y="1059670"/>
                  <a:pt x="955374" y="1060962"/>
                </a:cubicBezTo>
                <a:cubicBezTo>
                  <a:pt x="958577" y="1067477"/>
                  <a:pt x="960151" y="1074049"/>
                  <a:pt x="952844" y="1080452"/>
                </a:cubicBezTo>
                <a:close/>
                <a:moveTo>
                  <a:pt x="962005" y="2107242"/>
                </a:moveTo>
                <a:cubicBezTo>
                  <a:pt x="963017" y="2108478"/>
                  <a:pt x="964928" y="2109826"/>
                  <a:pt x="964815" y="2110837"/>
                </a:cubicBezTo>
                <a:cubicBezTo>
                  <a:pt x="964646" y="2112241"/>
                  <a:pt x="963017" y="2114263"/>
                  <a:pt x="961725" y="2114544"/>
                </a:cubicBezTo>
                <a:cubicBezTo>
                  <a:pt x="958240" y="2115386"/>
                  <a:pt x="957059" y="2113027"/>
                  <a:pt x="958071" y="2109994"/>
                </a:cubicBezTo>
                <a:cubicBezTo>
                  <a:pt x="958521" y="2108758"/>
                  <a:pt x="960656" y="2108084"/>
                  <a:pt x="962005" y="2107186"/>
                </a:cubicBezTo>
                <a:close/>
                <a:moveTo>
                  <a:pt x="962005" y="918016"/>
                </a:moveTo>
                <a:cubicBezTo>
                  <a:pt x="957734" y="906446"/>
                  <a:pt x="962343" y="900436"/>
                  <a:pt x="973751" y="892966"/>
                </a:cubicBezTo>
                <a:cubicBezTo>
                  <a:pt x="974876" y="906053"/>
                  <a:pt x="972459" y="913186"/>
                  <a:pt x="962005" y="918016"/>
                </a:cubicBezTo>
                <a:close/>
                <a:moveTo>
                  <a:pt x="979484" y="5133356"/>
                </a:moveTo>
                <a:cubicBezTo>
                  <a:pt x="980552" y="5135209"/>
                  <a:pt x="979596" y="5136670"/>
                  <a:pt x="977629" y="5137175"/>
                </a:cubicBezTo>
                <a:cubicBezTo>
                  <a:pt x="976393" y="5136276"/>
                  <a:pt x="974707" y="5135602"/>
                  <a:pt x="974032" y="5134367"/>
                </a:cubicBezTo>
                <a:cubicBezTo>
                  <a:pt x="973020" y="5132569"/>
                  <a:pt x="974032" y="5130603"/>
                  <a:pt x="975943" y="5130716"/>
                </a:cubicBezTo>
                <a:cubicBezTo>
                  <a:pt x="977180" y="5130772"/>
                  <a:pt x="978809" y="5132120"/>
                  <a:pt x="979484" y="5133356"/>
                </a:cubicBezTo>
                <a:close/>
                <a:moveTo>
                  <a:pt x="982126" y="858816"/>
                </a:moveTo>
                <a:cubicBezTo>
                  <a:pt x="980889" y="858255"/>
                  <a:pt x="980214" y="856401"/>
                  <a:pt x="979316" y="855165"/>
                </a:cubicBezTo>
                <a:cubicBezTo>
                  <a:pt x="979316" y="853143"/>
                  <a:pt x="980383" y="851795"/>
                  <a:pt x="982070" y="852526"/>
                </a:cubicBezTo>
                <a:cubicBezTo>
                  <a:pt x="983306" y="853031"/>
                  <a:pt x="984373" y="854828"/>
                  <a:pt x="984767" y="856233"/>
                </a:cubicBezTo>
                <a:cubicBezTo>
                  <a:pt x="985273" y="858198"/>
                  <a:pt x="983811" y="859603"/>
                  <a:pt x="982126" y="858872"/>
                </a:cubicBezTo>
                <a:close/>
                <a:moveTo>
                  <a:pt x="991792" y="3316575"/>
                </a:moveTo>
                <a:cubicBezTo>
                  <a:pt x="991511" y="3319496"/>
                  <a:pt x="991624" y="3320451"/>
                  <a:pt x="991342" y="3321237"/>
                </a:cubicBezTo>
                <a:cubicBezTo>
                  <a:pt x="989713" y="3325618"/>
                  <a:pt x="987127" y="3329213"/>
                  <a:pt x="982688" y="3330505"/>
                </a:cubicBezTo>
                <a:cubicBezTo>
                  <a:pt x="981620" y="3330842"/>
                  <a:pt x="978866" y="3329157"/>
                  <a:pt x="978866" y="3328427"/>
                </a:cubicBezTo>
                <a:cubicBezTo>
                  <a:pt x="978978" y="3322304"/>
                  <a:pt x="983306" y="3319159"/>
                  <a:pt x="987802" y="3316407"/>
                </a:cubicBezTo>
                <a:cubicBezTo>
                  <a:pt x="988420" y="3316014"/>
                  <a:pt x="989432" y="3316407"/>
                  <a:pt x="991849" y="3316575"/>
                </a:cubicBezTo>
                <a:close/>
                <a:moveTo>
                  <a:pt x="992860" y="1487438"/>
                </a:moveTo>
                <a:cubicBezTo>
                  <a:pt x="992354" y="1488112"/>
                  <a:pt x="992017" y="1489236"/>
                  <a:pt x="991399" y="1489404"/>
                </a:cubicBezTo>
                <a:cubicBezTo>
                  <a:pt x="989319" y="1489910"/>
                  <a:pt x="988252" y="1488786"/>
                  <a:pt x="988588" y="1486652"/>
                </a:cubicBezTo>
                <a:cubicBezTo>
                  <a:pt x="988701" y="1485922"/>
                  <a:pt x="989375" y="1484855"/>
                  <a:pt x="989994" y="1484742"/>
                </a:cubicBezTo>
                <a:cubicBezTo>
                  <a:pt x="992017" y="1484237"/>
                  <a:pt x="993029" y="1485304"/>
                  <a:pt x="992860" y="1487494"/>
                </a:cubicBezTo>
                <a:close/>
                <a:moveTo>
                  <a:pt x="1003763" y="1254008"/>
                </a:moveTo>
                <a:cubicBezTo>
                  <a:pt x="1003482" y="1257827"/>
                  <a:pt x="1000785" y="1260130"/>
                  <a:pt x="997075" y="1260018"/>
                </a:cubicBezTo>
                <a:cubicBezTo>
                  <a:pt x="994321" y="1259905"/>
                  <a:pt x="992916" y="1257659"/>
                  <a:pt x="992354" y="1254963"/>
                </a:cubicBezTo>
                <a:cubicBezTo>
                  <a:pt x="992467" y="1250582"/>
                  <a:pt x="995052" y="1249065"/>
                  <a:pt x="998818" y="1249458"/>
                </a:cubicBezTo>
                <a:cubicBezTo>
                  <a:pt x="1001346" y="1249739"/>
                  <a:pt x="1003988" y="1251087"/>
                  <a:pt x="1003763" y="1254008"/>
                </a:cubicBezTo>
                <a:close/>
                <a:moveTo>
                  <a:pt x="1007417" y="1470757"/>
                </a:moveTo>
                <a:cubicBezTo>
                  <a:pt x="1007528" y="1471375"/>
                  <a:pt x="1006967" y="1472554"/>
                  <a:pt x="1006405" y="1472835"/>
                </a:cubicBezTo>
                <a:cubicBezTo>
                  <a:pt x="1004662" y="1473677"/>
                  <a:pt x="1003426" y="1472835"/>
                  <a:pt x="1002920" y="1470813"/>
                </a:cubicBezTo>
                <a:cubicBezTo>
                  <a:pt x="1003257" y="1470083"/>
                  <a:pt x="1003426" y="1468959"/>
                  <a:pt x="1003988" y="1468678"/>
                </a:cubicBezTo>
                <a:cubicBezTo>
                  <a:pt x="1005730" y="1467836"/>
                  <a:pt x="1007079" y="1468678"/>
                  <a:pt x="1007417" y="1470757"/>
                </a:cubicBezTo>
                <a:close/>
                <a:moveTo>
                  <a:pt x="1029672" y="895774"/>
                </a:moveTo>
                <a:cubicBezTo>
                  <a:pt x="1022253" y="896280"/>
                  <a:pt x="1014329" y="898807"/>
                  <a:pt x="1005730" y="889989"/>
                </a:cubicBezTo>
                <a:cubicBezTo>
                  <a:pt x="1013992" y="885046"/>
                  <a:pt x="1020904" y="884541"/>
                  <a:pt x="1027649" y="883923"/>
                </a:cubicBezTo>
                <a:cubicBezTo>
                  <a:pt x="1031246" y="883586"/>
                  <a:pt x="1034842" y="884934"/>
                  <a:pt x="1035629" y="888978"/>
                </a:cubicBezTo>
                <a:cubicBezTo>
                  <a:pt x="1036472" y="893359"/>
                  <a:pt x="1033269" y="895550"/>
                  <a:pt x="1029672" y="895830"/>
                </a:cubicBezTo>
                <a:close/>
                <a:moveTo>
                  <a:pt x="1037034" y="1914252"/>
                </a:moveTo>
                <a:cubicBezTo>
                  <a:pt x="1036416" y="1918184"/>
                  <a:pt x="1033213" y="1919812"/>
                  <a:pt x="1029616" y="1919700"/>
                </a:cubicBezTo>
                <a:cubicBezTo>
                  <a:pt x="1026806" y="1919644"/>
                  <a:pt x="1024670" y="1917678"/>
                  <a:pt x="1025120" y="1914701"/>
                </a:cubicBezTo>
                <a:cubicBezTo>
                  <a:pt x="1025682" y="1910657"/>
                  <a:pt x="1028773" y="1909309"/>
                  <a:pt x="1032482" y="1909253"/>
                </a:cubicBezTo>
                <a:cubicBezTo>
                  <a:pt x="1035292" y="1909702"/>
                  <a:pt x="1037541" y="1911275"/>
                  <a:pt x="1037091" y="1914196"/>
                </a:cubicBezTo>
                <a:close/>
                <a:moveTo>
                  <a:pt x="1040969" y="1010973"/>
                </a:moveTo>
                <a:cubicBezTo>
                  <a:pt x="1050692" y="1015803"/>
                  <a:pt x="1053389" y="1021588"/>
                  <a:pt x="1050074" y="1031923"/>
                </a:cubicBezTo>
                <a:cubicBezTo>
                  <a:pt x="1041418" y="1026700"/>
                  <a:pt x="1038608" y="1020971"/>
                  <a:pt x="1040969" y="1010973"/>
                </a:cubicBezTo>
                <a:close/>
                <a:moveTo>
                  <a:pt x="1060920" y="955311"/>
                </a:moveTo>
                <a:cubicBezTo>
                  <a:pt x="1060302" y="955817"/>
                  <a:pt x="1059684" y="956659"/>
                  <a:pt x="1058953" y="956884"/>
                </a:cubicBezTo>
                <a:cubicBezTo>
                  <a:pt x="1054176" y="958176"/>
                  <a:pt x="1050748" y="955929"/>
                  <a:pt x="1048107" y="952166"/>
                </a:cubicBezTo>
                <a:cubicBezTo>
                  <a:pt x="1046533" y="949919"/>
                  <a:pt x="1045746" y="946662"/>
                  <a:pt x="1048500" y="945482"/>
                </a:cubicBezTo>
                <a:cubicBezTo>
                  <a:pt x="1051984" y="943966"/>
                  <a:pt x="1054794" y="947167"/>
                  <a:pt x="1057548" y="949077"/>
                </a:cubicBezTo>
                <a:cubicBezTo>
                  <a:pt x="1059628" y="950537"/>
                  <a:pt x="1061651" y="952166"/>
                  <a:pt x="1060920" y="955311"/>
                </a:cubicBezTo>
                <a:close/>
                <a:moveTo>
                  <a:pt x="1062325" y="1523498"/>
                </a:moveTo>
                <a:cubicBezTo>
                  <a:pt x="1060920" y="1524228"/>
                  <a:pt x="1059571" y="1525014"/>
                  <a:pt x="1058166" y="1525744"/>
                </a:cubicBezTo>
                <a:cubicBezTo>
                  <a:pt x="1056986" y="1524789"/>
                  <a:pt x="1054794" y="1523778"/>
                  <a:pt x="1054794" y="1522936"/>
                </a:cubicBezTo>
                <a:cubicBezTo>
                  <a:pt x="1054963" y="1519847"/>
                  <a:pt x="1057268" y="1518667"/>
                  <a:pt x="1059909" y="1519734"/>
                </a:cubicBezTo>
                <a:cubicBezTo>
                  <a:pt x="1061033" y="1520184"/>
                  <a:pt x="1061538" y="1522206"/>
                  <a:pt x="1062325" y="1523554"/>
                </a:cubicBezTo>
                <a:close/>
                <a:moveTo>
                  <a:pt x="1094697" y="1649536"/>
                </a:moveTo>
                <a:cubicBezTo>
                  <a:pt x="1095990" y="1650267"/>
                  <a:pt x="1097733" y="1651783"/>
                  <a:pt x="1097789" y="1653019"/>
                </a:cubicBezTo>
                <a:cubicBezTo>
                  <a:pt x="1097845" y="1656333"/>
                  <a:pt x="1095541" y="1657231"/>
                  <a:pt x="1093012" y="1655715"/>
                </a:cubicBezTo>
                <a:cubicBezTo>
                  <a:pt x="1091887" y="1655041"/>
                  <a:pt x="1091607" y="1652963"/>
                  <a:pt x="1090989" y="1651502"/>
                </a:cubicBezTo>
                <a:cubicBezTo>
                  <a:pt x="1091551" y="1649536"/>
                  <a:pt x="1092956" y="1648582"/>
                  <a:pt x="1094697" y="1649593"/>
                </a:cubicBezTo>
                <a:close/>
                <a:moveTo>
                  <a:pt x="1108130" y="1031305"/>
                </a:moveTo>
                <a:cubicBezTo>
                  <a:pt x="1107455" y="1036304"/>
                  <a:pt x="1103802" y="1038214"/>
                  <a:pt x="1101330" y="1038326"/>
                </a:cubicBezTo>
                <a:cubicBezTo>
                  <a:pt x="1096328" y="1038214"/>
                  <a:pt x="1094136" y="1036417"/>
                  <a:pt x="1094361" y="1033664"/>
                </a:cubicBezTo>
                <a:cubicBezTo>
                  <a:pt x="1094810" y="1028329"/>
                  <a:pt x="1098969" y="1026980"/>
                  <a:pt x="1103353" y="1026812"/>
                </a:cubicBezTo>
                <a:cubicBezTo>
                  <a:pt x="1106107" y="1026700"/>
                  <a:pt x="1108524" y="1028329"/>
                  <a:pt x="1108130" y="1031361"/>
                </a:cubicBezTo>
                <a:close/>
                <a:moveTo>
                  <a:pt x="1101779" y="1205479"/>
                </a:moveTo>
                <a:cubicBezTo>
                  <a:pt x="1103240" y="1205423"/>
                  <a:pt x="1105488" y="1206210"/>
                  <a:pt x="1106163" y="1207389"/>
                </a:cubicBezTo>
                <a:cubicBezTo>
                  <a:pt x="1107680" y="1210085"/>
                  <a:pt x="1106837" y="1212725"/>
                  <a:pt x="1103409" y="1212725"/>
                </a:cubicBezTo>
                <a:cubicBezTo>
                  <a:pt x="1102173" y="1212725"/>
                  <a:pt x="1100936" y="1210647"/>
                  <a:pt x="1099700" y="1209523"/>
                </a:cubicBezTo>
                <a:cubicBezTo>
                  <a:pt x="1099081" y="1207389"/>
                  <a:pt x="1099700" y="1205592"/>
                  <a:pt x="1101779" y="1205479"/>
                </a:cubicBezTo>
                <a:close/>
                <a:moveTo>
                  <a:pt x="1115268" y="1993335"/>
                </a:moveTo>
                <a:cubicBezTo>
                  <a:pt x="1109591" y="2001704"/>
                  <a:pt x="1101723" y="2004849"/>
                  <a:pt x="1092787" y="1999794"/>
                </a:cubicBezTo>
                <a:cubicBezTo>
                  <a:pt x="1083738" y="1994683"/>
                  <a:pt x="1075308" y="1988449"/>
                  <a:pt x="1066822" y="1982326"/>
                </a:cubicBezTo>
                <a:cubicBezTo>
                  <a:pt x="1064911" y="1980978"/>
                  <a:pt x="1064012" y="1978226"/>
                  <a:pt x="1062943" y="1976597"/>
                </a:cubicBezTo>
                <a:cubicBezTo>
                  <a:pt x="1063618" y="1970644"/>
                  <a:pt x="1066990" y="1966768"/>
                  <a:pt x="1071318" y="1967105"/>
                </a:cubicBezTo>
                <a:cubicBezTo>
                  <a:pt x="1085987" y="1968341"/>
                  <a:pt x="1100037" y="1972722"/>
                  <a:pt x="1113188" y="1979462"/>
                </a:cubicBezTo>
                <a:cubicBezTo>
                  <a:pt x="1118752" y="1982326"/>
                  <a:pt x="1118696" y="1988280"/>
                  <a:pt x="1115268" y="1993279"/>
                </a:cubicBezTo>
                <a:close/>
                <a:moveTo>
                  <a:pt x="1121113" y="2430821"/>
                </a:moveTo>
                <a:cubicBezTo>
                  <a:pt x="1121113" y="2432112"/>
                  <a:pt x="1119539" y="2433348"/>
                  <a:pt x="1118639" y="2434640"/>
                </a:cubicBezTo>
                <a:cubicBezTo>
                  <a:pt x="1116616" y="2435370"/>
                  <a:pt x="1114874" y="2434640"/>
                  <a:pt x="1114930" y="2432674"/>
                </a:cubicBezTo>
                <a:cubicBezTo>
                  <a:pt x="1114930" y="2431382"/>
                  <a:pt x="1116279" y="2429641"/>
                  <a:pt x="1117459" y="2428911"/>
                </a:cubicBezTo>
                <a:cubicBezTo>
                  <a:pt x="1119201" y="2427844"/>
                  <a:pt x="1121113" y="2428855"/>
                  <a:pt x="1121113" y="2430821"/>
                </a:cubicBezTo>
                <a:close/>
                <a:moveTo>
                  <a:pt x="1124710" y="1874149"/>
                </a:moveTo>
                <a:cubicBezTo>
                  <a:pt x="1126058" y="1874486"/>
                  <a:pt x="1127632" y="1876395"/>
                  <a:pt x="1127857" y="1877799"/>
                </a:cubicBezTo>
                <a:cubicBezTo>
                  <a:pt x="1128025" y="1878810"/>
                  <a:pt x="1126115" y="1880215"/>
                  <a:pt x="1125159" y="1881394"/>
                </a:cubicBezTo>
                <a:cubicBezTo>
                  <a:pt x="1123754" y="1880495"/>
                  <a:pt x="1121618" y="1879934"/>
                  <a:pt x="1121169" y="1878698"/>
                </a:cubicBezTo>
                <a:cubicBezTo>
                  <a:pt x="1120101" y="1875777"/>
                  <a:pt x="1121169" y="1873306"/>
                  <a:pt x="1124710" y="1874149"/>
                </a:cubicBezTo>
                <a:close/>
                <a:moveTo>
                  <a:pt x="1123698" y="1649368"/>
                </a:moveTo>
                <a:cubicBezTo>
                  <a:pt x="1124147" y="1648975"/>
                  <a:pt x="1125384" y="1649031"/>
                  <a:pt x="1126002" y="1649368"/>
                </a:cubicBezTo>
                <a:cubicBezTo>
                  <a:pt x="1127800" y="1650379"/>
                  <a:pt x="1128025" y="1651895"/>
                  <a:pt x="1126452" y="1653300"/>
                </a:cubicBezTo>
                <a:cubicBezTo>
                  <a:pt x="1126002" y="1653693"/>
                  <a:pt x="1124934" y="1653356"/>
                  <a:pt x="1124091" y="1653300"/>
                </a:cubicBezTo>
                <a:cubicBezTo>
                  <a:pt x="1122349" y="1652120"/>
                  <a:pt x="1122124" y="1650660"/>
                  <a:pt x="1123642" y="1649256"/>
                </a:cubicBezTo>
                <a:close/>
                <a:moveTo>
                  <a:pt x="1127800" y="1247998"/>
                </a:moveTo>
                <a:cubicBezTo>
                  <a:pt x="1127070" y="1248279"/>
                  <a:pt x="1126115" y="1249009"/>
                  <a:pt x="1125608" y="1248728"/>
                </a:cubicBezTo>
                <a:cubicBezTo>
                  <a:pt x="1123867" y="1247773"/>
                  <a:pt x="1123585" y="1246201"/>
                  <a:pt x="1124878" y="1244684"/>
                </a:cubicBezTo>
                <a:cubicBezTo>
                  <a:pt x="1125328" y="1244179"/>
                  <a:pt x="1126508" y="1243673"/>
                  <a:pt x="1127013" y="1243954"/>
                </a:cubicBezTo>
                <a:cubicBezTo>
                  <a:pt x="1128756" y="1244853"/>
                  <a:pt x="1128980" y="1246369"/>
                  <a:pt x="1127800" y="1247998"/>
                </a:cubicBezTo>
                <a:close/>
                <a:moveTo>
                  <a:pt x="1130948" y="2595840"/>
                </a:moveTo>
                <a:cubicBezTo>
                  <a:pt x="1133308" y="2596513"/>
                  <a:pt x="1135781" y="2597918"/>
                  <a:pt x="1137355" y="2599827"/>
                </a:cubicBezTo>
                <a:cubicBezTo>
                  <a:pt x="1138591" y="2601344"/>
                  <a:pt x="1137186" y="2603029"/>
                  <a:pt x="1134207" y="2603253"/>
                </a:cubicBezTo>
                <a:cubicBezTo>
                  <a:pt x="1132634" y="2602130"/>
                  <a:pt x="1130161" y="2601007"/>
                  <a:pt x="1128644" y="2599097"/>
                </a:cubicBezTo>
                <a:cubicBezTo>
                  <a:pt x="1127464" y="2597524"/>
                  <a:pt x="1128980" y="2595334"/>
                  <a:pt x="1130948" y="2595895"/>
                </a:cubicBezTo>
                <a:close/>
                <a:moveTo>
                  <a:pt x="1136681" y="1274228"/>
                </a:moveTo>
                <a:cubicBezTo>
                  <a:pt x="1135894" y="1274228"/>
                  <a:pt x="1134826" y="1274677"/>
                  <a:pt x="1134320" y="1274284"/>
                </a:cubicBezTo>
                <a:cubicBezTo>
                  <a:pt x="1132690" y="1272992"/>
                  <a:pt x="1132802" y="1271420"/>
                  <a:pt x="1134601" y="1270353"/>
                </a:cubicBezTo>
                <a:cubicBezTo>
                  <a:pt x="1135219" y="1269959"/>
                  <a:pt x="1136399" y="1269847"/>
                  <a:pt x="1136905" y="1270240"/>
                </a:cubicBezTo>
                <a:cubicBezTo>
                  <a:pt x="1138535" y="1271532"/>
                  <a:pt x="1138366" y="1272992"/>
                  <a:pt x="1136681" y="1274228"/>
                </a:cubicBezTo>
                <a:close/>
                <a:moveTo>
                  <a:pt x="1153091" y="3007319"/>
                </a:moveTo>
                <a:cubicBezTo>
                  <a:pt x="1142525" y="3005971"/>
                  <a:pt x="1133421" y="3006701"/>
                  <a:pt x="1132016" y="2994345"/>
                </a:cubicBezTo>
                <a:cubicBezTo>
                  <a:pt x="1131847" y="2992997"/>
                  <a:pt x="1133477" y="2990469"/>
                  <a:pt x="1134657" y="2990132"/>
                </a:cubicBezTo>
                <a:cubicBezTo>
                  <a:pt x="1145617" y="2987380"/>
                  <a:pt x="1150619" y="2993446"/>
                  <a:pt x="1153091" y="3007319"/>
                </a:cubicBezTo>
                <a:close/>
                <a:moveTo>
                  <a:pt x="1150731" y="2812813"/>
                </a:moveTo>
                <a:cubicBezTo>
                  <a:pt x="1151574" y="2811746"/>
                  <a:pt x="1152304" y="2809892"/>
                  <a:pt x="1153316" y="2809723"/>
                </a:cubicBezTo>
                <a:cubicBezTo>
                  <a:pt x="1155171" y="2809443"/>
                  <a:pt x="1156070" y="2811016"/>
                  <a:pt x="1155564" y="2813037"/>
                </a:cubicBezTo>
                <a:cubicBezTo>
                  <a:pt x="1155396" y="2813768"/>
                  <a:pt x="1154440" y="2814947"/>
                  <a:pt x="1154271" y="2814835"/>
                </a:cubicBezTo>
                <a:cubicBezTo>
                  <a:pt x="1153035" y="2814329"/>
                  <a:pt x="1151911" y="2813543"/>
                  <a:pt x="1150731" y="2812813"/>
                </a:cubicBezTo>
                <a:close/>
                <a:moveTo>
                  <a:pt x="1161972" y="1442561"/>
                </a:moveTo>
                <a:cubicBezTo>
                  <a:pt x="1162590" y="1445144"/>
                  <a:pt x="1162252" y="1448571"/>
                  <a:pt x="1159442" y="1448739"/>
                </a:cubicBezTo>
                <a:cubicBezTo>
                  <a:pt x="1154216" y="1449132"/>
                  <a:pt x="1153147" y="1444302"/>
                  <a:pt x="1151742" y="1440539"/>
                </a:cubicBezTo>
                <a:cubicBezTo>
                  <a:pt x="1151517" y="1437450"/>
                  <a:pt x="1152473" y="1435034"/>
                  <a:pt x="1155564" y="1435427"/>
                </a:cubicBezTo>
                <a:cubicBezTo>
                  <a:pt x="1159217" y="1435933"/>
                  <a:pt x="1161128" y="1438966"/>
                  <a:pt x="1161972" y="1442505"/>
                </a:cubicBezTo>
                <a:close/>
                <a:moveTo>
                  <a:pt x="1166523" y="664759"/>
                </a:moveTo>
                <a:cubicBezTo>
                  <a:pt x="1166636" y="665377"/>
                  <a:pt x="1166074" y="666556"/>
                  <a:pt x="1165512" y="666837"/>
                </a:cubicBezTo>
                <a:cubicBezTo>
                  <a:pt x="1163770" y="667680"/>
                  <a:pt x="1162533" y="666837"/>
                  <a:pt x="1162027" y="664815"/>
                </a:cubicBezTo>
                <a:cubicBezTo>
                  <a:pt x="1162365" y="664085"/>
                  <a:pt x="1162533" y="662962"/>
                  <a:pt x="1163095" y="662681"/>
                </a:cubicBezTo>
                <a:cubicBezTo>
                  <a:pt x="1164837" y="661838"/>
                  <a:pt x="1166187" y="662625"/>
                  <a:pt x="1166523" y="664703"/>
                </a:cubicBezTo>
                <a:close/>
                <a:moveTo>
                  <a:pt x="1163995" y="1402738"/>
                </a:moveTo>
                <a:cubicBezTo>
                  <a:pt x="1163377" y="1402233"/>
                  <a:pt x="1162365" y="1401896"/>
                  <a:pt x="1162196" y="1401222"/>
                </a:cubicBezTo>
                <a:cubicBezTo>
                  <a:pt x="1161521" y="1399087"/>
                  <a:pt x="1162477" y="1397683"/>
                  <a:pt x="1164613" y="1397627"/>
                </a:cubicBezTo>
                <a:cubicBezTo>
                  <a:pt x="1165231" y="1397627"/>
                  <a:pt x="1166242" y="1398413"/>
                  <a:pt x="1166411" y="1399031"/>
                </a:cubicBezTo>
                <a:cubicBezTo>
                  <a:pt x="1167029" y="1401166"/>
                  <a:pt x="1166130" y="1402401"/>
                  <a:pt x="1163995" y="1402682"/>
                </a:cubicBezTo>
                <a:close/>
                <a:moveTo>
                  <a:pt x="1173212" y="1855108"/>
                </a:moveTo>
                <a:cubicBezTo>
                  <a:pt x="1172874" y="1860219"/>
                  <a:pt x="1169952" y="1863477"/>
                  <a:pt x="1164669" y="1862634"/>
                </a:cubicBezTo>
                <a:cubicBezTo>
                  <a:pt x="1161859" y="1862185"/>
                  <a:pt x="1160960" y="1859320"/>
                  <a:pt x="1160903" y="1856681"/>
                </a:cubicBezTo>
                <a:cubicBezTo>
                  <a:pt x="1161465" y="1852243"/>
                  <a:pt x="1163938" y="1850053"/>
                  <a:pt x="1167929" y="1850221"/>
                </a:cubicBezTo>
                <a:cubicBezTo>
                  <a:pt x="1170739" y="1850334"/>
                  <a:pt x="1173380" y="1852075"/>
                  <a:pt x="1173156" y="1855108"/>
                </a:cubicBezTo>
                <a:close/>
                <a:moveTo>
                  <a:pt x="1184620" y="1346403"/>
                </a:moveTo>
                <a:cubicBezTo>
                  <a:pt x="1183777" y="1347526"/>
                  <a:pt x="1182935" y="1348649"/>
                  <a:pt x="1182148" y="1349773"/>
                </a:cubicBezTo>
                <a:cubicBezTo>
                  <a:pt x="1179618" y="1349548"/>
                  <a:pt x="1177371" y="1348593"/>
                  <a:pt x="1177202" y="1345673"/>
                </a:cubicBezTo>
                <a:cubicBezTo>
                  <a:pt x="1177202" y="1345055"/>
                  <a:pt x="1179731" y="1343763"/>
                  <a:pt x="1180967" y="1343875"/>
                </a:cubicBezTo>
                <a:cubicBezTo>
                  <a:pt x="1182260" y="1343987"/>
                  <a:pt x="1183384" y="1345504"/>
                  <a:pt x="1184620" y="1346403"/>
                </a:cubicBezTo>
                <a:close/>
                <a:moveTo>
                  <a:pt x="1191927" y="1714409"/>
                </a:moveTo>
                <a:cubicBezTo>
                  <a:pt x="1191927" y="1717330"/>
                  <a:pt x="1189342" y="1718622"/>
                  <a:pt x="1186194" y="1718847"/>
                </a:cubicBezTo>
                <a:cubicBezTo>
                  <a:pt x="1181136" y="1717892"/>
                  <a:pt x="1175797" y="1716319"/>
                  <a:pt x="1174954" y="1709916"/>
                </a:cubicBezTo>
                <a:cubicBezTo>
                  <a:pt x="1174392" y="1705479"/>
                  <a:pt x="1178157" y="1703738"/>
                  <a:pt x="1181923" y="1704355"/>
                </a:cubicBezTo>
                <a:cubicBezTo>
                  <a:pt x="1187318" y="1705254"/>
                  <a:pt x="1191983" y="1707782"/>
                  <a:pt x="1191871" y="1714409"/>
                </a:cubicBezTo>
                <a:close/>
                <a:moveTo>
                  <a:pt x="1195299" y="2856005"/>
                </a:moveTo>
                <a:cubicBezTo>
                  <a:pt x="1200245" y="2855837"/>
                  <a:pt x="1203898" y="2857747"/>
                  <a:pt x="1203392" y="2863588"/>
                </a:cubicBezTo>
                <a:cubicBezTo>
                  <a:pt x="1203167" y="2866452"/>
                  <a:pt x="1201144" y="2868306"/>
                  <a:pt x="1197547" y="2868531"/>
                </a:cubicBezTo>
                <a:cubicBezTo>
                  <a:pt x="1193837" y="2867183"/>
                  <a:pt x="1189735" y="2865160"/>
                  <a:pt x="1189510" y="2859993"/>
                </a:cubicBezTo>
                <a:cubicBezTo>
                  <a:pt x="1189397" y="2856792"/>
                  <a:pt x="1192657" y="2856061"/>
                  <a:pt x="1195243" y="2856005"/>
                </a:cubicBezTo>
                <a:close/>
                <a:moveTo>
                  <a:pt x="1198614" y="2590841"/>
                </a:moveTo>
                <a:cubicBezTo>
                  <a:pt x="1198390" y="2590167"/>
                  <a:pt x="1200245" y="2588032"/>
                  <a:pt x="1201368" y="2587751"/>
                </a:cubicBezTo>
                <a:cubicBezTo>
                  <a:pt x="1204516" y="2587077"/>
                  <a:pt x="1208000" y="2586965"/>
                  <a:pt x="1209124" y="2591121"/>
                </a:cubicBezTo>
                <a:cubicBezTo>
                  <a:pt x="1209349" y="2591964"/>
                  <a:pt x="1207382" y="2593368"/>
                  <a:pt x="1206427" y="2594547"/>
                </a:cubicBezTo>
                <a:cubicBezTo>
                  <a:pt x="1203055" y="2595053"/>
                  <a:pt x="1199851" y="2594660"/>
                  <a:pt x="1198614" y="2590841"/>
                </a:cubicBezTo>
                <a:close/>
                <a:moveTo>
                  <a:pt x="1208562" y="677172"/>
                </a:moveTo>
                <a:lnTo>
                  <a:pt x="1206427" y="678239"/>
                </a:lnTo>
                <a:cubicBezTo>
                  <a:pt x="1205752" y="676947"/>
                  <a:pt x="1205134" y="675599"/>
                  <a:pt x="1204460" y="674307"/>
                </a:cubicBezTo>
                <a:cubicBezTo>
                  <a:pt x="1205190" y="673970"/>
                  <a:pt x="1206427" y="673240"/>
                  <a:pt x="1206483" y="673296"/>
                </a:cubicBezTo>
                <a:cubicBezTo>
                  <a:pt x="1207270" y="674532"/>
                  <a:pt x="1207888" y="675880"/>
                  <a:pt x="1208506" y="677172"/>
                </a:cubicBezTo>
                <a:close/>
                <a:moveTo>
                  <a:pt x="1209911" y="950256"/>
                </a:moveTo>
                <a:cubicBezTo>
                  <a:pt x="1209518" y="953907"/>
                  <a:pt x="1207663" y="956716"/>
                  <a:pt x="1203504" y="956603"/>
                </a:cubicBezTo>
                <a:cubicBezTo>
                  <a:pt x="1199683" y="955367"/>
                  <a:pt x="1198390" y="952334"/>
                  <a:pt x="1198727" y="948571"/>
                </a:cubicBezTo>
                <a:cubicBezTo>
                  <a:pt x="1199065" y="944920"/>
                  <a:pt x="1200582" y="940933"/>
                  <a:pt x="1204347" y="940876"/>
                </a:cubicBezTo>
                <a:cubicBezTo>
                  <a:pt x="1210305" y="940764"/>
                  <a:pt x="1210361" y="945875"/>
                  <a:pt x="1209911" y="950256"/>
                </a:cubicBezTo>
                <a:close/>
                <a:moveTo>
                  <a:pt x="1219634" y="849324"/>
                </a:moveTo>
                <a:cubicBezTo>
                  <a:pt x="1218735" y="852750"/>
                  <a:pt x="1217779" y="856570"/>
                  <a:pt x="1213958" y="857131"/>
                </a:cubicBezTo>
                <a:cubicBezTo>
                  <a:pt x="1210867" y="857581"/>
                  <a:pt x="1210024" y="854548"/>
                  <a:pt x="1210529" y="851852"/>
                </a:cubicBezTo>
                <a:cubicBezTo>
                  <a:pt x="1211148" y="848369"/>
                  <a:pt x="1212497" y="844606"/>
                  <a:pt x="1216206" y="844044"/>
                </a:cubicBezTo>
                <a:cubicBezTo>
                  <a:pt x="1219353" y="843539"/>
                  <a:pt x="1219859" y="846572"/>
                  <a:pt x="1219634" y="849324"/>
                </a:cubicBezTo>
                <a:close/>
                <a:moveTo>
                  <a:pt x="1226547" y="791584"/>
                </a:moveTo>
                <a:cubicBezTo>
                  <a:pt x="1227278" y="794280"/>
                  <a:pt x="1225873" y="796246"/>
                  <a:pt x="1223287" y="797201"/>
                </a:cubicBezTo>
                <a:cubicBezTo>
                  <a:pt x="1220702" y="797763"/>
                  <a:pt x="1218285" y="797201"/>
                  <a:pt x="1217554" y="794393"/>
                </a:cubicBezTo>
                <a:cubicBezTo>
                  <a:pt x="1216880" y="791697"/>
                  <a:pt x="1218510" y="789618"/>
                  <a:pt x="1220927" y="788664"/>
                </a:cubicBezTo>
                <a:cubicBezTo>
                  <a:pt x="1223568" y="787653"/>
                  <a:pt x="1225760" y="788888"/>
                  <a:pt x="1226547" y="791584"/>
                </a:cubicBezTo>
                <a:close/>
                <a:moveTo>
                  <a:pt x="1231549" y="717051"/>
                </a:moveTo>
                <a:cubicBezTo>
                  <a:pt x="1228907" y="717051"/>
                  <a:pt x="1226772" y="716040"/>
                  <a:pt x="1226604" y="713175"/>
                </a:cubicBezTo>
                <a:cubicBezTo>
                  <a:pt x="1226604" y="712276"/>
                  <a:pt x="1228627" y="710479"/>
                  <a:pt x="1229525" y="710591"/>
                </a:cubicBezTo>
                <a:cubicBezTo>
                  <a:pt x="1230819" y="710760"/>
                  <a:pt x="1232279" y="712108"/>
                  <a:pt x="1233122" y="713344"/>
                </a:cubicBezTo>
                <a:cubicBezTo>
                  <a:pt x="1234247" y="715085"/>
                  <a:pt x="1233460" y="716489"/>
                  <a:pt x="1231549" y="717051"/>
                </a:cubicBezTo>
                <a:close/>
                <a:moveTo>
                  <a:pt x="1230650" y="1589157"/>
                </a:moveTo>
                <a:cubicBezTo>
                  <a:pt x="1229582" y="1588202"/>
                  <a:pt x="1227727" y="1587359"/>
                  <a:pt x="1227559" y="1586292"/>
                </a:cubicBezTo>
                <a:cubicBezTo>
                  <a:pt x="1227165" y="1583652"/>
                  <a:pt x="1228514" y="1581350"/>
                  <a:pt x="1231324" y="1581237"/>
                </a:cubicBezTo>
                <a:cubicBezTo>
                  <a:pt x="1232392" y="1581237"/>
                  <a:pt x="1234247" y="1582866"/>
                  <a:pt x="1234415" y="1584046"/>
                </a:cubicBezTo>
                <a:cubicBezTo>
                  <a:pt x="1234865" y="1586742"/>
                  <a:pt x="1233460" y="1588707"/>
                  <a:pt x="1230650" y="1589213"/>
                </a:cubicBezTo>
                <a:close/>
                <a:moveTo>
                  <a:pt x="1242845" y="665770"/>
                </a:moveTo>
                <a:cubicBezTo>
                  <a:pt x="1238293" y="664815"/>
                  <a:pt x="1235202" y="662119"/>
                  <a:pt x="1234809" y="657289"/>
                </a:cubicBezTo>
                <a:cubicBezTo>
                  <a:pt x="1234584" y="654200"/>
                  <a:pt x="1237113" y="652346"/>
                  <a:pt x="1239586" y="653806"/>
                </a:cubicBezTo>
                <a:cubicBezTo>
                  <a:pt x="1242283" y="655379"/>
                  <a:pt x="1244869" y="658019"/>
                  <a:pt x="1246386" y="660827"/>
                </a:cubicBezTo>
                <a:cubicBezTo>
                  <a:pt x="1247791" y="663411"/>
                  <a:pt x="1245937" y="665489"/>
                  <a:pt x="1242901" y="665770"/>
                </a:cubicBezTo>
                <a:close/>
                <a:moveTo>
                  <a:pt x="1253974" y="2361173"/>
                </a:moveTo>
                <a:cubicBezTo>
                  <a:pt x="1252793" y="2362297"/>
                  <a:pt x="1251669" y="2363364"/>
                  <a:pt x="1250489" y="2364487"/>
                </a:cubicBezTo>
                <a:cubicBezTo>
                  <a:pt x="1249534" y="2363532"/>
                  <a:pt x="1248409" y="2362409"/>
                  <a:pt x="1247285" y="2361286"/>
                </a:cubicBezTo>
                <a:cubicBezTo>
                  <a:pt x="1248409" y="2360106"/>
                  <a:pt x="1249477" y="2358084"/>
                  <a:pt x="1250601" y="2358028"/>
                </a:cubicBezTo>
                <a:cubicBezTo>
                  <a:pt x="1251726" y="2358028"/>
                  <a:pt x="1252849" y="2359994"/>
                  <a:pt x="1253974" y="2361117"/>
                </a:cubicBezTo>
                <a:close/>
                <a:moveTo>
                  <a:pt x="1254198" y="2959240"/>
                </a:moveTo>
                <a:cubicBezTo>
                  <a:pt x="1251501" y="2961262"/>
                  <a:pt x="1249534" y="2959746"/>
                  <a:pt x="1249365" y="2956601"/>
                </a:cubicBezTo>
                <a:cubicBezTo>
                  <a:pt x="1249309" y="2955196"/>
                  <a:pt x="1250657" y="2953680"/>
                  <a:pt x="1251332" y="2952219"/>
                </a:cubicBezTo>
                <a:cubicBezTo>
                  <a:pt x="1252624" y="2953006"/>
                  <a:pt x="1254592" y="2953511"/>
                  <a:pt x="1255041" y="2954635"/>
                </a:cubicBezTo>
                <a:cubicBezTo>
                  <a:pt x="1255547" y="2955927"/>
                  <a:pt x="1255154" y="2958454"/>
                  <a:pt x="1254198" y="2959184"/>
                </a:cubicBezTo>
                <a:close/>
                <a:moveTo>
                  <a:pt x="1257064" y="3642569"/>
                </a:moveTo>
                <a:cubicBezTo>
                  <a:pt x="1258357" y="3642400"/>
                  <a:pt x="1260943" y="3643580"/>
                  <a:pt x="1260943" y="3644198"/>
                </a:cubicBezTo>
                <a:cubicBezTo>
                  <a:pt x="1260943" y="3647175"/>
                  <a:pt x="1258638" y="3648073"/>
                  <a:pt x="1256109" y="3648410"/>
                </a:cubicBezTo>
                <a:cubicBezTo>
                  <a:pt x="1255210" y="3647343"/>
                  <a:pt x="1254311" y="3646276"/>
                  <a:pt x="1253411" y="3645209"/>
                </a:cubicBezTo>
                <a:cubicBezTo>
                  <a:pt x="1254592" y="3644254"/>
                  <a:pt x="1255716" y="3642737"/>
                  <a:pt x="1257008" y="3642569"/>
                </a:cubicBezTo>
                <a:close/>
                <a:moveTo>
                  <a:pt x="1269204" y="2194469"/>
                </a:moveTo>
                <a:cubicBezTo>
                  <a:pt x="1269148" y="2195537"/>
                  <a:pt x="1267069" y="2197446"/>
                  <a:pt x="1265945" y="2197390"/>
                </a:cubicBezTo>
                <a:cubicBezTo>
                  <a:pt x="1261898" y="2197222"/>
                  <a:pt x="1260325" y="2194301"/>
                  <a:pt x="1260212" y="2190369"/>
                </a:cubicBezTo>
                <a:cubicBezTo>
                  <a:pt x="1261280" y="2189302"/>
                  <a:pt x="1262516" y="2187224"/>
                  <a:pt x="1263415" y="2187392"/>
                </a:cubicBezTo>
                <a:cubicBezTo>
                  <a:pt x="1267125" y="2187954"/>
                  <a:pt x="1269429" y="2190538"/>
                  <a:pt x="1269204" y="2194469"/>
                </a:cubicBezTo>
                <a:close/>
                <a:moveTo>
                  <a:pt x="1276510" y="1924980"/>
                </a:moveTo>
                <a:cubicBezTo>
                  <a:pt x="1275948" y="1927620"/>
                  <a:pt x="1274206" y="1929192"/>
                  <a:pt x="1271340" y="1929024"/>
                </a:cubicBezTo>
                <a:cubicBezTo>
                  <a:pt x="1268586" y="1928069"/>
                  <a:pt x="1267743" y="1925822"/>
                  <a:pt x="1268305" y="1923239"/>
                </a:cubicBezTo>
                <a:cubicBezTo>
                  <a:pt x="1268867" y="1920655"/>
                  <a:pt x="1270666" y="1918633"/>
                  <a:pt x="1273363" y="1919195"/>
                </a:cubicBezTo>
                <a:cubicBezTo>
                  <a:pt x="1276061" y="1919812"/>
                  <a:pt x="1277016" y="1922340"/>
                  <a:pt x="1276510" y="1924980"/>
                </a:cubicBezTo>
                <a:close/>
                <a:moveTo>
                  <a:pt x="1279433" y="4025404"/>
                </a:moveTo>
                <a:cubicBezTo>
                  <a:pt x="1262292" y="4042759"/>
                  <a:pt x="1240878" y="4046523"/>
                  <a:pt x="1223568" y="4035458"/>
                </a:cubicBezTo>
                <a:cubicBezTo>
                  <a:pt x="1232954" y="4030740"/>
                  <a:pt x="1242733" y="4032481"/>
                  <a:pt x="1251838" y="4030908"/>
                </a:cubicBezTo>
                <a:cubicBezTo>
                  <a:pt x="1260661" y="4029392"/>
                  <a:pt x="1268586" y="4021753"/>
                  <a:pt x="1279433" y="4025404"/>
                </a:cubicBezTo>
                <a:close/>
                <a:moveTo>
                  <a:pt x="1286345" y="1775294"/>
                </a:moveTo>
                <a:cubicBezTo>
                  <a:pt x="1302363" y="1772936"/>
                  <a:pt x="1312311" y="1761477"/>
                  <a:pt x="1323495" y="1751592"/>
                </a:cubicBezTo>
                <a:cubicBezTo>
                  <a:pt x="1327710" y="1747885"/>
                  <a:pt x="1332824" y="1746088"/>
                  <a:pt x="1337602" y="1750693"/>
                </a:cubicBezTo>
                <a:cubicBezTo>
                  <a:pt x="1342154" y="1755074"/>
                  <a:pt x="1341761" y="1760747"/>
                  <a:pt x="1338782" y="1765465"/>
                </a:cubicBezTo>
                <a:cubicBezTo>
                  <a:pt x="1335466" y="1770689"/>
                  <a:pt x="1330914" y="1775014"/>
                  <a:pt x="1326924" y="1779788"/>
                </a:cubicBezTo>
                <a:cubicBezTo>
                  <a:pt x="1321584" y="1786247"/>
                  <a:pt x="1313435" y="1791021"/>
                  <a:pt x="1313884" y="1803041"/>
                </a:cubicBezTo>
                <a:cubicBezTo>
                  <a:pt x="1325575" y="1801412"/>
                  <a:pt x="1329565" y="1790403"/>
                  <a:pt x="1337995" y="1786640"/>
                </a:cubicBezTo>
                <a:cubicBezTo>
                  <a:pt x="1344627" y="1783607"/>
                  <a:pt x="1349966" y="1784955"/>
                  <a:pt x="1353676" y="1791358"/>
                </a:cubicBezTo>
                <a:cubicBezTo>
                  <a:pt x="1356598" y="1796357"/>
                  <a:pt x="1357666" y="1802873"/>
                  <a:pt x="1352495" y="1805906"/>
                </a:cubicBezTo>
                <a:cubicBezTo>
                  <a:pt x="1341705" y="1812253"/>
                  <a:pt x="1333949" y="1822306"/>
                  <a:pt x="1323832" y="1829159"/>
                </a:cubicBezTo>
                <a:cubicBezTo>
                  <a:pt x="1311468" y="1837528"/>
                  <a:pt x="1298205" y="1833203"/>
                  <a:pt x="1295282" y="1818375"/>
                </a:cubicBezTo>
                <a:cubicBezTo>
                  <a:pt x="1292977" y="1806636"/>
                  <a:pt x="1289662" y="1796132"/>
                  <a:pt x="1283255" y="1786303"/>
                </a:cubicBezTo>
                <a:cubicBezTo>
                  <a:pt x="1280670" y="1782315"/>
                  <a:pt x="1280950" y="1776081"/>
                  <a:pt x="1286290" y="1775294"/>
                </a:cubicBezTo>
                <a:close/>
                <a:moveTo>
                  <a:pt x="1332993" y="840281"/>
                </a:moveTo>
                <a:cubicBezTo>
                  <a:pt x="1331588" y="844831"/>
                  <a:pt x="1328104" y="847077"/>
                  <a:pt x="1323720" y="847302"/>
                </a:cubicBezTo>
                <a:cubicBezTo>
                  <a:pt x="1320853" y="847471"/>
                  <a:pt x="1319111" y="845280"/>
                  <a:pt x="1320011" y="842359"/>
                </a:cubicBezTo>
                <a:cubicBezTo>
                  <a:pt x="1321135" y="838765"/>
                  <a:pt x="1324338" y="837304"/>
                  <a:pt x="1327710" y="836743"/>
                </a:cubicBezTo>
                <a:cubicBezTo>
                  <a:pt x="1330296" y="836293"/>
                  <a:pt x="1332544" y="836911"/>
                  <a:pt x="1332993" y="840337"/>
                </a:cubicBezTo>
                <a:close/>
                <a:moveTo>
                  <a:pt x="1343222" y="746482"/>
                </a:moveTo>
                <a:cubicBezTo>
                  <a:pt x="1343334" y="749403"/>
                  <a:pt x="1342660" y="752211"/>
                  <a:pt x="1339344" y="751986"/>
                </a:cubicBezTo>
                <a:cubicBezTo>
                  <a:pt x="1336365" y="751762"/>
                  <a:pt x="1335522" y="748729"/>
                  <a:pt x="1335129" y="746033"/>
                </a:cubicBezTo>
                <a:cubicBezTo>
                  <a:pt x="1334736" y="743337"/>
                  <a:pt x="1334679" y="739574"/>
                  <a:pt x="1337433" y="739180"/>
                </a:cubicBezTo>
                <a:cubicBezTo>
                  <a:pt x="1341985" y="738563"/>
                  <a:pt x="1342379" y="743056"/>
                  <a:pt x="1343166" y="746482"/>
                </a:cubicBezTo>
                <a:close/>
                <a:moveTo>
                  <a:pt x="1357441" y="879542"/>
                </a:moveTo>
                <a:cubicBezTo>
                  <a:pt x="1356261" y="880328"/>
                  <a:pt x="1355024" y="881002"/>
                  <a:pt x="1353787" y="881676"/>
                </a:cubicBezTo>
                <a:cubicBezTo>
                  <a:pt x="1353451" y="881002"/>
                  <a:pt x="1353113" y="880272"/>
                  <a:pt x="1352720" y="879542"/>
                </a:cubicBezTo>
                <a:cubicBezTo>
                  <a:pt x="1353956" y="878868"/>
                  <a:pt x="1355193" y="878194"/>
                  <a:pt x="1356429" y="877520"/>
                </a:cubicBezTo>
                <a:cubicBezTo>
                  <a:pt x="1356766" y="878250"/>
                  <a:pt x="1357497" y="879486"/>
                  <a:pt x="1357441" y="879542"/>
                </a:cubicBezTo>
                <a:close/>
                <a:moveTo>
                  <a:pt x="1372896" y="1289225"/>
                </a:moveTo>
                <a:cubicBezTo>
                  <a:pt x="1373458" y="1297144"/>
                  <a:pt x="1368906" y="1300402"/>
                  <a:pt x="1358621" y="1300065"/>
                </a:cubicBezTo>
                <a:cubicBezTo>
                  <a:pt x="1353956" y="1298942"/>
                  <a:pt x="1345976" y="1298211"/>
                  <a:pt x="1338951" y="1295178"/>
                </a:cubicBezTo>
                <a:cubicBezTo>
                  <a:pt x="1328834" y="1290853"/>
                  <a:pt x="1328497" y="1277935"/>
                  <a:pt x="1337658" y="1271869"/>
                </a:cubicBezTo>
                <a:cubicBezTo>
                  <a:pt x="1347605" y="1265241"/>
                  <a:pt x="1372053" y="1277149"/>
                  <a:pt x="1372896" y="1289225"/>
                </a:cubicBezTo>
                <a:close/>
                <a:moveTo>
                  <a:pt x="1375257" y="785743"/>
                </a:moveTo>
                <a:cubicBezTo>
                  <a:pt x="1376381" y="785968"/>
                  <a:pt x="1377168" y="787933"/>
                  <a:pt x="1378123" y="789113"/>
                </a:cubicBezTo>
                <a:cubicBezTo>
                  <a:pt x="1376943" y="790068"/>
                  <a:pt x="1375819" y="791697"/>
                  <a:pt x="1374583" y="791753"/>
                </a:cubicBezTo>
                <a:cubicBezTo>
                  <a:pt x="1373290" y="791809"/>
                  <a:pt x="1370817" y="790573"/>
                  <a:pt x="1370704" y="789675"/>
                </a:cubicBezTo>
                <a:cubicBezTo>
                  <a:pt x="1370311" y="786529"/>
                  <a:pt x="1372616" y="785237"/>
                  <a:pt x="1375257" y="785743"/>
                </a:cubicBezTo>
                <a:close/>
                <a:moveTo>
                  <a:pt x="1379303" y="661951"/>
                </a:moveTo>
                <a:cubicBezTo>
                  <a:pt x="1377954" y="661951"/>
                  <a:pt x="1376381" y="660659"/>
                  <a:pt x="1375482" y="659423"/>
                </a:cubicBezTo>
                <a:cubicBezTo>
                  <a:pt x="1374133" y="657682"/>
                  <a:pt x="1374863" y="656222"/>
                  <a:pt x="1376887" y="655716"/>
                </a:cubicBezTo>
                <a:cubicBezTo>
                  <a:pt x="1378180" y="656559"/>
                  <a:pt x="1379809" y="657177"/>
                  <a:pt x="1380708" y="658356"/>
                </a:cubicBezTo>
                <a:cubicBezTo>
                  <a:pt x="1382057" y="660153"/>
                  <a:pt x="1381326" y="662007"/>
                  <a:pt x="1379303" y="661951"/>
                </a:cubicBezTo>
                <a:close/>
                <a:moveTo>
                  <a:pt x="1384080" y="1127126"/>
                </a:moveTo>
                <a:cubicBezTo>
                  <a:pt x="1388577" y="1127126"/>
                  <a:pt x="1393185" y="1128250"/>
                  <a:pt x="1393804" y="1133810"/>
                </a:cubicBezTo>
                <a:cubicBezTo>
                  <a:pt x="1394141" y="1136843"/>
                  <a:pt x="1391106" y="1137854"/>
                  <a:pt x="1388352" y="1137967"/>
                </a:cubicBezTo>
                <a:cubicBezTo>
                  <a:pt x="1384698" y="1137573"/>
                  <a:pt x="1381270" y="1136282"/>
                  <a:pt x="1380034" y="1132518"/>
                </a:cubicBezTo>
                <a:cubicBezTo>
                  <a:pt x="1379023" y="1129429"/>
                  <a:pt x="1381046" y="1127183"/>
                  <a:pt x="1384080" y="1127183"/>
                </a:cubicBezTo>
                <a:close/>
                <a:moveTo>
                  <a:pt x="1391668" y="1185765"/>
                </a:moveTo>
                <a:cubicBezTo>
                  <a:pt x="1393859" y="1183911"/>
                  <a:pt x="1396558" y="1184754"/>
                  <a:pt x="1396951" y="1187787"/>
                </a:cubicBezTo>
                <a:cubicBezTo>
                  <a:pt x="1397569" y="1192112"/>
                  <a:pt x="1396333" y="1196100"/>
                  <a:pt x="1392567" y="1198852"/>
                </a:cubicBezTo>
                <a:cubicBezTo>
                  <a:pt x="1391162" y="1198234"/>
                  <a:pt x="1388970" y="1198009"/>
                  <a:pt x="1388577" y="1196998"/>
                </a:cubicBezTo>
                <a:cubicBezTo>
                  <a:pt x="1386779" y="1192617"/>
                  <a:pt x="1388239" y="1188573"/>
                  <a:pt x="1391668" y="1185765"/>
                </a:cubicBezTo>
                <a:close/>
                <a:moveTo>
                  <a:pt x="1398074" y="597415"/>
                </a:moveTo>
                <a:cubicBezTo>
                  <a:pt x="1394141" y="597527"/>
                  <a:pt x="1392174" y="594887"/>
                  <a:pt x="1390881" y="591630"/>
                </a:cubicBezTo>
                <a:cubicBezTo>
                  <a:pt x="1389925" y="589158"/>
                  <a:pt x="1389644" y="585844"/>
                  <a:pt x="1392399" y="584946"/>
                </a:cubicBezTo>
                <a:cubicBezTo>
                  <a:pt x="1397513" y="583261"/>
                  <a:pt x="1399930" y="587080"/>
                  <a:pt x="1401110" y="591517"/>
                </a:cubicBezTo>
                <a:cubicBezTo>
                  <a:pt x="1401840" y="594157"/>
                  <a:pt x="1400829" y="596404"/>
                  <a:pt x="1398074" y="597471"/>
                </a:cubicBezTo>
                <a:close/>
                <a:moveTo>
                  <a:pt x="1405887" y="1512264"/>
                </a:moveTo>
                <a:cubicBezTo>
                  <a:pt x="1405887" y="1514174"/>
                  <a:pt x="1403133" y="1516083"/>
                  <a:pt x="1401784" y="1517768"/>
                </a:cubicBezTo>
                <a:cubicBezTo>
                  <a:pt x="1399648" y="1517151"/>
                  <a:pt x="1397007" y="1516982"/>
                  <a:pt x="1396838" y="1516252"/>
                </a:cubicBezTo>
                <a:cubicBezTo>
                  <a:pt x="1396220" y="1513387"/>
                  <a:pt x="1398131" y="1511365"/>
                  <a:pt x="1400491" y="1510074"/>
                </a:cubicBezTo>
                <a:cubicBezTo>
                  <a:pt x="1402964" y="1508782"/>
                  <a:pt x="1405943" y="1508669"/>
                  <a:pt x="1405887" y="1512208"/>
                </a:cubicBezTo>
                <a:close/>
                <a:moveTo>
                  <a:pt x="1408247" y="1490808"/>
                </a:moveTo>
                <a:cubicBezTo>
                  <a:pt x="1407517" y="1491988"/>
                  <a:pt x="1406842" y="1493167"/>
                  <a:pt x="1406112" y="1494403"/>
                </a:cubicBezTo>
                <a:cubicBezTo>
                  <a:pt x="1405212" y="1493336"/>
                  <a:pt x="1404201" y="1492381"/>
                  <a:pt x="1403583" y="1491201"/>
                </a:cubicBezTo>
                <a:cubicBezTo>
                  <a:pt x="1403414" y="1490864"/>
                  <a:pt x="1404088" y="1489629"/>
                  <a:pt x="1404707" y="1489292"/>
                </a:cubicBezTo>
                <a:cubicBezTo>
                  <a:pt x="1406337" y="1488281"/>
                  <a:pt x="1407629" y="1488899"/>
                  <a:pt x="1408304" y="1490864"/>
                </a:cubicBezTo>
                <a:close/>
                <a:moveTo>
                  <a:pt x="1417970" y="1751985"/>
                </a:moveTo>
                <a:cubicBezTo>
                  <a:pt x="1419825" y="1753052"/>
                  <a:pt x="1422129" y="1756366"/>
                  <a:pt x="1421736" y="1758051"/>
                </a:cubicBezTo>
                <a:cubicBezTo>
                  <a:pt x="1419095" y="1769846"/>
                  <a:pt x="1408978" y="1770464"/>
                  <a:pt x="1400042" y="1772711"/>
                </a:cubicBezTo>
                <a:cubicBezTo>
                  <a:pt x="1400323" y="1772711"/>
                  <a:pt x="1400548" y="1772711"/>
                  <a:pt x="1400885" y="1772598"/>
                </a:cubicBezTo>
                <a:cubicBezTo>
                  <a:pt x="1400266" y="1772711"/>
                  <a:pt x="1399873" y="1772767"/>
                  <a:pt x="1399592" y="1772767"/>
                </a:cubicBezTo>
                <a:cubicBezTo>
                  <a:pt x="1399030" y="1772879"/>
                  <a:pt x="1398693" y="1772936"/>
                  <a:pt x="1399592" y="1772767"/>
                </a:cubicBezTo>
                <a:cubicBezTo>
                  <a:pt x="1399648" y="1772767"/>
                  <a:pt x="1399761" y="1772767"/>
                  <a:pt x="1399817" y="1772711"/>
                </a:cubicBezTo>
                <a:lnTo>
                  <a:pt x="1400042" y="1772711"/>
                </a:lnTo>
                <a:cubicBezTo>
                  <a:pt x="1393466" y="1773441"/>
                  <a:pt x="1390263" y="1772711"/>
                  <a:pt x="1388520" y="1769397"/>
                </a:cubicBezTo>
                <a:cubicBezTo>
                  <a:pt x="1386610" y="1765858"/>
                  <a:pt x="1388239" y="1762432"/>
                  <a:pt x="1390319" y="1759568"/>
                </a:cubicBezTo>
                <a:cubicBezTo>
                  <a:pt x="1396051" y="1751592"/>
                  <a:pt x="1410439" y="1747492"/>
                  <a:pt x="1418026" y="1751929"/>
                </a:cubicBezTo>
                <a:close/>
                <a:moveTo>
                  <a:pt x="1424658" y="729913"/>
                </a:moveTo>
                <a:cubicBezTo>
                  <a:pt x="1420555" y="730418"/>
                  <a:pt x="1418757" y="727441"/>
                  <a:pt x="1418083" y="723622"/>
                </a:cubicBezTo>
                <a:cubicBezTo>
                  <a:pt x="1418195" y="720589"/>
                  <a:pt x="1419713" y="718005"/>
                  <a:pt x="1422579" y="718848"/>
                </a:cubicBezTo>
                <a:cubicBezTo>
                  <a:pt x="1424658" y="719410"/>
                  <a:pt x="1426738" y="721881"/>
                  <a:pt x="1427693" y="724071"/>
                </a:cubicBezTo>
                <a:cubicBezTo>
                  <a:pt x="1428817" y="726655"/>
                  <a:pt x="1427580" y="729576"/>
                  <a:pt x="1424658" y="729913"/>
                </a:cubicBezTo>
                <a:close/>
                <a:moveTo>
                  <a:pt x="1432189" y="976655"/>
                </a:moveTo>
                <a:cubicBezTo>
                  <a:pt x="1432302" y="977553"/>
                  <a:pt x="1430166" y="978677"/>
                  <a:pt x="1429042" y="979744"/>
                </a:cubicBezTo>
                <a:cubicBezTo>
                  <a:pt x="1425389" y="979351"/>
                  <a:pt x="1422298" y="978003"/>
                  <a:pt x="1421848" y="973846"/>
                </a:cubicBezTo>
                <a:cubicBezTo>
                  <a:pt x="1421736" y="972948"/>
                  <a:pt x="1423872" y="970870"/>
                  <a:pt x="1424995" y="970870"/>
                </a:cubicBezTo>
                <a:cubicBezTo>
                  <a:pt x="1428592" y="970870"/>
                  <a:pt x="1431684" y="972555"/>
                  <a:pt x="1432189" y="976655"/>
                </a:cubicBezTo>
                <a:close/>
                <a:moveTo>
                  <a:pt x="1432358" y="2023497"/>
                </a:moveTo>
                <a:cubicBezTo>
                  <a:pt x="1432358" y="2026586"/>
                  <a:pt x="1430054" y="2027822"/>
                  <a:pt x="1427469" y="2026474"/>
                </a:cubicBezTo>
                <a:cubicBezTo>
                  <a:pt x="1426457" y="2025968"/>
                  <a:pt x="1426232" y="2023722"/>
                  <a:pt x="1425670" y="2022261"/>
                </a:cubicBezTo>
                <a:cubicBezTo>
                  <a:pt x="1426906" y="2021531"/>
                  <a:pt x="1428367" y="2019958"/>
                  <a:pt x="1429379" y="2020239"/>
                </a:cubicBezTo>
                <a:cubicBezTo>
                  <a:pt x="1430616" y="2020576"/>
                  <a:pt x="1432414" y="2022373"/>
                  <a:pt x="1432358" y="2023553"/>
                </a:cubicBezTo>
                <a:close/>
                <a:moveTo>
                  <a:pt x="1432920" y="2400715"/>
                </a:moveTo>
                <a:cubicBezTo>
                  <a:pt x="1432751" y="2401951"/>
                  <a:pt x="1430784" y="2402905"/>
                  <a:pt x="1429829" y="2403860"/>
                </a:cubicBezTo>
                <a:cubicBezTo>
                  <a:pt x="1426400" y="2404029"/>
                  <a:pt x="1424883" y="2401951"/>
                  <a:pt x="1425277" y="2399030"/>
                </a:cubicBezTo>
                <a:cubicBezTo>
                  <a:pt x="1425445" y="2397794"/>
                  <a:pt x="1427300" y="2395997"/>
                  <a:pt x="1428536" y="2395885"/>
                </a:cubicBezTo>
                <a:cubicBezTo>
                  <a:pt x="1431515" y="2395604"/>
                  <a:pt x="1433313" y="2397794"/>
                  <a:pt x="1432920" y="2400771"/>
                </a:cubicBezTo>
                <a:close/>
                <a:moveTo>
                  <a:pt x="1441856" y="2728113"/>
                </a:moveTo>
                <a:cubicBezTo>
                  <a:pt x="1441800" y="2731876"/>
                  <a:pt x="1439271" y="2733786"/>
                  <a:pt x="1436067" y="2734909"/>
                </a:cubicBezTo>
                <a:cubicBezTo>
                  <a:pt x="1434100" y="2734909"/>
                  <a:pt x="1432695" y="2733617"/>
                  <a:pt x="1433482" y="2732045"/>
                </a:cubicBezTo>
                <a:cubicBezTo>
                  <a:pt x="1434494" y="2730022"/>
                  <a:pt x="1436292" y="2728225"/>
                  <a:pt x="1438203" y="2726933"/>
                </a:cubicBezTo>
                <a:cubicBezTo>
                  <a:pt x="1438877" y="2726428"/>
                  <a:pt x="1441856" y="2727720"/>
                  <a:pt x="1441856" y="2728113"/>
                </a:cubicBezTo>
                <a:close/>
                <a:moveTo>
                  <a:pt x="1444553" y="4299162"/>
                </a:moveTo>
                <a:cubicBezTo>
                  <a:pt x="1443879" y="4295736"/>
                  <a:pt x="1446409" y="4294837"/>
                  <a:pt x="1448937" y="4295624"/>
                </a:cubicBezTo>
                <a:cubicBezTo>
                  <a:pt x="1450174" y="4296017"/>
                  <a:pt x="1450904" y="4297927"/>
                  <a:pt x="1451860" y="4299162"/>
                </a:cubicBezTo>
                <a:cubicBezTo>
                  <a:pt x="1451579" y="4301184"/>
                  <a:pt x="1450342" y="4302307"/>
                  <a:pt x="1448375" y="4301746"/>
                </a:cubicBezTo>
                <a:cubicBezTo>
                  <a:pt x="1446914" y="4301296"/>
                  <a:pt x="1444722" y="4300286"/>
                  <a:pt x="1444497" y="4299162"/>
                </a:cubicBezTo>
                <a:close/>
                <a:moveTo>
                  <a:pt x="1447814" y="2928573"/>
                </a:moveTo>
                <a:cubicBezTo>
                  <a:pt x="1449668" y="2928742"/>
                  <a:pt x="1450286" y="2930426"/>
                  <a:pt x="1449330" y="2932336"/>
                </a:cubicBezTo>
                <a:cubicBezTo>
                  <a:pt x="1449050" y="2932898"/>
                  <a:pt x="1447982" y="2933123"/>
                  <a:pt x="1447307" y="2933460"/>
                </a:cubicBezTo>
                <a:cubicBezTo>
                  <a:pt x="1446745" y="2933010"/>
                  <a:pt x="1445790" y="2932617"/>
                  <a:pt x="1445622" y="2931999"/>
                </a:cubicBezTo>
                <a:cubicBezTo>
                  <a:pt x="1445003" y="2929977"/>
                  <a:pt x="1445902" y="2928405"/>
                  <a:pt x="1447870" y="2928573"/>
                </a:cubicBezTo>
                <a:close/>
                <a:moveTo>
                  <a:pt x="1454501" y="2568318"/>
                </a:moveTo>
                <a:cubicBezTo>
                  <a:pt x="1454501" y="2569441"/>
                  <a:pt x="1452534" y="2570564"/>
                  <a:pt x="1451466" y="2571687"/>
                </a:cubicBezTo>
                <a:cubicBezTo>
                  <a:pt x="1450174" y="2571070"/>
                  <a:pt x="1448937" y="2570452"/>
                  <a:pt x="1447701" y="2569834"/>
                </a:cubicBezTo>
                <a:cubicBezTo>
                  <a:pt x="1448375" y="2568486"/>
                  <a:pt x="1448712" y="2566520"/>
                  <a:pt x="1449781" y="2565902"/>
                </a:cubicBezTo>
                <a:cubicBezTo>
                  <a:pt x="1452085" y="2564611"/>
                  <a:pt x="1454558" y="2565003"/>
                  <a:pt x="1454501" y="2568374"/>
                </a:cubicBezTo>
                <a:close/>
                <a:moveTo>
                  <a:pt x="1452141" y="2327698"/>
                </a:moveTo>
                <a:cubicBezTo>
                  <a:pt x="1452871" y="2325563"/>
                  <a:pt x="1454332" y="2323148"/>
                  <a:pt x="1456131" y="2322025"/>
                </a:cubicBezTo>
                <a:cubicBezTo>
                  <a:pt x="1458716" y="2320396"/>
                  <a:pt x="1460908" y="2321856"/>
                  <a:pt x="1459785" y="2325058"/>
                </a:cubicBezTo>
                <a:cubicBezTo>
                  <a:pt x="1459054" y="2327136"/>
                  <a:pt x="1456918" y="2328709"/>
                  <a:pt x="1455738" y="2330113"/>
                </a:cubicBezTo>
                <a:cubicBezTo>
                  <a:pt x="1453152" y="2330450"/>
                  <a:pt x="1451579" y="2329383"/>
                  <a:pt x="1452197" y="2327698"/>
                </a:cubicBezTo>
                <a:close/>
                <a:moveTo>
                  <a:pt x="1459222" y="853649"/>
                </a:moveTo>
                <a:cubicBezTo>
                  <a:pt x="1458042" y="854435"/>
                  <a:pt x="1456749" y="855053"/>
                  <a:pt x="1455457" y="855727"/>
                </a:cubicBezTo>
                <a:cubicBezTo>
                  <a:pt x="1455119" y="854997"/>
                  <a:pt x="1454783" y="854267"/>
                  <a:pt x="1454445" y="853537"/>
                </a:cubicBezTo>
                <a:cubicBezTo>
                  <a:pt x="1455738" y="852863"/>
                  <a:pt x="1456975" y="852189"/>
                  <a:pt x="1458267" y="851515"/>
                </a:cubicBezTo>
                <a:cubicBezTo>
                  <a:pt x="1458604" y="852245"/>
                  <a:pt x="1459278" y="853537"/>
                  <a:pt x="1459222" y="853593"/>
                </a:cubicBezTo>
                <a:close/>
                <a:moveTo>
                  <a:pt x="1459391" y="1322082"/>
                </a:moveTo>
                <a:cubicBezTo>
                  <a:pt x="1461077" y="1323936"/>
                  <a:pt x="1463269" y="1325958"/>
                  <a:pt x="1463718" y="1328261"/>
                </a:cubicBezTo>
                <a:cubicBezTo>
                  <a:pt x="1464393" y="1331799"/>
                  <a:pt x="1461695" y="1333091"/>
                  <a:pt x="1459110" y="1331294"/>
                </a:cubicBezTo>
                <a:cubicBezTo>
                  <a:pt x="1457311" y="1330002"/>
                  <a:pt x="1456524" y="1327137"/>
                  <a:pt x="1455288" y="1325003"/>
                </a:cubicBezTo>
                <a:cubicBezTo>
                  <a:pt x="1457031" y="1323767"/>
                  <a:pt x="1459278" y="1321970"/>
                  <a:pt x="1459391" y="1322139"/>
                </a:cubicBezTo>
                <a:close/>
                <a:moveTo>
                  <a:pt x="1466079" y="1043831"/>
                </a:moveTo>
                <a:cubicBezTo>
                  <a:pt x="1467090" y="1044898"/>
                  <a:pt x="1467934" y="1046751"/>
                  <a:pt x="1467821" y="1048212"/>
                </a:cubicBezTo>
                <a:cubicBezTo>
                  <a:pt x="1467765" y="1049335"/>
                  <a:pt x="1466191" y="1050402"/>
                  <a:pt x="1465517" y="1051189"/>
                </a:cubicBezTo>
                <a:cubicBezTo>
                  <a:pt x="1462145" y="1050009"/>
                  <a:pt x="1461808" y="1047538"/>
                  <a:pt x="1462370" y="1045010"/>
                </a:cubicBezTo>
                <a:cubicBezTo>
                  <a:pt x="1462819" y="1042876"/>
                  <a:pt x="1464618" y="1042314"/>
                  <a:pt x="1466079" y="1043831"/>
                </a:cubicBezTo>
                <a:close/>
                <a:moveTo>
                  <a:pt x="1469957" y="706379"/>
                </a:moveTo>
                <a:cubicBezTo>
                  <a:pt x="1465967" y="706266"/>
                  <a:pt x="1465067" y="702222"/>
                  <a:pt x="1464224" y="698796"/>
                </a:cubicBezTo>
                <a:cubicBezTo>
                  <a:pt x="1464393" y="695651"/>
                  <a:pt x="1466303" y="693404"/>
                  <a:pt x="1468946" y="694415"/>
                </a:cubicBezTo>
                <a:cubicBezTo>
                  <a:pt x="1470800" y="695145"/>
                  <a:pt x="1472430" y="698066"/>
                  <a:pt x="1473048" y="700313"/>
                </a:cubicBezTo>
                <a:cubicBezTo>
                  <a:pt x="1473723" y="702784"/>
                  <a:pt x="1473048" y="706435"/>
                  <a:pt x="1469957" y="706323"/>
                </a:cubicBezTo>
                <a:close/>
                <a:moveTo>
                  <a:pt x="1482658" y="909984"/>
                </a:moveTo>
                <a:cubicBezTo>
                  <a:pt x="1484569" y="912737"/>
                  <a:pt x="1482996" y="914759"/>
                  <a:pt x="1480130" y="914927"/>
                </a:cubicBezTo>
                <a:cubicBezTo>
                  <a:pt x="1478781" y="915039"/>
                  <a:pt x="1477376" y="913579"/>
                  <a:pt x="1475971" y="912849"/>
                </a:cubicBezTo>
                <a:cubicBezTo>
                  <a:pt x="1476701" y="911557"/>
                  <a:pt x="1477207" y="909535"/>
                  <a:pt x="1478275" y="909142"/>
                </a:cubicBezTo>
                <a:cubicBezTo>
                  <a:pt x="1479511" y="908636"/>
                  <a:pt x="1481984" y="909030"/>
                  <a:pt x="1482658" y="909984"/>
                </a:cubicBezTo>
                <a:close/>
                <a:moveTo>
                  <a:pt x="1493056" y="642011"/>
                </a:moveTo>
                <a:cubicBezTo>
                  <a:pt x="1492887" y="643022"/>
                  <a:pt x="1490807" y="643696"/>
                  <a:pt x="1489627" y="644595"/>
                </a:cubicBezTo>
                <a:cubicBezTo>
                  <a:pt x="1485468" y="642517"/>
                  <a:pt x="1483670" y="638641"/>
                  <a:pt x="1483502" y="634260"/>
                </a:cubicBezTo>
                <a:cubicBezTo>
                  <a:pt x="1483333" y="631171"/>
                  <a:pt x="1485694" y="629486"/>
                  <a:pt x="1488279" y="631115"/>
                </a:cubicBezTo>
                <a:cubicBezTo>
                  <a:pt x="1492044" y="633474"/>
                  <a:pt x="1493786" y="637462"/>
                  <a:pt x="1493056" y="642068"/>
                </a:cubicBezTo>
                <a:close/>
                <a:moveTo>
                  <a:pt x="1503172" y="551414"/>
                </a:moveTo>
                <a:cubicBezTo>
                  <a:pt x="1501711" y="550796"/>
                  <a:pt x="1499631" y="550515"/>
                  <a:pt x="1498957" y="549392"/>
                </a:cubicBezTo>
                <a:cubicBezTo>
                  <a:pt x="1497552" y="546864"/>
                  <a:pt x="1498170" y="544281"/>
                  <a:pt x="1501486" y="544281"/>
                </a:cubicBezTo>
                <a:cubicBezTo>
                  <a:pt x="1502667" y="544281"/>
                  <a:pt x="1504183" y="546134"/>
                  <a:pt x="1504970" y="547482"/>
                </a:cubicBezTo>
                <a:cubicBezTo>
                  <a:pt x="1505982" y="549336"/>
                  <a:pt x="1505083" y="550796"/>
                  <a:pt x="1503116" y="551414"/>
                </a:cubicBezTo>
                <a:close/>
                <a:moveTo>
                  <a:pt x="1501093" y="604042"/>
                </a:moveTo>
                <a:cubicBezTo>
                  <a:pt x="1502160" y="604042"/>
                  <a:pt x="1503903" y="606008"/>
                  <a:pt x="1504183" y="607356"/>
                </a:cubicBezTo>
                <a:cubicBezTo>
                  <a:pt x="1504690" y="609996"/>
                  <a:pt x="1503790" y="612692"/>
                  <a:pt x="1500643" y="612748"/>
                </a:cubicBezTo>
                <a:cubicBezTo>
                  <a:pt x="1499519" y="612748"/>
                  <a:pt x="1498339" y="610782"/>
                  <a:pt x="1497608" y="610108"/>
                </a:cubicBezTo>
                <a:cubicBezTo>
                  <a:pt x="1497271" y="606682"/>
                  <a:pt x="1498058" y="604155"/>
                  <a:pt x="1501149" y="604099"/>
                </a:cubicBezTo>
                <a:close/>
                <a:moveTo>
                  <a:pt x="1505814" y="848594"/>
                </a:moveTo>
                <a:cubicBezTo>
                  <a:pt x="1504072" y="853368"/>
                  <a:pt x="1500081" y="856120"/>
                  <a:pt x="1494348" y="855446"/>
                </a:cubicBezTo>
                <a:cubicBezTo>
                  <a:pt x="1488672" y="854772"/>
                  <a:pt x="1484345" y="851739"/>
                  <a:pt x="1485356" y="845168"/>
                </a:cubicBezTo>
                <a:cubicBezTo>
                  <a:pt x="1486255" y="839326"/>
                  <a:pt x="1489965" y="835451"/>
                  <a:pt x="1496203" y="836574"/>
                </a:cubicBezTo>
                <a:cubicBezTo>
                  <a:pt x="1501711" y="837585"/>
                  <a:pt x="1505252" y="841292"/>
                  <a:pt x="1505814" y="848594"/>
                </a:cubicBezTo>
                <a:close/>
                <a:moveTo>
                  <a:pt x="1513120" y="1158355"/>
                </a:moveTo>
                <a:cubicBezTo>
                  <a:pt x="1508062" y="1159423"/>
                  <a:pt x="1506039" y="1155547"/>
                  <a:pt x="1504633" y="1151559"/>
                </a:cubicBezTo>
                <a:cubicBezTo>
                  <a:pt x="1504296" y="1148582"/>
                  <a:pt x="1505027" y="1145999"/>
                  <a:pt x="1508005" y="1146167"/>
                </a:cubicBezTo>
                <a:cubicBezTo>
                  <a:pt x="1511546" y="1146336"/>
                  <a:pt x="1513794" y="1149200"/>
                  <a:pt x="1515199" y="1152345"/>
                </a:cubicBezTo>
                <a:cubicBezTo>
                  <a:pt x="1516379" y="1154873"/>
                  <a:pt x="1515874" y="1157794"/>
                  <a:pt x="1513064" y="1158412"/>
                </a:cubicBezTo>
                <a:close/>
                <a:moveTo>
                  <a:pt x="1523461" y="2414813"/>
                </a:moveTo>
                <a:cubicBezTo>
                  <a:pt x="1523517" y="2418745"/>
                  <a:pt x="1522056" y="2422002"/>
                  <a:pt x="1518290" y="2423126"/>
                </a:cubicBezTo>
                <a:cubicBezTo>
                  <a:pt x="1514469" y="2424249"/>
                  <a:pt x="1511265" y="2422452"/>
                  <a:pt x="1510422" y="2418351"/>
                </a:cubicBezTo>
                <a:cubicBezTo>
                  <a:pt x="1509579" y="2414251"/>
                  <a:pt x="1511939" y="2411443"/>
                  <a:pt x="1515593" y="2410319"/>
                </a:cubicBezTo>
                <a:cubicBezTo>
                  <a:pt x="1519415" y="2409140"/>
                  <a:pt x="1522337" y="2410488"/>
                  <a:pt x="1523461" y="2414813"/>
                </a:cubicBezTo>
                <a:close/>
                <a:moveTo>
                  <a:pt x="1526608" y="3517260"/>
                </a:moveTo>
                <a:cubicBezTo>
                  <a:pt x="1529137" y="3517317"/>
                  <a:pt x="1531329" y="3518889"/>
                  <a:pt x="1531273" y="3522147"/>
                </a:cubicBezTo>
                <a:cubicBezTo>
                  <a:pt x="1530037" y="3524955"/>
                  <a:pt x="1527676" y="3525797"/>
                  <a:pt x="1525035" y="3525405"/>
                </a:cubicBezTo>
                <a:cubicBezTo>
                  <a:pt x="1521718" y="3524899"/>
                  <a:pt x="1517728" y="3523888"/>
                  <a:pt x="1519864" y="3519170"/>
                </a:cubicBezTo>
                <a:cubicBezTo>
                  <a:pt x="1520482" y="3517710"/>
                  <a:pt x="1524248" y="3517260"/>
                  <a:pt x="1526608" y="3517317"/>
                </a:cubicBezTo>
                <a:close/>
                <a:moveTo>
                  <a:pt x="1528632" y="3369372"/>
                </a:moveTo>
                <a:cubicBezTo>
                  <a:pt x="1528632" y="3368811"/>
                  <a:pt x="1531610" y="3367631"/>
                  <a:pt x="1532734" y="3368024"/>
                </a:cubicBezTo>
                <a:cubicBezTo>
                  <a:pt x="1536837" y="3369429"/>
                  <a:pt x="1540434" y="3371844"/>
                  <a:pt x="1539816" y="3377123"/>
                </a:cubicBezTo>
                <a:cubicBezTo>
                  <a:pt x="1539703" y="3377854"/>
                  <a:pt x="1537174" y="3378303"/>
                  <a:pt x="1535544" y="3378977"/>
                </a:cubicBezTo>
                <a:cubicBezTo>
                  <a:pt x="1532172" y="3376618"/>
                  <a:pt x="1528294" y="3374484"/>
                  <a:pt x="1528632" y="3369372"/>
                </a:cubicBezTo>
                <a:close/>
                <a:moveTo>
                  <a:pt x="1542850" y="1168016"/>
                </a:moveTo>
                <a:cubicBezTo>
                  <a:pt x="1542008" y="1169083"/>
                  <a:pt x="1540883" y="1169870"/>
                  <a:pt x="1539872" y="1170768"/>
                </a:cubicBezTo>
                <a:cubicBezTo>
                  <a:pt x="1539141" y="1169645"/>
                  <a:pt x="1538411" y="1168465"/>
                  <a:pt x="1537680" y="1167342"/>
                </a:cubicBezTo>
                <a:cubicBezTo>
                  <a:pt x="1539029" y="1166949"/>
                  <a:pt x="1540378" y="1166387"/>
                  <a:pt x="1541783" y="1166219"/>
                </a:cubicBezTo>
                <a:cubicBezTo>
                  <a:pt x="1542063" y="1166219"/>
                  <a:pt x="1543019" y="1167848"/>
                  <a:pt x="1542850" y="1168016"/>
                </a:cubicBezTo>
                <a:close/>
                <a:moveTo>
                  <a:pt x="1556901" y="1297257"/>
                </a:moveTo>
                <a:cubicBezTo>
                  <a:pt x="1545604" y="1300289"/>
                  <a:pt x="1538635" y="1297200"/>
                  <a:pt x="1528744" y="1286079"/>
                </a:cubicBezTo>
                <a:cubicBezTo>
                  <a:pt x="1542907" y="1284282"/>
                  <a:pt x="1550606" y="1285967"/>
                  <a:pt x="1556901" y="1297257"/>
                </a:cubicBezTo>
                <a:close/>
                <a:moveTo>
                  <a:pt x="1570389" y="1215084"/>
                </a:moveTo>
                <a:cubicBezTo>
                  <a:pt x="1550382" y="1208906"/>
                  <a:pt x="1549932" y="1208288"/>
                  <a:pt x="1554372" y="1190595"/>
                </a:cubicBezTo>
                <a:cubicBezTo>
                  <a:pt x="1562802" y="1196886"/>
                  <a:pt x="1565275" y="1206378"/>
                  <a:pt x="1570389" y="1215084"/>
                </a:cubicBezTo>
                <a:close/>
                <a:moveTo>
                  <a:pt x="1558138" y="954076"/>
                </a:moveTo>
                <a:cubicBezTo>
                  <a:pt x="1558587" y="951941"/>
                  <a:pt x="1560666" y="949582"/>
                  <a:pt x="1562633" y="948515"/>
                </a:cubicBezTo>
                <a:cubicBezTo>
                  <a:pt x="1564994" y="947223"/>
                  <a:pt x="1567917" y="948234"/>
                  <a:pt x="1568366" y="951267"/>
                </a:cubicBezTo>
                <a:cubicBezTo>
                  <a:pt x="1568984" y="955255"/>
                  <a:pt x="1566455" y="957558"/>
                  <a:pt x="1562802" y="958513"/>
                </a:cubicBezTo>
                <a:cubicBezTo>
                  <a:pt x="1559880" y="958513"/>
                  <a:pt x="1557519" y="956940"/>
                  <a:pt x="1558081" y="954019"/>
                </a:cubicBezTo>
                <a:close/>
                <a:moveTo>
                  <a:pt x="1569266" y="660266"/>
                </a:moveTo>
                <a:cubicBezTo>
                  <a:pt x="1570052" y="663355"/>
                  <a:pt x="1570951" y="667848"/>
                  <a:pt x="1566455" y="668354"/>
                </a:cubicBezTo>
                <a:cubicBezTo>
                  <a:pt x="1562633" y="668803"/>
                  <a:pt x="1561397" y="664871"/>
                  <a:pt x="1560666" y="661389"/>
                </a:cubicBezTo>
                <a:cubicBezTo>
                  <a:pt x="1560666" y="657794"/>
                  <a:pt x="1561060" y="653919"/>
                  <a:pt x="1565500" y="654312"/>
                </a:cubicBezTo>
                <a:cubicBezTo>
                  <a:pt x="1566961" y="654424"/>
                  <a:pt x="1568647" y="657963"/>
                  <a:pt x="1569266" y="660209"/>
                </a:cubicBezTo>
                <a:close/>
                <a:moveTo>
                  <a:pt x="1581405" y="501369"/>
                </a:moveTo>
                <a:cubicBezTo>
                  <a:pt x="1580450" y="500358"/>
                  <a:pt x="1578876" y="499291"/>
                  <a:pt x="1578426" y="497887"/>
                </a:cubicBezTo>
                <a:cubicBezTo>
                  <a:pt x="1577752" y="495977"/>
                  <a:pt x="1579157" y="494404"/>
                  <a:pt x="1581011" y="495078"/>
                </a:cubicBezTo>
                <a:cubicBezTo>
                  <a:pt x="1582360" y="495528"/>
                  <a:pt x="1583822" y="497044"/>
                  <a:pt x="1584327" y="498448"/>
                </a:cubicBezTo>
                <a:cubicBezTo>
                  <a:pt x="1585002" y="500358"/>
                  <a:pt x="1583709" y="501481"/>
                  <a:pt x="1581405" y="501369"/>
                </a:cubicBezTo>
                <a:close/>
                <a:moveTo>
                  <a:pt x="1593376" y="534901"/>
                </a:moveTo>
                <a:cubicBezTo>
                  <a:pt x="1582585" y="536754"/>
                  <a:pt x="1574604" y="534058"/>
                  <a:pt x="1567860" y="524678"/>
                </a:cubicBezTo>
                <a:cubicBezTo>
                  <a:pt x="1573593" y="521140"/>
                  <a:pt x="1577302" y="524566"/>
                  <a:pt x="1580955" y="525858"/>
                </a:cubicBezTo>
                <a:cubicBezTo>
                  <a:pt x="1585227" y="527374"/>
                  <a:pt x="1591859" y="525015"/>
                  <a:pt x="1593376" y="534901"/>
                </a:cubicBezTo>
                <a:close/>
                <a:moveTo>
                  <a:pt x="1603885" y="810962"/>
                </a:moveTo>
                <a:cubicBezTo>
                  <a:pt x="1602874" y="814500"/>
                  <a:pt x="1600008" y="814444"/>
                  <a:pt x="1597479" y="814163"/>
                </a:cubicBezTo>
                <a:cubicBezTo>
                  <a:pt x="1594837" y="813939"/>
                  <a:pt x="1591802" y="812591"/>
                  <a:pt x="1594331" y="809389"/>
                </a:cubicBezTo>
                <a:cubicBezTo>
                  <a:pt x="1595624" y="807760"/>
                  <a:pt x="1598940" y="807480"/>
                  <a:pt x="1601356" y="807423"/>
                </a:cubicBezTo>
                <a:cubicBezTo>
                  <a:pt x="1602200" y="807423"/>
                  <a:pt x="1603155" y="809839"/>
                  <a:pt x="1603885" y="810906"/>
                </a:cubicBezTo>
                <a:close/>
                <a:moveTo>
                  <a:pt x="1606359" y="1340337"/>
                </a:moveTo>
                <a:cubicBezTo>
                  <a:pt x="1606190" y="1341685"/>
                  <a:pt x="1602425" y="1342640"/>
                  <a:pt x="1600682" y="1343594"/>
                </a:cubicBezTo>
                <a:cubicBezTo>
                  <a:pt x="1596242" y="1342078"/>
                  <a:pt x="1590903" y="1342864"/>
                  <a:pt x="1591016" y="1336630"/>
                </a:cubicBezTo>
                <a:cubicBezTo>
                  <a:pt x="1591016" y="1335899"/>
                  <a:pt x="1595399" y="1334327"/>
                  <a:pt x="1597479" y="1334720"/>
                </a:cubicBezTo>
                <a:cubicBezTo>
                  <a:pt x="1600963" y="1335338"/>
                  <a:pt x="1607089" y="1333147"/>
                  <a:pt x="1606359" y="1340337"/>
                </a:cubicBezTo>
                <a:close/>
                <a:moveTo>
                  <a:pt x="1612147" y="3485245"/>
                </a:moveTo>
                <a:cubicBezTo>
                  <a:pt x="1611922" y="3488222"/>
                  <a:pt x="1609731" y="3490075"/>
                  <a:pt x="1606864" y="3489289"/>
                </a:cubicBezTo>
                <a:cubicBezTo>
                  <a:pt x="1605684" y="3488952"/>
                  <a:pt x="1604054" y="3486762"/>
                  <a:pt x="1604110" y="3485526"/>
                </a:cubicBezTo>
                <a:cubicBezTo>
                  <a:pt x="1604279" y="3482549"/>
                  <a:pt x="1606415" y="3481032"/>
                  <a:pt x="1609450" y="3481313"/>
                </a:cubicBezTo>
                <a:cubicBezTo>
                  <a:pt x="1610405" y="3482605"/>
                  <a:pt x="1612260" y="3484010"/>
                  <a:pt x="1612147" y="3485245"/>
                </a:cubicBezTo>
                <a:close/>
                <a:moveTo>
                  <a:pt x="1621196" y="767938"/>
                </a:moveTo>
                <a:cubicBezTo>
                  <a:pt x="1621252" y="768949"/>
                  <a:pt x="1619173" y="770185"/>
                  <a:pt x="1617992" y="771308"/>
                </a:cubicBezTo>
                <a:cubicBezTo>
                  <a:pt x="1616756" y="770634"/>
                  <a:pt x="1614620" y="770129"/>
                  <a:pt x="1614339" y="769061"/>
                </a:cubicBezTo>
                <a:cubicBezTo>
                  <a:pt x="1614002" y="767882"/>
                  <a:pt x="1614901" y="765354"/>
                  <a:pt x="1615969" y="764849"/>
                </a:cubicBezTo>
                <a:cubicBezTo>
                  <a:pt x="1618611" y="763613"/>
                  <a:pt x="1620971" y="764849"/>
                  <a:pt x="1621196" y="767882"/>
                </a:cubicBezTo>
                <a:close/>
                <a:moveTo>
                  <a:pt x="1627659" y="696774"/>
                </a:moveTo>
                <a:cubicBezTo>
                  <a:pt x="1626872" y="699358"/>
                  <a:pt x="1625186" y="701324"/>
                  <a:pt x="1622151" y="701099"/>
                </a:cubicBezTo>
                <a:cubicBezTo>
                  <a:pt x="1619510" y="699246"/>
                  <a:pt x="1619735" y="696662"/>
                  <a:pt x="1620971" y="694303"/>
                </a:cubicBezTo>
                <a:cubicBezTo>
                  <a:pt x="1621702" y="692955"/>
                  <a:pt x="1623388" y="691158"/>
                  <a:pt x="1624624" y="691214"/>
                </a:cubicBezTo>
                <a:cubicBezTo>
                  <a:pt x="1627884" y="691326"/>
                  <a:pt x="1628502" y="694022"/>
                  <a:pt x="1627659" y="696774"/>
                </a:cubicBezTo>
                <a:close/>
                <a:moveTo>
                  <a:pt x="1634909" y="1021701"/>
                </a:moveTo>
                <a:cubicBezTo>
                  <a:pt x="1627265" y="1020634"/>
                  <a:pt x="1622938" y="1015972"/>
                  <a:pt x="1621196" y="1004626"/>
                </a:cubicBezTo>
                <a:cubicBezTo>
                  <a:pt x="1639068" y="1014231"/>
                  <a:pt x="1641260" y="1017095"/>
                  <a:pt x="1634909" y="1021701"/>
                </a:cubicBezTo>
                <a:close/>
                <a:moveTo>
                  <a:pt x="1646037" y="2809162"/>
                </a:moveTo>
                <a:cubicBezTo>
                  <a:pt x="1646318" y="2809892"/>
                  <a:pt x="1644857" y="2812307"/>
                  <a:pt x="1643902" y="2812532"/>
                </a:cubicBezTo>
                <a:cubicBezTo>
                  <a:pt x="1640585" y="2813206"/>
                  <a:pt x="1637606" y="2812139"/>
                  <a:pt x="1635639" y="2808937"/>
                </a:cubicBezTo>
                <a:cubicBezTo>
                  <a:pt x="1636426" y="2807758"/>
                  <a:pt x="1637044" y="2805792"/>
                  <a:pt x="1638000" y="2805623"/>
                </a:cubicBezTo>
                <a:cubicBezTo>
                  <a:pt x="1641316" y="2804949"/>
                  <a:pt x="1644576" y="2805623"/>
                  <a:pt x="1646037" y="2809218"/>
                </a:cubicBezTo>
                <a:close/>
                <a:moveTo>
                  <a:pt x="1645587" y="1117915"/>
                </a:moveTo>
                <a:cubicBezTo>
                  <a:pt x="1647667" y="1117690"/>
                  <a:pt x="1648454" y="1119488"/>
                  <a:pt x="1647217" y="1121341"/>
                </a:cubicBezTo>
                <a:cubicBezTo>
                  <a:pt x="1646374" y="1122577"/>
                  <a:pt x="1644744" y="1123195"/>
                  <a:pt x="1643508" y="1124150"/>
                </a:cubicBezTo>
                <a:cubicBezTo>
                  <a:pt x="1641372" y="1123756"/>
                  <a:pt x="1640585" y="1122408"/>
                  <a:pt x="1641878" y="1120555"/>
                </a:cubicBezTo>
                <a:cubicBezTo>
                  <a:pt x="1642721" y="1119319"/>
                  <a:pt x="1644295" y="1118083"/>
                  <a:pt x="1645644" y="1117915"/>
                </a:cubicBezTo>
                <a:close/>
                <a:moveTo>
                  <a:pt x="1649634" y="514119"/>
                </a:moveTo>
                <a:cubicBezTo>
                  <a:pt x="1649746" y="515186"/>
                  <a:pt x="1647948" y="516422"/>
                  <a:pt x="1647049" y="517601"/>
                </a:cubicBezTo>
                <a:cubicBezTo>
                  <a:pt x="1645756" y="516815"/>
                  <a:pt x="1643677" y="516309"/>
                  <a:pt x="1643283" y="515186"/>
                </a:cubicBezTo>
                <a:cubicBezTo>
                  <a:pt x="1642384" y="512434"/>
                  <a:pt x="1643564" y="510131"/>
                  <a:pt x="1646712" y="510693"/>
                </a:cubicBezTo>
                <a:cubicBezTo>
                  <a:pt x="1647892" y="510917"/>
                  <a:pt x="1649466" y="512827"/>
                  <a:pt x="1649634" y="514063"/>
                </a:cubicBezTo>
                <a:close/>
                <a:moveTo>
                  <a:pt x="1654411" y="1164758"/>
                </a:moveTo>
                <a:cubicBezTo>
                  <a:pt x="1653849" y="1166219"/>
                  <a:pt x="1653568" y="1168746"/>
                  <a:pt x="1652669" y="1169027"/>
                </a:cubicBezTo>
                <a:cubicBezTo>
                  <a:pt x="1647835" y="1170431"/>
                  <a:pt x="1644913" y="1167230"/>
                  <a:pt x="1642777" y="1163410"/>
                </a:cubicBezTo>
                <a:cubicBezTo>
                  <a:pt x="1641428" y="1161051"/>
                  <a:pt x="1641878" y="1158131"/>
                  <a:pt x="1645025" y="1157962"/>
                </a:cubicBezTo>
                <a:cubicBezTo>
                  <a:pt x="1649522" y="1157737"/>
                  <a:pt x="1652612" y="1160546"/>
                  <a:pt x="1654355" y="1164758"/>
                </a:cubicBezTo>
                <a:close/>
                <a:moveTo>
                  <a:pt x="1655366" y="2990582"/>
                </a:moveTo>
                <a:cubicBezTo>
                  <a:pt x="1654636" y="2990245"/>
                  <a:pt x="1653568" y="2990076"/>
                  <a:pt x="1653343" y="2989514"/>
                </a:cubicBezTo>
                <a:cubicBezTo>
                  <a:pt x="1652500" y="2987717"/>
                  <a:pt x="1653287" y="2986313"/>
                  <a:pt x="1655310" y="2985976"/>
                </a:cubicBezTo>
                <a:cubicBezTo>
                  <a:pt x="1655928" y="2985864"/>
                  <a:pt x="1657053" y="2986425"/>
                  <a:pt x="1657333" y="2986987"/>
                </a:cubicBezTo>
                <a:cubicBezTo>
                  <a:pt x="1658176" y="2988784"/>
                  <a:pt x="1657333" y="2990020"/>
                  <a:pt x="1655366" y="2990582"/>
                </a:cubicBezTo>
                <a:close/>
                <a:moveTo>
                  <a:pt x="1658907" y="3528213"/>
                </a:moveTo>
                <a:cubicBezTo>
                  <a:pt x="1660425" y="3530628"/>
                  <a:pt x="1659750" y="3533212"/>
                  <a:pt x="1657053" y="3534223"/>
                </a:cubicBezTo>
                <a:cubicBezTo>
                  <a:pt x="1654523" y="3535178"/>
                  <a:pt x="1652500" y="3533717"/>
                  <a:pt x="1651376" y="3531190"/>
                </a:cubicBezTo>
                <a:cubicBezTo>
                  <a:pt x="1650927" y="3528325"/>
                  <a:pt x="1652107" y="3526247"/>
                  <a:pt x="1654861" y="3526079"/>
                </a:cubicBezTo>
                <a:cubicBezTo>
                  <a:pt x="1656209" y="3526022"/>
                  <a:pt x="1658120" y="3527090"/>
                  <a:pt x="1658851" y="3528213"/>
                </a:cubicBezTo>
                <a:close/>
                <a:moveTo>
                  <a:pt x="1663291" y="3177281"/>
                </a:moveTo>
                <a:cubicBezTo>
                  <a:pt x="1668349" y="3175596"/>
                  <a:pt x="1668630" y="3180370"/>
                  <a:pt x="1668799" y="3183853"/>
                </a:cubicBezTo>
                <a:cubicBezTo>
                  <a:pt x="1669024" y="3187447"/>
                  <a:pt x="1668967" y="3192109"/>
                  <a:pt x="1665370" y="3193289"/>
                </a:cubicBezTo>
                <a:cubicBezTo>
                  <a:pt x="1660425" y="3194917"/>
                  <a:pt x="1660256" y="3190143"/>
                  <a:pt x="1659638" y="3186829"/>
                </a:cubicBezTo>
                <a:cubicBezTo>
                  <a:pt x="1659750" y="3183010"/>
                  <a:pt x="1659750" y="3178460"/>
                  <a:pt x="1663347" y="3177281"/>
                </a:cubicBezTo>
                <a:close/>
                <a:moveTo>
                  <a:pt x="1666888" y="648358"/>
                </a:moveTo>
                <a:cubicBezTo>
                  <a:pt x="1667000" y="649032"/>
                  <a:pt x="1666438" y="650212"/>
                  <a:pt x="1665876" y="650436"/>
                </a:cubicBezTo>
                <a:cubicBezTo>
                  <a:pt x="1664134" y="651279"/>
                  <a:pt x="1662897" y="650436"/>
                  <a:pt x="1662392" y="648414"/>
                </a:cubicBezTo>
                <a:cubicBezTo>
                  <a:pt x="1662729" y="647684"/>
                  <a:pt x="1662897" y="646561"/>
                  <a:pt x="1663460" y="646280"/>
                </a:cubicBezTo>
                <a:cubicBezTo>
                  <a:pt x="1665202" y="645438"/>
                  <a:pt x="1666550" y="646224"/>
                  <a:pt x="1666888" y="648358"/>
                </a:cubicBezTo>
                <a:close/>
                <a:moveTo>
                  <a:pt x="1683748" y="672791"/>
                </a:moveTo>
                <a:cubicBezTo>
                  <a:pt x="1683580" y="679587"/>
                  <a:pt x="1678353" y="681272"/>
                  <a:pt x="1672789" y="681385"/>
                </a:cubicBezTo>
                <a:cubicBezTo>
                  <a:pt x="1668124" y="680373"/>
                  <a:pt x="1663628" y="678464"/>
                  <a:pt x="1663628" y="673184"/>
                </a:cubicBezTo>
                <a:cubicBezTo>
                  <a:pt x="1663628" y="666107"/>
                  <a:pt x="1668967" y="664478"/>
                  <a:pt x="1674644" y="665040"/>
                </a:cubicBezTo>
                <a:cubicBezTo>
                  <a:pt x="1679083" y="665489"/>
                  <a:pt x="1683917" y="667287"/>
                  <a:pt x="1683805" y="672735"/>
                </a:cubicBezTo>
                <a:close/>
                <a:moveTo>
                  <a:pt x="1707859" y="573038"/>
                </a:moveTo>
                <a:cubicBezTo>
                  <a:pt x="1708758" y="572757"/>
                  <a:pt x="1710388" y="575004"/>
                  <a:pt x="1714659" y="578430"/>
                </a:cubicBezTo>
                <a:cubicBezTo>
                  <a:pt x="1704880" y="585732"/>
                  <a:pt x="1697012" y="586181"/>
                  <a:pt x="1688751" y="581351"/>
                </a:cubicBezTo>
                <a:cubicBezTo>
                  <a:pt x="1687570" y="580677"/>
                  <a:pt x="1686334" y="577588"/>
                  <a:pt x="1686839" y="576689"/>
                </a:cubicBezTo>
                <a:cubicBezTo>
                  <a:pt x="1692291" y="567365"/>
                  <a:pt x="1700946" y="575229"/>
                  <a:pt x="1707859" y="572982"/>
                </a:cubicBezTo>
                <a:close/>
                <a:moveTo>
                  <a:pt x="1723314" y="414198"/>
                </a:moveTo>
                <a:cubicBezTo>
                  <a:pt x="1722247" y="421893"/>
                  <a:pt x="1721909" y="430936"/>
                  <a:pt x="1711568" y="431666"/>
                </a:cubicBezTo>
                <a:cubicBezTo>
                  <a:pt x="1705217" y="432115"/>
                  <a:pt x="1703138" y="426891"/>
                  <a:pt x="1702351" y="421275"/>
                </a:cubicBezTo>
                <a:cubicBezTo>
                  <a:pt x="1702351" y="413187"/>
                  <a:pt x="1709714" y="406278"/>
                  <a:pt x="1717582" y="407233"/>
                </a:cubicBezTo>
                <a:cubicBezTo>
                  <a:pt x="1721628" y="407682"/>
                  <a:pt x="1723877" y="410322"/>
                  <a:pt x="1723314" y="414198"/>
                </a:cubicBezTo>
                <a:close/>
                <a:moveTo>
                  <a:pt x="1726743" y="802256"/>
                </a:moveTo>
                <a:cubicBezTo>
                  <a:pt x="1721403" y="804840"/>
                  <a:pt x="1718762" y="800178"/>
                  <a:pt x="1717245" y="796134"/>
                </a:cubicBezTo>
                <a:cubicBezTo>
                  <a:pt x="1712411" y="783159"/>
                  <a:pt x="1704093" y="771027"/>
                  <a:pt x="1708027" y="753840"/>
                </a:cubicBezTo>
                <a:cubicBezTo>
                  <a:pt x="1714716" y="758165"/>
                  <a:pt x="1715053" y="764006"/>
                  <a:pt x="1717301" y="768556"/>
                </a:cubicBezTo>
                <a:cubicBezTo>
                  <a:pt x="1721179" y="776419"/>
                  <a:pt x="1729497" y="781362"/>
                  <a:pt x="1730902" y="790742"/>
                </a:cubicBezTo>
                <a:cubicBezTo>
                  <a:pt x="1731576" y="795291"/>
                  <a:pt x="1731126" y="800178"/>
                  <a:pt x="1726799" y="802256"/>
                </a:cubicBezTo>
                <a:close/>
                <a:moveTo>
                  <a:pt x="1726069" y="1996817"/>
                </a:moveTo>
                <a:cubicBezTo>
                  <a:pt x="1719886" y="1997267"/>
                  <a:pt x="1716570" y="1993391"/>
                  <a:pt x="1715671" y="1987381"/>
                </a:cubicBezTo>
                <a:cubicBezTo>
                  <a:pt x="1716121" y="1981652"/>
                  <a:pt x="1719605" y="1979518"/>
                  <a:pt x="1724438" y="1979967"/>
                </a:cubicBezTo>
                <a:cubicBezTo>
                  <a:pt x="1729047" y="1980361"/>
                  <a:pt x="1732813" y="1982888"/>
                  <a:pt x="1733543" y="1987943"/>
                </a:cubicBezTo>
                <a:cubicBezTo>
                  <a:pt x="1734274" y="1993391"/>
                  <a:pt x="1730958" y="1996480"/>
                  <a:pt x="1726124" y="1996817"/>
                </a:cubicBezTo>
                <a:close/>
                <a:moveTo>
                  <a:pt x="1736353" y="2852579"/>
                </a:moveTo>
                <a:cubicBezTo>
                  <a:pt x="1736297" y="2853646"/>
                  <a:pt x="1734554" y="2854545"/>
                  <a:pt x="1733712" y="2855387"/>
                </a:cubicBezTo>
                <a:cubicBezTo>
                  <a:pt x="1730733" y="2854376"/>
                  <a:pt x="1730396" y="2851905"/>
                  <a:pt x="1730958" y="2849434"/>
                </a:cubicBezTo>
                <a:cubicBezTo>
                  <a:pt x="1731407" y="2847355"/>
                  <a:pt x="1733206" y="2846794"/>
                  <a:pt x="1734611" y="2848254"/>
                </a:cubicBezTo>
                <a:cubicBezTo>
                  <a:pt x="1735623" y="2849322"/>
                  <a:pt x="1736466" y="2851175"/>
                  <a:pt x="1736353" y="2852579"/>
                </a:cubicBezTo>
                <a:close/>
                <a:moveTo>
                  <a:pt x="1742592" y="3711991"/>
                </a:moveTo>
                <a:cubicBezTo>
                  <a:pt x="1743210" y="3712890"/>
                  <a:pt x="1742310" y="3714969"/>
                  <a:pt x="1742142" y="3716316"/>
                </a:cubicBezTo>
                <a:cubicBezTo>
                  <a:pt x="1740625" y="3716316"/>
                  <a:pt x="1738658" y="3716934"/>
                  <a:pt x="1737815" y="3716148"/>
                </a:cubicBezTo>
                <a:cubicBezTo>
                  <a:pt x="1736859" y="3715305"/>
                  <a:pt x="1736128" y="3712665"/>
                  <a:pt x="1736690" y="3711823"/>
                </a:cubicBezTo>
                <a:cubicBezTo>
                  <a:pt x="1738376" y="3709296"/>
                  <a:pt x="1740961" y="3709633"/>
                  <a:pt x="1742592" y="3711935"/>
                </a:cubicBezTo>
                <a:close/>
                <a:moveTo>
                  <a:pt x="1742760" y="2070509"/>
                </a:moveTo>
                <a:cubicBezTo>
                  <a:pt x="1742086" y="2069273"/>
                  <a:pt x="1741187" y="2068093"/>
                  <a:pt x="1740793" y="2066802"/>
                </a:cubicBezTo>
                <a:cubicBezTo>
                  <a:pt x="1740681" y="2066409"/>
                  <a:pt x="1741973" y="2064948"/>
                  <a:pt x="1742086" y="2065060"/>
                </a:cubicBezTo>
                <a:cubicBezTo>
                  <a:pt x="1743322" y="2065734"/>
                  <a:pt x="1744446" y="2066577"/>
                  <a:pt x="1745570" y="2067419"/>
                </a:cubicBezTo>
                <a:cubicBezTo>
                  <a:pt x="1744615" y="2068487"/>
                  <a:pt x="1743715" y="2069498"/>
                  <a:pt x="1742760" y="2070565"/>
                </a:cubicBezTo>
                <a:close/>
                <a:moveTo>
                  <a:pt x="1747875" y="386957"/>
                </a:moveTo>
                <a:cubicBezTo>
                  <a:pt x="1747425" y="387350"/>
                  <a:pt x="1746357" y="387013"/>
                  <a:pt x="1745570" y="386957"/>
                </a:cubicBezTo>
                <a:cubicBezTo>
                  <a:pt x="1743828" y="385833"/>
                  <a:pt x="1743603" y="384373"/>
                  <a:pt x="1745120" y="382969"/>
                </a:cubicBezTo>
                <a:cubicBezTo>
                  <a:pt x="1745570" y="382576"/>
                  <a:pt x="1746807" y="382632"/>
                  <a:pt x="1747425" y="382969"/>
                </a:cubicBezTo>
                <a:cubicBezTo>
                  <a:pt x="1749224" y="383980"/>
                  <a:pt x="1749392" y="385496"/>
                  <a:pt x="1747875" y="386900"/>
                </a:cubicBezTo>
                <a:close/>
                <a:moveTo>
                  <a:pt x="1753439" y="2027372"/>
                </a:moveTo>
                <a:cubicBezTo>
                  <a:pt x="1753439" y="2032203"/>
                  <a:pt x="1751303" y="2034056"/>
                  <a:pt x="1748493" y="2034112"/>
                </a:cubicBezTo>
                <a:cubicBezTo>
                  <a:pt x="1743210" y="2034225"/>
                  <a:pt x="1740512" y="2030686"/>
                  <a:pt x="1740287" y="2025519"/>
                </a:cubicBezTo>
                <a:cubicBezTo>
                  <a:pt x="1740175" y="2022486"/>
                  <a:pt x="1742086" y="2020071"/>
                  <a:pt x="1745120" y="2020239"/>
                </a:cubicBezTo>
                <a:cubicBezTo>
                  <a:pt x="1750179" y="2020464"/>
                  <a:pt x="1752932" y="2023722"/>
                  <a:pt x="1753439" y="2027316"/>
                </a:cubicBezTo>
                <a:close/>
                <a:moveTo>
                  <a:pt x="1753832" y="1277542"/>
                </a:moveTo>
                <a:cubicBezTo>
                  <a:pt x="1753101" y="1277373"/>
                  <a:pt x="1751696" y="1277205"/>
                  <a:pt x="1751640" y="1276980"/>
                </a:cubicBezTo>
                <a:cubicBezTo>
                  <a:pt x="1751584" y="1275576"/>
                  <a:pt x="1751809" y="1274116"/>
                  <a:pt x="1751921" y="1272711"/>
                </a:cubicBezTo>
                <a:cubicBezTo>
                  <a:pt x="1752652" y="1272880"/>
                  <a:pt x="1753663" y="1272880"/>
                  <a:pt x="1754169" y="1273329"/>
                </a:cubicBezTo>
                <a:cubicBezTo>
                  <a:pt x="1755574" y="1274734"/>
                  <a:pt x="1755349" y="1276250"/>
                  <a:pt x="1753832" y="1277542"/>
                </a:cubicBezTo>
                <a:close/>
                <a:moveTo>
                  <a:pt x="1758047" y="1609770"/>
                </a:moveTo>
                <a:cubicBezTo>
                  <a:pt x="1757598" y="1611174"/>
                  <a:pt x="1756136" y="1612635"/>
                  <a:pt x="1754788" y="1613140"/>
                </a:cubicBezTo>
                <a:cubicBezTo>
                  <a:pt x="1752932" y="1613814"/>
                  <a:pt x="1751527" y="1612298"/>
                  <a:pt x="1752146" y="1610388"/>
                </a:cubicBezTo>
                <a:cubicBezTo>
                  <a:pt x="1752596" y="1608984"/>
                  <a:pt x="1754225" y="1608029"/>
                  <a:pt x="1755237" y="1606906"/>
                </a:cubicBezTo>
                <a:cubicBezTo>
                  <a:pt x="1757373" y="1606737"/>
                  <a:pt x="1758665" y="1607860"/>
                  <a:pt x="1758047" y="1609770"/>
                </a:cubicBezTo>
                <a:close/>
                <a:moveTo>
                  <a:pt x="1763892" y="1939021"/>
                </a:moveTo>
                <a:cubicBezTo>
                  <a:pt x="1765129" y="1942167"/>
                  <a:pt x="1766252" y="1945481"/>
                  <a:pt x="1763611" y="1948514"/>
                </a:cubicBezTo>
                <a:cubicBezTo>
                  <a:pt x="1760295" y="1949637"/>
                  <a:pt x="1759227" y="1947110"/>
                  <a:pt x="1758328" y="1944807"/>
                </a:cubicBezTo>
                <a:cubicBezTo>
                  <a:pt x="1757148" y="1941661"/>
                  <a:pt x="1755462" y="1937786"/>
                  <a:pt x="1758665" y="1935427"/>
                </a:cubicBezTo>
                <a:cubicBezTo>
                  <a:pt x="1761250" y="1933573"/>
                  <a:pt x="1763049" y="1936663"/>
                  <a:pt x="1763949" y="1938965"/>
                </a:cubicBezTo>
                <a:close/>
                <a:moveTo>
                  <a:pt x="1766534" y="1317252"/>
                </a:moveTo>
                <a:cubicBezTo>
                  <a:pt x="1765690" y="1318319"/>
                  <a:pt x="1764847" y="1319386"/>
                  <a:pt x="1764005" y="1320510"/>
                </a:cubicBezTo>
                <a:cubicBezTo>
                  <a:pt x="1762093" y="1320229"/>
                  <a:pt x="1761250" y="1319049"/>
                  <a:pt x="1761757" y="1317084"/>
                </a:cubicBezTo>
                <a:cubicBezTo>
                  <a:pt x="1761925" y="1316409"/>
                  <a:pt x="1762824" y="1315230"/>
                  <a:pt x="1762993" y="1315286"/>
                </a:cubicBezTo>
                <a:cubicBezTo>
                  <a:pt x="1764229" y="1315792"/>
                  <a:pt x="1765354" y="1316578"/>
                  <a:pt x="1766477" y="1317308"/>
                </a:cubicBezTo>
                <a:close/>
                <a:moveTo>
                  <a:pt x="1770917" y="1806018"/>
                </a:moveTo>
                <a:cubicBezTo>
                  <a:pt x="1771592" y="1807928"/>
                  <a:pt x="1770131" y="1809500"/>
                  <a:pt x="1768275" y="1808826"/>
                </a:cubicBezTo>
                <a:cubicBezTo>
                  <a:pt x="1766927" y="1808321"/>
                  <a:pt x="1765972" y="1806580"/>
                  <a:pt x="1764791" y="1805288"/>
                </a:cubicBezTo>
                <a:cubicBezTo>
                  <a:pt x="1764623" y="1803322"/>
                  <a:pt x="1765690" y="1801918"/>
                  <a:pt x="1767601" y="1802592"/>
                </a:cubicBezTo>
                <a:cubicBezTo>
                  <a:pt x="1768951" y="1803041"/>
                  <a:pt x="1770411" y="1804614"/>
                  <a:pt x="1770917" y="1806018"/>
                </a:cubicBezTo>
                <a:close/>
                <a:moveTo>
                  <a:pt x="1775245" y="1123869"/>
                </a:moveTo>
                <a:cubicBezTo>
                  <a:pt x="1774964" y="1124655"/>
                  <a:pt x="1774683" y="1125385"/>
                  <a:pt x="1774346" y="1126115"/>
                </a:cubicBezTo>
                <a:cubicBezTo>
                  <a:pt x="1773053" y="1125498"/>
                  <a:pt x="1771704" y="1124936"/>
                  <a:pt x="1770524" y="1124206"/>
                </a:cubicBezTo>
                <a:cubicBezTo>
                  <a:pt x="1770411" y="1124150"/>
                  <a:pt x="1771086" y="1122802"/>
                  <a:pt x="1771367" y="1122071"/>
                </a:cubicBezTo>
                <a:cubicBezTo>
                  <a:pt x="1772659" y="1122689"/>
                  <a:pt x="1773952" y="1123251"/>
                  <a:pt x="1775245" y="1123869"/>
                </a:cubicBezTo>
                <a:close/>
                <a:moveTo>
                  <a:pt x="1785136" y="1057535"/>
                </a:moveTo>
                <a:cubicBezTo>
                  <a:pt x="1787104" y="1058603"/>
                  <a:pt x="1789183" y="1060962"/>
                  <a:pt x="1789689" y="1063152"/>
                </a:cubicBezTo>
                <a:cubicBezTo>
                  <a:pt x="1790363" y="1066073"/>
                  <a:pt x="1787946" y="1067983"/>
                  <a:pt x="1785080" y="1067533"/>
                </a:cubicBezTo>
                <a:cubicBezTo>
                  <a:pt x="1781371" y="1066972"/>
                  <a:pt x="1779123" y="1064612"/>
                  <a:pt x="1779291" y="1060456"/>
                </a:cubicBezTo>
                <a:cubicBezTo>
                  <a:pt x="1780359" y="1057535"/>
                  <a:pt x="1782776" y="1056244"/>
                  <a:pt x="1785136" y="1057535"/>
                </a:cubicBezTo>
                <a:close/>
                <a:moveTo>
                  <a:pt x="1786317" y="857918"/>
                </a:moveTo>
                <a:cubicBezTo>
                  <a:pt x="1786317" y="857918"/>
                  <a:pt x="1786879" y="856513"/>
                  <a:pt x="1787160" y="855783"/>
                </a:cubicBezTo>
                <a:cubicBezTo>
                  <a:pt x="1788452" y="856401"/>
                  <a:pt x="1789745" y="856963"/>
                  <a:pt x="1791037" y="857581"/>
                </a:cubicBezTo>
                <a:lnTo>
                  <a:pt x="1790138" y="859827"/>
                </a:lnTo>
                <a:cubicBezTo>
                  <a:pt x="1788845" y="859209"/>
                  <a:pt x="1787497" y="858648"/>
                  <a:pt x="1786317" y="857918"/>
                </a:cubicBezTo>
                <a:close/>
                <a:moveTo>
                  <a:pt x="1792386" y="316692"/>
                </a:moveTo>
                <a:cubicBezTo>
                  <a:pt x="1792386" y="321129"/>
                  <a:pt x="1790532" y="323095"/>
                  <a:pt x="1787778" y="323376"/>
                </a:cubicBezTo>
                <a:cubicBezTo>
                  <a:pt x="1783956" y="323769"/>
                  <a:pt x="1780584" y="322140"/>
                  <a:pt x="1781652" y="317590"/>
                </a:cubicBezTo>
                <a:cubicBezTo>
                  <a:pt x="1782045" y="315793"/>
                  <a:pt x="1785249" y="313996"/>
                  <a:pt x="1787440" y="313546"/>
                </a:cubicBezTo>
                <a:cubicBezTo>
                  <a:pt x="1790138" y="312985"/>
                  <a:pt x="1792161" y="314894"/>
                  <a:pt x="1792386" y="316748"/>
                </a:cubicBezTo>
                <a:close/>
                <a:moveTo>
                  <a:pt x="1793117" y="1789112"/>
                </a:moveTo>
                <a:cubicBezTo>
                  <a:pt x="1793566" y="1791246"/>
                  <a:pt x="1792499" y="1792369"/>
                  <a:pt x="1790419" y="1792032"/>
                </a:cubicBezTo>
                <a:cubicBezTo>
                  <a:pt x="1789801" y="1791920"/>
                  <a:pt x="1789351" y="1790797"/>
                  <a:pt x="1788845" y="1790179"/>
                </a:cubicBezTo>
                <a:cubicBezTo>
                  <a:pt x="1788565" y="1788044"/>
                  <a:pt x="1789520" y="1786921"/>
                  <a:pt x="1791599" y="1787258"/>
                </a:cubicBezTo>
                <a:cubicBezTo>
                  <a:pt x="1792217" y="1787370"/>
                  <a:pt x="1792948" y="1788382"/>
                  <a:pt x="1793117" y="1789112"/>
                </a:cubicBezTo>
                <a:close/>
                <a:moveTo>
                  <a:pt x="1800536" y="1196830"/>
                </a:moveTo>
                <a:cubicBezTo>
                  <a:pt x="1800367" y="1199526"/>
                  <a:pt x="1798625" y="1201267"/>
                  <a:pt x="1795702" y="1201155"/>
                </a:cubicBezTo>
                <a:cubicBezTo>
                  <a:pt x="1794803" y="1199919"/>
                  <a:pt x="1793117" y="1198627"/>
                  <a:pt x="1793173" y="1197448"/>
                </a:cubicBezTo>
                <a:cubicBezTo>
                  <a:pt x="1793286" y="1194695"/>
                  <a:pt x="1795253" y="1192786"/>
                  <a:pt x="1798006" y="1193347"/>
                </a:cubicBezTo>
                <a:cubicBezTo>
                  <a:pt x="1799075" y="1193572"/>
                  <a:pt x="1800591" y="1195706"/>
                  <a:pt x="1800536" y="1196830"/>
                </a:cubicBezTo>
                <a:close/>
                <a:moveTo>
                  <a:pt x="1803683" y="4029785"/>
                </a:moveTo>
                <a:cubicBezTo>
                  <a:pt x="1803908" y="4031807"/>
                  <a:pt x="1802840" y="4032986"/>
                  <a:pt x="1800873" y="4032762"/>
                </a:cubicBezTo>
                <a:cubicBezTo>
                  <a:pt x="1800311" y="4032762"/>
                  <a:pt x="1799917" y="4031582"/>
                  <a:pt x="1799243" y="4030740"/>
                </a:cubicBezTo>
                <a:cubicBezTo>
                  <a:pt x="1800255" y="4029785"/>
                  <a:pt x="1801267" y="4028830"/>
                  <a:pt x="1802334" y="4027875"/>
                </a:cubicBezTo>
                <a:cubicBezTo>
                  <a:pt x="1802840" y="4028493"/>
                  <a:pt x="1803627" y="4029111"/>
                  <a:pt x="1803683" y="4029785"/>
                </a:cubicBezTo>
                <a:close/>
                <a:moveTo>
                  <a:pt x="1803852" y="4590108"/>
                </a:moveTo>
                <a:cubicBezTo>
                  <a:pt x="1804582" y="4582188"/>
                  <a:pt x="1808741" y="4576571"/>
                  <a:pt x="1816328" y="4574886"/>
                </a:cubicBezTo>
                <a:cubicBezTo>
                  <a:pt x="1820375" y="4573988"/>
                  <a:pt x="1822286" y="4577302"/>
                  <a:pt x="1822567" y="4583031"/>
                </a:cubicBezTo>
                <a:cubicBezTo>
                  <a:pt x="1819644" y="4588760"/>
                  <a:pt x="1817846" y="4597578"/>
                  <a:pt x="1808347" y="4598364"/>
                </a:cubicBezTo>
                <a:cubicBezTo>
                  <a:pt x="1804188" y="4598701"/>
                  <a:pt x="1803514" y="4593702"/>
                  <a:pt x="1803852" y="4590108"/>
                </a:cubicBezTo>
                <a:close/>
                <a:moveTo>
                  <a:pt x="1804751" y="4557475"/>
                </a:moveTo>
                <a:cubicBezTo>
                  <a:pt x="1804695" y="4556688"/>
                  <a:pt x="1807055" y="4554947"/>
                  <a:pt x="1808347" y="4554891"/>
                </a:cubicBezTo>
                <a:cubicBezTo>
                  <a:pt x="1811720" y="4554722"/>
                  <a:pt x="1815429" y="4555003"/>
                  <a:pt x="1815766" y="4559665"/>
                </a:cubicBezTo>
                <a:cubicBezTo>
                  <a:pt x="1815823" y="4560564"/>
                  <a:pt x="1813462" y="4561575"/>
                  <a:pt x="1812057" y="4562698"/>
                </a:cubicBezTo>
                <a:cubicBezTo>
                  <a:pt x="1808854" y="4562136"/>
                  <a:pt x="1805200" y="4562024"/>
                  <a:pt x="1804695" y="4557531"/>
                </a:cubicBezTo>
                <a:close/>
                <a:moveTo>
                  <a:pt x="1810933" y="576184"/>
                </a:moveTo>
                <a:cubicBezTo>
                  <a:pt x="1812338" y="578767"/>
                  <a:pt x="1811270" y="581182"/>
                  <a:pt x="1808236" y="581351"/>
                </a:cubicBezTo>
                <a:cubicBezTo>
                  <a:pt x="1807111" y="581407"/>
                  <a:pt x="1805931" y="579441"/>
                  <a:pt x="1804751" y="578430"/>
                </a:cubicBezTo>
                <a:cubicBezTo>
                  <a:pt x="1805425" y="577082"/>
                  <a:pt x="1805875" y="574948"/>
                  <a:pt x="1806830" y="574667"/>
                </a:cubicBezTo>
                <a:cubicBezTo>
                  <a:pt x="1808010" y="574330"/>
                  <a:pt x="1810371" y="575116"/>
                  <a:pt x="1810933" y="576184"/>
                </a:cubicBezTo>
                <a:close/>
                <a:moveTo>
                  <a:pt x="1838022" y="549223"/>
                </a:moveTo>
                <a:cubicBezTo>
                  <a:pt x="1837853" y="551976"/>
                  <a:pt x="1838022" y="553043"/>
                  <a:pt x="1837685" y="553717"/>
                </a:cubicBezTo>
                <a:cubicBezTo>
                  <a:pt x="1831840" y="563658"/>
                  <a:pt x="1823635" y="566523"/>
                  <a:pt x="1813293" y="561805"/>
                </a:cubicBezTo>
                <a:cubicBezTo>
                  <a:pt x="1810652" y="560569"/>
                  <a:pt x="1809584" y="557424"/>
                  <a:pt x="1811046" y="554952"/>
                </a:cubicBezTo>
                <a:cubicBezTo>
                  <a:pt x="1815935" y="546752"/>
                  <a:pt x="1824702" y="548437"/>
                  <a:pt x="1832178" y="547089"/>
                </a:cubicBezTo>
                <a:cubicBezTo>
                  <a:pt x="1833638" y="546808"/>
                  <a:pt x="1835324" y="548212"/>
                  <a:pt x="1838078" y="549223"/>
                </a:cubicBezTo>
                <a:close/>
                <a:moveTo>
                  <a:pt x="1846003" y="1300514"/>
                </a:moveTo>
                <a:cubicBezTo>
                  <a:pt x="1845834" y="1301750"/>
                  <a:pt x="1844092" y="1302761"/>
                  <a:pt x="1843249" y="1303716"/>
                </a:cubicBezTo>
                <a:cubicBezTo>
                  <a:pt x="1839933" y="1303547"/>
                  <a:pt x="1839146" y="1301076"/>
                  <a:pt x="1839427" y="1298548"/>
                </a:cubicBezTo>
                <a:cubicBezTo>
                  <a:pt x="1839540" y="1297313"/>
                  <a:pt x="1841282" y="1295347"/>
                  <a:pt x="1842293" y="1295347"/>
                </a:cubicBezTo>
                <a:cubicBezTo>
                  <a:pt x="1845216" y="1295347"/>
                  <a:pt x="1846396" y="1297874"/>
                  <a:pt x="1846059" y="1300514"/>
                </a:cubicBezTo>
                <a:close/>
                <a:moveTo>
                  <a:pt x="1856906" y="661951"/>
                </a:moveTo>
                <a:cubicBezTo>
                  <a:pt x="1855895" y="661951"/>
                  <a:pt x="1854770" y="659873"/>
                  <a:pt x="1853646" y="658749"/>
                </a:cubicBezTo>
                <a:cubicBezTo>
                  <a:pt x="1854377" y="657457"/>
                  <a:pt x="1854826" y="655267"/>
                  <a:pt x="1855838" y="654986"/>
                </a:cubicBezTo>
                <a:cubicBezTo>
                  <a:pt x="1857018" y="654649"/>
                  <a:pt x="1859379" y="655604"/>
                  <a:pt x="1859828" y="656671"/>
                </a:cubicBezTo>
                <a:cubicBezTo>
                  <a:pt x="1861008" y="659311"/>
                  <a:pt x="1859828" y="661782"/>
                  <a:pt x="1856906" y="661895"/>
                </a:cubicBezTo>
                <a:close/>
                <a:moveTo>
                  <a:pt x="1861121" y="888809"/>
                </a:moveTo>
                <a:cubicBezTo>
                  <a:pt x="1860953" y="892910"/>
                  <a:pt x="1858817" y="895493"/>
                  <a:pt x="1854995" y="895718"/>
                </a:cubicBezTo>
                <a:cubicBezTo>
                  <a:pt x="1852016" y="895887"/>
                  <a:pt x="1850274" y="893303"/>
                  <a:pt x="1851173" y="890607"/>
                </a:cubicBezTo>
                <a:cubicBezTo>
                  <a:pt x="1851904" y="888416"/>
                  <a:pt x="1853815" y="886057"/>
                  <a:pt x="1855838" y="885159"/>
                </a:cubicBezTo>
                <a:cubicBezTo>
                  <a:pt x="1858423" y="883979"/>
                  <a:pt x="1860559" y="885776"/>
                  <a:pt x="1861177" y="888809"/>
                </a:cubicBezTo>
                <a:close/>
                <a:moveTo>
                  <a:pt x="1867584" y="1210535"/>
                </a:moveTo>
                <a:cubicBezTo>
                  <a:pt x="1883152" y="1215196"/>
                  <a:pt x="1897371" y="1222498"/>
                  <a:pt x="1908836" y="1234518"/>
                </a:cubicBezTo>
                <a:cubicBezTo>
                  <a:pt x="1893213" y="1229912"/>
                  <a:pt x="1878263" y="1226205"/>
                  <a:pt x="1863425" y="1222161"/>
                </a:cubicBezTo>
                <a:cubicBezTo>
                  <a:pt x="1859323" y="1221038"/>
                  <a:pt x="1853871" y="1219409"/>
                  <a:pt x="1854939" y="1214185"/>
                </a:cubicBezTo>
                <a:cubicBezTo>
                  <a:pt x="1856513" y="1206715"/>
                  <a:pt x="1862920" y="1209130"/>
                  <a:pt x="1867584" y="1210535"/>
                </a:cubicBezTo>
                <a:close/>
                <a:moveTo>
                  <a:pt x="1871574" y="592809"/>
                </a:moveTo>
                <a:cubicBezTo>
                  <a:pt x="1873598" y="593146"/>
                  <a:pt x="1875621" y="595730"/>
                  <a:pt x="1876970" y="597752"/>
                </a:cubicBezTo>
                <a:cubicBezTo>
                  <a:pt x="1878094" y="599437"/>
                  <a:pt x="1876970" y="601178"/>
                  <a:pt x="1874384" y="602189"/>
                </a:cubicBezTo>
                <a:cubicBezTo>
                  <a:pt x="1872755" y="600953"/>
                  <a:pt x="1870226" y="599886"/>
                  <a:pt x="1868989" y="597920"/>
                </a:cubicBezTo>
                <a:cubicBezTo>
                  <a:pt x="1867415" y="595449"/>
                  <a:pt x="1868259" y="592247"/>
                  <a:pt x="1871631" y="592809"/>
                </a:cubicBezTo>
                <a:close/>
                <a:moveTo>
                  <a:pt x="1877363" y="408862"/>
                </a:moveTo>
                <a:cubicBezTo>
                  <a:pt x="1876689" y="408862"/>
                  <a:pt x="1875565" y="409199"/>
                  <a:pt x="1875115" y="408806"/>
                </a:cubicBezTo>
                <a:cubicBezTo>
                  <a:pt x="1873486" y="407401"/>
                  <a:pt x="1873654" y="405773"/>
                  <a:pt x="1875509" y="404705"/>
                </a:cubicBezTo>
                <a:cubicBezTo>
                  <a:pt x="1876127" y="404312"/>
                  <a:pt x="1877420" y="404200"/>
                  <a:pt x="1877869" y="404649"/>
                </a:cubicBezTo>
                <a:cubicBezTo>
                  <a:pt x="1879499" y="406053"/>
                  <a:pt x="1879274" y="407570"/>
                  <a:pt x="1877363" y="408862"/>
                </a:cubicBezTo>
                <a:close/>
                <a:moveTo>
                  <a:pt x="1887311" y="690259"/>
                </a:moveTo>
                <a:cubicBezTo>
                  <a:pt x="1886187" y="691270"/>
                  <a:pt x="1884445" y="691495"/>
                  <a:pt x="1882927" y="692112"/>
                </a:cubicBezTo>
                <a:cubicBezTo>
                  <a:pt x="1880791" y="691438"/>
                  <a:pt x="1880230" y="689922"/>
                  <a:pt x="1881916" y="688405"/>
                </a:cubicBezTo>
                <a:cubicBezTo>
                  <a:pt x="1883040" y="687394"/>
                  <a:pt x="1884839" y="686608"/>
                  <a:pt x="1886299" y="686776"/>
                </a:cubicBezTo>
                <a:cubicBezTo>
                  <a:pt x="1888491" y="686945"/>
                  <a:pt x="1889054" y="688799"/>
                  <a:pt x="1887311" y="690315"/>
                </a:cubicBezTo>
                <a:close/>
                <a:moveTo>
                  <a:pt x="1899620" y="1066354"/>
                </a:moveTo>
                <a:cubicBezTo>
                  <a:pt x="1899788" y="1072251"/>
                  <a:pt x="1895798" y="1073655"/>
                  <a:pt x="1890683" y="1073936"/>
                </a:cubicBezTo>
                <a:cubicBezTo>
                  <a:pt x="1883714" y="1071914"/>
                  <a:pt x="1874329" y="1072083"/>
                  <a:pt x="1873710" y="1061242"/>
                </a:cubicBezTo>
                <a:cubicBezTo>
                  <a:pt x="1873317" y="1054446"/>
                  <a:pt x="1877195" y="1049054"/>
                  <a:pt x="1883995" y="1047538"/>
                </a:cubicBezTo>
                <a:cubicBezTo>
                  <a:pt x="1889840" y="1046246"/>
                  <a:pt x="1899395" y="1057929"/>
                  <a:pt x="1899620" y="1066410"/>
                </a:cubicBezTo>
                <a:close/>
                <a:moveTo>
                  <a:pt x="1903553" y="850728"/>
                </a:moveTo>
                <a:cubicBezTo>
                  <a:pt x="1902710" y="851964"/>
                  <a:pt x="1901811" y="853200"/>
                  <a:pt x="1900968" y="854435"/>
                </a:cubicBezTo>
                <a:cubicBezTo>
                  <a:pt x="1899451" y="854267"/>
                  <a:pt x="1897090" y="854716"/>
                  <a:pt x="1896641" y="853930"/>
                </a:cubicBezTo>
                <a:cubicBezTo>
                  <a:pt x="1894898" y="851065"/>
                  <a:pt x="1896865" y="849436"/>
                  <a:pt x="1899451" y="849099"/>
                </a:cubicBezTo>
                <a:cubicBezTo>
                  <a:pt x="1900743" y="848931"/>
                  <a:pt x="1902205" y="850110"/>
                  <a:pt x="1903610" y="850728"/>
                </a:cubicBezTo>
                <a:close/>
                <a:moveTo>
                  <a:pt x="1910354" y="570904"/>
                </a:moveTo>
                <a:cubicBezTo>
                  <a:pt x="1910017" y="571634"/>
                  <a:pt x="1909736" y="572364"/>
                  <a:pt x="1909455" y="573094"/>
                </a:cubicBezTo>
                <a:cubicBezTo>
                  <a:pt x="1908218" y="572477"/>
                  <a:pt x="1906925" y="571859"/>
                  <a:pt x="1905745" y="571129"/>
                </a:cubicBezTo>
                <a:cubicBezTo>
                  <a:pt x="1905633" y="571072"/>
                  <a:pt x="1906307" y="569780"/>
                  <a:pt x="1906589" y="569050"/>
                </a:cubicBezTo>
                <a:cubicBezTo>
                  <a:pt x="1907825" y="569668"/>
                  <a:pt x="1909117" y="570286"/>
                  <a:pt x="1910354" y="570904"/>
                </a:cubicBezTo>
                <a:close/>
                <a:moveTo>
                  <a:pt x="1926484" y="422061"/>
                </a:moveTo>
                <a:cubicBezTo>
                  <a:pt x="1926596" y="424869"/>
                  <a:pt x="1924404" y="426274"/>
                  <a:pt x="1921819" y="426835"/>
                </a:cubicBezTo>
                <a:cubicBezTo>
                  <a:pt x="1919065" y="426948"/>
                  <a:pt x="1916930" y="425712"/>
                  <a:pt x="1916873" y="422847"/>
                </a:cubicBezTo>
                <a:cubicBezTo>
                  <a:pt x="1916873" y="420151"/>
                  <a:pt x="1918728" y="418242"/>
                  <a:pt x="1921425" y="418017"/>
                </a:cubicBezTo>
                <a:cubicBezTo>
                  <a:pt x="1924067" y="417792"/>
                  <a:pt x="1926371" y="419197"/>
                  <a:pt x="1926484" y="422061"/>
                </a:cubicBezTo>
                <a:close/>
                <a:moveTo>
                  <a:pt x="1927832" y="2157343"/>
                </a:moveTo>
                <a:cubicBezTo>
                  <a:pt x="1927832" y="2157905"/>
                  <a:pt x="1926709" y="2158691"/>
                  <a:pt x="1926034" y="2158747"/>
                </a:cubicBezTo>
                <a:cubicBezTo>
                  <a:pt x="1924067" y="2158972"/>
                  <a:pt x="1922943" y="2157849"/>
                  <a:pt x="1923112" y="2155770"/>
                </a:cubicBezTo>
                <a:cubicBezTo>
                  <a:pt x="1923112" y="2155209"/>
                  <a:pt x="1924292" y="2154759"/>
                  <a:pt x="1924910" y="2154254"/>
                </a:cubicBezTo>
                <a:cubicBezTo>
                  <a:pt x="1926877" y="2154254"/>
                  <a:pt x="1928057" y="2155209"/>
                  <a:pt x="1927832" y="2157287"/>
                </a:cubicBezTo>
                <a:close/>
                <a:moveTo>
                  <a:pt x="1939410" y="410210"/>
                </a:moveTo>
                <a:cubicBezTo>
                  <a:pt x="1936769" y="400212"/>
                  <a:pt x="1934464" y="391450"/>
                  <a:pt x="1932104" y="382688"/>
                </a:cubicBezTo>
                <a:cubicBezTo>
                  <a:pt x="1943288" y="391040"/>
                  <a:pt x="1945705" y="400212"/>
                  <a:pt x="1939410" y="410210"/>
                </a:cubicBezTo>
                <a:close/>
                <a:moveTo>
                  <a:pt x="1948515" y="2663802"/>
                </a:moveTo>
                <a:cubicBezTo>
                  <a:pt x="1951550" y="2664251"/>
                  <a:pt x="1952336" y="2666947"/>
                  <a:pt x="1951437" y="2669587"/>
                </a:cubicBezTo>
                <a:cubicBezTo>
                  <a:pt x="1951044" y="2670879"/>
                  <a:pt x="1949246" y="2671665"/>
                  <a:pt x="1948066" y="2672676"/>
                </a:cubicBezTo>
                <a:cubicBezTo>
                  <a:pt x="1945143" y="2671665"/>
                  <a:pt x="1944244" y="2669362"/>
                  <a:pt x="1945087" y="2666666"/>
                </a:cubicBezTo>
                <a:cubicBezTo>
                  <a:pt x="1945480" y="2665374"/>
                  <a:pt x="1947447" y="2663633"/>
                  <a:pt x="1948459" y="2663802"/>
                </a:cubicBezTo>
                <a:close/>
                <a:moveTo>
                  <a:pt x="1956664" y="1373419"/>
                </a:moveTo>
                <a:cubicBezTo>
                  <a:pt x="1956158" y="1376227"/>
                  <a:pt x="1955034" y="1378923"/>
                  <a:pt x="1951831" y="1378193"/>
                </a:cubicBezTo>
                <a:cubicBezTo>
                  <a:pt x="1949021" y="1377575"/>
                  <a:pt x="1948066" y="1374655"/>
                  <a:pt x="1948121" y="1371902"/>
                </a:cubicBezTo>
                <a:cubicBezTo>
                  <a:pt x="1948121" y="1368926"/>
                  <a:pt x="1949526" y="1366511"/>
                  <a:pt x="1952786" y="1367241"/>
                </a:cubicBezTo>
                <a:cubicBezTo>
                  <a:pt x="1955596" y="1367915"/>
                  <a:pt x="1956608" y="1370498"/>
                  <a:pt x="1956664" y="1373363"/>
                </a:cubicBezTo>
                <a:close/>
                <a:moveTo>
                  <a:pt x="1957114" y="2274788"/>
                </a:moveTo>
                <a:cubicBezTo>
                  <a:pt x="1961160" y="2275238"/>
                  <a:pt x="1962734" y="2278327"/>
                  <a:pt x="1962284" y="2282202"/>
                </a:cubicBezTo>
                <a:cubicBezTo>
                  <a:pt x="1962172" y="2283270"/>
                  <a:pt x="1960092" y="2284112"/>
                  <a:pt x="1958856" y="2285067"/>
                </a:cubicBezTo>
                <a:cubicBezTo>
                  <a:pt x="1955428" y="2283719"/>
                  <a:pt x="1953067" y="2281360"/>
                  <a:pt x="1953573" y="2277428"/>
                </a:cubicBezTo>
                <a:cubicBezTo>
                  <a:pt x="1953741" y="2276361"/>
                  <a:pt x="1955989" y="2274676"/>
                  <a:pt x="1957114" y="2274788"/>
                </a:cubicBezTo>
                <a:close/>
                <a:moveTo>
                  <a:pt x="1965319" y="1052537"/>
                </a:moveTo>
                <a:cubicBezTo>
                  <a:pt x="1965319" y="1054502"/>
                  <a:pt x="1963745" y="1055120"/>
                  <a:pt x="1962397" y="1054615"/>
                </a:cubicBezTo>
                <a:cubicBezTo>
                  <a:pt x="1959643" y="1053042"/>
                  <a:pt x="1958238" y="1051076"/>
                  <a:pt x="1959699" y="1048549"/>
                </a:cubicBezTo>
                <a:cubicBezTo>
                  <a:pt x="1960092" y="1047875"/>
                  <a:pt x="1962734" y="1047706"/>
                  <a:pt x="1963633" y="1048380"/>
                </a:cubicBezTo>
                <a:cubicBezTo>
                  <a:pt x="1964645" y="1049167"/>
                  <a:pt x="1965319" y="1051132"/>
                  <a:pt x="1965319" y="1052537"/>
                </a:cubicBezTo>
                <a:close/>
                <a:moveTo>
                  <a:pt x="1968522" y="1162568"/>
                </a:moveTo>
                <a:cubicBezTo>
                  <a:pt x="1969591" y="1162568"/>
                  <a:pt x="1971445" y="1164253"/>
                  <a:pt x="1971614" y="1165376"/>
                </a:cubicBezTo>
                <a:cubicBezTo>
                  <a:pt x="1972063" y="1168072"/>
                  <a:pt x="1970658" y="1170038"/>
                  <a:pt x="1967848" y="1170544"/>
                </a:cubicBezTo>
                <a:cubicBezTo>
                  <a:pt x="1966780" y="1169589"/>
                  <a:pt x="1964870" y="1168746"/>
                  <a:pt x="1964701" y="1167623"/>
                </a:cubicBezTo>
                <a:cubicBezTo>
                  <a:pt x="1964307" y="1164983"/>
                  <a:pt x="1965657" y="1162624"/>
                  <a:pt x="1968467" y="1162568"/>
                </a:cubicBezTo>
                <a:close/>
                <a:moveTo>
                  <a:pt x="1980606" y="289001"/>
                </a:moveTo>
                <a:cubicBezTo>
                  <a:pt x="1981505" y="291585"/>
                  <a:pt x="1980269" y="294674"/>
                  <a:pt x="1977515" y="295180"/>
                </a:cubicBezTo>
                <a:cubicBezTo>
                  <a:pt x="1969647" y="296584"/>
                  <a:pt x="1967286" y="290967"/>
                  <a:pt x="1965600" y="283665"/>
                </a:cubicBezTo>
                <a:cubicBezTo>
                  <a:pt x="1966499" y="282037"/>
                  <a:pt x="1967399" y="278273"/>
                  <a:pt x="1968860" y="277993"/>
                </a:cubicBezTo>
                <a:cubicBezTo>
                  <a:pt x="1976897" y="276532"/>
                  <a:pt x="1978583" y="283328"/>
                  <a:pt x="1980606" y="289001"/>
                </a:cubicBezTo>
                <a:close/>
                <a:moveTo>
                  <a:pt x="2007245" y="219186"/>
                </a:moveTo>
                <a:cubicBezTo>
                  <a:pt x="1994376" y="223567"/>
                  <a:pt x="1986395" y="220983"/>
                  <a:pt x="1980831" y="211210"/>
                </a:cubicBezTo>
                <a:cubicBezTo>
                  <a:pt x="1979032" y="208065"/>
                  <a:pt x="1978302" y="204358"/>
                  <a:pt x="1980831" y="201324"/>
                </a:cubicBezTo>
                <a:cubicBezTo>
                  <a:pt x="1983360" y="198348"/>
                  <a:pt x="1987294" y="197954"/>
                  <a:pt x="1990272" y="199808"/>
                </a:cubicBezTo>
                <a:cubicBezTo>
                  <a:pt x="1996905" y="203796"/>
                  <a:pt x="2001850" y="209693"/>
                  <a:pt x="2007189" y="219186"/>
                </a:cubicBezTo>
                <a:close/>
                <a:moveTo>
                  <a:pt x="1992914" y="808097"/>
                </a:moveTo>
                <a:cubicBezTo>
                  <a:pt x="1996792" y="814500"/>
                  <a:pt x="1996118" y="819555"/>
                  <a:pt x="1989598" y="824049"/>
                </a:cubicBezTo>
                <a:cubicBezTo>
                  <a:pt x="1985383" y="817365"/>
                  <a:pt x="1987800" y="812647"/>
                  <a:pt x="1992914" y="808097"/>
                </a:cubicBezTo>
                <a:close/>
                <a:moveTo>
                  <a:pt x="2004548" y="693404"/>
                </a:moveTo>
                <a:cubicBezTo>
                  <a:pt x="2005166" y="696606"/>
                  <a:pt x="2002862" y="697954"/>
                  <a:pt x="2000220" y="697504"/>
                </a:cubicBezTo>
                <a:cubicBezTo>
                  <a:pt x="1999040" y="697336"/>
                  <a:pt x="1998141" y="695370"/>
                  <a:pt x="1997130" y="694247"/>
                </a:cubicBezTo>
                <a:cubicBezTo>
                  <a:pt x="1998253" y="693236"/>
                  <a:pt x="1999322" y="691551"/>
                  <a:pt x="2000558" y="691438"/>
                </a:cubicBezTo>
                <a:cubicBezTo>
                  <a:pt x="2001907" y="691326"/>
                  <a:pt x="2004379" y="692449"/>
                  <a:pt x="2004604" y="693348"/>
                </a:cubicBezTo>
                <a:close/>
                <a:moveTo>
                  <a:pt x="2004099" y="279284"/>
                </a:moveTo>
                <a:cubicBezTo>
                  <a:pt x="2000445" y="279284"/>
                  <a:pt x="1999322" y="277094"/>
                  <a:pt x="1998759" y="274623"/>
                </a:cubicBezTo>
                <a:cubicBezTo>
                  <a:pt x="1998197" y="272039"/>
                  <a:pt x="1998535" y="269062"/>
                  <a:pt x="2001063" y="268276"/>
                </a:cubicBezTo>
                <a:cubicBezTo>
                  <a:pt x="2003930" y="267377"/>
                  <a:pt x="2005391" y="270073"/>
                  <a:pt x="2005447" y="272657"/>
                </a:cubicBezTo>
                <a:cubicBezTo>
                  <a:pt x="2005447" y="274903"/>
                  <a:pt x="2004548" y="277206"/>
                  <a:pt x="2004099" y="279284"/>
                </a:cubicBezTo>
                <a:close/>
                <a:moveTo>
                  <a:pt x="2012978" y="1214298"/>
                </a:moveTo>
                <a:cubicBezTo>
                  <a:pt x="2010281" y="1219128"/>
                  <a:pt x="2004998" y="1220027"/>
                  <a:pt x="2002075" y="1216095"/>
                </a:cubicBezTo>
                <a:cubicBezTo>
                  <a:pt x="1997466" y="1209861"/>
                  <a:pt x="1988025" y="1215253"/>
                  <a:pt x="1984540" y="1207389"/>
                </a:cubicBezTo>
                <a:cubicBezTo>
                  <a:pt x="1988137" y="1199133"/>
                  <a:pt x="1989823" y="1189977"/>
                  <a:pt x="2000670" y="1183799"/>
                </a:cubicBezTo>
                <a:cubicBezTo>
                  <a:pt x="2002862" y="1191887"/>
                  <a:pt x="2000445" y="1200031"/>
                  <a:pt x="2009606" y="1203008"/>
                </a:cubicBezTo>
                <a:cubicBezTo>
                  <a:pt x="2014158" y="1204468"/>
                  <a:pt x="2015619" y="1209692"/>
                  <a:pt x="2012978" y="1214354"/>
                </a:cubicBezTo>
                <a:close/>
                <a:moveTo>
                  <a:pt x="2017250" y="4050342"/>
                </a:moveTo>
                <a:cubicBezTo>
                  <a:pt x="2017699" y="4052420"/>
                  <a:pt x="2016968" y="4053880"/>
                  <a:pt x="2015001" y="4054442"/>
                </a:cubicBezTo>
                <a:cubicBezTo>
                  <a:pt x="2013034" y="4055004"/>
                  <a:pt x="2011236" y="4054161"/>
                  <a:pt x="2011180" y="4052139"/>
                </a:cubicBezTo>
                <a:cubicBezTo>
                  <a:pt x="2011180" y="4050791"/>
                  <a:pt x="2012248" y="4048826"/>
                  <a:pt x="2013372" y="4048208"/>
                </a:cubicBezTo>
                <a:cubicBezTo>
                  <a:pt x="2015114" y="4047197"/>
                  <a:pt x="2016631" y="4048376"/>
                  <a:pt x="2017250" y="4050398"/>
                </a:cubicBezTo>
                <a:close/>
                <a:moveTo>
                  <a:pt x="2014889" y="3143693"/>
                </a:moveTo>
                <a:cubicBezTo>
                  <a:pt x="2014664" y="3140548"/>
                  <a:pt x="2016406" y="3138750"/>
                  <a:pt x="2019104" y="3138076"/>
                </a:cubicBezTo>
                <a:cubicBezTo>
                  <a:pt x="2021802" y="3137402"/>
                  <a:pt x="2024612" y="3138189"/>
                  <a:pt x="2025399" y="3141109"/>
                </a:cubicBezTo>
                <a:cubicBezTo>
                  <a:pt x="2026242" y="3144199"/>
                  <a:pt x="2023825" y="3145827"/>
                  <a:pt x="2021240" y="3146501"/>
                </a:cubicBezTo>
                <a:cubicBezTo>
                  <a:pt x="2018542" y="3147175"/>
                  <a:pt x="2016182" y="3146670"/>
                  <a:pt x="2014889" y="3143693"/>
                </a:cubicBezTo>
                <a:close/>
                <a:moveTo>
                  <a:pt x="2019498" y="959636"/>
                </a:moveTo>
                <a:cubicBezTo>
                  <a:pt x="2018767" y="959973"/>
                  <a:pt x="2018093" y="960310"/>
                  <a:pt x="2017362" y="960703"/>
                </a:cubicBezTo>
                <a:cubicBezTo>
                  <a:pt x="2016688" y="959412"/>
                  <a:pt x="2016070" y="958063"/>
                  <a:pt x="2015395" y="956772"/>
                </a:cubicBezTo>
                <a:cubicBezTo>
                  <a:pt x="2016126" y="956435"/>
                  <a:pt x="2017362" y="955704"/>
                  <a:pt x="2017418" y="955761"/>
                </a:cubicBezTo>
                <a:cubicBezTo>
                  <a:pt x="2018205" y="956996"/>
                  <a:pt x="2018823" y="958344"/>
                  <a:pt x="2019441" y="959636"/>
                </a:cubicBezTo>
                <a:close/>
                <a:moveTo>
                  <a:pt x="2022420" y="1516533"/>
                </a:moveTo>
                <a:cubicBezTo>
                  <a:pt x="2021858" y="1516533"/>
                  <a:pt x="2020903" y="1515746"/>
                  <a:pt x="2020678" y="1515129"/>
                </a:cubicBezTo>
                <a:cubicBezTo>
                  <a:pt x="2020060" y="1513050"/>
                  <a:pt x="2020903" y="1511702"/>
                  <a:pt x="2022982" y="1511646"/>
                </a:cubicBezTo>
                <a:cubicBezTo>
                  <a:pt x="2023544" y="1511646"/>
                  <a:pt x="2024162" y="1512545"/>
                  <a:pt x="2024780" y="1512994"/>
                </a:cubicBezTo>
                <a:cubicBezTo>
                  <a:pt x="2025287" y="1515129"/>
                  <a:pt x="2024500" y="1516477"/>
                  <a:pt x="2022420" y="1516533"/>
                </a:cubicBezTo>
                <a:close/>
                <a:moveTo>
                  <a:pt x="2035178" y="189080"/>
                </a:moveTo>
                <a:cubicBezTo>
                  <a:pt x="2034223" y="190934"/>
                  <a:pt x="2032705" y="191102"/>
                  <a:pt x="2031356" y="189529"/>
                </a:cubicBezTo>
                <a:cubicBezTo>
                  <a:pt x="2030963" y="189080"/>
                  <a:pt x="2031300" y="187957"/>
                  <a:pt x="2031356" y="187114"/>
                </a:cubicBezTo>
                <a:cubicBezTo>
                  <a:pt x="2032480" y="185373"/>
                  <a:pt x="2033885" y="185092"/>
                  <a:pt x="2035234" y="186665"/>
                </a:cubicBezTo>
                <a:cubicBezTo>
                  <a:pt x="2035628" y="187114"/>
                  <a:pt x="2035515" y="188406"/>
                  <a:pt x="2035234" y="189024"/>
                </a:cubicBezTo>
                <a:close/>
                <a:moveTo>
                  <a:pt x="2036695" y="1006311"/>
                </a:moveTo>
                <a:cubicBezTo>
                  <a:pt x="2036077" y="1008165"/>
                  <a:pt x="2032930" y="1009063"/>
                  <a:pt x="2031581" y="1009906"/>
                </a:cubicBezTo>
                <a:cubicBezTo>
                  <a:pt x="2027984" y="1009569"/>
                  <a:pt x="2024837" y="1008951"/>
                  <a:pt x="2026017" y="1005693"/>
                </a:cubicBezTo>
                <a:cubicBezTo>
                  <a:pt x="2026635" y="1003896"/>
                  <a:pt x="2029951" y="1002604"/>
                  <a:pt x="2032199" y="1002155"/>
                </a:cubicBezTo>
                <a:cubicBezTo>
                  <a:pt x="2034728" y="1001649"/>
                  <a:pt x="2037763" y="1003166"/>
                  <a:pt x="2036695" y="1006311"/>
                </a:cubicBezTo>
                <a:close/>
                <a:moveTo>
                  <a:pt x="2055860" y="387968"/>
                </a:moveTo>
                <a:cubicBezTo>
                  <a:pt x="2052432" y="387968"/>
                  <a:pt x="2049004" y="387406"/>
                  <a:pt x="2048217" y="383530"/>
                </a:cubicBezTo>
                <a:cubicBezTo>
                  <a:pt x="2048666" y="379599"/>
                  <a:pt x="2051252" y="378925"/>
                  <a:pt x="2053837" y="379037"/>
                </a:cubicBezTo>
                <a:cubicBezTo>
                  <a:pt x="2057209" y="379149"/>
                  <a:pt x="2061705" y="379486"/>
                  <a:pt x="2062548" y="383137"/>
                </a:cubicBezTo>
                <a:cubicBezTo>
                  <a:pt x="2063729" y="388192"/>
                  <a:pt x="2059064" y="388024"/>
                  <a:pt x="2055860" y="388024"/>
                </a:cubicBezTo>
                <a:close/>
                <a:moveTo>
                  <a:pt x="2073226" y="693741"/>
                </a:moveTo>
                <a:cubicBezTo>
                  <a:pt x="2073226" y="701998"/>
                  <a:pt x="2066482" y="700762"/>
                  <a:pt x="2061762" y="699695"/>
                </a:cubicBezTo>
                <a:cubicBezTo>
                  <a:pt x="2049566" y="696999"/>
                  <a:pt x="2038887" y="691719"/>
                  <a:pt x="2036358" y="676329"/>
                </a:cubicBezTo>
                <a:cubicBezTo>
                  <a:pt x="2045575" y="681272"/>
                  <a:pt x="2051645" y="691775"/>
                  <a:pt x="2064403" y="686383"/>
                </a:cubicBezTo>
                <a:cubicBezTo>
                  <a:pt x="2068955" y="684474"/>
                  <a:pt x="2073226" y="688911"/>
                  <a:pt x="2073226" y="693685"/>
                </a:cubicBezTo>
                <a:close/>
                <a:moveTo>
                  <a:pt x="2078735" y="224634"/>
                </a:moveTo>
                <a:cubicBezTo>
                  <a:pt x="2078341" y="226206"/>
                  <a:pt x="2078060" y="228959"/>
                  <a:pt x="2077610" y="228959"/>
                </a:cubicBezTo>
                <a:cubicBezTo>
                  <a:pt x="2072721" y="229296"/>
                  <a:pt x="2070360" y="225813"/>
                  <a:pt x="2068787" y="221769"/>
                </a:cubicBezTo>
                <a:cubicBezTo>
                  <a:pt x="2068337" y="220590"/>
                  <a:pt x="2069292" y="217613"/>
                  <a:pt x="2069911" y="217501"/>
                </a:cubicBezTo>
                <a:cubicBezTo>
                  <a:pt x="2075081" y="216714"/>
                  <a:pt x="2076543" y="221208"/>
                  <a:pt x="2078735" y="224578"/>
                </a:cubicBezTo>
                <a:close/>
                <a:moveTo>
                  <a:pt x="2085422" y="1243785"/>
                </a:moveTo>
                <a:cubicBezTo>
                  <a:pt x="2085085" y="1246425"/>
                  <a:pt x="2084017" y="1248840"/>
                  <a:pt x="2081095" y="1249683"/>
                </a:cubicBezTo>
                <a:cubicBezTo>
                  <a:pt x="2080140" y="1248560"/>
                  <a:pt x="2078116" y="1247099"/>
                  <a:pt x="2078341" y="1246257"/>
                </a:cubicBezTo>
                <a:cubicBezTo>
                  <a:pt x="2079015" y="1243842"/>
                  <a:pt x="2079971" y="1240528"/>
                  <a:pt x="2081825" y="1239629"/>
                </a:cubicBezTo>
                <a:cubicBezTo>
                  <a:pt x="2085535" y="1237719"/>
                  <a:pt x="2085760" y="1241258"/>
                  <a:pt x="2085422" y="1243785"/>
                </a:cubicBezTo>
                <a:close/>
                <a:moveTo>
                  <a:pt x="2089132" y="1499177"/>
                </a:moveTo>
                <a:cubicBezTo>
                  <a:pt x="2093066" y="1498784"/>
                  <a:pt x="2095483" y="1501592"/>
                  <a:pt x="2095426" y="1505468"/>
                </a:cubicBezTo>
                <a:cubicBezTo>
                  <a:pt x="2095370" y="1511365"/>
                  <a:pt x="2092166" y="1515072"/>
                  <a:pt x="2086602" y="1516140"/>
                </a:cubicBezTo>
                <a:cubicBezTo>
                  <a:pt x="2082163" y="1515185"/>
                  <a:pt x="2081263" y="1511871"/>
                  <a:pt x="2081713" y="1508164"/>
                </a:cubicBezTo>
                <a:cubicBezTo>
                  <a:pt x="2082275" y="1503614"/>
                  <a:pt x="2084186" y="1499627"/>
                  <a:pt x="2089188" y="1499177"/>
                </a:cubicBezTo>
                <a:close/>
                <a:moveTo>
                  <a:pt x="2101496" y="185317"/>
                </a:moveTo>
                <a:cubicBezTo>
                  <a:pt x="2099754" y="188743"/>
                  <a:pt x="2096045" y="193798"/>
                  <a:pt x="2092279" y="190091"/>
                </a:cubicBezTo>
                <a:cubicBezTo>
                  <a:pt x="2089188" y="187002"/>
                  <a:pt x="2094358" y="182846"/>
                  <a:pt x="2095819" y="179138"/>
                </a:cubicBezTo>
                <a:lnTo>
                  <a:pt x="2095819" y="179138"/>
                </a:lnTo>
                <a:cubicBezTo>
                  <a:pt x="2093853" y="176386"/>
                  <a:pt x="2091380" y="173859"/>
                  <a:pt x="2090031" y="170882"/>
                </a:cubicBezTo>
                <a:cubicBezTo>
                  <a:pt x="2089132" y="168916"/>
                  <a:pt x="2089132" y="164591"/>
                  <a:pt x="2090031" y="164086"/>
                </a:cubicBezTo>
                <a:cubicBezTo>
                  <a:pt x="2094302" y="161895"/>
                  <a:pt x="2095988" y="165434"/>
                  <a:pt x="2096381" y="168916"/>
                </a:cubicBezTo>
                <a:cubicBezTo>
                  <a:pt x="2096719" y="172230"/>
                  <a:pt x="2096045" y="175656"/>
                  <a:pt x="2095819" y="179026"/>
                </a:cubicBezTo>
                <a:lnTo>
                  <a:pt x="2095819" y="179026"/>
                </a:lnTo>
                <a:cubicBezTo>
                  <a:pt x="2100653" y="178296"/>
                  <a:pt x="2104587" y="179026"/>
                  <a:pt x="2101440" y="185261"/>
                </a:cubicBezTo>
                <a:close/>
                <a:moveTo>
                  <a:pt x="2106161" y="1179699"/>
                </a:moveTo>
                <a:cubicBezTo>
                  <a:pt x="2107004" y="1182451"/>
                  <a:pt x="2104700" y="1184417"/>
                  <a:pt x="2102339" y="1185484"/>
                </a:cubicBezTo>
                <a:cubicBezTo>
                  <a:pt x="2099978" y="1186551"/>
                  <a:pt x="2097562" y="1187001"/>
                  <a:pt x="2095932" y="1184080"/>
                </a:cubicBezTo>
                <a:cubicBezTo>
                  <a:pt x="2095707" y="1181047"/>
                  <a:pt x="2097506" y="1179306"/>
                  <a:pt x="2099866" y="1178239"/>
                </a:cubicBezTo>
                <a:cubicBezTo>
                  <a:pt x="2102170" y="1177171"/>
                  <a:pt x="2105149" y="1176553"/>
                  <a:pt x="2106161" y="1179699"/>
                </a:cubicBezTo>
                <a:close/>
                <a:moveTo>
                  <a:pt x="2117963" y="972274"/>
                </a:moveTo>
                <a:cubicBezTo>
                  <a:pt x="2117064" y="973846"/>
                  <a:pt x="2116052" y="977778"/>
                  <a:pt x="2114703" y="977890"/>
                </a:cubicBezTo>
                <a:cubicBezTo>
                  <a:pt x="2106105" y="978733"/>
                  <a:pt x="2107341" y="970476"/>
                  <a:pt x="2105262" y="965534"/>
                </a:cubicBezTo>
                <a:cubicBezTo>
                  <a:pt x="2104250" y="963119"/>
                  <a:pt x="2106161" y="960254"/>
                  <a:pt x="2109139" y="960647"/>
                </a:cubicBezTo>
                <a:cubicBezTo>
                  <a:pt x="2114985" y="961434"/>
                  <a:pt x="2117457" y="965702"/>
                  <a:pt x="2118020" y="972218"/>
                </a:cubicBezTo>
                <a:close/>
                <a:moveTo>
                  <a:pt x="2125719" y="272095"/>
                </a:moveTo>
                <a:cubicBezTo>
                  <a:pt x="2124820" y="273443"/>
                  <a:pt x="2123977" y="275746"/>
                  <a:pt x="2122909" y="275914"/>
                </a:cubicBezTo>
                <a:cubicBezTo>
                  <a:pt x="2119705" y="276364"/>
                  <a:pt x="2118582" y="273724"/>
                  <a:pt x="2118862" y="270972"/>
                </a:cubicBezTo>
                <a:cubicBezTo>
                  <a:pt x="2119031" y="269567"/>
                  <a:pt x="2120492" y="267321"/>
                  <a:pt x="2121560" y="267152"/>
                </a:cubicBezTo>
                <a:cubicBezTo>
                  <a:pt x="2124764" y="266703"/>
                  <a:pt x="2125607" y="269230"/>
                  <a:pt x="2125719" y="272095"/>
                </a:cubicBezTo>
                <a:close/>
                <a:moveTo>
                  <a:pt x="2131958" y="565512"/>
                </a:moveTo>
                <a:cubicBezTo>
                  <a:pt x="2128023" y="566354"/>
                  <a:pt x="2125887" y="563658"/>
                  <a:pt x="2124820" y="560007"/>
                </a:cubicBezTo>
                <a:cubicBezTo>
                  <a:pt x="2124651" y="556974"/>
                  <a:pt x="2126000" y="554503"/>
                  <a:pt x="2128866" y="555009"/>
                </a:cubicBezTo>
                <a:cubicBezTo>
                  <a:pt x="2131002" y="555402"/>
                  <a:pt x="2133363" y="557424"/>
                  <a:pt x="2134486" y="559390"/>
                </a:cubicBezTo>
                <a:cubicBezTo>
                  <a:pt x="2135835" y="561805"/>
                  <a:pt x="2134824" y="564838"/>
                  <a:pt x="2131958" y="565512"/>
                </a:cubicBezTo>
                <a:close/>
                <a:moveTo>
                  <a:pt x="2144659" y="986821"/>
                </a:moveTo>
                <a:cubicBezTo>
                  <a:pt x="2149942" y="988057"/>
                  <a:pt x="2153820" y="991202"/>
                  <a:pt x="2155056" y="997100"/>
                </a:cubicBezTo>
                <a:cubicBezTo>
                  <a:pt x="2152583" y="1003727"/>
                  <a:pt x="2147862" y="998054"/>
                  <a:pt x="2144378" y="999178"/>
                </a:cubicBezTo>
                <a:cubicBezTo>
                  <a:pt x="2141119" y="1000189"/>
                  <a:pt x="2139882" y="1008839"/>
                  <a:pt x="2135048" y="1002435"/>
                </a:cubicBezTo>
                <a:cubicBezTo>
                  <a:pt x="2133419" y="1000301"/>
                  <a:pt x="2133868" y="995583"/>
                  <a:pt x="2134711" y="992494"/>
                </a:cubicBezTo>
                <a:cubicBezTo>
                  <a:pt x="2136004" y="987720"/>
                  <a:pt x="2139994" y="985698"/>
                  <a:pt x="2144659" y="986821"/>
                </a:cubicBezTo>
                <a:close/>
                <a:moveTo>
                  <a:pt x="2150392" y="370837"/>
                </a:moveTo>
                <a:cubicBezTo>
                  <a:pt x="2149099" y="370387"/>
                  <a:pt x="2148200" y="368590"/>
                  <a:pt x="2146907" y="367186"/>
                </a:cubicBezTo>
                <a:cubicBezTo>
                  <a:pt x="2146739" y="365501"/>
                  <a:pt x="2147750" y="364097"/>
                  <a:pt x="2149605" y="364714"/>
                </a:cubicBezTo>
                <a:cubicBezTo>
                  <a:pt x="2150954" y="365164"/>
                  <a:pt x="2152415" y="366680"/>
                  <a:pt x="2152921" y="368028"/>
                </a:cubicBezTo>
                <a:cubicBezTo>
                  <a:pt x="2153595" y="369938"/>
                  <a:pt x="2152190" y="371455"/>
                  <a:pt x="2150392" y="370837"/>
                </a:cubicBezTo>
                <a:close/>
                <a:moveTo>
                  <a:pt x="2164330" y="706266"/>
                </a:moveTo>
                <a:cubicBezTo>
                  <a:pt x="2163880" y="711546"/>
                  <a:pt x="2160339" y="713568"/>
                  <a:pt x="2155900" y="714298"/>
                </a:cubicBezTo>
                <a:cubicBezTo>
                  <a:pt x="2153314" y="714692"/>
                  <a:pt x="2150111" y="713793"/>
                  <a:pt x="2149942" y="711041"/>
                </a:cubicBezTo>
                <a:cubicBezTo>
                  <a:pt x="2149436" y="704469"/>
                  <a:pt x="2154326" y="702279"/>
                  <a:pt x="2159497" y="701548"/>
                </a:cubicBezTo>
                <a:cubicBezTo>
                  <a:pt x="2162250" y="701155"/>
                  <a:pt x="2163880" y="703402"/>
                  <a:pt x="2164386" y="706266"/>
                </a:cubicBezTo>
                <a:close/>
                <a:moveTo>
                  <a:pt x="2162981" y="521758"/>
                </a:moveTo>
                <a:cubicBezTo>
                  <a:pt x="2174221" y="521758"/>
                  <a:pt x="2184506" y="518219"/>
                  <a:pt x="2196140" y="523274"/>
                </a:cubicBezTo>
                <a:cubicBezTo>
                  <a:pt x="2181752" y="536305"/>
                  <a:pt x="2170681" y="535799"/>
                  <a:pt x="2162981" y="521758"/>
                </a:cubicBezTo>
                <a:close/>
                <a:moveTo>
                  <a:pt x="2172873" y="322758"/>
                </a:moveTo>
                <a:cubicBezTo>
                  <a:pt x="2176469" y="322926"/>
                  <a:pt x="2178324" y="326240"/>
                  <a:pt x="2178998" y="329722"/>
                </a:cubicBezTo>
                <a:cubicBezTo>
                  <a:pt x="2179560" y="332531"/>
                  <a:pt x="2178043" y="334440"/>
                  <a:pt x="2175289" y="335114"/>
                </a:cubicBezTo>
                <a:cubicBezTo>
                  <a:pt x="2171579" y="335283"/>
                  <a:pt x="2168713" y="333710"/>
                  <a:pt x="2168095" y="329835"/>
                </a:cubicBezTo>
                <a:cubicBezTo>
                  <a:pt x="2167533" y="326240"/>
                  <a:pt x="2168713" y="322645"/>
                  <a:pt x="2172873" y="322814"/>
                </a:cubicBezTo>
                <a:close/>
                <a:moveTo>
                  <a:pt x="2201254" y="185261"/>
                </a:moveTo>
                <a:cubicBezTo>
                  <a:pt x="2193555" y="197730"/>
                  <a:pt x="2198275" y="209413"/>
                  <a:pt x="2191082" y="221769"/>
                </a:cubicBezTo>
                <a:cubicBezTo>
                  <a:pt x="2184057" y="210424"/>
                  <a:pt x="2178717" y="201830"/>
                  <a:pt x="2173266" y="193068"/>
                </a:cubicBezTo>
                <a:cubicBezTo>
                  <a:pt x="2181022" y="186777"/>
                  <a:pt x="2188328" y="186047"/>
                  <a:pt x="2201254" y="185261"/>
                </a:cubicBezTo>
                <a:close/>
                <a:moveTo>
                  <a:pt x="2205076" y="495696"/>
                </a:moveTo>
                <a:cubicBezTo>
                  <a:pt x="2203671" y="496314"/>
                  <a:pt x="2202322" y="496988"/>
                  <a:pt x="2200917" y="497606"/>
                </a:cubicBezTo>
                <a:cubicBezTo>
                  <a:pt x="2199737" y="496595"/>
                  <a:pt x="2197601" y="495528"/>
                  <a:pt x="2197545" y="494517"/>
                </a:cubicBezTo>
                <a:cubicBezTo>
                  <a:pt x="2197545" y="491034"/>
                  <a:pt x="2200074" y="490585"/>
                  <a:pt x="2202490" y="491821"/>
                </a:cubicBezTo>
                <a:cubicBezTo>
                  <a:pt x="2203671" y="492438"/>
                  <a:pt x="2204233" y="494348"/>
                  <a:pt x="2205020" y="495696"/>
                </a:cubicBezTo>
                <a:close/>
                <a:moveTo>
                  <a:pt x="2219576" y="1048886"/>
                </a:moveTo>
                <a:cubicBezTo>
                  <a:pt x="2211258" y="1044505"/>
                  <a:pt x="2202434" y="1040011"/>
                  <a:pt x="2199512" y="1026138"/>
                </a:cubicBezTo>
                <a:cubicBezTo>
                  <a:pt x="2211933" y="1030519"/>
                  <a:pt x="2215810" y="1039450"/>
                  <a:pt x="2219576" y="1048886"/>
                </a:cubicBezTo>
                <a:close/>
                <a:moveTo>
                  <a:pt x="2246946" y="91855"/>
                </a:moveTo>
                <a:cubicBezTo>
                  <a:pt x="2225871" y="86294"/>
                  <a:pt x="2222835" y="83037"/>
                  <a:pt x="2215810" y="57705"/>
                </a:cubicBezTo>
                <a:cubicBezTo>
                  <a:pt x="2227219" y="70174"/>
                  <a:pt x="2236100" y="79947"/>
                  <a:pt x="2246946" y="91855"/>
                </a:cubicBezTo>
                <a:close/>
                <a:moveTo>
                  <a:pt x="2252061" y="4122966"/>
                </a:moveTo>
                <a:cubicBezTo>
                  <a:pt x="2255995" y="4123584"/>
                  <a:pt x="2257400" y="4126841"/>
                  <a:pt x="2257175" y="4130605"/>
                </a:cubicBezTo>
                <a:cubicBezTo>
                  <a:pt x="2257007" y="4133413"/>
                  <a:pt x="2255433" y="4135323"/>
                  <a:pt x="2252398" y="4135323"/>
                </a:cubicBezTo>
                <a:cubicBezTo>
                  <a:pt x="2248633" y="4134199"/>
                  <a:pt x="2247115" y="4131223"/>
                  <a:pt x="2247227" y="4127515"/>
                </a:cubicBezTo>
                <a:cubicBezTo>
                  <a:pt x="2247340" y="4124595"/>
                  <a:pt x="2249194" y="4122461"/>
                  <a:pt x="2252061" y="4122966"/>
                </a:cubicBezTo>
                <a:close/>
                <a:moveTo>
                  <a:pt x="2251386" y="1083990"/>
                </a:moveTo>
                <a:cubicBezTo>
                  <a:pt x="2253410" y="1083765"/>
                  <a:pt x="2254533" y="1084945"/>
                  <a:pt x="2254365" y="1087023"/>
                </a:cubicBezTo>
                <a:cubicBezTo>
                  <a:pt x="2254365" y="1087585"/>
                  <a:pt x="2253184" y="1088034"/>
                  <a:pt x="2252566" y="1088596"/>
                </a:cubicBezTo>
                <a:cubicBezTo>
                  <a:pt x="2250599" y="1088596"/>
                  <a:pt x="2249419" y="1087585"/>
                  <a:pt x="2249587" y="1085507"/>
                </a:cubicBezTo>
                <a:cubicBezTo>
                  <a:pt x="2249587" y="1084945"/>
                  <a:pt x="2250712" y="1084102"/>
                  <a:pt x="2251386" y="1084046"/>
                </a:cubicBezTo>
                <a:close/>
                <a:moveTo>
                  <a:pt x="2255658" y="593989"/>
                </a:moveTo>
                <a:cubicBezTo>
                  <a:pt x="2254927" y="593651"/>
                  <a:pt x="2253859" y="593483"/>
                  <a:pt x="2253635" y="592921"/>
                </a:cubicBezTo>
                <a:cubicBezTo>
                  <a:pt x="2252791" y="591124"/>
                  <a:pt x="2253578" y="589776"/>
                  <a:pt x="2255601" y="589383"/>
                </a:cubicBezTo>
                <a:cubicBezTo>
                  <a:pt x="2256220" y="589270"/>
                  <a:pt x="2257343" y="589832"/>
                  <a:pt x="2257625" y="590394"/>
                </a:cubicBezTo>
                <a:cubicBezTo>
                  <a:pt x="2258468" y="592191"/>
                  <a:pt x="2257625" y="593427"/>
                  <a:pt x="2255658" y="593989"/>
                </a:cubicBezTo>
                <a:close/>
                <a:moveTo>
                  <a:pt x="2262514" y="157065"/>
                </a:moveTo>
                <a:cubicBezTo>
                  <a:pt x="2264537" y="157570"/>
                  <a:pt x="2265661" y="159199"/>
                  <a:pt x="2264706" y="161053"/>
                </a:cubicBezTo>
                <a:cubicBezTo>
                  <a:pt x="2264088" y="162232"/>
                  <a:pt x="2262233" y="162738"/>
                  <a:pt x="2260940" y="163524"/>
                </a:cubicBezTo>
                <a:cubicBezTo>
                  <a:pt x="2258973" y="162906"/>
                  <a:pt x="2258130" y="161558"/>
                  <a:pt x="2258636" y="159480"/>
                </a:cubicBezTo>
                <a:cubicBezTo>
                  <a:pt x="2259142" y="157402"/>
                  <a:pt x="2260547" y="156559"/>
                  <a:pt x="2262514" y="157065"/>
                </a:cubicBezTo>
                <a:close/>
                <a:moveTo>
                  <a:pt x="2268416" y="69837"/>
                </a:moveTo>
                <a:cubicBezTo>
                  <a:pt x="2267235" y="70624"/>
                  <a:pt x="2265999" y="71242"/>
                  <a:pt x="2264762" y="71916"/>
                </a:cubicBezTo>
                <a:cubicBezTo>
                  <a:pt x="2264425" y="71242"/>
                  <a:pt x="2264088" y="70511"/>
                  <a:pt x="2263694" y="69781"/>
                </a:cubicBezTo>
                <a:cubicBezTo>
                  <a:pt x="2264931" y="69107"/>
                  <a:pt x="2266167" y="68433"/>
                  <a:pt x="2267404" y="67759"/>
                </a:cubicBezTo>
                <a:cubicBezTo>
                  <a:pt x="2267741" y="68489"/>
                  <a:pt x="2268471" y="69725"/>
                  <a:pt x="2268416" y="69781"/>
                </a:cubicBezTo>
                <a:close/>
                <a:moveTo>
                  <a:pt x="2279656" y="732160"/>
                </a:moveTo>
                <a:cubicBezTo>
                  <a:pt x="2279768" y="733283"/>
                  <a:pt x="2278138" y="734575"/>
                  <a:pt x="2277295" y="735754"/>
                </a:cubicBezTo>
                <a:cubicBezTo>
                  <a:pt x="2274485" y="735867"/>
                  <a:pt x="2272686" y="734294"/>
                  <a:pt x="2272518" y="731654"/>
                </a:cubicBezTo>
                <a:cubicBezTo>
                  <a:pt x="2272462" y="730474"/>
                  <a:pt x="2273867" y="728396"/>
                  <a:pt x="2274935" y="728172"/>
                </a:cubicBezTo>
                <a:cubicBezTo>
                  <a:pt x="2277632" y="727554"/>
                  <a:pt x="2279431" y="729520"/>
                  <a:pt x="2279656" y="732160"/>
                </a:cubicBezTo>
                <a:close/>
                <a:moveTo>
                  <a:pt x="2284208" y="2563824"/>
                </a:moveTo>
                <a:cubicBezTo>
                  <a:pt x="2285388" y="2564723"/>
                  <a:pt x="2286681" y="2566352"/>
                  <a:pt x="2286793" y="2567756"/>
                </a:cubicBezTo>
                <a:cubicBezTo>
                  <a:pt x="2286962" y="2569890"/>
                  <a:pt x="2285220" y="2570733"/>
                  <a:pt x="2283421" y="2569385"/>
                </a:cubicBezTo>
                <a:cubicBezTo>
                  <a:pt x="2282241" y="2568486"/>
                  <a:pt x="2281567" y="2566801"/>
                  <a:pt x="2280667" y="2565509"/>
                </a:cubicBezTo>
                <a:cubicBezTo>
                  <a:pt x="2281061" y="2563319"/>
                  <a:pt x="2282410" y="2562532"/>
                  <a:pt x="2284208" y="2563880"/>
                </a:cubicBezTo>
                <a:close/>
                <a:moveTo>
                  <a:pt x="2290446" y="1485641"/>
                </a:moveTo>
                <a:cubicBezTo>
                  <a:pt x="2293144" y="1485529"/>
                  <a:pt x="2295730" y="1486764"/>
                  <a:pt x="2295336" y="1489966"/>
                </a:cubicBezTo>
                <a:cubicBezTo>
                  <a:pt x="2294830" y="1494122"/>
                  <a:pt x="2291571" y="1495302"/>
                  <a:pt x="2287974" y="1494965"/>
                </a:cubicBezTo>
                <a:cubicBezTo>
                  <a:pt x="2285501" y="1494740"/>
                  <a:pt x="2283028" y="1493954"/>
                  <a:pt x="2282578" y="1490752"/>
                </a:cubicBezTo>
                <a:cubicBezTo>
                  <a:pt x="2283871" y="1486933"/>
                  <a:pt x="2287018" y="1485866"/>
                  <a:pt x="2290446" y="1485641"/>
                </a:cubicBezTo>
                <a:close/>
                <a:moveTo>
                  <a:pt x="2284489" y="644483"/>
                </a:moveTo>
                <a:cubicBezTo>
                  <a:pt x="2284377" y="641674"/>
                  <a:pt x="2286344" y="639933"/>
                  <a:pt x="2288985" y="640214"/>
                </a:cubicBezTo>
                <a:cubicBezTo>
                  <a:pt x="2290053" y="640326"/>
                  <a:pt x="2290896" y="642236"/>
                  <a:pt x="2291851" y="643303"/>
                </a:cubicBezTo>
                <a:cubicBezTo>
                  <a:pt x="2291514" y="646168"/>
                  <a:pt x="2289828" y="647853"/>
                  <a:pt x="2287187" y="647572"/>
                </a:cubicBezTo>
                <a:cubicBezTo>
                  <a:pt x="2286119" y="647460"/>
                  <a:pt x="2284489" y="645606"/>
                  <a:pt x="2284489" y="644483"/>
                </a:cubicBezTo>
                <a:close/>
                <a:moveTo>
                  <a:pt x="2290446" y="292259"/>
                </a:moveTo>
                <a:cubicBezTo>
                  <a:pt x="2289941" y="293551"/>
                  <a:pt x="2289154" y="294674"/>
                  <a:pt x="2288479" y="295910"/>
                </a:cubicBezTo>
                <a:cubicBezTo>
                  <a:pt x="2287412" y="295011"/>
                  <a:pt x="2285613" y="294281"/>
                  <a:pt x="2285501" y="293270"/>
                </a:cubicBezTo>
                <a:cubicBezTo>
                  <a:pt x="2285220" y="291360"/>
                  <a:pt x="2286793" y="290405"/>
                  <a:pt x="2288704" y="290967"/>
                </a:cubicBezTo>
                <a:cubicBezTo>
                  <a:pt x="2289379" y="291136"/>
                  <a:pt x="2290559" y="292090"/>
                  <a:pt x="2290446" y="292259"/>
                </a:cubicBezTo>
                <a:close/>
                <a:moveTo>
                  <a:pt x="2290222" y="330284"/>
                </a:moveTo>
                <a:cubicBezTo>
                  <a:pt x="2288254" y="329947"/>
                  <a:pt x="2286625" y="327588"/>
                  <a:pt x="2285332" y="326577"/>
                </a:cubicBezTo>
                <a:cubicBezTo>
                  <a:pt x="2284882" y="322814"/>
                  <a:pt x="2285838" y="320680"/>
                  <a:pt x="2288761" y="320680"/>
                </a:cubicBezTo>
                <a:cubicBezTo>
                  <a:pt x="2291514" y="320680"/>
                  <a:pt x="2293088" y="322814"/>
                  <a:pt x="2293594" y="325398"/>
                </a:cubicBezTo>
                <a:cubicBezTo>
                  <a:pt x="2294100" y="328094"/>
                  <a:pt x="2293088" y="330790"/>
                  <a:pt x="2290222" y="330284"/>
                </a:cubicBezTo>
                <a:close/>
                <a:moveTo>
                  <a:pt x="2296010" y="1159142"/>
                </a:moveTo>
                <a:cubicBezTo>
                  <a:pt x="2294718" y="1160097"/>
                  <a:pt x="2292245" y="1163298"/>
                  <a:pt x="2289379" y="1163804"/>
                </a:cubicBezTo>
                <a:cubicBezTo>
                  <a:pt x="2285838" y="1164478"/>
                  <a:pt x="2286007" y="1161051"/>
                  <a:pt x="2287524" y="1158749"/>
                </a:cubicBezTo>
                <a:cubicBezTo>
                  <a:pt x="2289435" y="1155884"/>
                  <a:pt x="2291739" y="1152907"/>
                  <a:pt x="2295561" y="1153132"/>
                </a:cubicBezTo>
                <a:cubicBezTo>
                  <a:pt x="2297359" y="1153244"/>
                  <a:pt x="2297753" y="1155322"/>
                  <a:pt x="2296010" y="1159086"/>
                </a:cubicBezTo>
                <a:close/>
                <a:moveTo>
                  <a:pt x="2299214" y="1763556"/>
                </a:moveTo>
                <a:cubicBezTo>
                  <a:pt x="2306183" y="1766813"/>
                  <a:pt x="2312084" y="1771756"/>
                  <a:pt x="2310004" y="1779563"/>
                </a:cubicBezTo>
                <a:cubicBezTo>
                  <a:pt x="2308262" y="1786303"/>
                  <a:pt x="2301350" y="1787483"/>
                  <a:pt x="2292582" y="1785292"/>
                </a:cubicBezTo>
                <a:cubicBezTo>
                  <a:pt x="2294212" y="1776811"/>
                  <a:pt x="2294437" y="1769622"/>
                  <a:pt x="2299214" y="1763612"/>
                </a:cubicBezTo>
                <a:close/>
                <a:moveTo>
                  <a:pt x="2307644" y="854716"/>
                </a:moveTo>
                <a:cubicBezTo>
                  <a:pt x="2312927" y="856008"/>
                  <a:pt x="2316524" y="859940"/>
                  <a:pt x="2317760" y="865275"/>
                </a:cubicBezTo>
                <a:cubicBezTo>
                  <a:pt x="2318491" y="868477"/>
                  <a:pt x="2315681" y="869881"/>
                  <a:pt x="2312927" y="869376"/>
                </a:cubicBezTo>
                <a:cubicBezTo>
                  <a:pt x="2307476" y="868477"/>
                  <a:pt x="2303542" y="865556"/>
                  <a:pt x="2302923" y="859322"/>
                </a:cubicBezTo>
                <a:cubicBezTo>
                  <a:pt x="2303204" y="856345"/>
                  <a:pt x="2304722" y="853930"/>
                  <a:pt x="2307644" y="854660"/>
                </a:cubicBezTo>
                <a:close/>
                <a:moveTo>
                  <a:pt x="2317760" y="711771"/>
                </a:moveTo>
                <a:cubicBezTo>
                  <a:pt x="2316018" y="711771"/>
                  <a:pt x="2313939" y="712445"/>
                  <a:pt x="2312871" y="711659"/>
                </a:cubicBezTo>
                <a:cubicBezTo>
                  <a:pt x="2310511" y="709861"/>
                  <a:pt x="2310173" y="706997"/>
                  <a:pt x="2312590" y="705031"/>
                </a:cubicBezTo>
                <a:cubicBezTo>
                  <a:pt x="2313545" y="704244"/>
                  <a:pt x="2316187" y="704357"/>
                  <a:pt x="2317255" y="705199"/>
                </a:cubicBezTo>
                <a:cubicBezTo>
                  <a:pt x="2319615" y="706997"/>
                  <a:pt x="2319783" y="709580"/>
                  <a:pt x="2317760" y="711827"/>
                </a:cubicBezTo>
                <a:close/>
                <a:moveTo>
                  <a:pt x="2306183" y="455256"/>
                </a:moveTo>
                <a:cubicBezTo>
                  <a:pt x="2308094" y="452447"/>
                  <a:pt x="2310511" y="454020"/>
                  <a:pt x="2310960" y="456829"/>
                </a:cubicBezTo>
                <a:cubicBezTo>
                  <a:pt x="2311298" y="459075"/>
                  <a:pt x="2310454" y="461547"/>
                  <a:pt x="2310173" y="463456"/>
                </a:cubicBezTo>
                <a:cubicBezTo>
                  <a:pt x="2307812" y="464804"/>
                  <a:pt x="2306127" y="464411"/>
                  <a:pt x="2305846" y="462333"/>
                </a:cubicBezTo>
                <a:cubicBezTo>
                  <a:pt x="2305452" y="459974"/>
                  <a:pt x="2305059" y="456885"/>
                  <a:pt x="2306183" y="455256"/>
                </a:cubicBezTo>
                <a:close/>
                <a:moveTo>
                  <a:pt x="2313152" y="68489"/>
                </a:moveTo>
                <a:cubicBezTo>
                  <a:pt x="2310848" y="69669"/>
                  <a:pt x="2308543" y="68939"/>
                  <a:pt x="2306801" y="66860"/>
                </a:cubicBezTo>
                <a:cubicBezTo>
                  <a:pt x="2307476" y="65625"/>
                  <a:pt x="2307981" y="63603"/>
                  <a:pt x="2308881" y="63434"/>
                </a:cubicBezTo>
                <a:cubicBezTo>
                  <a:pt x="2310173" y="63097"/>
                  <a:pt x="2312140" y="63715"/>
                  <a:pt x="2313152" y="64670"/>
                </a:cubicBezTo>
                <a:cubicBezTo>
                  <a:pt x="2313826" y="65344"/>
                  <a:pt x="2313714" y="68208"/>
                  <a:pt x="2313152" y="68489"/>
                </a:cubicBezTo>
                <a:close/>
                <a:moveTo>
                  <a:pt x="2314894" y="588203"/>
                </a:moveTo>
                <a:cubicBezTo>
                  <a:pt x="2314782" y="589158"/>
                  <a:pt x="2312534" y="590394"/>
                  <a:pt x="2311185" y="590450"/>
                </a:cubicBezTo>
                <a:cubicBezTo>
                  <a:pt x="2308656" y="590506"/>
                  <a:pt x="2306407" y="589102"/>
                  <a:pt x="2306914" y="586125"/>
                </a:cubicBezTo>
                <a:cubicBezTo>
                  <a:pt x="2307082" y="585114"/>
                  <a:pt x="2309274" y="584496"/>
                  <a:pt x="2310567" y="583710"/>
                </a:cubicBezTo>
                <a:cubicBezTo>
                  <a:pt x="2313152" y="584047"/>
                  <a:pt x="2315288" y="585283"/>
                  <a:pt x="2314894" y="588203"/>
                </a:cubicBezTo>
                <a:close/>
                <a:moveTo>
                  <a:pt x="2321188" y="12154"/>
                </a:moveTo>
                <a:cubicBezTo>
                  <a:pt x="2321188" y="12715"/>
                  <a:pt x="2320008" y="13165"/>
                  <a:pt x="2319390" y="13670"/>
                </a:cubicBezTo>
                <a:cubicBezTo>
                  <a:pt x="2317423" y="13670"/>
                  <a:pt x="2316243" y="12715"/>
                  <a:pt x="2316468" y="10637"/>
                </a:cubicBezTo>
                <a:cubicBezTo>
                  <a:pt x="2316468" y="10076"/>
                  <a:pt x="2317592" y="9289"/>
                  <a:pt x="2318267" y="9233"/>
                </a:cubicBezTo>
                <a:cubicBezTo>
                  <a:pt x="2320233" y="9008"/>
                  <a:pt x="2321357" y="10188"/>
                  <a:pt x="2321188" y="12210"/>
                </a:cubicBezTo>
                <a:close/>
                <a:moveTo>
                  <a:pt x="2327371" y="1277092"/>
                </a:moveTo>
                <a:cubicBezTo>
                  <a:pt x="2326191" y="1291320"/>
                  <a:pt x="2322482" y="1301340"/>
                  <a:pt x="2316355" y="1307142"/>
                </a:cubicBezTo>
                <a:cubicBezTo>
                  <a:pt x="2318210" y="1298268"/>
                  <a:pt x="2317648" y="1289169"/>
                  <a:pt x="2327371" y="1277092"/>
                </a:cubicBezTo>
                <a:close/>
                <a:moveTo>
                  <a:pt x="2336644" y="1721543"/>
                </a:moveTo>
                <a:cubicBezTo>
                  <a:pt x="2328551" y="1704018"/>
                  <a:pt x="2313096" y="1690033"/>
                  <a:pt x="2312534" y="1668689"/>
                </a:cubicBezTo>
                <a:cubicBezTo>
                  <a:pt x="2326359" y="1683237"/>
                  <a:pt x="2336363" y="1699806"/>
                  <a:pt x="2336644" y="1721543"/>
                </a:cubicBezTo>
                <a:close/>
                <a:moveTo>
                  <a:pt x="2339005" y="818881"/>
                </a:moveTo>
                <a:cubicBezTo>
                  <a:pt x="2344344" y="820117"/>
                  <a:pt x="2349346" y="821971"/>
                  <a:pt x="2347884" y="832362"/>
                </a:cubicBezTo>
                <a:cubicBezTo>
                  <a:pt x="2347772" y="832418"/>
                  <a:pt x="2345524" y="835114"/>
                  <a:pt x="2343445" y="834945"/>
                </a:cubicBezTo>
                <a:cubicBezTo>
                  <a:pt x="2335970" y="834440"/>
                  <a:pt x="2333666" y="828261"/>
                  <a:pt x="2333103" y="821915"/>
                </a:cubicBezTo>
                <a:cubicBezTo>
                  <a:pt x="2332823" y="818881"/>
                  <a:pt x="2336420" y="818264"/>
                  <a:pt x="2339005" y="818881"/>
                </a:cubicBezTo>
                <a:close/>
                <a:moveTo>
                  <a:pt x="2343332" y="577082"/>
                </a:moveTo>
                <a:cubicBezTo>
                  <a:pt x="2345412" y="576577"/>
                  <a:pt x="2346367" y="577644"/>
                  <a:pt x="2346199" y="579834"/>
                </a:cubicBezTo>
                <a:cubicBezTo>
                  <a:pt x="2345693" y="580508"/>
                  <a:pt x="2345356" y="581632"/>
                  <a:pt x="2344737" y="581744"/>
                </a:cubicBezTo>
                <a:cubicBezTo>
                  <a:pt x="2342658" y="582250"/>
                  <a:pt x="2341590" y="581126"/>
                  <a:pt x="2341927" y="578992"/>
                </a:cubicBezTo>
                <a:cubicBezTo>
                  <a:pt x="2342040" y="578262"/>
                  <a:pt x="2342714" y="577195"/>
                  <a:pt x="2343332" y="577082"/>
                </a:cubicBezTo>
                <a:close/>
                <a:moveTo>
                  <a:pt x="2348784" y="223286"/>
                </a:moveTo>
                <a:cubicBezTo>
                  <a:pt x="2347491" y="223904"/>
                  <a:pt x="2346199" y="224465"/>
                  <a:pt x="2344906" y="225083"/>
                </a:cubicBezTo>
                <a:cubicBezTo>
                  <a:pt x="2343107" y="224128"/>
                  <a:pt x="2342714" y="222724"/>
                  <a:pt x="2343950" y="221095"/>
                </a:cubicBezTo>
                <a:cubicBezTo>
                  <a:pt x="2344400" y="220534"/>
                  <a:pt x="2345693" y="219860"/>
                  <a:pt x="2345974" y="220028"/>
                </a:cubicBezTo>
                <a:cubicBezTo>
                  <a:pt x="2347042" y="220927"/>
                  <a:pt x="2347884" y="222162"/>
                  <a:pt x="2348840" y="223286"/>
                </a:cubicBezTo>
                <a:close/>
                <a:moveTo>
                  <a:pt x="2353673" y="1791639"/>
                </a:moveTo>
                <a:cubicBezTo>
                  <a:pt x="2352324" y="1792763"/>
                  <a:pt x="2351032" y="1794672"/>
                  <a:pt x="2349908" y="1794560"/>
                </a:cubicBezTo>
                <a:cubicBezTo>
                  <a:pt x="2346648" y="1794167"/>
                  <a:pt x="2339904" y="1799109"/>
                  <a:pt x="2341084" y="1792032"/>
                </a:cubicBezTo>
                <a:cubicBezTo>
                  <a:pt x="2341815" y="1787707"/>
                  <a:pt x="2349121" y="1787033"/>
                  <a:pt x="2353673" y="1791639"/>
                </a:cubicBezTo>
                <a:close/>
                <a:moveTo>
                  <a:pt x="2354067" y="2290515"/>
                </a:moveTo>
                <a:cubicBezTo>
                  <a:pt x="2353280" y="2291863"/>
                  <a:pt x="2352774" y="2293998"/>
                  <a:pt x="2351650" y="2294391"/>
                </a:cubicBezTo>
                <a:cubicBezTo>
                  <a:pt x="2348953" y="2295345"/>
                  <a:pt x="2346761" y="2294054"/>
                  <a:pt x="2347379" y="2290740"/>
                </a:cubicBezTo>
                <a:cubicBezTo>
                  <a:pt x="2347604" y="2289504"/>
                  <a:pt x="2349458" y="2287875"/>
                  <a:pt x="2350694" y="2287763"/>
                </a:cubicBezTo>
                <a:cubicBezTo>
                  <a:pt x="2351706" y="2287651"/>
                  <a:pt x="2352886" y="2289504"/>
                  <a:pt x="2354011" y="2290515"/>
                </a:cubicBezTo>
                <a:close/>
                <a:moveTo>
                  <a:pt x="2354966" y="3761475"/>
                </a:moveTo>
                <a:cubicBezTo>
                  <a:pt x="2355809" y="3775966"/>
                  <a:pt x="2365644" y="3785851"/>
                  <a:pt x="2350133" y="3799724"/>
                </a:cubicBezTo>
                <a:cubicBezTo>
                  <a:pt x="2349739" y="3785739"/>
                  <a:pt x="2345412" y="3775910"/>
                  <a:pt x="2354966" y="3761475"/>
                </a:cubicBezTo>
                <a:close/>
                <a:moveTo>
                  <a:pt x="2356821" y="2262881"/>
                </a:moveTo>
                <a:cubicBezTo>
                  <a:pt x="2356652" y="2262544"/>
                  <a:pt x="2357383" y="2261308"/>
                  <a:pt x="2357945" y="2260971"/>
                </a:cubicBezTo>
                <a:cubicBezTo>
                  <a:pt x="2359631" y="2259960"/>
                  <a:pt x="2360867" y="2260578"/>
                  <a:pt x="2361542" y="2262544"/>
                </a:cubicBezTo>
                <a:cubicBezTo>
                  <a:pt x="2360811" y="2263723"/>
                  <a:pt x="2360137" y="2264903"/>
                  <a:pt x="2359406" y="2266139"/>
                </a:cubicBezTo>
                <a:cubicBezTo>
                  <a:pt x="2358507" y="2265072"/>
                  <a:pt x="2357495" y="2264117"/>
                  <a:pt x="2356877" y="2262937"/>
                </a:cubicBezTo>
                <a:close/>
                <a:moveTo>
                  <a:pt x="2359575" y="1294448"/>
                </a:moveTo>
                <a:cubicBezTo>
                  <a:pt x="2361092" y="1294504"/>
                  <a:pt x="2362497" y="1295459"/>
                  <a:pt x="2363959" y="1296077"/>
                </a:cubicBezTo>
                <a:cubicBezTo>
                  <a:pt x="2364577" y="1297987"/>
                  <a:pt x="2363846" y="1299391"/>
                  <a:pt x="2361767" y="1299279"/>
                </a:cubicBezTo>
                <a:cubicBezTo>
                  <a:pt x="2360249" y="1299222"/>
                  <a:pt x="2358282" y="1298661"/>
                  <a:pt x="2357439" y="1297537"/>
                </a:cubicBezTo>
                <a:cubicBezTo>
                  <a:pt x="2356315" y="1296077"/>
                  <a:pt x="2357439" y="1294392"/>
                  <a:pt x="2359518" y="1294504"/>
                </a:cubicBezTo>
                <a:close/>
                <a:moveTo>
                  <a:pt x="2372501" y="432452"/>
                </a:moveTo>
                <a:cubicBezTo>
                  <a:pt x="2389024" y="435991"/>
                  <a:pt x="2379695" y="443910"/>
                  <a:pt x="2375030" y="450875"/>
                </a:cubicBezTo>
                <a:lnTo>
                  <a:pt x="2375030" y="450875"/>
                </a:lnTo>
                <a:cubicBezTo>
                  <a:pt x="2378290" y="456098"/>
                  <a:pt x="2380819" y="461210"/>
                  <a:pt x="2375761" y="467669"/>
                </a:cubicBezTo>
                <a:cubicBezTo>
                  <a:pt x="2370984" y="461041"/>
                  <a:pt x="2374861" y="456042"/>
                  <a:pt x="2375030" y="450931"/>
                </a:cubicBezTo>
                <a:lnTo>
                  <a:pt x="2375030" y="450931"/>
                </a:lnTo>
                <a:cubicBezTo>
                  <a:pt x="2372726" y="449639"/>
                  <a:pt x="2370365" y="448572"/>
                  <a:pt x="2368174" y="447168"/>
                </a:cubicBezTo>
                <a:cubicBezTo>
                  <a:pt x="2364689" y="444921"/>
                  <a:pt x="2359462" y="443011"/>
                  <a:pt x="2361485" y="437619"/>
                </a:cubicBezTo>
                <a:cubicBezTo>
                  <a:pt x="2363172" y="433126"/>
                  <a:pt x="2368454" y="431553"/>
                  <a:pt x="2372501" y="432452"/>
                </a:cubicBezTo>
                <a:close/>
                <a:moveTo>
                  <a:pt x="2406503" y="255975"/>
                </a:moveTo>
                <a:cubicBezTo>
                  <a:pt x="2395375" y="262547"/>
                  <a:pt x="2385989" y="260581"/>
                  <a:pt x="2376885" y="259570"/>
                </a:cubicBezTo>
                <a:cubicBezTo>
                  <a:pt x="2374749" y="259345"/>
                  <a:pt x="2371883" y="257098"/>
                  <a:pt x="2371152" y="255133"/>
                </a:cubicBezTo>
                <a:cubicBezTo>
                  <a:pt x="2369803" y="251257"/>
                  <a:pt x="2372726" y="248449"/>
                  <a:pt x="2375648" y="246539"/>
                </a:cubicBezTo>
                <a:cubicBezTo>
                  <a:pt x="2388631" y="237945"/>
                  <a:pt x="2395712" y="248336"/>
                  <a:pt x="2406503" y="255975"/>
                </a:cubicBezTo>
                <a:close/>
              </a:path>
            </a:pathLst>
          </a:custGeom>
          <a:solidFill>
            <a:schemeClr val="accent1"/>
          </a:solidFill>
          <a:ln w="5619" cap="flat">
            <a:noFill/>
            <a:prstDash val="solid"/>
            <a:miter/>
          </a:ln>
        </p:spPr>
        <p:txBody>
          <a:bodyPr rtlCol="0" anchor="ctr"/>
          <a:lstStyle/>
          <a:p>
            <a:endParaRPr lang="en-GB" dirty="0"/>
          </a:p>
        </p:txBody>
      </p:sp>
      <p:pic>
        <p:nvPicPr>
          <p:cNvPr id="4" name="Graphic 3">
            <a:extLst>
              <a:ext uri="{FF2B5EF4-FFF2-40B4-BE49-F238E27FC236}">
                <a16:creationId xmlns:a16="http://schemas.microsoft.com/office/drawing/2014/main" id="{3F67F0DD-4878-D4D6-AA5E-FA803642B86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370626" y="2930829"/>
            <a:ext cx="3450746" cy="780054"/>
          </a:xfrm>
          <a:prstGeom prst="rect">
            <a:avLst/>
          </a:prstGeom>
        </p:spPr>
      </p:pic>
    </p:spTree>
    <p:extLst>
      <p:ext uri="{BB962C8B-B14F-4D97-AF65-F5344CB8AC3E}">
        <p14:creationId xmlns:p14="http://schemas.microsoft.com/office/powerpoint/2010/main" val="58153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7FB7238-F637-4046-BECD-D424AA759ADF}" type="datetimeFigureOut">
              <a:rPr lang="en-GB" smtClean="0"/>
              <a:t>07/07/2023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8E77BD-E1E7-4F51-85ED-5EBB5E319B2D}" type="slidenum">
              <a:rPr lang="en-GB" smtClean="0"/>
              <a:t>‹#›</a:t>
            </a:fld>
            <a:endParaRPr lang="en-GB"/>
          </a:p>
        </p:txBody>
      </p:sp>
    </p:spTree>
    <p:extLst>
      <p:ext uri="{BB962C8B-B14F-4D97-AF65-F5344CB8AC3E}">
        <p14:creationId xmlns:p14="http://schemas.microsoft.com/office/powerpoint/2010/main" val="3380312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Alt 2)">
    <p:bg>
      <p:bgPr>
        <a:solidFill>
          <a:schemeClr val="tx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73A073E-6C7C-4741-8621-88FBA185ABCF}"/>
              </a:ext>
            </a:extLst>
          </p:cNvPr>
          <p:cNvGrpSpPr/>
          <p:nvPr/>
        </p:nvGrpSpPr>
        <p:grpSpPr>
          <a:xfrm>
            <a:off x="6203951" y="421661"/>
            <a:ext cx="5507036" cy="6054571"/>
            <a:chOff x="8039702" y="143861"/>
            <a:chExt cx="5507036" cy="6054571"/>
          </a:xfrm>
        </p:grpSpPr>
        <p:grpSp>
          <p:nvGrpSpPr>
            <p:cNvPr id="9" name="Graphic 7">
              <a:extLst>
                <a:ext uri="{FF2B5EF4-FFF2-40B4-BE49-F238E27FC236}">
                  <a16:creationId xmlns:a16="http://schemas.microsoft.com/office/drawing/2014/main" id="{4EB1D116-CFD3-B840-931D-8678B2C90ABD}"/>
                </a:ext>
              </a:extLst>
            </p:cNvPr>
            <p:cNvGrpSpPr/>
            <p:nvPr/>
          </p:nvGrpSpPr>
          <p:grpSpPr>
            <a:xfrm flipH="1">
              <a:off x="9253844" y="3667234"/>
              <a:ext cx="4280387" cy="2354835"/>
              <a:chOff x="-5873895" y="1578743"/>
              <a:chExt cx="9973161" cy="5456665"/>
            </a:xfrm>
          </p:grpSpPr>
          <p:sp>
            <p:nvSpPr>
              <p:cNvPr id="11" name="Freeform 10">
                <a:extLst>
                  <a:ext uri="{FF2B5EF4-FFF2-40B4-BE49-F238E27FC236}">
                    <a16:creationId xmlns:a16="http://schemas.microsoft.com/office/drawing/2014/main" id="{6D199703-E040-C446-94EF-655D41CC32BC}"/>
                  </a:ext>
                </a:extLst>
              </p:cNvPr>
              <p:cNvSpPr/>
              <p:nvPr/>
            </p:nvSpPr>
            <p:spPr>
              <a:xfrm>
                <a:off x="-1550190" y="1978698"/>
                <a:ext cx="5620" cy="4656699"/>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12" name="Freeform 11">
                <a:extLst>
                  <a:ext uri="{FF2B5EF4-FFF2-40B4-BE49-F238E27FC236}">
                    <a16:creationId xmlns:a16="http://schemas.microsoft.com/office/drawing/2014/main" id="{B911ED75-56D7-B94F-A006-5511D280F593}"/>
                  </a:ext>
                </a:extLst>
              </p:cNvPr>
              <p:cNvSpPr/>
              <p:nvPr/>
            </p:nvSpPr>
            <p:spPr>
              <a:xfrm>
                <a:off x="-1146661" y="1927990"/>
                <a:ext cx="403528" cy="4758171"/>
              </a:xfrm>
              <a:custGeom>
                <a:avLst/>
                <a:gdLst>
                  <a:gd name="connsiteX0" fmla="*/ 0 w 403528"/>
                  <a:gd name="connsiteY0" fmla="*/ 4668203 h 4758171"/>
                  <a:gd name="connsiteX1" fmla="*/ 0 w 403528"/>
                  <a:gd name="connsiteY1" fmla="*/ 270939 h 4758171"/>
                  <a:gd name="connsiteX2" fmla="*/ 89923 w 403528"/>
                  <a:gd name="connsiteY2" fmla="*/ 115300 h 4758171"/>
                  <a:gd name="connsiteX3" fmla="*/ 268644 w 403528"/>
                  <a:gd name="connsiteY3" fmla="*/ 12177 h 4758171"/>
                  <a:gd name="connsiteX4" fmla="*/ 403529 w 403528"/>
                  <a:gd name="connsiteY4" fmla="*/ 90025 h 4758171"/>
                  <a:gd name="connsiteX5" fmla="*/ 403529 w 403528"/>
                  <a:gd name="connsiteY5" fmla="*/ 4487233 h 4758171"/>
                  <a:gd name="connsiteX6" fmla="*/ 313606 w 403528"/>
                  <a:gd name="connsiteY6" fmla="*/ 4642872 h 4758171"/>
                  <a:gd name="connsiteX7" fmla="*/ 134884 w 403528"/>
                  <a:gd name="connsiteY7" fmla="*/ 4745995 h 4758171"/>
                  <a:gd name="connsiteX8" fmla="*/ 0 w 403528"/>
                  <a:gd name="connsiteY8" fmla="*/ 4668147 h 475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28" h="4758171">
                    <a:moveTo>
                      <a:pt x="0" y="4668203"/>
                    </a:moveTo>
                    <a:lnTo>
                      <a:pt x="0" y="270939"/>
                    </a:lnTo>
                    <a:cubicBezTo>
                      <a:pt x="0" y="206740"/>
                      <a:pt x="34283" y="147371"/>
                      <a:pt x="89923" y="115300"/>
                    </a:cubicBezTo>
                    <a:lnTo>
                      <a:pt x="268644" y="12177"/>
                    </a:lnTo>
                    <a:cubicBezTo>
                      <a:pt x="328612" y="-22422"/>
                      <a:pt x="403529" y="20827"/>
                      <a:pt x="403529" y="90025"/>
                    </a:cubicBezTo>
                    <a:lnTo>
                      <a:pt x="403529" y="4487233"/>
                    </a:lnTo>
                    <a:cubicBezTo>
                      <a:pt x="403529" y="4551432"/>
                      <a:pt x="369246" y="4610800"/>
                      <a:pt x="313606" y="4642872"/>
                    </a:cubicBezTo>
                    <a:lnTo>
                      <a:pt x="134884" y="4745995"/>
                    </a:lnTo>
                    <a:cubicBezTo>
                      <a:pt x="74917" y="4780594"/>
                      <a:pt x="0" y="4737345"/>
                      <a:pt x="0" y="4668147"/>
                    </a:cubicBezTo>
                    <a:close/>
                  </a:path>
                </a:pathLst>
              </a:custGeom>
              <a:noFill/>
              <a:ln w="12700" cap="rnd">
                <a:solidFill>
                  <a:srgbClr val="FFFFFF"/>
                </a:solidFill>
                <a:prstDash val="solid"/>
                <a:round/>
              </a:ln>
            </p:spPr>
            <p:txBody>
              <a:bodyPr rtlCol="0" anchor="ctr"/>
              <a:lstStyle/>
              <a:p>
                <a:endParaRPr lang="en-GB"/>
              </a:p>
            </p:txBody>
          </p:sp>
          <p:sp>
            <p:nvSpPr>
              <p:cNvPr id="13" name="Freeform 12">
                <a:extLst>
                  <a:ext uri="{FF2B5EF4-FFF2-40B4-BE49-F238E27FC236}">
                    <a16:creationId xmlns:a16="http://schemas.microsoft.com/office/drawing/2014/main" id="{35D34E0B-0644-9440-BB96-2BF1892AFA99}"/>
                  </a:ext>
                </a:extLst>
              </p:cNvPr>
              <p:cNvSpPr/>
              <p:nvPr/>
            </p:nvSpPr>
            <p:spPr>
              <a:xfrm>
                <a:off x="-339604" y="1811556"/>
                <a:ext cx="807057" cy="4991040"/>
              </a:xfrm>
              <a:custGeom>
                <a:avLst/>
                <a:gdLst>
                  <a:gd name="connsiteX0" fmla="*/ 0 w 807057"/>
                  <a:gd name="connsiteY0" fmla="*/ 4901072 h 4991040"/>
                  <a:gd name="connsiteX1" fmla="*/ 0 w 807057"/>
                  <a:gd name="connsiteY1" fmla="*/ 503751 h 4991040"/>
                  <a:gd name="connsiteX2" fmla="*/ 89923 w 807057"/>
                  <a:gd name="connsiteY2" fmla="*/ 348112 h 4991040"/>
                  <a:gd name="connsiteX3" fmla="*/ 672173 w 807057"/>
                  <a:gd name="connsiteY3" fmla="*/ 12177 h 4991040"/>
                  <a:gd name="connsiteX4" fmla="*/ 807057 w 807057"/>
                  <a:gd name="connsiteY4" fmla="*/ 90025 h 4991040"/>
                  <a:gd name="connsiteX5" fmla="*/ 807057 w 807057"/>
                  <a:gd name="connsiteY5" fmla="*/ 4487289 h 4991040"/>
                  <a:gd name="connsiteX6" fmla="*/ 717134 w 807057"/>
                  <a:gd name="connsiteY6" fmla="*/ 4642928 h 4991040"/>
                  <a:gd name="connsiteX7" fmla="*/ 134884 w 807057"/>
                  <a:gd name="connsiteY7" fmla="*/ 4978863 h 4991040"/>
                  <a:gd name="connsiteX8" fmla="*/ 0 w 807057"/>
                  <a:gd name="connsiteY8" fmla="*/ 4901016 h 499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057" h="4991040">
                    <a:moveTo>
                      <a:pt x="0" y="4901072"/>
                    </a:moveTo>
                    <a:lnTo>
                      <a:pt x="0" y="503751"/>
                    </a:lnTo>
                    <a:cubicBezTo>
                      <a:pt x="0" y="439552"/>
                      <a:pt x="34283" y="380184"/>
                      <a:pt x="89923" y="348112"/>
                    </a:cubicBezTo>
                    <a:lnTo>
                      <a:pt x="672173" y="12177"/>
                    </a:lnTo>
                    <a:cubicBezTo>
                      <a:pt x="732140" y="-22422"/>
                      <a:pt x="807057" y="20827"/>
                      <a:pt x="807057" y="90025"/>
                    </a:cubicBezTo>
                    <a:lnTo>
                      <a:pt x="807057" y="4487289"/>
                    </a:lnTo>
                    <a:cubicBezTo>
                      <a:pt x="807057" y="4551488"/>
                      <a:pt x="772774" y="4610857"/>
                      <a:pt x="717134" y="4642928"/>
                    </a:cubicBezTo>
                    <a:lnTo>
                      <a:pt x="134884" y="4978863"/>
                    </a:lnTo>
                    <a:cubicBezTo>
                      <a:pt x="74917" y="5013462"/>
                      <a:pt x="0" y="4970214"/>
                      <a:pt x="0" y="4901016"/>
                    </a:cubicBezTo>
                    <a:close/>
                  </a:path>
                </a:pathLst>
              </a:custGeom>
              <a:noFill/>
              <a:ln w="12700" cap="rnd">
                <a:solidFill>
                  <a:srgbClr val="FFFFFF"/>
                </a:solidFill>
                <a:prstDash val="solid"/>
                <a:round/>
              </a:ln>
            </p:spPr>
            <p:txBody>
              <a:bodyPr rtlCol="0" anchor="ctr"/>
              <a:lstStyle/>
              <a:p>
                <a:endParaRPr lang="en-GB"/>
              </a:p>
            </p:txBody>
          </p:sp>
          <p:sp>
            <p:nvSpPr>
              <p:cNvPr id="14" name="Freeform 13">
                <a:extLst>
                  <a:ext uri="{FF2B5EF4-FFF2-40B4-BE49-F238E27FC236}">
                    <a16:creationId xmlns:a16="http://schemas.microsoft.com/office/drawing/2014/main" id="{14E80665-C742-9545-BFC3-3E1E03C3093F}"/>
                  </a:ext>
                </a:extLst>
              </p:cNvPr>
              <p:cNvSpPr/>
              <p:nvPr/>
            </p:nvSpPr>
            <p:spPr>
              <a:xfrm>
                <a:off x="870981" y="1695121"/>
                <a:ext cx="1210585" cy="5223908"/>
              </a:xfrm>
              <a:custGeom>
                <a:avLst/>
                <a:gdLst>
                  <a:gd name="connsiteX0" fmla="*/ 0 w 1210585"/>
                  <a:gd name="connsiteY0" fmla="*/ 5133884 h 5223908"/>
                  <a:gd name="connsiteX1" fmla="*/ 0 w 1210585"/>
                  <a:gd name="connsiteY1" fmla="*/ 736620 h 5223908"/>
                  <a:gd name="connsiteX2" fmla="*/ 89923 w 1210585"/>
                  <a:gd name="connsiteY2" fmla="*/ 580981 h 5223908"/>
                  <a:gd name="connsiteX3" fmla="*/ 1075702 w 1210585"/>
                  <a:gd name="connsiteY3" fmla="*/ 12177 h 5223908"/>
                  <a:gd name="connsiteX4" fmla="*/ 1210586 w 1210585"/>
                  <a:gd name="connsiteY4" fmla="*/ 90025 h 5223908"/>
                  <a:gd name="connsiteX5" fmla="*/ 1210586 w 1210585"/>
                  <a:gd name="connsiteY5" fmla="*/ 4487289 h 5223908"/>
                  <a:gd name="connsiteX6" fmla="*/ 1120663 w 1210585"/>
                  <a:gd name="connsiteY6" fmla="*/ 4642928 h 5223908"/>
                  <a:gd name="connsiteX7" fmla="*/ 134884 w 1210585"/>
                  <a:gd name="connsiteY7" fmla="*/ 5211732 h 5223908"/>
                  <a:gd name="connsiteX8" fmla="*/ 0 w 1210585"/>
                  <a:gd name="connsiteY8" fmla="*/ 5133884 h 522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0585" h="5223908">
                    <a:moveTo>
                      <a:pt x="0" y="5133884"/>
                    </a:moveTo>
                    <a:lnTo>
                      <a:pt x="0" y="736620"/>
                    </a:lnTo>
                    <a:cubicBezTo>
                      <a:pt x="0" y="672421"/>
                      <a:pt x="34283" y="613053"/>
                      <a:pt x="89923" y="580981"/>
                    </a:cubicBezTo>
                    <a:lnTo>
                      <a:pt x="1075702" y="12177"/>
                    </a:lnTo>
                    <a:cubicBezTo>
                      <a:pt x="1135669" y="-22422"/>
                      <a:pt x="1210586" y="20827"/>
                      <a:pt x="1210586" y="90025"/>
                    </a:cubicBezTo>
                    <a:lnTo>
                      <a:pt x="1210586" y="4487289"/>
                    </a:lnTo>
                    <a:cubicBezTo>
                      <a:pt x="1210586" y="4551488"/>
                      <a:pt x="1176303" y="4610857"/>
                      <a:pt x="1120663" y="4642928"/>
                    </a:cubicBezTo>
                    <a:lnTo>
                      <a:pt x="134884" y="5211732"/>
                    </a:lnTo>
                    <a:cubicBezTo>
                      <a:pt x="74917" y="5246331"/>
                      <a:pt x="0" y="5203083"/>
                      <a:pt x="0" y="5133884"/>
                    </a:cubicBezTo>
                    <a:close/>
                  </a:path>
                </a:pathLst>
              </a:custGeom>
              <a:noFill/>
              <a:ln w="12700" cap="rnd">
                <a:solidFill>
                  <a:srgbClr val="FFFFFF"/>
                </a:solidFill>
                <a:prstDash val="solid"/>
                <a:round/>
              </a:ln>
            </p:spPr>
            <p:txBody>
              <a:bodyPr rtlCol="0" anchor="ctr"/>
              <a:lstStyle/>
              <a:p>
                <a:endParaRPr lang="en-GB"/>
              </a:p>
            </p:txBody>
          </p:sp>
          <p:sp>
            <p:nvSpPr>
              <p:cNvPr id="15" name="Freeform 14">
                <a:extLst>
                  <a:ext uri="{FF2B5EF4-FFF2-40B4-BE49-F238E27FC236}">
                    <a16:creationId xmlns:a16="http://schemas.microsoft.com/office/drawing/2014/main" id="{778A7768-C29E-CB42-9B23-B21EC127BC65}"/>
                  </a:ext>
                </a:extLst>
              </p:cNvPr>
              <p:cNvSpPr/>
              <p:nvPr/>
            </p:nvSpPr>
            <p:spPr>
              <a:xfrm>
                <a:off x="2485152" y="1578743"/>
                <a:ext cx="1614114" cy="5456665"/>
              </a:xfrm>
              <a:custGeom>
                <a:avLst/>
                <a:gdLst>
                  <a:gd name="connsiteX0" fmla="*/ 0 w 1614114"/>
                  <a:gd name="connsiteY0" fmla="*/ 5366697 h 5456665"/>
                  <a:gd name="connsiteX1" fmla="*/ 0 w 1614114"/>
                  <a:gd name="connsiteY1" fmla="*/ 969433 h 5456665"/>
                  <a:gd name="connsiteX2" fmla="*/ 89923 w 1614114"/>
                  <a:gd name="connsiteY2" fmla="*/ 813794 h 5456665"/>
                  <a:gd name="connsiteX3" fmla="*/ 1479231 w 1614114"/>
                  <a:gd name="connsiteY3" fmla="*/ 12177 h 5456665"/>
                  <a:gd name="connsiteX4" fmla="*/ 1614115 w 1614114"/>
                  <a:gd name="connsiteY4" fmla="*/ 90025 h 5456665"/>
                  <a:gd name="connsiteX5" fmla="*/ 1614115 w 1614114"/>
                  <a:gd name="connsiteY5" fmla="*/ 4487233 h 5456665"/>
                  <a:gd name="connsiteX6" fmla="*/ 1524192 w 1614114"/>
                  <a:gd name="connsiteY6" fmla="*/ 4642872 h 5456665"/>
                  <a:gd name="connsiteX7" fmla="*/ 134884 w 1614114"/>
                  <a:gd name="connsiteY7" fmla="*/ 5444489 h 5456665"/>
                  <a:gd name="connsiteX8" fmla="*/ 0 w 1614114"/>
                  <a:gd name="connsiteY8" fmla="*/ 5366641 h 545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14" h="5456665">
                    <a:moveTo>
                      <a:pt x="0" y="5366697"/>
                    </a:moveTo>
                    <a:lnTo>
                      <a:pt x="0" y="969433"/>
                    </a:lnTo>
                    <a:cubicBezTo>
                      <a:pt x="0" y="905234"/>
                      <a:pt x="34283" y="845865"/>
                      <a:pt x="89923" y="813794"/>
                    </a:cubicBezTo>
                    <a:lnTo>
                      <a:pt x="1479231" y="12177"/>
                    </a:lnTo>
                    <a:cubicBezTo>
                      <a:pt x="1539198" y="-22422"/>
                      <a:pt x="1614115" y="20827"/>
                      <a:pt x="1614115" y="90025"/>
                    </a:cubicBezTo>
                    <a:lnTo>
                      <a:pt x="1614115" y="4487233"/>
                    </a:lnTo>
                    <a:cubicBezTo>
                      <a:pt x="1614115" y="4551432"/>
                      <a:pt x="1579832" y="4610801"/>
                      <a:pt x="1524192" y="4642872"/>
                    </a:cubicBezTo>
                    <a:lnTo>
                      <a:pt x="134884" y="5444489"/>
                    </a:lnTo>
                    <a:cubicBezTo>
                      <a:pt x="74917" y="5479087"/>
                      <a:pt x="0" y="5435839"/>
                      <a:pt x="0" y="5366641"/>
                    </a:cubicBezTo>
                    <a:close/>
                  </a:path>
                </a:pathLst>
              </a:custGeom>
              <a:noFill/>
              <a:ln w="12700" cap="rnd">
                <a:solidFill>
                  <a:srgbClr val="FFFFFF"/>
                </a:solidFill>
                <a:prstDash val="solid"/>
                <a:round/>
              </a:ln>
            </p:spPr>
            <p:txBody>
              <a:bodyPr rtlCol="0" anchor="ctr"/>
              <a:lstStyle/>
              <a:p>
                <a:endParaRPr lang="en-GB" dirty="0"/>
              </a:p>
            </p:txBody>
          </p:sp>
          <p:sp>
            <p:nvSpPr>
              <p:cNvPr id="16" name="Freeform 15">
                <a:extLst>
                  <a:ext uri="{FF2B5EF4-FFF2-40B4-BE49-F238E27FC236}">
                    <a16:creationId xmlns:a16="http://schemas.microsoft.com/office/drawing/2014/main" id="{20947CD2-161A-354E-B512-E88FF5C73632}"/>
                  </a:ext>
                </a:extLst>
              </p:cNvPr>
              <p:cNvSpPr/>
              <p:nvPr/>
            </p:nvSpPr>
            <p:spPr>
              <a:xfrm>
                <a:off x="-1982559" y="1978697"/>
                <a:ext cx="5620" cy="4656699"/>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17" name="Freeform 16">
                <a:extLst>
                  <a:ext uri="{FF2B5EF4-FFF2-40B4-BE49-F238E27FC236}">
                    <a16:creationId xmlns:a16="http://schemas.microsoft.com/office/drawing/2014/main" id="{7D566388-035C-AE40-8075-F622C9C05668}"/>
                  </a:ext>
                </a:extLst>
              </p:cNvPr>
              <p:cNvSpPr/>
              <p:nvPr/>
            </p:nvSpPr>
            <p:spPr>
              <a:xfrm>
                <a:off x="-2414928" y="1978697"/>
                <a:ext cx="5620" cy="4656699"/>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18" name="Freeform 17">
                <a:extLst>
                  <a:ext uri="{FF2B5EF4-FFF2-40B4-BE49-F238E27FC236}">
                    <a16:creationId xmlns:a16="http://schemas.microsoft.com/office/drawing/2014/main" id="{07C7B1A9-365A-564C-B192-24339ABA1207}"/>
                  </a:ext>
                </a:extLst>
              </p:cNvPr>
              <p:cNvSpPr/>
              <p:nvPr/>
            </p:nvSpPr>
            <p:spPr>
              <a:xfrm>
                <a:off x="-2847298" y="1978697"/>
                <a:ext cx="5620" cy="4656699"/>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19" name="Freeform 18">
                <a:extLst>
                  <a:ext uri="{FF2B5EF4-FFF2-40B4-BE49-F238E27FC236}">
                    <a16:creationId xmlns:a16="http://schemas.microsoft.com/office/drawing/2014/main" id="{37835F2A-8870-9E4C-BA9E-951098588344}"/>
                  </a:ext>
                </a:extLst>
              </p:cNvPr>
              <p:cNvSpPr/>
              <p:nvPr/>
            </p:nvSpPr>
            <p:spPr>
              <a:xfrm>
                <a:off x="-3279668" y="1978697"/>
                <a:ext cx="5620" cy="4656699"/>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20" name="Freeform 19">
                <a:extLst>
                  <a:ext uri="{FF2B5EF4-FFF2-40B4-BE49-F238E27FC236}">
                    <a16:creationId xmlns:a16="http://schemas.microsoft.com/office/drawing/2014/main" id="{29AB056D-4BAA-4547-B528-CE37EE0FA8C1}"/>
                  </a:ext>
                </a:extLst>
              </p:cNvPr>
              <p:cNvSpPr/>
              <p:nvPr/>
            </p:nvSpPr>
            <p:spPr>
              <a:xfrm>
                <a:off x="-3712037" y="1978697"/>
                <a:ext cx="5620" cy="4656699"/>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21" name="Freeform 20">
                <a:extLst>
                  <a:ext uri="{FF2B5EF4-FFF2-40B4-BE49-F238E27FC236}">
                    <a16:creationId xmlns:a16="http://schemas.microsoft.com/office/drawing/2014/main" id="{AB453B2F-15CF-0E44-A8A8-6464822DAD28}"/>
                  </a:ext>
                </a:extLst>
              </p:cNvPr>
              <p:cNvSpPr/>
              <p:nvPr/>
            </p:nvSpPr>
            <p:spPr>
              <a:xfrm>
                <a:off x="-4144407" y="1978697"/>
                <a:ext cx="5620" cy="4656699"/>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22" name="Freeform 21">
                <a:extLst>
                  <a:ext uri="{FF2B5EF4-FFF2-40B4-BE49-F238E27FC236}">
                    <a16:creationId xmlns:a16="http://schemas.microsoft.com/office/drawing/2014/main" id="{1BE8A7EE-BDFD-9D45-A9BA-8911591D587D}"/>
                  </a:ext>
                </a:extLst>
              </p:cNvPr>
              <p:cNvSpPr/>
              <p:nvPr/>
            </p:nvSpPr>
            <p:spPr>
              <a:xfrm>
                <a:off x="-4576777" y="1978697"/>
                <a:ext cx="5620" cy="4656699"/>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23" name="Freeform 22">
                <a:extLst>
                  <a:ext uri="{FF2B5EF4-FFF2-40B4-BE49-F238E27FC236}">
                    <a16:creationId xmlns:a16="http://schemas.microsoft.com/office/drawing/2014/main" id="{C1ABDFBD-8403-8A4E-B45E-F9F2DFD1B575}"/>
                  </a:ext>
                </a:extLst>
              </p:cNvPr>
              <p:cNvSpPr/>
              <p:nvPr/>
            </p:nvSpPr>
            <p:spPr>
              <a:xfrm>
                <a:off x="-5009146" y="1978697"/>
                <a:ext cx="5620" cy="4656699"/>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24" name="Freeform 23">
                <a:extLst>
                  <a:ext uri="{FF2B5EF4-FFF2-40B4-BE49-F238E27FC236}">
                    <a16:creationId xmlns:a16="http://schemas.microsoft.com/office/drawing/2014/main" id="{52BB37BA-68A2-7F48-B94F-DED81E2742EC}"/>
                  </a:ext>
                </a:extLst>
              </p:cNvPr>
              <p:cNvSpPr/>
              <p:nvPr/>
            </p:nvSpPr>
            <p:spPr>
              <a:xfrm>
                <a:off x="-5441516" y="1978697"/>
                <a:ext cx="5620" cy="4656699"/>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25" name="Freeform 24">
                <a:extLst>
                  <a:ext uri="{FF2B5EF4-FFF2-40B4-BE49-F238E27FC236}">
                    <a16:creationId xmlns:a16="http://schemas.microsoft.com/office/drawing/2014/main" id="{3A10EFDD-EF6D-7B48-9F0D-C2ACD7E17036}"/>
                  </a:ext>
                </a:extLst>
              </p:cNvPr>
              <p:cNvSpPr/>
              <p:nvPr/>
            </p:nvSpPr>
            <p:spPr>
              <a:xfrm>
                <a:off x="-5873895" y="1978697"/>
                <a:ext cx="5620" cy="4656699"/>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grpSp>
        <p:sp>
          <p:nvSpPr>
            <p:cNvPr id="10" name="Freeform 9">
              <a:extLst>
                <a:ext uri="{FF2B5EF4-FFF2-40B4-BE49-F238E27FC236}">
                  <a16:creationId xmlns:a16="http://schemas.microsoft.com/office/drawing/2014/main" id="{04CA4517-FB3B-4446-B45F-A36CCEF1BCF9}"/>
                </a:ext>
              </a:extLst>
            </p:cNvPr>
            <p:cNvSpPr/>
            <p:nvPr/>
          </p:nvSpPr>
          <p:spPr>
            <a:xfrm flipH="1">
              <a:off x="8039702" y="3515808"/>
              <a:ext cx="1040926" cy="2682624"/>
            </a:xfrm>
            <a:custGeom>
              <a:avLst/>
              <a:gdLst>
                <a:gd name="connsiteX0" fmla="*/ 2286287 w 2421171"/>
                <a:gd name="connsiteY0" fmla="*/ 12154 h 5922355"/>
                <a:gd name="connsiteX1" fmla="*/ 1555328 w 2421171"/>
                <a:gd name="connsiteY1" fmla="*/ 433912 h 5922355"/>
                <a:gd name="connsiteX2" fmla="*/ 1548921 w 2421171"/>
                <a:gd name="connsiteY2" fmla="*/ 442506 h 5922355"/>
                <a:gd name="connsiteX3" fmla="*/ 1544255 w 2421171"/>
                <a:gd name="connsiteY3" fmla="*/ 440315 h 5922355"/>
                <a:gd name="connsiteX4" fmla="*/ 89923 w 2421171"/>
                <a:gd name="connsiteY4" fmla="*/ 1279452 h 5922355"/>
                <a:gd name="connsiteX5" fmla="*/ 0 w 2421171"/>
                <a:gd name="connsiteY5" fmla="*/ 1435090 h 5922355"/>
                <a:gd name="connsiteX6" fmla="*/ 0 w 2421171"/>
                <a:gd name="connsiteY6" fmla="*/ 1985472 h 5922355"/>
                <a:gd name="connsiteX7" fmla="*/ 1854 w 2421171"/>
                <a:gd name="connsiteY7" fmla="*/ 1988280 h 5922355"/>
                <a:gd name="connsiteX8" fmla="*/ 0 w 2421171"/>
                <a:gd name="connsiteY8" fmla="*/ 1988898 h 5922355"/>
                <a:gd name="connsiteX9" fmla="*/ 0 w 2421171"/>
                <a:gd name="connsiteY9" fmla="*/ 5655260 h 5922355"/>
                <a:gd name="connsiteX10" fmla="*/ 786 w 2421171"/>
                <a:gd name="connsiteY10" fmla="*/ 5657732 h 5922355"/>
                <a:gd name="connsiteX11" fmla="*/ 0 w 2421171"/>
                <a:gd name="connsiteY11" fmla="*/ 5658742 h 5922355"/>
                <a:gd name="connsiteX12" fmla="*/ 0 w 2421171"/>
                <a:gd name="connsiteY12" fmla="*/ 5832355 h 5922355"/>
                <a:gd name="connsiteX13" fmla="*/ 134884 w 2421171"/>
                <a:gd name="connsiteY13" fmla="*/ 5910202 h 5922355"/>
                <a:gd name="connsiteX14" fmla="*/ 192603 w 2421171"/>
                <a:gd name="connsiteY14" fmla="*/ 5876896 h 5922355"/>
                <a:gd name="connsiteX15" fmla="*/ 191142 w 2421171"/>
                <a:gd name="connsiteY15" fmla="*/ 5870268 h 5922355"/>
                <a:gd name="connsiteX16" fmla="*/ 196312 w 2421171"/>
                <a:gd name="connsiteY16" fmla="*/ 5867291 h 5922355"/>
                <a:gd name="connsiteX17" fmla="*/ 200921 w 2421171"/>
                <a:gd name="connsiteY17" fmla="*/ 5872121 h 5922355"/>
                <a:gd name="connsiteX18" fmla="*/ 1123810 w 2421171"/>
                <a:gd name="connsiteY18" fmla="*/ 5339601 h 5922355"/>
                <a:gd name="connsiteX19" fmla="*/ 1123698 w 2421171"/>
                <a:gd name="connsiteY19" fmla="*/ 5336793 h 5922355"/>
                <a:gd name="connsiteX20" fmla="*/ 1127464 w 2421171"/>
                <a:gd name="connsiteY20" fmla="*/ 5334321 h 5922355"/>
                <a:gd name="connsiteX21" fmla="*/ 1131116 w 2421171"/>
                <a:gd name="connsiteY21" fmla="*/ 5335389 h 5922355"/>
                <a:gd name="connsiteX22" fmla="*/ 2331249 w 2421171"/>
                <a:gd name="connsiteY22" fmla="*/ 4642905 h 5922355"/>
                <a:gd name="connsiteX23" fmla="*/ 2421172 w 2421171"/>
                <a:gd name="connsiteY23" fmla="*/ 4487266 h 5922355"/>
                <a:gd name="connsiteX24" fmla="*/ 2421172 w 2421171"/>
                <a:gd name="connsiteY24" fmla="*/ 4383188 h 5922355"/>
                <a:gd name="connsiteX25" fmla="*/ 2419036 w 2421171"/>
                <a:gd name="connsiteY25" fmla="*/ 4381279 h 5922355"/>
                <a:gd name="connsiteX26" fmla="*/ 2421172 w 2421171"/>
                <a:gd name="connsiteY26" fmla="*/ 4377515 h 5922355"/>
                <a:gd name="connsiteX27" fmla="*/ 2421172 w 2421171"/>
                <a:gd name="connsiteY27" fmla="*/ 4198679 h 5922355"/>
                <a:gd name="connsiteX28" fmla="*/ 2403468 w 2421171"/>
                <a:gd name="connsiteY28" fmla="*/ 4230133 h 5922355"/>
                <a:gd name="connsiteX29" fmla="*/ 2397623 w 2421171"/>
                <a:gd name="connsiteY29" fmla="*/ 4233896 h 5922355"/>
                <a:gd name="connsiteX30" fmla="*/ 2392958 w 2421171"/>
                <a:gd name="connsiteY30" fmla="*/ 4228167 h 5922355"/>
                <a:gd name="connsiteX31" fmla="*/ 2409875 w 2421171"/>
                <a:gd name="connsiteY31" fmla="*/ 4181773 h 5922355"/>
                <a:gd name="connsiteX32" fmla="*/ 2419486 w 2421171"/>
                <a:gd name="connsiteY32" fmla="*/ 4179807 h 5922355"/>
                <a:gd name="connsiteX33" fmla="*/ 2421172 w 2421171"/>
                <a:gd name="connsiteY33" fmla="*/ 4180650 h 5922355"/>
                <a:gd name="connsiteX34" fmla="*/ 2421172 w 2421171"/>
                <a:gd name="connsiteY34" fmla="*/ 1410433 h 5922355"/>
                <a:gd name="connsiteX35" fmla="*/ 2404817 w 2421171"/>
                <a:gd name="connsiteY35" fmla="*/ 1406501 h 5922355"/>
                <a:gd name="connsiteX36" fmla="*/ 2421172 w 2421171"/>
                <a:gd name="connsiteY36" fmla="*/ 1399986 h 5922355"/>
                <a:gd name="connsiteX37" fmla="*/ 2421172 w 2421171"/>
                <a:gd name="connsiteY37" fmla="*/ 978340 h 5922355"/>
                <a:gd name="connsiteX38" fmla="*/ 2399647 w 2421171"/>
                <a:gd name="connsiteY38" fmla="*/ 953907 h 5922355"/>
                <a:gd name="connsiteX39" fmla="*/ 2421172 w 2421171"/>
                <a:gd name="connsiteY39" fmla="*/ 977104 h 5922355"/>
                <a:gd name="connsiteX40" fmla="*/ 2421172 w 2421171"/>
                <a:gd name="connsiteY40" fmla="*/ 840506 h 5922355"/>
                <a:gd name="connsiteX41" fmla="*/ 2420048 w 2421171"/>
                <a:gd name="connsiteY41" fmla="*/ 840843 h 5922355"/>
                <a:gd name="connsiteX42" fmla="*/ 2414034 w 2421171"/>
                <a:gd name="connsiteY42" fmla="*/ 835900 h 5922355"/>
                <a:gd name="connsiteX43" fmla="*/ 2421172 w 2421171"/>
                <a:gd name="connsiteY43" fmla="*/ 825959 h 5922355"/>
                <a:gd name="connsiteX44" fmla="*/ 2421172 w 2421171"/>
                <a:gd name="connsiteY44" fmla="*/ 90001 h 5922355"/>
                <a:gd name="connsiteX45" fmla="*/ 2286287 w 2421171"/>
                <a:gd name="connsiteY45" fmla="*/ 12154 h 5922355"/>
                <a:gd name="connsiteX46" fmla="*/ 2405042 w 2421171"/>
                <a:gd name="connsiteY46" fmla="*/ 1307928 h 5922355"/>
                <a:gd name="connsiteX47" fmla="*/ 2408808 w 2421171"/>
                <a:gd name="connsiteY47" fmla="*/ 1306131 h 5922355"/>
                <a:gd name="connsiteX48" fmla="*/ 2412461 w 2421171"/>
                <a:gd name="connsiteY48" fmla="*/ 1308658 h 5922355"/>
                <a:gd name="connsiteX49" fmla="*/ 2409988 w 2421171"/>
                <a:gd name="connsiteY49" fmla="*/ 1311972 h 5922355"/>
                <a:gd name="connsiteX50" fmla="*/ 2405098 w 2421171"/>
                <a:gd name="connsiteY50" fmla="*/ 1307928 h 5922355"/>
                <a:gd name="connsiteX51" fmla="*/ 2405660 w 2421171"/>
                <a:gd name="connsiteY51" fmla="*/ 412793 h 5922355"/>
                <a:gd name="connsiteX52" fmla="*/ 2403468 w 2421171"/>
                <a:gd name="connsiteY52" fmla="*/ 408749 h 5922355"/>
                <a:gd name="connsiteX53" fmla="*/ 2405829 w 2421171"/>
                <a:gd name="connsiteY53" fmla="*/ 405211 h 5922355"/>
                <a:gd name="connsiteX54" fmla="*/ 2408920 w 2421171"/>
                <a:gd name="connsiteY54" fmla="*/ 408412 h 5922355"/>
                <a:gd name="connsiteX55" fmla="*/ 2405660 w 2421171"/>
                <a:gd name="connsiteY55" fmla="*/ 412737 h 5922355"/>
                <a:gd name="connsiteX56" fmla="*/ 2415551 w 2421171"/>
                <a:gd name="connsiteY56" fmla="*/ 138698 h 5922355"/>
                <a:gd name="connsiteX57" fmla="*/ 2412516 w 2421171"/>
                <a:gd name="connsiteY57" fmla="*/ 135384 h 5922355"/>
                <a:gd name="connsiteX58" fmla="*/ 2415439 w 2421171"/>
                <a:gd name="connsiteY58" fmla="*/ 131790 h 5922355"/>
                <a:gd name="connsiteX59" fmla="*/ 2419092 w 2421171"/>
                <a:gd name="connsiteY59" fmla="*/ 133755 h 5922355"/>
                <a:gd name="connsiteX60" fmla="*/ 2415551 w 2421171"/>
                <a:gd name="connsiteY60" fmla="*/ 138642 h 5922355"/>
                <a:gd name="connsiteX61" fmla="*/ 2401839 w 2421171"/>
                <a:gd name="connsiteY61" fmla="*/ 518725 h 5922355"/>
                <a:gd name="connsiteX62" fmla="*/ 2406672 w 2421171"/>
                <a:gd name="connsiteY62" fmla="*/ 513782 h 5922355"/>
                <a:gd name="connsiteX63" fmla="*/ 2419710 w 2421171"/>
                <a:gd name="connsiteY63" fmla="*/ 523723 h 5922355"/>
                <a:gd name="connsiteX64" fmla="*/ 2414596 w 2421171"/>
                <a:gd name="connsiteY64" fmla="*/ 528835 h 5922355"/>
                <a:gd name="connsiteX65" fmla="*/ 2401895 w 2421171"/>
                <a:gd name="connsiteY65" fmla="*/ 518725 h 5922355"/>
                <a:gd name="connsiteX66" fmla="*/ 2397623 w 2421171"/>
                <a:gd name="connsiteY66" fmla="*/ 668410 h 5922355"/>
                <a:gd name="connsiteX67" fmla="*/ 2394251 w 2421171"/>
                <a:gd name="connsiteY67" fmla="*/ 662849 h 5922355"/>
                <a:gd name="connsiteX68" fmla="*/ 2401332 w 2421171"/>
                <a:gd name="connsiteY68" fmla="*/ 657513 h 5922355"/>
                <a:gd name="connsiteX69" fmla="*/ 2403524 w 2421171"/>
                <a:gd name="connsiteY69" fmla="*/ 661614 h 5922355"/>
                <a:gd name="connsiteX70" fmla="*/ 2397680 w 2421171"/>
                <a:gd name="connsiteY70" fmla="*/ 668466 h 5922355"/>
                <a:gd name="connsiteX71" fmla="*/ 2402175 w 2421171"/>
                <a:gd name="connsiteY71" fmla="*/ 3608813 h 5922355"/>
                <a:gd name="connsiteX72" fmla="*/ 2402175 w 2421171"/>
                <a:gd name="connsiteY72" fmla="*/ 3608813 h 5922355"/>
                <a:gd name="connsiteX73" fmla="*/ 2399534 w 2421171"/>
                <a:gd name="connsiteY73" fmla="*/ 3615946 h 5922355"/>
                <a:gd name="connsiteX74" fmla="*/ 2392060 w 2421171"/>
                <a:gd name="connsiteY74" fmla="*/ 3619203 h 5922355"/>
                <a:gd name="connsiteX75" fmla="*/ 2395319 w 2421171"/>
                <a:gd name="connsiteY75" fmla="*/ 3611509 h 5922355"/>
                <a:gd name="connsiteX76" fmla="*/ 2402175 w 2421171"/>
                <a:gd name="connsiteY76" fmla="*/ 3608813 h 5922355"/>
                <a:gd name="connsiteX77" fmla="*/ 2402175 w 2421171"/>
                <a:gd name="connsiteY77" fmla="*/ 3608813 h 5922355"/>
                <a:gd name="connsiteX78" fmla="*/ 2401164 w 2421171"/>
                <a:gd name="connsiteY78" fmla="*/ 3603982 h 5922355"/>
                <a:gd name="connsiteX79" fmla="*/ 2403412 w 2421171"/>
                <a:gd name="connsiteY79" fmla="*/ 3597355 h 5922355"/>
                <a:gd name="connsiteX80" fmla="*/ 2407234 w 2421171"/>
                <a:gd name="connsiteY80" fmla="*/ 3598197 h 5922355"/>
                <a:gd name="connsiteX81" fmla="*/ 2405267 w 2421171"/>
                <a:gd name="connsiteY81" fmla="*/ 3605049 h 5922355"/>
                <a:gd name="connsiteX82" fmla="*/ 2402175 w 2421171"/>
                <a:gd name="connsiteY82" fmla="*/ 3608813 h 5922355"/>
                <a:gd name="connsiteX83" fmla="*/ 2401052 w 2421171"/>
                <a:gd name="connsiteY83" fmla="*/ 2909252 h 5922355"/>
                <a:gd name="connsiteX84" fmla="*/ 2405885 w 2421171"/>
                <a:gd name="connsiteY84" fmla="*/ 2909532 h 5922355"/>
                <a:gd name="connsiteX85" fmla="*/ 2407964 w 2421171"/>
                <a:gd name="connsiteY85" fmla="*/ 2924248 h 5922355"/>
                <a:gd name="connsiteX86" fmla="*/ 2400265 w 2421171"/>
                <a:gd name="connsiteY86" fmla="*/ 2933853 h 5922355"/>
                <a:gd name="connsiteX87" fmla="*/ 2398747 w 2421171"/>
                <a:gd name="connsiteY87" fmla="*/ 2924192 h 5922355"/>
                <a:gd name="connsiteX88" fmla="*/ 2401052 w 2421171"/>
                <a:gd name="connsiteY88" fmla="*/ 2909252 h 5922355"/>
                <a:gd name="connsiteX89" fmla="*/ 2401950 w 2421171"/>
                <a:gd name="connsiteY89" fmla="*/ 3354825 h 5922355"/>
                <a:gd name="connsiteX90" fmla="*/ 2405042 w 2421171"/>
                <a:gd name="connsiteY90" fmla="*/ 3358083 h 5922355"/>
                <a:gd name="connsiteX91" fmla="*/ 2398803 w 2421171"/>
                <a:gd name="connsiteY91" fmla="*/ 3364935 h 5922355"/>
                <a:gd name="connsiteX92" fmla="*/ 2395768 w 2421171"/>
                <a:gd name="connsiteY92" fmla="*/ 3361734 h 5922355"/>
                <a:gd name="connsiteX93" fmla="*/ 2401950 w 2421171"/>
                <a:gd name="connsiteY93" fmla="*/ 3354825 h 5922355"/>
                <a:gd name="connsiteX94" fmla="*/ 2410606 w 2421171"/>
                <a:gd name="connsiteY94" fmla="*/ 3206769 h 5922355"/>
                <a:gd name="connsiteX95" fmla="*/ 2408189 w 2421171"/>
                <a:gd name="connsiteY95" fmla="*/ 3210476 h 5922355"/>
                <a:gd name="connsiteX96" fmla="*/ 2404649 w 2421171"/>
                <a:gd name="connsiteY96" fmla="*/ 3207555 h 5922355"/>
                <a:gd name="connsiteX97" fmla="*/ 2407908 w 2421171"/>
                <a:gd name="connsiteY97" fmla="*/ 3202837 h 5922355"/>
                <a:gd name="connsiteX98" fmla="*/ 2410549 w 2421171"/>
                <a:gd name="connsiteY98" fmla="*/ 3206712 h 5922355"/>
                <a:gd name="connsiteX99" fmla="*/ 2389924 w 2421171"/>
                <a:gd name="connsiteY99" fmla="*/ 2544390 h 5922355"/>
                <a:gd name="connsiteX100" fmla="*/ 2395937 w 2421171"/>
                <a:gd name="connsiteY100" fmla="*/ 2534786 h 5922355"/>
                <a:gd name="connsiteX101" fmla="*/ 2399253 w 2421171"/>
                <a:gd name="connsiteY101" fmla="*/ 2540459 h 5922355"/>
                <a:gd name="connsiteX102" fmla="*/ 2394195 w 2421171"/>
                <a:gd name="connsiteY102" fmla="*/ 2548715 h 5922355"/>
                <a:gd name="connsiteX103" fmla="*/ 2389924 w 2421171"/>
                <a:gd name="connsiteY103" fmla="*/ 2544390 h 5922355"/>
                <a:gd name="connsiteX104" fmla="*/ 2395768 w 2421171"/>
                <a:gd name="connsiteY104" fmla="*/ 2455871 h 5922355"/>
                <a:gd name="connsiteX105" fmla="*/ 2392228 w 2421171"/>
                <a:gd name="connsiteY105" fmla="*/ 2452164 h 5922355"/>
                <a:gd name="connsiteX106" fmla="*/ 2394981 w 2421171"/>
                <a:gd name="connsiteY106" fmla="*/ 2449636 h 5922355"/>
                <a:gd name="connsiteX107" fmla="*/ 2398354 w 2421171"/>
                <a:gd name="connsiteY107" fmla="*/ 2453006 h 5922355"/>
                <a:gd name="connsiteX108" fmla="*/ 2395768 w 2421171"/>
                <a:gd name="connsiteY108" fmla="*/ 2455815 h 5922355"/>
                <a:gd name="connsiteX109" fmla="*/ 2391553 w 2421171"/>
                <a:gd name="connsiteY109" fmla="*/ 1125666 h 5922355"/>
                <a:gd name="connsiteX110" fmla="*/ 2394645 w 2421171"/>
                <a:gd name="connsiteY110" fmla="*/ 1122802 h 5922355"/>
                <a:gd name="connsiteX111" fmla="*/ 2399028 w 2421171"/>
                <a:gd name="connsiteY111" fmla="*/ 1127239 h 5922355"/>
                <a:gd name="connsiteX112" fmla="*/ 2396162 w 2421171"/>
                <a:gd name="connsiteY112" fmla="*/ 1130103 h 5922355"/>
                <a:gd name="connsiteX113" fmla="*/ 2391609 w 2421171"/>
                <a:gd name="connsiteY113" fmla="*/ 1125722 h 5922355"/>
                <a:gd name="connsiteX114" fmla="*/ 2417687 w 2421171"/>
                <a:gd name="connsiteY114" fmla="*/ 2819609 h 5922355"/>
                <a:gd name="connsiteX115" fmla="*/ 2418530 w 2421171"/>
                <a:gd name="connsiteY115" fmla="*/ 2819665 h 5922355"/>
                <a:gd name="connsiteX116" fmla="*/ 2416170 w 2421171"/>
                <a:gd name="connsiteY116" fmla="*/ 2840784 h 5922355"/>
                <a:gd name="connsiteX117" fmla="*/ 2406784 w 2421171"/>
                <a:gd name="connsiteY117" fmla="*/ 2847131 h 5922355"/>
                <a:gd name="connsiteX118" fmla="*/ 2402400 w 2421171"/>
                <a:gd name="connsiteY118" fmla="*/ 2838593 h 5922355"/>
                <a:gd name="connsiteX119" fmla="*/ 2401332 w 2421171"/>
                <a:gd name="connsiteY119" fmla="*/ 2809780 h 5922355"/>
                <a:gd name="connsiteX120" fmla="*/ 2402400 w 2421171"/>
                <a:gd name="connsiteY120" fmla="*/ 2785291 h 5922355"/>
                <a:gd name="connsiteX121" fmla="*/ 2417575 w 2421171"/>
                <a:gd name="connsiteY121" fmla="*/ 2808937 h 5922355"/>
                <a:gd name="connsiteX122" fmla="*/ 2417575 w 2421171"/>
                <a:gd name="connsiteY122" fmla="*/ 2819609 h 5922355"/>
                <a:gd name="connsiteX123" fmla="*/ 2399703 w 2421171"/>
                <a:gd name="connsiteY123" fmla="*/ 3684301 h 5922355"/>
                <a:gd name="connsiteX124" fmla="*/ 2399983 w 2421171"/>
                <a:gd name="connsiteY124" fmla="*/ 3677561 h 5922355"/>
                <a:gd name="connsiteX125" fmla="*/ 2417743 w 2421171"/>
                <a:gd name="connsiteY125" fmla="*/ 3680650 h 5922355"/>
                <a:gd name="connsiteX126" fmla="*/ 2399759 w 2421171"/>
                <a:gd name="connsiteY126" fmla="*/ 3684301 h 5922355"/>
                <a:gd name="connsiteX127" fmla="*/ 2373063 w 2421171"/>
                <a:gd name="connsiteY127" fmla="*/ 4059441 h 5922355"/>
                <a:gd name="connsiteX128" fmla="*/ 2393689 w 2421171"/>
                <a:gd name="connsiteY128" fmla="*/ 4033548 h 5922355"/>
                <a:gd name="connsiteX129" fmla="*/ 2404649 w 2421171"/>
                <a:gd name="connsiteY129" fmla="*/ 4036862 h 5922355"/>
                <a:gd name="connsiteX130" fmla="*/ 2401164 w 2421171"/>
                <a:gd name="connsiteY130" fmla="*/ 4047421 h 5922355"/>
                <a:gd name="connsiteX131" fmla="*/ 2373007 w 2421171"/>
                <a:gd name="connsiteY131" fmla="*/ 4059497 h 5922355"/>
                <a:gd name="connsiteX132" fmla="*/ 2377953 w 2421171"/>
                <a:gd name="connsiteY132" fmla="*/ 3099153 h 5922355"/>
                <a:gd name="connsiteX133" fmla="*/ 2376828 w 2421171"/>
                <a:gd name="connsiteY133" fmla="*/ 3097018 h 5922355"/>
                <a:gd name="connsiteX134" fmla="*/ 2378233 w 2421171"/>
                <a:gd name="connsiteY134" fmla="*/ 3095277 h 5922355"/>
                <a:gd name="connsiteX135" fmla="*/ 2381550 w 2421171"/>
                <a:gd name="connsiteY135" fmla="*/ 3097636 h 5922355"/>
                <a:gd name="connsiteX136" fmla="*/ 2377897 w 2421171"/>
                <a:gd name="connsiteY136" fmla="*/ 3099153 h 5922355"/>
                <a:gd name="connsiteX137" fmla="*/ 2384360 w 2421171"/>
                <a:gd name="connsiteY137" fmla="*/ 3859543 h 5922355"/>
                <a:gd name="connsiteX138" fmla="*/ 2386495 w 2421171"/>
                <a:gd name="connsiteY138" fmla="*/ 3863699 h 5922355"/>
                <a:gd name="connsiteX139" fmla="*/ 2382955 w 2421171"/>
                <a:gd name="connsiteY139" fmla="*/ 3865496 h 5922355"/>
                <a:gd name="connsiteX140" fmla="*/ 2380707 w 2421171"/>
                <a:gd name="connsiteY140" fmla="*/ 3861396 h 5922355"/>
                <a:gd name="connsiteX141" fmla="*/ 2384360 w 2421171"/>
                <a:gd name="connsiteY141" fmla="*/ 3859543 h 5922355"/>
                <a:gd name="connsiteX142" fmla="*/ 2368736 w 2421171"/>
                <a:gd name="connsiteY142" fmla="*/ 2042650 h 5922355"/>
                <a:gd name="connsiteX143" fmla="*/ 2361654 w 2421171"/>
                <a:gd name="connsiteY143" fmla="*/ 2037202 h 5922355"/>
                <a:gd name="connsiteX144" fmla="*/ 2370197 w 2421171"/>
                <a:gd name="connsiteY144" fmla="*/ 2032484 h 5922355"/>
                <a:gd name="connsiteX145" fmla="*/ 2377053 w 2421171"/>
                <a:gd name="connsiteY145" fmla="*/ 2037595 h 5922355"/>
                <a:gd name="connsiteX146" fmla="*/ 2368736 w 2421171"/>
                <a:gd name="connsiteY146" fmla="*/ 2042650 h 5922355"/>
                <a:gd name="connsiteX147" fmla="*/ 2370871 w 2421171"/>
                <a:gd name="connsiteY147" fmla="*/ 906165 h 5922355"/>
                <a:gd name="connsiteX148" fmla="*/ 2375592 w 2421171"/>
                <a:gd name="connsiteY148" fmla="*/ 900942 h 5922355"/>
                <a:gd name="connsiteX149" fmla="*/ 2380650 w 2421171"/>
                <a:gd name="connsiteY149" fmla="*/ 903975 h 5922355"/>
                <a:gd name="connsiteX150" fmla="*/ 2375367 w 2421171"/>
                <a:gd name="connsiteY150" fmla="*/ 908356 h 5922355"/>
                <a:gd name="connsiteX151" fmla="*/ 2370871 w 2421171"/>
                <a:gd name="connsiteY151" fmla="*/ 906109 h 5922355"/>
                <a:gd name="connsiteX152" fmla="*/ 2379470 w 2421171"/>
                <a:gd name="connsiteY152" fmla="*/ 679587 h 5922355"/>
                <a:gd name="connsiteX153" fmla="*/ 2383179 w 2421171"/>
                <a:gd name="connsiteY153" fmla="*/ 681441 h 5922355"/>
                <a:gd name="connsiteX154" fmla="*/ 2380425 w 2421171"/>
                <a:gd name="connsiteY154" fmla="*/ 687338 h 5922355"/>
                <a:gd name="connsiteX155" fmla="*/ 2376660 w 2421171"/>
                <a:gd name="connsiteY155" fmla="*/ 685372 h 5922355"/>
                <a:gd name="connsiteX156" fmla="*/ 2379470 w 2421171"/>
                <a:gd name="connsiteY156" fmla="*/ 679587 h 5922355"/>
                <a:gd name="connsiteX157" fmla="*/ 2383741 w 2421171"/>
                <a:gd name="connsiteY157" fmla="*/ 1244459 h 5922355"/>
                <a:gd name="connsiteX158" fmla="*/ 2387676 w 2421171"/>
                <a:gd name="connsiteY158" fmla="*/ 1246594 h 5922355"/>
                <a:gd name="connsiteX159" fmla="*/ 2385933 w 2421171"/>
                <a:gd name="connsiteY159" fmla="*/ 1250189 h 5922355"/>
                <a:gd name="connsiteX160" fmla="*/ 2381887 w 2421171"/>
                <a:gd name="connsiteY160" fmla="*/ 1248110 h 5922355"/>
                <a:gd name="connsiteX161" fmla="*/ 2383741 w 2421171"/>
                <a:gd name="connsiteY161" fmla="*/ 1244459 h 5922355"/>
                <a:gd name="connsiteX162" fmla="*/ 2379414 w 2421171"/>
                <a:gd name="connsiteY162" fmla="*/ 4427055 h 5922355"/>
                <a:gd name="connsiteX163" fmla="*/ 2377335 w 2421171"/>
                <a:gd name="connsiteY163" fmla="*/ 4425931 h 5922355"/>
                <a:gd name="connsiteX164" fmla="*/ 2379358 w 2421171"/>
                <a:gd name="connsiteY164" fmla="*/ 4422337 h 5922355"/>
                <a:gd name="connsiteX165" fmla="*/ 2381437 w 2421171"/>
                <a:gd name="connsiteY165" fmla="*/ 4423404 h 5922355"/>
                <a:gd name="connsiteX166" fmla="*/ 2379414 w 2421171"/>
                <a:gd name="connsiteY166" fmla="*/ 4427055 h 5922355"/>
                <a:gd name="connsiteX167" fmla="*/ 2375255 w 2421171"/>
                <a:gd name="connsiteY167" fmla="*/ 4451488 h 5922355"/>
                <a:gd name="connsiteX168" fmla="*/ 2376660 w 2421171"/>
                <a:gd name="connsiteY168" fmla="*/ 4449690 h 5922355"/>
                <a:gd name="connsiteX169" fmla="*/ 2380032 w 2421171"/>
                <a:gd name="connsiteY169" fmla="*/ 4452105 h 5922355"/>
                <a:gd name="connsiteX170" fmla="*/ 2378683 w 2421171"/>
                <a:gd name="connsiteY170" fmla="*/ 4453903 h 5922355"/>
                <a:gd name="connsiteX171" fmla="*/ 2375255 w 2421171"/>
                <a:gd name="connsiteY171" fmla="*/ 4451488 h 5922355"/>
                <a:gd name="connsiteX172" fmla="*/ 2369129 w 2421171"/>
                <a:gd name="connsiteY172" fmla="*/ 4208059 h 5922355"/>
                <a:gd name="connsiteX173" fmla="*/ 2370309 w 2421171"/>
                <a:gd name="connsiteY173" fmla="*/ 4206094 h 5922355"/>
                <a:gd name="connsiteX174" fmla="*/ 2373400 w 2421171"/>
                <a:gd name="connsiteY174" fmla="*/ 4208789 h 5922355"/>
                <a:gd name="connsiteX175" fmla="*/ 2372164 w 2421171"/>
                <a:gd name="connsiteY175" fmla="*/ 4210755 h 5922355"/>
                <a:gd name="connsiteX176" fmla="*/ 2369129 w 2421171"/>
                <a:gd name="connsiteY176" fmla="*/ 4208059 h 5922355"/>
                <a:gd name="connsiteX177" fmla="*/ 2366094 w 2421171"/>
                <a:gd name="connsiteY177" fmla="*/ 3807700 h 5922355"/>
                <a:gd name="connsiteX178" fmla="*/ 2370253 w 2421171"/>
                <a:gd name="connsiteY178" fmla="*/ 3805959 h 5922355"/>
                <a:gd name="connsiteX179" fmla="*/ 2372838 w 2421171"/>
                <a:gd name="connsiteY179" fmla="*/ 3808711 h 5922355"/>
                <a:gd name="connsiteX180" fmla="*/ 2367049 w 2421171"/>
                <a:gd name="connsiteY180" fmla="*/ 3811407 h 5922355"/>
                <a:gd name="connsiteX181" fmla="*/ 2366038 w 2421171"/>
                <a:gd name="connsiteY181" fmla="*/ 3807644 h 5922355"/>
                <a:gd name="connsiteX182" fmla="*/ 2361935 w 2421171"/>
                <a:gd name="connsiteY182" fmla="*/ 3190649 h 5922355"/>
                <a:gd name="connsiteX183" fmla="*/ 2358675 w 2421171"/>
                <a:gd name="connsiteY183" fmla="*/ 3188290 h 5922355"/>
                <a:gd name="connsiteX184" fmla="*/ 2363059 w 2421171"/>
                <a:gd name="connsiteY184" fmla="*/ 3183740 h 5922355"/>
                <a:gd name="connsiteX185" fmla="*/ 2365026 w 2421171"/>
                <a:gd name="connsiteY185" fmla="*/ 3187335 h 5922355"/>
                <a:gd name="connsiteX186" fmla="*/ 2361935 w 2421171"/>
                <a:gd name="connsiteY186" fmla="*/ 3190705 h 5922355"/>
                <a:gd name="connsiteX187" fmla="*/ 2346424 w 2421171"/>
                <a:gd name="connsiteY187" fmla="*/ 3487436 h 5922355"/>
                <a:gd name="connsiteX188" fmla="*/ 2350076 w 2421171"/>
                <a:gd name="connsiteY188" fmla="*/ 3484908 h 5922355"/>
                <a:gd name="connsiteX189" fmla="*/ 2352550 w 2421171"/>
                <a:gd name="connsiteY189" fmla="*/ 3491199 h 5922355"/>
                <a:gd name="connsiteX190" fmla="*/ 2348840 w 2421171"/>
                <a:gd name="connsiteY190" fmla="*/ 3493895 h 5922355"/>
                <a:gd name="connsiteX191" fmla="*/ 2346367 w 2421171"/>
                <a:gd name="connsiteY191" fmla="*/ 3487436 h 5922355"/>
                <a:gd name="connsiteX192" fmla="*/ 2341759 w 2421171"/>
                <a:gd name="connsiteY192" fmla="*/ 2999737 h 5922355"/>
                <a:gd name="connsiteX193" fmla="*/ 2338443 w 2421171"/>
                <a:gd name="connsiteY193" fmla="*/ 2995861 h 5922355"/>
                <a:gd name="connsiteX194" fmla="*/ 2341646 w 2421171"/>
                <a:gd name="connsiteY194" fmla="*/ 2992885 h 5922355"/>
                <a:gd name="connsiteX195" fmla="*/ 2344569 w 2421171"/>
                <a:gd name="connsiteY195" fmla="*/ 2996535 h 5922355"/>
                <a:gd name="connsiteX196" fmla="*/ 2341759 w 2421171"/>
                <a:gd name="connsiteY196" fmla="*/ 2999737 h 5922355"/>
                <a:gd name="connsiteX197" fmla="*/ 2332879 w 2421171"/>
                <a:gd name="connsiteY197" fmla="*/ 3301972 h 5922355"/>
                <a:gd name="connsiteX198" fmla="*/ 2334677 w 2421171"/>
                <a:gd name="connsiteY198" fmla="*/ 3298153 h 5922355"/>
                <a:gd name="connsiteX199" fmla="*/ 2340128 w 2421171"/>
                <a:gd name="connsiteY199" fmla="*/ 3301410 h 5922355"/>
                <a:gd name="connsiteX200" fmla="*/ 2338218 w 2421171"/>
                <a:gd name="connsiteY200" fmla="*/ 3305230 h 5922355"/>
                <a:gd name="connsiteX201" fmla="*/ 2332879 w 2421171"/>
                <a:gd name="connsiteY201" fmla="*/ 3301972 h 5922355"/>
                <a:gd name="connsiteX202" fmla="*/ 2323100 w 2421171"/>
                <a:gd name="connsiteY202" fmla="*/ 2820901 h 5922355"/>
                <a:gd name="connsiteX203" fmla="*/ 2326809 w 2421171"/>
                <a:gd name="connsiteY203" fmla="*/ 2815003 h 5922355"/>
                <a:gd name="connsiteX204" fmla="*/ 2332598 w 2421171"/>
                <a:gd name="connsiteY204" fmla="*/ 2817699 h 5922355"/>
                <a:gd name="connsiteX205" fmla="*/ 2327483 w 2421171"/>
                <a:gd name="connsiteY205" fmla="*/ 2822698 h 5922355"/>
                <a:gd name="connsiteX206" fmla="*/ 2323100 w 2421171"/>
                <a:gd name="connsiteY206" fmla="*/ 2820957 h 5922355"/>
                <a:gd name="connsiteX207" fmla="*/ 2328214 w 2421171"/>
                <a:gd name="connsiteY207" fmla="*/ 2555174 h 5922355"/>
                <a:gd name="connsiteX208" fmla="*/ 2326078 w 2421171"/>
                <a:gd name="connsiteY208" fmla="*/ 2554107 h 5922355"/>
                <a:gd name="connsiteX209" fmla="*/ 2327483 w 2421171"/>
                <a:gd name="connsiteY209" fmla="*/ 2550232 h 5922355"/>
                <a:gd name="connsiteX210" fmla="*/ 2329619 w 2421171"/>
                <a:gd name="connsiteY210" fmla="*/ 2551243 h 5922355"/>
                <a:gd name="connsiteX211" fmla="*/ 2328214 w 2421171"/>
                <a:gd name="connsiteY211" fmla="*/ 2555174 h 5922355"/>
                <a:gd name="connsiteX212" fmla="*/ 2316693 w 2421171"/>
                <a:gd name="connsiteY212" fmla="*/ 3116283 h 5922355"/>
                <a:gd name="connsiteX213" fmla="*/ 2322200 w 2421171"/>
                <a:gd name="connsiteY213" fmla="*/ 3113138 h 5922355"/>
                <a:gd name="connsiteX214" fmla="*/ 2323100 w 2421171"/>
                <a:gd name="connsiteY214" fmla="*/ 3117070 h 5922355"/>
                <a:gd name="connsiteX215" fmla="*/ 2319390 w 2421171"/>
                <a:gd name="connsiteY215" fmla="*/ 3119316 h 5922355"/>
                <a:gd name="connsiteX216" fmla="*/ 2316749 w 2421171"/>
                <a:gd name="connsiteY216" fmla="*/ 3116340 h 5922355"/>
                <a:gd name="connsiteX217" fmla="*/ 2292245 w 2421171"/>
                <a:gd name="connsiteY217" fmla="*/ 2897401 h 5922355"/>
                <a:gd name="connsiteX218" fmla="*/ 2320852 w 2421171"/>
                <a:gd name="connsiteY218" fmla="*/ 2912397 h 5922355"/>
                <a:gd name="connsiteX219" fmla="*/ 2292245 w 2421171"/>
                <a:gd name="connsiteY219" fmla="*/ 2897401 h 5922355"/>
                <a:gd name="connsiteX220" fmla="*/ 2316411 w 2421171"/>
                <a:gd name="connsiteY220" fmla="*/ 2081068 h 5922355"/>
                <a:gd name="connsiteX221" fmla="*/ 2313489 w 2421171"/>
                <a:gd name="connsiteY221" fmla="*/ 2077642 h 5922355"/>
                <a:gd name="connsiteX222" fmla="*/ 2316075 w 2421171"/>
                <a:gd name="connsiteY222" fmla="*/ 2074834 h 5922355"/>
                <a:gd name="connsiteX223" fmla="*/ 2319390 w 2421171"/>
                <a:gd name="connsiteY223" fmla="*/ 2078147 h 5922355"/>
                <a:gd name="connsiteX224" fmla="*/ 2316411 w 2421171"/>
                <a:gd name="connsiteY224" fmla="*/ 2081068 h 5922355"/>
                <a:gd name="connsiteX225" fmla="*/ 2262570 w 2421171"/>
                <a:gd name="connsiteY225" fmla="*/ 2517486 h 5922355"/>
                <a:gd name="connsiteX226" fmla="*/ 2260210 w 2421171"/>
                <a:gd name="connsiteY226" fmla="*/ 2513049 h 5922355"/>
                <a:gd name="connsiteX227" fmla="*/ 2264987 w 2421171"/>
                <a:gd name="connsiteY227" fmla="*/ 2509679 h 5922355"/>
                <a:gd name="connsiteX228" fmla="*/ 2270214 w 2421171"/>
                <a:gd name="connsiteY228" fmla="*/ 2514341 h 5922355"/>
                <a:gd name="connsiteX229" fmla="*/ 2262570 w 2421171"/>
                <a:gd name="connsiteY229" fmla="*/ 2517486 h 5922355"/>
                <a:gd name="connsiteX230" fmla="*/ 2267685 w 2421171"/>
                <a:gd name="connsiteY230" fmla="*/ 3296355 h 5922355"/>
                <a:gd name="connsiteX231" fmla="*/ 2271057 w 2421171"/>
                <a:gd name="connsiteY231" fmla="*/ 3298714 h 5922355"/>
                <a:gd name="connsiteX232" fmla="*/ 2269708 w 2421171"/>
                <a:gd name="connsiteY232" fmla="*/ 3300511 h 5922355"/>
                <a:gd name="connsiteX233" fmla="*/ 2266224 w 2421171"/>
                <a:gd name="connsiteY233" fmla="*/ 3298153 h 5922355"/>
                <a:gd name="connsiteX234" fmla="*/ 2267629 w 2421171"/>
                <a:gd name="connsiteY234" fmla="*/ 3296355 h 5922355"/>
                <a:gd name="connsiteX235" fmla="*/ 2269933 w 2421171"/>
                <a:gd name="connsiteY235" fmla="*/ 1731877 h 5922355"/>
                <a:gd name="connsiteX236" fmla="*/ 2265774 w 2421171"/>
                <a:gd name="connsiteY236" fmla="*/ 1734012 h 5922355"/>
                <a:gd name="connsiteX237" fmla="*/ 2263975 w 2421171"/>
                <a:gd name="connsiteY237" fmla="*/ 1730361 h 5922355"/>
                <a:gd name="connsiteX238" fmla="*/ 2267966 w 2421171"/>
                <a:gd name="connsiteY238" fmla="*/ 1728114 h 5922355"/>
                <a:gd name="connsiteX239" fmla="*/ 2269876 w 2421171"/>
                <a:gd name="connsiteY239" fmla="*/ 1731877 h 5922355"/>
                <a:gd name="connsiteX240" fmla="*/ 2259817 w 2421171"/>
                <a:gd name="connsiteY240" fmla="*/ 4091737 h 5922355"/>
                <a:gd name="connsiteX241" fmla="*/ 2255433 w 2421171"/>
                <a:gd name="connsiteY241" fmla="*/ 4093085 h 5922355"/>
                <a:gd name="connsiteX242" fmla="*/ 2253184 w 2421171"/>
                <a:gd name="connsiteY242" fmla="*/ 4074045 h 5922355"/>
                <a:gd name="connsiteX243" fmla="*/ 2256332 w 2421171"/>
                <a:gd name="connsiteY243" fmla="*/ 4071742 h 5922355"/>
                <a:gd name="connsiteX244" fmla="*/ 2259817 w 2421171"/>
                <a:gd name="connsiteY244" fmla="*/ 4091737 h 5922355"/>
                <a:gd name="connsiteX245" fmla="*/ 2250543 w 2421171"/>
                <a:gd name="connsiteY245" fmla="*/ 2565397 h 5922355"/>
                <a:gd name="connsiteX246" fmla="*/ 2252454 w 2421171"/>
                <a:gd name="connsiteY246" fmla="*/ 2563824 h 5922355"/>
                <a:gd name="connsiteX247" fmla="*/ 2255320 w 2421171"/>
                <a:gd name="connsiteY247" fmla="*/ 2566801 h 5922355"/>
                <a:gd name="connsiteX248" fmla="*/ 2253466 w 2421171"/>
                <a:gd name="connsiteY248" fmla="*/ 2568430 h 5922355"/>
                <a:gd name="connsiteX249" fmla="*/ 2250599 w 2421171"/>
                <a:gd name="connsiteY249" fmla="*/ 2565397 h 5922355"/>
                <a:gd name="connsiteX250" fmla="*/ 2252341 w 2421171"/>
                <a:gd name="connsiteY250" fmla="*/ 1652008 h 5922355"/>
                <a:gd name="connsiteX251" fmla="*/ 2274429 w 2421171"/>
                <a:gd name="connsiteY251" fmla="*/ 1641448 h 5922355"/>
                <a:gd name="connsiteX252" fmla="*/ 2276227 w 2421171"/>
                <a:gd name="connsiteY252" fmla="*/ 1645942 h 5922355"/>
                <a:gd name="connsiteX253" fmla="*/ 2257962 w 2421171"/>
                <a:gd name="connsiteY253" fmla="*/ 1652963 h 5922355"/>
                <a:gd name="connsiteX254" fmla="*/ 2252341 w 2421171"/>
                <a:gd name="connsiteY254" fmla="*/ 1652008 h 5922355"/>
                <a:gd name="connsiteX255" fmla="*/ 2293032 w 2421171"/>
                <a:gd name="connsiteY255" fmla="*/ 2627237 h 5922355"/>
                <a:gd name="connsiteX256" fmla="*/ 2272855 w 2421171"/>
                <a:gd name="connsiteY256" fmla="*/ 2613588 h 5922355"/>
                <a:gd name="connsiteX257" fmla="*/ 2293032 w 2421171"/>
                <a:gd name="connsiteY257" fmla="*/ 2627237 h 5922355"/>
                <a:gd name="connsiteX258" fmla="*/ 2289154 w 2421171"/>
                <a:gd name="connsiteY258" fmla="*/ 2240751 h 5922355"/>
                <a:gd name="connsiteX259" fmla="*/ 2284770 w 2421171"/>
                <a:gd name="connsiteY259" fmla="*/ 2235359 h 5922355"/>
                <a:gd name="connsiteX260" fmla="*/ 2295280 w 2421171"/>
                <a:gd name="connsiteY260" fmla="*/ 2229574 h 5922355"/>
                <a:gd name="connsiteX261" fmla="*/ 2299720 w 2421171"/>
                <a:gd name="connsiteY261" fmla="*/ 2234629 h 5922355"/>
                <a:gd name="connsiteX262" fmla="*/ 2289210 w 2421171"/>
                <a:gd name="connsiteY262" fmla="*/ 2240751 h 5922355"/>
                <a:gd name="connsiteX263" fmla="*/ 2305565 w 2421171"/>
                <a:gd name="connsiteY263" fmla="*/ 3436043 h 5922355"/>
                <a:gd name="connsiteX264" fmla="*/ 2285332 w 2421171"/>
                <a:gd name="connsiteY264" fmla="*/ 3437447 h 5922355"/>
                <a:gd name="connsiteX265" fmla="*/ 2305565 w 2421171"/>
                <a:gd name="connsiteY265" fmla="*/ 3436043 h 5922355"/>
                <a:gd name="connsiteX266" fmla="*/ 2288929 w 2421171"/>
                <a:gd name="connsiteY266" fmla="*/ 4544051 h 5922355"/>
                <a:gd name="connsiteX267" fmla="*/ 2294493 w 2421171"/>
                <a:gd name="connsiteY267" fmla="*/ 4546690 h 5922355"/>
                <a:gd name="connsiteX268" fmla="*/ 2291233 w 2421171"/>
                <a:gd name="connsiteY268" fmla="*/ 4551409 h 5922355"/>
                <a:gd name="connsiteX269" fmla="*/ 2284882 w 2421171"/>
                <a:gd name="connsiteY269" fmla="*/ 4548881 h 5922355"/>
                <a:gd name="connsiteX270" fmla="*/ 2288929 w 2421171"/>
                <a:gd name="connsiteY270" fmla="*/ 4544051 h 5922355"/>
                <a:gd name="connsiteX271" fmla="*/ 2275665 w 2421171"/>
                <a:gd name="connsiteY271" fmla="*/ 4387625 h 5922355"/>
                <a:gd name="connsiteX272" fmla="*/ 2281510 w 2421171"/>
                <a:gd name="connsiteY272" fmla="*/ 4391501 h 5922355"/>
                <a:gd name="connsiteX273" fmla="*/ 2279600 w 2421171"/>
                <a:gd name="connsiteY273" fmla="*/ 4397679 h 5922355"/>
                <a:gd name="connsiteX274" fmla="*/ 2273642 w 2421171"/>
                <a:gd name="connsiteY274" fmla="*/ 4393691 h 5922355"/>
                <a:gd name="connsiteX275" fmla="*/ 2275665 w 2421171"/>
                <a:gd name="connsiteY275" fmla="*/ 4387625 h 5922355"/>
                <a:gd name="connsiteX276" fmla="*/ 2273193 w 2421171"/>
                <a:gd name="connsiteY276" fmla="*/ 3550118 h 5922355"/>
                <a:gd name="connsiteX277" fmla="*/ 2279824 w 2421171"/>
                <a:gd name="connsiteY277" fmla="*/ 3555061 h 5922355"/>
                <a:gd name="connsiteX278" fmla="*/ 2275609 w 2421171"/>
                <a:gd name="connsiteY278" fmla="*/ 3563486 h 5922355"/>
                <a:gd name="connsiteX279" fmla="*/ 2270439 w 2421171"/>
                <a:gd name="connsiteY279" fmla="*/ 3559105 h 5922355"/>
                <a:gd name="connsiteX280" fmla="*/ 2273193 w 2421171"/>
                <a:gd name="connsiteY280" fmla="*/ 3550118 h 5922355"/>
                <a:gd name="connsiteX281" fmla="*/ 2268809 w 2421171"/>
                <a:gd name="connsiteY281" fmla="*/ 3330280 h 5922355"/>
                <a:gd name="connsiteX282" fmla="*/ 2268978 w 2421171"/>
                <a:gd name="connsiteY282" fmla="*/ 3326124 h 5922355"/>
                <a:gd name="connsiteX283" fmla="*/ 2271113 w 2421171"/>
                <a:gd name="connsiteY283" fmla="*/ 3326067 h 5922355"/>
                <a:gd name="connsiteX284" fmla="*/ 2270888 w 2421171"/>
                <a:gd name="connsiteY284" fmla="*/ 3330336 h 5922355"/>
                <a:gd name="connsiteX285" fmla="*/ 2268809 w 2421171"/>
                <a:gd name="connsiteY285" fmla="*/ 3330280 h 5922355"/>
                <a:gd name="connsiteX286" fmla="*/ 2259592 w 2421171"/>
                <a:gd name="connsiteY286" fmla="*/ 4613529 h 5922355"/>
                <a:gd name="connsiteX287" fmla="*/ 2264706 w 2421171"/>
                <a:gd name="connsiteY287" fmla="*/ 4608699 h 5922355"/>
                <a:gd name="connsiteX288" fmla="*/ 2268134 w 2421171"/>
                <a:gd name="connsiteY288" fmla="*/ 4614484 h 5922355"/>
                <a:gd name="connsiteX289" fmla="*/ 2262964 w 2421171"/>
                <a:gd name="connsiteY289" fmla="*/ 4619371 h 5922355"/>
                <a:gd name="connsiteX290" fmla="*/ 2259535 w 2421171"/>
                <a:gd name="connsiteY290" fmla="*/ 4613529 h 5922355"/>
                <a:gd name="connsiteX291" fmla="*/ 2234245 w 2421171"/>
                <a:gd name="connsiteY291" fmla="*/ 940315 h 5922355"/>
                <a:gd name="connsiteX292" fmla="*/ 2234020 w 2421171"/>
                <a:gd name="connsiteY292" fmla="*/ 944583 h 5922355"/>
                <a:gd name="connsiteX293" fmla="*/ 2231884 w 2421171"/>
                <a:gd name="connsiteY293" fmla="*/ 944527 h 5922355"/>
                <a:gd name="connsiteX294" fmla="*/ 2232053 w 2421171"/>
                <a:gd name="connsiteY294" fmla="*/ 940371 h 5922355"/>
                <a:gd name="connsiteX295" fmla="*/ 2234245 w 2421171"/>
                <a:gd name="connsiteY295" fmla="*/ 940315 h 5922355"/>
                <a:gd name="connsiteX296" fmla="*/ 2232390 w 2421171"/>
                <a:gd name="connsiteY296" fmla="*/ 565849 h 5922355"/>
                <a:gd name="connsiteX297" fmla="*/ 2228231 w 2421171"/>
                <a:gd name="connsiteY297" fmla="*/ 566074 h 5922355"/>
                <a:gd name="connsiteX298" fmla="*/ 2228231 w 2421171"/>
                <a:gd name="connsiteY298" fmla="*/ 563827 h 5922355"/>
                <a:gd name="connsiteX299" fmla="*/ 2232278 w 2421171"/>
                <a:gd name="connsiteY299" fmla="*/ 563546 h 5922355"/>
                <a:gd name="connsiteX300" fmla="*/ 2232278 w 2421171"/>
                <a:gd name="connsiteY300" fmla="*/ 565849 h 5922355"/>
                <a:gd name="connsiteX301" fmla="*/ 2237729 w 2421171"/>
                <a:gd name="connsiteY301" fmla="*/ 1546638 h 5922355"/>
                <a:gd name="connsiteX302" fmla="*/ 2227725 w 2421171"/>
                <a:gd name="connsiteY302" fmla="*/ 1499627 h 5922355"/>
                <a:gd name="connsiteX303" fmla="*/ 2237729 w 2421171"/>
                <a:gd name="connsiteY303" fmla="*/ 1546638 h 5922355"/>
                <a:gd name="connsiteX304" fmla="*/ 2174727 w 2421171"/>
                <a:gd name="connsiteY304" fmla="*/ 2457893 h 5922355"/>
                <a:gd name="connsiteX305" fmla="*/ 2178493 w 2421171"/>
                <a:gd name="connsiteY305" fmla="*/ 2455309 h 5922355"/>
                <a:gd name="connsiteX306" fmla="*/ 2180122 w 2421171"/>
                <a:gd name="connsiteY306" fmla="*/ 2458792 h 5922355"/>
                <a:gd name="connsiteX307" fmla="*/ 2176301 w 2421171"/>
                <a:gd name="connsiteY307" fmla="*/ 2461376 h 5922355"/>
                <a:gd name="connsiteX308" fmla="*/ 2174727 w 2421171"/>
                <a:gd name="connsiteY308" fmla="*/ 2457949 h 5922355"/>
                <a:gd name="connsiteX309" fmla="*/ 2176750 w 2421171"/>
                <a:gd name="connsiteY309" fmla="*/ 2811633 h 5922355"/>
                <a:gd name="connsiteX310" fmla="*/ 2184113 w 2421171"/>
                <a:gd name="connsiteY310" fmla="*/ 2816857 h 5922355"/>
                <a:gd name="connsiteX311" fmla="*/ 2175345 w 2421171"/>
                <a:gd name="connsiteY311" fmla="*/ 2825394 h 5922355"/>
                <a:gd name="connsiteX312" fmla="*/ 2167589 w 2421171"/>
                <a:gd name="connsiteY312" fmla="*/ 2821575 h 5922355"/>
                <a:gd name="connsiteX313" fmla="*/ 2176750 w 2421171"/>
                <a:gd name="connsiteY313" fmla="*/ 2811690 h 5922355"/>
                <a:gd name="connsiteX314" fmla="*/ 2175233 w 2421171"/>
                <a:gd name="connsiteY314" fmla="*/ 2365891 h 5922355"/>
                <a:gd name="connsiteX315" fmla="*/ 2187372 w 2421171"/>
                <a:gd name="connsiteY315" fmla="*/ 2358590 h 5922355"/>
                <a:gd name="connsiteX316" fmla="*/ 2192149 w 2421171"/>
                <a:gd name="connsiteY316" fmla="*/ 2363251 h 5922355"/>
                <a:gd name="connsiteX317" fmla="*/ 2180291 w 2421171"/>
                <a:gd name="connsiteY317" fmla="*/ 2371508 h 5922355"/>
                <a:gd name="connsiteX318" fmla="*/ 2175233 w 2421171"/>
                <a:gd name="connsiteY318" fmla="*/ 2365891 h 5922355"/>
                <a:gd name="connsiteX319" fmla="*/ 2185911 w 2421171"/>
                <a:gd name="connsiteY319" fmla="*/ 1420375 h 5922355"/>
                <a:gd name="connsiteX320" fmla="*/ 2189845 w 2421171"/>
                <a:gd name="connsiteY320" fmla="*/ 1417566 h 5922355"/>
                <a:gd name="connsiteX321" fmla="*/ 2192655 w 2421171"/>
                <a:gd name="connsiteY321" fmla="*/ 1421161 h 5922355"/>
                <a:gd name="connsiteX322" fmla="*/ 2189564 w 2421171"/>
                <a:gd name="connsiteY322" fmla="*/ 1424868 h 5922355"/>
                <a:gd name="connsiteX323" fmla="*/ 2185911 w 2421171"/>
                <a:gd name="connsiteY323" fmla="*/ 1420318 h 5922355"/>
                <a:gd name="connsiteX324" fmla="*/ 2195859 w 2421171"/>
                <a:gd name="connsiteY324" fmla="*/ 2392402 h 5922355"/>
                <a:gd name="connsiteX325" fmla="*/ 2194510 w 2421171"/>
                <a:gd name="connsiteY325" fmla="*/ 2394312 h 5922355"/>
                <a:gd name="connsiteX326" fmla="*/ 2191026 w 2421171"/>
                <a:gd name="connsiteY326" fmla="*/ 2391784 h 5922355"/>
                <a:gd name="connsiteX327" fmla="*/ 2192374 w 2421171"/>
                <a:gd name="connsiteY327" fmla="*/ 2389931 h 5922355"/>
                <a:gd name="connsiteX328" fmla="*/ 2195859 w 2421171"/>
                <a:gd name="connsiteY328" fmla="*/ 2392402 h 5922355"/>
                <a:gd name="connsiteX329" fmla="*/ 2193329 w 2421171"/>
                <a:gd name="connsiteY329" fmla="*/ 853649 h 5922355"/>
                <a:gd name="connsiteX330" fmla="*/ 2196646 w 2421171"/>
                <a:gd name="connsiteY330" fmla="*/ 850504 h 5922355"/>
                <a:gd name="connsiteX331" fmla="*/ 2200130 w 2421171"/>
                <a:gd name="connsiteY331" fmla="*/ 854660 h 5922355"/>
                <a:gd name="connsiteX332" fmla="*/ 2195971 w 2421171"/>
                <a:gd name="connsiteY332" fmla="*/ 856963 h 5922355"/>
                <a:gd name="connsiteX333" fmla="*/ 2193329 w 2421171"/>
                <a:gd name="connsiteY333" fmla="*/ 853649 h 5922355"/>
                <a:gd name="connsiteX334" fmla="*/ 2200861 w 2421171"/>
                <a:gd name="connsiteY334" fmla="*/ 934586 h 5922355"/>
                <a:gd name="connsiteX335" fmla="*/ 2203671 w 2421171"/>
                <a:gd name="connsiteY335" fmla="*/ 937282 h 5922355"/>
                <a:gd name="connsiteX336" fmla="*/ 2202210 w 2421171"/>
                <a:gd name="connsiteY336" fmla="*/ 939191 h 5922355"/>
                <a:gd name="connsiteX337" fmla="*/ 2199456 w 2421171"/>
                <a:gd name="connsiteY337" fmla="*/ 936495 h 5922355"/>
                <a:gd name="connsiteX338" fmla="*/ 2200861 w 2421171"/>
                <a:gd name="connsiteY338" fmla="*/ 934586 h 5922355"/>
                <a:gd name="connsiteX339" fmla="*/ 2204739 w 2421171"/>
                <a:gd name="connsiteY339" fmla="*/ 1683068 h 5922355"/>
                <a:gd name="connsiteX340" fmla="*/ 2201479 w 2421171"/>
                <a:gd name="connsiteY340" fmla="*/ 1686607 h 5922355"/>
                <a:gd name="connsiteX341" fmla="*/ 2194960 w 2421171"/>
                <a:gd name="connsiteY341" fmla="*/ 1684079 h 5922355"/>
                <a:gd name="connsiteX342" fmla="*/ 2199062 w 2421171"/>
                <a:gd name="connsiteY342" fmla="*/ 1679136 h 5922355"/>
                <a:gd name="connsiteX343" fmla="*/ 2204739 w 2421171"/>
                <a:gd name="connsiteY343" fmla="*/ 1683068 h 5922355"/>
                <a:gd name="connsiteX344" fmla="*/ 2214405 w 2421171"/>
                <a:gd name="connsiteY344" fmla="*/ 2313544 h 5922355"/>
                <a:gd name="connsiteX345" fmla="*/ 2201535 w 2421171"/>
                <a:gd name="connsiteY345" fmla="*/ 2279843 h 5922355"/>
                <a:gd name="connsiteX346" fmla="*/ 2214405 w 2421171"/>
                <a:gd name="connsiteY346" fmla="*/ 2313544 h 5922355"/>
                <a:gd name="connsiteX347" fmla="*/ 2211820 w 2421171"/>
                <a:gd name="connsiteY347" fmla="*/ 1253221 h 5922355"/>
                <a:gd name="connsiteX348" fmla="*/ 2219632 w 2421171"/>
                <a:gd name="connsiteY348" fmla="*/ 1244010 h 5922355"/>
                <a:gd name="connsiteX349" fmla="*/ 2222724 w 2421171"/>
                <a:gd name="connsiteY349" fmla="*/ 1247043 h 5922355"/>
                <a:gd name="connsiteX350" fmla="*/ 2215080 w 2421171"/>
                <a:gd name="connsiteY350" fmla="*/ 1256479 h 5922355"/>
                <a:gd name="connsiteX351" fmla="*/ 2211820 w 2421171"/>
                <a:gd name="connsiteY351" fmla="*/ 1253165 h 5922355"/>
                <a:gd name="connsiteX352" fmla="*/ 2224072 w 2421171"/>
                <a:gd name="connsiteY352" fmla="*/ 1669139 h 5922355"/>
                <a:gd name="connsiteX353" fmla="*/ 2228175 w 2421171"/>
                <a:gd name="connsiteY353" fmla="*/ 1670768 h 5922355"/>
                <a:gd name="connsiteX354" fmla="*/ 2228344 w 2421171"/>
                <a:gd name="connsiteY354" fmla="*/ 1675036 h 5922355"/>
                <a:gd name="connsiteX355" fmla="*/ 2223904 w 2421171"/>
                <a:gd name="connsiteY355" fmla="*/ 1674587 h 5922355"/>
                <a:gd name="connsiteX356" fmla="*/ 2224072 w 2421171"/>
                <a:gd name="connsiteY356" fmla="*/ 1669139 h 5922355"/>
                <a:gd name="connsiteX357" fmla="*/ 2237167 w 2421171"/>
                <a:gd name="connsiteY357" fmla="*/ 2315116 h 5922355"/>
                <a:gd name="connsiteX358" fmla="*/ 2233121 w 2421171"/>
                <a:gd name="connsiteY358" fmla="*/ 2313263 h 5922355"/>
                <a:gd name="connsiteX359" fmla="*/ 2235593 w 2421171"/>
                <a:gd name="connsiteY359" fmla="*/ 2307702 h 5922355"/>
                <a:gd name="connsiteX360" fmla="*/ 2239640 w 2421171"/>
                <a:gd name="connsiteY360" fmla="*/ 2309387 h 5922355"/>
                <a:gd name="connsiteX361" fmla="*/ 2237167 w 2421171"/>
                <a:gd name="connsiteY361" fmla="*/ 2315116 h 5922355"/>
                <a:gd name="connsiteX362" fmla="*/ 2237167 w 2421171"/>
                <a:gd name="connsiteY362" fmla="*/ 2040628 h 5922355"/>
                <a:gd name="connsiteX363" fmla="*/ 2233795 w 2421171"/>
                <a:gd name="connsiteY363" fmla="*/ 2038156 h 5922355"/>
                <a:gd name="connsiteX364" fmla="*/ 2237673 w 2421171"/>
                <a:gd name="connsiteY364" fmla="*/ 2033326 h 5922355"/>
                <a:gd name="connsiteX365" fmla="*/ 2241157 w 2421171"/>
                <a:gd name="connsiteY365" fmla="*/ 2035741 h 5922355"/>
                <a:gd name="connsiteX366" fmla="*/ 2237167 w 2421171"/>
                <a:gd name="connsiteY366" fmla="*/ 2040628 h 5922355"/>
                <a:gd name="connsiteX367" fmla="*/ 2238403 w 2421171"/>
                <a:gd name="connsiteY367" fmla="*/ 1179362 h 5922355"/>
                <a:gd name="connsiteX368" fmla="*/ 2240595 w 2421171"/>
                <a:gd name="connsiteY368" fmla="*/ 1179362 h 5922355"/>
                <a:gd name="connsiteX369" fmla="*/ 2240877 w 2421171"/>
                <a:gd name="connsiteY369" fmla="*/ 1183574 h 5922355"/>
                <a:gd name="connsiteX370" fmla="*/ 2238628 w 2421171"/>
                <a:gd name="connsiteY370" fmla="*/ 1183574 h 5922355"/>
                <a:gd name="connsiteX371" fmla="*/ 2238403 w 2421171"/>
                <a:gd name="connsiteY371" fmla="*/ 1179306 h 5922355"/>
                <a:gd name="connsiteX372" fmla="*/ 2237729 w 2421171"/>
                <a:gd name="connsiteY372" fmla="*/ 2793210 h 5922355"/>
                <a:gd name="connsiteX373" fmla="*/ 2236605 w 2421171"/>
                <a:gd name="connsiteY373" fmla="*/ 2791301 h 5922355"/>
                <a:gd name="connsiteX374" fmla="*/ 2239303 w 2421171"/>
                <a:gd name="connsiteY374" fmla="*/ 2788156 h 5922355"/>
                <a:gd name="connsiteX375" fmla="*/ 2241326 w 2421171"/>
                <a:gd name="connsiteY375" fmla="*/ 2791750 h 5922355"/>
                <a:gd name="connsiteX376" fmla="*/ 2237729 w 2421171"/>
                <a:gd name="connsiteY376" fmla="*/ 2793210 h 5922355"/>
                <a:gd name="connsiteX377" fmla="*/ 2232559 w 2421171"/>
                <a:gd name="connsiteY377" fmla="*/ 2952725 h 5922355"/>
                <a:gd name="connsiteX378" fmla="*/ 2228006 w 2421171"/>
                <a:gd name="connsiteY378" fmla="*/ 2948456 h 5922355"/>
                <a:gd name="connsiteX379" fmla="*/ 2232896 w 2421171"/>
                <a:gd name="connsiteY379" fmla="*/ 2943345 h 5922355"/>
                <a:gd name="connsiteX380" fmla="*/ 2238628 w 2421171"/>
                <a:gd name="connsiteY380" fmla="*/ 2946097 h 5922355"/>
                <a:gd name="connsiteX381" fmla="*/ 2232503 w 2421171"/>
                <a:gd name="connsiteY381" fmla="*/ 2952725 h 5922355"/>
                <a:gd name="connsiteX382" fmla="*/ 2233514 w 2421171"/>
                <a:gd name="connsiteY382" fmla="*/ 3222383 h 5922355"/>
                <a:gd name="connsiteX383" fmla="*/ 2235537 w 2421171"/>
                <a:gd name="connsiteY383" fmla="*/ 3221316 h 5922355"/>
                <a:gd name="connsiteX384" fmla="*/ 2237673 w 2421171"/>
                <a:gd name="connsiteY384" fmla="*/ 3224855 h 5922355"/>
                <a:gd name="connsiteX385" fmla="*/ 2235593 w 2421171"/>
                <a:gd name="connsiteY385" fmla="*/ 3225922 h 5922355"/>
                <a:gd name="connsiteX386" fmla="*/ 2233514 w 2421171"/>
                <a:gd name="connsiteY386" fmla="*/ 3222383 h 5922355"/>
                <a:gd name="connsiteX387" fmla="*/ 2232165 w 2421171"/>
                <a:gd name="connsiteY387" fmla="*/ 3852802 h 5922355"/>
                <a:gd name="connsiteX388" fmla="*/ 2227669 w 2421171"/>
                <a:gd name="connsiteY388" fmla="*/ 3851117 h 5922355"/>
                <a:gd name="connsiteX389" fmla="*/ 2233626 w 2421171"/>
                <a:gd name="connsiteY389" fmla="*/ 3847466 h 5922355"/>
                <a:gd name="connsiteX390" fmla="*/ 2238010 w 2421171"/>
                <a:gd name="connsiteY390" fmla="*/ 3848983 h 5922355"/>
                <a:gd name="connsiteX391" fmla="*/ 2232165 w 2421171"/>
                <a:gd name="connsiteY391" fmla="*/ 3852802 h 5922355"/>
                <a:gd name="connsiteX392" fmla="*/ 2223679 w 2421171"/>
                <a:gd name="connsiteY392" fmla="*/ 4422393 h 5922355"/>
                <a:gd name="connsiteX393" fmla="*/ 2225702 w 2421171"/>
                <a:gd name="connsiteY393" fmla="*/ 4421325 h 5922355"/>
                <a:gd name="connsiteX394" fmla="*/ 2228568 w 2421171"/>
                <a:gd name="connsiteY394" fmla="*/ 4424583 h 5922355"/>
                <a:gd name="connsiteX395" fmla="*/ 2224691 w 2421171"/>
                <a:gd name="connsiteY395" fmla="*/ 4426381 h 5922355"/>
                <a:gd name="connsiteX396" fmla="*/ 2223735 w 2421171"/>
                <a:gd name="connsiteY396" fmla="*/ 4422393 h 5922355"/>
                <a:gd name="connsiteX397" fmla="*/ 2219688 w 2421171"/>
                <a:gd name="connsiteY397" fmla="*/ 2071295 h 5922355"/>
                <a:gd name="connsiteX398" fmla="*/ 2222049 w 2421171"/>
                <a:gd name="connsiteY398" fmla="*/ 2067083 h 5922355"/>
                <a:gd name="connsiteX399" fmla="*/ 2225140 w 2421171"/>
                <a:gd name="connsiteY399" fmla="*/ 2069273 h 5922355"/>
                <a:gd name="connsiteX400" fmla="*/ 2222835 w 2421171"/>
                <a:gd name="connsiteY400" fmla="*/ 2073542 h 5922355"/>
                <a:gd name="connsiteX401" fmla="*/ 2219688 w 2421171"/>
                <a:gd name="connsiteY401" fmla="*/ 2071351 h 5922355"/>
                <a:gd name="connsiteX402" fmla="*/ 2216373 w 2421171"/>
                <a:gd name="connsiteY402" fmla="*/ 2396896 h 5922355"/>
                <a:gd name="connsiteX403" fmla="*/ 2208841 w 2421171"/>
                <a:gd name="connsiteY403" fmla="*/ 2392234 h 5922355"/>
                <a:gd name="connsiteX404" fmla="*/ 2211258 w 2421171"/>
                <a:gd name="connsiteY404" fmla="*/ 2374485 h 5922355"/>
                <a:gd name="connsiteX405" fmla="*/ 2217160 w 2421171"/>
                <a:gd name="connsiteY405" fmla="*/ 2388302 h 5922355"/>
                <a:gd name="connsiteX406" fmla="*/ 2216429 w 2421171"/>
                <a:gd name="connsiteY406" fmla="*/ 2396952 h 5922355"/>
                <a:gd name="connsiteX407" fmla="*/ 2209459 w 2421171"/>
                <a:gd name="connsiteY407" fmla="*/ 3140604 h 5922355"/>
                <a:gd name="connsiteX408" fmla="*/ 2212438 w 2421171"/>
                <a:gd name="connsiteY408" fmla="*/ 3137683 h 5922355"/>
                <a:gd name="connsiteX409" fmla="*/ 2217497 w 2421171"/>
                <a:gd name="connsiteY409" fmla="*/ 3141053 h 5922355"/>
                <a:gd name="connsiteX410" fmla="*/ 2214405 w 2421171"/>
                <a:gd name="connsiteY410" fmla="*/ 3144311 h 5922355"/>
                <a:gd name="connsiteX411" fmla="*/ 2209459 w 2421171"/>
                <a:gd name="connsiteY411" fmla="*/ 3140660 h 5922355"/>
                <a:gd name="connsiteX412" fmla="*/ 2195297 w 2421171"/>
                <a:gd name="connsiteY412" fmla="*/ 4211373 h 5922355"/>
                <a:gd name="connsiteX413" fmla="*/ 2200523 w 2421171"/>
                <a:gd name="connsiteY413" fmla="*/ 4207385 h 5922355"/>
                <a:gd name="connsiteX414" fmla="*/ 2209853 w 2421171"/>
                <a:gd name="connsiteY414" fmla="*/ 4214911 h 5922355"/>
                <a:gd name="connsiteX415" fmla="*/ 2204402 w 2421171"/>
                <a:gd name="connsiteY415" fmla="*/ 4218675 h 5922355"/>
                <a:gd name="connsiteX416" fmla="*/ 2195297 w 2421171"/>
                <a:gd name="connsiteY416" fmla="*/ 4211373 h 5922355"/>
                <a:gd name="connsiteX417" fmla="*/ 2188834 w 2421171"/>
                <a:gd name="connsiteY417" fmla="*/ 3925258 h 5922355"/>
                <a:gd name="connsiteX418" fmla="*/ 2192487 w 2421171"/>
                <a:gd name="connsiteY418" fmla="*/ 3922450 h 5922355"/>
                <a:gd name="connsiteX419" fmla="*/ 2195297 w 2421171"/>
                <a:gd name="connsiteY419" fmla="*/ 3927673 h 5922355"/>
                <a:gd name="connsiteX420" fmla="*/ 2191026 w 2421171"/>
                <a:gd name="connsiteY420" fmla="*/ 3929077 h 5922355"/>
                <a:gd name="connsiteX421" fmla="*/ 2188834 w 2421171"/>
                <a:gd name="connsiteY421" fmla="*/ 3925258 h 5922355"/>
                <a:gd name="connsiteX422" fmla="*/ 2188496 w 2421171"/>
                <a:gd name="connsiteY422" fmla="*/ 3548826 h 5922355"/>
                <a:gd name="connsiteX423" fmla="*/ 2197545 w 2421171"/>
                <a:gd name="connsiteY423" fmla="*/ 3555678 h 5922355"/>
                <a:gd name="connsiteX424" fmla="*/ 2190744 w 2421171"/>
                <a:gd name="connsiteY424" fmla="*/ 3565901 h 5922355"/>
                <a:gd name="connsiteX425" fmla="*/ 2183382 w 2421171"/>
                <a:gd name="connsiteY425" fmla="*/ 3556297 h 5922355"/>
                <a:gd name="connsiteX426" fmla="*/ 2188496 w 2421171"/>
                <a:gd name="connsiteY426" fmla="*/ 3548882 h 5922355"/>
                <a:gd name="connsiteX427" fmla="*/ 2181022 w 2421171"/>
                <a:gd name="connsiteY427" fmla="*/ 3768046 h 5922355"/>
                <a:gd name="connsiteX428" fmla="*/ 2183045 w 2421171"/>
                <a:gd name="connsiteY428" fmla="*/ 3772090 h 5922355"/>
                <a:gd name="connsiteX429" fmla="*/ 2180403 w 2421171"/>
                <a:gd name="connsiteY429" fmla="*/ 3775741 h 5922355"/>
                <a:gd name="connsiteX430" fmla="*/ 2177143 w 2421171"/>
                <a:gd name="connsiteY430" fmla="*/ 3772652 h 5922355"/>
                <a:gd name="connsiteX431" fmla="*/ 2180965 w 2421171"/>
                <a:gd name="connsiteY431" fmla="*/ 3767990 h 5922355"/>
                <a:gd name="connsiteX432" fmla="*/ 2166409 w 2421171"/>
                <a:gd name="connsiteY432" fmla="*/ 2899872 h 5922355"/>
                <a:gd name="connsiteX433" fmla="*/ 2181022 w 2421171"/>
                <a:gd name="connsiteY433" fmla="*/ 2913127 h 5922355"/>
                <a:gd name="connsiteX434" fmla="*/ 2181022 w 2421171"/>
                <a:gd name="connsiteY434" fmla="*/ 2913127 h 5922355"/>
                <a:gd name="connsiteX435" fmla="*/ 2176863 w 2421171"/>
                <a:gd name="connsiteY435" fmla="*/ 2944468 h 5922355"/>
                <a:gd name="connsiteX436" fmla="*/ 2181022 w 2421171"/>
                <a:gd name="connsiteY436" fmla="*/ 2913127 h 5922355"/>
                <a:gd name="connsiteX437" fmla="*/ 2181022 w 2421171"/>
                <a:gd name="connsiteY437" fmla="*/ 2913127 h 5922355"/>
                <a:gd name="connsiteX438" fmla="*/ 2166409 w 2421171"/>
                <a:gd name="connsiteY438" fmla="*/ 2899872 h 5922355"/>
                <a:gd name="connsiteX439" fmla="*/ 2161407 w 2421171"/>
                <a:gd name="connsiteY439" fmla="*/ 2071239 h 5922355"/>
                <a:gd name="connsiteX440" fmla="*/ 2165903 w 2421171"/>
                <a:gd name="connsiteY440" fmla="*/ 2066352 h 5922355"/>
                <a:gd name="connsiteX441" fmla="*/ 2175738 w 2421171"/>
                <a:gd name="connsiteY441" fmla="*/ 2065285 h 5922355"/>
                <a:gd name="connsiteX442" fmla="*/ 2184337 w 2421171"/>
                <a:gd name="connsiteY442" fmla="*/ 2053771 h 5922355"/>
                <a:gd name="connsiteX443" fmla="*/ 2175738 w 2421171"/>
                <a:gd name="connsiteY443" fmla="*/ 2065285 h 5922355"/>
                <a:gd name="connsiteX444" fmla="*/ 2169556 w 2421171"/>
                <a:gd name="connsiteY444" fmla="*/ 2072924 h 5922355"/>
                <a:gd name="connsiteX445" fmla="*/ 2161407 w 2421171"/>
                <a:gd name="connsiteY445" fmla="*/ 2071239 h 5922355"/>
                <a:gd name="connsiteX446" fmla="*/ 2159497 w 2421171"/>
                <a:gd name="connsiteY446" fmla="*/ 3458903 h 5922355"/>
                <a:gd name="connsiteX447" fmla="*/ 2147244 w 2421171"/>
                <a:gd name="connsiteY447" fmla="*/ 3450983 h 5922355"/>
                <a:gd name="connsiteX448" fmla="*/ 2149380 w 2421171"/>
                <a:gd name="connsiteY448" fmla="*/ 3446939 h 5922355"/>
                <a:gd name="connsiteX449" fmla="*/ 2163149 w 2421171"/>
                <a:gd name="connsiteY449" fmla="*/ 3455757 h 5922355"/>
                <a:gd name="connsiteX450" fmla="*/ 2159497 w 2421171"/>
                <a:gd name="connsiteY450" fmla="*/ 3458903 h 5922355"/>
                <a:gd name="connsiteX451" fmla="*/ 2159384 w 2421171"/>
                <a:gd name="connsiteY451" fmla="*/ 3847803 h 5922355"/>
                <a:gd name="connsiteX452" fmla="*/ 2153595 w 2421171"/>
                <a:gd name="connsiteY452" fmla="*/ 3857858 h 5922355"/>
                <a:gd name="connsiteX453" fmla="*/ 2147188 w 2421171"/>
                <a:gd name="connsiteY453" fmla="*/ 3848028 h 5922355"/>
                <a:gd name="connsiteX454" fmla="*/ 2153370 w 2421171"/>
                <a:gd name="connsiteY454" fmla="*/ 3838030 h 5922355"/>
                <a:gd name="connsiteX455" fmla="*/ 2159384 w 2421171"/>
                <a:gd name="connsiteY455" fmla="*/ 3847803 h 5922355"/>
                <a:gd name="connsiteX456" fmla="*/ 2154382 w 2421171"/>
                <a:gd name="connsiteY456" fmla="*/ 4325561 h 5922355"/>
                <a:gd name="connsiteX457" fmla="*/ 2156574 w 2421171"/>
                <a:gd name="connsiteY457" fmla="*/ 4326178 h 5922355"/>
                <a:gd name="connsiteX458" fmla="*/ 2156124 w 2421171"/>
                <a:gd name="connsiteY458" fmla="*/ 4330503 h 5922355"/>
                <a:gd name="connsiteX459" fmla="*/ 2153876 w 2421171"/>
                <a:gd name="connsiteY459" fmla="*/ 4329829 h 5922355"/>
                <a:gd name="connsiteX460" fmla="*/ 2154382 w 2421171"/>
                <a:gd name="connsiteY460" fmla="*/ 4325617 h 5922355"/>
                <a:gd name="connsiteX461" fmla="*/ 2151572 w 2421171"/>
                <a:gd name="connsiteY461" fmla="*/ 4655879 h 5922355"/>
                <a:gd name="connsiteX462" fmla="*/ 2149324 w 2421171"/>
                <a:gd name="connsiteY462" fmla="*/ 4656497 h 5922355"/>
                <a:gd name="connsiteX463" fmla="*/ 2148481 w 2421171"/>
                <a:gd name="connsiteY463" fmla="*/ 4652285 h 5922355"/>
                <a:gd name="connsiteX464" fmla="*/ 2150616 w 2421171"/>
                <a:gd name="connsiteY464" fmla="*/ 4651723 h 5922355"/>
                <a:gd name="connsiteX465" fmla="*/ 2151572 w 2421171"/>
                <a:gd name="connsiteY465" fmla="*/ 4655935 h 5922355"/>
                <a:gd name="connsiteX466" fmla="*/ 2138308 w 2421171"/>
                <a:gd name="connsiteY466" fmla="*/ 4687221 h 5922355"/>
                <a:gd name="connsiteX467" fmla="*/ 2142692 w 2421171"/>
                <a:gd name="connsiteY467" fmla="*/ 4682165 h 5922355"/>
                <a:gd name="connsiteX468" fmla="*/ 2149942 w 2421171"/>
                <a:gd name="connsiteY468" fmla="*/ 4687782 h 5922355"/>
                <a:gd name="connsiteX469" fmla="*/ 2145558 w 2421171"/>
                <a:gd name="connsiteY469" fmla="*/ 4692894 h 5922355"/>
                <a:gd name="connsiteX470" fmla="*/ 2138308 w 2421171"/>
                <a:gd name="connsiteY470" fmla="*/ 4687164 h 5922355"/>
                <a:gd name="connsiteX471" fmla="*/ 2137296 w 2421171"/>
                <a:gd name="connsiteY471" fmla="*/ 2535572 h 5922355"/>
                <a:gd name="connsiteX472" fmla="*/ 2160789 w 2421171"/>
                <a:gd name="connsiteY472" fmla="*/ 2520182 h 5922355"/>
                <a:gd name="connsiteX473" fmla="*/ 2137296 w 2421171"/>
                <a:gd name="connsiteY473" fmla="*/ 2535572 h 5922355"/>
                <a:gd name="connsiteX474" fmla="*/ 2146626 w 2421171"/>
                <a:gd name="connsiteY474" fmla="*/ 2287145 h 5922355"/>
                <a:gd name="connsiteX475" fmla="*/ 2133925 w 2421171"/>
                <a:gd name="connsiteY475" fmla="*/ 2263667 h 5922355"/>
                <a:gd name="connsiteX476" fmla="*/ 2136341 w 2421171"/>
                <a:gd name="connsiteY476" fmla="*/ 2254568 h 5922355"/>
                <a:gd name="connsiteX477" fmla="*/ 2146907 w 2421171"/>
                <a:gd name="connsiteY477" fmla="*/ 2258556 h 5922355"/>
                <a:gd name="connsiteX478" fmla="*/ 2146626 w 2421171"/>
                <a:gd name="connsiteY478" fmla="*/ 2287145 h 5922355"/>
                <a:gd name="connsiteX479" fmla="*/ 2129035 w 2421171"/>
                <a:gd name="connsiteY479" fmla="*/ 4216990 h 5922355"/>
                <a:gd name="connsiteX480" fmla="*/ 2131620 w 2421171"/>
                <a:gd name="connsiteY480" fmla="*/ 4213058 h 5922355"/>
                <a:gd name="connsiteX481" fmla="*/ 2135161 w 2421171"/>
                <a:gd name="connsiteY481" fmla="*/ 4214687 h 5922355"/>
                <a:gd name="connsiteX482" fmla="*/ 2132463 w 2421171"/>
                <a:gd name="connsiteY482" fmla="*/ 4218619 h 5922355"/>
                <a:gd name="connsiteX483" fmla="*/ 2129035 w 2421171"/>
                <a:gd name="connsiteY483" fmla="*/ 4216990 h 5922355"/>
                <a:gd name="connsiteX484" fmla="*/ 2095201 w 2421171"/>
                <a:gd name="connsiteY484" fmla="*/ 2491986 h 5922355"/>
                <a:gd name="connsiteX485" fmla="*/ 2094078 w 2421171"/>
                <a:gd name="connsiteY485" fmla="*/ 2482606 h 5922355"/>
                <a:gd name="connsiteX486" fmla="*/ 2105037 w 2421171"/>
                <a:gd name="connsiteY486" fmla="*/ 2480248 h 5922355"/>
                <a:gd name="connsiteX487" fmla="*/ 2113916 w 2421171"/>
                <a:gd name="connsiteY487" fmla="*/ 2498951 h 5922355"/>
                <a:gd name="connsiteX488" fmla="*/ 2095258 w 2421171"/>
                <a:gd name="connsiteY488" fmla="*/ 2491986 h 5922355"/>
                <a:gd name="connsiteX489" fmla="*/ 2113580 w 2421171"/>
                <a:gd name="connsiteY489" fmla="*/ 2887459 h 5922355"/>
                <a:gd name="connsiteX490" fmla="*/ 2119087 w 2421171"/>
                <a:gd name="connsiteY490" fmla="*/ 2891840 h 5922355"/>
                <a:gd name="connsiteX491" fmla="*/ 2117457 w 2421171"/>
                <a:gd name="connsiteY491" fmla="*/ 2896951 h 5922355"/>
                <a:gd name="connsiteX492" fmla="*/ 2111500 w 2421171"/>
                <a:gd name="connsiteY492" fmla="*/ 2893076 h 5922355"/>
                <a:gd name="connsiteX493" fmla="*/ 2113580 w 2421171"/>
                <a:gd name="connsiteY493" fmla="*/ 2887459 h 5922355"/>
                <a:gd name="connsiteX494" fmla="*/ 2099248 w 2421171"/>
                <a:gd name="connsiteY494" fmla="*/ 1986090 h 5922355"/>
                <a:gd name="connsiteX495" fmla="*/ 2101946 w 2421171"/>
                <a:gd name="connsiteY495" fmla="*/ 1982495 h 5922355"/>
                <a:gd name="connsiteX496" fmla="*/ 2106217 w 2421171"/>
                <a:gd name="connsiteY496" fmla="*/ 1982888 h 5922355"/>
                <a:gd name="connsiteX497" fmla="*/ 2103407 w 2421171"/>
                <a:gd name="connsiteY497" fmla="*/ 1987718 h 5922355"/>
                <a:gd name="connsiteX498" fmla="*/ 2099248 w 2421171"/>
                <a:gd name="connsiteY498" fmla="*/ 1986090 h 5922355"/>
                <a:gd name="connsiteX499" fmla="*/ 2105711 w 2421171"/>
                <a:gd name="connsiteY499" fmla="*/ 1919307 h 5922355"/>
                <a:gd name="connsiteX500" fmla="*/ 2109421 w 2421171"/>
                <a:gd name="connsiteY500" fmla="*/ 1917285 h 5922355"/>
                <a:gd name="connsiteX501" fmla="*/ 2112456 w 2421171"/>
                <a:gd name="connsiteY501" fmla="*/ 1920599 h 5922355"/>
                <a:gd name="connsiteX502" fmla="*/ 2107566 w 2421171"/>
                <a:gd name="connsiteY502" fmla="*/ 1923576 h 5922355"/>
                <a:gd name="connsiteX503" fmla="*/ 2105767 w 2421171"/>
                <a:gd name="connsiteY503" fmla="*/ 1919363 h 5922355"/>
                <a:gd name="connsiteX504" fmla="*/ 2111051 w 2421171"/>
                <a:gd name="connsiteY504" fmla="*/ 1735304 h 5922355"/>
                <a:gd name="connsiteX505" fmla="*/ 2117120 w 2421171"/>
                <a:gd name="connsiteY505" fmla="*/ 1728732 h 5922355"/>
                <a:gd name="connsiteX506" fmla="*/ 2120212 w 2421171"/>
                <a:gd name="connsiteY506" fmla="*/ 1734517 h 5922355"/>
                <a:gd name="connsiteX507" fmla="*/ 2112961 w 2421171"/>
                <a:gd name="connsiteY507" fmla="*/ 1739516 h 5922355"/>
                <a:gd name="connsiteX508" fmla="*/ 2110994 w 2421171"/>
                <a:gd name="connsiteY508" fmla="*/ 1735360 h 5922355"/>
                <a:gd name="connsiteX509" fmla="*/ 2113973 w 2421171"/>
                <a:gd name="connsiteY509" fmla="*/ 1045684 h 5922355"/>
                <a:gd name="connsiteX510" fmla="*/ 2116165 w 2421171"/>
                <a:gd name="connsiteY510" fmla="*/ 1041809 h 5922355"/>
                <a:gd name="connsiteX511" fmla="*/ 2121392 w 2421171"/>
                <a:gd name="connsiteY511" fmla="*/ 1044842 h 5922355"/>
                <a:gd name="connsiteX512" fmla="*/ 2118188 w 2421171"/>
                <a:gd name="connsiteY512" fmla="*/ 1047819 h 5922355"/>
                <a:gd name="connsiteX513" fmla="*/ 2113973 w 2421171"/>
                <a:gd name="connsiteY513" fmla="*/ 1045740 h 5922355"/>
                <a:gd name="connsiteX514" fmla="*/ 2122909 w 2421171"/>
                <a:gd name="connsiteY514" fmla="*/ 2746086 h 5922355"/>
                <a:gd name="connsiteX515" fmla="*/ 2132801 w 2421171"/>
                <a:gd name="connsiteY515" fmla="*/ 2759398 h 5922355"/>
                <a:gd name="connsiteX516" fmla="*/ 2125776 w 2421171"/>
                <a:gd name="connsiteY516" fmla="*/ 2765295 h 5922355"/>
                <a:gd name="connsiteX517" fmla="*/ 2116165 w 2421171"/>
                <a:gd name="connsiteY517" fmla="*/ 2755972 h 5922355"/>
                <a:gd name="connsiteX518" fmla="*/ 2122909 w 2421171"/>
                <a:gd name="connsiteY518" fmla="*/ 2746142 h 5922355"/>
                <a:gd name="connsiteX519" fmla="*/ 2125832 w 2421171"/>
                <a:gd name="connsiteY519" fmla="*/ 3575393 h 5922355"/>
                <a:gd name="connsiteX520" fmla="*/ 2130946 w 2421171"/>
                <a:gd name="connsiteY520" fmla="*/ 3579999 h 5922355"/>
                <a:gd name="connsiteX521" fmla="*/ 2125269 w 2421171"/>
                <a:gd name="connsiteY521" fmla="*/ 3587637 h 5922355"/>
                <a:gd name="connsiteX522" fmla="*/ 2120267 w 2421171"/>
                <a:gd name="connsiteY522" fmla="*/ 3583032 h 5922355"/>
                <a:gd name="connsiteX523" fmla="*/ 2125832 w 2421171"/>
                <a:gd name="connsiteY523" fmla="*/ 3575337 h 5922355"/>
                <a:gd name="connsiteX524" fmla="*/ 2123415 w 2421171"/>
                <a:gd name="connsiteY524" fmla="*/ 3672955 h 5922355"/>
                <a:gd name="connsiteX525" fmla="*/ 2121448 w 2421171"/>
                <a:gd name="connsiteY525" fmla="*/ 3669024 h 5922355"/>
                <a:gd name="connsiteX526" fmla="*/ 2123471 w 2421171"/>
                <a:gd name="connsiteY526" fmla="*/ 3668013 h 5922355"/>
                <a:gd name="connsiteX527" fmla="*/ 2125494 w 2421171"/>
                <a:gd name="connsiteY527" fmla="*/ 3671888 h 5922355"/>
                <a:gd name="connsiteX528" fmla="*/ 2123359 w 2421171"/>
                <a:gd name="connsiteY528" fmla="*/ 3672955 h 5922355"/>
                <a:gd name="connsiteX529" fmla="*/ 2120717 w 2421171"/>
                <a:gd name="connsiteY529" fmla="*/ 3991703 h 5922355"/>
                <a:gd name="connsiteX530" fmla="*/ 2117738 w 2421171"/>
                <a:gd name="connsiteY530" fmla="*/ 3989064 h 5922355"/>
                <a:gd name="connsiteX531" fmla="*/ 2120886 w 2421171"/>
                <a:gd name="connsiteY531" fmla="*/ 3986761 h 5922355"/>
                <a:gd name="connsiteX532" fmla="*/ 2122628 w 2421171"/>
                <a:gd name="connsiteY532" fmla="*/ 3988053 h 5922355"/>
                <a:gd name="connsiteX533" fmla="*/ 2120661 w 2421171"/>
                <a:gd name="connsiteY533" fmla="*/ 3991647 h 5922355"/>
                <a:gd name="connsiteX534" fmla="*/ 2111893 w 2421171"/>
                <a:gd name="connsiteY534" fmla="*/ 4640040 h 5922355"/>
                <a:gd name="connsiteX535" fmla="*/ 2114591 w 2421171"/>
                <a:gd name="connsiteY535" fmla="*/ 4636502 h 5922355"/>
                <a:gd name="connsiteX536" fmla="*/ 2118525 w 2421171"/>
                <a:gd name="connsiteY536" fmla="*/ 4639759 h 5922355"/>
                <a:gd name="connsiteX537" fmla="*/ 2115097 w 2421171"/>
                <a:gd name="connsiteY537" fmla="*/ 4642511 h 5922355"/>
                <a:gd name="connsiteX538" fmla="*/ 2111949 w 2421171"/>
                <a:gd name="connsiteY538" fmla="*/ 4640040 h 5922355"/>
                <a:gd name="connsiteX539" fmla="*/ 2105655 w 2421171"/>
                <a:gd name="connsiteY539" fmla="*/ 3402679 h 5922355"/>
                <a:gd name="connsiteX540" fmla="*/ 2114535 w 2421171"/>
                <a:gd name="connsiteY540" fmla="*/ 3399534 h 5922355"/>
                <a:gd name="connsiteX541" fmla="*/ 2116783 w 2421171"/>
                <a:gd name="connsiteY541" fmla="*/ 3403466 h 5922355"/>
                <a:gd name="connsiteX542" fmla="*/ 2107791 w 2421171"/>
                <a:gd name="connsiteY542" fmla="*/ 3406330 h 5922355"/>
                <a:gd name="connsiteX543" fmla="*/ 2105655 w 2421171"/>
                <a:gd name="connsiteY543" fmla="*/ 3402623 h 5922355"/>
                <a:gd name="connsiteX544" fmla="*/ 2101552 w 2421171"/>
                <a:gd name="connsiteY544" fmla="*/ 2862015 h 5922355"/>
                <a:gd name="connsiteX545" fmla="*/ 2105093 w 2421171"/>
                <a:gd name="connsiteY545" fmla="*/ 2859207 h 5922355"/>
                <a:gd name="connsiteX546" fmla="*/ 2108128 w 2421171"/>
                <a:gd name="connsiteY546" fmla="*/ 2861678 h 5922355"/>
                <a:gd name="connsiteX547" fmla="*/ 2103351 w 2421171"/>
                <a:gd name="connsiteY547" fmla="*/ 2865722 h 5922355"/>
                <a:gd name="connsiteX548" fmla="*/ 2101552 w 2421171"/>
                <a:gd name="connsiteY548" fmla="*/ 2862071 h 5922355"/>
                <a:gd name="connsiteX549" fmla="*/ 2093516 w 2421171"/>
                <a:gd name="connsiteY549" fmla="*/ 3442053 h 5922355"/>
                <a:gd name="connsiteX550" fmla="*/ 2097786 w 2421171"/>
                <a:gd name="connsiteY550" fmla="*/ 3448062 h 5922355"/>
                <a:gd name="connsiteX551" fmla="*/ 2094639 w 2421171"/>
                <a:gd name="connsiteY551" fmla="*/ 3451882 h 5922355"/>
                <a:gd name="connsiteX552" fmla="*/ 2090087 w 2421171"/>
                <a:gd name="connsiteY552" fmla="*/ 3446153 h 5922355"/>
                <a:gd name="connsiteX553" fmla="*/ 2093571 w 2421171"/>
                <a:gd name="connsiteY553" fmla="*/ 3442053 h 5922355"/>
                <a:gd name="connsiteX554" fmla="*/ 2095314 w 2421171"/>
                <a:gd name="connsiteY554" fmla="*/ 3295457 h 5922355"/>
                <a:gd name="connsiteX555" fmla="*/ 2093178 w 2421171"/>
                <a:gd name="connsiteY555" fmla="*/ 3296524 h 5922355"/>
                <a:gd name="connsiteX556" fmla="*/ 2091099 w 2421171"/>
                <a:gd name="connsiteY556" fmla="*/ 3292929 h 5922355"/>
                <a:gd name="connsiteX557" fmla="*/ 2093122 w 2421171"/>
                <a:gd name="connsiteY557" fmla="*/ 3291806 h 5922355"/>
                <a:gd name="connsiteX558" fmla="*/ 2095258 w 2421171"/>
                <a:gd name="connsiteY558" fmla="*/ 3295400 h 5922355"/>
                <a:gd name="connsiteX559" fmla="*/ 2088514 w 2421171"/>
                <a:gd name="connsiteY559" fmla="*/ 2618587 h 5922355"/>
                <a:gd name="connsiteX560" fmla="*/ 2101721 w 2421171"/>
                <a:gd name="connsiteY560" fmla="*/ 2615554 h 5922355"/>
                <a:gd name="connsiteX561" fmla="*/ 2090031 w 2421171"/>
                <a:gd name="connsiteY561" fmla="*/ 2622519 h 5922355"/>
                <a:gd name="connsiteX562" fmla="*/ 2088514 w 2421171"/>
                <a:gd name="connsiteY562" fmla="*/ 2618531 h 5922355"/>
                <a:gd name="connsiteX563" fmla="*/ 2049959 w 2421171"/>
                <a:gd name="connsiteY563" fmla="*/ 3769731 h 5922355"/>
                <a:gd name="connsiteX564" fmla="*/ 2084130 w 2421171"/>
                <a:gd name="connsiteY564" fmla="*/ 3770462 h 5922355"/>
                <a:gd name="connsiteX565" fmla="*/ 2049959 w 2421171"/>
                <a:gd name="connsiteY565" fmla="*/ 3769731 h 5922355"/>
                <a:gd name="connsiteX566" fmla="*/ 2081994 w 2421171"/>
                <a:gd name="connsiteY566" fmla="*/ 1295908 h 5922355"/>
                <a:gd name="connsiteX567" fmla="*/ 2078172 w 2421171"/>
                <a:gd name="connsiteY567" fmla="*/ 1297874 h 5922355"/>
                <a:gd name="connsiteX568" fmla="*/ 2070529 w 2421171"/>
                <a:gd name="connsiteY568" fmla="*/ 1289112 h 5922355"/>
                <a:gd name="connsiteX569" fmla="*/ 2074238 w 2421171"/>
                <a:gd name="connsiteY569" fmla="*/ 1287259 h 5922355"/>
                <a:gd name="connsiteX570" fmla="*/ 2081994 w 2421171"/>
                <a:gd name="connsiteY570" fmla="*/ 1295965 h 5922355"/>
                <a:gd name="connsiteX571" fmla="*/ 2075531 w 2421171"/>
                <a:gd name="connsiteY571" fmla="*/ 941213 h 5922355"/>
                <a:gd name="connsiteX572" fmla="*/ 2071372 w 2421171"/>
                <a:gd name="connsiteY572" fmla="*/ 940427 h 5922355"/>
                <a:gd name="connsiteX573" fmla="*/ 2071821 w 2421171"/>
                <a:gd name="connsiteY573" fmla="*/ 938180 h 5922355"/>
                <a:gd name="connsiteX574" fmla="*/ 2075980 w 2421171"/>
                <a:gd name="connsiteY574" fmla="*/ 938967 h 5922355"/>
                <a:gd name="connsiteX575" fmla="*/ 2075531 w 2421171"/>
                <a:gd name="connsiteY575" fmla="*/ 941213 h 5922355"/>
                <a:gd name="connsiteX576" fmla="*/ 2047655 w 2421171"/>
                <a:gd name="connsiteY576" fmla="*/ 1183574 h 5922355"/>
                <a:gd name="connsiteX577" fmla="*/ 2051983 w 2421171"/>
                <a:gd name="connsiteY577" fmla="*/ 1178407 h 5922355"/>
                <a:gd name="connsiteX578" fmla="*/ 2053724 w 2421171"/>
                <a:gd name="connsiteY578" fmla="*/ 1182900 h 5922355"/>
                <a:gd name="connsiteX579" fmla="*/ 2050352 w 2421171"/>
                <a:gd name="connsiteY579" fmla="*/ 1189191 h 5922355"/>
                <a:gd name="connsiteX580" fmla="*/ 2047655 w 2421171"/>
                <a:gd name="connsiteY580" fmla="*/ 1183518 h 5922355"/>
                <a:gd name="connsiteX581" fmla="*/ 2047935 w 2421171"/>
                <a:gd name="connsiteY581" fmla="*/ 1275071 h 5922355"/>
                <a:gd name="connsiteX582" fmla="*/ 2051027 w 2421171"/>
                <a:gd name="connsiteY582" fmla="*/ 1280463 h 5922355"/>
                <a:gd name="connsiteX583" fmla="*/ 2047093 w 2421171"/>
                <a:gd name="connsiteY583" fmla="*/ 1282204 h 5922355"/>
                <a:gd name="connsiteX584" fmla="*/ 2043945 w 2421171"/>
                <a:gd name="connsiteY584" fmla="*/ 1276699 h 5922355"/>
                <a:gd name="connsiteX585" fmla="*/ 2047879 w 2421171"/>
                <a:gd name="connsiteY585" fmla="*/ 1275071 h 5922355"/>
                <a:gd name="connsiteX586" fmla="*/ 2049116 w 2421171"/>
                <a:gd name="connsiteY586" fmla="*/ 946212 h 5922355"/>
                <a:gd name="connsiteX587" fmla="*/ 2051983 w 2421171"/>
                <a:gd name="connsiteY587" fmla="*/ 943067 h 5922355"/>
                <a:gd name="connsiteX588" fmla="*/ 2054511 w 2421171"/>
                <a:gd name="connsiteY588" fmla="*/ 946605 h 5922355"/>
                <a:gd name="connsiteX589" fmla="*/ 2052881 w 2421171"/>
                <a:gd name="connsiteY589" fmla="*/ 948066 h 5922355"/>
                <a:gd name="connsiteX590" fmla="*/ 2049116 w 2421171"/>
                <a:gd name="connsiteY590" fmla="*/ 946212 h 5922355"/>
                <a:gd name="connsiteX591" fmla="*/ 2054961 w 2421171"/>
                <a:gd name="connsiteY591" fmla="*/ 1863982 h 5922355"/>
                <a:gd name="connsiteX592" fmla="*/ 2052376 w 2421171"/>
                <a:gd name="connsiteY592" fmla="*/ 1867184 h 5922355"/>
                <a:gd name="connsiteX593" fmla="*/ 2050465 w 2421171"/>
                <a:gd name="connsiteY593" fmla="*/ 1865892 h 5922355"/>
                <a:gd name="connsiteX594" fmla="*/ 2053106 w 2421171"/>
                <a:gd name="connsiteY594" fmla="*/ 1862747 h 5922355"/>
                <a:gd name="connsiteX595" fmla="*/ 2055017 w 2421171"/>
                <a:gd name="connsiteY595" fmla="*/ 1863982 h 5922355"/>
                <a:gd name="connsiteX596" fmla="*/ 2055523 w 2421171"/>
                <a:gd name="connsiteY596" fmla="*/ 2109320 h 5922355"/>
                <a:gd name="connsiteX597" fmla="*/ 2077554 w 2421171"/>
                <a:gd name="connsiteY597" fmla="*/ 2127968 h 5922355"/>
                <a:gd name="connsiteX598" fmla="*/ 2051870 w 2421171"/>
                <a:gd name="connsiteY598" fmla="*/ 2147626 h 5922355"/>
                <a:gd name="connsiteX599" fmla="*/ 2039281 w 2421171"/>
                <a:gd name="connsiteY599" fmla="*/ 2117071 h 5922355"/>
                <a:gd name="connsiteX600" fmla="*/ 2055523 w 2421171"/>
                <a:gd name="connsiteY600" fmla="*/ 2109376 h 5922355"/>
                <a:gd name="connsiteX601" fmla="*/ 2038887 w 2421171"/>
                <a:gd name="connsiteY601" fmla="*/ 1302312 h 5922355"/>
                <a:gd name="connsiteX602" fmla="*/ 2041585 w 2421171"/>
                <a:gd name="connsiteY602" fmla="*/ 1307254 h 5922355"/>
                <a:gd name="connsiteX603" fmla="*/ 2037201 w 2421171"/>
                <a:gd name="connsiteY603" fmla="*/ 1308153 h 5922355"/>
                <a:gd name="connsiteX604" fmla="*/ 2034784 w 2421171"/>
                <a:gd name="connsiteY604" fmla="*/ 1304502 h 5922355"/>
                <a:gd name="connsiteX605" fmla="*/ 2038887 w 2421171"/>
                <a:gd name="connsiteY605" fmla="*/ 1302368 h 5922355"/>
                <a:gd name="connsiteX606" fmla="*/ 2032199 w 2421171"/>
                <a:gd name="connsiteY606" fmla="*/ 1134765 h 5922355"/>
                <a:gd name="connsiteX607" fmla="*/ 2028321 w 2421171"/>
                <a:gd name="connsiteY607" fmla="*/ 1132462 h 5922355"/>
                <a:gd name="connsiteX608" fmla="*/ 2031412 w 2421171"/>
                <a:gd name="connsiteY608" fmla="*/ 1130103 h 5922355"/>
                <a:gd name="connsiteX609" fmla="*/ 2035178 w 2421171"/>
                <a:gd name="connsiteY609" fmla="*/ 1132462 h 5922355"/>
                <a:gd name="connsiteX610" fmla="*/ 2032199 w 2421171"/>
                <a:gd name="connsiteY610" fmla="*/ 1134765 h 5922355"/>
                <a:gd name="connsiteX611" fmla="*/ 2042428 w 2421171"/>
                <a:gd name="connsiteY611" fmla="*/ 2350333 h 5922355"/>
                <a:gd name="connsiteX612" fmla="*/ 2048722 w 2421171"/>
                <a:gd name="connsiteY612" fmla="*/ 2353310 h 5922355"/>
                <a:gd name="connsiteX613" fmla="*/ 2040405 w 2421171"/>
                <a:gd name="connsiteY613" fmla="*/ 2361061 h 5922355"/>
                <a:gd name="connsiteX614" fmla="*/ 2034953 w 2421171"/>
                <a:gd name="connsiteY614" fmla="*/ 2356568 h 5922355"/>
                <a:gd name="connsiteX615" fmla="*/ 2042428 w 2421171"/>
                <a:gd name="connsiteY615" fmla="*/ 2350333 h 5922355"/>
                <a:gd name="connsiteX616" fmla="*/ 2060300 w 2421171"/>
                <a:gd name="connsiteY616" fmla="*/ 2273553 h 5922355"/>
                <a:gd name="connsiteX617" fmla="*/ 2062773 w 2421171"/>
                <a:gd name="connsiteY617" fmla="*/ 2277541 h 5922355"/>
                <a:gd name="connsiteX618" fmla="*/ 2060357 w 2421171"/>
                <a:gd name="connsiteY618" fmla="*/ 2281135 h 5922355"/>
                <a:gd name="connsiteX619" fmla="*/ 2056928 w 2421171"/>
                <a:gd name="connsiteY619" fmla="*/ 2278046 h 5922355"/>
                <a:gd name="connsiteX620" fmla="*/ 2060300 w 2421171"/>
                <a:gd name="connsiteY620" fmla="*/ 2273553 h 5922355"/>
                <a:gd name="connsiteX621" fmla="*/ 2073114 w 2421171"/>
                <a:gd name="connsiteY621" fmla="*/ 1545290 h 5922355"/>
                <a:gd name="connsiteX622" fmla="*/ 2068393 w 2421171"/>
                <a:gd name="connsiteY622" fmla="*/ 1550626 h 5922355"/>
                <a:gd name="connsiteX623" fmla="*/ 2065808 w 2421171"/>
                <a:gd name="connsiteY623" fmla="*/ 1544055 h 5922355"/>
                <a:gd name="connsiteX624" fmla="*/ 2070472 w 2421171"/>
                <a:gd name="connsiteY624" fmla="*/ 1538944 h 5922355"/>
                <a:gd name="connsiteX625" fmla="*/ 2073170 w 2421171"/>
                <a:gd name="connsiteY625" fmla="*/ 1545290 h 5922355"/>
                <a:gd name="connsiteX626" fmla="*/ 2055523 w 2421171"/>
                <a:gd name="connsiteY626" fmla="*/ 1973845 h 5922355"/>
                <a:gd name="connsiteX627" fmla="*/ 2056478 w 2421171"/>
                <a:gd name="connsiteY627" fmla="*/ 1971711 h 5922355"/>
                <a:gd name="connsiteX628" fmla="*/ 2060300 w 2421171"/>
                <a:gd name="connsiteY628" fmla="*/ 1973115 h 5922355"/>
                <a:gd name="connsiteX629" fmla="*/ 2059288 w 2421171"/>
                <a:gd name="connsiteY629" fmla="*/ 1975306 h 5922355"/>
                <a:gd name="connsiteX630" fmla="*/ 2055523 w 2421171"/>
                <a:gd name="connsiteY630" fmla="*/ 1973845 h 5922355"/>
                <a:gd name="connsiteX631" fmla="*/ 2055804 w 2421171"/>
                <a:gd name="connsiteY631" fmla="*/ 1723452 h 5922355"/>
                <a:gd name="connsiteX632" fmla="*/ 2057771 w 2421171"/>
                <a:gd name="connsiteY632" fmla="*/ 1719184 h 5922355"/>
                <a:gd name="connsiteX633" fmla="*/ 2061930 w 2421171"/>
                <a:gd name="connsiteY633" fmla="*/ 1723789 h 5922355"/>
                <a:gd name="connsiteX634" fmla="*/ 2058614 w 2421171"/>
                <a:gd name="connsiteY634" fmla="*/ 1726991 h 5922355"/>
                <a:gd name="connsiteX635" fmla="*/ 2055804 w 2421171"/>
                <a:gd name="connsiteY635" fmla="*/ 1723396 h 5922355"/>
                <a:gd name="connsiteX636" fmla="*/ 2061087 w 2421171"/>
                <a:gd name="connsiteY636" fmla="*/ 798493 h 5922355"/>
                <a:gd name="connsiteX637" fmla="*/ 2067438 w 2421171"/>
                <a:gd name="connsiteY637" fmla="*/ 796302 h 5922355"/>
                <a:gd name="connsiteX638" fmla="*/ 2067775 w 2421171"/>
                <a:gd name="connsiteY638" fmla="*/ 800403 h 5922355"/>
                <a:gd name="connsiteX639" fmla="*/ 2063503 w 2421171"/>
                <a:gd name="connsiteY639" fmla="*/ 801975 h 5922355"/>
                <a:gd name="connsiteX640" fmla="*/ 2061143 w 2421171"/>
                <a:gd name="connsiteY640" fmla="*/ 798493 h 5922355"/>
                <a:gd name="connsiteX641" fmla="*/ 2071541 w 2421171"/>
                <a:gd name="connsiteY641" fmla="*/ 1451491 h 5922355"/>
                <a:gd name="connsiteX642" fmla="*/ 2071541 w 2421171"/>
                <a:gd name="connsiteY642" fmla="*/ 1453906 h 5922355"/>
                <a:gd name="connsiteX643" fmla="*/ 2067662 w 2421171"/>
                <a:gd name="connsiteY643" fmla="*/ 1454524 h 5922355"/>
                <a:gd name="connsiteX644" fmla="*/ 2067606 w 2421171"/>
                <a:gd name="connsiteY644" fmla="*/ 1451997 h 5922355"/>
                <a:gd name="connsiteX645" fmla="*/ 2071484 w 2421171"/>
                <a:gd name="connsiteY645" fmla="*/ 1451491 h 5922355"/>
                <a:gd name="connsiteX646" fmla="*/ 2055748 w 2421171"/>
                <a:gd name="connsiteY646" fmla="*/ 3163576 h 5922355"/>
                <a:gd name="connsiteX647" fmla="*/ 2053556 w 2421171"/>
                <a:gd name="connsiteY647" fmla="*/ 3163071 h 5922355"/>
                <a:gd name="connsiteX648" fmla="*/ 2054286 w 2421171"/>
                <a:gd name="connsiteY648" fmla="*/ 3158802 h 5922355"/>
                <a:gd name="connsiteX649" fmla="*/ 2056478 w 2421171"/>
                <a:gd name="connsiteY649" fmla="*/ 3159307 h 5922355"/>
                <a:gd name="connsiteX650" fmla="*/ 2055748 w 2421171"/>
                <a:gd name="connsiteY650" fmla="*/ 3163576 h 5922355"/>
                <a:gd name="connsiteX651" fmla="*/ 2058221 w 2421171"/>
                <a:gd name="connsiteY651" fmla="*/ 4012654 h 5922355"/>
                <a:gd name="connsiteX652" fmla="*/ 2055467 w 2421171"/>
                <a:gd name="connsiteY652" fmla="*/ 4009509 h 5922355"/>
                <a:gd name="connsiteX653" fmla="*/ 2057209 w 2421171"/>
                <a:gd name="connsiteY653" fmla="*/ 4008104 h 5922355"/>
                <a:gd name="connsiteX654" fmla="*/ 2060244 w 2421171"/>
                <a:gd name="connsiteY654" fmla="*/ 4010969 h 5922355"/>
                <a:gd name="connsiteX655" fmla="*/ 2058221 w 2421171"/>
                <a:gd name="connsiteY655" fmla="*/ 4012654 h 5922355"/>
                <a:gd name="connsiteX656" fmla="*/ 2048386 w 2421171"/>
                <a:gd name="connsiteY656" fmla="*/ 4453790 h 5922355"/>
                <a:gd name="connsiteX657" fmla="*/ 2052994 w 2421171"/>
                <a:gd name="connsiteY657" fmla="*/ 4452779 h 5922355"/>
                <a:gd name="connsiteX658" fmla="*/ 2051983 w 2421171"/>
                <a:gd name="connsiteY658" fmla="*/ 4480076 h 5922355"/>
                <a:gd name="connsiteX659" fmla="*/ 2046474 w 2421171"/>
                <a:gd name="connsiteY659" fmla="*/ 4483952 h 5922355"/>
                <a:gd name="connsiteX660" fmla="*/ 2048386 w 2421171"/>
                <a:gd name="connsiteY660" fmla="*/ 4453790 h 5922355"/>
                <a:gd name="connsiteX661" fmla="*/ 2035796 w 2421171"/>
                <a:gd name="connsiteY661" fmla="*/ 2993727 h 5922355"/>
                <a:gd name="connsiteX662" fmla="*/ 2044002 w 2421171"/>
                <a:gd name="connsiteY662" fmla="*/ 2985302 h 5922355"/>
                <a:gd name="connsiteX663" fmla="*/ 2046868 w 2421171"/>
                <a:gd name="connsiteY663" fmla="*/ 2988897 h 5922355"/>
                <a:gd name="connsiteX664" fmla="*/ 2039674 w 2421171"/>
                <a:gd name="connsiteY664" fmla="*/ 2998613 h 5922355"/>
                <a:gd name="connsiteX665" fmla="*/ 2035796 w 2421171"/>
                <a:gd name="connsiteY665" fmla="*/ 2993727 h 5922355"/>
                <a:gd name="connsiteX666" fmla="*/ 2030401 w 2421171"/>
                <a:gd name="connsiteY666" fmla="*/ 2588482 h 5922355"/>
                <a:gd name="connsiteX667" fmla="*/ 2031749 w 2421171"/>
                <a:gd name="connsiteY667" fmla="*/ 2584044 h 5922355"/>
                <a:gd name="connsiteX668" fmla="*/ 2067887 w 2421171"/>
                <a:gd name="connsiteY668" fmla="*/ 2588201 h 5922355"/>
                <a:gd name="connsiteX669" fmla="*/ 2035740 w 2421171"/>
                <a:gd name="connsiteY669" fmla="*/ 2593761 h 5922355"/>
                <a:gd name="connsiteX670" fmla="*/ 2030401 w 2421171"/>
                <a:gd name="connsiteY670" fmla="*/ 2588482 h 5922355"/>
                <a:gd name="connsiteX671" fmla="*/ 2028321 w 2421171"/>
                <a:gd name="connsiteY671" fmla="*/ 2687841 h 5922355"/>
                <a:gd name="connsiteX672" fmla="*/ 2019610 w 2421171"/>
                <a:gd name="connsiteY672" fmla="*/ 2680427 h 5922355"/>
                <a:gd name="connsiteX673" fmla="*/ 2025062 w 2421171"/>
                <a:gd name="connsiteY673" fmla="*/ 2673462 h 5922355"/>
                <a:gd name="connsiteX674" fmla="*/ 2032705 w 2421171"/>
                <a:gd name="connsiteY674" fmla="*/ 2682505 h 5922355"/>
                <a:gd name="connsiteX675" fmla="*/ 2028321 w 2421171"/>
                <a:gd name="connsiteY675" fmla="*/ 2687841 h 5922355"/>
                <a:gd name="connsiteX676" fmla="*/ 2022420 w 2421171"/>
                <a:gd name="connsiteY676" fmla="*/ 2729517 h 5922355"/>
                <a:gd name="connsiteX677" fmla="*/ 2026467 w 2421171"/>
                <a:gd name="connsiteY677" fmla="*/ 2744345 h 5922355"/>
                <a:gd name="connsiteX678" fmla="*/ 2022477 w 2421171"/>
                <a:gd name="connsiteY678" fmla="*/ 2745468 h 5922355"/>
                <a:gd name="connsiteX679" fmla="*/ 2018036 w 2421171"/>
                <a:gd name="connsiteY679" fmla="*/ 2731371 h 5922355"/>
                <a:gd name="connsiteX680" fmla="*/ 2019329 w 2421171"/>
                <a:gd name="connsiteY680" fmla="*/ 2726821 h 5922355"/>
                <a:gd name="connsiteX681" fmla="*/ 2022364 w 2421171"/>
                <a:gd name="connsiteY681" fmla="*/ 2729517 h 5922355"/>
                <a:gd name="connsiteX682" fmla="*/ 2023319 w 2421171"/>
                <a:gd name="connsiteY682" fmla="*/ 3564272 h 5922355"/>
                <a:gd name="connsiteX683" fmla="*/ 2021521 w 2421171"/>
                <a:gd name="connsiteY683" fmla="*/ 3560846 h 5922355"/>
                <a:gd name="connsiteX684" fmla="*/ 2025287 w 2421171"/>
                <a:gd name="connsiteY684" fmla="*/ 3558206 h 5922355"/>
                <a:gd name="connsiteX685" fmla="*/ 2027029 w 2421171"/>
                <a:gd name="connsiteY685" fmla="*/ 3561576 h 5922355"/>
                <a:gd name="connsiteX686" fmla="*/ 2023375 w 2421171"/>
                <a:gd name="connsiteY686" fmla="*/ 3564272 h 5922355"/>
                <a:gd name="connsiteX687" fmla="*/ 2022139 w 2421171"/>
                <a:gd name="connsiteY687" fmla="*/ 3452219 h 5922355"/>
                <a:gd name="connsiteX688" fmla="*/ 2017980 w 2421171"/>
                <a:gd name="connsiteY688" fmla="*/ 3450702 h 5922355"/>
                <a:gd name="connsiteX689" fmla="*/ 2020678 w 2421171"/>
                <a:gd name="connsiteY689" fmla="*/ 3445367 h 5922355"/>
                <a:gd name="connsiteX690" fmla="*/ 2024219 w 2421171"/>
                <a:gd name="connsiteY690" fmla="*/ 3448343 h 5922355"/>
                <a:gd name="connsiteX691" fmla="*/ 2022139 w 2421171"/>
                <a:gd name="connsiteY691" fmla="*/ 3452219 h 5922355"/>
                <a:gd name="connsiteX692" fmla="*/ 2025455 w 2421171"/>
                <a:gd name="connsiteY692" fmla="*/ 3605667 h 5922355"/>
                <a:gd name="connsiteX693" fmla="*/ 2022083 w 2421171"/>
                <a:gd name="connsiteY693" fmla="*/ 3608756 h 5922355"/>
                <a:gd name="connsiteX694" fmla="*/ 2020228 w 2421171"/>
                <a:gd name="connsiteY694" fmla="*/ 3604488 h 5922355"/>
                <a:gd name="connsiteX695" fmla="*/ 2024387 w 2421171"/>
                <a:gd name="connsiteY695" fmla="*/ 3603477 h 5922355"/>
                <a:gd name="connsiteX696" fmla="*/ 2025455 w 2421171"/>
                <a:gd name="connsiteY696" fmla="*/ 3605667 h 5922355"/>
                <a:gd name="connsiteX697" fmla="*/ 2014721 w 2421171"/>
                <a:gd name="connsiteY697" fmla="*/ 4683626 h 5922355"/>
                <a:gd name="connsiteX698" fmla="*/ 2019104 w 2421171"/>
                <a:gd name="connsiteY698" fmla="*/ 4678346 h 5922355"/>
                <a:gd name="connsiteX699" fmla="*/ 2024444 w 2421171"/>
                <a:gd name="connsiteY699" fmla="*/ 4683008 h 5922355"/>
                <a:gd name="connsiteX700" fmla="*/ 2018936 w 2421171"/>
                <a:gd name="connsiteY700" fmla="*/ 4689355 h 5922355"/>
                <a:gd name="connsiteX701" fmla="*/ 2014721 w 2421171"/>
                <a:gd name="connsiteY701" fmla="*/ 4683626 h 5922355"/>
                <a:gd name="connsiteX702" fmla="*/ 1992971 w 2421171"/>
                <a:gd name="connsiteY702" fmla="*/ 3063543 h 5922355"/>
                <a:gd name="connsiteX703" fmla="*/ 1986676 w 2421171"/>
                <a:gd name="connsiteY703" fmla="*/ 3060060 h 5922355"/>
                <a:gd name="connsiteX704" fmla="*/ 1997748 w 2421171"/>
                <a:gd name="connsiteY704" fmla="*/ 3047647 h 5922355"/>
                <a:gd name="connsiteX705" fmla="*/ 2003087 w 2421171"/>
                <a:gd name="connsiteY705" fmla="*/ 3051972 h 5922355"/>
                <a:gd name="connsiteX706" fmla="*/ 1992971 w 2421171"/>
                <a:gd name="connsiteY706" fmla="*/ 3063543 h 5922355"/>
                <a:gd name="connsiteX707" fmla="*/ 1980493 w 2421171"/>
                <a:gd name="connsiteY707" fmla="*/ 844269 h 5922355"/>
                <a:gd name="connsiteX708" fmla="*/ 1984934 w 2421171"/>
                <a:gd name="connsiteY708" fmla="*/ 849661 h 5922355"/>
                <a:gd name="connsiteX709" fmla="*/ 1975492 w 2421171"/>
                <a:gd name="connsiteY709" fmla="*/ 856850 h 5922355"/>
                <a:gd name="connsiteX710" fmla="*/ 1971052 w 2421171"/>
                <a:gd name="connsiteY710" fmla="*/ 851402 h 5922355"/>
                <a:gd name="connsiteX711" fmla="*/ 1980493 w 2421171"/>
                <a:gd name="connsiteY711" fmla="*/ 844325 h 5922355"/>
                <a:gd name="connsiteX712" fmla="*/ 1974143 w 2421171"/>
                <a:gd name="connsiteY712" fmla="*/ 661333 h 5922355"/>
                <a:gd name="connsiteX713" fmla="*/ 1970714 w 2421171"/>
                <a:gd name="connsiteY713" fmla="*/ 658524 h 5922355"/>
                <a:gd name="connsiteX714" fmla="*/ 1975154 w 2421171"/>
                <a:gd name="connsiteY714" fmla="*/ 654761 h 5922355"/>
                <a:gd name="connsiteX715" fmla="*/ 1978583 w 2421171"/>
                <a:gd name="connsiteY715" fmla="*/ 657513 h 5922355"/>
                <a:gd name="connsiteX716" fmla="*/ 1974143 w 2421171"/>
                <a:gd name="connsiteY716" fmla="*/ 661333 h 5922355"/>
                <a:gd name="connsiteX717" fmla="*/ 1987013 w 2421171"/>
                <a:gd name="connsiteY717" fmla="*/ 4048264 h 5922355"/>
                <a:gd name="connsiteX718" fmla="*/ 1971951 w 2421171"/>
                <a:gd name="connsiteY718" fmla="*/ 4037367 h 5922355"/>
                <a:gd name="connsiteX719" fmla="*/ 1974199 w 2421171"/>
                <a:gd name="connsiteY719" fmla="*/ 4031077 h 5922355"/>
                <a:gd name="connsiteX720" fmla="*/ 1987069 w 2421171"/>
                <a:gd name="connsiteY720" fmla="*/ 4048264 h 5922355"/>
                <a:gd name="connsiteX721" fmla="*/ 1986900 w 2421171"/>
                <a:gd name="connsiteY721" fmla="*/ 3335616 h 5922355"/>
                <a:gd name="connsiteX722" fmla="*/ 1984428 w 2421171"/>
                <a:gd name="connsiteY722" fmla="*/ 3332190 h 5922355"/>
                <a:gd name="connsiteX723" fmla="*/ 1986170 w 2421171"/>
                <a:gd name="connsiteY723" fmla="*/ 3330786 h 5922355"/>
                <a:gd name="connsiteX724" fmla="*/ 1988587 w 2421171"/>
                <a:gd name="connsiteY724" fmla="*/ 3334155 h 5922355"/>
                <a:gd name="connsiteX725" fmla="*/ 1986900 w 2421171"/>
                <a:gd name="connsiteY725" fmla="*/ 3335616 h 5922355"/>
                <a:gd name="connsiteX726" fmla="*/ 1980887 w 2421171"/>
                <a:gd name="connsiteY726" fmla="*/ 2332079 h 5922355"/>
                <a:gd name="connsiteX727" fmla="*/ 1975660 w 2421171"/>
                <a:gd name="connsiteY727" fmla="*/ 2329102 h 5922355"/>
                <a:gd name="connsiteX728" fmla="*/ 1977740 w 2421171"/>
                <a:gd name="connsiteY728" fmla="*/ 2325170 h 5922355"/>
                <a:gd name="connsiteX729" fmla="*/ 1983023 w 2421171"/>
                <a:gd name="connsiteY729" fmla="*/ 2328147 h 5922355"/>
                <a:gd name="connsiteX730" fmla="*/ 1980887 w 2421171"/>
                <a:gd name="connsiteY730" fmla="*/ 2332079 h 5922355"/>
                <a:gd name="connsiteX731" fmla="*/ 1976503 w 2421171"/>
                <a:gd name="connsiteY731" fmla="*/ 4355329 h 5922355"/>
                <a:gd name="connsiteX732" fmla="*/ 1974817 w 2421171"/>
                <a:gd name="connsiteY732" fmla="*/ 4359149 h 5922355"/>
                <a:gd name="connsiteX733" fmla="*/ 1970996 w 2421171"/>
                <a:gd name="connsiteY733" fmla="*/ 4356902 h 5922355"/>
                <a:gd name="connsiteX734" fmla="*/ 1973524 w 2421171"/>
                <a:gd name="connsiteY734" fmla="*/ 4352072 h 5922355"/>
                <a:gd name="connsiteX735" fmla="*/ 1976560 w 2421171"/>
                <a:gd name="connsiteY735" fmla="*/ 4355385 h 5922355"/>
                <a:gd name="connsiteX736" fmla="*/ 1969197 w 2421171"/>
                <a:gd name="connsiteY736" fmla="*/ 2675821 h 5922355"/>
                <a:gd name="connsiteX737" fmla="*/ 1980493 w 2421171"/>
                <a:gd name="connsiteY737" fmla="*/ 2696547 h 5922355"/>
                <a:gd name="connsiteX738" fmla="*/ 1969197 w 2421171"/>
                <a:gd name="connsiteY738" fmla="*/ 2675821 h 5922355"/>
                <a:gd name="connsiteX739" fmla="*/ 1989542 w 2421171"/>
                <a:gd name="connsiteY739" fmla="*/ 1943571 h 5922355"/>
                <a:gd name="connsiteX740" fmla="*/ 1990948 w 2421171"/>
                <a:gd name="connsiteY740" fmla="*/ 1947840 h 5922355"/>
                <a:gd name="connsiteX741" fmla="*/ 1982910 w 2421171"/>
                <a:gd name="connsiteY741" fmla="*/ 1952052 h 5922355"/>
                <a:gd name="connsiteX742" fmla="*/ 1981505 w 2421171"/>
                <a:gd name="connsiteY742" fmla="*/ 1947671 h 5922355"/>
                <a:gd name="connsiteX743" fmla="*/ 1989542 w 2421171"/>
                <a:gd name="connsiteY743" fmla="*/ 1943571 h 5922355"/>
                <a:gd name="connsiteX744" fmla="*/ 1993308 w 2421171"/>
                <a:gd name="connsiteY744" fmla="*/ 2229686 h 5922355"/>
                <a:gd name="connsiteX745" fmla="*/ 1995556 w 2421171"/>
                <a:gd name="connsiteY745" fmla="*/ 2236763 h 5922355"/>
                <a:gd name="connsiteX746" fmla="*/ 1992577 w 2421171"/>
                <a:gd name="connsiteY746" fmla="*/ 2240864 h 5922355"/>
                <a:gd name="connsiteX747" fmla="*/ 1989542 w 2421171"/>
                <a:gd name="connsiteY747" fmla="*/ 2233730 h 5922355"/>
                <a:gd name="connsiteX748" fmla="*/ 1993308 w 2421171"/>
                <a:gd name="connsiteY748" fmla="*/ 2229686 h 5922355"/>
                <a:gd name="connsiteX749" fmla="*/ 1975323 w 2421171"/>
                <a:gd name="connsiteY749" fmla="*/ 4656048 h 5922355"/>
                <a:gd name="connsiteX750" fmla="*/ 1991228 w 2421171"/>
                <a:gd name="connsiteY750" fmla="*/ 4658463 h 5922355"/>
                <a:gd name="connsiteX751" fmla="*/ 1991453 w 2421171"/>
                <a:gd name="connsiteY751" fmla="*/ 4662956 h 5922355"/>
                <a:gd name="connsiteX752" fmla="*/ 1975323 w 2421171"/>
                <a:gd name="connsiteY752" fmla="*/ 4656104 h 5922355"/>
                <a:gd name="connsiteX753" fmla="*/ 1968186 w 2421171"/>
                <a:gd name="connsiteY753" fmla="*/ 4720415 h 5922355"/>
                <a:gd name="connsiteX754" fmla="*/ 1974311 w 2421171"/>
                <a:gd name="connsiteY754" fmla="*/ 4716428 h 5922355"/>
                <a:gd name="connsiteX755" fmla="*/ 1981280 w 2421171"/>
                <a:gd name="connsiteY755" fmla="*/ 4723729 h 5922355"/>
                <a:gd name="connsiteX756" fmla="*/ 1976391 w 2421171"/>
                <a:gd name="connsiteY756" fmla="*/ 4727998 h 5922355"/>
                <a:gd name="connsiteX757" fmla="*/ 1968186 w 2421171"/>
                <a:gd name="connsiteY757" fmla="*/ 4720415 h 5922355"/>
                <a:gd name="connsiteX758" fmla="*/ 1955315 w 2421171"/>
                <a:gd name="connsiteY758" fmla="*/ 3998893 h 5922355"/>
                <a:gd name="connsiteX759" fmla="*/ 1956720 w 2421171"/>
                <a:gd name="connsiteY759" fmla="*/ 3997096 h 5922355"/>
                <a:gd name="connsiteX760" fmla="*/ 1960092 w 2421171"/>
                <a:gd name="connsiteY760" fmla="*/ 3999455 h 5922355"/>
                <a:gd name="connsiteX761" fmla="*/ 1958743 w 2421171"/>
                <a:gd name="connsiteY761" fmla="*/ 4001252 h 5922355"/>
                <a:gd name="connsiteX762" fmla="*/ 1955259 w 2421171"/>
                <a:gd name="connsiteY762" fmla="*/ 3998893 h 5922355"/>
                <a:gd name="connsiteX763" fmla="*/ 1947615 w 2421171"/>
                <a:gd name="connsiteY763" fmla="*/ 3626730 h 5922355"/>
                <a:gd name="connsiteX764" fmla="*/ 1950763 w 2421171"/>
                <a:gd name="connsiteY764" fmla="*/ 3623248 h 5922355"/>
                <a:gd name="connsiteX765" fmla="*/ 1953573 w 2421171"/>
                <a:gd name="connsiteY765" fmla="*/ 3626112 h 5922355"/>
                <a:gd name="connsiteX766" fmla="*/ 1950313 w 2421171"/>
                <a:gd name="connsiteY766" fmla="*/ 3629482 h 5922355"/>
                <a:gd name="connsiteX767" fmla="*/ 1947672 w 2421171"/>
                <a:gd name="connsiteY767" fmla="*/ 3626730 h 5922355"/>
                <a:gd name="connsiteX768" fmla="*/ 1949864 w 2421171"/>
                <a:gd name="connsiteY768" fmla="*/ 3152624 h 5922355"/>
                <a:gd name="connsiteX769" fmla="*/ 1947672 w 2421171"/>
                <a:gd name="connsiteY769" fmla="*/ 3151725 h 5922355"/>
                <a:gd name="connsiteX770" fmla="*/ 1949526 w 2421171"/>
                <a:gd name="connsiteY770" fmla="*/ 3147737 h 5922355"/>
                <a:gd name="connsiteX771" fmla="*/ 1951606 w 2421171"/>
                <a:gd name="connsiteY771" fmla="*/ 3148580 h 5922355"/>
                <a:gd name="connsiteX772" fmla="*/ 1949864 w 2421171"/>
                <a:gd name="connsiteY772" fmla="*/ 3152624 h 5922355"/>
                <a:gd name="connsiteX773" fmla="*/ 1947672 w 2421171"/>
                <a:gd name="connsiteY773" fmla="*/ 3211318 h 5922355"/>
                <a:gd name="connsiteX774" fmla="*/ 1949976 w 2421171"/>
                <a:gd name="connsiteY774" fmla="*/ 3211824 h 5922355"/>
                <a:gd name="connsiteX775" fmla="*/ 1949133 w 2421171"/>
                <a:gd name="connsiteY775" fmla="*/ 3216205 h 5922355"/>
                <a:gd name="connsiteX776" fmla="*/ 1946829 w 2421171"/>
                <a:gd name="connsiteY776" fmla="*/ 3215643 h 5922355"/>
                <a:gd name="connsiteX777" fmla="*/ 1947672 w 2421171"/>
                <a:gd name="connsiteY777" fmla="*/ 3211318 h 5922355"/>
                <a:gd name="connsiteX778" fmla="*/ 1942277 w 2421171"/>
                <a:gd name="connsiteY778" fmla="*/ 2827304 h 5922355"/>
                <a:gd name="connsiteX779" fmla="*/ 1943569 w 2421171"/>
                <a:gd name="connsiteY779" fmla="*/ 2825282 h 5922355"/>
                <a:gd name="connsiteX780" fmla="*/ 1946772 w 2421171"/>
                <a:gd name="connsiteY780" fmla="*/ 2828090 h 5922355"/>
                <a:gd name="connsiteX781" fmla="*/ 1945424 w 2421171"/>
                <a:gd name="connsiteY781" fmla="*/ 2830112 h 5922355"/>
                <a:gd name="connsiteX782" fmla="*/ 1942277 w 2421171"/>
                <a:gd name="connsiteY782" fmla="*/ 2827304 h 5922355"/>
                <a:gd name="connsiteX783" fmla="*/ 1938118 w 2421171"/>
                <a:gd name="connsiteY783" fmla="*/ 3694355 h 5922355"/>
                <a:gd name="connsiteX784" fmla="*/ 1936600 w 2421171"/>
                <a:gd name="connsiteY784" fmla="*/ 3690142 h 5922355"/>
                <a:gd name="connsiteX785" fmla="*/ 1940141 w 2421171"/>
                <a:gd name="connsiteY785" fmla="*/ 3686941 h 5922355"/>
                <a:gd name="connsiteX786" fmla="*/ 1941490 w 2421171"/>
                <a:gd name="connsiteY786" fmla="*/ 3691153 h 5922355"/>
                <a:gd name="connsiteX787" fmla="*/ 1938118 w 2421171"/>
                <a:gd name="connsiteY787" fmla="*/ 3694355 h 5922355"/>
                <a:gd name="connsiteX788" fmla="*/ 1938961 w 2421171"/>
                <a:gd name="connsiteY788" fmla="*/ 1608871 h 5922355"/>
                <a:gd name="connsiteX789" fmla="*/ 1935644 w 2421171"/>
                <a:gd name="connsiteY789" fmla="*/ 1611399 h 5922355"/>
                <a:gd name="connsiteX790" fmla="*/ 1934296 w 2421171"/>
                <a:gd name="connsiteY790" fmla="*/ 1609602 h 5922355"/>
                <a:gd name="connsiteX791" fmla="*/ 1937611 w 2421171"/>
                <a:gd name="connsiteY791" fmla="*/ 1607130 h 5922355"/>
                <a:gd name="connsiteX792" fmla="*/ 1939016 w 2421171"/>
                <a:gd name="connsiteY792" fmla="*/ 1608871 h 5922355"/>
                <a:gd name="connsiteX793" fmla="*/ 1936825 w 2421171"/>
                <a:gd name="connsiteY793" fmla="*/ 1192336 h 5922355"/>
                <a:gd name="connsiteX794" fmla="*/ 1933116 w 2421171"/>
                <a:gd name="connsiteY794" fmla="*/ 1190539 h 5922355"/>
                <a:gd name="connsiteX795" fmla="*/ 1935926 w 2421171"/>
                <a:gd name="connsiteY795" fmla="*/ 1187506 h 5922355"/>
                <a:gd name="connsiteX796" fmla="*/ 1938398 w 2421171"/>
                <a:gd name="connsiteY796" fmla="*/ 1190932 h 5922355"/>
                <a:gd name="connsiteX797" fmla="*/ 1936825 w 2421171"/>
                <a:gd name="connsiteY797" fmla="*/ 1192336 h 5922355"/>
                <a:gd name="connsiteX798" fmla="*/ 1910804 w 2421171"/>
                <a:gd name="connsiteY798" fmla="*/ 3945871 h 5922355"/>
                <a:gd name="connsiteX799" fmla="*/ 1938567 w 2421171"/>
                <a:gd name="connsiteY799" fmla="*/ 3975415 h 5922355"/>
                <a:gd name="connsiteX800" fmla="*/ 1910804 w 2421171"/>
                <a:gd name="connsiteY800" fmla="*/ 3945871 h 5922355"/>
                <a:gd name="connsiteX801" fmla="*/ 1889054 w 2421171"/>
                <a:gd name="connsiteY801" fmla="*/ 1491258 h 5922355"/>
                <a:gd name="connsiteX802" fmla="*/ 1884839 w 2421171"/>
                <a:gd name="connsiteY802" fmla="*/ 1486427 h 5922355"/>
                <a:gd name="connsiteX803" fmla="*/ 1922325 w 2421171"/>
                <a:gd name="connsiteY803" fmla="*/ 1463736 h 5922355"/>
                <a:gd name="connsiteX804" fmla="*/ 1889054 w 2421171"/>
                <a:gd name="connsiteY804" fmla="*/ 1491314 h 5922355"/>
                <a:gd name="connsiteX805" fmla="*/ 1893831 w 2421171"/>
                <a:gd name="connsiteY805" fmla="*/ 1808602 h 5922355"/>
                <a:gd name="connsiteX806" fmla="*/ 1897315 w 2421171"/>
                <a:gd name="connsiteY806" fmla="*/ 1810904 h 5922355"/>
                <a:gd name="connsiteX807" fmla="*/ 1893549 w 2421171"/>
                <a:gd name="connsiteY807" fmla="*/ 1816128 h 5922355"/>
                <a:gd name="connsiteX808" fmla="*/ 1890234 w 2421171"/>
                <a:gd name="connsiteY808" fmla="*/ 1813769 h 5922355"/>
                <a:gd name="connsiteX809" fmla="*/ 1893831 w 2421171"/>
                <a:gd name="connsiteY809" fmla="*/ 1808602 h 5922355"/>
                <a:gd name="connsiteX810" fmla="*/ 1906026 w 2421171"/>
                <a:gd name="connsiteY810" fmla="*/ 2635549 h 5922355"/>
                <a:gd name="connsiteX811" fmla="*/ 1908836 w 2421171"/>
                <a:gd name="connsiteY811" fmla="*/ 2631562 h 5922355"/>
                <a:gd name="connsiteX812" fmla="*/ 1913445 w 2421171"/>
                <a:gd name="connsiteY812" fmla="*/ 2636841 h 5922355"/>
                <a:gd name="connsiteX813" fmla="*/ 1910579 w 2421171"/>
                <a:gd name="connsiteY813" fmla="*/ 2640155 h 5922355"/>
                <a:gd name="connsiteX814" fmla="*/ 1906026 w 2421171"/>
                <a:gd name="connsiteY814" fmla="*/ 2635549 h 5922355"/>
                <a:gd name="connsiteX815" fmla="*/ 1910972 w 2421171"/>
                <a:gd name="connsiteY815" fmla="*/ 3107241 h 5922355"/>
                <a:gd name="connsiteX816" fmla="*/ 1913558 w 2421171"/>
                <a:gd name="connsiteY816" fmla="*/ 3111116 h 5922355"/>
                <a:gd name="connsiteX817" fmla="*/ 1910185 w 2421171"/>
                <a:gd name="connsiteY817" fmla="*/ 3112745 h 5922355"/>
                <a:gd name="connsiteX818" fmla="*/ 1907487 w 2421171"/>
                <a:gd name="connsiteY818" fmla="*/ 3108869 h 5922355"/>
                <a:gd name="connsiteX819" fmla="*/ 1910972 w 2421171"/>
                <a:gd name="connsiteY819" fmla="*/ 3107241 h 5922355"/>
                <a:gd name="connsiteX820" fmla="*/ 1922550 w 2421171"/>
                <a:gd name="connsiteY820" fmla="*/ 1949862 h 5922355"/>
                <a:gd name="connsiteX821" fmla="*/ 1921650 w 2421171"/>
                <a:gd name="connsiteY821" fmla="*/ 1958062 h 5922355"/>
                <a:gd name="connsiteX822" fmla="*/ 1919234 w 2421171"/>
                <a:gd name="connsiteY822" fmla="*/ 1965589 h 5922355"/>
                <a:gd name="connsiteX823" fmla="*/ 1908724 w 2421171"/>
                <a:gd name="connsiteY823" fmla="*/ 1977327 h 5922355"/>
                <a:gd name="connsiteX824" fmla="*/ 1916368 w 2421171"/>
                <a:gd name="connsiteY824" fmla="*/ 1954411 h 5922355"/>
                <a:gd name="connsiteX825" fmla="*/ 1922550 w 2421171"/>
                <a:gd name="connsiteY825" fmla="*/ 1949862 h 5922355"/>
                <a:gd name="connsiteX826" fmla="*/ 1907094 w 2421171"/>
                <a:gd name="connsiteY826" fmla="*/ 4502993 h 5922355"/>
                <a:gd name="connsiteX827" fmla="*/ 1914625 w 2421171"/>
                <a:gd name="connsiteY827" fmla="*/ 4497376 h 5922355"/>
                <a:gd name="connsiteX828" fmla="*/ 1920583 w 2421171"/>
                <a:gd name="connsiteY828" fmla="*/ 4500296 h 5922355"/>
                <a:gd name="connsiteX829" fmla="*/ 1912096 w 2421171"/>
                <a:gd name="connsiteY829" fmla="*/ 4507037 h 5922355"/>
                <a:gd name="connsiteX830" fmla="*/ 1907150 w 2421171"/>
                <a:gd name="connsiteY830" fmla="*/ 4503049 h 5922355"/>
                <a:gd name="connsiteX831" fmla="*/ 1904115 w 2421171"/>
                <a:gd name="connsiteY831" fmla="*/ 2891559 h 5922355"/>
                <a:gd name="connsiteX832" fmla="*/ 1901923 w 2421171"/>
                <a:gd name="connsiteY832" fmla="*/ 2888357 h 5922355"/>
                <a:gd name="connsiteX833" fmla="*/ 1906364 w 2421171"/>
                <a:gd name="connsiteY833" fmla="*/ 2886729 h 5922355"/>
                <a:gd name="connsiteX834" fmla="*/ 1908443 w 2421171"/>
                <a:gd name="connsiteY834" fmla="*/ 2889762 h 5922355"/>
                <a:gd name="connsiteX835" fmla="*/ 1904115 w 2421171"/>
                <a:gd name="connsiteY835" fmla="*/ 2891503 h 5922355"/>
                <a:gd name="connsiteX836" fmla="*/ 1898495 w 2421171"/>
                <a:gd name="connsiteY836" fmla="*/ 3202107 h 5922355"/>
                <a:gd name="connsiteX837" fmla="*/ 1899844 w 2421171"/>
                <a:gd name="connsiteY837" fmla="*/ 3197557 h 5922355"/>
                <a:gd name="connsiteX838" fmla="*/ 1903385 w 2421171"/>
                <a:gd name="connsiteY838" fmla="*/ 3198175 h 5922355"/>
                <a:gd name="connsiteX839" fmla="*/ 1902092 w 2421171"/>
                <a:gd name="connsiteY839" fmla="*/ 3202781 h 5922355"/>
                <a:gd name="connsiteX840" fmla="*/ 1898495 w 2421171"/>
                <a:gd name="connsiteY840" fmla="*/ 3202051 h 5922355"/>
                <a:gd name="connsiteX841" fmla="*/ 1892032 w 2421171"/>
                <a:gd name="connsiteY841" fmla="*/ 4477549 h 5922355"/>
                <a:gd name="connsiteX842" fmla="*/ 1894729 w 2421171"/>
                <a:gd name="connsiteY842" fmla="*/ 4473898 h 5922355"/>
                <a:gd name="connsiteX843" fmla="*/ 1897315 w 2421171"/>
                <a:gd name="connsiteY843" fmla="*/ 4477156 h 5922355"/>
                <a:gd name="connsiteX844" fmla="*/ 1894674 w 2421171"/>
                <a:gd name="connsiteY844" fmla="*/ 4480863 h 5922355"/>
                <a:gd name="connsiteX845" fmla="*/ 1892032 w 2421171"/>
                <a:gd name="connsiteY845" fmla="*/ 4477549 h 5922355"/>
                <a:gd name="connsiteX846" fmla="*/ 1884276 w 2421171"/>
                <a:gd name="connsiteY846" fmla="*/ 4861507 h 5922355"/>
                <a:gd name="connsiteX847" fmla="*/ 1885681 w 2421171"/>
                <a:gd name="connsiteY847" fmla="*/ 4859541 h 5922355"/>
                <a:gd name="connsiteX848" fmla="*/ 1888604 w 2421171"/>
                <a:gd name="connsiteY848" fmla="*/ 4862293 h 5922355"/>
                <a:gd name="connsiteX849" fmla="*/ 1887142 w 2421171"/>
                <a:gd name="connsiteY849" fmla="*/ 4864259 h 5922355"/>
                <a:gd name="connsiteX850" fmla="*/ 1884276 w 2421171"/>
                <a:gd name="connsiteY850" fmla="*/ 4861507 h 5922355"/>
                <a:gd name="connsiteX851" fmla="*/ 1875059 w 2421171"/>
                <a:gd name="connsiteY851" fmla="*/ 4604655 h 5922355"/>
                <a:gd name="connsiteX852" fmla="*/ 1883321 w 2421171"/>
                <a:gd name="connsiteY852" fmla="*/ 4592748 h 5922355"/>
                <a:gd name="connsiteX853" fmla="*/ 1888829 w 2421171"/>
                <a:gd name="connsiteY853" fmla="*/ 4599431 h 5922355"/>
                <a:gd name="connsiteX854" fmla="*/ 1879837 w 2421171"/>
                <a:gd name="connsiteY854" fmla="*/ 4609541 h 5922355"/>
                <a:gd name="connsiteX855" fmla="*/ 1875059 w 2421171"/>
                <a:gd name="connsiteY855" fmla="*/ 4604599 h 5922355"/>
                <a:gd name="connsiteX856" fmla="*/ 1873317 w 2421171"/>
                <a:gd name="connsiteY856" fmla="*/ 3805510 h 5922355"/>
                <a:gd name="connsiteX857" fmla="*/ 1884726 w 2421171"/>
                <a:gd name="connsiteY857" fmla="*/ 3793771 h 5922355"/>
                <a:gd name="connsiteX858" fmla="*/ 1888379 w 2421171"/>
                <a:gd name="connsiteY858" fmla="*/ 3799387 h 5922355"/>
                <a:gd name="connsiteX859" fmla="*/ 1877701 w 2421171"/>
                <a:gd name="connsiteY859" fmla="*/ 3811239 h 5922355"/>
                <a:gd name="connsiteX860" fmla="*/ 1873317 w 2421171"/>
                <a:gd name="connsiteY860" fmla="*/ 3805510 h 5922355"/>
                <a:gd name="connsiteX861" fmla="*/ 1870900 w 2421171"/>
                <a:gd name="connsiteY861" fmla="*/ 3262711 h 5922355"/>
                <a:gd name="connsiteX862" fmla="*/ 1880117 w 2421171"/>
                <a:gd name="connsiteY862" fmla="*/ 3260296 h 5922355"/>
                <a:gd name="connsiteX863" fmla="*/ 1898551 w 2421171"/>
                <a:gd name="connsiteY863" fmla="*/ 3288829 h 5922355"/>
                <a:gd name="connsiteX864" fmla="*/ 1872193 w 2421171"/>
                <a:gd name="connsiteY864" fmla="*/ 3274394 h 5922355"/>
                <a:gd name="connsiteX865" fmla="*/ 1870956 w 2421171"/>
                <a:gd name="connsiteY865" fmla="*/ 3262711 h 5922355"/>
                <a:gd name="connsiteX866" fmla="*/ 1845329 w 2421171"/>
                <a:gd name="connsiteY866" fmla="*/ 4731986 h 5922355"/>
                <a:gd name="connsiteX867" fmla="*/ 1862245 w 2421171"/>
                <a:gd name="connsiteY867" fmla="*/ 4731873 h 5922355"/>
                <a:gd name="connsiteX868" fmla="*/ 1846734 w 2421171"/>
                <a:gd name="connsiteY868" fmla="*/ 4736142 h 5922355"/>
                <a:gd name="connsiteX869" fmla="*/ 1845329 w 2421171"/>
                <a:gd name="connsiteY869" fmla="*/ 4731930 h 5922355"/>
                <a:gd name="connsiteX870" fmla="*/ 1842181 w 2421171"/>
                <a:gd name="connsiteY870" fmla="*/ 4651218 h 5922355"/>
                <a:gd name="connsiteX871" fmla="*/ 1867415 w 2421171"/>
                <a:gd name="connsiteY871" fmla="*/ 4634873 h 5922355"/>
                <a:gd name="connsiteX872" fmla="*/ 1869214 w 2421171"/>
                <a:gd name="connsiteY872" fmla="*/ 4639142 h 5922355"/>
                <a:gd name="connsiteX873" fmla="*/ 1848926 w 2421171"/>
                <a:gd name="connsiteY873" fmla="*/ 4653127 h 5922355"/>
                <a:gd name="connsiteX874" fmla="*/ 1842181 w 2421171"/>
                <a:gd name="connsiteY874" fmla="*/ 4651218 h 5922355"/>
                <a:gd name="connsiteX875" fmla="*/ 1834481 w 2421171"/>
                <a:gd name="connsiteY875" fmla="*/ 1411669 h 5922355"/>
                <a:gd name="connsiteX876" fmla="*/ 1810315 w 2421171"/>
                <a:gd name="connsiteY876" fmla="*/ 1440932 h 5922355"/>
                <a:gd name="connsiteX877" fmla="*/ 1834481 w 2421171"/>
                <a:gd name="connsiteY877" fmla="*/ 1411669 h 5922355"/>
                <a:gd name="connsiteX878" fmla="*/ 1812507 w 2421171"/>
                <a:gd name="connsiteY878" fmla="*/ 3313261 h 5922355"/>
                <a:gd name="connsiteX879" fmla="*/ 1808572 w 2421171"/>
                <a:gd name="connsiteY879" fmla="*/ 3316070 h 5922355"/>
                <a:gd name="connsiteX880" fmla="*/ 1805762 w 2421171"/>
                <a:gd name="connsiteY880" fmla="*/ 3312475 h 5922355"/>
                <a:gd name="connsiteX881" fmla="*/ 1808854 w 2421171"/>
                <a:gd name="connsiteY881" fmla="*/ 3308768 h 5922355"/>
                <a:gd name="connsiteX882" fmla="*/ 1812507 w 2421171"/>
                <a:gd name="connsiteY882" fmla="*/ 3313318 h 5922355"/>
                <a:gd name="connsiteX883" fmla="*/ 1819307 w 2421171"/>
                <a:gd name="connsiteY883" fmla="*/ 2060230 h 5922355"/>
                <a:gd name="connsiteX884" fmla="*/ 1836448 w 2421171"/>
                <a:gd name="connsiteY884" fmla="*/ 2037651 h 5922355"/>
                <a:gd name="connsiteX885" fmla="*/ 1819307 w 2421171"/>
                <a:gd name="connsiteY885" fmla="*/ 2060230 h 5922355"/>
                <a:gd name="connsiteX886" fmla="*/ 1830379 w 2421171"/>
                <a:gd name="connsiteY886" fmla="*/ 2229405 h 5922355"/>
                <a:gd name="connsiteX887" fmla="*/ 1833301 w 2421171"/>
                <a:gd name="connsiteY887" fmla="*/ 2232888 h 5922355"/>
                <a:gd name="connsiteX888" fmla="*/ 1830772 w 2421171"/>
                <a:gd name="connsiteY888" fmla="*/ 2236314 h 5922355"/>
                <a:gd name="connsiteX889" fmla="*/ 1827681 w 2421171"/>
                <a:gd name="connsiteY889" fmla="*/ 2233168 h 5922355"/>
                <a:gd name="connsiteX890" fmla="*/ 1830379 w 2421171"/>
                <a:gd name="connsiteY890" fmla="*/ 2229462 h 5922355"/>
                <a:gd name="connsiteX891" fmla="*/ 1825040 w 2421171"/>
                <a:gd name="connsiteY891" fmla="*/ 1476654 h 5922355"/>
                <a:gd name="connsiteX892" fmla="*/ 1817958 w 2421171"/>
                <a:gd name="connsiteY892" fmla="*/ 1470532 h 5922355"/>
                <a:gd name="connsiteX893" fmla="*/ 1824646 w 2421171"/>
                <a:gd name="connsiteY893" fmla="*/ 1465140 h 5922355"/>
                <a:gd name="connsiteX894" fmla="*/ 1831671 w 2421171"/>
                <a:gd name="connsiteY894" fmla="*/ 1471431 h 5922355"/>
                <a:gd name="connsiteX895" fmla="*/ 1825040 w 2421171"/>
                <a:gd name="connsiteY895" fmla="*/ 1476598 h 5922355"/>
                <a:gd name="connsiteX896" fmla="*/ 1822005 w 2421171"/>
                <a:gd name="connsiteY896" fmla="*/ 2516475 h 5922355"/>
                <a:gd name="connsiteX897" fmla="*/ 1816610 w 2421171"/>
                <a:gd name="connsiteY897" fmla="*/ 2520575 h 5922355"/>
                <a:gd name="connsiteX898" fmla="*/ 1813349 w 2421171"/>
                <a:gd name="connsiteY898" fmla="*/ 2514846 h 5922355"/>
                <a:gd name="connsiteX899" fmla="*/ 1818576 w 2421171"/>
                <a:gd name="connsiteY899" fmla="*/ 2510915 h 5922355"/>
                <a:gd name="connsiteX900" fmla="*/ 1822005 w 2421171"/>
                <a:gd name="connsiteY900" fmla="*/ 2516419 h 5922355"/>
                <a:gd name="connsiteX901" fmla="*/ 1837741 w 2421171"/>
                <a:gd name="connsiteY901" fmla="*/ 1623138 h 5922355"/>
                <a:gd name="connsiteX902" fmla="*/ 1840776 w 2421171"/>
                <a:gd name="connsiteY902" fmla="*/ 1626339 h 5922355"/>
                <a:gd name="connsiteX903" fmla="*/ 1837404 w 2421171"/>
                <a:gd name="connsiteY903" fmla="*/ 1628642 h 5922355"/>
                <a:gd name="connsiteX904" fmla="*/ 1833583 w 2421171"/>
                <a:gd name="connsiteY904" fmla="*/ 1626508 h 5922355"/>
                <a:gd name="connsiteX905" fmla="*/ 1837741 w 2421171"/>
                <a:gd name="connsiteY905" fmla="*/ 1623138 h 5922355"/>
                <a:gd name="connsiteX906" fmla="*/ 1842181 w 2421171"/>
                <a:gd name="connsiteY906" fmla="*/ 3221597 h 5922355"/>
                <a:gd name="connsiteX907" fmla="*/ 1844878 w 2421171"/>
                <a:gd name="connsiteY907" fmla="*/ 3225135 h 5922355"/>
                <a:gd name="connsiteX908" fmla="*/ 1842462 w 2421171"/>
                <a:gd name="connsiteY908" fmla="*/ 3228393 h 5922355"/>
                <a:gd name="connsiteX909" fmla="*/ 1839034 w 2421171"/>
                <a:gd name="connsiteY909" fmla="*/ 3225641 h 5922355"/>
                <a:gd name="connsiteX910" fmla="*/ 1842181 w 2421171"/>
                <a:gd name="connsiteY910" fmla="*/ 3221597 h 5922355"/>
                <a:gd name="connsiteX911" fmla="*/ 1855164 w 2421171"/>
                <a:gd name="connsiteY911" fmla="*/ 3370889 h 5922355"/>
                <a:gd name="connsiteX912" fmla="*/ 1818071 w 2421171"/>
                <a:gd name="connsiteY912" fmla="*/ 3395602 h 5922355"/>
                <a:gd name="connsiteX913" fmla="*/ 1855164 w 2421171"/>
                <a:gd name="connsiteY913" fmla="*/ 3370889 h 5922355"/>
                <a:gd name="connsiteX914" fmla="*/ 1848644 w 2421171"/>
                <a:gd name="connsiteY914" fmla="*/ 4622685 h 5922355"/>
                <a:gd name="connsiteX915" fmla="*/ 1846228 w 2421171"/>
                <a:gd name="connsiteY915" fmla="*/ 4625886 h 5922355"/>
                <a:gd name="connsiteX916" fmla="*/ 1842799 w 2421171"/>
                <a:gd name="connsiteY916" fmla="*/ 4623134 h 5922355"/>
                <a:gd name="connsiteX917" fmla="*/ 1846003 w 2421171"/>
                <a:gd name="connsiteY917" fmla="*/ 4619146 h 5922355"/>
                <a:gd name="connsiteX918" fmla="*/ 1848644 w 2421171"/>
                <a:gd name="connsiteY918" fmla="*/ 4622741 h 5922355"/>
                <a:gd name="connsiteX919" fmla="*/ 1846396 w 2421171"/>
                <a:gd name="connsiteY919" fmla="*/ 4327358 h 5922355"/>
                <a:gd name="connsiteX920" fmla="*/ 1849544 w 2421171"/>
                <a:gd name="connsiteY920" fmla="*/ 4324157 h 5922355"/>
                <a:gd name="connsiteX921" fmla="*/ 1853759 w 2421171"/>
                <a:gd name="connsiteY921" fmla="*/ 4327527 h 5922355"/>
                <a:gd name="connsiteX922" fmla="*/ 1849824 w 2421171"/>
                <a:gd name="connsiteY922" fmla="*/ 4329829 h 5922355"/>
                <a:gd name="connsiteX923" fmla="*/ 1846396 w 2421171"/>
                <a:gd name="connsiteY923" fmla="*/ 4327358 h 5922355"/>
                <a:gd name="connsiteX924" fmla="*/ 1852747 w 2421171"/>
                <a:gd name="connsiteY924" fmla="*/ 3092974 h 5922355"/>
                <a:gd name="connsiteX925" fmla="*/ 1858705 w 2421171"/>
                <a:gd name="connsiteY925" fmla="*/ 3089043 h 5922355"/>
                <a:gd name="connsiteX926" fmla="*/ 1863707 w 2421171"/>
                <a:gd name="connsiteY926" fmla="*/ 3092918 h 5922355"/>
                <a:gd name="connsiteX927" fmla="*/ 1857749 w 2421171"/>
                <a:gd name="connsiteY927" fmla="*/ 3096794 h 5922355"/>
                <a:gd name="connsiteX928" fmla="*/ 1852747 w 2421171"/>
                <a:gd name="connsiteY928" fmla="*/ 3092974 h 5922355"/>
                <a:gd name="connsiteX929" fmla="*/ 1859716 w 2421171"/>
                <a:gd name="connsiteY929" fmla="*/ 1501480 h 5922355"/>
                <a:gd name="connsiteX930" fmla="*/ 1865449 w 2421171"/>
                <a:gd name="connsiteY930" fmla="*/ 1497267 h 5922355"/>
                <a:gd name="connsiteX931" fmla="*/ 1867922 w 2421171"/>
                <a:gd name="connsiteY931" fmla="*/ 1503109 h 5922355"/>
                <a:gd name="connsiteX932" fmla="*/ 1862189 w 2421171"/>
                <a:gd name="connsiteY932" fmla="*/ 1507377 h 5922355"/>
                <a:gd name="connsiteX933" fmla="*/ 1859660 w 2421171"/>
                <a:gd name="connsiteY933" fmla="*/ 1501480 h 5922355"/>
                <a:gd name="connsiteX934" fmla="*/ 1834257 w 2421171"/>
                <a:gd name="connsiteY934" fmla="*/ 4810564 h 5922355"/>
                <a:gd name="connsiteX935" fmla="*/ 1837348 w 2421171"/>
                <a:gd name="connsiteY935" fmla="*/ 4814046 h 5922355"/>
                <a:gd name="connsiteX936" fmla="*/ 1834875 w 2421171"/>
                <a:gd name="connsiteY936" fmla="*/ 4817416 h 5922355"/>
                <a:gd name="connsiteX937" fmla="*/ 1831053 w 2421171"/>
                <a:gd name="connsiteY937" fmla="*/ 4814832 h 5922355"/>
                <a:gd name="connsiteX938" fmla="*/ 1834257 w 2421171"/>
                <a:gd name="connsiteY938" fmla="*/ 4810564 h 5922355"/>
                <a:gd name="connsiteX939" fmla="*/ 1831896 w 2421171"/>
                <a:gd name="connsiteY939" fmla="*/ 4195927 h 5922355"/>
                <a:gd name="connsiteX940" fmla="*/ 1833807 w 2421171"/>
                <a:gd name="connsiteY940" fmla="*/ 4224404 h 5922355"/>
                <a:gd name="connsiteX941" fmla="*/ 1831896 w 2421171"/>
                <a:gd name="connsiteY941" fmla="*/ 4195927 h 5922355"/>
                <a:gd name="connsiteX942" fmla="*/ 1829142 w 2421171"/>
                <a:gd name="connsiteY942" fmla="*/ 4046410 h 5922355"/>
                <a:gd name="connsiteX943" fmla="*/ 1836504 w 2421171"/>
                <a:gd name="connsiteY943" fmla="*/ 4038547 h 5922355"/>
                <a:gd name="connsiteX944" fmla="*/ 1839933 w 2421171"/>
                <a:gd name="connsiteY944" fmla="*/ 4047365 h 5922355"/>
                <a:gd name="connsiteX945" fmla="*/ 1835830 w 2421171"/>
                <a:gd name="connsiteY945" fmla="*/ 4055790 h 5922355"/>
                <a:gd name="connsiteX946" fmla="*/ 1829142 w 2421171"/>
                <a:gd name="connsiteY946" fmla="*/ 4046410 h 5922355"/>
                <a:gd name="connsiteX947" fmla="*/ 1826220 w 2421171"/>
                <a:gd name="connsiteY947" fmla="*/ 3880661 h 5922355"/>
                <a:gd name="connsiteX948" fmla="*/ 1830097 w 2421171"/>
                <a:gd name="connsiteY948" fmla="*/ 3881616 h 5922355"/>
                <a:gd name="connsiteX949" fmla="*/ 1828524 w 2421171"/>
                <a:gd name="connsiteY949" fmla="*/ 3885716 h 5922355"/>
                <a:gd name="connsiteX950" fmla="*/ 1825208 w 2421171"/>
                <a:gd name="connsiteY950" fmla="*/ 3882796 h 5922355"/>
                <a:gd name="connsiteX951" fmla="*/ 1826220 w 2421171"/>
                <a:gd name="connsiteY951" fmla="*/ 3880661 h 5922355"/>
                <a:gd name="connsiteX952" fmla="*/ 1770187 w 2421171"/>
                <a:gd name="connsiteY952" fmla="*/ 3141390 h 5922355"/>
                <a:gd name="connsiteX953" fmla="*/ 1774964 w 2421171"/>
                <a:gd name="connsiteY953" fmla="*/ 3139818 h 5922355"/>
                <a:gd name="connsiteX954" fmla="*/ 1780640 w 2421171"/>
                <a:gd name="connsiteY954" fmla="*/ 3143805 h 5922355"/>
                <a:gd name="connsiteX955" fmla="*/ 1773446 w 2421171"/>
                <a:gd name="connsiteY955" fmla="*/ 3153185 h 5922355"/>
                <a:gd name="connsiteX956" fmla="*/ 1768220 w 2421171"/>
                <a:gd name="connsiteY956" fmla="*/ 3148748 h 5922355"/>
                <a:gd name="connsiteX957" fmla="*/ 1770131 w 2421171"/>
                <a:gd name="connsiteY957" fmla="*/ 3141502 h 5922355"/>
                <a:gd name="connsiteX958" fmla="*/ 1773559 w 2421171"/>
                <a:gd name="connsiteY958" fmla="*/ 3118249 h 5922355"/>
                <a:gd name="connsiteX959" fmla="*/ 1770243 w 2421171"/>
                <a:gd name="connsiteY959" fmla="*/ 3141390 h 5922355"/>
                <a:gd name="connsiteX960" fmla="*/ 1768838 w 2421171"/>
                <a:gd name="connsiteY960" fmla="*/ 4843590 h 5922355"/>
                <a:gd name="connsiteX961" fmla="*/ 1765465 w 2421171"/>
                <a:gd name="connsiteY961" fmla="*/ 4840669 h 5922355"/>
                <a:gd name="connsiteX962" fmla="*/ 1768164 w 2421171"/>
                <a:gd name="connsiteY962" fmla="*/ 4837074 h 5922355"/>
                <a:gd name="connsiteX963" fmla="*/ 1772266 w 2421171"/>
                <a:gd name="connsiteY963" fmla="*/ 4838478 h 5922355"/>
                <a:gd name="connsiteX964" fmla="*/ 1768838 w 2421171"/>
                <a:gd name="connsiteY964" fmla="*/ 4843590 h 5922355"/>
                <a:gd name="connsiteX965" fmla="*/ 1770805 w 2421171"/>
                <a:gd name="connsiteY965" fmla="*/ 4738332 h 5922355"/>
                <a:gd name="connsiteX966" fmla="*/ 1766421 w 2421171"/>
                <a:gd name="connsiteY966" fmla="*/ 4733727 h 5922355"/>
                <a:gd name="connsiteX967" fmla="*/ 1768782 w 2421171"/>
                <a:gd name="connsiteY967" fmla="*/ 4730132 h 5922355"/>
                <a:gd name="connsiteX968" fmla="*/ 1772379 w 2421171"/>
                <a:gd name="connsiteY968" fmla="*/ 4732323 h 5922355"/>
                <a:gd name="connsiteX969" fmla="*/ 1770805 w 2421171"/>
                <a:gd name="connsiteY969" fmla="*/ 4738277 h 5922355"/>
                <a:gd name="connsiteX970" fmla="*/ 1764960 w 2421171"/>
                <a:gd name="connsiteY970" fmla="*/ 4310564 h 5922355"/>
                <a:gd name="connsiteX971" fmla="*/ 1766927 w 2421171"/>
                <a:gd name="connsiteY971" fmla="*/ 4306913 h 5922355"/>
                <a:gd name="connsiteX972" fmla="*/ 1770074 w 2421171"/>
                <a:gd name="connsiteY972" fmla="*/ 4309497 h 5922355"/>
                <a:gd name="connsiteX973" fmla="*/ 1766759 w 2421171"/>
                <a:gd name="connsiteY973" fmla="*/ 4311800 h 5922355"/>
                <a:gd name="connsiteX974" fmla="*/ 1765016 w 2421171"/>
                <a:gd name="connsiteY974" fmla="*/ 4310508 h 5922355"/>
                <a:gd name="connsiteX975" fmla="*/ 1769344 w 2421171"/>
                <a:gd name="connsiteY975" fmla="*/ 3738166 h 5922355"/>
                <a:gd name="connsiteX976" fmla="*/ 1773109 w 2421171"/>
                <a:gd name="connsiteY976" fmla="*/ 3736087 h 5922355"/>
                <a:gd name="connsiteX977" fmla="*/ 1774121 w 2421171"/>
                <a:gd name="connsiteY977" fmla="*/ 3738166 h 5922355"/>
                <a:gd name="connsiteX978" fmla="*/ 1770411 w 2421171"/>
                <a:gd name="connsiteY978" fmla="*/ 3740300 h 5922355"/>
                <a:gd name="connsiteX979" fmla="*/ 1769344 w 2421171"/>
                <a:gd name="connsiteY979" fmla="*/ 3738166 h 5922355"/>
                <a:gd name="connsiteX980" fmla="*/ 1763386 w 2421171"/>
                <a:gd name="connsiteY980" fmla="*/ 2406500 h 5922355"/>
                <a:gd name="connsiteX981" fmla="*/ 1765690 w 2421171"/>
                <a:gd name="connsiteY981" fmla="*/ 2403018 h 5922355"/>
                <a:gd name="connsiteX982" fmla="*/ 1767489 w 2421171"/>
                <a:gd name="connsiteY982" fmla="*/ 2404366 h 5922355"/>
                <a:gd name="connsiteX983" fmla="*/ 1765129 w 2421171"/>
                <a:gd name="connsiteY983" fmla="*/ 2407848 h 5922355"/>
                <a:gd name="connsiteX984" fmla="*/ 1763386 w 2421171"/>
                <a:gd name="connsiteY984" fmla="*/ 2406500 h 5922355"/>
                <a:gd name="connsiteX985" fmla="*/ 1768164 w 2421171"/>
                <a:gd name="connsiteY985" fmla="*/ 2449243 h 5922355"/>
                <a:gd name="connsiteX986" fmla="*/ 1770187 w 2421171"/>
                <a:gd name="connsiteY986" fmla="*/ 2450254 h 5922355"/>
                <a:gd name="connsiteX987" fmla="*/ 1768220 w 2421171"/>
                <a:gd name="connsiteY987" fmla="*/ 2453905 h 5922355"/>
                <a:gd name="connsiteX988" fmla="*/ 1766140 w 2421171"/>
                <a:gd name="connsiteY988" fmla="*/ 2452838 h 5922355"/>
                <a:gd name="connsiteX989" fmla="*/ 1768164 w 2421171"/>
                <a:gd name="connsiteY989" fmla="*/ 2449299 h 5922355"/>
                <a:gd name="connsiteX990" fmla="*/ 1780977 w 2421171"/>
                <a:gd name="connsiteY990" fmla="*/ 2386111 h 5922355"/>
                <a:gd name="connsiteX991" fmla="*/ 1785024 w 2421171"/>
                <a:gd name="connsiteY991" fmla="*/ 2384483 h 5922355"/>
                <a:gd name="connsiteX992" fmla="*/ 1787272 w 2421171"/>
                <a:gd name="connsiteY992" fmla="*/ 2388134 h 5922355"/>
                <a:gd name="connsiteX993" fmla="*/ 1783900 w 2421171"/>
                <a:gd name="connsiteY993" fmla="*/ 2391167 h 5922355"/>
                <a:gd name="connsiteX994" fmla="*/ 1781033 w 2421171"/>
                <a:gd name="connsiteY994" fmla="*/ 2386111 h 5922355"/>
                <a:gd name="connsiteX995" fmla="*/ 1787946 w 2421171"/>
                <a:gd name="connsiteY995" fmla="*/ 2483337 h 5922355"/>
                <a:gd name="connsiteX996" fmla="*/ 1785699 w 2421171"/>
                <a:gd name="connsiteY996" fmla="*/ 2484067 h 5922355"/>
                <a:gd name="connsiteX997" fmla="*/ 1784968 w 2421171"/>
                <a:gd name="connsiteY997" fmla="*/ 2479911 h 5922355"/>
                <a:gd name="connsiteX998" fmla="*/ 1787104 w 2421171"/>
                <a:gd name="connsiteY998" fmla="*/ 2479124 h 5922355"/>
                <a:gd name="connsiteX999" fmla="*/ 1787891 w 2421171"/>
                <a:gd name="connsiteY999" fmla="*/ 2483280 h 5922355"/>
                <a:gd name="connsiteX1000" fmla="*/ 1789689 w 2421171"/>
                <a:gd name="connsiteY1000" fmla="*/ 2631618 h 5922355"/>
                <a:gd name="connsiteX1001" fmla="*/ 1787047 w 2421171"/>
                <a:gd name="connsiteY1001" fmla="*/ 2635212 h 5922355"/>
                <a:gd name="connsiteX1002" fmla="*/ 1784462 w 2421171"/>
                <a:gd name="connsiteY1002" fmla="*/ 2630326 h 5922355"/>
                <a:gd name="connsiteX1003" fmla="*/ 1787891 w 2421171"/>
                <a:gd name="connsiteY1003" fmla="*/ 2627405 h 5922355"/>
                <a:gd name="connsiteX1004" fmla="*/ 1789689 w 2421171"/>
                <a:gd name="connsiteY1004" fmla="*/ 2631618 h 5922355"/>
                <a:gd name="connsiteX1005" fmla="*/ 1817003 w 2421171"/>
                <a:gd name="connsiteY1005" fmla="*/ 4680986 h 5922355"/>
                <a:gd name="connsiteX1006" fmla="*/ 1767995 w 2421171"/>
                <a:gd name="connsiteY1006" fmla="*/ 4697387 h 5922355"/>
                <a:gd name="connsiteX1007" fmla="*/ 1817003 w 2421171"/>
                <a:gd name="connsiteY1007" fmla="*/ 4680986 h 5922355"/>
                <a:gd name="connsiteX1008" fmla="*/ 1757035 w 2421171"/>
                <a:gd name="connsiteY1008" fmla="*/ 4920538 h 5922355"/>
                <a:gd name="connsiteX1009" fmla="*/ 1784462 w 2421171"/>
                <a:gd name="connsiteY1009" fmla="*/ 4942668 h 5922355"/>
                <a:gd name="connsiteX1010" fmla="*/ 1757035 w 2421171"/>
                <a:gd name="connsiteY1010" fmla="*/ 4920538 h 5922355"/>
                <a:gd name="connsiteX1011" fmla="*/ 1751809 w 2421171"/>
                <a:gd name="connsiteY1011" fmla="*/ 3970192 h 5922355"/>
                <a:gd name="connsiteX1012" fmla="*/ 1754506 w 2421171"/>
                <a:gd name="connsiteY1012" fmla="*/ 3967046 h 5922355"/>
                <a:gd name="connsiteX1013" fmla="*/ 1756529 w 2421171"/>
                <a:gd name="connsiteY1013" fmla="*/ 3970641 h 5922355"/>
                <a:gd name="connsiteX1014" fmla="*/ 1752932 w 2421171"/>
                <a:gd name="connsiteY1014" fmla="*/ 3972101 h 5922355"/>
                <a:gd name="connsiteX1015" fmla="*/ 1751809 w 2421171"/>
                <a:gd name="connsiteY1015" fmla="*/ 3970192 h 5922355"/>
                <a:gd name="connsiteX1016" fmla="*/ 1749448 w 2421171"/>
                <a:gd name="connsiteY1016" fmla="*/ 3342188 h 5922355"/>
                <a:gd name="connsiteX1017" fmla="*/ 1752427 w 2421171"/>
                <a:gd name="connsiteY1017" fmla="*/ 3339211 h 5922355"/>
                <a:gd name="connsiteX1018" fmla="*/ 1757541 w 2421171"/>
                <a:gd name="connsiteY1018" fmla="*/ 3342974 h 5922355"/>
                <a:gd name="connsiteX1019" fmla="*/ 1754338 w 2421171"/>
                <a:gd name="connsiteY1019" fmla="*/ 3345895 h 5922355"/>
                <a:gd name="connsiteX1020" fmla="*/ 1749448 w 2421171"/>
                <a:gd name="connsiteY1020" fmla="*/ 3342188 h 5922355"/>
                <a:gd name="connsiteX1021" fmla="*/ 1734443 w 2421171"/>
                <a:gd name="connsiteY1021" fmla="*/ 4684749 h 5922355"/>
                <a:gd name="connsiteX1022" fmla="*/ 1737421 w 2421171"/>
                <a:gd name="connsiteY1022" fmla="*/ 4681997 h 5922355"/>
                <a:gd name="connsiteX1023" fmla="*/ 1740006 w 2421171"/>
                <a:gd name="connsiteY1023" fmla="*/ 4685704 h 5922355"/>
                <a:gd name="connsiteX1024" fmla="*/ 1738433 w 2421171"/>
                <a:gd name="connsiteY1024" fmla="*/ 4689636 h 5922355"/>
                <a:gd name="connsiteX1025" fmla="*/ 1734443 w 2421171"/>
                <a:gd name="connsiteY1025" fmla="*/ 4684805 h 5922355"/>
                <a:gd name="connsiteX1026" fmla="*/ 1725225 w 2421171"/>
                <a:gd name="connsiteY1026" fmla="*/ 4482042 h 5922355"/>
                <a:gd name="connsiteX1027" fmla="*/ 1730284 w 2421171"/>
                <a:gd name="connsiteY1027" fmla="*/ 4478167 h 5922355"/>
                <a:gd name="connsiteX1028" fmla="*/ 1733599 w 2421171"/>
                <a:gd name="connsiteY1028" fmla="*/ 4489962 h 5922355"/>
                <a:gd name="connsiteX1029" fmla="*/ 1727810 w 2421171"/>
                <a:gd name="connsiteY1029" fmla="*/ 4494343 h 5922355"/>
                <a:gd name="connsiteX1030" fmla="*/ 1725225 w 2421171"/>
                <a:gd name="connsiteY1030" fmla="*/ 4482042 h 5922355"/>
                <a:gd name="connsiteX1031" fmla="*/ 1722696 w 2421171"/>
                <a:gd name="connsiteY1031" fmla="*/ 4450701 h 5922355"/>
                <a:gd name="connsiteX1032" fmla="*/ 1725956 w 2421171"/>
                <a:gd name="connsiteY1032" fmla="*/ 4448342 h 5922355"/>
                <a:gd name="connsiteX1033" fmla="*/ 1727754 w 2421171"/>
                <a:gd name="connsiteY1033" fmla="*/ 4449690 h 5922355"/>
                <a:gd name="connsiteX1034" fmla="*/ 1725787 w 2421171"/>
                <a:gd name="connsiteY1034" fmla="*/ 4453453 h 5922355"/>
                <a:gd name="connsiteX1035" fmla="*/ 1722752 w 2421171"/>
                <a:gd name="connsiteY1035" fmla="*/ 4450757 h 5922355"/>
                <a:gd name="connsiteX1036" fmla="*/ 1712580 w 2421171"/>
                <a:gd name="connsiteY1036" fmla="*/ 2632629 h 5922355"/>
                <a:gd name="connsiteX1037" fmla="*/ 1733038 w 2421171"/>
                <a:gd name="connsiteY1037" fmla="*/ 2629259 h 5922355"/>
                <a:gd name="connsiteX1038" fmla="*/ 1712580 w 2421171"/>
                <a:gd name="connsiteY1038" fmla="*/ 2632629 h 5922355"/>
                <a:gd name="connsiteX1039" fmla="*/ 1723427 w 2421171"/>
                <a:gd name="connsiteY1039" fmla="*/ 1670711 h 5922355"/>
                <a:gd name="connsiteX1040" fmla="*/ 1718144 w 2421171"/>
                <a:gd name="connsiteY1040" fmla="*/ 1681046 h 5922355"/>
                <a:gd name="connsiteX1041" fmla="*/ 1693246 w 2421171"/>
                <a:gd name="connsiteY1041" fmla="*/ 1690145 h 5922355"/>
                <a:gd name="connsiteX1042" fmla="*/ 1710107 w 2421171"/>
                <a:gd name="connsiteY1042" fmla="*/ 1667454 h 5922355"/>
                <a:gd name="connsiteX1043" fmla="*/ 1723427 w 2421171"/>
                <a:gd name="connsiteY1043" fmla="*/ 1670768 h 5922355"/>
                <a:gd name="connsiteX1044" fmla="*/ 1722078 w 2421171"/>
                <a:gd name="connsiteY1044" fmla="*/ 1090225 h 5922355"/>
                <a:gd name="connsiteX1045" fmla="*/ 1716177 w 2421171"/>
                <a:gd name="connsiteY1045" fmla="*/ 1094437 h 5922355"/>
                <a:gd name="connsiteX1046" fmla="*/ 1712411 w 2421171"/>
                <a:gd name="connsiteY1046" fmla="*/ 1091348 h 5922355"/>
                <a:gd name="connsiteX1047" fmla="*/ 1717694 w 2421171"/>
                <a:gd name="connsiteY1047" fmla="*/ 1086630 h 5922355"/>
                <a:gd name="connsiteX1048" fmla="*/ 1722078 w 2421171"/>
                <a:gd name="connsiteY1048" fmla="*/ 1090168 h 5922355"/>
                <a:gd name="connsiteX1049" fmla="*/ 1708421 w 2421171"/>
                <a:gd name="connsiteY1049" fmla="*/ 1602131 h 5922355"/>
                <a:gd name="connsiteX1050" fmla="*/ 1702295 w 2421171"/>
                <a:gd name="connsiteY1050" fmla="*/ 1599323 h 5922355"/>
                <a:gd name="connsiteX1051" fmla="*/ 1703138 w 2421171"/>
                <a:gd name="connsiteY1051" fmla="*/ 1587809 h 5922355"/>
                <a:gd name="connsiteX1052" fmla="*/ 1709264 w 2421171"/>
                <a:gd name="connsiteY1052" fmla="*/ 1590505 h 5922355"/>
                <a:gd name="connsiteX1053" fmla="*/ 1708421 w 2421171"/>
                <a:gd name="connsiteY1053" fmla="*/ 1602131 h 5922355"/>
                <a:gd name="connsiteX1054" fmla="*/ 1726799 w 2421171"/>
                <a:gd name="connsiteY1054" fmla="*/ 1759231 h 5922355"/>
                <a:gd name="connsiteX1055" fmla="*/ 1723989 w 2421171"/>
                <a:gd name="connsiteY1055" fmla="*/ 1781136 h 5922355"/>
                <a:gd name="connsiteX1056" fmla="*/ 1715503 w 2421171"/>
                <a:gd name="connsiteY1056" fmla="*/ 1774284 h 5922355"/>
                <a:gd name="connsiteX1057" fmla="*/ 1703250 w 2421171"/>
                <a:gd name="connsiteY1057" fmla="*/ 1774845 h 5922355"/>
                <a:gd name="connsiteX1058" fmla="*/ 1686559 w 2421171"/>
                <a:gd name="connsiteY1058" fmla="*/ 1782259 h 5922355"/>
                <a:gd name="connsiteX1059" fmla="*/ 1712973 w 2421171"/>
                <a:gd name="connsiteY1059" fmla="*/ 1756198 h 5922355"/>
                <a:gd name="connsiteX1060" fmla="*/ 1726855 w 2421171"/>
                <a:gd name="connsiteY1060" fmla="*/ 1759231 h 5922355"/>
                <a:gd name="connsiteX1061" fmla="*/ 1689031 w 2421171"/>
                <a:gd name="connsiteY1061" fmla="*/ 1395324 h 5922355"/>
                <a:gd name="connsiteX1062" fmla="*/ 1676723 w 2421171"/>
                <a:gd name="connsiteY1062" fmla="*/ 1423576 h 5922355"/>
                <a:gd name="connsiteX1063" fmla="*/ 1689031 w 2421171"/>
                <a:gd name="connsiteY1063" fmla="*/ 1395324 h 5922355"/>
                <a:gd name="connsiteX1064" fmla="*/ 1682343 w 2421171"/>
                <a:gd name="connsiteY1064" fmla="*/ 1199470 h 5922355"/>
                <a:gd name="connsiteX1065" fmla="*/ 1680151 w 2421171"/>
                <a:gd name="connsiteY1065" fmla="*/ 1199470 h 5922355"/>
                <a:gd name="connsiteX1066" fmla="*/ 1679926 w 2421171"/>
                <a:gd name="connsiteY1066" fmla="*/ 1195201 h 5922355"/>
                <a:gd name="connsiteX1067" fmla="*/ 1682118 w 2421171"/>
                <a:gd name="connsiteY1067" fmla="*/ 1195201 h 5922355"/>
                <a:gd name="connsiteX1068" fmla="*/ 1682400 w 2421171"/>
                <a:gd name="connsiteY1068" fmla="*/ 1199357 h 5922355"/>
                <a:gd name="connsiteX1069" fmla="*/ 1679983 w 2421171"/>
                <a:gd name="connsiteY1069" fmla="*/ 2096233 h 5922355"/>
                <a:gd name="connsiteX1070" fmla="*/ 1680995 w 2421171"/>
                <a:gd name="connsiteY1070" fmla="*/ 2098424 h 5922355"/>
                <a:gd name="connsiteX1071" fmla="*/ 1677173 w 2421171"/>
                <a:gd name="connsiteY1071" fmla="*/ 2100446 h 5922355"/>
                <a:gd name="connsiteX1072" fmla="*/ 1676105 w 2421171"/>
                <a:gd name="connsiteY1072" fmla="*/ 2098255 h 5922355"/>
                <a:gd name="connsiteX1073" fmla="*/ 1680039 w 2421171"/>
                <a:gd name="connsiteY1073" fmla="*/ 2096233 h 5922355"/>
                <a:gd name="connsiteX1074" fmla="*/ 1689369 w 2421171"/>
                <a:gd name="connsiteY1074" fmla="*/ 1026868 h 5922355"/>
                <a:gd name="connsiteX1075" fmla="*/ 1691561 w 2421171"/>
                <a:gd name="connsiteY1075" fmla="*/ 1026812 h 5922355"/>
                <a:gd name="connsiteX1076" fmla="*/ 1691336 w 2421171"/>
                <a:gd name="connsiteY1076" fmla="*/ 1031081 h 5922355"/>
                <a:gd name="connsiteX1077" fmla="*/ 1689256 w 2421171"/>
                <a:gd name="connsiteY1077" fmla="*/ 1031024 h 5922355"/>
                <a:gd name="connsiteX1078" fmla="*/ 1689425 w 2421171"/>
                <a:gd name="connsiteY1078" fmla="*/ 1026868 h 5922355"/>
                <a:gd name="connsiteX1079" fmla="*/ 1690436 w 2421171"/>
                <a:gd name="connsiteY1079" fmla="*/ 2347412 h 5922355"/>
                <a:gd name="connsiteX1080" fmla="*/ 1692628 w 2421171"/>
                <a:gd name="connsiteY1080" fmla="*/ 2347412 h 5922355"/>
                <a:gd name="connsiteX1081" fmla="*/ 1692909 w 2421171"/>
                <a:gd name="connsiteY1081" fmla="*/ 2351569 h 5922355"/>
                <a:gd name="connsiteX1082" fmla="*/ 1690717 w 2421171"/>
                <a:gd name="connsiteY1082" fmla="*/ 2351569 h 5922355"/>
                <a:gd name="connsiteX1083" fmla="*/ 1690492 w 2421171"/>
                <a:gd name="connsiteY1083" fmla="*/ 2347356 h 5922355"/>
                <a:gd name="connsiteX1084" fmla="*/ 1705048 w 2421171"/>
                <a:gd name="connsiteY1084" fmla="*/ 3078258 h 5922355"/>
                <a:gd name="connsiteX1085" fmla="*/ 1700946 w 2421171"/>
                <a:gd name="connsiteY1085" fmla="*/ 3076461 h 5922355"/>
                <a:gd name="connsiteX1086" fmla="*/ 1703363 w 2421171"/>
                <a:gd name="connsiteY1086" fmla="*/ 3070844 h 5922355"/>
                <a:gd name="connsiteX1087" fmla="*/ 1707409 w 2421171"/>
                <a:gd name="connsiteY1087" fmla="*/ 3072529 h 5922355"/>
                <a:gd name="connsiteX1088" fmla="*/ 1705048 w 2421171"/>
                <a:gd name="connsiteY1088" fmla="*/ 3078258 h 5922355"/>
                <a:gd name="connsiteX1089" fmla="*/ 1705330 w 2421171"/>
                <a:gd name="connsiteY1089" fmla="*/ 2673968 h 5922355"/>
                <a:gd name="connsiteX1090" fmla="*/ 1713591 w 2421171"/>
                <a:gd name="connsiteY1090" fmla="*/ 2663296 h 5922355"/>
                <a:gd name="connsiteX1091" fmla="*/ 1719268 w 2421171"/>
                <a:gd name="connsiteY1091" fmla="*/ 2673912 h 5922355"/>
                <a:gd name="connsiteX1092" fmla="*/ 1712186 w 2421171"/>
                <a:gd name="connsiteY1092" fmla="*/ 2682730 h 5922355"/>
                <a:gd name="connsiteX1093" fmla="*/ 1705330 w 2421171"/>
                <a:gd name="connsiteY1093" fmla="*/ 2673912 h 5922355"/>
                <a:gd name="connsiteX1094" fmla="*/ 1717245 w 2421171"/>
                <a:gd name="connsiteY1094" fmla="*/ 1798492 h 5922355"/>
                <a:gd name="connsiteX1095" fmla="*/ 1714266 w 2421171"/>
                <a:gd name="connsiteY1095" fmla="*/ 1801300 h 5922355"/>
                <a:gd name="connsiteX1096" fmla="*/ 1712074 w 2421171"/>
                <a:gd name="connsiteY1096" fmla="*/ 1797818 h 5922355"/>
                <a:gd name="connsiteX1097" fmla="*/ 1716177 w 2421171"/>
                <a:gd name="connsiteY1097" fmla="*/ 1796694 h 5922355"/>
                <a:gd name="connsiteX1098" fmla="*/ 1717245 w 2421171"/>
                <a:gd name="connsiteY1098" fmla="*/ 1798548 h 5922355"/>
                <a:gd name="connsiteX1099" fmla="*/ 1717638 w 2421171"/>
                <a:gd name="connsiteY1099" fmla="*/ 2175204 h 5922355"/>
                <a:gd name="connsiteX1100" fmla="*/ 1717919 w 2421171"/>
                <a:gd name="connsiteY1100" fmla="*/ 2179361 h 5922355"/>
                <a:gd name="connsiteX1101" fmla="*/ 1715727 w 2421171"/>
                <a:gd name="connsiteY1101" fmla="*/ 2179361 h 5922355"/>
                <a:gd name="connsiteX1102" fmla="*/ 1715503 w 2421171"/>
                <a:gd name="connsiteY1102" fmla="*/ 2175092 h 5922355"/>
                <a:gd name="connsiteX1103" fmla="*/ 1717694 w 2421171"/>
                <a:gd name="connsiteY1103" fmla="*/ 2175092 h 5922355"/>
                <a:gd name="connsiteX1104" fmla="*/ 1719493 w 2421171"/>
                <a:gd name="connsiteY1104" fmla="*/ 3195254 h 5922355"/>
                <a:gd name="connsiteX1105" fmla="*/ 1717245 w 2421171"/>
                <a:gd name="connsiteY1105" fmla="*/ 3195985 h 5922355"/>
                <a:gd name="connsiteX1106" fmla="*/ 1716514 w 2421171"/>
                <a:gd name="connsiteY1106" fmla="*/ 3191828 h 5922355"/>
                <a:gd name="connsiteX1107" fmla="*/ 1718706 w 2421171"/>
                <a:gd name="connsiteY1107" fmla="*/ 3191042 h 5922355"/>
                <a:gd name="connsiteX1108" fmla="*/ 1719493 w 2421171"/>
                <a:gd name="connsiteY1108" fmla="*/ 3195254 h 5922355"/>
                <a:gd name="connsiteX1109" fmla="*/ 1708309 w 2421171"/>
                <a:gd name="connsiteY1109" fmla="*/ 3632403 h 5922355"/>
                <a:gd name="connsiteX1110" fmla="*/ 1712861 w 2421171"/>
                <a:gd name="connsiteY1110" fmla="*/ 3627348 h 5922355"/>
                <a:gd name="connsiteX1111" fmla="*/ 1719155 w 2421171"/>
                <a:gd name="connsiteY1111" fmla="*/ 3633358 h 5922355"/>
                <a:gd name="connsiteX1112" fmla="*/ 1713591 w 2421171"/>
                <a:gd name="connsiteY1112" fmla="*/ 3637177 h 5922355"/>
                <a:gd name="connsiteX1113" fmla="*/ 1708252 w 2421171"/>
                <a:gd name="connsiteY1113" fmla="*/ 3632403 h 5922355"/>
                <a:gd name="connsiteX1114" fmla="*/ 1700047 w 2421171"/>
                <a:gd name="connsiteY1114" fmla="*/ 4076684 h 5922355"/>
                <a:gd name="connsiteX1115" fmla="*/ 1701789 w 2421171"/>
                <a:gd name="connsiteY1115" fmla="*/ 4075280 h 5922355"/>
                <a:gd name="connsiteX1116" fmla="*/ 1704262 w 2421171"/>
                <a:gd name="connsiteY1116" fmla="*/ 4078706 h 5922355"/>
                <a:gd name="connsiteX1117" fmla="*/ 1702576 w 2421171"/>
                <a:gd name="connsiteY1117" fmla="*/ 4080167 h 5922355"/>
                <a:gd name="connsiteX1118" fmla="*/ 1700047 w 2421171"/>
                <a:gd name="connsiteY1118" fmla="*/ 4076740 h 5922355"/>
                <a:gd name="connsiteX1119" fmla="*/ 1699653 w 2421171"/>
                <a:gd name="connsiteY1119" fmla="*/ 3335111 h 5922355"/>
                <a:gd name="connsiteX1120" fmla="*/ 1711399 w 2421171"/>
                <a:gd name="connsiteY1120" fmla="*/ 3332639 h 5922355"/>
                <a:gd name="connsiteX1121" fmla="*/ 1713423 w 2421171"/>
                <a:gd name="connsiteY1121" fmla="*/ 3336515 h 5922355"/>
                <a:gd name="connsiteX1122" fmla="*/ 1702014 w 2421171"/>
                <a:gd name="connsiteY1122" fmla="*/ 3340615 h 5922355"/>
                <a:gd name="connsiteX1123" fmla="*/ 1699653 w 2421171"/>
                <a:gd name="connsiteY1123" fmla="*/ 3335111 h 5922355"/>
                <a:gd name="connsiteX1124" fmla="*/ 1698698 w 2421171"/>
                <a:gd name="connsiteY1124" fmla="*/ 2578147 h 5922355"/>
                <a:gd name="connsiteX1125" fmla="*/ 1702463 w 2421171"/>
                <a:gd name="connsiteY1125" fmla="*/ 2577473 h 5922355"/>
                <a:gd name="connsiteX1126" fmla="*/ 1702463 w 2421171"/>
                <a:gd name="connsiteY1126" fmla="*/ 2581461 h 5922355"/>
                <a:gd name="connsiteX1127" fmla="*/ 1698754 w 2421171"/>
                <a:gd name="connsiteY1127" fmla="*/ 2580281 h 5922355"/>
                <a:gd name="connsiteX1128" fmla="*/ 1698754 w 2421171"/>
                <a:gd name="connsiteY1128" fmla="*/ 2578091 h 5922355"/>
                <a:gd name="connsiteX1129" fmla="*/ 1695101 w 2421171"/>
                <a:gd name="connsiteY1129" fmla="*/ 3148243 h 5922355"/>
                <a:gd name="connsiteX1130" fmla="*/ 1681725 w 2421171"/>
                <a:gd name="connsiteY1130" fmla="*/ 3138245 h 5922355"/>
                <a:gd name="connsiteX1131" fmla="*/ 1684760 w 2421171"/>
                <a:gd name="connsiteY1131" fmla="*/ 3135099 h 5922355"/>
                <a:gd name="connsiteX1132" fmla="*/ 1695101 w 2421171"/>
                <a:gd name="connsiteY1132" fmla="*/ 3148243 h 5922355"/>
                <a:gd name="connsiteX1133" fmla="*/ 1678803 w 2421171"/>
                <a:gd name="connsiteY1133" fmla="*/ 2914700 h 5922355"/>
                <a:gd name="connsiteX1134" fmla="*/ 1679870 w 2421171"/>
                <a:gd name="connsiteY1134" fmla="*/ 2912565 h 5922355"/>
                <a:gd name="connsiteX1135" fmla="*/ 1683298 w 2421171"/>
                <a:gd name="connsiteY1135" fmla="*/ 2914588 h 5922355"/>
                <a:gd name="connsiteX1136" fmla="*/ 1682287 w 2421171"/>
                <a:gd name="connsiteY1136" fmla="*/ 2916666 h 5922355"/>
                <a:gd name="connsiteX1137" fmla="*/ 1678803 w 2421171"/>
                <a:gd name="connsiteY1137" fmla="*/ 2914644 h 5922355"/>
                <a:gd name="connsiteX1138" fmla="*/ 1679140 w 2421171"/>
                <a:gd name="connsiteY1138" fmla="*/ 3091682 h 5922355"/>
                <a:gd name="connsiteX1139" fmla="*/ 1682006 w 2421171"/>
                <a:gd name="connsiteY1139" fmla="*/ 3094434 h 5922355"/>
                <a:gd name="connsiteX1140" fmla="*/ 1680545 w 2421171"/>
                <a:gd name="connsiteY1140" fmla="*/ 3096344 h 5922355"/>
                <a:gd name="connsiteX1141" fmla="*/ 1677735 w 2421171"/>
                <a:gd name="connsiteY1141" fmla="*/ 3093648 h 5922355"/>
                <a:gd name="connsiteX1142" fmla="*/ 1679140 w 2421171"/>
                <a:gd name="connsiteY1142" fmla="*/ 3091739 h 5922355"/>
                <a:gd name="connsiteX1143" fmla="*/ 1679814 w 2421171"/>
                <a:gd name="connsiteY1143" fmla="*/ 4489063 h 5922355"/>
                <a:gd name="connsiteX1144" fmla="*/ 1680433 w 2421171"/>
                <a:gd name="connsiteY1144" fmla="*/ 4486704 h 5922355"/>
                <a:gd name="connsiteX1145" fmla="*/ 1684535 w 2421171"/>
                <a:gd name="connsiteY1145" fmla="*/ 4487153 h 5922355"/>
                <a:gd name="connsiteX1146" fmla="*/ 1683973 w 2421171"/>
                <a:gd name="connsiteY1146" fmla="*/ 4489456 h 5922355"/>
                <a:gd name="connsiteX1147" fmla="*/ 1679814 w 2421171"/>
                <a:gd name="connsiteY1147" fmla="*/ 4489063 h 5922355"/>
                <a:gd name="connsiteX1148" fmla="*/ 1678409 w 2421171"/>
                <a:gd name="connsiteY1148" fmla="*/ 3904307 h 5922355"/>
                <a:gd name="connsiteX1149" fmla="*/ 1681893 w 2421171"/>
                <a:gd name="connsiteY1149" fmla="*/ 3907228 h 5922355"/>
                <a:gd name="connsiteX1150" fmla="*/ 1680995 w 2421171"/>
                <a:gd name="connsiteY1150" fmla="*/ 3911609 h 5922355"/>
                <a:gd name="connsiteX1151" fmla="*/ 1677454 w 2421171"/>
                <a:gd name="connsiteY1151" fmla="*/ 3908745 h 5922355"/>
                <a:gd name="connsiteX1152" fmla="*/ 1678409 w 2421171"/>
                <a:gd name="connsiteY1152" fmla="*/ 3904307 h 5922355"/>
                <a:gd name="connsiteX1153" fmla="*/ 1676161 w 2421171"/>
                <a:gd name="connsiteY1153" fmla="*/ 3827303 h 5922355"/>
                <a:gd name="connsiteX1154" fmla="*/ 1687008 w 2421171"/>
                <a:gd name="connsiteY1154" fmla="*/ 3825168 h 5922355"/>
                <a:gd name="connsiteX1155" fmla="*/ 1693528 w 2421171"/>
                <a:gd name="connsiteY1155" fmla="*/ 3827977 h 5922355"/>
                <a:gd name="connsiteX1156" fmla="*/ 1690492 w 2421171"/>
                <a:gd name="connsiteY1156" fmla="*/ 3831403 h 5922355"/>
                <a:gd name="connsiteX1157" fmla="*/ 1678297 w 2421171"/>
                <a:gd name="connsiteY1157" fmla="*/ 3831627 h 5922355"/>
                <a:gd name="connsiteX1158" fmla="*/ 1676161 w 2421171"/>
                <a:gd name="connsiteY1158" fmla="*/ 3827246 h 5922355"/>
                <a:gd name="connsiteX1159" fmla="*/ 1673857 w 2421171"/>
                <a:gd name="connsiteY1159" fmla="*/ 2319947 h 5922355"/>
                <a:gd name="connsiteX1160" fmla="*/ 1680545 w 2421171"/>
                <a:gd name="connsiteY1160" fmla="*/ 2315172 h 5922355"/>
                <a:gd name="connsiteX1161" fmla="*/ 1685715 w 2421171"/>
                <a:gd name="connsiteY1161" fmla="*/ 2322811 h 5922355"/>
                <a:gd name="connsiteX1162" fmla="*/ 1680264 w 2421171"/>
                <a:gd name="connsiteY1162" fmla="*/ 2326462 h 5922355"/>
                <a:gd name="connsiteX1163" fmla="*/ 1673857 w 2421171"/>
                <a:gd name="connsiteY1163" fmla="*/ 2319947 h 5922355"/>
                <a:gd name="connsiteX1164" fmla="*/ 1650140 w 2421171"/>
                <a:gd name="connsiteY1164" fmla="*/ 3636335 h 5922355"/>
                <a:gd name="connsiteX1165" fmla="*/ 1653624 w 2421171"/>
                <a:gd name="connsiteY1165" fmla="*/ 3633470 h 5922355"/>
                <a:gd name="connsiteX1166" fmla="*/ 1657671 w 2421171"/>
                <a:gd name="connsiteY1166" fmla="*/ 3635548 h 5922355"/>
                <a:gd name="connsiteX1167" fmla="*/ 1653174 w 2421171"/>
                <a:gd name="connsiteY1167" fmla="*/ 3639648 h 5922355"/>
                <a:gd name="connsiteX1168" fmla="*/ 1650084 w 2421171"/>
                <a:gd name="connsiteY1168" fmla="*/ 3636335 h 5922355"/>
                <a:gd name="connsiteX1169" fmla="*/ 1642047 w 2421171"/>
                <a:gd name="connsiteY1169" fmla="*/ 4475976 h 5922355"/>
                <a:gd name="connsiteX1170" fmla="*/ 1644800 w 2421171"/>
                <a:gd name="connsiteY1170" fmla="*/ 4472775 h 5922355"/>
                <a:gd name="connsiteX1171" fmla="*/ 1650308 w 2421171"/>
                <a:gd name="connsiteY1171" fmla="*/ 4480020 h 5922355"/>
                <a:gd name="connsiteX1172" fmla="*/ 1647498 w 2421171"/>
                <a:gd name="connsiteY1172" fmla="*/ 4483446 h 5922355"/>
                <a:gd name="connsiteX1173" fmla="*/ 1642047 w 2421171"/>
                <a:gd name="connsiteY1173" fmla="*/ 4475976 h 5922355"/>
                <a:gd name="connsiteX1174" fmla="*/ 1647330 w 2421171"/>
                <a:gd name="connsiteY1174" fmla="*/ 3372461 h 5922355"/>
                <a:gd name="connsiteX1175" fmla="*/ 1645644 w 2421171"/>
                <a:gd name="connsiteY1175" fmla="*/ 3376843 h 5922355"/>
                <a:gd name="connsiteX1176" fmla="*/ 1637438 w 2421171"/>
                <a:gd name="connsiteY1176" fmla="*/ 3368755 h 5922355"/>
                <a:gd name="connsiteX1177" fmla="*/ 1639068 w 2421171"/>
                <a:gd name="connsiteY1177" fmla="*/ 3364767 h 5922355"/>
                <a:gd name="connsiteX1178" fmla="*/ 1647330 w 2421171"/>
                <a:gd name="connsiteY1178" fmla="*/ 3372461 h 5922355"/>
                <a:gd name="connsiteX1179" fmla="*/ 1643845 w 2421171"/>
                <a:gd name="connsiteY1179" fmla="*/ 2840896 h 5922355"/>
                <a:gd name="connsiteX1180" fmla="*/ 1641653 w 2421171"/>
                <a:gd name="connsiteY1180" fmla="*/ 2840840 h 5922355"/>
                <a:gd name="connsiteX1181" fmla="*/ 1641821 w 2421171"/>
                <a:gd name="connsiteY1181" fmla="*/ 2836515 h 5922355"/>
                <a:gd name="connsiteX1182" fmla="*/ 1644070 w 2421171"/>
                <a:gd name="connsiteY1182" fmla="*/ 2836459 h 5922355"/>
                <a:gd name="connsiteX1183" fmla="*/ 1643845 w 2421171"/>
                <a:gd name="connsiteY1183" fmla="*/ 2840896 h 5922355"/>
                <a:gd name="connsiteX1184" fmla="*/ 1639068 w 2421171"/>
                <a:gd name="connsiteY1184" fmla="*/ 4194916 h 5922355"/>
                <a:gd name="connsiteX1185" fmla="*/ 1641597 w 2421171"/>
                <a:gd name="connsiteY1185" fmla="*/ 4191040 h 5922355"/>
                <a:gd name="connsiteX1186" fmla="*/ 1644913 w 2421171"/>
                <a:gd name="connsiteY1186" fmla="*/ 4192613 h 5922355"/>
                <a:gd name="connsiteX1187" fmla="*/ 1642497 w 2421171"/>
                <a:gd name="connsiteY1187" fmla="*/ 4196545 h 5922355"/>
                <a:gd name="connsiteX1188" fmla="*/ 1639124 w 2421171"/>
                <a:gd name="connsiteY1188" fmla="*/ 4194860 h 5922355"/>
                <a:gd name="connsiteX1189" fmla="*/ 1636651 w 2421171"/>
                <a:gd name="connsiteY1189" fmla="*/ 3766642 h 5922355"/>
                <a:gd name="connsiteX1190" fmla="*/ 1640416 w 2421171"/>
                <a:gd name="connsiteY1190" fmla="*/ 3767541 h 5922355"/>
                <a:gd name="connsiteX1191" fmla="*/ 1638900 w 2421171"/>
                <a:gd name="connsiteY1191" fmla="*/ 3771585 h 5922355"/>
                <a:gd name="connsiteX1192" fmla="*/ 1635696 w 2421171"/>
                <a:gd name="connsiteY1192" fmla="*/ 3768720 h 5922355"/>
                <a:gd name="connsiteX1193" fmla="*/ 1636651 w 2421171"/>
                <a:gd name="connsiteY1193" fmla="*/ 3766642 h 5922355"/>
                <a:gd name="connsiteX1194" fmla="*/ 1631986 w 2421171"/>
                <a:gd name="connsiteY1194" fmla="*/ 3484234 h 5922355"/>
                <a:gd name="connsiteX1195" fmla="*/ 1634684 w 2421171"/>
                <a:gd name="connsiteY1195" fmla="*/ 3480527 h 5922355"/>
                <a:gd name="connsiteX1196" fmla="*/ 1637157 w 2421171"/>
                <a:gd name="connsiteY1196" fmla="*/ 3483841 h 5922355"/>
                <a:gd name="connsiteX1197" fmla="*/ 1634572 w 2421171"/>
                <a:gd name="connsiteY1197" fmla="*/ 3487660 h 5922355"/>
                <a:gd name="connsiteX1198" fmla="*/ 1631986 w 2421171"/>
                <a:gd name="connsiteY1198" fmla="*/ 3484178 h 5922355"/>
                <a:gd name="connsiteX1199" fmla="*/ 1625186 w 2421171"/>
                <a:gd name="connsiteY1199" fmla="*/ 1776586 h 5922355"/>
                <a:gd name="connsiteX1200" fmla="*/ 1621365 w 2421171"/>
                <a:gd name="connsiteY1200" fmla="*/ 1781978 h 5922355"/>
                <a:gd name="connsiteX1201" fmla="*/ 1615969 w 2421171"/>
                <a:gd name="connsiteY1201" fmla="*/ 1777317 h 5922355"/>
                <a:gd name="connsiteX1202" fmla="*/ 1619960 w 2421171"/>
                <a:gd name="connsiteY1202" fmla="*/ 1771868 h 5922355"/>
                <a:gd name="connsiteX1203" fmla="*/ 1625242 w 2421171"/>
                <a:gd name="connsiteY1203" fmla="*/ 1776586 h 5922355"/>
                <a:gd name="connsiteX1204" fmla="*/ 1618273 w 2421171"/>
                <a:gd name="connsiteY1204" fmla="*/ 1560792 h 5922355"/>
                <a:gd name="connsiteX1205" fmla="*/ 1615576 w 2421171"/>
                <a:gd name="connsiteY1205" fmla="*/ 1556917 h 5922355"/>
                <a:gd name="connsiteX1206" fmla="*/ 1619004 w 2421171"/>
                <a:gd name="connsiteY1206" fmla="*/ 1555288 h 5922355"/>
                <a:gd name="connsiteX1207" fmla="*/ 1621533 w 2421171"/>
                <a:gd name="connsiteY1207" fmla="*/ 1559164 h 5922355"/>
                <a:gd name="connsiteX1208" fmla="*/ 1618217 w 2421171"/>
                <a:gd name="connsiteY1208" fmla="*/ 1560792 h 5922355"/>
                <a:gd name="connsiteX1209" fmla="*/ 1634853 w 2421171"/>
                <a:gd name="connsiteY1209" fmla="*/ 1630440 h 5922355"/>
                <a:gd name="connsiteX1210" fmla="*/ 1629795 w 2421171"/>
                <a:gd name="connsiteY1210" fmla="*/ 1635382 h 5922355"/>
                <a:gd name="connsiteX1211" fmla="*/ 1624849 w 2421171"/>
                <a:gd name="connsiteY1211" fmla="*/ 1629990 h 5922355"/>
                <a:gd name="connsiteX1212" fmla="*/ 1628502 w 2421171"/>
                <a:gd name="connsiteY1212" fmla="*/ 1623980 h 5922355"/>
                <a:gd name="connsiteX1213" fmla="*/ 1634909 w 2421171"/>
                <a:gd name="connsiteY1213" fmla="*/ 1630440 h 5922355"/>
                <a:gd name="connsiteX1214" fmla="*/ 1629176 w 2421171"/>
                <a:gd name="connsiteY1214" fmla="*/ 1352750 h 5922355"/>
                <a:gd name="connsiteX1215" fmla="*/ 1627041 w 2421171"/>
                <a:gd name="connsiteY1215" fmla="*/ 1353929 h 5922355"/>
                <a:gd name="connsiteX1216" fmla="*/ 1625017 w 2421171"/>
                <a:gd name="connsiteY1216" fmla="*/ 1349941 h 5922355"/>
                <a:gd name="connsiteX1217" fmla="*/ 1627097 w 2421171"/>
                <a:gd name="connsiteY1217" fmla="*/ 1348874 h 5922355"/>
                <a:gd name="connsiteX1218" fmla="*/ 1629121 w 2421171"/>
                <a:gd name="connsiteY1218" fmla="*/ 1352806 h 5922355"/>
                <a:gd name="connsiteX1219" fmla="*/ 1635078 w 2421171"/>
                <a:gd name="connsiteY1219" fmla="*/ 1985303 h 5922355"/>
                <a:gd name="connsiteX1220" fmla="*/ 1630637 w 2421171"/>
                <a:gd name="connsiteY1220" fmla="*/ 1987887 h 5922355"/>
                <a:gd name="connsiteX1221" fmla="*/ 1625636 w 2421171"/>
                <a:gd name="connsiteY1221" fmla="*/ 1983337 h 5922355"/>
                <a:gd name="connsiteX1222" fmla="*/ 1630357 w 2421171"/>
                <a:gd name="connsiteY1222" fmla="*/ 1979743 h 5922355"/>
                <a:gd name="connsiteX1223" fmla="*/ 1635078 w 2421171"/>
                <a:gd name="connsiteY1223" fmla="*/ 1985247 h 5922355"/>
                <a:gd name="connsiteX1224" fmla="*/ 1627153 w 2421171"/>
                <a:gd name="connsiteY1224" fmla="*/ 4744118 h 5922355"/>
                <a:gd name="connsiteX1225" fmla="*/ 1629121 w 2421171"/>
                <a:gd name="connsiteY1225" fmla="*/ 4742433 h 5922355"/>
                <a:gd name="connsiteX1226" fmla="*/ 1631874 w 2421171"/>
                <a:gd name="connsiteY1226" fmla="*/ 4745578 h 5922355"/>
                <a:gd name="connsiteX1227" fmla="*/ 1630019 w 2421171"/>
                <a:gd name="connsiteY1227" fmla="*/ 4746982 h 5922355"/>
                <a:gd name="connsiteX1228" fmla="*/ 1627153 w 2421171"/>
                <a:gd name="connsiteY1228" fmla="*/ 4744062 h 5922355"/>
                <a:gd name="connsiteX1229" fmla="*/ 1621027 w 2421171"/>
                <a:gd name="connsiteY1229" fmla="*/ 3088706 h 5922355"/>
                <a:gd name="connsiteX1230" fmla="*/ 1626647 w 2421171"/>
                <a:gd name="connsiteY1230" fmla="*/ 3085504 h 5922355"/>
                <a:gd name="connsiteX1231" fmla="*/ 1627547 w 2421171"/>
                <a:gd name="connsiteY1231" fmla="*/ 3089436 h 5922355"/>
                <a:gd name="connsiteX1232" fmla="*/ 1623781 w 2421171"/>
                <a:gd name="connsiteY1232" fmla="*/ 3091682 h 5922355"/>
                <a:gd name="connsiteX1233" fmla="*/ 1621083 w 2421171"/>
                <a:gd name="connsiteY1233" fmla="*/ 3088649 h 5922355"/>
                <a:gd name="connsiteX1234" fmla="*/ 1616756 w 2421171"/>
                <a:gd name="connsiteY1234" fmla="*/ 2910937 h 5922355"/>
                <a:gd name="connsiteX1235" fmla="*/ 1619566 w 2421171"/>
                <a:gd name="connsiteY1235" fmla="*/ 2907735 h 5922355"/>
                <a:gd name="connsiteX1236" fmla="*/ 1622432 w 2421171"/>
                <a:gd name="connsiteY1236" fmla="*/ 2911442 h 5922355"/>
                <a:gd name="connsiteX1237" fmla="*/ 1619453 w 2421171"/>
                <a:gd name="connsiteY1237" fmla="*/ 2914363 h 5922355"/>
                <a:gd name="connsiteX1238" fmla="*/ 1616756 w 2421171"/>
                <a:gd name="connsiteY1238" fmla="*/ 2910937 h 5922355"/>
                <a:gd name="connsiteX1239" fmla="*/ 1611473 w 2421171"/>
                <a:gd name="connsiteY1239" fmla="*/ 4171270 h 5922355"/>
                <a:gd name="connsiteX1240" fmla="*/ 1615014 w 2421171"/>
                <a:gd name="connsiteY1240" fmla="*/ 4168461 h 5922355"/>
                <a:gd name="connsiteX1241" fmla="*/ 1617992 w 2421171"/>
                <a:gd name="connsiteY1241" fmla="*/ 4170877 h 5922355"/>
                <a:gd name="connsiteX1242" fmla="*/ 1613215 w 2421171"/>
                <a:gd name="connsiteY1242" fmla="*/ 4174865 h 5922355"/>
                <a:gd name="connsiteX1243" fmla="*/ 1611473 w 2421171"/>
                <a:gd name="connsiteY1243" fmla="*/ 4171214 h 5922355"/>
                <a:gd name="connsiteX1244" fmla="*/ 1601638 w 2421171"/>
                <a:gd name="connsiteY1244" fmla="*/ 1535124 h 5922355"/>
                <a:gd name="connsiteX1245" fmla="*/ 1594106 w 2421171"/>
                <a:gd name="connsiteY1245" fmla="*/ 1533776 h 5922355"/>
                <a:gd name="connsiteX1246" fmla="*/ 1590734 w 2421171"/>
                <a:gd name="connsiteY1246" fmla="*/ 1526980 h 5922355"/>
                <a:gd name="connsiteX1247" fmla="*/ 1582360 w 2421171"/>
                <a:gd name="connsiteY1247" fmla="*/ 1513949 h 5922355"/>
                <a:gd name="connsiteX1248" fmla="*/ 1590734 w 2421171"/>
                <a:gd name="connsiteY1248" fmla="*/ 1526980 h 5922355"/>
                <a:gd name="connsiteX1249" fmla="*/ 1597703 w 2421171"/>
                <a:gd name="connsiteY1249" fmla="*/ 1529620 h 5922355"/>
                <a:gd name="connsiteX1250" fmla="*/ 1601638 w 2421171"/>
                <a:gd name="connsiteY1250" fmla="*/ 1535180 h 5922355"/>
                <a:gd name="connsiteX1251" fmla="*/ 1599052 w 2421171"/>
                <a:gd name="connsiteY1251" fmla="*/ 1463511 h 5922355"/>
                <a:gd name="connsiteX1252" fmla="*/ 1595174 w 2421171"/>
                <a:gd name="connsiteY1252" fmla="*/ 1465533 h 5922355"/>
                <a:gd name="connsiteX1253" fmla="*/ 1591409 w 2421171"/>
                <a:gd name="connsiteY1253" fmla="*/ 1460759 h 5922355"/>
                <a:gd name="connsiteX1254" fmla="*/ 1595287 w 2421171"/>
                <a:gd name="connsiteY1254" fmla="*/ 1458849 h 5922355"/>
                <a:gd name="connsiteX1255" fmla="*/ 1598996 w 2421171"/>
                <a:gd name="connsiteY1255" fmla="*/ 1463511 h 5922355"/>
                <a:gd name="connsiteX1256" fmla="*/ 1580450 w 2421171"/>
                <a:gd name="connsiteY1256" fmla="*/ 2183966 h 5922355"/>
                <a:gd name="connsiteX1257" fmla="*/ 1582866 w 2421171"/>
                <a:gd name="connsiteY1257" fmla="*/ 2187336 h 5922355"/>
                <a:gd name="connsiteX1258" fmla="*/ 1581180 w 2421171"/>
                <a:gd name="connsiteY1258" fmla="*/ 2188853 h 5922355"/>
                <a:gd name="connsiteX1259" fmla="*/ 1579045 w 2421171"/>
                <a:gd name="connsiteY1259" fmla="*/ 2187786 h 5922355"/>
                <a:gd name="connsiteX1260" fmla="*/ 1580450 w 2421171"/>
                <a:gd name="connsiteY1260" fmla="*/ 2183966 h 5922355"/>
                <a:gd name="connsiteX1261" fmla="*/ 1580337 w 2421171"/>
                <a:gd name="connsiteY1261" fmla="*/ 2452782 h 5922355"/>
                <a:gd name="connsiteX1262" fmla="*/ 1575335 w 2421171"/>
                <a:gd name="connsiteY1262" fmla="*/ 2455815 h 5922355"/>
                <a:gd name="connsiteX1263" fmla="*/ 1573481 w 2421171"/>
                <a:gd name="connsiteY1263" fmla="*/ 2451490 h 5922355"/>
                <a:gd name="connsiteX1264" fmla="*/ 1577246 w 2421171"/>
                <a:gd name="connsiteY1264" fmla="*/ 2449356 h 5922355"/>
                <a:gd name="connsiteX1265" fmla="*/ 1580337 w 2421171"/>
                <a:gd name="connsiteY1265" fmla="*/ 2452726 h 5922355"/>
                <a:gd name="connsiteX1266" fmla="*/ 1577752 w 2421171"/>
                <a:gd name="connsiteY1266" fmla="*/ 2690537 h 5922355"/>
                <a:gd name="connsiteX1267" fmla="*/ 1572412 w 2421171"/>
                <a:gd name="connsiteY1267" fmla="*/ 2685819 h 5922355"/>
                <a:gd name="connsiteX1268" fmla="*/ 1574829 w 2421171"/>
                <a:gd name="connsiteY1268" fmla="*/ 2679528 h 5922355"/>
                <a:gd name="connsiteX1269" fmla="*/ 1580000 w 2421171"/>
                <a:gd name="connsiteY1269" fmla="*/ 2684134 h 5922355"/>
                <a:gd name="connsiteX1270" fmla="*/ 1577752 w 2421171"/>
                <a:gd name="connsiteY1270" fmla="*/ 2690537 h 5922355"/>
                <a:gd name="connsiteX1271" fmla="*/ 1560835 w 2421171"/>
                <a:gd name="connsiteY1271" fmla="*/ 2056860 h 5922355"/>
                <a:gd name="connsiteX1272" fmla="*/ 1593151 w 2421171"/>
                <a:gd name="connsiteY1272" fmla="*/ 2036303 h 5922355"/>
                <a:gd name="connsiteX1273" fmla="*/ 1560835 w 2421171"/>
                <a:gd name="connsiteY1273" fmla="*/ 2056860 h 5922355"/>
                <a:gd name="connsiteX1274" fmla="*/ 1584159 w 2421171"/>
                <a:gd name="connsiteY1274" fmla="*/ 664591 h 5922355"/>
                <a:gd name="connsiteX1275" fmla="*/ 1589329 w 2421171"/>
                <a:gd name="connsiteY1275" fmla="*/ 668354 h 5922355"/>
                <a:gd name="connsiteX1276" fmla="*/ 1587137 w 2421171"/>
                <a:gd name="connsiteY1276" fmla="*/ 677228 h 5922355"/>
                <a:gd name="connsiteX1277" fmla="*/ 1581517 w 2421171"/>
                <a:gd name="connsiteY1277" fmla="*/ 673633 h 5922355"/>
                <a:gd name="connsiteX1278" fmla="*/ 1584159 w 2421171"/>
                <a:gd name="connsiteY1278" fmla="*/ 664591 h 5922355"/>
                <a:gd name="connsiteX1279" fmla="*/ 1601694 w 2421171"/>
                <a:gd name="connsiteY1279" fmla="*/ 3021136 h 5922355"/>
                <a:gd name="connsiteX1280" fmla="*/ 1601075 w 2421171"/>
                <a:gd name="connsiteY1280" fmla="*/ 3023383 h 5922355"/>
                <a:gd name="connsiteX1281" fmla="*/ 1596916 w 2421171"/>
                <a:gd name="connsiteY1281" fmla="*/ 3022934 h 5922355"/>
                <a:gd name="connsiteX1282" fmla="*/ 1597591 w 2421171"/>
                <a:gd name="connsiteY1282" fmla="*/ 3020631 h 5922355"/>
                <a:gd name="connsiteX1283" fmla="*/ 1601694 w 2421171"/>
                <a:gd name="connsiteY1283" fmla="*/ 3021136 h 5922355"/>
                <a:gd name="connsiteX1284" fmla="*/ 1606077 w 2421171"/>
                <a:gd name="connsiteY1284" fmla="*/ 3152736 h 5922355"/>
                <a:gd name="connsiteX1285" fmla="*/ 1586126 w 2421171"/>
                <a:gd name="connsiteY1285" fmla="*/ 3167340 h 5922355"/>
                <a:gd name="connsiteX1286" fmla="*/ 1606077 w 2421171"/>
                <a:gd name="connsiteY1286" fmla="*/ 3152736 h 5922355"/>
                <a:gd name="connsiteX1287" fmla="*/ 1606190 w 2421171"/>
                <a:gd name="connsiteY1287" fmla="*/ 4587075 h 5922355"/>
                <a:gd name="connsiteX1288" fmla="*/ 1603717 w 2421171"/>
                <a:gd name="connsiteY1288" fmla="*/ 4583705 h 5922355"/>
                <a:gd name="connsiteX1289" fmla="*/ 1605459 w 2421171"/>
                <a:gd name="connsiteY1289" fmla="*/ 4582301 h 5922355"/>
                <a:gd name="connsiteX1290" fmla="*/ 1607876 w 2421171"/>
                <a:gd name="connsiteY1290" fmla="*/ 4585670 h 5922355"/>
                <a:gd name="connsiteX1291" fmla="*/ 1606190 w 2421171"/>
                <a:gd name="connsiteY1291" fmla="*/ 4587075 h 5922355"/>
                <a:gd name="connsiteX1292" fmla="*/ 1594949 w 2421171"/>
                <a:gd name="connsiteY1292" fmla="*/ 3985750 h 5922355"/>
                <a:gd name="connsiteX1293" fmla="*/ 1609394 w 2421171"/>
                <a:gd name="connsiteY1293" fmla="*/ 3960306 h 5922355"/>
                <a:gd name="connsiteX1294" fmla="*/ 1594949 w 2421171"/>
                <a:gd name="connsiteY1294" fmla="*/ 3985750 h 5922355"/>
                <a:gd name="connsiteX1295" fmla="*/ 1599277 w 2421171"/>
                <a:gd name="connsiteY1295" fmla="*/ 4756362 h 5922355"/>
                <a:gd name="connsiteX1296" fmla="*/ 1604672 w 2421171"/>
                <a:gd name="connsiteY1296" fmla="*/ 4760406 h 5922355"/>
                <a:gd name="connsiteX1297" fmla="*/ 1600457 w 2421171"/>
                <a:gd name="connsiteY1297" fmla="*/ 4762597 h 5922355"/>
                <a:gd name="connsiteX1298" fmla="*/ 1594837 w 2421171"/>
                <a:gd name="connsiteY1298" fmla="*/ 4759114 h 5922355"/>
                <a:gd name="connsiteX1299" fmla="*/ 1599277 w 2421171"/>
                <a:gd name="connsiteY1299" fmla="*/ 4756306 h 5922355"/>
                <a:gd name="connsiteX1300" fmla="*/ 1590004 w 2421171"/>
                <a:gd name="connsiteY1300" fmla="*/ 4007430 h 5922355"/>
                <a:gd name="connsiteX1301" fmla="*/ 1594388 w 2421171"/>
                <a:gd name="connsiteY1301" fmla="*/ 4007880 h 5922355"/>
                <a:gd name="connsiteX1302" fmla="*/ 1597703 w 2421171"/>
                <a:gd name="connsiteY1302" fmla="*/ 4019956 h 5922355"/>
                <a:gd name="connsiteX1303" fmla="*/ 1594725 w 2421171"/>
                <a:gd name="connsiteY1303" fmla="*/ 4023606 h 5922355"/>
                <a:gd name="connsiteX1304" fmla="*/ 1592139 w 2421171"/>
                <a:gd name="connsiteY1304" fmla="*/ 4022427 h 5922355"/>
                <a:gd name="connsiteX1305" fmla="*/ 1590004 w 2421171"/>
                <a:gd name="connsiteY1305" fmla="*/ 4007430 h 5922355"/>
                <a:gd name="connsiteX1306" fmla="*/ 1575729 w 2421171"/>
                <a:gd name="connsiteY1306" fmla="*/ 3837356 h 5922355"/>
                <a:gd name="connsiteX1307" fmla="*/ 1589329 w 2421171"/>
                <a:gd name="connsiteY1307" fmla="*/ 3828370 h 5922355"/>
                <a:gd name="connsiteX1308" fmla="*/ 1597760 w 2421171"/>
                <a:gd name="connsiteY1308" fmla="*/ 3835671 h 5922355"/>
                <a:gd name="connsiteX1309" fmla="*/ 1585845 w 2421171"/>
                <a:gd name="connsiteY1309" fmla="*/ 3845332 h 5922355"/>
                <a:gd name="connsiteX1310" fmla="*/ 1575729 w 2421171"/>
                <a:gd name="connsiteY1310" fmla="*/ 3837356 h 5922355"/>
                <a:gd name="connsiteX1311" fmla="*/ 1566174 w 2421171"/>
                <a:gd name="connsiteY1311" fmla="*/ 3147569 h 5922355"/>
                <a:gd name="connsiteX1312" fmla="*/ 1569546 w 2421171"/>
                <a:gd name="connsiteY1312" fmla="*/ 3141727 h 5922355"/>
                <a:gd name="connsiteX1313" fmla="*/ 1575054 w 2421171"/>
                <a:gd name="connsiteY1313" fmla="*/ 3148467 h 5922355"/>
                <a:gd name="connsiteX1314" fmla="*/ 1570333 w 2421171"/>
                <a:gd name="connsiteY1314" fmla="*/ 3153466 h 5922355"/>
                <a:gd name="connsiteX1315" fmla="*/ 1566174 w 2421171"/>
                <a:gd name="connsiteY1315" fmla="*/ 3147569 h 5922355"/>
                <a:gd name="connsiteX1316" fmla="*/ 1563420 w 2421171"/>
                <a:gd name="connsiteY1316" fmla="*/ 4358306 h 5922355"/>
                <a:gd name="connsiteX1317" fmla="*/ 1564151 w 2421171"/>
                <a:gd name="connsiteY1317" fmla="*/ 4354037 h 5922355"/>
                <a:gd name="connsiteX1318" fmla="*/ 1566343 w 2421171"/>
                <a:gd name="connsiteY1318" fmla="*/ 4354543 h 5922355"/>
                <a:gd name="connsiteX1319" fmla="*/ 1565612 w 2421171"/>
                <a:gd name="connsiteY1319" fmla="*/ 4358812 h 5922355"/>
                <a:gd name="connsiteX1320" fmla="*/ 1563420 w 2421171"/>
                <a:gd name="connsiteY1320" fmla="*/ 4358306 h 5922355"/>
                <a:gd name="connsiteX1321" fmla="*/ 1559936 w 2421171"/>
                <a:gd name="connsiteY1321" fmla="*/ 4337131 h 5922355"/>
                <a:gd name="connsiteX1322" fmla="*/ 1563814 w 2421171"/>
                <a:gd name="connsiteY1322" fmla="*/ 4335109 h 5922355"/>
                <a:gd name="connsiteX1323" fmla="*/ 1564769 w 2421171"/>
                <a:gd name="connsiteY1323" fmla="*/ 4337244 h 5922355"/>
                <a:gd name="connsiteX1324" fmla="*/ 1560948 w 2421171"/>
                <a:gd name="connsiteY1324" fmla="*/ 4339378 h 5922355"/>
                <a:gd name="connsiteX1325" fmla="*/ 1559936 w 2421171"/>
                <a:gd name="connsiteY1325" fmla="*/ 4337187 h 5922355"/>
                <a:gd name="connsiteX1326" fmla="*/ 1559936 w 2421171"/>
                <a:gd name="connsiteY1326" fmla="*/ 3628302 h 5922355"/>
                <a:gd name="connsiteX1327" fmla="*/ 1563926 w 2421171"/>
                <a:gd name="connsiteY1327" fmla="*/ 3627404 h 5922355"/>
                <a:gd name="connsiteX1328" fmla="*/ 1564938 w 2421171"/>
                <a:gd name="connsiteY1328" fmla="*/ 3629201 h 5922355"/>
                <a:gd name="connsiteX1329" fmla="*/ 1562072 w 2421171"/>
                <a:gd name="connsiteY1329" fmla="*/ 3631785 h 5922355"/>
                <a:gd name="connsiteX1330" fmla="*/ 1559992 w 2421171"/>
                <a:gd name="connsiteY1330" fmla="*/ 3628302 h 5922355"/>
                <a:gd name="connsiteX1331" fmla="*/ 1559093 w 2421171"/>
                <a:gd name="connsiteY1331" fmla="*/ 2472609 h 5922355"/>
                <a:gd name="connsiteX1332" fmla="*/ 1562915 w 2421171"/>
                <a:gd name="connsiteY1332" fmla="*/ 2470812 h 5922355"/>
                <a:gd name="connsiteX1333" fmla="*/ 1566680 w 2421171"/>
                <a:gd name="connsiteY1333" fmla="*/ 2473395 h 5922355"/>
                <a:gd name="connsiteX1334" fmla="*/ 1564038 w 2421171"/>
                <a:gd name="connsiteY1334" fmla="*/ 2476653 h 5922355"/>
                <a:gd name="connsiteX1335" fmla="*/ 1559093 w 2421171"/>
                <a:gd name="connsiteY1335" fmla="*/ 2472609 h 5922355"/>
                <a:gd name="connsiteX1336" fmla="*/ 1554034 w 2421171"/>
                <a:gd name="connsiteY1336" fmla="*/ 1755692 h 5922355"/>
                <a:gd name="connsiteX1337" fmla="*/ 1548864 w 2421171"/>
                <a:gd name="connsiteY1337" fmla="*/ 1751704 h 5922355"/>
                <a:gd name="connsiteX1338" fmla="*/ 1553866 w 2421171"/>
                <a:gd name="connsiteY1338" fmla="*/ 1746762 h 5922355"/>
                <a:gd name="connsiteX1339" fmla="*/ 1559093 w 2421171"/>
                <a:gd name="connsiteY1339" fmla="*/ 1750749 h 5922355"/>
                <a:gd name="connsiteX1340" fmla="*/ 1554034 w 2421171"/>
                <a:gd name="connsiteY1340" fmla="*/ 1755748 h 5922355"/>
                <a:gd name="connsiteX1341" fmla="*/ 1544312 w 2421171"/>
                <a:gd name="connsiteY1341" fmla="*/ 2641391 h 5922355"/>
                <a:gd name="connsiteX1342" fmla="*/ 1547009 w 2421171"/>
                <a:gd name="connsiteY1342" fmla="*/ 2645154 h 5922355"/>
                <a:gd name="connsiteX1343" fmla="*/ 1544480 w 2421171"/>
                <a:gd name="connsiteY1343" fmla="*/ 2651501 h 5922355"/>
                <a:gd name="connsiteX1344" fmla="*/ 1540658 w 2421171"/>
                <a:gd name="connsiteY1344" fmla="*/ 2646334 h 5922355"/>
                <a:gd name="connsiteX1345" fmla="*/ 1544312 w 2421171"/>
                <a:gd name="connsiteY1345" fmla="*/ 2641447 h 5922355"/>
                <a:gd name="connsiteX1346" fmla="*/ 1542738 w 2421171"/>
                <a:gd name="connsiteY1346" fmla="*/ 1379710 h 5922355"/>
                <a:gd name="connsiteX1347" fmla="*/ 1538635 w 2421171"/>
                <a:gd name="connsiteY1347" fmla="*/ 1381563 h 5922355"/>
                <a:gd name="connsiteX1348" fmla="*/ 1536668 w 2421171"/>
                <a:gd name="connsiteY1348" fmla="*/ 1377744 h 5922355"/>
                <a:gd name="connsiteX1349" fmla="*/ 1539872 w 2421171"/>
                <a:gd name="connsiteY1349" fmla="*/ 1374655 h 5922355"/>
                <a:gd name="connsiteX1350" fmla="*/ 1542738 w 2421171"/>
                <a:gd name="connsiteY1350" fmla="*/ 1379710 h 5922355"/>
                <a:gd name="connsiteX1351" fmla="*/ 1549370 w 2421171"/>
                <a:gd name="connsiteY1351" fmla="*/ 3409195 h 5922355"/>
                <a:gd name="connsiteX1352" fmla="*/ 1551618 w 2421171"/>
                <a:gd name="connsiteY1352" fmla="*/ 3412509 h 5922355"/>
                <a:gd name="connsiteX1353" fmla="*/ 1545942 w 2421171"/>
                <a:gd name="connsiteY1353" fmla="*/ 3415317 h 5922355"/>
                <a:gd name="connsiteX1354" fmla="*/ 1543750 w 2421171"/>
                <a:gd name="connsiteY1354" fmla="*/ 3411835 h 5922355"/>
                <a:gd name="connsiteX1355" fmla="*/ 1549370 w 2421171"/>
                <a:gd name="connsiteY1355" fmla="*/ 3409195 h 5922355"/>
                <a:gd name="connsiteX1356" fmla="*/ 1543468 w 2421171"/>
                <a:gd name="connsiteY1356" fmla="*/ 1732607 h 5922355"/>
                <a:gd name="connsiteX1357" fmla="*/ 1545042 w 2421171"/>
                <a:gd name="connsiteY1357" fmla="*/ 1728339 h 5922355"/>
                <a:gd name="connsiteX1358" fmla="*/ 1549033 w 2421171"/>
                <a:gd name="connsiteY1358" fmla="*/ 1728339 h 5922355"/>
                <a:gd name="connsiteX1359" fmla="*/ 1547009 w 2421171"/>
                <a:gd name="connsiteY1359" fmla="*/ 1734293 h 5922355"/>
                <a:gd name="connsiteX1360" fmla="*/ 1543468 w 2421171"/>
                <a:gd name="connsiteY1360" fmla="*/ 1732551 h 5922355"/>
                <a:gd name="connsiteX1361" fmla="*/ 1555046 w 2421171"/>
                <a:gd name="connsiteY1361" fmla="*/ 2763723 h 5922355"/>
                <a:gd name="connsiteX1362" fmla="*/ 1551899 w 2421171"/>
                <a:gd name="connsiteY1362" fmla="*/ 2766980 h 5922355"/>
                <a:gd name="connsiteX1363" fmla="*/ 1549314 w 2421171"/>
                <a:gd name="connsiteY1363" fmla="*/ 2762318 h 5922355"/>
                <a:gd name="connsiteX1364" fmla="*/ 1553079 w 2421171"/>
                <a:gd name="connsiteY1364" fmla="*/ 2760240 h 5922355"/>
                <a:gd name="connsiteX1365" fmla="*/ 1555046 w 2421171"/>
                <a:gd name="connsiteY1365" fmla="*/ 2763723 h 5922355"/>
                <a:gd name="connsiteX1366" fmla="*/ 1542907 w 2421171"/>
                <a:gd name="connsiteY1366" fmla="*/ 4402847 h 5922355"/>
                <a:gd name="connsiteX1367" fmla="*/ 1548695 w 2421171"/>
                <a:gd name="connsiteY1367" fmla="*/ 4400263 h 5922355"/>
                <a:gd name="connsiteX1368" fmla="*/ 1552292 w 2421171"/>
                <a:gd name="connsiteY1368" fmla="*/ 4406104 h 5922355"/>
                <a:gd name="connsiteX1369" fmla="*/ 1548190 w 2421171"/>
                <a:gd name="connsiteY1369" fmla="*/ 4407789 h 5922355"/>
                <a:gd name="connsiteX1370" fmla="*/ 1542907 w 2421171"/>
                <a:gd name="connsiteY1370" fmla="*/ 4402847 h 5922355"/>
                <a:gd name="connsiteX1371" fmla="*/ 1545773 w 2421171"/>
                <a:gd name="connsiteY1371" fmla="*/ 3767372 h 5922355"/>
                <a:gd name="connsiteX1372" fmla="*/ 1543806 w 2421171"/>
                <a:gd name="connsiteY1372" fmla="*/ 3763160 h 5922355"/>
                <a:gd name="connsiteX1373" fmla="*/ 1545773 w 2421171"/>
                <a:gd name="connsiteY1373" fmla="*/ 3758947 h 5922355"/>
                <a:gd name="connsiteX1374" fmla="*/ 1547740 w 2421171"/>
                <a:gd name="connsiteY1374" fmla="*/ 3763160 h 5922355"/>
                <a:gd name="connsiteX1375" fmla="*/ 1545773 w 2421171"/>
                <a:gd name="connsiteY1375" fmla="*/ 3767372 h 5922355"/>
                <a:gd name="connsiteX1376" fmla="*/ 1540715 w 2421171"/>
                <a:gd name="connsiteY1376" fmla="*/ 3692839 h 5922355"/>
                <a:gd name="connsiteX1377" fmla="*/ 1543413 w 2421171"/>
                <a:gd name="connsiteY1377" fmla="*/ 3689693 h 5922355"/>
                <a:gd name="connsiteX1378" fmla="*/ 1545436 w 2421171"/>
                <a:gd name="connsiteY1378" fmla="*/ 3693288 h 5922355"/>
                <a:gd name="connsiteX1379" fmla="*/ 1541839 w 2421171"/>
                <a:gd name="connsiteY1379" fmla="*/ 3694748 h 5922355"/>
                <a:gd name="connsiteX1380" fmla="*/ 1540715 w 2421171"/>
                <a:gd name="connsiteY1380" fmla="*/ 3692839 h 5922355"/>
                <a:gd name="connsiteX1381" fmla="*/ 1540378 w 2421171"/>
                <a:gd name="connsiteY1381" fmla="*/ 3503106 h 5922355"/>
                <a:gd name="connsiteX1382" fmla="*/ 1551056 w 2421171"/>
                <a:gd name="connsiteY1382" fmla="*/ 3498276 h 5922355"/>
                <a:gd name="connsiteX1383" fmla="*/ 1553360 w 2421171"/>
                <a:gd name="connsiteY1383" fmla="*/ 3501983 h 5922355"/>
                <a:gd name="connsiteX1384" fmla="*/ 1543244 w 2421171"/>
                <a:gd name="connsiteY1384" fmla="*/ 3508161 h 5922355"/>
                <a:gd name="connsiteX1385" fmla="*/ 1540321 w 2421171"/>
                <a:gd name="connsiteY1385" fmla="*/ 3503162 h 5922355"/>
                <a:gd name="connsiteX1386" fmla="*/ 1525653 w 2421171"/>
                <a:gd name="connsiteY1386" fmla="*/ 4484458 h 5922355"/>
                <a:gd name="connsiteX1387" fmla="*/ 1531217 w 2421171"/>
                <a:gd name="connsiteY1387" fmla="*/ 4473336 h 5922355"/>
                <a:gd name="connsiteX1388" fmla="*/ 1536163 w 2421171"/>
                <a:gd name="connsiteY1388" fmla="*/ 4477886 h 5922355"/>
                <a:gd name="connsiteX1389" fmla="*/ 1530655 w 2421171"/>
                <a:gd name="connsiteY1389" fmla="*/ 4488895 h 5922355"/>
                <a:gd name="connsiteX1390" fmla="*/ 1525597 w 2421171"/>
                <a:gd name="connsiteY1390" fmla="*/ 4484458 h 5922355"/>
                <a:gd name="connsiteX1391" fmla="*/ 1510197 w 2421171"/>
                <a:gd name="connsiteY1391" fmla="*/ 3862070 h 5922355"/>
                <a:gd name="connsiteX1392" fmla="*/ 1531273 w 2421171"/>
                <a:gd name="connsiteY1392" fmla="*/ 3874427 h 5922355"/>
                <a:gd name="connsiteX1393" fmla="*/ 1510197 w 2421171"/>
                <a:gd name="connsiteY1393" fmla="*/ 3862070 h 5922355"/>
                <a:gd name="connsiteX1394" fmla="*/ 1520538 w 2421171"/>
                <a:gd name="connsiteY1394" fmla="*/ 3892400 h 5922355"/>
                <a:gd name="connsiteX1395" fmla="*/ 1524417 w 2421171"/>
                <a:gd name="connsiteY1395" fmla="*/ 3894085 h 5922355"/>
                <a:gd name="connsiteX1396" fmla="*/ 1519583 w 2421171"/>
                <a:gd name="connsiteY1396" fmla="*/ 3898354 h 5922355"/>
                <a:gd name="connsiteX1397" fmla="*/ 1516885 w 2421171"/>
                <a:gd name="connsiteY1397" fmla="*/ 3895096 h 5922355"/>
                <a:gd name="connsiteX1398" fmla="*/ 1520482 w 2421171"/>
                <a:gd name="connsiteY1398" fmla="*/ 3892400 h 5922355"/>
                <a:gd name="connsiteX1399" fmla="*/ 1509354 w 2421171"/>
                <a:gd name="connsiteY1399" fmla="*/ 4725133 h 5922355"/>
                <a:gd name="connsiteX1400" fmla="*/ 1525540 w 2421171"/>
                <a:gd name="connsiteY1400" fmla="*/ 4750633 h 5922355"/>
                <a:gd name="connsiteX1401" fmla="*/ 1509354 w 2421171"/>
                <a:gd name="connsiteY1401" fmla="*/ 4725133 h 5922355"/>
                <a:gd name="connsiteX1402" fmla="*/ 1505701 w 2421171"/>
                <a:gd name="connsiteY1402" fmla="*/ 3929134 h 5922355"/>
                <a:gd name="connsiteX1403" fmla="*/ 1506263 w 2421171"/>
                <a:gd name="connsiteY1403" fmla="*/ 3926887 h 5922355"/>
                <a:gd name="connsiteX1404" fmla="*/ 1510366 w 2421171"/>
                <a:gd name="connsiteY1404" fmla="*/ 3927168 h 5922355"/>
                <a:gd name="connsiteX1405" fmla="*/ 1509804 w 2421171"/>
                <a:gd name="connsiteY1405" fmla="*/ 3929414 h 5922355"/>
                <a:gd name="connsiteX1406" fmla="*/ 1505701 w 2421171"/>
                <a:gd name="connsiteY1406" fmla="*/ 3929134 h 5922355"/>
                <a:gd name="connsiteX1407" fmla="*/ 1488054 w 2421171"/>
                <a:gd name="connsiteY1407" fmla="*/ 3732156 h 5922355"/>
                <a:gd name="connsiteX1408" fmla="*/ 1500025 w 2421171"/>
                <a:gd name="connsiteY1408" fmla="*/ 3730639 h 5922355"/>
                <a:gd name="connsiteX1409" fmla="*/ 1519415 w 2421171"/>
                <a:gd name="connsiteY1409" fmla="*/ 3762542 h 5922355"/>
                <a:gd name="connsiteX1410" fmla="*/ 1489965 w 2421171"/>
                <a:gd name="connsiteY1410" fmla="*/ 3741423 h 5922355"/>
                <a:gd name="connsiteX1411" fmla="*/ 1487997 w 2421171"/>
                <a:gd name="connsiteY1411" fmla="*/ 3732156 h 5922355"/>
                <a:gd name="connsiteX1412" fmla="*/ 1521494 w 2421171"/>
                <a:gd name="connsiteY1412" fmla="*/ 3196546 h 5922355"/>
                <a:gd name="connsiteX1413" fmla="*/ 1515256 w 2421171"/>
                <a:gd name="connsiteY1413" fmla="*/ 3199242 h 5922355"/>
                <a:gd name="connsiteX1414" fmla="*/ 1511659 w 2421171"/>
                <a:gd name="connsiteY1414" fmla="*/ 3196434 h 5922355"/>
                <a:gd name="connsiteX1415" fmla="*/ 1517054 w 2421171"/>
                <a:gd name="connsiteY1415" fmla="*/ 3192615 h 5922355"/>
                <a:gd name="connsiteX1416" fmla="*/ 1521494 w 2421171"/>
                <a:gd name="connsiteY1416" fmla="*/ 3196602 h 5922355"/>
                <a:gd name="connsiteX1417" fmla="*/ 1517223 w 2421171"/>
                <a:gd name="connsiteY1417" fmla="*/ 3008443 h 5922355"/>
                <a:gd name="connsiteX1418" fmla="*/ 1515031 w 2421171"/>
                <a:gd name="connsiteY1418" fmla="*/ 3012543 h 5922355"/>
                <a:gd name="connsiteX1419" fmla="*/ 1512726 w 2421171"/>
                <a:gd name="connsiteY1419" fmla="*/ 3009341 h 5922355"/>
                <a:gd name="connsiteX1420" fmla="*/ 1514974 w 2421171"/>
                <a:gd name="connsiteY1420" fmla="*/ 3005466 h 5922355"/>
                <a:gd name="connsiteX1421" fmla="*/ 1517223 w 2421171"/>
                <a:gd name="connsiteY1421" fmla="*/ 3008443 h 5922355"/>
                <a:gd name="connsiteX1422" fmla="*/ 1522674 w 2421171"/>
                <a:gd name="connsiteY1422" fmla="*/ 3418069 h 5922355"/>
                <a:gd name="connsiteX1423" fmla="*/ 1520820 w 2421171"/>
                <a:gd name="connsiteY1423" fmla="*/ 3419586 h 5922355"/>
                <a:gd name="connsiteX1424" fmla="*/ 1517785 w 2421171"/>
                <a:gd name="connsiteY1424" fmla="*/ 3416440 h 5922355"/>
                <a:gd name="connsiteX1425" fmla="*/ 1519639 w 2421171"/>
                <a:gd name="connsiteY1425" fmla="*/ 3414868 h 5922355"/>
                <a:gd name="connsiteX1426" fmla="*/ 1522674 w 2421171"/>
                <a:gd name="connsiteY1426" fmla="*/ 3418069 h 5922355"/>
                <a:gd name="connsiteX1427" fmla="*/ 1510029 w 2421171"/>
                <a:gd name="connsiteY1427" fmla="*/ 1730979 h 5922355"/>
                <a:gd name="connsiteX1428" fmla="*/ 1511490 w 2421171"/>
                <a:gd name="connsiteY1428" fmla="*/ 1729013 h 5922355"/>
                <a:gd name="connsiteX1429" fmla="*/ 1514413 w 2421171"/>
                <a:gd name="connsiteY1429" fmla="*/ 1731821 h 5922355"/>
                <a:gd name="connsiteX1430" fmla="*/ 1512951 w 2421171"/>
                <a:gd name="connsiteY1430" fmla="*/ 1733787 h 5922355"/>
                <a:gd name="connsiteX1431" fmla="*/ 1510085 w 2421171"/>
                <a:gd name="connsiteY1431" fmla="*/ 1730979 h 5922355"/>
                <a:gd name="connsiteX1432" fmla="*/ 1510422 w 2421171"/>
                <a:gd name="connsiteY1432" fmla="*/ 2238561 h 5922355"/>
                <a:gd name="connsiteX1433" fmla="*/ 1509916 w 2421171"/>
                <a:gd name="connsiteY1433" fmla="*/ 2240864 h 5922355"/>
                <a:gd name="connsiteX1434" fmla="*/ 1505701 w 2421171"/>
                <a:gd name="connsiteY1434" fmla="*/ 2240077 h 5922355"/>
                <a:gd name="connsiteX1435" fmla="*/ 1506151 w 2421171"/>
                <a:gd name="connsiteY1435" fmla="*/ 2237774 h 5922355"/>
                <a:gd name="connsiteX1436" fmla="*/ 1510366 w 2421171"/>
                <a:gd name="connsiteY1436" fmla="*/ 2238561 h 5922355"/>
                <a:gd name="connsiteX1437" fmla="*/ 1465910 w 2421171"/>
                <a:gd name="connsiteY1437" fmla="*/ 3071462 h 5922355"/>
                <a:gd name="connsiteX1438" fmla="*/ 1472823 w 2421171"/>
                <a:gd name="connsiteY1438" fmla="*/ 3061352 h 5922355"/>
                <a:gd name="connsiteX1439" fmla="*/ 1479399 w 2421171"/>
                <a:gd name="connsiteY1439" fmla="*/ 3069889 h 5922355"/>
                <a:gd name="connsiteX1440" fmla="*/ 1474678 w 2421171"/>
                <a:gd name="connsiteY1440" fmla="*/ 3082639 h 5922355"/>
                <a:gd name="connsiteX1441" fmla="*/ 1465910 w 2421171"/>
                <a:gd name="connsiteY1441" fmla="*/ 3071462 h 5922355"/>
                <a:gd name="connsiteX1442" fmla="*/ 1470575 w 2421171"/>
                <a:gd name="connsiteY1442" fmla="*/ 3097299 h 5922355"/>
                <a:gd name="connsiteX1443" fmla="*/ 1472374 w 2421171"/>
                <a:gd name="connsiteY1443" fmla="*/ 3095782 h 5922355"/>
                <a:gd name="connsiteX1444" fmla="*/ 1475128 w 2421171"/>
                <a:gd name="connsiteY1444" fmla="*/ 3098591 h 5922355"/>
                <a:gd name="connsiteX1445" fmla="*/ 1473329 w 2421171"/>
                <a:gd name="connsiteY1445" fmla="*/ 3100164 h 5922355"/>
                <a:gd name="connsiteX1446" fmla="*/ 1470575 w 2421171"/>
                <a:gd name="connsiteY1446" fmla="*/ 3097299 h 5922355"/>
                <a:gd name="connsiteX1447" fmla="*/ 1476476 w 2421171"/>
                <a:gd name="connsiteY1447" fmla="*/ 2144649 h 5922355"/>
                <a:gd name="connsiteX1448" fmla="*/ 1478612 w 2421171"/>
                <a:gd name="connsiteY1448" fmla="*/ 2148244 h 5922355"/>
                <a:gd name="connsiteX1449" fmla="*/ 1476533 w 2421171"/>
                <a:gd name="connsiteY1449" fmla="*/ 2149311 h 5922355"/>
                <a:gd name="connsiteX1450" fmla="*/ 1474453 w 2421171"/>
                <a:gd name="connsiteY1450" fmla="*/ 2145773 h 5922355"/>
                <a:gd name="connsiteX1451" fmla="*/ 1476476 w 2421171"/>
                <a:gd name="connsiteY1451" fmla="*/ 2144705 h 5922355"/>
                <a:gd name="connsiteX1452" fmla="*/ 1474003 w 2421171"/>
                <a:gd name="connsiteY1452" fmla="*/ 1298998 h 5922355"/>
                <a:gd name="connsiteX1453" fmla="*/ 1471980 w 2421171"/>
                <a:gd name="connsiteY1453" fmla="*/ 1295122 h 5922355"/>
                <a:gd name="connsiteX1454" fmla="*/ 1474116 w 2421171"/>
                <a:gd name="connsiteY1454" fmla="*/ 1294055 h 5922355"/>
                <a:gd name="connsiteX1455" fmla="*/ 1476083 w 2421171"/>
                <a:gd name="connsiteY1455" fmla="*/ 1297987 h 5922355"/>
                <a:gd name="connsiteX1456" fmla="*/ 1474059 w 2421171"/>
                <a:gd name="connsiteY1456" fmla="*/ 1298998 h 5922355"/>
                <a:gd name="connsiteX1457" fmla="*/ 1494742 w 2421171"/>
                <a:gd name="connsiteY1457" fmla="*/ 2685763 h 5922355"/>
                <a:gd name="connsiteX1458" fmla="*/ 1473497 w 2421171"/>
                <a:gd name="connsiteY1458" fmla="*/ 2701939 h 5922355"/>
                <a:gd name="connsiteX1459" fmla="*/ 1494742 w 2421171"/>
                <a:gd name="connsiteY1459" fmla="*/ 2685763 h 5922355"/>
                <a:gd name="connsiteX1460" fmla="*/ 1474172 w 2421171"/>
                <a:gd name="connsiteY1460" fmla="*/ 2803264 h 5922355"/>
                <a:gd name="connsiteX1461" fmla="*/ 1476308 w 2421171"/>
                <a:gd name="connsiteY1461" fmla="*/ 2802141 h 5922355"/>
                <a:gd name="connsiteX1462" fmla="*/ 1478443 w 2421171"/>
                <a:gd name="connsiteY1462" fmla="*/ 2805680 h 5922355"/>
                <a:gd name="connsiteX1463" fmla="*/ 1476420 w 2421171"/>
                <a:gd name="connsiteY1463" fmla="*/ 2806803 h 5922355"/>
                <a:gd name="connsiteX1464" fmla="*/ 1474172 w 2421171"/>
                <a:gd name="connsiteY1464" fmla="*/ 2803208 h 5922355"/>
                <a:gd name="connsiteX1465" fmla="*/ 1466472 w 2421171"/>
                <a:gd name="connsiteY1465" fmla="*/ 977610 h 5922355"/>
                <a:gd name="connsiteX1466" fmla="*/ 1483052 w 2421171"/>
                <a:gd name="connsiteY1466" fmla="*/ 957333 h 5922355"/>
                <a:gd name="connsiteX1467" fmla="*/ 1466472 w 2421171"/>
                <a:gd name="connsiteY1467" fmla="*/ 977610 h 5922355"/>
                <a:gd name="connsiteX1468" fmla="*/ 1486143 w 2421171"/>
                <a:gd name="connsiteY1468" fmla="*/ 1972778 h 5922355"/>
                <a:gd name="connsiteX1469" fmla="*/ 1484120 w 2421171"/>
                <a:gd name="connsiteY1469" fmla="*/ 1992942 h 5922355"/>
                <a:gd name="connsiteX1470" fmla="*/ 1481984 w 2421171"/>
                <a:gd name="connsiteY1470" fmla="*/ 1993560 h 5922355"/>
                <a:gd name="connsiteX1471" fmla="*/ 1480635 w 2421171"/>
                <a:gd name="connsiteY1471" fmla="*/ 1991425 h 5922355"/>
                <a:gd name="connsiteX1472" fmla="*/ 1481310 w 2421171"/>
                <a:gd name="connsiteY1472" fmla="*/ 1972722 h 5922355"/>
                <a:gd name="connsiteX1473" fmla="*/ 1486143 w 2421171"/>
                <a:gd name="connsiteY1473" fmla="*/ 1972722 h 5922355"/>
                <a:gd name="connsiteX1474" fmla="*/ 1498058 w 2421171"/>
                <a:gd name="connsiteY1474" fmla="*/ 2292874 h 5922355"/>
                <a:gd name="connsiteX1475" fmla="*/ 1500418 w 2421171"/>
                <a:gd name="connsiteY1475" fmla="*/ 2297368 h 5922355"/>
                <a:gd name="connsiteX1476" fmla="*/ 1490414 w 2421171"/>
                <a:gd name="connsiteY1476" fmla="*/ 2303771 h 5922355"/>
                <a:gd name="connsiteX1477" fmla="*/ 1485300 w 2421171"/>
                <a:gd name="connsiteY1477" fmla="*/ 2298491 h 5922355"/>
                <a:gd name="connsiteX1478" fmla="*/ 1490414 w 2421171"/>
                <a:gd name="connsiteY1478" fmla="*/ 2303771 h 5922355"/>
                <a:gd name="connsiteX1479" fmla="*/ 1488054 w 2421171"/>
                <a:gd name="connsiteY1479" fmla="*/ 2308264 h 5922355"/>
                <a:gd name="connsiteX1480" fmla="*/ 1479230 w 2421171"/>
                <a:gd name="connsiteY1480" fmla="*/ 2313488 h 5922355"/>
                <a:gd name="connsiteX1481" fmla="*/ 1480579 w 2421171"/>
                <a:gd name="connsiteY1481" fmla="*/ 2304388 h 5922355"/>
                <a:gd name="connsiteX1482" fmla="*/ 1485300 w 2421171"/>
                <a:gd name="connsiteY1482" fmla="*/ 2298435 h 5922355"/>
                <a:gd name="connsiteX1483" fmla="*/ 1498058 w 2421171"/>
                <a:gd name="connsiteY1483" fmla="*/ 2292818 h 5922355"/>
                <a:gd name="connsiteX1484" fmla="*/ 1473216 w 2421171"/>
                <a:gd name="connsiteY1484" fmla="*/ 4495916 h 5922355"/>
                <a:gd name="connsiteX1485" fmla="*/ 1476364 w 2421171"/>
                <a:gd name="connsiteY1485" fmla="*/ 4492433 h 5922355"/>
                <a:gd name="connsiteX1486" fmla="*/ 1479118 w 2421171"/>
                <a:gd name="connsiteY1486" fmla="*/ 4495298 h 5922355"/>
                <a:gd name="connsiteX1487" fmla="*/ 1475858 w 2421171"/>
                <a:gd name="connsiteY1487" fmla="*/ 4498668 h 5922355"/>
                <a:gd name="connsiteX1488" fmla="*/ 1473216 w 2421171"/>
                <a:gd name="connsiteY1488" fmla="*/ 4495916 h 5922355"/>
                <a:gd name="connsiteX1489" fmla="*/ 1472598 w 2421171"/>
                <a:gd name="connsiteY1489" fmla="*/ 3528943 h 5922355"/>
                <a:gd name="connsiteX1490" fmla="*/ 1476195 w 2421171"/>
                <a:gd name="connsiteY1490" fmla="*/ 3516923 h 5922355"/>
                <a:gd name="connsiteX1491" fmla="*/ 1481535 w 2421171"/>
                <a:gd name="connsiteY1491" fmla="*/ 3512430 h 5922355"/>
                <a:gd name="connsiteX1492" fmla="*/ 1483670 w 2421171"/>
                <a:gd name="connsiteY1492" fmla="*/ 3516418 h 5922355"/>
                <a:gd name="connsiteX1493" fmla="*/ 1476982 w 2421171"/>
                <a:gd name="connsiteY1493" fmla="*/ 3529898 h 5922355"/>
                <a:gd name="connsiteX1494" fmla="*/ 1472598 w 2421171"/>
                <a:gd name="connsiteY1494" fmla="*/ 3528943 h 5922355"/>
                <a:gd name="connsiteX1495" fmla="*/ 1467821 w 2421171"/>
                <a:gd name="connsiteY1495" fmla="*/ 4130773 h 5922355"/>
                <a:gd name="connsiteX1496" fmla="*/ 1469620 w 2421171"/>
                <a:gd name="connsiteY1496" fmla="*/ 4129313 h 5922355"/>
                <a:gd name="connsiteX1497" fmla="*/ 1472149 w 2421171"/>
                <a:gd name="connsiteY1497" fmla="*/ 4132795 h 5922355"/>
                <a:gd name="connsiteX1498" fmla="*/ 1470406 w 2421171"/>
                <a:gd name="connsiteY1498" fmla="*/ 4134312 h 5922355"/>
                <a:gd name="connsiteX1499" fmla="*/ 1467821 w 2421171"/>
                <a:gd name="connsiteY1499" fmla="*/ 4130773 h 5922355"/>
                <a:gd name="connsiteX1500" fmla="*/ 1468720 w 2421171"/>
                <a:gd name="connsiteY1500" fmla="*/ 3344547 h 5922355"/>
                <a:gd name="connsiteX1501" fmla="*/ 1478500 w 2421171"/>
                <a:gd name="connsiteY1501" fmla="*/ 3354320 h 5922355"/>
                <a:gd name="connsiteX1502" fmla="*/ 1472149 w 2421171"/>
                <a:gd name="connsiteY1502" fmla="*/ 3364036 h 5922355"/>
                <a:gd name="connsiteX1503" fmla="*/ 1462088 w 2421171"/>
                <a:gd name="connsiteY1503" fmla="*/ 3353702 h 5922355"/>
                <a:gd name="connsiteX1504" fmla="*/ 1468720 w 2421171"/>
                <a:gd name="connsiteY1504" fmla="*/ 3344547 h 5922355"/>
                <a:gd name="connsiteX1505" fmla="*/ 1452534 w 2421171"/>
                <a:gd name="connsiteY1505" fmla="*/ 2674136 h 5922355"/>
                <a:gd name="connsiteX1506" fmla="*/ 1453265 w 2421171"/>
                <a:gd name="connsiteY1506" fmla="*/ 2656893 h 5922355"/>
                <a:gd name="connsiteX1507" fmla="*/ 1462088 w 2421171"/>
                <a:gd name="connsiteY1507" fmla="*/ 2668913 h 5922355"/>
                <a:gd name="connsiteX1508" fmla="*/ 1464618 w 2421171"/>
                <a:gd name="connsiteY1508" fmla="*/ 2679472 h 5922355"/>
                <a:gd name="connsiteX1509" fmla="*/ 1452534 w 2421171"/>
                <a:gd name="connsiteY1509" fmla="*/ 2674192 h 5922355"/>
                <a:gd name="connsiteX1510" fmla="*/ 1451073 w 2421171"/>
                <a:gd name="connsiteY1510" fmla="*/ 3398411 h 5922355"/>
                <a:gd name="connsiteX1511" fmla="*/ 1447701 w 2421171"/>
                <a:gd name="connsiteY1511" fmla="*/ 3395153 h 5922355"/>
                <a:gd name="connsiteX1512" fmla="*/ 1452029 w 2421171"/>
                <a:gd name="connsiteY1512" fmla="*/ 3390098 h 5922355"/>
                <a:gd name="connsiteX1513" fmla="*/ 1455401 w 2421171"/>
                <a:gd name="connsiteY1513" fmla="*/ 3393187 h 5922355"/>
                <a:gd name="connsiteX1514" fmla="*/ 1451073 w 2421171"/>
                <a:gd name="connsiteY1514" fmla="*/ 3398355 h 5922355"/>
                <a:gd name="connsiteX1515" fmla="*/ 1451972 w 2421171"/>
                <a:gd name="connsiteY1515" fmla="*/ 3567024 h 5922355"/>
                <a:gd name="connsiteX1516" fmla="*/ 1448263 w 2421171"/>
                <a:gd name="connsiteY1516" fmla="*/ 3565171 h 5922355"/>
                <a:gd name="connsiteX1517" fmla="*/ 1451129 w 2421171"/>
                <a:gd name="connsiteY1517" fmla="*/ 3562082 h 5922355"/>
                <a:gd name="connsiteX1518" fmla="*/ 1453602 w 2421171"/>
                <a:gd name="connsiteY1518" fmla="*/ 3565564 h 5922355"/>
                <a:gd name="connsiteX1519" fmla="*/ 1451972 w 2421171"/>
                <a:gd name="connsiteY1519" fmla="*/ 3567024 h 5922355"/>
                <a:gd name="connsiteX1520" fmla="*/ 1426962 w 2421171"/>
                <a:gd name="connsiteY1520" fmla="*/ 4611283 h 5922355"/>
                <a:gd name="connsiteX1521" fmla="*/ 1430110 w 2421171"/>
                <a:gd name="connsiteY1521" fmla="*/ 4604543 h 5922355"/>
                <a:gd name="connsiteX1522" fmla="*/ 1434606 w 2421171"/>
                <a:gd name="connsiteY1522" fmla="*/ 4608924 h 5922355"/>
                <a:gd name="connsiteX1523" fmla="*/ 1430054 w 2421171"/>
                <a:gd name="connsiteY1523" fmla="*/ 4614372 h 5922355"/>
                <a:gd name="connsiteX1524" fmla="*/ 1426962 w 2421171"/>
                <a:gd name="connsiteY1524" fmla="*/ 4611283 h 5922355"/>
                <a:gd name="connsiteX1525" fmla="*/ 1428761 w 2421171"/>
                <a:gd name="connsiteY1525" fmla="*/ 1643527 h 5922355"/>
                <a:gd name="connsiteX1526" fmla="*/ 1428367 w 2421171"/>
                <a:gd name="connsiteY1526" fmla="*/ 1650547 h 5922355"/>
                <a:gd name="connsiteX1527" fmla="*/ 1423984 w 2421171"/>
                <a:gd name="connsiteY1527" fmla="*/ 1649199 h 5922355"/>
                <a:gd name="connsiteX1528" fmla="*/ 1419488 w 2421171"/>
                <a:gd name="connsiteY1528" fmla="*/ 1635045 h 5922355"/>
                <a:gd name="connsiteX1529" fmla="*/ 1423253 w 2421171"/>
                <a:gd name="connsiteY1529" fmla="*/ 1632349 h 5922355"/>
                <a:gd name="connsiteX1530" fmla="*/ 1428817 w 2421171"/>
                <a:gd name="connsiteY1530" fmla="*/ 1643470 h 5922355"/>
                <a:gd name="connsiteX1531" fmla="*/ 1424208 w 2421171"/>
                <a:gd name="connsiteY1531" fmla="*/ 1023835 h 5922355"/>
                <a:gd name="connsiteX1532" fmla="*/ 1422016 w 2421171"/>
                <a:gd name="connsiteY1532" fmla="*/ 1020409 h 5922355"/>
                <a:gd name="connsiteX1533" fmla="*/ 1426120 w 2421171"/>
                <a:gd name="connsiteY1533" fmla="*/ 1019286 h 5922355"/>
                <a:gd name="connsiteX1534" fmla="*/ 1427187 w 2421171"/>
                <a:gd name="connsiteY1534" fmla="*/ 1021083 h 5922355"/>
                <a:gd name="connsiteX1535" fmla="*/ 1424208 w 2421171"/>
                <a:gd name="connsiteY1535" fmla="*/ 1023835 h 5922355"/>
                <a:gd name="connsiteX1536" fmla="*/ 1426175 w 2421171"/>
                <a:gd name="connsiteY1536" fmla="*/ 2632741 h 5922355"/>
                <a:gd name="connsiteX1537" fmla="*/ 1431234 w 2421171"/>
                <a:gd name="connsiteY1537" fmla="*/ 2636561 h 5922355"/>
                <a:gd name="connsiteX1538" fmla="*/ 1425557 w 2421171"/>
                <a:gd name="connsiteY1538" fmla="*/ 2646446 h 5922355"/>
                <a:gd name="connsiteX1539" fmla="*/ 1421848 w 2421171"/>
                <a:gd name="connsiteY1539" fmla="*/ 2641559 h 5922355"/>
                <a:gd name="connsiteX1540" fmla="*/ 1426175 w 2421171"/>
                <a:gd name="connsiteY1540" fmla="*/ 2632741 h 5922355"/>
                <a:gd name="connsiteX1541" fmla="*/ 1432695 w 2421171"/>
                <a:gd name="connsiteY1541" fmla="*/ 3053208 h 5922355"/>
                <a:gd name="connsiteX1542" fmla="*/ 1430728 w 2421171"/>
                <a:gd name="connsiteY1542" fmla="*/ 3056859 h 5922355"/>
                <a:gd name="connsiteX1543" fmla="*/ 1428649 w 2421171"/>
                <a:gd name="connsiteY1543" fmla="*/ 3055791 h 5922355"/>
                <a:gd name="connsiteX1544" fmla="*/ 1430672 w 2421171"/>
                <a:gd name="connsiteY1544" fmla="*/ 3052197 h 5922355"/>
                <a:gd name="connsiteX1545" fmla="*/ 1432695 w 2421171"/>
                <a:gd name="connsiteY1545" fmla="*/ 3053208 h 5922355"/>
                <a:gd name="connsiteX1546" fmla="*/ 1421174 w 2421171"/>
                <a:gd name="connsiteY1546" fmla="*/ 3627460 h 5922355"/>
                <a:gd name="connsiteX1547" fmla="*/ 1427469 w 2421171"/>
                <a:gd name="connsiteY1547" fmla="*/ 3624708 h 5922355"/>
                <a:gd name="connsiteX1548" fmla="*/ 1431234 w 2421171"/>
                <a:gd name="connsiteY1548" fmla="*/ 3630942 h 5922355"/>
                <a:gd name="connsiteX1549" fmla="*/ 1424770 w 2421171"/>
                <a:gd name="connsiteY1549" fmla="*/ 3633582 h 5922355"/>
                <a:gd name="connsiteX1550" fmla="*/ 1421174 w 2421171"/>
                <a:gd name="connsiteY1550" fmla="*/ 3627460 h 5922355"/>
                <a:gd name="connsiteX1551" fmla="*/ 1415048 w 2421171"/>
                <a:gd name="connsiteY1551" fmla="*/ 3858026 h 5922355"/>
                <a:gd name="connsiteX1552" fmla="*/ 1417239 w 2421171"/>
                <a:gd name="connsiteY1552" fmla="*/ 3857970 h 5922355"/>
                <a:gd name="connsiteX1553" fmla="*/ 1417014 w 2421171"/>
                <a:gd name="connsiteY1553" fmla="*/ 3862238 h 5922355"/>
                <a:gd name="connsiteX1554" fmla="*/ 1414935 w 2421171"/>
                <a:gd name="connsiteY1554" fmla="*/ 3862182 h 5922355"/>
                <a:gd name="connsiteX1555" fmla="*/ 1415104 w 2421171"/>
                <a:gd name="connsiteY1555" fmla="*/ 3858026 h 5922355"/>
                <a:gd name="connsiteX1556" fmla="*/ 1412350 w 2421171"/>
                <a:gd name="connsiteY1556" fmla="*/ 3060341 h 5922355"/>
                <a:gd name="connsiteX1557" fmla="*/ 1414149 w 2421171"/>
                <a:gd name="connsiteY1557" fmla="*/ 3061689 h 5922355"/>
                <a:gd name="connsiteX1558" fmla="*/ 1411788 w 2421171"/>
                <a:gd name="connsiteY1558" fmla="*/ 3065172 h 5922355"/>
                <a:gd name="connsiteX1559" fmla="*/ 1410045 w 2421171"/>
                <a:gd name="connsiteY1559" fmla="*/ 3063823 h 5922355"/>
                <a:gd name="connsiteX1560" fmla="*/ 1412350 w 2421171"/>
                <a:gd name="connsiteY1560" fmla="*/ 3060341 h 5922355"/>
                <a:gd name="connsiteX1561" fmla="*/ 1411451 w 2421171"/>
                <a:gd name="connsiteY1561" fmla="*/ 1991931 h 5922355"/>
                <a:gd name="connsiteX1562" fmla="*/ 1394084 w 2421171"/>
                <a:gd name="connsiteY1562" fmla="*/ 2010185 h 5922355"/>
                <a:gd name="connsiteX1563" fmla="*/ 1411451 w 2421171"/>
                <a:gd name="connsiteY1563" fmla="*/ 1991931 h 5922355"/>
                <a:gd name="connsiteX1564" fmla="*/ 1403189 w 2421171"/>
                <a:gd name="connsiteY1564" fmla="*/ 1801075 h 5922355"/>
                <a:gd name="connsiteX1565" fmla="*/ 1400941 w 2421171"/>
                <a:gd name="connsiteY1565" fmla="*/ 1797481 h 5922355"/>
                <a:gd name="connsiteX1566" fmla="*/ 1405212 w 2421171"/>
                <a:gd name="connsiteY1566" fmla="*/ 1796301 h 5922355"/>
                <a:gd name="connsiteX1567" fmla="*/ 1406280 w 2421171"/>
                <a:gd name="connsiteY1567" fmla="*/ 1798211 h 5922355"/>
                <a:gd name="connsiteX1568" fmla="*/ 1403189 w 2421171"/>
                <a:gd name="connsiteY1568" fmla="*/ 1801131 h 5922355"/>
                <a:gd name="connsiteX1569" fmla="*/ 1377336 w 2421171"/>
                <a:gd name="connsiteY1569" fmla="*/ 1549952 h 5922355"/>
                <a:gd name="connsiteX1570" fmla="*/ 1382900 w 2421171"/>
                <a:gd name="connsiteY1570" fmla="*/ 1557816 h 5922355"/>
                <a:gd name="connsiteX1571" fmla="*/ 1379247 w 2421171"/>
                <a:gd name="connsiteY1571" fmla="*/ 1563545 h 5922355"/>
                <a:gd name="connsiteX1572" fmla="*/ 1372559 w 2421171"/>
                <a:gd name="connsiteY1572" fmla="*/ 1554333 h 5922355"/>
                <a:gd name="connsiteX1573" fmla="*/ 1377336 w 2421171"/>
                <a:gd name="connsiteY1573" fmla="*/ 1549952 h 5922355"/>
                <a:gd name="connsiteX1574" fmla="*/ 1374470 w 2421171"/>
                <a:gd name="connsiteY1574" fmla="*/ 1038270 h 5922355"/>
                <a:gd name="connsiteX1575" fmla="*/ 1372840 w 2421171"/>
                <a:gd name="connsiteY1575" fmla="*/ 1036192 h 5922355"/>
                <a:gd name="connsiteX1576" fmla="*/ 1375931 w 2421171"/>
                <a:gd name="connsiteY1576" fmla="*/ 1033327 h 5922355"/>
                <a:gd name="connsiteX1577" fmla="*/ 1377280 w 2421171"/>
                <a:gd name="connsiteY1577" fmla="*/ 1035125 h 5922355"/>
                <a:gd name="connsiteX1578" fmla="*/ 1374470 w 2421171"/>
                <a:gd name="connsiteY1578" fmla="*/ 1038270 h 5922355"/>
                <a:gd name="connsiteX1579" fmla="*/ 1344065 w 2421171"/>
                <a:gd name="connsiteY1579" fmla="*/ 2106905 h 5922355"/>
                <a:gd name="connsiteX1580" fmla="*/ 1345920 w 2421171"/>
                <a:gd name="connsiteY1580" fmla="*/ 2105501 h 5922355"/>
                <a:gd name="connsiteX1581" fmla="*/ 1348786 w 2421171"/>
                <a:gd name="connsiteY1581" fmla="*/ 2108421 h 5922355"/>
                <a:gd name="connsiteX1582" fmla="*/ 1346818 w 2421171"/>
                <a:gd name="connsiteY1582" fmla="*/ 2110107 h 5922355"/>
                <a:gd name="connsiteX1583" fmla="*/ 1344065 w 2421171"/>
                <a:gd name="connsiteY1583" fmla="*/ 2106905 h 5922355"/>
                <a:gd name="connsiteX1584" fmla="*/ 1344402 w 2421171"/>
                <a:gd name="connsiteY1584" fmla="*/ 2957892 h 5922355"/>
                <a:gd name="connsiteX1585" fmla="*/ 1350079 w 2421171"/>
                <a:gd name="connsiteY1585" fmla="*/ 2962330 h 5922355"/>
                <a:gd name="connsiteX1586" fmla="*/ 1344571 w 2421171"/>
                <a:gd name="connsiteY1586" fmla="*/ 2966654 h 5922355"/>
                <a:gd name="connsiteX1587" fmla="*/ 1339737 w 2421171"/>
                <a:gd name="connsiteY1587" fmla="*/ 2962049 h 5922355"/>
                <a:gd name="connsiteX1588" fmla="*/ 1344402 w 2421171"/>
                <a:gd name="connsiteY1588" fmla="*/ 2957892 h 5922355"/>
                <a:gd name="connsiteX1589" fmla="*/ 1346762 w 2421171"/>
                <a:gd name="connsiteY1589" fmla="*/ 1973957 h 5922355"/>
                <a:gd name="connsiteX1590" fmla="*/ 1353676 w 2421171"/>
                <a:gd name="connsiteY1590" fmla="*/ 1964690 h 5922355"/>
                <a:gd name="connsiteX1591" fmla="*/ 1361656 w 2421171"/>
                <a:gd name="connsiteY1591" fmla="*/ 1972216 h 5922355"/>
                <a:gd name="connsiteX1592" fmla="*/ 1355024 w 2421171"/>
                <a:gd name="connsiteY1592" fmla="*/ 1982102 h 5922355"/>
                <a:gd name="connsiteX1593" fmla="*/ 1346818 w 2421171"/>
                <a:gd name="connsiteY1593" fmla="*/ 1973957 h 5922355"/>
                <a:gd name="connsiteX1594" fmla="*/ 1355643 w 2421171"/>
                <a:gd name="connsiteY1594" fmla="*/ 2539335 h 5922355"/>
                <a:gd name="connsiteX1595" fmla="*/ 1358958 w 2421171"/>
                <a:gd name="connsiteY1595" fmla="*/ 2550962 h 5922355"/>
                <a:gd name="connsiteX1596" fmla="*/ 1355474 w 2421171"/>
                <a:gd name="connsiteY1596" fmla="*/ 2553377 h 5922355"/>
                <a:gd name="connsiteX1597" fmla="*/ 1350697 w 2421171"/>
                <a:gd name="connsiteY1597" fmla="*/ 2542312 h 5922355"/>
                <a:gd name="connsiteX1598" fmla="*/ 1355643 w 2421171"/>
                <a:gd name="connsiteY1598" fmla="*/ 2539391 h 5922355"/>
                <a:gd name="connsiteX1599" fmla="*/ 1364860 w 2421171"/>
                <a:gd name="connsiteY1599" fmla="*/ 2700423 h 5922355"/>
                <a:gd name="connsiteX1600" fmla="*/ 1358958 w 2421171"/>
                <a:gd name="connsiteY1600" fmla="*/ 2707668 h 5922355"/>
                <a:gd name="connsiteX1601" fmla="*/ 1354294 w 2421171"/>
                <a:gd name="connsiteY1601" fmla="*/ 2703287 h 5922355"/>
                <a:gd name="connsiteX1602" fmla="*/ 1360532 w 2421171"/>
                <a:gd name="connsiteY1602" fmla="*/ 2696098 h 5922355"/>
                <a:gd name="connsiteX1603" fmla="*/ 1364916 w 2421171"/>
                <a:gd name="connsiteY1603" fmla="*/ 2700423 h 5922355"/>
                <a:gd name="connsiteX1604" fmla="*/ 1360083 w 2421171"/>
                <a:gd name="connsiteY1604" fmla="*/ 2748052 h 5922355"/>
                <a:gd name="connsiteX1605" fmla="*/ 1363005 w 2421171"/>
                <a:gd name="connsiteY1605" fmla="*/ 2751029 h 5922355"/>
                <a:gd name="connsiteX1606" fmla="*/ 1361206 w 2421171"/>
                <a:gd name="connsiteY1606" fmla="*/ 2752545 h 5922355"/>
                <a:gd name="connsiteX1607" fmla="*/ 1358284 w 2421171"/>
                <a:gd name="connsiteY1607" fmla="*/ 2749513 h 5922355"/>
                <a:gd name="connsiteX1608" fmla="*/ 1360083 w 2421171"/>
                <a:gd name="connsiteY1608" fmla="*/ 2748108 h 5922355"/>
                <a:gd name="connsiteX1609" fmla="*/ 1373403 w 2421171"/>
                <a:gd name="connsiteY1609" fmla="*/ 3106904 h 5922355"/>
                <a:gd name="connsiteX1610" fmla="*/ 1381777 w 2421171"/>
                <a:gd name="connsiteY1610" fmla="*/ 3111060 h 5922355"/>
                <a:gd name="connsiteX1611" fmla="*/ 1380259 w 2421171"/>
                <a:gd name="connsiteY1611" fmla="*/ 3118362 h 5922355"/>
                <a:gd name="connsiteX1612" fmla="*/ 1332487 w 2421171"/>
                <a:gd name="connsiteY1612" fmla="*/ 3140604 h 5922355"/>
                <a:gd name="connsiteX1613" fmla="*/ 1373458 w 2421171"/>
                <a:gd name="connsiteY1613" fmla="*/ 3106904 h 5922355"/>
                <a:gd name="connsiteX1614" fmla="*/ 1337883 w 2421171"/>
                <a:gd name="connsiteY1614" fmla="*/ 3370496 h 5922355"/>
                <a:gd name="connsiteX1615" fmla="*/ 1339737 w 2421171"/>
                <a:gd name="connsiteY1615" fmla="*/ 3374371 h 5922355"/>
                <a:gd name="connsiteX1616" fmla="*/ 1329621 w 2421171"/>
                <a:gd name="connsiteY1616" fmla="*/ 3380044 h 5922355"/>
                <a:gd name="connsiteX1617" fmla="*/ 1327767 w 2421171"/>
                <a:gd name="connsiteY1617" fmla="*/ 3375832 h 5922355"/>
                <a:gd name="connsiteX1618" fmla="*/ 1337883 w 2421171"/>
                <a:gd name="connsiteY1618" fmla="*/ 3370496 h 5922355"/>
                <a:gd name="connsiteX1619" fmla="*/ 1365703 w 2421171"/>
                <a:gd name="connsiteY1619" fmla="*/ 4587580 h 5922355"/>
                <a:gd name="connsiteX1620" fmla="*/ 1363005 w 2421171"/>
                <a:gd name="connsiteY1620" fmla="*/ 4584266 h 5922355"/>
                <a:gd name="connsiteX1621" fmla="*/ 1367557 w 2421171"/>
                <a:gd name="connsiteY1621" fmla="*/ 4579942 h 5922355"/>
                <a:gd name="connsiteX1622" fmla="*/ 1370255 w 2421171"/>
                <a:gd name="connsiteY1622" fmla="*/ 4583087 h 5922355"/>
                <a:gd name="connsiteX1623" fmla="*/ 1365703 w 2421171"/>
                <a:gd name="connsiteY1623" fmla="*/ 4587580 h 5922355"/>
                <a:gd name="connsiteX1624" fmla="*/ 1370311 w 2421171"/>
                <a:gd name="connsiteY1624" fmla="*/ 4753778 h 5922355"/>
                <a:gd name="connsiteX1625" fmla="*/ 1373796 w 2421171"/>
                <a:gd name="connsiteY1625" fmla="*/ 4755239 h 5922355"/>
                <a:gd name="connsiteX1626" fmla="*/ 1371379 w 2421171"/>
                <a:gd name="connsiteY1626" fmla="*/ 4759171 h 5922355"/>
                <a:gd name="connsiteX1627" fmla="*/ 1367782 w 2421171"/>
                <a:gd name="connsiteY1627" fmla="*/ 4757710 h 5922355"/>
                <a:gd name="connsiteX1628" fmla="*/ 1370311 w 2421171"/>
                <a:gd name="connsiteY1628" fmla="*/ 4753778 h 5922355"/>
                <a:gd name="connsiteX1629" fmla="*/ 1383462 w 2421171"/>
                <a:gd name="connsiteY1629" fmla="*/ 4198511 h 5922355"/>
                <a:gd name="connsiteX1630" fmla="*/ 1387621 w 2421171"/>
                <a:gd name="connsiteY1630" fmla="*/ 4200758 h 5922355"/>
                <a:gd name="connsiteX1631" fmla="*/ 1385598 w 2421171"/>
                <a:gd name="connsiteY1631" fmla="*/ 4203959 h 5922355"/>
                <a:gd name="connsiteX1632" fmla="*/ 1381326 w 2421171"/>
                <a:gd name="connsiteY1632" fmla="*/ 4201825 h 5922355"/>
                <a:gd name="connsiteX1633" fmla="*/ 1383406 w 2421171"/>
                <a:gd name="connsiteY1633" fmla="*/ 4198511 h 5922355"/>
                <a:gd name="connsiteX1634" fmla="*/ 1383856 w 2421171"/>
                <a:gd name="connsiteY1634" fmla="*/ 2356961 h 5922355"/>
                <a:gd name="connsiteX1635" fmla="*/ 1385992 w 2421171"/>
                <a:gd name="connsiteY1635" fmla="*/ 2353085 h 5922355"/>
                <a:gd name="connsiteX1636" fmla="*/ 1390319 w 2421171"/>
                <a:gd name="connsiteY1636" fmla="*/ 2356680 h 5922355"/>
                <a:gd name="connsiteX1637" fmla="*/ 1387003 w 2421171"/>
                <a:gd name="connsiteY1637" fmla="*/ 2359938 h 5922355"/>
                <a:gd name="connsiteX1638" fmla="*/ 1383800 w 2421171"/>
                <a:gd name="connsiteY1638" fmla="*/ 2356961 h 5922355"/>
                <a:gd name="connsiteX1639" fmla="*/ 1400154 w 2421171"/>
                <a:gd name="connsiteY1639" fmla="*/ 3836008 h 5922355"/>
                <a:gd name="connsiteX1640" fmla="*/ 1401840 w 2421171"/>
                <a:gd name="connsiteY1640" fmla="*/ 3858026 h 5922355"/>
                <a:gd name="connsiteX1641" fmla="*/ 1400154 w 2421171"/>
                <a:gd name="connsiteY1641" fmla="*/ 3836008 h 5922355"/>
                <a:gd name="connsiteX1642" fmla="*/ 1398300 w 2421171"/>
                <a:gd name="connsiteY1642" fmla="*/ 3563317 h 5922355"/>
                <a:gd name="connsiteX1643" fmla="*/ 1402065 w 2421171"/>
                <a:gd name="connsiteY1643" fmla="*/ 3565789 h 5922355"/>
                <a:gd name="connsiteX1644" fmla="*/ 1400660 w 2421171"/>
                <a:gd name="connsiteY1644" fmla="*/ 3569496 h 5922355"/>
                <a:gd name="connsiteX1645" fmla="*/ 1396894 w 2421171"/>
                <a:gd name="connsiteY1645" fmla="*/ 3566856 h 5922355"/>
                <a:gd name="connsiteX1646" fmla="*/ 1398300 w 2421171"/>
                <a:gd name="connsiteY1646" fmla="*/ 3563317 h 5922355"/>
                <a:gd name="connsiteX1647" fmla="*/ 1396951 w 2421171"/>
                <a:gd name="connsiteY1647" fmla="*/ 2665711 h 5922355"/>
                <a:gd name="connsiteX1648" fmla="*/ 1400435 w 2421171"/>
                <a:gd name="connsiteY1648" fmla="*/ 2661162 h 5922355"/>
                <a:gd name="connsiteX1649" fmla="*/ 1403470 w 2421171"/>
                <a:gd name="connsiteY1649" fmla="*/ 2664363 h 5922355"/>
                <a:gd name="connsiteX1650" fmla="*/ 1400885 w 2421171"/>
                <a:gd name="connsiteY1650" fmla="*/ 2667902 h 5922355"/>
                <a:gd name="connsiteX1651" fmla="*/ 1396951 w 2421171"/>
                <a:gd name="connsiteY1651" fmla="*/ 2665711 h 5922355"/>
                <a:gd name="connsiteX1652" fmla="*/ 1407629 w 2421171"/>
                <a:gd name="connsiteY1652" fmla="*/ 2288886 h 5922355"/>
                <a:gd name="connsiteX1653" fmla="*/ 1404145 w 2421171"/>
                <a:gd name="connsiteY1653" fmla="*/ 2286078 h 5922355"/>
                <a:gd name="connsiteX1654" fmla="*/ 1407517 w 2421171"/>
                <a:gd name="connsiteY1654" fmla="*/ 2280967 h 5922355"/>
                <a:gd name="connsiteX1655" fmla="*/ 1411001 w 2421171"/>
                <a:gd name="connsiteY1655" fmla="*/ 2283607 h 5922355"/>
                <a:gd name="connsiteX1656" fmla="*/ 1407629 w 2421171"/>
                <a:gd name="connsiteY1656" fmla="*/ 2288886 h 5922355"/>
                <a:gd name="connsiteX1657" fmla="*/ 1406674 w 2421171"/>
                <a:gd name="connsiteY1657" fmla="*/ 2801074 h 5922355"/>
                <a:gd name="connsiteX1658" fmla="*/ 1403639 w 2421171"/>
                <a:gd name="connsiteY1658" fmla="*/ 2804556 h 5922355"/>
                <a:gd name="connsiteX1659" fmla="*/ 1400435 w 2421171"/>
                <a:gd name="connsiteY1659" fmla="*/ 2800961 h 5922355"/>
                <a:gd name="connsiteX1660" fmla="*/ 1403470 w 2421171"/>
                <a:gd name="connsiteY1660" fmla="*/ 2797648 h 5922355"/>
                <a:gd name="connsiteX1661" fmla="*/ 1406617 w 2421171"/>
                <a:gd name="connsiteY1661" fmla="*/ 2801074 h 5922355"/>
                <a:gd name="connsiteX1662" fmla="*/ 1379978 w 2421171"/>
                <a:gd name="connsiteY1662" fmla="*/ 4578256 h 5922355"/>
                <a:gd name="connsiteX1663" fmla="*/ 1406168 w 2421171"/>
                <a:gd name="connsiteY1663" fmla="*/ 4547646 h 5922355"/>
                <a:gd name="connsiteX1664" fmla="*/ 1379978 w 2421171"/>
                <a:gd name="connsiteY1664" fmla="*/ 4578256 h 5922355"/>
                <a:gd name="connsiteX1665" fmla="*/ 1374976 w 2421171"/>
                <a:gd name="connsiteY1665" fmla="*/ 4812192 h 5922355"/>
                <a:gd name="connsiteX1666" fmla="*/ 1365478 w 2421171"/>
                <a:gd name="connsiteY1666" fmla="*/ 4805059 h 5922355"/>
                <a:gd name="connsiteX1667" fmla="*/ 1368681 w 2421171"/>
                <a:gd name="connsiteY1667" fmla="*/ 4802194 h 5922355"/>
                <a:gd name="connsiteX1668" fmla="*/ 1378067 w 2421171"/>
                <a:gd name="connsiteY1668" fmla="*/ 4809328 h 5922355"/>
                <a:gd name="connsiteX1669" fmla="*/ 1374976 w 2421171"/>
                <a:gd name="connsiteY1669" fmla="*/ 4812249 h 5922355"/>
                <a:gd name="connsiteX1670" fmla="*/ 1370817 w 2421171"/>
                <a:gd name="connsiteY1670" fmla="*/ 4901161 h 5922355"/>
                <a:gd name="connsiteX1671" fmla="*/ 1368794 w 2421171"/>
                <a:gd name="connsiteY1671" fmla="*/ 4902172 h 5922355"/>
                <a:gd name="connsiteX1672" fmla="*/ 1366770 w 2421171"/>
                <a:gd name="connsiteY1672" fmla="*/ 4898297 h 5922355"/>
                <a:gd name="connsiteX1673" fmla="*/ 1368906 w 2421171"/>
                <a:gd name="connsiteY1673" fmla="*/ 4897229 h 5922355"/>
                <a:gd name="connsiteX1674" fmla="*/ 1370873 w 2421171"/>
                <a:gd name="connsiteY1674" fmla="*/ 4901161 h 5922355"/>
                <a:gd name="connsiteX1675" fmla="*/ 1360925 w 2421171"/>
                <a:gd name="connsiteY1675" fmla="*/ 5173740 h 5922355"/>
                <a:gd name="connsiteX1676" fmla="*/ 1366265 w 2421171"/>
                <a:gd name="connsiteY1676" fmla="*/ 5170538 h 5922355"/>
                <a:gd name="connsiteX1677" fmla="*/ 1369075 w 2421171"/>
                <a:gd name="connsiteY1677" fmla="*/ 5173796 h 5922355"/>
                <a:gd name="connsiteX1678" fmla="*/ 1363567 w 2421171"/>
                <a:gd name="connsiteY1678" fmla="*/ 5176998 h 5922355"/>
                <a:gd name="connsiteX1679" fmla="*/ 1360981 w 2421171"/>
                <a:gd name="connsiteY1679" fmla="*/ 5173796 h 5922355"/>
                <a:gd name="connsiteX1680" fmla="*/ 1355868 w 2421171"/>
                <a:gd name="connsiteY1680" fmla="*/ 4486760 h 5922355"/>
                <a:gd name="connsiteX1681" fmla="*/ 1356935 w 2421171"/>
                <a:gd name="connsiteY1681" fmla="*/ 4484626 h 5922355"/>
                <a:gd name="connsiteX1682" fmla="*/ 1360420 w 2421171"/>
                <a:gd name="connsiteY1682" fmla="*/ 4486704 h 5922355"/>
                <a:gd name="connsiteX1683" fmla="*/ 1359408 w 2421171"/>
                <a:gd name="connsiteY1683" fmla="*/ 4488838 h 5922355"/>
                <a:gd name="connsiteX1684" fmla="*/ 1355868 w 2421171"/>
                <a:gd name="connsiteY1684" fmla="*/ 4486760 h 5922355"/>
                <a:gd name="connsiteX1685" fmla="*/ 1354406 w 2421171"/>
                <a:gd name="connsiteY1685" fmla="*/ 4231256 h 5922355"/>
                <a:gd name="connsiteX1686" fmla="*/ 1364410 w 2421171"/>
                <a:gd name="connsiteY1686" fmla="*/ 4251364 h 5922355"/>
                <a:gd name="connsiteX1687" fmla="*/ 1354406 w 2421171"/>
                <a:gd name="connsiteY1687" fmla="*/ 4231256 h 5922355"/>
                <a:gd name="connsiteX1688" fmla="*/ 1347100 w 2421171"/>
                <a:gd name="connsiteY1688" fmla="*/ 3884256 h 5922355"/>
                <a:gd name="connsiteX1689" fmla="*/ 1349910 w 2421171"/>
                <a:gd name="connsiteY1689" fmla="*/ 3881279 h 5922355"/>
                <a:gd name="connsiteX1690" fmla="*/ 1357273 w 2421171"/>
                <a:gd name="connsiteY1690" fmla="*/ 3887963 h 5922355"/>
                <a:gd name="connsiteX1691" fmla="*/ 1356036 w 2421171"/>
                <a:gd name="connsiteY1691" fmla="*/ 3891951 h 5922355"/>
                <a:gd name="connsiteX1692" fmla="*/ 1347100 w 2421171"/>
                <a:gd name="connsiteY1692" fmla="*/ 3884256 h 5922355"/>
                <a:gd name="connsiteX1693" fmla="*/ 1341592 w 2421171"/>
                <a:gd name="connsiteY1693" fmla="*/ 3615553 h 5922355"/>
                <a:gd name="connsiteX1694" fmla="*/ 1344795 w 2421171"/>
                <a:gd name="connsiteY1694" fmla="*/ 3612239 h 5922355"/>
                <a:gd name="connsiteX1695" fmla="*/ 1349741 w 2421171"/>
                <a:gd name="connsiteY1695" fmla="*/ 3617125 h 5922355"/>
                <a:gd name="connsiteX1696" fmla="*/ 1345020 w 2421171"/>
                <a:gd name="connsiteY1696" fmla="*/ 3621675 h 5922355"/>
                <a:gd name="connsiteX1697" fmla="*/ 1341592 w 2421171"/>
                <a:gd name="connsiteY1697" fmla="*/ 3615553 h 5922355"/>
                <a:gd name="connsiteX1698" fmla="*/ 1332375 w 2421171"/>
                <a:gd name="connsiteY1698" fmla="*/ 4052364 h 5922355"/>
                <a:gd name="connsiteX1699" fmla="*/ 1334511 w 2421171"/>
                <a:gd name="connsiteY1699" fmla="*/ 4048601 h 5922355"/>
                <a:gd name="connsiteX1700" fmla="*/ 1338613 w 2421171"/>
                <a:gd name="connsiteY1700" fmla="*/ 4050174 h 5922355"/>
                <a:gd name="connsiteX1701" fmla="*/ 1335859 w 2421171"/>
                <a:gd name="connsiteY1701" fmla="*/ 4055285 h 5922355"/>
                <a:gd name="connsiteX1702" fmla="*/ 1332375 w 2421171"/>
                <a:gd name="connsiteY1702" fmla="*/ 4052308 h 5922355"/>
                <a:gd name="connsiteX1703" fmla="*/ 1328834 w 2421171"/>
                <a:gd name="connsiteY1703" fmla="*/ 3688570 h 5922355"/>
                <a:gd name="connsiteX1704" fmla="*/ 1334679 w 2421171"/>
                <a:gd name="connsiteY1704" fmla="*/ 3684975 h 5922355"/>
                <a:gd name="connsiteX1705" fmla="*/ 1342660 w 2421171"/>
                <a:gd name="connsiteY1705" fmla="*/ 3689075 h 5922355"/>
                <a:gd name="connsiteX1706" fmla="*/ 1337152 w 2421171"/>
                <a:gd name="connsiteY1706" fmla="*/ 3692502 h 5922355"/>
                <a:gd name="connsiteX1707" fmla="*/ 1328834 w 2421171"/>
                <a:gd name="connsiteY1707" fmla="*/ 3688570 h 5922355"/>
                <a:gd name="connsiteX1708" fmla="*/ 1322147 w 2421171"/>
                <a:gd name="connsiteY1708" fmla="*/ 4385491 h 5922355"/>
                <a:gd name="connsiteX1709" fmla="*/ 1314109 w 2421171"/>
                <a:gd name="connsiteY1709" fmla="*/ 4374876 h 5922355"/>
                <a:gd name="connsiteX1710" fmla="*/ 1319280 w 2421171"/>
                <a:gd name="connsiteY1710" fmla="*/ 4369708 h 5922355"/>
                <a:gd name="connsiteX1711" fmla="*/ 1328609 w 2421171"/>
                <a:gd name="connsiteY1711" fmla="*/ 4380885 h 5922355"/>
                <a:gd name="connsiteX1712" fmla="*/ 1322147 w 2421171"/>
                <a:gd name="connsiteY1712" fmla="*/ 4385491 h 5922355"/>
                <a:gd name="connsiteX1713" fmla="*/ 1318268 w 2421171"/>
                <a:gd name="connsiteY1713" fmla="*/ 3618923 h 5922355"/>
                <a:gd name="connsiteX1714" fmla="*/ 1318550 w 2421171"/>
                <a:gd name="connsiteY1714" fmla="*/ 3623079 h 5922355"/>
                <a:gd name="connsiteX1715" fmla="*/ 1316358 w 2421171"/>
                <a:gd name="connsiteY1715" fmla="*/ 3623079 h 5922355"/>
                <a:gd name="connsiteX1716" fmla="*/ 1316133 w 2421171"/>
                <a:gd name="connsiteY1716" fmla="*/ 3618866 h 5922355"/>
                <a:gd name="connsiteX1717" fmla="*/ 1318325 w 2421171"/>
                <a:gd name="connsiteY1717" fmla="*/ 3618866 h 5922355"/>
                <a:gd name="connsiteX1718" fmla="*/ 1314784 w 2421171"/>
                <a:gd name="connsiteY1718" fmla="*/ 2657567 h 5922355"/>
                <a:gd name="connsiteX1719" fmla="*/ 1308826 w 2421171"/>
                <a:gd name="connsiteY1719" fmla="*/ 2653074 h 5922355"/>
                <a:gd name="connsiteX1720" fmla="*/ 1311299 w 2421171"/>
                <a:gd name="connsiteY1720" fmla="*/ 2646783 h 5922355"/>
                <a:gd name="connsiteX1721" fmla="*/ 1316526 w 2421171"/>
                <a:gd name="connsiteY1721" fmla="*/ 2651388 h 5922355"/>
                <a:gd name="connsiteX1722" fmla="*/ 1314840 w 2421171"/>
                <a:gd name="connsiteY1722" fmla="*/ 2657567 h 5922355"/>
                <a:gd name="connsiteX1723" fmla="*/ 1316358 w 2421171"/>
                <a:gd name="connsiteY1723" fmla="*/ 5133412 h 5922355"/>
                <a:gd name="connsiteX1724" fmla="*/ 1326417 w 2421171"/>
                <a:gd name="connsiteY1724" fmla="*/ 5139590 h 5922355"/>
                <a:gd name="connsiteX1725" fmla="*/ 1318156 w 2421171"/>
                <a:gd name="connsiteY1725" fmla="*/ 5148071 h 5922355"/>
                <a:gd name="connsiteX1726" fmla="*/ 1310176 w 2421171"/>
                <a:gd name="connsiteY1726" fmla="*/ 5142960 h 5922355"/>
                <a:gd name="connsiteX1727" fmla="*/ 1316358 w 2421171"/>
                <a:gd name="connsiteY1727" fmla="*/ 5133412 h 5922355"/>
                <a:gd name="connsiteX1728" fmla="*/ 1305960 w 2421171"/>
                <a:gd name="connsiteY1728" fmla="*/ 4455475 h 5922355"/>
                <a:gd name="connsiteX1729" fmla="*/ 1307984 w 2421171"/>
                <a:gd name="connsiteY1729" fmla="*/ 4454408 h 5922355"/>
                <a:gd name="connsiteX1730" fmla="*/ 1310119 w 2421171"/>
                <a:gd name="connsiteY1730" fmla="*/ 4457890 h 5922355"/>
                <a:gd name="connsiteX1731" fmla="*/ 1308040 w 2421171"/>
                <a:gd name="connsiteY1731" fmla="*/ 4458958 h 5922355"/>
                <a:gd name="connsiteX1732" fmla="*/ 1306016 w 2421171"/>
                <a:gd name="connsiteY1732" fmla="*/ 4455475 h 5922355"/>
                <a:gd name="connsiteX1733" fmla="*/ 1290898 w 2421171"/>
                <a:gd name="connsiteY1733" fmla="*/ 4426661 h 5922355"/>
                <a:gd name="connsiteX1734" fmla="*/ 1293371 w 2421171"/>
                <a:gd name="connsiteY1734" fmla="*/ 4422786 h 5922355"/>
                <a:gd name="connsiteX1735" fmla="*/ 1296743 w 2421171"/>
                <a:gd name="connsiteY1735" fmla="*/ 4426100 h 5922355"/>
                <a:gd name="connsiteX1736" fmla="*/ 1296631 w 2421171"/>
                <a:gd name="connsiteY1736" fmla="*/ 4438120 h 5922355"/>
                <a:gd name="connsiteX1737" fmla="*/ 1294326 w 2421171"/>
                <a:gd name="connsiteY1737" fmla="*/ 4438344 h 5922355"/>
                <a:gd name="connsiteX1738" fmla="*/ 1290842 w 2421171"/>
                <a:gd name="connsiteY1738" fmla="*/ 4426718 h 5922355"/>
                <a:gd name="connsiteX1739" fmla="*/ 1296069 w 2421171"/>
                <a:gd name="connsiteY1739" fmla="*/ 3055342 h 5922355"/>
                <a:gd name="connsiteX1740" fmla="*/ 1295001 w 2421171"/>
                <a:gd name="connsiteY1740" fmla="*/ 3053208 h 5922355"/>
                <a:gd name="connsiteX1741" fmla="*/ 1298710 w 2421171"/>
                <a:gd name="connsiteY1741" fmla="*/ 3051186 h 5922355"/>
                <a:gd name="connsiteX1742" fmla="*/ 1299721 w 2421171"/>
                <a:gd name="connsiteY1742" fmla="*/ 3053208 h 5922355"/>
                <a:gd name="connsiteX1743" fmla="*/ 1296069 w 2421171"/>
                <a:gd name="connsiteY1743" fmla="*/ 3055342 h 5922355"/>
                <a:gd name="connsiteX1744" fmla="*/ 1283480 w 2421171"/>
                <a:gd name="connsiteY1744" fmla="*/ 3479123 h 5922355"/>
                <a:gd name="connsiteX1745" fmla="*/ 1286065 w 2421171"/>
                <a:gd name="connsiteY1745" fmla="*/ 3475528 h 5922355"/>
                <a:gd name="connsiteX1746" fmla="*/ 1288650 w 2421171"/>
                <a:gd name="connsiteY1746" fmla="*/ 3480527 h 5922355"/>
                <a:gd name="connsiteX1747" fmla="*/ 1285165 w 2421171"/>
                <a:gd name="connsiteY1747" fmla="*/ 3483279 h 5922355"/>
                <a:gd name="connsiteX1748" fmla="*/ 1283535 w 2421171"/>
                <a:gd name="connsiteY1748" fmla="*/ 3479123 h 5922355"/>
                <a:gd name="connsiteX1749" fmla="*/ 1265889 w 2421171"/>
                <a:gd name="connsiteY1749" fmla="*/ 4231032 h 5922355"/>
                <a:gd name="connsiteX1750" fmla="*/ 1262404 w 2421171"/>
                <a:gd name="connsiteY1750" fmla="*/ 4227886 h 5922355"/>
                <a:gd name="connsiteX1751" fmla="*/ 1263528 w 2421171"/>
                <a:gd name="connsiteY1751" fmla="*/ 4223561 h 5922355"/>
                <a:gd name="connsiteX1752" fmla="*/ 1267012 w 2421171"/>
                <a:gd name="connsiteY1752" fmla="*/ 4226651 h 5922355"/>
                <a:gd name="connsiteX1753" fmla="*/ 1265889 w 2421171"/>
                <a:gd name="connsiteY1753" fmla="*/ 4231088 h 5922355"/>
                <a:gd name="connsiteX1754" fmla="*/ 1252793 w 2421171"/>
                <a:gd name="connsiteY1754" fmla="*/ 4866955 h 5922355"/>
                <a:gd name="connsiteX1755" fmla="*/ 1260156 w 2421171"/>
                <a:gd name="connsiteY1755" fmla="*/ 4862181 h 5922355"/>
                <a:gd name="connsiteX1756" fmla="*/ 1265776 w 2421171"/>
                <a:gd name="connsiteY1756" fmla="*/ 4865720 h 5922355"/>
                <a:gd name="connsiteX1757" fmla="*/ 1258526 w 2421171"/>
                <a:gd name="connsiteY1757" fmla="*/ 4868977 h 5922355"/>
                <a:gd name="connsiteX1758" fmla="*/ 1252737 w 2421171"/>
                <a:gd name="connsiteY1758" fmla="*/ 4866955 h 5922355"/>
                <a:gd name="connsiteX1759" fmla="*/ 1260100 w 2421171"/>
                <a:gd name="connsiteY1759" fmla="*/ 4665315 h 5922355"/>
                <a:gd name="connsiteX1760" fmla="*/ 1256221 w 2421171"/>
                <a:gd name="connsiteY1760" fmla="*/ 4665933 h 5922355"/>
                <a:gd name="connsiteX1761" fmla="*/ 1256165 w 2421171"/>
                <a:gd name="connsiteY1761" fmla="*/ 4663406 h 5922355"/>
                <a:gd name="connsiteX1762" fmla="*/ 1260043 w 2421171"/>
                <a:gd name="connsiteY1762" fmla="*/ 4662900 h 5922355"/>
                <a:gd name="connsiteX1763" fmla="*/ 1260043 w 2421171"/>
                <a:gd name="connsiteY1763" fmla="*/ 4665315 h 5922355"/>
                <a:gd name="connsiteX1764" fmla="*/ 1240541 w 2421171"/>
                <a:gd name="connsiteY1764" fmla="*/ 5231199 h 5922355"/>
                <a:gd name="connsiteX1765" fmla="*/ 1248072 w 2421171"/>
                <a:gd name="connsiteY1765" fmla="*/ 5234962 h 5922355"/>
                <a:gd name="connsiteX1766" fmla="*/ 1240373 w 2421171"/>
                <a:gd name="connsiteY1766" fmla="*/ 5244061 h 5922355"/>
                <a:gd name="connsiteX1767" fmla="*/ 1234359 w 2421171"/>
                <a:gd name="connsiteY1767" fmla="*/ 5240635 h 5922355"/>
                <a:gd name="connsiteX1768" fmla="*/ 1240541 w 2421171"/>
                <a:gd name="connsiteY1768" fmla="*/ 5231199 h 5922355"/>
                <a:gd name="connsiteX1769" fmla="*/ 1243520 w 2421171"/>
                <a:gd name="connsiteY1769" fmla="*/ 4427897 h 5922355"/>
                <a:gd name="connsiteX1770" fmla="*/ 1241553 w 2421171"/>
                <a:gd name="connsiteY1770" fmla="*/ 4423966 h 5922355"/>
                <a:gd name="connsiteX1771" fmla="*/ 1243576 w 2421171"/>
                <a:gd name="connsiteY1771" fmla="*/ 4422955 h 5922355"/>
                <a:gd name="connsiteX1772" fmla="*/ 1245599 w 2421171"/>
                <a:gd name="connsiteY1772" fmla="*/ 4426830 h 5922355"/>
                <a:gd name="connsiteX1773" fmla="*/ 1243464 w 2421171"/>
                <a:gd name="connsiteY1773" fmla="*/ 4427897 h 5922355"/>
                <a:gd name="connsiteX1774" fmla="*/ 1220871 w 2421171"/>
                <a:gd name="connsiteY1774" fmla="*/ 4258890 h 5922355"/>
                <a:gd name="connsiteX1775" fmla="*/ 1241721 w 2421171"/>
                <a:gd name="connsiteY1775" fmla="*/ 4306127 h 5922355"/>
                <a:gd name="connsiteX1776" fmla="*/ 1237113 w 2421171"/>
                <a:gd name="connsiteY1776" fmla="*/ 4314664 h 5922355"/>
                <a:gd name="connsiteX1777" fmla="*/ 1229919 w 2421171"/>
                <a:gd name="connsiteY1777" fmla="*/ 4308935 h 5922355"/>
                <a:gd name="connsiteX1778" fmla="*/ 1220815 w 2421171"/>
                <a:gd name="connsiteY1778" fmla="*/ 4258834 h 5922355"/>
                <a:gd name="connsiteX1779" fmla="*/ 1203560 w 2421171"/>
                <a:gd name="connsiteY1779" fmla="*/ 4837636 h 5922355"/>
                <a:gd name="connsiteX1780" fmla="*/ 1217948 w 2421171"/>
                <a:gd name="connsiteY1780" fmla="*/ 4851846 h 5922355"/>
                <a:gd name="connsiteX1781" fmla="*/ 1203560 w 2421171"/>
                <a:gd name="connsiteY1781" fmla="*/ 4837636 h 5922355"/>
                <a:gd name="connsiteX1782" fmla="*/ 1214857 w 2421171"/>
                <a:gd name="connsiteY1782" fmla="*/ 3971427 h 5922355"/>
                <a:gd name="connsiteX1783" fmla="*/ 1212497 w 2421171"/>
                <a:gd name="connsiteY1783" fmla="*/ 3961879 h 5922355"/>
                <a:gd name="connsiteX1784" fmla="*/ 1216262 w 2421171"/>
                <a:gd name="connsiteY1784" fmla="*/ 3961261 h 5922355"/>
                <a:gd name="connsiteX1785" fmla="*/ 1218398 w 2421171"/>
                <a:gd name="connsiteY1785" fmla="*/ 3968788 h 5922355"/>
                <a:gd name="connsiteX1786" fmla="*/ 1214913 w 2421171"/>
                <a:gd name="connsiteY1786" fmla="*/ 3971371 h 5922355"/>
                <a:gd name="connsiteX1787" fmla="*/ 1201031 w 2421171"/>
                <a:gd name="connsiteY1787" fmla="*/ 3608195 h 5922355"/>
                <a:gd name="connsiteX1788" fmla="*/ 1225198 w 2421171"/>
                <a:gd name="connsiteY1788" fmla="*/ 3625270 h 5922355"/>
                <a:gd name="connsiteX1789" fmla="*/ 1225704 w 2421171"/>
                <a:gd name="connsiteY1789" fmla="*/ 3639367 h 5922355"/>
                <a:gd name="connsiteX1790" fmla="*/ 1218061 w 2421171"/>
                <a:gd name="connsiteY1790" fmla="*/ 3640715 h 5922355"/>
                <a:gd name="connsiteX1791" fmla="*/ 1201031 w 2421171"/>
                <a:gd name="connsiteY1791" fmla="*/ 3608195 h 5922355"/>
                <a:gd name="connsiteX1792" fmla="*/ 1243408 w 2421171"/>
                <a:gd name="connsiteY1792" fmla="*/ 3857239 h 5922355"/>
                <a:gd name="connsiteX1793" fmla="*/ 1235764 w 2421171"/>
                <a:gd name="connsiteY1793" fmla="*/ 3866002 h 5922355"/>
                <a:gd name="connsiteX1794" fmla="*/ 1230987 w 2421171"/>
                <a:gd name="connsiteY1794" fmla="*/ 3860890 h 5922355"/>
                <a:gd name="connsiteX1795" fmla="*/ 1238518 w 2421171"/>
                <a:gd name="connsiteY1795" fmla="*/ 3851848 h 5922355"/>
                <a:gd name="connsiteX1796" fmla="*/ 1243408 w 2421171"/>
                <a:gd name="connsiteY1796" fmla="*/ 3857239 h 5922355"/>
                <a:gd name="connsiteX1797" fmla="*/ 1240035 w 2421171"/>
                <a:gd name="connsiteY1797" fmla="*/ 3125776 h 5922355"/>
                <a:gd name="connsiteX1798" fmla="*/ 1237731 w 2421171"/>
                <a:gd name="connsiteY1798" fmla="*/ 3119822 h 5922355"/>
                <a:gd name="connsiteX1799" fmla="*/ 1250039 w 2421171"/>
                <a:gd name="connsiteY1799" fmla="*/ 3112240 h 5922355"/>
                <a:gd name="connsiteX1800" fmla="*/ 1254086 w 2421171"/>
                <a:gd name="connsiteY1800" fmla="*/ 3117631 h 5922355"/>
                <a:gd name="connsiteX1801" fmla="*/ 1240035 w 2421171"/>
                <a:gd name="connsiteY1801" fmla="*/ 3125776 h 5922355"/>
                <a:gd name="connsiteX1802" fmla="*/ 1215756 w 2421171"/>
                <a:gd name="connsiteY1802" fmla="*/ 3360498 h 5922355"/>
                <a:gd name="connsiteX1803" fmla="*/ 1237281 w 2421171"/>
                <a:gd name="connsiteY1803" fmla="*/ 3415879 h 5922355"/>
                <a:gd name="connsiteX1804" fmla="*/ 1215756 w 2421171"/>
                <a:gd name="connsiteY1804" fmla="*/ 3360498 h 5922355"/>
                <a:gd name="connsiteX1805" fmla="*/ 1202886 w 2421171"/>
                <a:gd name="connsiteY1805" fmla="*/ 1408861 h 5922355"/>
                <a:gd name="connsiteX1806" fmla="*/ 1205808 w 2421171"/>
                <a:gd name="connsiteY1806" fmla="*/ 1403019 h 5922355"/>
                <a:gd name="connsiteX1807" fmla="*/ 1209180 w 2421171"/>
                <a:gd name="connsiteY1807" fmla="*/ 1405884 h 5922355"/>
                <a:gd name="connsiteX1808" fmla="*/ 1206258 w 2421171"/>
                <a:gd name="connsiteY1808" fmla="*/ 1411950 h 5922355"/>
                <a:gd name="connsiteX1809" fmla="*/ 1202830 w 2421171"/>
                <a:gd name="connsiteY1809" fmla="*/ 1408917 h 5922355"/>
                <a:gd name="connsiteX1810" fmla="*/ 1209180 w 2421171"/>
                <a:gd name="connsiteY1810" fmla="*/ 1567589 h 5922355"/>
                <a:gd name="connsiteX1811" fmla="*/ 1210192 w 2421171"/>
                <a:gd name="connsiteY1811" fmla="*/ 1569611 h 5922355"/>
                <a:gd name="connsiteX1812" fmla="*/ 1206539 w 2421171"/>
                <a:gd name="connsiteY1812" fmla="*/ 1571745 h 5922355"/>
                <a:gd name="connsiteX1813" fmla="*/ 1205472 w 2421171"/>
                <a:gd name="connsiteY1813" fmla="*/ 1569611 h 5922355"/>
                <a:gd name="connsiteX1814" fmla="*/ 1209180 w 2421171"/>
                <a:gd name="connsiteY1814" fmla="*/ 1567589 h 5922355"/>
                <a:gd name="connsiteX1815" fmla="*/ 1205640 w 2421171"/>
                <a:gd name="connsiteY1815" fmla="*/ 1058883 h 5922355"/>
                <a:gd name="connsiteX1816" fmla="*/ 1207775 w 2421171"/>
                <a:gd name="connsiteY1816" fmla="*/ 1057760 h 5922355"/>
                <a:gd name="connsiteX1817" fmla="*/ 1209911 w 2421171"/>
                <a:gd name="connsiteY1817" fmla="*/ 1061355 h 5922355"/>
                <a:gd name="connsiteX1818" fmla="*/ 1207832 w 2421171"/>
                <a:gd name="connsiteY1818" fmla="*/ 1062478 h 5922355"/>
                <a:gd name="connsiteX1819" fmla="*/ 1205583 w 2421171"/>
                <a:gd name="connsiteY1819" fmla="*/ 1058883 h 5922355"/>
                <a:gd name="connsiteX1820" fmla="*/ 1211597 w 2421171"/>
                <a:gd name="connsiteY1820" fmla="*/ 1977664 h 5922355"/>
                <a:gd name="connsiteX1821" fmla="*/ 1215194 w 2421171"/>
                <a:gd name="connsiteY1821" fmla="*/ 1983955 h 5922355"/>
                <a:gd name="connsiteX1822" fmla="*/ 1208844 w 2421171"/>
                <a:gd name="connsiteY1822" fmla="*/ 1985472 h 5922355"/>
                <a:gd name="connsiteX1823" fmla="*/ 1205415 w 2421171"/>
                <a:gd name="connsiteY1823" fmla="*/ 1979181 h 5922355"/>
                <a:gd name="connsiteX1824" fmla="*/ 1211597 w 2421171"/>
                <a:gd name="connsiteY1824" fmla="*/ 1977608 h 5922355"/>
                <a:gd name="connsiteX1825" fmla="*/ 1208900 w 2421171"/>
                <a:gd name="connsiteY1825" fmla="*/ 2220082 h 5922355"/>
                <a:gd name="connsiteX1826" fmla="*/ 1212497 w 2421171"/>
                <a:gd name="connsiteY1826" fmla="*/ 2224856 h 5922355"/>
                <a:gd name="connsiteX1827" fmla="*/ 1208900 w 2421171"/>
                <a:gd name="connsiteY1827" fmla="*/ 2226934 h 5922355"/>
                <a:gd name="connsiteX1828" fmla="*/ 1205977 w 2421171"/>
                <a:gd name="connsiteY1828" fmla="*/ 2223395 h 5922355"/>
                <a:gd name="connsiteX1829" fmla="*/ 1208900 w 2421171"/>
                <a:gd name="connsiteY1829" fmla="*/ 2220082 h 5922355"/>
                <a:gd name="connsiteX1830" fmla="*/ 1217218 w 2421171"/>
                <a:gd name="connsiteY1830" fmla="*/ 2022935 h 5922355"/>
                <a:gd name="connsiteX1831" fmla="*/ 1212441 w 2421171"/>
                <a:gd name="connsiteY1831" fmla="*/ 2027653 h 5922355"/>
                <a:gd name="connsiteX1832" fmla="*/ 1209405 w 2421171"/>
                <a:gd name="connsiteY1832" fmla="*/ 2024115 h 5922355"/>
                <a:gd name="connsiteX1833" fmla="*/ 1214126 w 2421171"/>
                <a:gd name="connsiteY1833" fmla="*/ 2019565 h 5922355"/>
                <a:gd name="connsiteX1834" fmla="*/ 1217161 w 2421171"/>
                <a:gd name="connsiteY1834" fmla="*/ 2022935 h 5922355"/>
                <a:gd name="connsiteX1835" fmla="*/ 1222613 w 2421171"/>
                <a:gd name="connsiteY1835" fmla="*/ 3071350 h 5922355"/>
                <a:gd name="connsiteX1836" fmla="*/ 1221995 w 2421171"/>
                <a:gd name="connsiteY1836" fmla="*/ 3075001 h 5922355"/>
                <a:gd name="connsiteX1837" fmla="*/ 1203954 w 2421171"/>
                <a:gd name="connsiteY1837" fmla="*/ 3067306 h 5922355"/>
                <a:gd name="connsiteX1838" fmla="*/ 1208562 w 2421171"/>
                <a:gd name="connsiteY1838" fmla="*/ 3059162 h 5922355"/>
                <a:gd name="connsiteX1839" fmla="*/ 1222613 w 2421171"/>
                <a:gd name="connsiteY1839" fmla="*/ 3071294 h 5922355"/>
                <a:gd name="connsiteX1840" fmla="*/ 1208731 w 2421171"/>
                <a:gd name="connsiteY1840" fmla="*/ 3488727 h 5922355"/>
                <a:gd name="connsiteX1841" fmla="*/ 1215363 w 2421171"/>
                <a:gd name="connsiteY1841" fmla="*/ 3498781 h 5922355"/>
                <a:gd name="connsiteX1842" fmla="*/ 1210923 w 2421171"/>
                <a:gd name="connsiteY1842" fmla="*/ 3500298 h 5922355"/>
                <a:gd name="connsiteX1843" fmla="*/ 1204965 w 2421171"/>
                <a:gd name="connsiteY1843" fmla="*/ 3490749 h 5922355"/>
                <a:gd name="connsiteX1844" fmla="*/ 1208731 w 2421171"/>
                <a:gd name="connsiteY1844" fmla="*/ 3488784 h 5922355"/>
                <a:gd name="connsiteX1845" fmla="*/ 1228514 w 2421171"/>
                <a:gd name="connsiteY1845" fmla="*/ 2922900 h 5922355"/>
                <a:gd name="connsiteX1846" fmla="*/ 1232504 w 2421171"/>
                <a:gd name="connsiteY1846" fmla="*/ 2925372 h 5922355"/>
                <a:gd name="connsiteX1847" fmla="*/ 1222950 w 2421171"/>
                <a:gd name="connsiteY1847" fmla="*/ 2941548 h 5922355"/>
                <a:gd name="connsiteX1848" fmla="*/ 1218454 w 2421171"/>
                <a:gd name="connsiteY1848" fmla="*/ 2942446 h 5922355"/>
                <a:gd name="connsiteX1849" fmla="*/ 1228514 w 2421171"/>
                <a:gd name="connsiteY1849" fmla="*/ 2922900 h 5922355"/>
                <a:gd name="connsiteX1850" fmla="*/ 1229750 w 2421171"/>
                <a:gd name="connsiteY1850" fmla="*/ 1793661 h 5922355"/>
                <a:gd name="connsiteX1851" fmla="*/ 1232842 w 2421171"/>
                <a:gd name="connsiteY1851" fmla="*/ 1799615 h 5922355"/>
                <a:gd name="connsiteX1852" fmla="*/ 1227502 w 2421171"/>
                <a:gd name="connsiteY1852" fmla="*/ 1804220 h 5922355"/>
                <a:gd name="connsiteX1853" fmla="*/ 1224412 w 2421171"/>
                <a:gd name="connsiteY1853" fmla="*/ 1798098 h 5922355"/>
                <a:gd name="connsiteX1854" fmla="*/ 1229750 w 2421171"/>
                <a:gd name="connsiteY1854" fmla="*/ 1793661 h 5922355"/>
                <a:gd name="connsiteX1855" fmla="*/ 1226210 w 2421171"/>
                <a:gd name="connsiteY1855" fmla="*/ 1629148 h 5922355"/>
                <a:gd name="connsiteX1856" fmla="*/ 1224412 w 2421171"/>
                <a:gd name="connsiteY1856" fmla="*/ 1627744 h 5922355"/>
                <a:gd name="connsiteX1857" fmla="*/ 1226828 w 2421171"/>
                <a:gd name="connsiteY1857" fmla="*/ 1624149 h 5922355"/>
                <a:gd name="connsiteX1858" fmla="*/ 1228683 w 2421171"/>
                <a:gd name="connsiteY1858" fmla="*/ 1625553 h 5922355"/>
                <a:gd name="connsiteX1859" fmla="*/ 1226210 w 2421171"/>
                <a:gd name="connsiteY1859" fmla="*/ 1629148 h 5922355"/>
                <a:gd name="connsiteX1860" fmla="*/ 1233629 w 2421171"/>
                <a:gd name="connsiteY1860" fmla="*/ 2440987 h 5922355"/>
                <a:gd name="connsiteX1861" fmla="*/ 1236551 w 2421171"/>
                <a:gd name="connsiteY1861" fmla="*/ 2444525 h 5922355"/>
                <a:gd name="connsiteX1862" fmla="*/ 1232336 w 2421171"/>
                <a:gd name="connsiteY1862" fmla="*/ 2446210 h 5922355"/>
                <a:gd name="connsiteX1863" fmla="*/ 1229301 w 2421171"/>
                <a:gd name="connsiteY1863" fmla="*/ 2442896 h 5922355"/>
                <a:gd name="connsiteX1864" fmla="*/ 1233572 w 2421171"/>
                <a:gd name="connsiteY1864" fmla="*/ 2441043 h 5922355"/>
                <a:gd name="connsiteX1865" fmla="*/ 1173380 w 2421171"/>
                <a:gd name="connsiteY1865" fmla="*/ 1883023 h 5922355"/>
                <a:gd name="connsiteX1866" fmla="*/ 1171076 w 2421171"/>
                <a:gd name="connsiteY1866" fmla="*/ 1879484 h 5922355"/>
                <a:gd name="connsiteX1867" fmla="*/ 1181192 w 2421171"/>
                <a:gd name="connsiteY1867" fmla="*/ 1873250 h 5922355"/>
                <a:gd name="connsiteX1868" fmla="*/ 1183497 w 2421171"/>
                <a:gd name="connsiteY1868" fmla="*/ 1876845 h 5922355"/>
                <a:gd name="connsiteX1869" fmla="*/ 1173324 w 2421171"/>
                <a:gd name="connsiteY1869" fmla="*/ 1883023 h 5922355"/>
                <a:gd name="connsiteX1870" fmla="*/ 1175010 w 2421171"/>
                <a:gd name="connsiteY1870" fmla="*/ 1966712 h 5922355"/>
                <a:gd name="connsiteX1871" fmla="*/ 1171807 w 2421171"/>
                <a:gd name="connsiteY1871" fmla="*/ 1963904 h 5922355"/>
                <a:gd name="connsiteX1872" fmla="*/ 1174841 w 2421171"/>
                <a:gd name="connsiteY1872" fmla="*/ 1958399 h 5922355"/>
                <a:gd name="connsiteX1873" fmla="*/ 1177989 w 2421171"/>
                <a:gd name="connsiteY1873" fmla="*/ 1961039 h 5922355"/>
                <a:gd name="connsiteX1874" fmla="*/ 1175010 w 2421171"/>
                <a:gd name="connsiteY1874" fmla="*/ 1966712 h 5922355"/>
                <a:gd name="connsiteX1875" fmla="*/ 1171694 w 2421171"/>
                <a:gd name="connsiteY1875" fmla="*/ 3369766 h 5922355"/>
                <a:gd name="connsiteX1876" fmla="*/ 1173436 w 2421171"/>
                <a:gd name="connsiteY1876" fmla="*/ 3373809 h 5922355"/>
                <a:gd name="connsiteX1877" fmla="*/ 1169671 w 2421171"/>
                <a:gd name="connsiteY1877" fmla="*/ 3376337 h 5922355"/>
                <a:gd name="connsiteX1878" fmla="*/ 1166692 w 2421171"/>
                <a:gd name="connsiteY1878" fmla="*/ 3372911 h 5922355"/>
                <a:gd name="connsiteX1879" fmla="*/ 1171638 w 2421171"/>
                <a:gd name="connsiteY1879" fmla="*/ 3369766 h 5922355"/>
                <a:gd name="connsiteX1880" fmla="*/ 1173099 w 2421171"/>
                <a:gd name="connsiteY1880" fmla="*/ 2743109 h 5922355"/>
                <a:gd name="connsiteX1881" fmla="*/ 1171638 w 2421171"/>
                <a:gd name="connsiteY1881" fmla="*/ 2741256 h 5922355"/>
                <a:gd name="connsiteX1882" fmla="*/ 1174561 w 2421171"/>
                <a:gd name="connsiteY1882" fmla="*/ 2738223 h 5922355"/>
                <a:gd name="connsiteX1883" fmla="*/ 1175966 w 2421171"/>
                <a:gd name="connsiteY1883" fmla="*/ 2740077 h 5922355"/>
                <a:gd name="connsiteX1884" fmla="*/ 1173099 w 2421171"/>
                <a:gd name="connsiteY1884" fmla="*/ 2743109 h 5922355"/>
                <a:gd name="connsiteX1885" fmla="*/ 1166580 w 2421171"/>
                <a:gd name="connsiteY1885" fmla="*/ 5024672 h 5922355"/>
                <a:gd name="connsiteX1886" fmla="*/ 1168490 w 2421171"/>
                <a:gd name="connsiteY1886" fmla="*/ 5020797 h 5922355"/>
                <a:gd name="connsiteX1887" fmla="*/ 1170514 w 2421171"/>
                <a:gd name="connsiteY1887" fmla="*/ 5021695 h 5922355"/>
                <a:gd name="connsiteX1888" fmla="*/ 1168659 w 2421171"/>
                <a:gd name="connsiteY1888" fmla="*/ 5025627 h 5922355"/>
                <a:gd name="connsiteX1889" fmla="*/ 1166523 w 2421171"/>
                <a:gd name="connsiteY1889" fmla="*/ 5024672 h 5922355"/>
                <a:gd name="connsiteX1890" fmla="*/ 1160173 w 2421171"/>
                <a:gd name="connsiteY1890" fmla="*/ 4983109 h 5922355"/>
                <a:gd name="connsiteX1891" fmla="*/ 1167479 w 2421171"/>
                <a:gd name="connsiteY1891" fmla="*/ 4978335 h 5922355"/>
                <a:gd name="connsiteX1892" fmla="*/ 1173267 w 2421171"/>
                <a:gd name="connsiteY1892" fmla="*/ 4987714 h 5922355"/>
                <a:gd name="connsiteX1893" fmla="*/ 1165231 w 2421171"/>
                <a:gd name="connsiteY1893" fmla="*/ 4993219 h 5922355"/>
                <a:gd name="connsiteX1894" fmla="*/ 1160173 w 2421171"/>
                <a:gd name="connsiteY1894" fmla="*/ 4983109 h 5922355"/>
                <a:gd name="connsiteX1895" fmla="*/ 1156351 w 2421171"/>
                <a:gd name="connsiteY1895" fmla="*/ 4623696 h 5922355"/>
                <a:gd name="connsiteX1896" fmla="*/ 1159555 w 2421171"/>
                <a:gd name="connsiteY1896" fmla="*/ 4627347 h 5922355"/>
                <a:gd name="connsiteX1897" fmla="*/ 1156857 w 2421171"/>
                <a:gd name="connsiteY1897" fmla="*/ 4630997 h 5922355"/>
                <a:gd name="connsiteX1898" fmla="*/ 1152866 w 2421171"/>
                <a:gd name="connsiteY1898" fmla="*/ 4628301 h 5922355"/>
                <a:gd name="connsiteX1899" fmla="*/ 1156351 w 2421171"/>
                <a:gd name="connsiteY1899" fmla="*/ 4623639 h 5922355"/>
                <a:gd name="connsiteX1900" fmla="*/ 1136793 w 2421171"/>
                <a:gd name="connsiteY1900" fmla="*/ 4234402 h 5922355"/>
                <a:gd name="connsiteX1901" fmla="*/ 1148033 w 2421171"/>
                <a:gd name="connsiteY1901" fmla="*/ 4237772 h 5922355"/>
                <a:gd name="connsiteX1902" fmla="*/ 1153878 w 2421171"/>
                <a:gd name="connsiteY1902" fmla="*/ 4248050 h 5922355"/>
                <a:gd name="connsiteX1903" fmla="*/ 1141738 w 2421171"/>
                <a:gd name="connsiteY1903" fmla="*/ 4244905 h 5922355"/>
                <a:gd name="connsiteX1904" fmla="*/ 1136793 w 2421171"/>
                <a:gd name="connsiteY1904" fmla="*/ 4234402 h 5922355"/>
                <a:gd name="connsiteX1905" fmla="*/ 1096721 w 2421171"/>
                <a:gd name="connsiteY1905" fmla="*/ 2836852 h 5922355"/>
                <a:gd name="connsiteX1906" fmla="*/ 1067440 w 2421171"/>
                <a:gd name="connsiteY1906" fmla="*/ 2808376 h 5922355"/>
                <a:gd name="connsiteX1907" fmla="*/ 1096721 w 2421171"/>
                <a:gd name="connsiteY1907" fmla="*/ 2836852 h 5922355"/>
                <a:gd name="connsiteX1908" fmla="*/ 1086043 w 2421171"/>
                <a:gd name="connsiteY1908" fmla="*/ 2437168 h 5922355"/>
                <a:gd name="connsiteX1909" fmla="*/ 1081715 w 2421171"/>
                <a:gd name="connsiteY1909" fmla="*/ 2438796 h 5922355"/>
                <a:gd name="connsiteX1910" fmla="*/ 1078062 w 2421171"/>
                <a:gd name="connsiteY1910" fmla="*/ 2432337 h 5922355"/>
                <a:gd name="connsiteX1911" fmla="*/ 1083907 w 2421171"/>
                <a:gd name="connsiteY1911" fmla="*/ 2430259 h 5922355"/>
                <a:gd name="connsiteX1912" fmla="*/ 1086043 w 2421171"/>
                <a:gd name="connsiteY1912" fmla="*/ 2437111 h 5922355"/>
                <a:gd name="connsiteX1913" fmla="*/ 1058841 w 2421171"/>
                <a:gd name="connsiteY1913" fmla="*/ 2713790 h 5922355"/>
                <a:gd name="connsiteX1914" fmla="*/ 1071318 w 2421171"/>
                <a:gd name="connsiteY1914" fmla="*/ 2747041 h 5922355"/>
                <a:gd name="connsiteX1915" fmla="*/ 1058841 w 2421171"/>
                <a:gd name="connsiteY1915" fmla="*/ 2713790 h 5922355"/>
                <a:gd name="connsiteX1916" fmla="*/ 1061426 w 2421171"/>
                <a:gd name="connsiteY1916" fmla="*/ 2992997 h 5922355"/>
                <a:gd name="connsiteX1917" fmla="*/ 1065248 w 2421171"/>
                <a:gd name="connsiteY1917" fmla="*/ 2994850 h 5922355"/>
                <a:gd name="connsiteX1918" fmla="*/ 1063562 w 2421171"/>
                <a:gd name="connsiteY1918" fmla="*/ 2999119 h 5922355"/>
                <a:gd name="connsiteX1919" fmla="*/ 1058504 w 2421171"/>
                <a:gd name="connsiteY1919" fmla="*/ 2996367 h 5922355"/>
                <a:gd name="connsiteX1920" fmla="*/ 1061426 w 2421171"/>
                <a:gd name="connsiteY1920" fmla="*/ 2992997 h 5922355"/>
                <a:gd name="connsiteX1921" fmla="*/ 1085649 w 2421171"/>
                <a:gd name="connsiteY1921" fmla="*/ 3307139 h 5922355"/>
                <a:gd name="connsiteX1922" fmla="*/ 1080985 w 2421171"/>
                <a:gd name="connsiteY1922" fmla="*/ 3313149 h 5922355"/>
                <a:gd name="connsiteX1923" fmla="*/ 1074914 w 2421171"/>
                <a:gd name="connsiteY1923" fmla="*/ 3310060 h 5922355"/>
                <a:gd name="connsiteX1924" fmla="*/ 1080647 w 2421171"/>
                <a:gd name="connsiteY1924" fmla="*/ 3303713 h 5922355"/>
                <a:gd name="connsiteX1925" fmla="*/ 1085649 w 2421171"/>
                <a:gd name="connsiteY1925" fmla="*/ 3307195 h 5922355"/>
                <a:gd name="connsiteX1926" fmla="*/ 1083851 w 2421171"/>
                <a:gd name="connsiteY1926" fmla="*/ 3149703 h 5922355"/>
                <a:gd name="connsiteX1927" fmla="*/ 1085256 w 2421171"/>
                <a:gd name="connsiteY1927" fmla="*/ 3145940 h 5922355"/>
                <a:gd name="connsiteX1928" fmla="*/ 1087335 w 2421171"/>
                <a:gd name="connsiteY1928" fmla="*/ 3146895 h 5922355"/>
                <a:gd name="connsiteX1929" fmla="*/ 1085987 w 2421171"/>
                <a:gd name="connsiteY1929" fmla="*/ 3150770 h 5922355"/>
                <a:gd name="connsiteX1930" fmla="*/ 1083907 w 2421171"/>
                <a:gd name="connsiteY1930" fmla="*/ 3149703 h 5922355"/>
                <a:gd name="connsiteX1931" fmla="*/ 1079242 w 2421171"/>
                <a:gd name="connsiteY1931" fmla="*/ 4413968 h 5922355"/>
                <a:gd name="connsiteX1932" fmla="*/ 1076938 w 2421171"/>
                <a:gd name="connsiteY1932" fmla="*/ 4413968 h 5922355"/>
                <a:gd name="connsiteX1933" fmla="*/ 1076488 w 2421171"/>
                <a:gd name="connsiteY1933" fmla="*/ 4409980 h 5922355"/>
                <a:gd name="connsiteX1934" fmla="*/ 1078793 w 2421171"/>
                <a:gd name="connsiteY1934" fmla="*/ 4409980 h 5922355"/>
                <a:gd name="connsiteX1935" fmla="*/ 1079242 w 2421171"/>
                <a:gd name="connsiteY1935" fmla="*/ 4413912 h 5922355"/>
                <a:gd name="connsiteX1936" fmla="*/ 1073285 w 2421171"/>
                <a:gd name="connsiteY1936" fmla="*/ 3764789 h 5922355"/>
                <a:gd name="connsiteX1937" fmla="*/ 1074859 w 2421171"/>
                <a:gd name="connsiteY1937" fmla="*/ 3761306 h 5922355"/>
                <a:gd name="connsiteX1938" fmla="*/ 1078624 w 2421171"/>
                <a:gd name="connsiteY1938" fmla="*/ 3763946 h 5922355"/>
                <a:gd name="connsiteX1939" fmla="*/ 1077050 w 2421171"/>
                <a:gd name="connsiteY1939" fmla="*/ 3767541 h 5922355"/>
                <a:gd name="connsiteX1940" fmla="*/ 1073285 w 2421171"/>
                <a:gd name="connsiteY1940" fmla="*/ 3764789 h 5922355"/>
                <a:gd name="connsiteX1941" fmla="*/ 1097227 w 2421171"/>
                <a:gd name="connsiteY1941" fmla="*/ 3359880 h 5922355"/>
                <a:gd name="connsiteX1942" fmla="*/ 1091944 w 2421171"/>
                <a:gd name="connsiteY1942" fmla="*/ 3363980 h 5922355"/>
                <a:gd name="connsiteX1943" fmla="*/ 1085874 w 2421171"/>
                <a:gd name="connsiteY1943" fmla="*/ 3357465 h 5922355"/>
                <a:gd name="connsiteX1944" fmla="*/ 1092337 w 2421171"/>
                <a:gd name="connsiteY1944" fmla="*/ 3354657 h 5922355"/>
                <a:gd name="connsiteX1945" fmla="*/ 1097283 w 2421171"/>
                <a:gd name="connsiteY1945" fmla="*/ 3359880 h 5922355"/>
                <a:gd name="connsiteX1946" fmla="*/ 1099250 w 2421171"/>
                <a:gd name="connsiteY1946" fmla="*/ 4900768 h 5922355"/>
                <a:gd name="connsiteX1947" fmla="*/ 1097114 w 2421171"/>
                <a:gd name="connsiteY1947" fmla="*/ 4904194 h 5922355"/>
                <a:gd name="connsiteX1948" fmla="*/ 1093686 w 2421171"/>
                <a:gd name="connsiteY1948" fmla="*/ 4898746 h 5922355"/>
                <a:gd name="connsiteX1949" fmla="*/ 1097227 w 2421171"/>
                <a:gd name="connsiteY1949" fmla="*/ 4896555 h 5922355"/>
                <a:gd name="connsiteX1950" fmla="*/ 1099250 w 2421171"/>
                <a:gd name="connsiteY1950" fmla="*/ 4900768 h 5922355"/>
                <a:gd name="connsiteX1951" fmla="*/ 1099081 w 2421171"/>
                <a:gd name="connsiteY1951" fmla="*/ 3913013 h 5922355"/>
                <a:gd name="connsiteX1952" fmla="*/ 1106163 w 2421171"/>
                <a:gd name="connsiteY1952" fmla="*/ 3907172 h 5922355"/>
                <a:gd name="connsiteX1953" fmla="*/ 1109535 w 2421171"/>
                <a:gd name="connsiteY1953" fmla="*/ 3910205 h 5922355"/>
                <a:gd name="connsiteX1954" fmla="*/ 1103015 w 2421171"/>
                <a:gd name="connsiteY1954" fmla="*/ 3917114 h 5922355"/>
                <a:gd name="connsiteX1955" fmla="*/ 1099081 w 2421171"/>
                <a:gd name="connsiteY1955" fmla="*/ 3913013 h 5922355"/>
                <a:gd name="connsiteX1956" fmla="*/ 1103240 w 2421171"/>
                <a:gd name="connsiteY1956" fmla="*/ 4395433 h 5922355"/>
                <a:gd name="connsiteX1957" fmla="*/ 1099587 w 2421171"/>
                <a:gd name="connsiteY1957" fmla="*/ 4393242 h 5922355"/>
                <a:gd name="connsiteX1958" fmla="*/ 1100824 w 2421171"/>
                <a:gd name="connsiteY1958" fmla="*/ 4388974 h 5922355"/>
                <a:gd name="connsiteX1959" fmla="*/ 1105882 w 2421171"/>
                <a:gd name="connsiteY1959" fmla="*/ 4391726 h 5922355"/>
                <a:gd name="connsiteX1960" fmla="*/ 1103240 w 2421171"/>
                <a:gd name="connsiteY1960" fmla="*/ 4395489 h 5922355"/>
                <a:gd name="connsiteX1961" fmla="*/ 1108467 w 2421171"/>
                <a:gd name="connsiteY1961" fmla="*/ 4608418 h 5922355"/>
                <a:gd name="connsiteX1962" fmla="*/ 1112289 w 2421171"/>
                <a:gd name="connsiteY1962" fmla="*/ 4610665 h 5922355"/>
                <a:gd name="connsiteX1963" fmla="*/ 1109985 w 2421171"/>
                <a:gd name="connsiteY1963" fmla="*/ 4616506 h 5922355"/>
                <a:gd name="connsiteX1964" fmla="*/ 1104589 w 2421171"/>
                <a:gd name="connsiteY1964" fmla="*/ 4613417 h 5922355"/>
                <a:gd name="connsiteX1965" fmla="*/ 1108467 w 2421171"/>
                <a:gd name="connsiteY1965" fmla="*/ 4608474 h 5922355"/>
                <a:gd name="connsiteX1966" fmla="*/ 1104645 w 2421171"/>
                <a:gd name="connsiteY1966" fmla="*/ 2937335 h 5922355"/>
                <a:gd name="connsiteX1967" fmla="*/ 1101891 w 2421171"/>
                <a:gd name="connsiteY1967" fmla="*/ 2934471 h 5922355"/>
                <a:gd name="connsiteX1968" fmla="*/ 1103690 w 2421171"/>
                <a:gd name="connsiteY1968" fmla="*/ 2932954 h 5922355"/>
                <a:gd name="connsiteX1969" fmla="*/ 1106444 w 2421171"/>
                <a:gd name="connsiteY1969" fmla="*/ 2935762 h 5922355"/>
                <a:gd name="connsiteX1970" fmla="*/ 1104645 w 2421171"/>
                <a:gd name="connsiteY1970" fmla="*/ 2937335 h 5922355"/>
                <a:gd name="connsiteX1971" fmla="*/ 1107287 w 2421171"/>
                <a:gd name="connsiteY1971" fmla="*/ 3183178 h 5922355"/>
                <a:gd name="connsiteX1972" fmla="*/ 1104140 w 2421171"/>
                <a:gd name="connsiteY1972" fmla="*/ 3186212 h 5922355"/>
                <a:gd name="connsiteX1973" fmla="*/ 1100824 w 2421171"/>
                <a:gd name="connsiteY1973" fmla="*/ 3183010 h 5922355"/>
                <a:gd name="connsiteX1974" fmla="*/ 1105095 w 2421171"/>
                <a:gd name="connsiteY1974" fmla="*/ 3179303 h 5922355"/>
                <a:gd name="connsiteX1975" fmla="*/ 1107287 w 2421171"/>
                <a:gd name="connsiteY1975" fmla="*/ 3183122 h 5922355"/>
                <a:gd name="connsiteX1976" fmla="*/ 1106275 w 2421171"/>
                <a:gd name="connsiteY1976" fmla="*/ 2729461 h 5922355"/>
                <a:gd name="connsiteX1977" fmla="*/ 1109872 w 2421171"/>
                <a:gd name="connsiteY1977" fmla="*/ 2732101 h 5922355"/>
                <a:gd name="connsiteX1978" fmla="*/ 1107062 w 2421171"/>
                <a:gd name="connsiteY1978" fmla="*/ 2735752 h 5922355"/>
                <a:gd name="connsiteX1979" fmla="*/ 1102791 w 2421171"/>
                <a:gd name="connsiteY1979" fmla="*/ 2733954 h 5922355"/>
                <a:gd name="connsiteX1980" fmla="*/ 1106219 w 2421171"/>
                <a:gd name="connsiteY1980" fmla="*/ 2729405 h 5922355"/>
                <a:gd name="connsiteX1981" fmla="*/ 1099587 w 2421171"/>
                <a:gd name="connsiteY1981" fmla="*/ 3051748 h 5922355"/>
                <a:gd name="connsiteX1982" fmla="*/ 1103184 w 2421171"/>
                <a:gd name="connsiteY1982" fmla="*/ 3049445 h 5922355"/>
                <a:gd name="connsiteX1983" fmla="*/ 1105882 w 2421171"/>
                <a:gd name="connsiteY1983" fmla="*/ 3053208 h 5922355"/>
                <a:gd name="connsiteX1984" fmla="*/ 1100880 w 2421171"/>
                <a:gd name="connsiteY1984" fmla="*/ 3056016 h 5922355"/>
                <a:gd name="connsiteX1985" fmla="*/ 1099587 w 2421171"/>
                <a:gd name="connsiteY1985" fmla="*/ 3051691 h 5922355"/>
                <a:gd name="connsiteX1986" fmla="*/ 1101498 w 2421171"/>
                <a:gd name="connsiteY1986" fmla="*/ 2656275 h 5922355"/>
                <a:gd name="connsiteX1987" fmla="*/ 1105882 w 2421171"/>
                <a:gd name="connsiteY1987" fmla="*/ 2650771 h 5922355"/>
                <a:gd name="connsiteX1988" fmla="*/ 1117347 w 2421171"/>
                <a:gd name="connsiteY1988" fmla="*/ 2658185 h 5922355"/>
                <a:gd name="connsiteX1989" fmla="*/ 1113019 w 2421171"/>
                <a:gd name="connsiteY1989" fmla="*/ 2663296 h 5922355"/>
                <a:gd name="connsiteX1990" fmla="*/ 1101498 w 2421171"/>
                <a:gd name="connsiteY1990" fmla="*/ 2656275 h 5922355"/>
                <a:gd name="connsiteX1991" fmla="*/ 1120663 w 2421171"/>
                <a:gd name="connsiteY1991" fmla="*/ 2829214 h 5922355"/>
                <a:gd name="connsiteX1992" fmla="*/ 1121731 w 2421171"/>
                <a:gd name="connsiteY1992" fmla="*/ 2831011 h 5922355"/>
                <a:gd name="connsiteX1993" fmla="*/ 1118808 w 2421171"/>
                <a:gd name="connsiteY1993" fmla="*/ 2833763 h 5922355"/>
                <a:gd name="connsiteX1994" fmla="*/ 1116616 w 2421171"/>
                <a:gd name="connsiteY1994" fmla="*/ 2830337 h 5922355"/>
                <a:gd name="connsiteX1995" fmla="*/ 1120719 w 2421171"/>
                <a:gd name="connsiteY1995" fmla="*/ 2829214 h 5922355"/>
                <a:gd name="connsiteX1996" fmla="*/ 1116448 w 2421171"/>
                <a:gd name="connsiteY1996" fmla="*/ 3570338 h 5922355"/>
                <a:gd name="connsiteX1997" fmla="*/ 1109535 w 2421171"/>
                <a:gd name="connsiteY1997" fmla="*/ 3574551 h 5922355"/>
                <a:gd name="connsiteX1998" fmla="*/ 1111334 w 2421171"/>
                <a:gd name="connsiteY1998" fmla="*/ 3565059 h 5922355"/>
                <a:gd name="connsiteX1999" fmla="*/ 1120382 w 2421171"/>
                <a:gd name="connsiteY1999" fmla="*/ 3562812 h 5922355"/>
                <a:gd name="connsiteX2000" fmla="*/ 1116448 w 2421171"/>
                <a:gd name="connsiteY2000" fmla="*/ 3570394 h 5922355"/>
                <a:gd name="connsiteX2001" fmla="*/ 1118921 w 2421171"/>
                <a:gd name="connsiteY2001" fmla="*/ 3770180 h 5922355"/>
                <a:gd name="connsiteX2002" fmla="*/ 1115380 w 2421171"/>
                <a:gd name="connsiteY2002" fmla="*/ 3767653 h 5922355"/>
                <a:gd name="connsiteX2003" fmla="*/ 1117403 w 2421171"/>
                <a:gd name="connsiteY2003" fmla="*/ 3763272 h 5922355"/>
                <a:gd name="connsiteX2004" fmla="*/ 1120663 w 2421171"/>
                <a:gd name="connsiteY2004" fmla="*/ 3765687 h 5922355"/>
                <a:gd name="connsiteX2005" fmla="*/ 1118921 w 2421171"/>
                <a:gd name="connsiteY2005" fmla="*/ 3770237 h 5922355"/>
                <a:gd name="connsiteX2006" fmla="*/ 1105994 w 2421171"/>
                <a:gd name="connsiteY2006" fmla="*/ 5044724 h 5922355"/>
                <a:gd name="connsiteX2007" fmla="*/ 1109366 w 2421171"/>
                <a:gd name="connsiteY2007" fmla="*/ 5041635 h 5922355"/>
                <a:gd name="connsiteX2008" fmla="*/ 1112795 w 2421171"/>
                <a:gd name="connsiteY2008" fmla="*/ 5044387 h 5922355"/>
                <a:gd name="connsiteX2009" fmla="*/ 1110378 w 2421171"/>
                <a:gd name="connsiteY2009" fmla="*/ 5048375 h 5922355"/>
                <a:gd name="connsiteX2010" fmla="*/ 1105938 w 2421171"/>
                <a:gd name="connsiteY2010" fmla="*/ 5044724 h 5922355"/>
                <a:gd name="connsiteX2011" fmla="*/ 1072104 w 2421171"/>
                <a:gd name="connsiteY2011" fmla="*/ 5016304 h 5922355"/>
                <a:gd name="connsiteX2012" fmla="*/ 1115886 w 2421171"/>
                <a:gd name="connsiteY2012" fmla="*/ 5018269 h 5922355"/>
                <a:gd name="connsiteX2013" fmla="*/ 1072104 w 2421171"/>
                <a:gd name="connsiteY2013" fmla="*/ 5016304 h 5922355"/>
                <a:gd name="connsiteX2014" fmla="*/ 1059571 w 2421171"/>
                <a:gd name="connsiteY2014" fmla="*/ 4635154 h 5922355"/>
                <a:gd name="connsiteX2015" fmla="*/ 1068789 w 2421171"/>
                <a:gd name="connsiteY2015" fmla="*/ 4623808 h 5922355"/>
                <a:gd name="connsiteX2016" fmla="*/ 1076039 w 2421171"/>
                <a:gd name="connsiteY2016" fmla="*/ 4629256 h 5922355"/>
                <a:gd name="connsiteX2017" fmla="*/ 1066147 w 2421171"/>
                <a:gd name="connsiteY2017" fmla="*/ 4638243 h 5922355"/>
                <a:gd name="connsiteX2018" fmla="*/ 1059628 w 2421171"/>
                <a:gd name="connsiteY2018" fmla="*/ 4635210 h 5922355"/>
                <a:gd name="connsiteX2019" fmla="*/ 1042036 w 2421171"/>
                <a:gd name="connsiteY2019" fmla="*/ 3563036 h 5922355"/>
                <a:gd name="connsiteX2020" fmla="*/ 1046364 w 2421171"/>
                <a:gd name="connsiteY2020" fmla="*/ 3557588 h 5922355"/>
                <a:gd name="connsiteX2021" fmla="*/ 1057886 w 2421171"/>
                <a:gd name="connsiteY2021" fmla="*/ 3561969 h 5922355"/>
                <a:gd name="connsiteX2022" fmla="*/ 1055132 w 2421171"/>
                <a:gd name="connsiteY2022" fmla="*/ 3568204 h 5922355"/>
                <a:gd name="connsiteX2023" fmla="*/ 1042036 w 2421171"/>
                <a:gd name="connsiteY2023" fmla="*/ 3563093 h 5922355"/>
                <a:gd name="connsiteX2024" fmla="*/ 1042205 w 2421171"/>
                <a:gd name="connsiteY2024" fmla="*/ 1179643 h 5922355"/>
                <a:gd name="connsiteX2025" fmla="*/ 1048163 w 2421171"/>
                <a:gd name="connsiteY2025" fmla="*/ 1173577 h 5922355"/>
                <a:gd name="connsiteX2026" fmla="*/ 1052322 w 2421171"/>
                <a:gd name="connsiteY2026" fmla="*/ 1182507 h 5922355"/>
                <a:gd name="connsiteX2027" fmla="*/ 1047769 w 2421171"/>
                <a:gd name="connsiteY2027" fmla="*/ 1187899 h 5922355"/>
                <a:gd name="connsiteX2028" fmla="*/ 1042205 w 2421171"/>
                <a:gd name="connsiteY2028" fmla="*/ 1179643 h 5922355"/>
                <a:gd name="connsiteX2029" fmla="*/ 1044060 w 2421171"/>
                <a:gd name="connsiteY2029" fmla="*/ 2250805 h 5922355"/>
                <a:gd name="connsiteX2030" fmla="*/ 1045465 w 2421171"/>
                <a:gd name="connsiteY2030" fmla="*/ 2252715 h 5922355"/>
                <a:gd name="connsiteX2031" fmla="*/ 1042598 w 2421171"/>
                <a:gd name="connsiteY2031" fmla="*/ 2255748 h 5922355"/>
                <a:gd name="connsiteX2032" fmla="*/ 1040969 w 2421171"/>
                <a:gd name="connsiteY2032" fmla="*/ 2253726 h 5922355"/>
                <a:gd name="connsiteX2033" fmla="*/ 1044060 w 2421171"/>
                <a:gd name="connsiteY2033" fmla="*/ 2250805 h 5922355"/>
                <a:gd name="connsiteX2034" fmla="*/ 1054626 w 2421171"/>
                <a:gd name="connsiteY2034" fmla="*/ 2012769 h 5922355"/>
                <a:gd name="connsiteX2035" fmla="*/ 1056818 w 2421171"/>
                <a:gd name="connsiteY2035" fmla="*/ 2016644 h 5922355"/>
                <a:gd name="connsiteX2036" fmla="*/ 1052546 w 2421171"/>
                <a:gd name="connsiteY2036" fmla="*/ 2021082 h 5922355"/>
                <a:gd name="connsiteX2037" fmla="*/ 1050186 w 2421171"/>
                <a:gd name="connsiteY2037" fmla="*/ 2017262 h 5922355"/>
                <a:gd name="connsiteX2038" fmla="*/ 1054626 w 2421171"/>
                <a:gd name="connsiteY2038" fmla="*/ 2012769 h 5922355"/>
                <a:gd name="connsiteX2039" fmla="*/ 1041193 w 2421171"/>
                <a:gd name="connsiteY2039" fmla="*/ 3235414 h 5922355"/>
                <a:gd name="connsiteX2040" fmla="*/ 1044453 w 2421171"/>
                <a:gd name="connsiteY2040" fmla="*/ 3231988 h 5922355"/>
                <a:gd name="connsiteX2041" fmla="*/ 1047151 w 2421171"/>
                <a:gd name="connsiteY2041" fmla="*/ 3234628 h 5922355"/>
                <a:gd name="connsiteX2042" fmla="*/ 1043610 w 2421171"/>
                <a:gd name="connsiteY2042" fmla="*/ 3238222 h 5922355"/>
                <a:gd name="connsiteX2043" fmla="*/ 1041193 w 2421171"/>
                <a:gd name="connsiteY2043" fmla="*/ 3235358 h 5922355"/>
                <a:gd name="connsiteX2044" fmla="*/ 1040519 w 2421171"/>
                <a:gd name="connsiteY2044" fmla="*/ 2435875 h 5922355"/>
                <a:gd name="connsiteX2045" fmla="*/ 1044341 w 2421171"/>
                <a:gd name="connsiteY2045" fmla="*/ 2435258 h 5922355"/>
                <a:gd name="connsiteX2046" fmla="*/ 1044228 w 2421171"/>
                <a:gd name="connsiteY2046" fmla="*/ 2439470 h 5922355"/>
                <a:gd name="connsiteX2047" fmla="*/ 1040463 w 2421171"/>
                <a:gd name="connsiteY2047" fmla="*/ 2438235 h 5922355"/>
                <a:gd name="connsiteX2048" fmla="*/ 1040575 w 2421171"/>
                <a:gd name="connsiteY2048" fmla="*/ 2435875 h 5922355"/>
                <a:gd name="connsiteX2049" fmla="*/ 1026975 w 2421171"/>
                <a:gd name="connsiteY2049" fmla="*/ 4346848 h 5922355"/>
                <a:gd name="connsiteX2050" fmla="*/ 1030122 w 2421171"/>
                <a:gd name="connsiteY2050" fmla="*/ 4343647 h 5922355"/>
                <a:gd name="connsiteX2051" fmla="*/ 1034337 w 2421171"/>
                <a:gd name="connsiteY2051" fmla="*/ 4347073 h 5922355"/>
                <a:gd name="connsiteX2052" fmla="*/ 1030347 w 2421171"/>
                <a:gd name="connsiteY2052" fmla="*/ 4349432 h 5922355"/>
                <a:gd name="connsiteX2053" fmla="*/ 1026918 w 2421171"/>
                <a:gd name="connsiteY2053" fmla="*/ 4346904 h 5922355"/>
                <a:gd name="connsiteX2054" fmla="*/ 1013430 w 2421171"/>
                <a:gd name="connsiteY2054" fmla="*/ 2198289 h 5922355"/>
                <a:gd name="connsiteX2055" fmla="*/ 1005281 w 2421171"/>
                <a:gd name="connsiteY2055" fmla="*/ 2189021 h 5922355"/>
                <a:gd name="connsiteX2056" fmla="*/ 1023715 w 2421171"/>
                <a:gd name="connsiteY2056" fmla="*/ 2173014 h 5922355"/>
                <a:gd name="connsiteX2057" fmla="*/ 1030909 w 2421171"/>
                <a:gd name="connsiteY2057" fmla="*/ 2182281 h 5922355"/>
                <a:gd name="connsiteX2058" fmla="*/ 1013430 w 2421171"/>
                <a:gd name="connsiteY2058" fmla="*/ 2198289 h 5922355"/>
                <a:gd name="connsiteX2059" fmla="*/ 1011800 w 2421171"/>
                <a:gd name="connsiteY2059" fmla="*/ 1226992 h 5922355"/>
                <a:gd name="connsiteX2060" fmla="*/ 1008315 w 2421171"/>
                <a:gd name="connsiteY2060" fmla="*/ 1221656 h 5922355"/>
                <a:gd name="connsiteX2061" fmla="*/ 1015341 w 2421171"/>
                <a:gd name="connsiteY2061" fmla="*/ 1215196 h 5922355"/>
                <a:gd name="connsiteX2062" fmla="*/ 1020736 w 2421171"/>
                <a:gd name="connsiteY2062" fmla="*/ 1219634 h 5922355"/>
                <a:gd name="connsiteX2063" fmla="*/ 1011800 w 2421171"/>
                <a:gd name="connsiteY2063" fmla="*/ 1226935 h 5922355"/>
                <a:gd name="connsiteX2064" fmla="*/ 1018319 w 2421171"/>
                <a:gd name="connsiteY2064" fmla="*/ 4700982 h 5922355"/>
                <a:gd name="connsiteX2065" fmla="*/ 1023658 w 2421171"/>
                <a:gd name="connsiteY2065" fmla="*/ 4704520 h 5922355"/>
                <a:gd name="connsiteX2066" fmla="*/ 1021691 w 2421171"/>
                <a:gd name="connsiteY2066" fmla="*/ 4710305 h 5922355"/>
                <a:gd name="connsiteX2067" fmla="*/ 1015791 w 2421171"/>
                <a:gd name="connsiteY2067" fmla="*/ 4706992 h 5922355"/>
                <a:gd name="connsiteX2068" fmla="*/ 1018319 w 2421171"/>
                <a:gd name="connsiteY2068" fmla="*/ 4700982 h 5922355"/>
                <a:gd name="connsiteX2069" fmla="*/ 1000503 w 2421171"/>
                <a:gd name="connsiteY2069" fmla="*/ 3020519 h 5922355"/>
                <a:gd name="connsiteX2070" fmla="*/ 1018769 w 2421171"/>
                <a:gd name="connsiteY2070" fmla="*/ 3032707 h 5922355"/>
                <a:gd name="connsiteX2071" fmla="*/ 1015004 w 2421171"/>
                <a:gd name="connsiteY2071" fmla="*/ 3038211 h 5922355"/>
                <a:gd name="connsiteX2072" fmla="*/ 1000503 w 2421171"/>
                <a:gd name="connsiteY2072" fmla="*/ 3020462 h 5922355"/>
                <a:gd name="connsiteX2073" fmla="*/ 997525 w 2421171"/>
                <a:gd name="connsiteY2073" fmla="*/ 1988168 h 5922355"/>
                <a:gd name="connsiteX2074" fmla="*/ 1003201 w 2421171"/>
                <a:gd name="connsiteY2074" fmla="*/ 1995638 h 5922355"/>
                <a:gd name="connsiteX2075" fmla="*/ 998256 w 2421171"/>
                <a:gd name="connsiteY2075" fmla="*/ 2000300 h 5922355"/>
                <a:gd name="connsiteX2076" fmla="*/ 992467 w 2421171"/>
                <a:gd name="connsiteY2076" fmla="*/ 1992830 h 5922355"/>
                <a:gd name="connsiteX2077" fmla="*/ 997525 w 2421171"/>
                <a:gd name="connsiteY2077" fmla="*/ 1988168 h 5922355"/>
                <a:gd name="connsiteX2078" fmla="*/ 991680 w 2421171"/>
                <a:gd name="connsiteY2078" fmla="*/ 1753951 h 5922355"/>
                <a:gd name="connsiteX2079" fmla="*/ 988588 w 2421171"/>
                <a:gd name="connsiteY2079" fmla="*/ 1751199 h 5922355"/>
                <a:gd name="connsiteX2080" fmla="*/ 989825 w 2421171"/>
                <a:gd name="connsiteY2080" fmla="*/ 1749233 h 5922355"/>
                <a:gd name="connsiteX2081" fmla="*/ 992972 w 2421171"/>
                <a:gd name="connsiteY2081" fmla="*/ 1751929 h 5922355"/>
                <a:gd name="connsiteX2082" fmla="*/ 991680 w 2421171"/>
                <a:gd name="connsiteY2082" fmla="*/ 1753895 h 5922355"/>
                <a:gd name="connsiteX2083" fmla="*/ 996906 w 2421171"/>
                <a:gd name="connsiteY2083" fmla="*/ 1860500 h 5922355"/>
                <a:gd name="connsiteX2084" fmla="*/ 999098 w 2421171"/>
                <a:gd name="connsiteY2084" fmla="*/ 1856624 h 5922355"/>
                <a:gd name="connsiteX2085" fmla="*/ 1004325 w 2421171"/>
                <a:gd name="connsiteY2085" fmla="*/ 1859601 h 5922355"/>
                <a:gd name="connsiteX2086" fmla="*/ 1001121 w 2421171"/>
                <a:gd name="connsiteY2086" fmla="*/ 1862578 h 5922355"/>
                <a:gd name="connsiteX2087" fmla="*/ 996906 w 2421171"/>
                <a:gd name="connsiteY2087" fmla="*/ 1860500 h 5922355"/>
                <a:gd name="connsiteX2088" fmla="*/ 982463 w 2421171"/>
                <a:gd name="connsiteY2088" fmla="*/ 3683627 h 5922355"/>
                <a:gd name="connsiteX2089" fmla="*/ 1002246 w 2421171"/>
                <a:gd name="connsiteY2089" fmla="*/ 3693962 h 5922355"/>
                <a:gd name="connsiteX2090" fmla="*/ 982463 w 2421171"/>
                <a:gd name="connsiteY2090" fmla="*/ 3683627 h 5922355"/>
                <a:gd name="connsiteX2091" fmla="*/ 965490 w 2421171"/>
                <a:gd name="connsiteY2091" fmla="*/ 5145375 h 5922355"/>
                <a:gd name="connsiteX2092" fmla="*/ 972346 w 2421171"/>
                <a:gd name="connsiteY2092" fmla="*/ 5151891 h 5922355"/>
                <a:gd name="connsiteX2093" fmla="*/ 984542 w 2421171"/>
                <a:gd name="connsiteY2093" fmla="*/ 5173740 h 5922355"/>
                <a:gd name="connsiteX2094" fmla="*/ 980271 w 2421171"/>
                <a:gd name="connsiteY2094" fmla="*/ 5175987 h 5922355"/>
                <a:gd name="connsiteX2095" fmla="*/ 963860 w 2421171"/>
                <a:gd name="connsiteY2095" fmla="*/ 5156833 h 5922355"/>
                <a:gd name="connsiteX2096" fmla="*/ 965433 w 2421171"/>
                <a:gd name="connsiteY2096" fmla="*/ 5145375 h 5922355"/>
                <a:gd name="connsiteX2097" fmla="*/ 971504 w 2421171"/>
                <a:gd name="connsiteY2097" fmla="*/ 2921103 h 5922355"/>
                <a:gd name="connsiteX2098" fmla="*/ 966895 w 2421171"/>
                <a:gd name="connsiteY2098" fmla="*/ 2934695 h 5922355"/>
                <a:gd name="connsiteX2099" fmla="*/ 958240 w 2421171"/>
                <a:gd name="connsiteY2099" fmla="*/ 2938683 h 5922355"/>
                <a:gd name="connsiteX2100" fmla="*/ 958914 w 2421171"/>
                <a:gd name="connsiteY2100" fmla="*/ 2927281 h 5922355"/>
                <a:gd name="connsiteX2101" fmla="*/ 971560 w 2421171"/>
                <a:gd name="connsiteY2101" fmla="*/ 2921103 h 5922355"/>
                <a:gd name="connsiteX2102" fmla="*/ 956048 w 2421171"/>
                <a:gd name="connsiteY2102" fmla="*/ 2762768 h 5922355"/>
                <a:gd name="connsiteX2103" fmla="*/ 953631 w 2421171"/>
                <a:gd name="connsiteY2103" fmla="*/ 2759117 h 5922355"/>
                <a:gd name="connsiteX2104" fmla="*/ 958352 w 2421171"/>
                <a:gd name="connsiteY2104" fmla="*/ 2755073 h 5922355"/>
                <a:gd name="connsiteX2105" fmla="*/ 960825 w 2421171"/>
                <a:gd name="connsiteY2105" fmla="*/ 2758555 h 5922355"/>
                <a:gd name="connsiteX2106" fmla="*/ 956048 w 2421171"/>
                <a:gd name="connsiteY2106" fmla="*/ 2762712 h 5922355"/>
                <a:gd name="connsiteX2107" fmla="*/ 973246 w 2421171"/>
                <a:gd name="connsiteY2107" fmla="*/ 2877180 h 5922355"/>
                <a:gd name="connsiteX2108" fmla="*/ 969817 w 2421171"/>
                <a:gd name="connsiteY2108" fmla="*/ 2880213 h 5922355"/>
                <a:gd name="connsiteX2109" fmla="*/ 966614 w 2421171"/>
                <a:gd name="connsiteY2109" fmla="*/ 2877180 h 5922355"/>
                <a:gd name="connsiteX2110" fmla="*/ 971222 w 2421171"/>
                <a:gd name="connsiteY2110" fmla="*/ 2873473 h 5922355"/>
                <a:gd name="connsiteX2111" fmla="*/ 973246 w 2421171"/>
                <a:gd name="connsiteY2111" fmla="*/ 2877180 h 5922355"/>
                <a:gd name="connsiteX2112" fmla="*/ 969030 w 2421171"/>
                <a:gd name="connsiteY2112" fmla="*/ 2019734 h 5922355"/>
                <a:gd name="connsiteX2113" fmla="*/ 966164 w 2421171"/>
                <a:gd name="connsiteY2113" fmla="*/ 2016307 h 5922355"/>
                <a:gd name="connsiteX2114" fmla="*/ 967738 w 2421171"/>
                <a:gd name="connsiteY2114" fmla="*/ 2012039 h 5922355"/>
                <a:gd name="connsiteX2115" fmla="*/ 971504 w 2421171"/>
                <a:gd name="connsiteY2115" fmla="*/ 2014566 h 5922355"/>
                <a:gd name="connsiteX2116" fmla="*/ 969030 w 2421171"/>
                <a:gd name="connsiteY2116" fmla="*/ 2019734 h 5922355"/>
                <a:gd name="connsiteX2117" fmla="*/ 959420 w 2421171"/>
                <a:gd name="connsiteY2117" fmla="*/ 4810451 h 5922355"/>
                <a:gd name="connsiteX2118" fmla="*/ 961218 w 2421171"/>
                <a:gd name="connsiteY2118" fmla="*/ 4811799 h 5922355"/>
                <a:gd name="connsiteX2119" fmla="*/ 958802 w 2421171"/>
                <a:gd name="connsiteY2119" fmla="*/ 4815338 h 5922355"/>
                <a:gd name="connsiteX2120" fmla="*/ 957059 w 2421171"/>
                <a:gd name="connsiteY2120" fmla="*/ 4813933 h 5922355"/>
                <a:gd name="connsiteX2121" fmla="*/ 959420 w 2421171"/>
                <a:gd name="connsiteY2121" fmla="*/ 4810451 h 5922355"/>
                <a:gd name="connsiteX2122" fmla="*/ 956048 w 2421171"/>
                <a:gd name="connsiteY2122" fmla="*/ 3898129 h 5922355"/>
                <a:gd name="connsiteX2123" fmla="*/ 955149 w 2421171"/>
                <a:gd name="connsiteY2123" fmla="*/ 3925258 h 5922355"/>
                <a:gd name="connsiteX2124" fmla="*/ 956048 w 2421171"/>
                <a:gd name="connsiteY2124" fmla="*/ 3898129 h 5922355"/>
                <a:gd name="connsiteX2125" fmla="*/ 950596 w 2421171"/>
                <a:gd name="connsiteY2125" fmla="*/ 2896389 h 5922355"/>
                <a:gd name="connsiteX2126" fmla="*/ 945875 w 2421171"/>
                <a:gd name="connsiteY2126" fmla="*/ 2891671 h 5922355"/>
                <a:gd name="connsiteX2127" fmla="*/ 951608 w 2421171"/>
                <a:gd name="connsiteY2127" fmla="*/ 2885886 h 5922355"/>
                <a:gd name="connsiteX2128" fmla="*/ 955205 w 2421171"/>
                <a:gd name="connsiteY2128" fmla="*/ 2891503 h 5922355"/>
                <a:gd name="connsiteX2129" fmla="*/ 950540 w 2421171"/>
                <a:gd name="connsiteY2129" fmla="*/ 2896389 h 5922355"/>
                <a:gd name="connsiteX2130" fmla="*/ 915920 w 2421171"/>
                <a:gd name="connsiteY2130" fmla="*/ 2598086 h 5922355"/>
                <a:gd name="connsiteX2131" fmla="*/ 909850 w 2421171"/>
                <a:gd name="connsiteY2131" fmla="*/ 2590279 h 5922355"/>
                <a:gd name="connsiteX2132" fmla="*/ 913166 w 2421171"/>
                <a:gd name="connsiteY2132" fmla="*/ 2587920 h 5922355"/>
                <a:gd name="connsiteX2133" fmla="*/ 920079 w 2421171"/>
                <a:gd name="connsiteY2133" fmla="*/ 2595109 h 5922355"/>
                <a:gd name="connsiteX2134" fmla="*/ 915920 w 2421171"/>
                <a:gd name="connsiteY2134" fmla="*/ 2598030 h 5922355"/>
                <a:gd name="connsiteX2135" fmla="*/ 918674 w 2421171"/>
                <a:gd name="connsiteY2135" fmla="*/ 2426552 h 5922355"/>
                <a:gd name="connsiteX2136" fmla="*/ 915695 w 2421171"/>
                <a:gd name="connsiteY2136" fmla="*/ 2423519 h 5922355"/>
                <a:gd name="connsiteX2137" fmla="*/ 917494 w 2421171"/>
                <a:gd name="connsiteY2137" fmla="*/ 2421946 h 5922355"/>
                <a:gd name="connsiteX2138" fmla="*/ 920528 w 2421171"/>
                <a:gd name="connsiteY2138" fmla="*/ 2425035 h 5922355"/>
                <a:gd name="connsiteX2139" fmla="*/ 918730 w 2421171"/>
                <a:gd name="connsiteY2139" fmla="*/ 2426552 h 5922355"/>
                <a:gd name="connsiteX2140" fmla="*/ 907602 w 2421171"/>
                <a:gd name="connsiteY2140" fmla="*/ 3520799 h 5922355"/>
                <a:gd name="connsiteX2141" fmla="*/ 912997 w 2421171"/>
                <a:gd name="connsiteY2141" fmla="*/ 3517260 h 5922355"/>
                <a:gd name="connsiteX2142" fmla="*/ 917831 w 2421171"/>
                <a:gd name="connsiteY2142" fmla="*/ 3526191 h 5922355"/>
                <a:gd name="connsiteX2143" fmla="*/ 913672 w 2421171"/>
                <a:gd name="connsiteY2143" fmla="*/ 3531246 h 5922355"/>
                <a:gd name="connsiteX2144" fmla="*/ 907602 w 2421171"/>
                <a:gd name="connsiteY2144" fmla="*/ 3520743 h 5922355"/>
                <a:gd name="connsiteX2145" fmla="*/ 902600 w 2421171"/>
                <a:gd name="connsiteY2145" fmla="*/ 3846062 h 5922355"/>
                <a:gd name="connsiteX2146" fmla="*/ 905298 w 2421171"/>
                <a:gd name="connsiteY2146" fmla="*/ 3839266 h 5922355"/>
                <a:gd name="connsiteX2147" fmla="*/ 910131 w 2421171"/>
                <a:gd name="connsiteY2147" fmla="*/ 3843647 h 5922355"/>
                <a:gd name="connsiteX2148" fmla="*/ 907546 w 2421171"/>
                <a:gd name="connsiteY2148" fmla="*/ 3850780 h 5922355"/>
                <a:gd name="connsiteX2149" fmla="*/ 902544 w 2421171"/>
                <a:gd name="connsiteY2149" fmla="*/ 3846118 h 5922355"/>
                <a:gd name="connsiteX2150" fmla="*/ 884784 w 2421171"/>
                <a:gd name="connsiteY2150" fmla="*/ 4954632 h 5922355"/>
                <a:gd name="connsiteX2151" fmla="*/ 895799 w 2421171"/>
                <a:gd name="connsiteY2151" fmla="*/ 4942837 h 5922355"/>
                <a:gd name="connsiteX2152" fmla="*/ 900689 w 2421171"/>
                <a:gd name="connsiteY2152" fmla="*/ 4950588 h 5922355"/>
                <a:gd name="connsiteX2153" fmla="*/ 890573 w 2421171"/>
                <a:gd name="connsiteY2153" fmla="*/ 4962664 h 5922355"/>
                <a:gd name="connsiteX2154" fmla="*/ 884728 w 2421171"/>
                <a:gd name="connsiteY2154" fmla="*/ 4954688 h 5922355"/>
                <a:gd name="connsiteX2155" fmla="*/ 898609 w 2421171"/>
                <a:gd name="connsiteY2155" fmla="*/ 2502040 h 5922355"/>
                <a:gd name="connsiteX2156" fmla="*/ 895181 w 2421171"/>
                <a:gd name="connsiteY2156" fmla="*/ 2499850 h 5922355"/>
                <a:gd name="connsiteX2157" fmla="*/ 898273 w 2421171"/>
                <a:gd name="connsiteY2157" fmla="*/ 2497266 h 5922355"/>
                <a:gd name="connsiteX2158" fmla="*/ 900127 w 2421171"/>
                <a:gd name="connsiteY2158" fmla="*/ 2498389 h 5922355"/>
                <a:gd name="connsiteX2159" fmla="*/ 898666 w 2421171"/>
                <a:gd name="connsiteY2159" fmla="*/ 2502040 h 5922355"/>
                <a:gd name="connsiteX2160" fmla="*/ 869947 w 2421171"/>
                <a:gd name="connsiteY2160" fmla="*/ 4378358 h 5922355"/>
                <a:gd name="connsiteX2161" fmla="*/ 878433 w 2421171"/>
                <a:gd name="connsiteY2161" fmla="*/ 4371562 h 5922355"/>
                <a:gd name="connsiteX2162" fmla="*/ 885065 w 2421171"/>
                <a:gd name="connsiteY2162" fmla="*/ 4378470 h 5922355"/>
                <a:gd name="connsiteX2163" fmla="*/ 877590 w 2421171"/>
                <a:gd name="connsiteY2163" fmla="*/ 4384143 h 5922355"/>
                <a:gd name="connsiteX2164" fmla="*/ 869890 w 2421171"/>
                <a:gd name="connsiteY2164" fmla="*/ 4378414 h 5922355"/>
                <a:gd name="connsiteX2165" fmla="*/ 881749 w 2421171"/>
                <a:gd name="connsiteY2165" fmla="*/ 3511082 h 5922355"/>
                <a:gd name="connsiteX2166" fmla="*/ 875286 w 2421171"/>
                <a:gd name="connsiteY2166" fmla="*/ 3501477 h 5922355"/>
                <a:gd name="connsiteX2167" fmla="*/ 878153 w 2421171"/>
                <a:gd name="connsiteY2167" fmla="*/ 3498613 h 5922355"/>
                <a:gd name="connsiteX2168" fmla="*/ 883435 w 2421171"/>
                <a:gd name="connsiteY2168" fmla="*/ 3507262 h 5922355"/>
                <a:gd name="connsiteX2169" fmla="*/ 881749 w 2421171"/>
                <a:gd name="connsiteY2169" fmla="*/ 3511082 h 5922355"/>
                <a:gd name="connsiteX2170" fmla="*/ 859943 w 2421171"/>
                <a:gd name="connsiteY2170" fmla="*/ 5130323 h 5922355"/>
                <a:gd name="connsiteX2171" fmla="*/ 862247 w 2421171"/>
                <a:gd name="connsiteY2171" fmla="*/ 5134254 h 5922355"/>
                <a:gd name="connsiteX2172" fmla="*/ 859943 w 2421171"/>
                <a:gd name="connsiteY2172" fmla="*/ 5137905 h 5922355"/>
                <a:gd name="connsiteX2173" fmla="*/ 856739 w 2421171"/>
                <a:gd name="connsiteY2173" fmla="*/ 5134816 h 5922355"/>
                <a:gd name="connsiteX2174" fmla="*/ 859943 w 2421171"/>
                <a:gd name="connsiteY2174" fmla="*/ 5130323 h 5922355"/>
                <a:gd name="connsiteX2175" fmla="*/ 853929 w 2421171"/>
                <a:gd name="connsiteY2175" fmla="*/ 4737771 h 5922355"/>
                <a:gd name="connsiteX2176" fmla="*/ 869103 w 2421171"/>
                <a:gd name="connsiteY2176" fmla="*/ 4737490 h 5922355"/>
                <a:gd name="connsiteX2177" fmla="*/ 854547 w 2421171"/>
                <a:gd name="connsiteY2177" fmla="*/ 4742320 h 5922355"/>
                <a:gd name="connsiteX2178" fmla="*/ 853929 w 2421171"/>
                <a:gd name="connsiteY2178" fmla="*/ 4737771 h 5922355"/>
                <a:gd name="connsiteX2179" fmla="*/ 835607 w 2421171"/>
                <a:gd name="connsiteY2179" fmla="*/ 4500241 h 5922355"/>
                <a:gd name="connsiteX2180" fmla="*/ 839373 w 2421171"/>
                <a:gd name="connsiteY2180" fmla="*/ 4501139 h 5922355"/>
                <a:gd name="connsiteX2181" fmla="*/ 837856 w 2421171"/>
                <a:gd name="connsiteY2181" fmla="*/ 4505183 h 5922355"/>
                <a:gd name="connsiteX2182" fmla="*/ 834652 w 2421171"/>
                <a:gd name="connsiteY2182" fmla="*/ 4502319 h 5922355"/>
                <a:gd name="connsiteX2183" fmla="*/ 835607 w 2421171"/>
                <a:gd name="connsiteY2183" fmla="*/ 4500241 h 5922355"/>
                <a:gd name="connsiteX2184" fmla="*/ 830999 w 2421171"/>
                <a:gd name="connsiteY2184" fmla="*/ 4349038 h 5922355"/>
                <a:gd name="connsiteX2185" fmla="*/ 834540 w 2421171"/>
                <a:gd name="connsiteY2185" fmla="*/ 4346230 h 5922355"/>
                <a:gd name="connsiteX2186" fmla="*/ 837518 w 2421171"/>
                <a:gd name="connsiteY2186" fmla="*/ 4348702 h 5922355"/>
                <a:gd name="connsiteX2187" fmla="*/ 832685 w 2421171"/>
                <a:gd name="connsiteY2187" fmla="*/ 4352689 h 5922355"/>
                <a:gd name="connsiteX2188" fmla="*/ 830943 w 2421171"/>
                <a:gd name="connsiteY2188" fmla="*/ 4349038 h 5922355"/>
                <a:gd name="connsiteX2189" fmla="*/ 807001 w 2421171"/>
                <a:gd name="connsiteY2189" fmla="*/ 4749959 h 5922355"/>
                <a:gd name="connsiteX2190" fmla="*/ 808968 w 2421171"/>
                <a:gd name="connsiteY2190" fmla="*/ 4745634 h 5922355"/>
                <a:gd name="connsiteX2191" fmla="*/ 812621 w 2421171"/>
                <a:gd name="connsiteY2191" fmla="*/ 4748050 h 5922355"/>
                <a:gd name="connsiteX2192" fmla="*/ 811778 w 2421171"/>
                <a:gd name="connsiteY2192" fmla="*/ 4752543 h 5922355"/>
                <a:gd name="connsiteX2193" fmla="*/ 807001 w 2421171"/>
                <a:gd name="connsiteY2193" fmla="*/ 4749903 h 5922355"/>
                <a:gd name="connsiteX2194" fmla="*/ 812790 w 2421171"/>
                <a:gd name="connsiteY2194" fmla="*/ 3940985 h 5922355"/>
                <a:gd name="connsiteX2195" fmla="*/ 815319 w 2421171"/>
                <a:gd name="connsiteY2195" fmla="*/ 3944860 h 5922355"/>
                <a:gd name="connsiteX2196" fmla="*/ 812003 w 2421171"/>
                <a:gd name="connsiteY2196" fmla="*/ 3946489 h 5922355"/>
                <a:gd name="connsiteX2197" fmla="*/ 809361 w 2421171"/>
                <a:gd name="connsiteY2197" fmla="*/ 3942670 h 5922355"/>
                <a:gd name="connsiteX2198" fmla="*/ 812845 w 2421171"/>
                <a:gd name="connsiteY2198" fmla="*/ 3941041 h 5922355"/>
                <a:gd name="connsiteX2199" fmla="*/ 810654 w 2421171"/>
                <a:gd name="connsiteY2199" fmla="*/ 3413407 h 5922355"/>
                <a:gd name="connsiteX2200" fmla="*/ 808462 w 2421171"/>
                <a:gd name="connsiteY2200" fmla="*/ 3412340 h 5922355"/>
                <a:gd name="connsiteX2201" fmla="*/ 809924 w 2421171"/>
                <a:gd name="connsiteY2201" fmla="*/ 3408409 h 5922355"/>
                <a:gd name="connsiteX2202" fmla="*/ 812059 w 2421171"/>
                <a:gd name="connsiteY2202" fmla="*/ 3409419 h 5922355"/>
                <a:gd name="connsiteX2203" fmla="*/ 810654 w 2421171"/>
                <a:gd name="connsiteY2203" fmla="*/ 3413407 h 5922355"/>
                <a:gd name="connsiteX2204" fmla="*/ 785588 w 2421171"/>
                <a:gd name="connsiteY2204" fmla="*/ 3070900 h 5922355"/>
                <a:gd name="connsiteX2205" fmla="*/ 812677 w 2421171"/>
                <a:gd name="connsiteY2205" fmla="*/ 3092974 h 5922355"/>
                <a:gd name="connsiteX2206" fmla="*/ 785588 w 2421171"/>
                <a:gd name="connsiteY2206" fmla="*/ 3070900 h 5922355"/>
                <a:gd name="connsiteX2207" fmla="*/ 793625 w 2421171"/>
                <a:gd name="connsiteY2207" fmla="*/ 2475080 h 5922355"/>
                <a:gd name="connsiteX2208" fmla="*/ 775303 w 2421171"/>
                <a:gd name="connsiteY2208" fmla="*/ 2468452 h 5922355"/>
                <a:gd name="connsiteX2209" fmla="*/ 776652 w 2421171"/>
                <a:gd name="connsiteY2209" fmla="*/ 2461600 h 5922355"/>
                <a:gd name="connsiteX2210" fmla="*/ 793625 w 2421171"/>
                <a:gd name="connsiteY2210" fmla="*/ 2475080 h 5922355"/>
                <a:gd name="connsiteX2211" fmla="*/ 779911 w 2421171"/>
                <a:gd name="connsiteY2211" fmla="*/ 2149761 h 5922355"/>
                <a:gd name="connsiteX2212" fmla="*/ 775921 w 2421171"/>
                <a:gd name="connsiteY2212" fmla="*/ 2151726 h 5922355"/>
                <a:gd name="connsiteX2213" fmla="*/ 773336 w 2421171"/>
                <a:gd name="connsiteY2213" fmla="*/ 2145997 h 5922355"/>
                <a:gd name="connsiteX2214" fmla="*/ 777326 w 2421171"/>
                <a:gd name="connsiteY2214" fmla="*/ 2144256 h 5922355"/>
                <a:gd name="connsiteX2215" fmla="*/ 779911 w 2421171"/>
                <a:gd name="connsiteY2215" fmla="*/ 2149817 h 5922355"/>
                <a:gd name="connsiteX2216" fmla="*/ 780193 w 2421171"/>
                <a:gd name="connsiteY2216" fmla="*/ 2956544 h 5922355"/>
                <a:gd name="connsiteX2217" fmla="*/ 766479 w 2421171"/>
                <a:gd name="connsiteY2217" fmla="*/ 2973731 h 5922355"/>
                <a:gd name="connsiteX2218" fmla="*/ 780193 w 2421171"/>
                <a:gd name="connsiteY2218" fmla="*/ 2956544 h 5922355"/>
                <a:gd name="connsiteX2219" fmla="*/ 784015 w 2421171"/>
                <a:gd name="connsiteY2219" fmla="*/ 3582246 h 5922355"/>
                <a:gd name="connsiteX2220" fmla="*/ 785982 w 2421171"/>
                <a:gd name="connsiteY2220" fmla="*/ 3586233 h 5922355"/>
                <a:gd name="connsiteX2221" fmla="*/ 783958 w 2421171"/>
                <a:gd name="connsiteY2221" fmla="*/ 3587244 h 5922355"/>
                <a:gd name="connsiteX2222" fmla="*/ 781934 w 2421171"/>
                <a:gd name="connsiteY2222" fmla="*/ 3583369 h 5922355"/>
                <a:gd name="connsiteX2223" fmla="*/ 784070 w 2421171"/>
                <a:gd name="connsiteY2223" fmla="*/ 3582302 h 5922355"/>
                <a:gd name="connsiteX2224" fmla="*/ 790084 w 2421171"/>
                <a:gd name="connsiteY2224" fmla="*/ 3480359 h 5922355"/>
                <a:gd name="connsiteX2225" fmla="*/ 793625 w 2421171"/>
                <a:gd name="connsiteY2225" fmla="*/ 3483391 h 5922355"/>
                <a:gd name="connsiteX2226" fmla="*/ 790759 w 2421171"/>
                <a:gd name="connsiteY2226" fmla="*/ 3486537 h 5922355"/>
                <a:gd name="connsiteX2227" fmla="*/ 786600 w 2421171"/>
                <a:gd name="connsiteY2227" fmla="*/ 3484459 h 5922355"/>
                <a:gd name="connsiteX2228" fmla="*/ 790084 w 2421171"/>
                <a:gd name="connsiteY2228" fmla="*/ 3480359 h 5922355"/>
                <a:gd name="connsiteX2229" fmla="*/ 799526 w 2421171"/>
                <a:gd name="connsiteY2229" fmla="*/ 3285739 h 5922355"/>
                <a:gd name="connsiteX2230" fmla="*/ 801325 w 2421171"/>
                <a:gd name="connsiteY2230" fmla="*/ 3289784 h 5922355"/>
                <a:gd name="connsiteX2231" fmla="*/ 795929 w 2421171"/>
                <a:gd name="connsiteY2231" fmla="*/ 3292480 h 5922355"/>
                <a:gd name="connsiteX2232" fmla="*/ 794074 w 2421171"/>
                <a:gd name="connsiteY2232" fmla="*/ 3288548 h 5922355"/>
                <a:gd name="connsiteX2233" fmla="*/ 799582 w 2421171"/>
                <a:gd name="connsiteY2233" fmla="*/ 3285683 h 5922355"/>
                <a:gd name="connsiteX2234" fmla="*/ 798964 w 2421171"/>
                <a:gd name="connsiteY2234" fmla="*/ 4258553 h 5922355"/>
                <a:gd name="connsiteX2235" fmla="*/ 801437 w 2421171"/>
                <a:gd name="connsiteY2235" fmla="*/ 4254847 h 5922355"/>
                <a:gd name="connsiteX2236" fmla="*/ 805034 w 2421171"/>
                <a:gd name="connsiteY2236" fmla="*/ 4256756 h 5922355"/>
                <a:gd name="connsiteX2237" fmla="*/ 802617 w 2421171"/>
                <a:gd name="connsiteY2237" fmla="*/ 4260519 h 5922355"/>
                <a:gd name="connsiteX2238" fmla="*/ 798964 w 2421171"/>
                <a:gd name="connsiteY2238" fmla="*/ 4258553 h 5922355"/>
                <a:gd name="connsiteX2239" fmla="*/ 794580 w 2421171"/>
                <a:gd name="connsiteY2239" fmla="*/ 5124313 h 5922355"/>
                <a:gd name="connsiteX2240" fmla="*/ 795536 w 2421171"/>
                <a:gd name="connsiteY2240" fmla="*/ 5122178 h 5922355"/>
                <a:gd name="connsiteX2241" fmla="*/ 799301 w 2421171"/>
                <a:gd name="connsiteY2241" fmla="*/ 5123583 h 5922355"/>
                <a:gd name="connsiteX2242" fmla="*/ 798289 w 2421171"/>
                <a:gd name="connsiteY2242" fmla="*/ 5125773 h 5922355"/>
                <a:gd name="connsiteX2243" fmla="*/ 794580 w 2421171"/>
                <a:gd name="connsiteY2243" fmla="*/ 5124313 h 5922355"/>
                <a:gd name="connsiteX2244" fmla="*/ 781879 w 2421171"/>
                <a:gd name="connsiteY2244" fmla="*/ 5233839 h 5922355"/>
                <a:gd name="connsiteX2245" fmla="*/ 783565 w 2421171"/>
                <a:gd name="connsiteY2245" fmla="*/ 5229457 h 5922355"/>
                <a:gd name="connsiteX2246" fmla="*/ 790984 w 2421171"/>
                <a:gd name="connsiteY2246" fmla="*/ 5235018 h 5922355"/>
                <a:gd name="connsiteX2247" fmla="*/ 789072 w 2421171"/>
                <a:gd name="connsiteY2247" fmla="*/ 5239399 h 5922355"/>
                <a:gd name="connsiteX2248" fmla="*/ 781879 w 2421171"/>
                <a:gd name="connsiteY2248" fmla="*/ 5233839 h 5922355"/>
                <a:gd name="connsiteX2249" fmla="*/ 781766 w 2421171"/>
                <a:gd name="connsiteY2249" fmla="*/ 4592916 h 5922355"/>
                <a:gd name="connsiteX2250" fmla="*/ 788173 w 2421171"/>
                <a:gd name="connsiteY2250" fmla="*/ 4582862 h 5922355"/>
                <a:gd name="connsiteX2251" fmla="*/ 791320 w 2421171"/>
                <a:gd name="connsiteY2251" fmla="*/ 4585390 h 5922355"/>
                <a:gd name="connsiteX2252" fmla="*/ 785026 w 2421171"/>
                <a:gd name="connsiteY2252" fmla="*/ 4595780 h 5922355"/>
                <a:gd name="connsiteX2253" fmla="*/ 781766 w 2421171"/>
                <a:gd name="connsiteY2253" fmla="*/ 4592916 h 5922355"/>
                <a:gd name="connsiteX2254" fmla="*/ 789128 w 2421171"/>
                <a:gd name="connsiteY2254" fmla="*/ 3904139 h 5922355"/>
                <a:gd name="connsiteX2255" fmla="*/ 782665 w 2421171"/>
                <a:gd name="connsiteY2255" fmla="*/ 3907565 h 5922355"/>
                <a:gd name="connsiteX2256" fmla="*/ 779406 w 2421171"/>
                <a:gd name="connsiteY2256" fmla="*/ 3903914 h 5922355"/>
                <a:gd name="connsiteX2257" fmla="*/ 785195 w 2421171"/>
                <a:gd name="connsiteY2257" fmla="*/ 3900264 h 5922355"/>
                <a:gd name="connsiteX2258" fmla="*/ 789128 w 2421171"/>
                <a:gd name="connsiteY2258" fmla="*/ 3904083 h 5922355"/>
                <a:gd name="connsiteX2259" fmla="*/ 779181 w 2421171"/>
                <a:gd name="connsiteY2259" fmla="*/ 4014732 h 5922355"/>
                <a:gd name="connsiteX2260" fmla="*/ 781991 w 2421171"/>
                <a:gd name="connsiteY2260" fmla="*/ 4010913 h 5922355"/>
                <a:gd name="connsiteX2261" fmla="*/ 785195 w 2421171"/>
                <a:gd name="connsiteY2261" fmla="*/ 4014002 h 5922355"/>
                <a:gd name="connsiteX2262" fmla="*/ 782103 w 2421171"/>
                <a:gd name="connsiteY2262" fmla="*/ 4017765 h 5922355"/>
                <a:gd name="connsiteX2263" fmla="*/ 779181 w 2421171"/>
                <a:gd name="connsiteY2263" fmla="*/ 4014788 h 5922355"/>
                <a:gd name="connsiteX2264" fmla="*/ 773729 w 2421171"/>
                <a:gd name="connsiteY2264" fmla="*/ 3834211 h 5922355"/>
                <a:gd name="connsiteX2265" fmla="*/ 790534 w 2421171"/>
                <a:gd name="connsiteY2265" fmla="*/ 3813373 h 5922355"/>
                <a:gd name="connsiteX2266" fmla="*/ 801212 w 2421171"/>
                <a:gd name="connsiteY2266" fmla="*/ 3823371 h 5922355"/>
                <a:gd name="connsiteX2267" fmla="*/ 780305 w 2421171"/>
                <a:gd name="connsiteY2267" fmla="*/ 3841007 h 5922355"/>
                <a:gd name="connsiteX2268" fmla="*/ 773673 w 2421171"/>
                <a:gd name="connsiteY2268" fmla="*/ 3834211 h 5922355"/>
                <a:gd name="connsiteX2269" fmla="*/ 737142 w 2421171"/>
                <a:gd name="connsiteY2269" fmla="*/ 5197723 h 5922355"/>
                <a:gd name="connsiteX2270" fmla="*/ 745572 w 2421171"/>
                <a:gd name="connsiteY2270" fmla="*/ 5193454 h 5922355"/>
                <a:gd name="connsiteX2271" fmla="*/ 768727 w 2421171"/>
                <a:gd name="connsiteY2271" fmla="*/ 5214180 h 5922355"/>
                <a:gd name="connsiteX2272" fmla="*/ 739559 w 2421171"/>
                <a:gd name="connsiteY2272" fmla="*/ 5204744 h 5922355"/>
                <a:gd name="connsiteX2273" fmla="*/ 737142 w 2421171"/>
                <a:gd name="connsiteY2273" fmla="*/ 5197723 h 5922355"/>
                <a:gd name="connsiteX2274" fmla="*/ 756476 w 2421171"/>
                <a:gd name="connsiteY2274" fmla="*/ 3861508 h 5922355"/>
                <a:gd name="connsiteX2275" fmla="*/ 754621 w 2421171"/>
                <a:gd name="connsiteY2275" fmla="*/ 3860722 h 5922355"/>
                <a:gd name="connsiteX2276" fmla="*/ 755407 w 2421171"/>
                <a:gd name="connsiteY2276" fmla="*/ 3856902 h 5922355"/>
                <a:gd name="connsiteX2277" fmla="*/ 759061 w 2421171"/>
                <a:gd name="connsiteY2277" fmla="*/ 3858307 h 5922355"/>
                <a:gd name="connsiteX2278" fmla="*/ 756476 w 2421171"/>
                <a:gd name="connsiteY2278" fmla="*/ 3861508 h 5922355"/>
                <a:gd name="connsiteX2279" fmla="*/ 739221 w 2421171"/>
                <a:gd name="connsiteY2279" fmla="*/ 4127460 h 5922355"/>
                <a:gd name="connsiteX2280" fmla="*/ 738210 w 2421171"/>
                <a:gd name="connsiteY2280" fmla="*/ 4125269 h 5922355"/>
                <a:gd name="connsiteX2281" fmla="*/ 742031 w 2421171"/>
                <a:gd name="connsiteY2281" fmla="*/ 4123247 h 5922355"/>
                <a:gd name="connsiteX2282" fmla="*/ 742987 w 2421171"/>
                <a:gd name="connsiteY2282" fmla="*/ 4125325 h 5922355"/>
                <a:gd name="connsiteX2283" fmla="*/ 739221 w 2421171"/>
                <a:gd name="connsiteY2283" fmla="*/ 4127403 h 5922355"/>
                <a:gd name="connsiteX2284" fmla="*/ 735962 w 2421171"/>
                <a:gd name="connsiteY2284" fmla="*/ 2669811 h 5922355"/>
                <a:gd name="connsiteX2285" fmla="*/ 732983 w 2421171"/>
                <a:gd name="connsiteY2285" fmla="*/ 2666779 h 5922355"/>
                <a:gd name="connsiteX2286" fmla="*/ 734782 w 2421171"/>
                <a:gd name="connsiteY2286" fmla="*/ 2665262 h 5922355"/>
                <a:gd name="connsiteX2287" fmla="*/ 737760 w 2421171"/>
                <a:gd name="connsiteY2287" fmla="*/ 2668351 h 5922355"/>
                <a:gd name="connsiteX2288" fmla="*/ 735962 w 2421171"/>
                <a:gd name="connsiteY2288" fmla="*/ 2669811 h 5922355"/>
                <a:gd name="connsiteX2289" fmla="*/ 736187 w 2421171"/>
                <a:gd name="connsiteY2289" fmla="*/ 2848535 h 5922355"/>
                <a:gd name="connsiteX2290" fmla="*/ 734894 w 2421171"/>
                <a:gd name="connsiteY2290" fmla="*/ 2850388 h 5922355"/>
                <a:gd name="connsiteX2291" fmla="*/ 731522 w 2421171"/>
                <a:gd name="connsiteY2291" fmla="*/ 2847973 h 5922355"/>
                <a:gd name="connsiteX2292" fmla="*/ 732870 w 2421171"/>
                <a:gd name="connsiteY2292" fmla="*/ 2846176 h 5922355"/>
                <a:gd name="connsiteX2293" fmla="*/ 736243 w 2421171"/>
                <a:gd name="connsiteY2293" fmla="*/ 2848535 h 5922355"/>
                <a:gd name="connsiteX2294" fmla="*/ 735175 w 2421171"/>
                <a:gd name="connsiteY2294" fmla="*/ 5332356 h 5922355"/>
                <a:gd name="connsiteX2295" fmla="*/ 731522 w 2421171"/>
                <a:gd name="connsiteY2295" fmla="*/ 5330895 h 5922355"/>
                <a:gd name="connsiteX2296" fmla="*/ 732477 w 2421171"/>
                <a:gd name="connsiteY2296" fmla="*/ 5328761 h 5922355"/>
                <a:gd name="connsiteX2297" fmla="*/ 736243 w 2421171"/>
                <a:gd name="connsiteY2297" fmla="*/ 5330165 h 5922355"/>
                <a:gd name="connsiteX2298" fmla="*/ 735231 w 2421171"/>
                <a:gd name="connsiteY2298" fmla="*/ 5332299 h 5922355"/>
                <a:gd name="connsiteX2299" fmla="*/ 732028 w 2421171"/>
                <a:gd name="connsiteY2299" fmla="*/ 5444746 h 5922355"/>
                <a:gd name="connsiteX2300" fmla="*/ 733433 w 2421171"/>
                <a:gd name="connsiteY2300" fmla="*/ 5446599 h 5922355"/>
                <a:gd name="connsiteX2301" fmla="*/ 730510 w 2421171"/>
                <a:gd name="connsiteY2301" fmla="*/ 5449632 h 5922355"/>
                <a:gd name="connsiteX2302" fmla="*/ 729049 w 2421171"/>
                <a:gd name="connsiteY2302" fmla="*/ 5447779 h 5922355"/>
                <a:gd name="connsiteX2303" fmla="*/ 732084 w 2421171"/>
                <a:gd name="connsiteY2303" fmla="*/ 5444690 h 5922355"/>
                <a:gd name="connsiteX2304" fmla="*/ 726970 w 2421171"/>
                <a:gd name="connsiteY2304" fmla="*/ 5502879 h 5922355"/>
                <a:gd name="connsiteX2305" fmla="*/ 729049 w 2421171"/>
                <a:gd name="connsiteY2305" fmla="*/ 5498947 h 5922355"/>
                <a:gd name="connsiteX2306" fmla="*/ 734388 w 2421171"/>
                <a:gd name="connsiteY2306" fmla="*/ 5501924 h 5922355"/>
                <a:gd name="connsiteX2307" fmla="*/ 732252 w 2421171"/>
                <a:gd name="connsiteY2307" fmla="*/ 5505912 h 5922355"/>
                <a:gd name="connsiteX2308" fmla="*/ 727026 w 2421171"/>
                <a:gd name="connsiteY2308" fmla="*/ 5502935 h 5922355"/>
                <a:gd name="connsiteX2309" fmla="*/ 725283 w 2421171"/>
                <a:gd name="connsiteY2309" fmla="*/ 3629426 h 5922355"/>
                <a:gd name="connsiteX2310" fmla="*/ 727588 w 2421171"/>
                <a:gd name="connsiteY2310" fmla="*/ 3625887 h 5922355"/>
                <a:gd name="connsiteX2311" fmla="*/ 729386 w 2421171"/>
                <a:gd name="connsiteY2311" fmla="*/ 3627236 h 5922355"/>
                <a:gd name="connsiteX2312" fmla="*/ 727026 w 2421171"/>
                <a:gd name="connsiteY2312" fmla="*/ 3630774 h 5922355"/>
                <a:gd name="connsiteX2313" fmla="*/ 725283 w 2421171"/>
                <a:gd name="connsiteY2313" fmla="*/ 3629370 h 5922355"/>
                <a:gd name="connsiteX2314" fmla="*/ 728037 w 2421171"/>
                <a:gd name="connsiteY2314" fmla="*/ 1103536 h 5922355"/>
                <a:gd name="connsiteX2315" fmla="*/ 725227 w 2421171"/>
                <a:gd name="connsiteY2315" fmla="*/ 1100840 h 5922355"/>
                <a:gd name="connsiteX2316" fmla="*/ 726632 w 2421171"/>
                <a:gd name="connsiteY2316" fmla="*/ 1098931 h 5922355"/>
                <a:gd name="connsiteX2317" fmla="*/ 729498 w 2421171"/>
                <a:gd name="connsiteY2317" fmla="*/ 1101627 h 5922355"/>
                <a:gd name="connsiteX2318" fmla="*/ 728037 w 2421171"/>
                <a:gd name="connsiteY2318" fmla="*/ 1103536 h 5922355"/>
                <a:gd name="connsiteX2319" fmla="*/ 722305 w 2421171"/>
                <a:gd name="connsiteY2319" fmla="*/ 3926494 h 5922355"/>
                <a:gd name="connsiteX2320" fmla="*/ 724665 w 2421171"/>
                <a:gd name="connsiteY2320" fmla="*/ 3926437 h 5922355"/>
                <a:gd name="connsiteX2321" fmla="*/ 724216 w 2421171"/>
                <a:gd name="connsiteY2321" fmla="*/ 3930594 h 5922355"/>
                <a:gd name="connsiteX2322" fmla="*/ 721968 w 2421171"/>
                <a:gd name="connsiteY2322" fmla="*/ 3930538 h 5922355"/>
                <a:gd name="connsiteX2323" fmla="*/ 722361 w 2421171"/>
                <a:gd name="connsiteY2323" fmla="*/ 3926550 h 5922355"/>
                <a:gd name="connsiteX2324" fmla="*/ 695665 w 2421171"/>
                <a:gd name="connsiteY2324" fmla="*/ 2697389 h 5922355"/>
                <a:gd name="connsiteX2325" fmla="*/ 702915 w 2421171"/>
                <a:gd name="connsiteY2325" fmla="*/ 2692447 h 5922355"/>
                <a:gd name="connsiteX2326" fmla="*/ 710727 w 2421171"/>
                <a:gd name="connsiteY2326" fmla="*/ 2696828 h 5922355"/>
                <a:gd name="connsiteX2327" fmla="*/ 703308 w 2421171"/>
                <a:gd name="connsiteY2327" fmla="*/ 2702894 h 5922355"/>
                <a:gd name="connsiteX2328" fmla="*/ 695665 w 2421171"/>
                <a:gd name="connsiteY2328" fmla="*/ 2697446 h 5922355"/>
                <a:gd name="connsiteX2329" fmla="*/ 697182 w 2421171"/>
                <a:gd name="connsiteY2329" fmla="*/ 2949692 h 5922355"/>
                <a:gd name="connsiteX2330" fmla="*/ 700948 w 2421171"/>
                <a:gd name="connsiteY2330" fmla="*/ 2951096 h 5922355"/>
                <a:gd name="connsiteX2331" fmla="*/ 699936 w 2421171"/>
                <a:gd name="connsiteY2331" fmla="*/ 2953287 h 5922355"/>
                <a:gd name="connsiteX2332" fmla="*/ 696227 w 2421171"/>
                <a:gd name="connsiteY2332" fmla="*/ 2951882 h 5922355"/>
                <a:gd name="connsiteX2333" fmla="*/ 697182 w 2421171"/>
                <a:gd name="connsiteY2333" fmla="*/ 2949748 h 5922355"/>
                <a:gd name="connsiteX2334" fmla="*/ 704657 w 2421171"/>
                <a:gd name="connsiteY2334" fmla="*/ 2843312 h 5922355"/>
                <a:gd name="connsiteX2335" fmla="*/ 706737 w 2421171"/>
                <a:gd name="connsiteY2335" fmla="*/ 2844323 h 5922355"/>
                <a:gd name="connsiteX2336" fmla="*/ 705388 w 2421171"/>
                <a:gd name="connsiteY2336" fmla="*/ 2848254 h 5922355"/>
                <a:gd name="connsiteX2337" fmla="*/ 703252 w 2421171"/>
                <a:gd name="connsiteY2337" fmla="*/ 2847187 h 5922355"/>
                <a:gd name="connsiteX2338" fmla="*/ 704657 w 2421171"/>
                <a:gd name="connsiteY2338" fmla="*/ 2843368 h 5922355"/>
                <a:gd name="connsiteX2339" fmla="*/ 709884 w 2421171"/>
                <a:gd name="connsiteY2339" fmla="*/ 1617465 h 5922355"/>
                <a:gd name="connsiteX2340" fmla="*/ 723091 w 2421171"/>
                <a:gd name="connsiteY2340" fmla="*/ 1642010 h 5922355"/>
                <a:gd name="connsiteX2341" fmla="*/ 709884 w 2421171"/>
                <a:gd name="connsiteY2341" fmla="*/ 1617465 h 5922355"/>
                <a:gd name="connsiteX2342" fmla="*/ 713369 w 2421171"/>
                <a:gd name="connsiteY2342" fmla="*/ 4290344 h 5922355"/>
                <a:gd name="connsiteX2343" fmla="*/ 715111 w 2421171"/>
                <a:gd name="connsiteY2343" fmla="*/ 4288940 h 5922355"/>
                <a:gd name="connsiteX2344" fmla="*/ 717527 w 2421171"/>
                <a:gd name="connsiteY2344" fmla="*/ 4292366 h 5922355"/>
                <a:gd name="connsiteX2345" fmla="*/ 715842 w 2421171"/>
                <a:gd name="connsiteY2345" fmla="*/ 4293770 h 5922355"/>
                <a:gd name="connsiteX2346" fmla="*/ 713369 w 2421171"/>
                <a:gd name="connsiteY2346" fmla="*/ 4290344 h 5922355"/>
                <a:gd name="connsiteX2347" fmla="*/ 719944 w 2421171"/>
                <a:gd name="connsiteY2347" fmla="*/ 2930932 h 5922355"/>
                <a:gd name="connsiteX2348" fmla="*/ 717191 w 2421171"/>
                <a:gd name="connsiteY2348" fmla="*/ 2927731 h 5922355"/>
                <a:gd name="connsiteX2349" fmla="*/ 719045 w 2421171"/>
                <a:gd name="connsiteY2349" fmla="*/ 2926326 h 5922355"/>
                <a:gd name="connsiteX2350" fmla="*/ 721911 w 2421171"/>
                <a:gd name="connsiteY2350" fmla="*/ 2929247 h 5922355"/>
                <a:gd name="connsiteX2351" fmla="*/ 719944 w 2421171"/>
                <a:gd name="connsiteY2351" fmla="*/ 2930932 h 5922355"/>
                <a:gd name="connsiteX2352" fmla="*/ 708592 w 2421171"/>
                <a:gd name="connsiteY2352" fmla="*/ 4991646 h 5922355"/>
                <a:gd name="connsiteX2353" fmla="*/ 700386 w 2421171"/>
                <a:gd name="connsiteY2353" fmla="*/ 4985693 h 5922355"/>
                <a:gd name="connsiteX2354" fmla="*/ 708367 w 2421171"/>
                <a:gd name="connsiteY2354" fmla="*/ 4970640 h 5922355"/>
                <a:gd name="connsiteX2355" fmla="*/ 717022 w 2421171"/>
                <a:gd name="connsiteY2355" fmla="*/ 4968225 h 5922355"/>
                <a:gd name="connsiteX2356" fmla="*/ 719607 w 2421171"/>
                <a:gd name="connsiteY2356" fmla="*/ 4975246 h 5922355"/>
                <a:gd name="connsiteX2357" fmla="*/ 708592 w 2421171"/>
                <a:gd name="connsiteY2357" fmla="*/ 4991646 h 5922355"/>
                <a:gd name="connsiteX2358" fmla="*/ 699431 w 2421171"/>
                <a:gd name="connsiteY2358" fmla="*/ 5210417 h 5922355"/>
                <a:gd name="connsiteX2359" fmla="*/ 701285 w 2421171"/>
                <a:gd name="connsiteY2359" fmla="*/ 5205923 h 5922355"/>
                <a:gd name="connsiteX2360" fmla="*/ 706456 w 2421171"/>
                <a:gd name="connsiteY2360" fmla="*/ 5208732 h 5922355"/>
                <a:gd name="connsiteX2361" fmla="*/ 703308 w 2421171"/>
                <a:gd name="connsiteY2361" fmla="*/ 5212551 h 5922355"/>
                <a:gd name="connsiteX2362" fmla="*/ 699374 w 2421171"/>
                <a:gd name="connsiteY2362" fmla="*/ 5210417 h 5922355"/>
                <a:gd name="connsiteX2363" fmla="*/ 697632 w 2421171"/>
                <a:gd name="connsiteY2363" fmla="*/ 4414305 h 5922355"/>
                <a:gd name="connsiteX2364" fmla="*/ 703140 w 2421171"/>
                <a:gd name="connsiteY2364" fmla="*/ 4406778 h 5922355"/>
                <a:gd name="connsiteX2365" fmla="*/ 708142 w 2421171"/>
                <a:gd name="connsiteY2365" fmla="*/ 4411215 h 5922355"/>
                <a:gd name="connsiteX2366" fmla="*/ 702690 w 2421171"/>
                <a:gd name="connsiteY2366" fmla="*/ 4418798 h 5922355"/>
                <a:gd name="connsiteX2367" fmla="*/ 697632 w 2421171"/>
                <a:gd name="connsiteY2367" fmla="*/ 4414361 h 5922355"/>
                <a:gd name="connsiteX2368" fmla="*/ 684368 w 2421171"/>
                <a:gd name="connsiteY2368" fmla="*/ 4905879 h 5922355"/>
                <a:gd name="connsiteX2369" fmla="*/ 689820 w 2421171"/>
                <a:gd name="connsiteY2369" fmla="*/ 4910765 h 5922355"/>
                <a:gd name="connsiteX2370" fmla="*/ 686785 w 2421171"/>
                <a:gd name="connsiteY2370" fmla="*/ 4914585 h 5922355"/>
                <a:gd name="connsiteX2371" fmla="*/ 681053 w 2421171"/>
                <a:gd name="connsiteY2371" fmla="*/ 4910035 h 5922355"/>
                <a:gd name="connsiteX2372" fmla="*/ 684312 w 2421171"/>
                <a:gd name="connsiteY2372" fmla="*/ 4905879 h 5922355"/>
                <a:gd name="connsiteX2373" fmla="*/ 675151 w 2421171"/>
                <a:gd name="connsiteY2373" fmla="*/ 3136335 h 5922355"/>
                <a:gd name="connsiteX2374" fmla="*/ 700948 w 2421171"/>
                <a:gd name="connsiteY2374" fmla="*/ 3144648 h 5922355"/>
                <a:gd name="connsiteX2375" fmla="*/ 675151 w 2421171"/>
                <a:gd name="connsiteY2375" fmla="*/ 3136335 h 5922355"/>
                <a:gd name="connsiteX2376" fmla="*/ 667340 w 2421171"/>
                <a:gd name="connsiteY2376" fmla="*/ 4580896 h 5922355"/>
                <a:gd name="connsiteX2377" fmla="*/ 669194 w 2421171"/>
                <a:gd name="connsiteY2377" fmla="*/ 4576908 h 5922355"/>
                <a:gd name="connsiteX2378" fmla="*/ 671274 w 2421171"/>
                <a:gd name="connsiteY2378" fmla="*/ 4577751 h 5922355"/>
                <a:gd name="connsiteX2379" fmla="*/ 669531 w 2421171"/>
                <a:gd name="connsiteY2379" fmla="*/ 4581795 h 5922355"/>
                <a:gd name="connsiteX2380" fmla="*/ 667340 w 2421171"/>
                <a:gd name="connsiteY2380" fmla="*/ 4580896 h 5922355"/>
                <a:gd name="connsiteX2381" fmla="*/ 667115 w 2421171"/>
                <a:gd name="connsiteY2381" fmla="*/ 2757544 h 5922355"/>
                <a:gd name="connsiteX2382" fmla="*/ 669869 w 2421171"/>
                <a:gd name="connsiteY2382" fmla="*/ 2754624 h 5922355"/>
                <a:gd name="connsiteX2383" fmla="*/ 671330 w 2421171"/>
                <a:gd name="connsiteY2383" fmla="*/ 2756477 h 5922355"/>
                <a:gd name="connsiteX2384" fmla="*/ 668632 w 2421171"/>
                <a:gd name="connsiteY2384" fmla="*/ 2759398 h 5922355"/>
                <a:gd name="connsiteX2385" fmla="*/ 667058 w 2421171"/>
                <a:gd name="connsiteY2385" fmla="*/ 2757544 h 5922355"/>
                <a:gd name="connsiteX2386" fmla="*/ 657561 w 2421171"/>
                <a:gd name="connsiteY2386" fmla="*/ 5331008 h 5922355"/>
                <a:gd name="connsiteX2387" fmla="*/ 659359 w 2421171"/>
                <a:gd name="connsiteY2387" fmla="*/ 5329547 h 5922355"/>
                <a:gd name="connsiteX2388" fmla="*/ 662338 w 2421171"/>
                <a:gd name="connsiteY2388" fmla="*/ 5332580 h 5922355"/>
                <a:gd name="connsiteX2389" fmla="*/ 660539 w 2421171"/>
                <a:gd name="connsiteY2389" fmla="*/ 5334097 h 5922355"/>
                <a:gd name="connsiteX2390" fmla="*/ 657561 w 2421171"/>
                <a:gd name="connsiteY2390" fmla="*/ 5331008 h 5922355"/>
                <a:gd name="connsiteX2391" fmla="*/ 662056 w 2421171"/>
                <a:gd name="connsiteY2391" fmla="*/ 4968899 h 5922355"/>
                <a:gd name="connsiteX2392" fmla="*/ 659977 w 2421171"/>
                <a:gd name="connsiteY2392" fmla="*/ 4969966 h 5922355"/>
                <a:gd name="connsiteX2393" fmla="*/ 657954 w 2421171"/>
                <a:gd name="connsiteY2393" fmla="*/ 4966483 h 5922355"/>
                <a:gd name="connsiteX2394" fmla="*/ 659977 w 2421171"/>
                <a:gd name="connsiteY2394" fmla="*/ 4965416 h 5922355"/>
                <a:gd name="connsiteX2395" fmla="*/ 662113 w 2421171"/>
                <a:gd name="connsiteY2395" fmla="*/ 4968899 h 5922355"/>
                <a:gd name="connsiteX2396" fmla="*/ 639014 w 2421171"/>
                <a:gd name="connsiteY2396" fmla="*/ 4940983 h 5922355"/>
                <a:gd name="connsiteX2397" fmla="*/ 663574 w 2421171"/>
                <a:gd name="connsiteY2397" fmla="*/ 4926885 h 5922355"/>
                <a:gd name="connsiteX2398" fmla="*/ 639014 w 2421171"/>
                <a:gd name="connsiteY2398" fmla="*/ 4940983 h 5922355"/>
                <a:gd name="connsiteX2399" fmla="*/ 647669 w 2421171"/>
                <a:gd name="connsiteY2399" fmla="*/ 3819664 h 5922355"/>
                <a:gd name="connsiteX2400" fmla="*/ 644971 w 2421171"/>
                <a:gd name="connsiteY2400" fmla="*/ 3822865 h 5922355"/>
                <a:gd name="connsiteX2401" fmla="*/ 643004 w 2421171"/>
                <a:gd name="connsiteY2401" fmla="*/ 3821910 h 5922355"/>
                <a:gd name="connsiteX2402" fmla="*/ 643847 w 2421171"/>
                <a:gd name="connsiteY2402" fmla="*/ 3818204 h 5922355"/>
                <a:gd name="connsiteX2403" fmla="*/ 647669 w 2421171"/>
                <a:gd name="connsiteY2403" fmla="*/ 3819664 h 5922355"/>
                <a:gd name="connsiteX2404" fmla="*/ 646320 w 2421171"/>
                <a:gd name="connsiteY2404" fmla="*/ 2703568 h 5922355"/>
                <a:gd name="connsiteX2405" fmla="*/ 643510 w 2421171"/>
                <a:gd name="connsiteY2405" fmla="*/ 2700816 h 5922355"/>
                <a:gd name="connsiteX2406" fmla="*/ 645308 w 2421171"/>
                <a:gd name="connsiteY2406" fmla="*/ 2699187 h 5922355"/>
                <a:gd name="connsiteX2407" fmla="*/ 648118 w 2421171"/>
                <a:gd name="connsiteY2407" fmla="*/ 2701995 h 5922355"/>
                <a:gd name="connsiteX2408" fmla="*/ 646320 w 2421171"/>
                <a:gd name="connsiteY2408" fmla="*/ 2703512 h 5922355"/>
                <a:gd name="connsiteX2409" fmla="*/ 646320 w 2421171"/>
                <a:gd name="connsiteY2409" fmla="*/ 3951376 h 5922355"/>
                <a:gd name="connsiteX2410" fmla="*/ 640138 w 2421171"/>
                <a:gd name="connsiteY2410" fmla="*/ 3954914 h 5922355"/>
                <a:gd name="connsiteX2411" fmla="*/ 635979 w 2421171"/>
                <a:gd name="connsiteY2411" fmla="*/ 3951825 h 5922355"/>
                <a:gd name="connsiteX2412" fmla="*/ 642217 w 2421171"/>
                <a:gd name="connsiteY2412" fmla="*/ 3948904 h 5922355"/>
                <a:gd name="connsiteX2413" fmla="*/ 646320 w 2421171"/>
                <a:gd name="connsiteY2413" fmla="*/ 3951376 h 5922355"/>
                <a:gd name="connsiteX2414" fmla="*/ 638396 w 2421171"/>
                <a:gd name="connsiteY2414" fmla="*/ 3434975 h 5922355"/>
                <a:gd name="connsiteX2415" fmla="*/ 636204 w 2421171"/>
                <a:gd name="connsiteY2415" fmla="*/ 3434470 h 5922355"/>
                <a:gd name="connsiteX2416" fmla="*/ 636991 w 2421171"/>
                <a:gd name="connsiteY2416" fmla="*/ 3430145 h 5922355"/>
                <a:gd name="connsiteX2417" fmla="*/ 639183 w 2421171"/>
                <a:gd name="connsiteY2417" fmla="*/ 3430651 h 5922355"/>
                <a:gd name="connsiteX2418" fmla="*/ 638452 w 2421171"/>
                <a:gd name="connsiteY2418" fmla="*/ 3434975 h 5922355"/>
                <a:gd name="connsiteX2419" fmla="*/ 630134 w 2421171"/>
                <a:gd name="connsiteY2419" fmla="*/ 2528720 h 5922355"/>
                <a:gd name="connsiteX2420" fmla="*/ 649242 w 2421171"/>
                <a:gd name="connsiteY2420" fmla="*/ 2552872 h 5922355"/>
                <a:gd name="connsiteX2421" fmla="*/ 649018 w 2421171"/>
                <a:gd name="connsiteY2421" fmla="*/ 2562588 h 5922355"/>
                <a:gd name="connsiteX2422" fmla="*/ 639632 w 2421171"/>
                <a:gd name="connsiteY2422" fmla="*/ 2562083 h 5922355"/>
                <a:gd name="connsiteX2423" fmla="*/ 630190 w 2421171"/>
                <a:gd name="connsiteY2423" fmla="*/ 2528720 h 5922355"/>
                <a:gd name="connsiteX2424" fmla="*/ 641037 w 2421171"/>
                <a:gd name="connsiteY2424" fmla="*/ 2391279 h 5922355"/>
                <a:gd name="connsiteX2425" fmla="*/ 644971 w 2421171"/>
                <a:gd name="connsiteY2425" fmla="*/ 2385831 h 5922355"/>
                <a:gd name="connsiteX2426" fmla="*/ 652165 w 2421171"/>
                <a:gd name="connsiteY2426" fmla="*/ 2391728 h 5922355"/>
                <a:gd name="connsiteX2427" fmla="*/ 649973 w 2421171"/>
                <a:gd name="connsiteY2427" fmla="*/ 2397794 h 5922355"/>
                <a:gd name="connsiteX2428" fmla="*/ 641037 w 2421171"/>
                <a:gd name="connsiteY2428" fmla="*/ 2391279 h 5922355"/>
                <a:gd name="connsiteX2429" fmla="*/ 650647 w 2421171"/>
                <a:gd name="connsiteY2429" fmla="*/ 4473055 h 5922355"/>
                <a:gd name="connsiteX2430" fmla="*/ 641993 w 2421171"/>
                <a:gd name="connsiteY2430" fmla="*/ 4469686 h 5922355"/>
                <a:gd name="connsiteX2431" fmla="*/ 642161 w 2421171"/>
                <a:gd name="connsiteY2431" fmla="*/ 4458059 h 5922355"/>
                <a:gd name="connsiteX2432" fmla="*/ 650310 w 2421171"/>
                <a:gd name="connsiteY2432" fmla="*/ 4461654 h 5922355"/>
                <a:gd name="connsiteX2433" fmla="*/ 650591 w 2421171"/>
                <a:gd name="connsiteY2433" fmla="*/ 4473055 h 5922355"/>
                <a:gd name="connsiteX2434" fmla="*/ 645533 w 2421171"/>
                <a:gd name="connsiteY2434" fmla="*/ 4497994 h 5922355"/>
                <a:gd name="connsiteX2435" fmla="*/ 642386 w 2421171"/>
                <a:gd name="connsiteY2435" fmla="*/ 4494905 h 5922355"/>
                <a:gd name="connsiteX2436" fmla="*/ 645590 w 2421171"/>
                <a:gd name="connsiteY2436" fmla="*/ 4492489 h 5922355"/>
                <a:gd name="connsiteX2437" fmla="*/ 649523 w 2421171"/>
                <a:gd name="connsiteY2437" fmla="*/ 4494568 h 5922355"/>
                <a:gd name="connsiteX2438" fmla="*/ 645533 w 2421171"/>
                <a:gd name="connsiteY2438" fmla="*/ 4498050 h 5922355"/>
                <a:gd name="connsiteX2439" fmla="*/ 646545 w 2421171"/>
                <a:gd name="connsiteY2439" fmla="*/ 4624650 h 5922355"/>
                <a:gd name="connsiteX2440" fmla="*/ 648849 w 2421171"/>
                <a:gd name="connsiteY2440" fmla="*/ 4624089 h 5922355"/>
                <a:gd name="connsiteX2441" fmla="*/ 649917 w 2421171"/>
                <a:gd name="connsiteY2441" fmla="*/ 4628470 h 5922355"/>
                <a:gd name="connsiteX2442" fmla="*/ 647557 w 2421171"/>
                <a:gd name="connsiteY2442" fmla="*/ 4629032 h 5922355"/>
                <a:gd name="connsiteX2443" fmla="*/ 646545 w 2421171"/>
                <a:gd name="connsiteY2443" fmla="*/ 4624707 h 5922355"/>
                <a:gd name="connsiteX2444" fmla="*/ 643678 w 2421171"/>
                <a:gd name="connsiteY2444" fmla="*/ 4756418 h 5922355"/>
                <a:gd name="connsiteX2445" fmla="*/ 640644 w 2421171"/>
                <a:gd name="connsiteY2445" fmla="*/ 4759564 h 5922355"/>
                <a:gd name="connsiteX2446" fmla="*/ 639126 w 2421171"/>
                <a:gd name="connsiteY2446" fmla="*/ 4757654 h 5922355"/>
                <a:gd name="connsiteX2447" fmla="*/ 642217 w 2421171"/>
                <a:gd name="connsiteY2447" fmla="*/ 4754509 h 5922355"/>
                <a:gd name="connsiteX2448" fmla="*/ 643678 w 2421171"/>
                <a:gd name="connsiteY2448" fmla="*/ 4756418 h 5922355"/>
                <a:gd name="connsiteX2449" fmla="*/ 637384 w 2421171"/>
                <a:gd name="connsiteY2449" fmla="*/ 4557756 h 5922355"/>
                <a:gd name="connsiteX2450" fmla="*/ 633899 w 2421171"/>
                <a:gd name="connsiteY2450" fmla="*/ 4555789 h 5922355"/>
                <a:gd name="connsiteX2451" fmla="*/ 637552 w 2421171"/>
                <a:gd name="connsiteY2451" fmla="*/ 4550173 h 5922355"/>
                <a:gd name="connsiteX2452" fmla="*/ 640025 w 2421171"/>
                <a:gd name="connsiteY2452" fmla="*/ 4553711 h 5922355"/>
                <a:gd name="connsiteX2453" fmla="*/ 637384 w 2421171"/>
                <a:gd name="connsiteY2453" fmla="*/ 4557756 h 5922355"/>
                <a:gd name="connsiteX2454" fmla="*/ 625919 w 2421171"/>
                <a:gd name="connsiteY2454" fmla="*/ 5080671 h 5922355"/>
                <a:gd name="connsiteX2455" fmla="*/ 630359 w 2421171"/>
                <a:gd name="connsiteY2455" fmla="*/ 5075504 h 5922355"/>
                <a:gd name="connsiteX2456" fmla="*/ 634349 w 2421171"/>
                <a:gd name="connsiteY2456" fmla="*/ 5082300 h 5922355"/>
                <a:gd name="connsiteX2457" fmla="*/ 629797 w 2421171"/>
                <a:gd name="connsiteY2457" fmla="*/ 5086288 h 5922355"/>
                <a:gd name="connsiteX2458" fmla="*/ 625919 w 2421171"/>
                <a:gd name="connsiteY2458" fmla="*/ 5080615 h 5922355"/>
                <a:gd name="connsiteX2459" fmla="*/ 617320 w 2421171"/>
                <a:gd name="connsiteY2459" fmla="*/ 2426159 h 5922355"/>
                <a:gd name="connsiteX2460" fmla="*/ 610351 w 2421171"/>
                <a:gd name="connsiteY2460" fmla="*/ 2420430 h 5922355"/>
                <a:gd name="connsiteX2461" fmla="*/ 614622 w 2421171"/>
                <a:gd name="connsiteY2461" fmla="*/ 2415150 h 5922355"/>
                <a:gd name="connsiteX2462" fmla="*/ 622378 w 2421171"/>
                <a:gd name="connsiteY2462" fmla="*/ 2419419 h 5922355"/>
                <a:gd name="connsiteX2463" fmla="*/ 617376 w 2421171"/>
                <a:gd name="connsiteY2463" fmla="*/ 2426159 h 5922355"/>
                <a:gd name="connsiteX2464" fmla="*/ 607709 w 2421171"/>
                <a:gd name="connsiteY2464" fmla="*/ 2615779 h 5922355"/>
                <a:gd name="connsiteX2465" fmla="*/ 611194 w 2421171"/>
                <a:gd name="connsiteY2465" fmla="*/ 2613476 h 5922355"/>
                <a:gd name="connsiteX2466" fmla="*/ 612262 w 2421171"/>
                <a:gd name="connsiteY2466" fmla="*/ 2615666 h 5922355"/>
                <a:gd name="connsiteX2467" fmla="*/ 608833 w 2421171"/>
                <a:gd name="connsiteY2467" fmla="*/ 2617857 h 5922355"/>
                <a:gd name="connsiteX2468" fmla="*/ 607765 w 2421171"/>
                <a:gd name="connsiteY2468" fmla="*/ 2615779 h 5922355"/>
                <a:gd name="connsiteX2469" fmla="*/ 612824 w 2421171"/>
                <a:gd name="connsiteY2469" fmla="*/ 2659926 h 5922355"/>
                <a:gd name="connsiteX2470" fmla="*/ 605180 w 2421171"/>
                <a:gd name="connsiteY2470" fmla="*/ 2688684 h 5922355"/>
                <a:gd name="connsiteX2471" fmla="*/ 612824 w 2421171"/>
                <a:gd name="connsiteY2471" fmla="*/ 2659926 h 5922355"/>
                <a:gd name="connsiteX2472" fmla="*/ 612880 w 2421171"/>
                <a:gd name="connsiteY2472" fmla="*/ 2722946 h 5922355"/>
                <a:gd name="connsiteX2473" fmla="*/ 617376 w 2421171"/>
                <a:gd name="connsiteY2473" fmla="*/ 2719463 h 5922355"/>
                <a:gd name="connsiteX2474" fmla="*/ 620861 w 2421171"/>
                <a:gd name="connsiteY2474" fmla="*/ 2726147 h 5922355"/>
                <a:gd name="connsiteX2475" fmla="*/ 618613 w 2421171"/>
                <a:gd name="connsiteY2475" fmla="*/ 2729124 h 5922355"/>
                <a:gd name="connsiteX2476" fmla="*/ 612880 w 2421171"/>
                <a:gd name="connsiteY2476" fmla="*/ 2723002 h 5922355"/>
                <a:gd name="connsiteX2477" fmla="*/ 610464 w 2421171"/>
                <a:gd name="connsiteY2477" fmla="*/ 2782876 h 5922355"/>
                <a:gd name="connsiteX2478" fmla="*/ 608833 w 2421171"/>
                <a:gd name="connsiteY2478" fmla="*/ 2780854 h 5922355"/>
                <a:gd name="connsiteX2479" fmla="*/ 611924 w 2421171"/>
                <a:gd name="connsiteY2479" fmla="*/ 2777989 h 5922355"/>
                <a:gd name="connsiteX2480" fmla="*/ 613329 w 2421171"/>
                <a:gd name="connsiteY2480" fmla="*/ 2779899 h 5922355"/>
                <a:gd name="connsiteX2481" fmla="*/ 610464 w 2421171"/>
                <a:gd name="connsiteY2481" fmla="*/ 2782876 h 5922355"/>
                <a:gd name="connsiteX2482" fmla="*/ 607822 w 2421171"/>
                <a:gd name="connsiteY2482" fmla="*/ 4348983 h 5922355"/>
                <a:gd name="connsiteX2483" fmla="*/ 609227 w 2421171"/>
                <a:gd name="connsiteY2483" fmla="*/ 4347017 h 5922355"/>
                <a:gd name="connsiteX2484" fmla="*/ 612149 w 2421171"/>
                <a:gd name="connsiteY2484" fmla="*/ 4349769 h 5922355"/>
                <a:gd name="connsiteX2485" fmla="*/ 610632 w 2421171"/>
                <a:gd name="connsiteY2485" fmla="*/ 4351735 h 5922355"/>
                <a:gd name="connsiteX2486" fmla="*/ 607765 w 2421171"/>
                <a:gd name="connsiteY2486" fmla="*/ 4348983 h 5922355"/>
                <a:gd name="connsiteX2487" fmla="*/ 606698 w 2421171"/>
                <a:gd name="connsiteY2487" fmla="*/ 2879989 h 5922355"/>
                <a:gd name="connsiteX2488" fmla="*/ 587927 w 2421171"/>
                <a:gd name="connsiteY2488" fmla="*/ 2896165 h 5922355"/>
                <a:gd name="connsiteX2489" fmla="*/ 606698 w 2421171"/>
                <a:gd name="connsiteY2489" fmla="*/ 2879989 h 5922355"/>
                <a:gd name="connsiteX2490" fmla="*/ 588151 w 2421171"/>
                <a:gd name="connsiteY2490" fmla="*/ 3937839 h 5922355"/>
                <a:gd name="connsiteX2491" fmla="*/ 598604 w 2421171"/>
                <a:gd name="connsiteY2491" fmla="*/ 3890322 h 5922355"/>
                <a:gd name="connsiteX2492" fmla="*/ 588151 w 2421171"/>
                <a:gd name="connsiteY2492" fmla="*/ 3937839 h 5922355"/>
                <a:gd name="connsiteX2493" fmla="*/ 582981 w 2421171"/>
                <a:gd name="connsiteY2493" fmla="*/ 2615329 h 5922355"/>
                <a:gd name="connsiteX2494" fmla="*/ 580058 w 2421171"/>
                <a:gd name="connsiteY2494" fmla="*/ 2612353 h 5922355"/>
                <a:gd name="connsiteX2495" fmla="*/ 581856 w 2421171"/>
                <a:gd name="connsiteY2495" fmla="*/ 2610836 h 5922355"/>
                <a:gd name="connsiteX2496" fmla="*/ 584835 w 2421171"/>
                <a:gd name="connsiteY2496" fmla="*/ 2613869 h 5922355"/>
                <a:gd name="connsiteX2497" fmla="*/ 583037 w 2421171"/>
                <a:gd name="connsiteY2497" fmla="*/ 2615329 h 5922355"/>
                <a:gd name="connsiteX2498" fmla="*/ 578091 w 2421171"/>
                <a:gd name="connsiteY2498" fmla="*/ 4110104 h 5922355"/>
                <a:gd name="connsiteX2499" fmla="*/ 582138 w 2421171"/>
                <a:gd name="connsiteY2499" fmla="*/ 4108475 h 5922355"/>
                <a:gd name="connsiteX2500" fmla="*/ 584330 w 2421171"/>
                <a:gd name="connsiteY2500" fmla="*/ 4112182 h 5922355"/>
                <a:gd name="connsiteX2501" fmla="*/ 580845 w 2421171"/>
                <a:gd name="connsiteY2501" fmla="*/ 4115215 h 5922355"/>
                <a:gd name="connsiteX2502" fmla="*/ 578035 w 2421171"/>
                <a:gd name="connsiteY2502" fmla="*/ 4110104 h 5922355"/>
                <a:gd name="connsiteX2503" fmla="*/ 596525 w 2421171"/>
                <a:gd name="connsiteY2503" fmla="*/ 4827751 h 5922355"/>
                <a:gd name="connsiteX2504" fmla="*/ 601696 w 2421171"/>
                <a:gd name="connsiteY2504" fmla="*/ 4835502 h 5922355"/>
                <a:gd name="connsiteX2505" fmla="*/ 599111 w 2421171"/>
                <a:gd name="connsiteY2505" fmla="*/ 4841287 h 5922355"/>
                <a:gd name="connsiteX2506" fmla="*/ 593771 w 2421171"/>
                <a:gd name="connsiteY2506" fmla="*/ 4833648 h 5922355"/>
                <a:gd name="connsiteX2507" fmla="*/ 596525 w 2421171"/>
                <a:gd name="connsiteY2507" fmla="*/ 4827751 h 5922355"/>
                <a:gd name="connsiteX2508" fmla="*/ 581126 w 2421171"/>
                <a:gd name="connsiteY2508" fmla="*/ 5640657 h 5922355"/>
                <a:gd name="connsiteX2509" fmla="*/ 585566 w 2421171"/>
                <a:gd name="connsiteY2509" fmla="*/ 5631951 h 5922355"/>
                <a:gd name="connsiteX2510" fmla="*/ 591299 w 2421171"/>
                <a:gd name="connsiteY2510" fmla="*/ 5634366 h 5922355"/>
                <a:gd name="connsiteX2511" fmla="*/ 586578 w 2421171"/>
                <a:gd name="connsiteY2511" fmla="*/ 5644420 h 5922355"/>
                <a:gd name="connsiteX2512" fmla="*/ 581182 w 2421171"/>
                <a:gd name="connsiteY2512" fmla="*/ 5640657 h 5922355"/>
                <a:gd name="connsiteX2513" fmla="*/ 577023 w 2421171"/>
                <a:gd name="connsiteY2513" fmla="*/ 4544612 h 5922355"/>
                <a:gd name="connsiteX2514" fmla="*/ 565670 w 2421171"/>
                <a:gd name="connsiteY2514" fmla="*/ 4536974 h 5922355"/>
                <a:gd name="connsiteX2515" fmla="*/ 583655 w 2421171"/>
                <a:gd name="connsiteY2515" fmla="*/ 4506475 h 5922355"/>
                <a:gd name="connsiteX2516" fmla="*/ 579496 w 2421171"/>
                <a:gd name="connsiteY2516" fmla="*/ 4533660 h 5922355"/>
                <a:gd name="connsiteX2517" fmla="*/ 577023 w 2421171"/>
                <a:gd name="connsiteY2517" fmla="*/ 4544612 h 5922355"/>
                <a:gd name="connsiteX2518" fmla="*/ 575562 w 2421171"/>
                <a:gd name="connsiteY2518" fmla="*/ 3759003 h 5922355"/>
                <a:gd name="connsiteX2519" fmla="*/ 573370 w 2421171"/>
                <a:gd name="connsiteY2519" fmla="*/ 3759003 h 5922355"/>
                <a:gd name="connsiteX2520" fmla="*/ 573145 w 2421171"/>
                <a:gd name="connsiteY2520" fmla="*/ 3754791 h 5922355"/>
                <a:gd name="connsiteX2521" fmla="*/ 575337 w 2421171"/>
                <a:gd name="connsiteY2521" fmla="*/ 3754791 h 5922355"/>
                <a:gd name="connsiteX2522" fmla="*/ 575618 w 2421171"/>
                <a:gd name="connsiteY2522" fmla="*/ 3758947 h 5922355"/>
                <a:gd name="connsiteX2523" fmla="*/ 567357 w 2421171"/>
                <a:gd name="connsiteY2523" fmla="*/ 4773886 h 5922355"/>
                <a:gd name="connsiteX2524" fmla="*/ 570223 w 2421171"/>
                <a:gd name="connsiteY2524" fmla="*/ 4777481 h 5922355"/>
                <a:gd name="connsiteX2525" fmla="*/ 568031 w 2421171"/>
                <a:gd name="connsiteY2525" fmla="*/ 4780739 h 5922355"/>
                <a:gd name="connsiteX2526" fmla="*/ 565165 w 2421171"/>
                <a:gd name="connsiteY2526" fmla="*/ 4777032 h 5922355"/>
                <a:gd name="connsiteX2527" fmla="*/ 567300 w 2421171"/>
                <a:gd name="connsiteY2527" fmla="*/ 4773886 h 5922355"/>
                <a:gd name="connsiteX2528" fmla="*/ 563141 w 2421171"/>
                <a:gd name="connsiteY2528" fmla="*/ 4823089 h 5922355"/>
                <a:gd name="connsiteX2529" fmla="*/ 568537 w 2421171"/>
                <a:gd name="connsiteY2529" fmla="*/ 4818427 h 5922355"/>
                <a:gd name="connsiteX2530" fmla="*/ 575112 w 2421171"/>
                <a:gd name="connsiteY2530" fmla="*/ 4827582 h 5922355"/>
                <a:gd name="connsiteX2531" fmla="*/ 568930 w 2421171"/>
                <a:gd name="connsiteY2531" fmla="*/ 4831008 h 5922355"/>
                <a:gd name="connsiteX2532" fmla="*/ 563141 w 2421171"/>
                <a:gd name="connsiteY2532" fmla="*/ 4823089 h 5922355"/>
                <a:gd name="connsiteX2533" fmla="*/ 518293 w 2421171"/>
                <a:gd name="connsiteY2533" fmla="*/ 3474124 h 5922355"/>
                <a:gd name="connsiteX2534" fmla="*/ 513290 w 2421171"/>
                <a:gd name="connsiteY2534" fmla="*/ 3454129 h 5922355"/>
                <a:gd name="connsiteX2535" fmla="*/ 518293 w 2421171"/>
                <a:gd name="connsiteY2535" fmla="*/ 3474124 h 5922355"/>
                <a:gd name="connsiteX2536" fmla="*/ 509300 w 2421171"/>
                <a:gd name="connsiteY2536" fmla="*/ 3387402 h 5922355"/>
                <a:gd name="connsiteX2537" fmla="*/ 488112 w 2421171"/>
                <a:gd name="connsiteY2537" fmla="*/ 3371507 h 5922355"/>
                <a:gd name="connsiteX2538" fmla="*/ 500196 w 2421171"/>
                <a:gd name="connsiteY2538" fmla="*/ 3356061 h 5922355"/>
                <a:gd name="connsiteX2539" fmla="*/ 517562 w 2421171"/>
                <a:gd name="connsiteY2539" fmla="*/ 3376225 h 5922355"/>
                <a:gd name="connsiteX2540" fmla="*/ 509300 w 2421171"/>
                <a:gd name="connsiteY2540" fmla="*/ 3387402 h 5922355"/>
                <a:gd name="connsiteX2541" fmla="*/ 506883 w 2421171"/>
                <a:gd name="connsiteY2541" fmla="*/ 5249509 h 5922355"/>
                <a:gd name="connsiteX2542" fmla="*/ 511380 w 2421171"/>
                <a:gd name="connsiteY2542" fmla="*/ 5245521 h 5922355"/>
                <a:gd name="connsiteX2543" fmla="*/ 514302 w 2421171"/>
                <a:gd name="connsiteY2543" fmla="*/ 5248835 h 5922355"/>
                <a:gd name="connsiteX2544" fmla="*/ 510817 w 2421171"/>
                <a:gd name="connsiteY2544" fmla="*/ 5251587 h 5922355"/>
                <a:gd name="connsiteX2545" fmla="*/ 506883 w 2421171"/>
                <a:gd name="connsiteY2545" fmla="*/ 5249453 h 5922355"/>
                <a:gd name="connsiteX2546" fmla="*/ 503343 w 2421171"/>
                <a:gd name="connsiteY2546" fmla="*/ 3701095 h 5922355"/>
                <a:gd name="connsiteX2547" fmla="*/ 499128 w 2421171"/>
                <a:gd name="connsiteY2547" fmla="*/ 3702949 h 5922355"/>
                <a:gd name="connsiteX2548" fmla="*/ 496261 w 2421171"/>
                <a:gd name="connsiteY2548" fmla="*/ 3699354 h 5922355"/>
                <a:gd name="connsiteX2549" fmla="*/ 499802 w 2421171"/>
                <a:gd name="connsiteY2549" fmla="*/ 3696658 h 5922355"/>
                <a:gd name="connsiteX2550" fmla="*/ 503343 w 2421171"/>
                <a:gd name="connsiteY2550" fmla="*/ 3701151 h 5922355"/>
                <a:gd name="connsiteX2551" fmla="*/ 502387 w 2421171"/>
                <a:gd name="connsiteY2551" fmla="*/ 3811969 h 5922355"/>
                <a:gd name="connsiteX2552" fmla="*/ 499353 w 2421171"/>
                <a:gd name="connsiteY2552" fmla="*/ 3814833 h 5922355"/>
                <a:gd name="connsiteX2553" fmla="*/ 497666 w 2421171"/>
                <a:gd name="connsiteY2553" fmla="*/ 3810902 h 5922355"/>
                <a:gd name="connsiteX2554" fmla="*/ 501376 w 2421171"/>
                <a:gd name="connsiteY2554" fmla="*/ 3809947 h 5922355"/>
                <a:gd name="connsiteX2555" fmla="*/ 502331 w 2421171"/>
                <a:gd name="connsiteY2555" fmla="*/ 3811969 h 5922355"/>
                <a:gd name="connsiteX2556" fmla="*/ 479232 w 2421171"/>
                <a:gd name="connsiteY2556" fmla="*/ 4971988 h 5922355"/>
                <a:gd name="connsiteX2557" fmla="*/ 500982 w 2421171"/>
                <a:gd name="connsiteY2557" fmla="*/ 4982940 h 5922355"/>
                <a:gd name="connsiteX2558" fmla="*/ 479232 w 2421171"/>
                <a:gd name="connsiteY2558" fmla="*/ 4971988 h 5922355"/>
                <a:gd name="connsiteX2559" fmla="*/ 472207 w 2421171"/>
                <a:gd name="connsiteY2559" fmla="*/ 2084831 h 5922355"/>
                <a:gd name="connsiteX2560" fmla="*/ 474399 w 2421171"/>
                <a:gd name="connsiteY2560" fmla="*/ 2080731 h 5922355"/>
                <a:gd name="connsiteX2561" fmla="*/ 481424 w 2421171"/>
                <a:gd name="connsiteY2561" fmla="*/ 2086123 h 5922355"/>
                <a:gd name="connsiteX2562" fmla="*/ 478108 w 2421171"/>
                <a:gd name="connsiteY2562" fmla="*/ 2091852 h 5922355"/>
                <a:gd name="connsiteX2563" fmla="*/ 472207 w 2421171"/>
                <a:gd name="connsiteY2563" fmla="*/ 2084831 h 5922355"/>
                <a:gd name="connsiteX2564" fmla="*/ 469116 w 2421171"/>
                <a:gd name="connsiteY2564" fmla="*/ 2184303 h 5922355"/>
                <a:gd name="connsiteX2565" fmla="*/ 465688 w 2421171"/>
                <a:gd name="connsiteY2565" fmla="*/ 2181495 h 5922355"/>
                <a:gd name="connsiteX2566" fmla="*/ 468217 w 2421171"/>
                <a:gd name="connsiteY2566" fmla="*/ 2177788 h 5922355"/>
                <a:gd name="connsiteX2567" fmla="*/ 472375 w 2421171"/>
                <a:gd name="connsiteY2567" fmla="*/ 2179136 h 5922355"/>
                <a:gd name="connsiteX2568" fmla="*/ 469116 w 2421171"/>
                <a:gd name="connsiteY2568" fmla="*/ 2184359 h 5922355"/>
                <a:gd name="connsiteX2569" fmla="*/ 468217 w 2421171"/>
                <a:gd name="connsiteY2569" fmla="*/ 2955140 h 5922355"/>
                <a:gd name="connsiteX2570" fmla="*/ 465968 w 2421171"/>
                <a:gd name="connsiteY2570" fmla="*/ 2958679 h 5922355"/>
                <a:gd name="connsiteX2571" fmla="*/ 462989 w 2421171"/>
                <a:gd name="connsiteY2571" fmla="*/ 2955814 h 5922355"/>
                <a:gd name="connsiteX2572" fmla="*/ 466530 w 2421171"/>
                <a:gd name="connsiteY2572" fmla="*/ 2953792 h 5922355"/>
                <a:gd name="connsiteX2573" fmla="*/ 468217 w 2421171"/>
                <a:gd name="connsiteY2573" fmla="*/ 2955084 h 5922355"/>
                <a:gd name="connsiteX2574" fmla="*/ 457314 w 2421171"/>
                <a:gd name="connsiteY2574" fmla="*/ 4787254 h 5922355"/>
                <a:gd name="connsiteX2575" fmla="*/ 458269 w 2421171"/>
                <a:gd name="connsiteY2575" fmla="*/ 4785120 h 5922355"/>
                <a:gd name="connsiteX2576" fmla="*/ 462034 w 2421171"/>
                <a:gd name="connsiteY2576" fmla="*/ 4786524 h 5922355"/>
                <a:gd name="connsiteX2577" fmla="*/ 461023 w 2421171"/>
                <a:gd name="connsiteY2577" fmla="*/ 4788658 h 5922355"/>
                <a:gd name="connsiteX2578" fmla="*/ 457369 w 2421171"/>
                <a:gd name="connsiteY2578" fmla="*/ 4787198 h 5922355"/>
                <a:gd name="connsiteX2579" fmla="*/ 456695 w 2421171"/>
                <a:gd name="connsiteY2579" fmla="*/ 3741030 h 5922355"/>
                <a:gd name="connsiteX2580" fmla="*/ 460348 w 2421171"/>
                <a:gd name="connsiteY2580" fmla="*/ 3738503 h 5922355"/>
                <a:gd name="connsiteX2581" fmla="*/ 463046 w 2421171"/>
                <a:gd name="connsiteY2581" fmla="*/ 3741929 h 5922355"/>
                <a:gd name="connsiteX2582" fmla="*/ 460236 w 2421171"/>
                <a:gd name="connsiteY2582" fmla="*/ 3745355 h 5922355"/>
                <a:gd name="connsiteX2583" fmla="*/ 456695 w 2421171"/>
                <a:gd name="connsiteY2583" fmla="*/ 3741030 h 5922355"/>
                <a:gd name="connsiteX2584" fmla="*/ 423593 w 2421171"/>
                <a:gd name="connsiteY2584" fmla="*/ 5546858 h 5922355"/>
                <a:gd name="connsiteX2585" fmla="*/ 426965 w 2421171"/>
                <a:gd name="connsiteY2585" fmla="*/ 5544442 h 5922355"/>
                <a:gd name="connsiteX2586" fmla="*/ 430955 w 2421171"/>
                <a:gd name="connsiteY2586" fmla="*/ 5546464 h 5922355"/>
                <a:gd name="connsiteX2587" fmla="*/ 426852 w 2421171"/>
                <a:gd name="connsiteY2587" fmla="*/ 5550003 h 5922355"/>
                <a:gd name="connsiteX2588" fmla="*/ 423593 w 2421171"/>
                <a:gd name="connsiteY2588" fmla="*/ 5546802 h 5922355"/>
                <a:gd name="connsiteX2589" fmla="*/ 419489 w 2421171"/>
                <a:gd name="connsiteY2589" fmla="*/ 4438906 h 5922355"/>
                <a:gd name="connsiteX2590" fmla="*/ 421794 w 2421171"/>
                <a:gd name="connsiteY2590" fmla="*/ 4435480 h 5922355"/>
                <a:gd name="connsiteX2591" fmla="*/ 423480 w 2421171"/>
                <a:gd name="connsiteY2591" fmla="*/ 4436884 h 5922355"/>
                <a:gd name="connsiteX2592" fmla="*/ 421176 w 2421171"/>
                <a:gd name="connsiteY2592" fmla="*/ 4440422 h 5922355"/>
                <a:gd name="connsiteX2593" fmla="*/ 419489 w 2421171"/>
                <a:gd name="connsiteY2593" fmla="*/ 4438962 h 5922355"/>
                <a:gd name="connsiteX2594" fmla="*/ 418534 w 2421171"/>
                <a:gd name="connsiteY2594" fmla="*/ 4551240 h 5922355"/>
                <a:gd name="connsiteX2595" fmla="*/ 415106 w 2421171"/>
                <a:gd name="connsiteY2595" fmla="*/ 4548769 h 5922355"/>
                <a:gd name="connsiteX2596" fmla="*/ 416455 w 2421171"/>
                <a:gd name="connsiteY2596" fmla="*/ 4546972 h 5922355"/>
                <a:gd name="connsiteX2597" fmla="*/ 419827 w 2421171"/>
                <a:gd name="connsiteY2597" fmla="*/ 4549387 h 5922355"/>
                <a:gd name="connsiteX2598" fmla="*/ 418534 w 2421171"/>
                <a:gd name="connsiteY2598" fmla="*/ 4551240 h 5922355"/>
                <a:gd name="connsiteX2599" fmla="*/ 414038 w 2421171"/>
                <a:gd name="connsiteY2599" fmla="*/ 4965641 h 5922355"/>
                <a:gd name="connsiteX2600" fmla="*/ 417017 w 2421171"/>
                <a:gd name="connsiteY2600" fmla="*/ 4962552 h 5922355"/>
                <a:gd name="connsiteX2601" fmla="*/ 418478 w 2421171"/>
                <a:gd name="connsiteY2601" fmla="*/ 4964405 h 5922355"/>
                <a:gd name="connsiteX2602" fmla="*/ 415556 w 2421171"/>
                <a:gd name="connsiteY2602" fmla="*/ 4967494 h 5922355"/>
                <a:gd name="connsiteX2603" fmla="*/ 414038 w 2421171"/>
                <a:gd name="connsiteY2603" fmla="*/ 4965641 h 5922355"/>
                <a:gd name="connsiteX2604" fmla="*/ 417017 w 2421171"/>
                <a:gd name="connsiteY2604" fmla="*/ 3586570 h 5922355"/>
                <a:gd name="connsiteX2605" fmla="*/ 423817 w 2421171"/>
                <a:gd name="connsiteY2605" fmla="*/ 3596119 h 5922355"/>
                <a:gd name="connsiteX2606" fmla="*/ 436294 w 2421171"/>
                <a:gd name="connsiteY2606" fmla="*/ 3633638 h 5922355"/>
                <a:gd name="connsiteX2607" fmla="*/ 434214 w 2421171"/>
                <a:gd name="connsiteY2607" fmla="*/ 3642625 h 5922355"/>
                <a:gd name="connsiteX2608" fmla="*/ 425447 w 2421171"/>
                <a:gd name="connsiteY2608" fmla="*/ 3639087 h 5922355"/>
                <a:gd name="connsiteX2609" fmla="*/ 411397 w 2421171"/>
                <a:gd name="connsiteY2609" fmla="*/ 3602129 h 5922355"/>
                <a:gd name="connsiteX2610" fmla="*/ 416961 w 2421171"/>
                <a:gd name="connsiteY2610" fmla="*/ 3586514 h 5922355"/>
                <a:gd name="connsiteX2611" fmla="*/ 424379 w 2421171"/>
                <a:gd name="connsiteY2611" fmla="*/ 3505240 h 5922355"/>
                <a:gd name="connsiteX2612" fmla="*/ 423255 w 2421171"/>
                <a:gd name="connsiteY2612" fmla="*/ 3503443 h 5922355"/>
                <a:gd name="connsiteX2613" fmla="*/ 425728 w 2421171"/>
                <a:gd name="connsiteY2613" fmla="*/ 3500522 h 5922355"/>
                <a:gd name="connsiteX2614" fmla="*/ 427863 w 2421171"/>
                <a:gd name="connsiteY2614" fmla="*/ 3503949 h 5922355"/>
                <a:gd name="connsiteX2615" fmla="*/ 424379 w 2421171"/>
                <a:gd name="connsiteY2615" fmla="*/ 3505240 h 5922355"/>
                <a:gd name="connsiteX2616" fmla="*/ 406113 w 2421171"/>
                <a:gd name="connsiteY2616" fmla="*/ 4378919 h 5922355"/>
                <a:gd name="connsiteX2617" fmla="*/ 404034 w 2421171"/>
                <a:gd name="connsiteY2617" fmla="*/ 4377852 h 5922355"/>
                <a:gd name="connsiteX2618" fmla="*/ 405439 w 2421171"/>
                <a:gd name="connsiteY2618" fmla="*/ 4374033 h 5922355"/>
                <a:gd name="connsiteX2619" fmla="*/ 407518 w 2421171"/>
                <a:gd name="connsiteY2619" fmla="*/ 4374988 h 5922355"/>
                <a:gd name="connsiteX2620" fmla="*/ 406170 w 2421171"/>
                <a:gd name="connsiteY2620" fmla="*/ 4378863 h 5922355"/>
                <a:gd name="connsiteX2621" fmla="*/ 404034 w 2421171"/>
                <a:gd name="connsiteY2621" fmla="*/ 5235187 h 5922355"/>
                <a:gd name="connsiteX2622" fmla="*/ 400325 w 2421171"/>
                <a:gd name="connsiteY2622" fmla="*/ 5237939 h 5922355"/>
                <a:gd name="connsiteX2623" fmla="*/ 398695 w 2421171"/>
                <a:gd name="connsiteY2623" fmla="*/ 5234344 h 5922355"/>
                <a:gd name="connsiteX2624" fmla="*/ 402461 w 2421171"/>
                <a:gd name="connsiteY2624" fmla="*/ 5231760 h 5922355"/>
                <a:gd name="connsiteX2625" fmla="*/ 404090 w 2421171"/>
                <a:gd name="connsiteY2625" fmla="*/ 5235187 h 5922355"/>
                <a:gd name="connsiteX2626" fmla="*/ 395323 w 2421171"/>
                <a:gd name="connsiteY2626" fmla="*/ 5542027 h 5922355"/>
                <a:gd name="connsiteX2627" fmla="*/ 399201 w 2421171"/>
                <a:gd name="connsiteY2627" fmla="*/ 5540117 h 5922355"/>
                <a:gd name="connsiteX2628" fmla="*/ 402910 w 2421171"/>
                <a:gd name="connsiteY2628" fmla="*/ 5544780 h 5922355"/>
                <a:gd name="connsiteX2629" fmla="*/ 398976 w 2421171"/>
                <a:gd name="connsiteY2629" fmla="*/ 5546802 h 5922355"/>
                <a:gd name="connsiteX2630" fmla="*/ 395267 w 2421171"/>
                <a:gd name="connsiteY2630" fmla="*/ 5542027 h 5922355"/>
                <a:gd name="connsiteX2631" fmla="*/ 389815 w 2421171"/>
                <a:gd name="connsiteY2631" fmla="*/ 5261304 h 5922355"/>
                <a:gd name="connsiteX2632" fmla="*/ 394255 w 2421171"/>
                <a:gd name="connsiteY2632" fmla="*/ 5257485 h 5922355"/>
                <a:gd name="connsiteX2633" fmla="*/ 397739 w 2421171"/>
                <a:gd name="connsiteY2633" fmla="*/ 5260237 h 5922355"/>
                <a:gd name="connsiteX2634" fmla="*/ 393244 w 2421171"/>
                <a:gd name="connsiteY2634" fmla="*/ 5264169 h 5922355"/>
                <a:gd name="connsiteX2635" fmla="*/ 389815 w 2421171"/>
                <a:gd name="connsiteY2635" fmla="*/ 5261304 h 5922355"/>
                <a:gd name="connsiteX2636" fmla="*/ 372168 w 2421171"/>
                <a:gd name="connsiteY2636" fmla="*/ 5594768 h 5922355"/>
                <a:gd name="connsiteX2637" fmla="*/ 374809 w 2421171"/>
                <a:gd name="connsiteY2637" fmla="*/ 5591173 h 5922355"/>
                <a:gd name="connsiteX2638" fmla="*/ 378069 w 2421171"/>
                <a:gd name="connsiteY2638" fmla="*/ 5595105 h 5922355"/>
                <a:gd name="connsiteX2639" fmla="*/ 374697 w 2421171"/>
                <a:gd name="connsiteY2639" fmla="*/ 5597970 h 5922355"/>
                <a:gd name="connsiteX2640" fmla="*/ 372168 w 2421171"/>
                <a:gd name="connsiteY2640" fmla="*/ 5594768 h 5922355"/>
                <a:gd name="connsiteX2641" fmla="*/ 353621 w 2421171"/>
                <a:gd name="connsiteY2641" fmla="*/ 5477941 h 5922355"/>
                <a:gd name="connsiteX2642" fmla="*/ 361714 w 2421171"/>
                <a:gd name="connsiteY2642" fmla="*/ 5473560 h 5922355"/>
                <a:gd name="connsiteX2643" fmla="*/ 369470 w 2421171"/>
                <a:gd name="connsiteY2643" fmla="*/ 5479120 h 5922355"/>
                <a:gd name="connsiteX2644" fmla="*/ 362951 w 2421171"/>
                <a:gd name="connsiteY2644" fmla="*/ 5484737 h 5922355"/>
                <a:gd name="connsiteX2645" fmla="*/ 353565 w 2421171"/>
                <a:gd name="connsiteY2645" fmla="*/ 5477941 h 5922355"/>
                <a:gd name="connsiteX2646" fmla="*/ 344011 w 2421171"/>
                <a:gd name="connsiteY2646" fmla="*/ 5184973 h 5922355"/>
                <a:gd name="connsiteX2647" fmla="*/ 349069 w 2421171"/>
                <a:gd name="connsiteY2647" fmla="*/ 5177391 h 5922355"/>
                <a:gd name="connsiteX2648" fmla="*/ 351598 w 2421171"/>
                <a:gd name="connsiteY2648" fmla="*/ 5181154 h 5922355"/>
                <a:gd name="connsiteX2649" fmla="*/ 346990 w 2421171"/>
                <a:gd name="connsiteY2649" fmla="*/ 5188793 h 5922355"/>
                <a:gd name="connsiteX2650" fmla="*/ 344067 w 2421171"/>
                <a:gd name="connsiteY2650" fmla="*/ 5184973 h 5922355"/>
                <a:gd name="connsiteX2651" fmla="*/ 330747 w 2421171"/>
                <a:gd name="connsiteY2651" fmla="*/ 1662455 h 5922355"/>
                <a:gd name="connsiteX2652" fmla="*/ 345360 w 2421171"/>
                <a:gd name="connsiteY2652" fmla="*/ 1641280 h 5922355"/>
                <a:gd name="connsiteX2653" fmla="*/ 330747 w 2421171"/>
                <a:gd name="connsiteY2653" fmla="*/ 1662455 h 5922355"/>
                <a:gd name="connsiteX2654" fmla="*/ 339908 w 2421171"/>
                <a:gd name="connsiteY2654" fmla="*/ 2439583 h 5922355"/>
                <a:gd name="connsiteX2655" fmla="*/ 335581 w 2421171"/>
                <a:gd name="connsiteY2655" fmla="*/ 2436999 h 5922355"/>
                <a:gd name="connsiteX2656" fmla="*/ 338559 w 2421171"/>
                <a:gd name="connsiteY2656" fmla="*/ 2429192 h 5922355"/>
                <a:gd name="connsiteX2657" fmla="*/ 343168 w 2421171"/>
                <a:gd name="connsiteY2657" fmla="*/ 2434584 h 5922355"/>
                <a:gd name="connsiteX2658" fmla="*/ 339908 w 2421171"/>
                <a:gd name="connsiteY2658" fmla="*/ 2439583 h 5922355"/>
                <a:gd name="connsiteX2659" fmla="*/ 337098 w 2421171"/>
                <a:gd name="connsiteY2659" fmla="*/ 5336905 h 5922355"/>
                <a:gd name="connsiteX2660" fmla="*/ 340133 w 2421171"/>
                <a:gd name="connsiteY2660" fmla="*/ 5340050 h 5922355"/>
                <a:gd name="connsiteX2661" fmla="*/ 336986 w 2421171"/>
                <a:gd name="connsiteY2661" fmla="*/ 5345162 h 5922355"/>
                <a:gd name="connsiteX2662" fmla="*/ 333782 w 2421171"/>
                <a:gd name="connsiteY2662" fmla="*/ 5341960 h 5922355"/>
                <a:gd name="connsiteX2663" fmla="*/ 337098 w 2421171"/>
                <a:gd name="connsiteY2663" fmla="*/ 5336905 h 5922355"/>
                <a:gd name="connsiteX2664" fmla="*/ 327543 w 2421171"/>
                <a:gd name="connsiteY2664" fmla="*/ 2120273 h 5922355"/>
                <a:gd name="connsiteX2665" fmla="*/ 331197 w 2421171"/>
                <a:gd name="connsiteY2665" fmla="*/ 2114768 h 5922355"/>
                <a:gd name="connsiteX2666" fmla="*/ 339290 w 2421171"/>
                <a:gd name="connsiteY2666" fmla="*/ 2117127 h 5922355"/>
                <a:gd name="connsiteX2667" fmla="*/ 335524 w 2421171"/>
                <a:gd name="connsiteY2667" fmla="*/ 2123643 h 5922355"/>
                <a:gd name="connsiteX2668" fmla="*/ 327543 w 2421171"/>
                <a:gd name="connsiteY2668" fmla="*/ 2120273 h 5922355"/>
                <a:gd name="connsiteX2669" fmla="*/ 326138 w 2421171"/>
                <a:gd name="connsiteY2669" fmla="*/ 5091062 h 5922355"/>
                <a:gd name="connsiteX2670" fmla="*/ 327712 w 2421171"/>
                <a:gd name="connsiteY2670" fmla="*/ 5089658 h 5922355"/>
                <a:gd name="connsiteX2671" fmla="*/ 331365 w 2421171"/>
                <a:gd name="connsiteY2671" fmla="*/ 5091455 h 5922355"/>
                <a:gd name="connsiteX2672" fmla="*/ 328555 w 2421171"/>
                <a:gd name="connsiteY2672" fmla="*/ 5094488 h 5922355"/>
                <a:gd name="connsiteX2673" fmla="*/ 326082 w 2421171"/>
                <a:gd name="connsiteY2673" fmla="*/ 5091062 h 5922355"/>
                <a:gd name="connsiteX2674" fmla="*/ 306805 w 2421171"/>
                <a:gd name="connsiteY2674" fmla="*/ 4420933 h 5922355"/>
                <a:gd name="connsiteX2675" fmla="*/ 316359 w 2421171"/>
                <a:gd name="connsiteY2675" fmla="*/ 4410317 h 5922355"/>
                <a:gd name="connsiteX2676" fmla="*/ 320406 w 2421171"/>
                <a:gd name="connsiteY2676" fmla="*/ 4416102 h 5922355"/>
                <a:gd name="connsiteX2677" fmla="*/ 311920 w 2421171"/>
                <a:gd name="connsiteY2677" fmla="*/ 4428178 h 5922355"/>
                <a:gd name="connsiteX2678" fmla="*/ 306749 w 2421171"/>
                <a:gd name="connsiteY2678" fmla="*/ 4420933 h 5922355"/>
                <a:gd name="connsiteX2679" fmla="*/ 312875 w 2421171"/>
                <a:gd name="connsiteY2679" fmla="*/ 3278157 h 5922355"/>
                <a:gd name="connsiteX2680" fmla="*/ 316135 w 2421171"/>
                <a:gd name="connsiteY2680" fmla="*/ 3284504 h 5922355"/>
                <a:gd name="connsiteX2681" fmla="*/ 310570 w 2421171"/>
                <a:gd name="connsiteY2681" fmla="*/ 3288492 h 5922355"/>
                <a:gd name="connsiteX2682" fmla="*/ 307367 w 2421171"/>
                <a:gd name="connsiteY2682" fmla="*/ 3282145 h 5922355"/>
                <a:gd name="connsiteX2683" fmla="*/ 312819 w 2421171"/>
                <a:gd name="connsiteY2683" fmla="*/ 3278157 h 5922355"/>
                <a:gd name="connsiteX2684" fmla="*/ 309728 w 2421171"/>
                <a:gd name="connsiteY2684" fmla="*/ 2201827 h 5922355"/>
                <a:gd name="connsiteX2685" fmla="*/ 313044 w 2421171"/>
                <a:gd name="connsiteY2685" fmla="*/ 2196435 h 5922355"/>
                <a:gd name="connsiteX2686" fmla="*/ 317764 w 2421171"/>
                <a:gd name="connsiteY2686" fmla="*/ 2201659 h 5922355"/>
                <a:gd name="connsiteX2687" fmla="*/ 315123 w 2421171"/>
                <a:gd name="connsiteY2687" fmla="*/ 2206265 h 5922355"/>
                <a:gd name="connsiteX2688" fmla="*/ 309728 w 2421171"/>
                <a:gd name="connsiteY2688" fmla="*/ 2201827 h 5922355"/>
                <a:gd name="connsiteX2689" fmla="*/ 304501 w 2421171"/>
                <a:gd name="connsiteY2689" fmla="*/ 5241309 h 5922355"/>
                <a:gd name="connsiteX2690" fmla="*/ 307536 w 2421171"/>
                <a:gd name="connsiteY2690" fmla="*/ 5239062 h 5922355"/>
                <a:gd name="connsiteX2691" fmla="*/ 309110 w 2421171"/>
                <a:gd name="connsiteY2691" fmla="*/ 5243612 h 5922355"/>
                <a:gd name="connsiteX2692" fmla="*/ 306187 w 2421171"/>
                <a:gd name="connsiteY2692" fmla="*/ 5245746 h 5922355"/>
                <a:gd name="connsiteX2693" fmla="*/ 304501 w 2421171"/>
                <a:gd name="connsiteY2693" fmla="*/ 5241309 h 5922355"/>
                <a:gd name="connsiteX2694" fmla="*/ 280503 w 2421171"/>
                <a:gd name="connsiteY2694" fmla="*/ 5303036 h 5922355"/>
                <a:gd name="connsiteX2695" fmla="*/ 294160 w 2421171"/>
                <a:gd name="connsiteY2695" fmla="*/ 5333198 h 5922355"/>
                <a:gd name="connsiteX2696" fmla="*/ 280503 w 2421171"/>
                <a:gd name="connsiteY2696" fmla="*/ 5303036 h 5922355"/>
                <a:gd name="connsiteX2697" fmla="*/ 281683 w 2421171"/>
                <a:gd name="connsiteY2697" fmla="*/ 4877234 h 5922355"/>
                <a:gd name="connsiteX2698" fmla="*/ 291237 w 2421171"/>
                <a:gd name="connsiteY2698" fmla="*/ 4874369 h 5922355"/>
                <a:gd name="connsiteX2699" fmla="*/ 295227 w 2421171"/>
                <a:gd name="connsiteY2699" fmla="*/ 4885940 h 5922355"/>
                <a:gd name="connsiteX2700" fmla="*/ 291406 w 2421171"/>
                <a:gd name="connsiteY2700" fmla="*/ 4898297 h 5922355"/>
                <a:gd name="connsiteX2701" fmla="*/ 282414 w 2421171"/>
                <a:gd name="connsiteY2701" fmla="*/ 4889366 h 5922355"/>
                <a:gd name="connsiteX2702" fmla="*/ 281739 w 2421171"/>
                <a:gd name="connsiteY2702" fmla="*/ 4877290 h 5922355"/>
                <a:gd name="connsiteX2703" fmla="*/ 289607 w 2421171"/>
                <a:gd name="connsiteY2703" fmla="*/ 2963004 h 5922355"/>
                <a:gd name="connsiteX2704" fmla="*/ 288540 w 2421171"/>
                <a:gd name="connsiteY2704" fmla="*/ 2960869 h 5922355"/>
                <a:gd name="connsiteX2705" fmla="*/ 292249 w 2421171"/>
                <a:gd name="connsiteY2705" fmla="*/ 2958847 h 5922355"/>
                <a:gd name="connsiteX2706" fmla="*/ 293260 w 2421171"/>
                <a:gd name="connsiteY2706" fmla="*/ 2960869 h 5922355"/>
                <a:gd name="connsiteX2707" fmla="*/ 289551 w 2421171"/>
                <a:gd name="connsiteY2707" fmla="*/ 2963004 h 5922355"/>
                <a:gd name="connsiteX2708" fmla="*/ 287865 w 2421171"/>
                <a:gd name="connsiteY2708" fmla="*/ 4135772 h 5922355"/>
                <a:gd name="connsiteX2709" fmla="*/ 283650 w 2421171"/>
                <a:gd name="connsiteY2709" fmla="*/ 4135997 h 5922355"/>
                <a:gd name="connsiteX2710" fmla="*/ 283650 w 2421171"/>
                <a:gd name="connsiteY2710" fmla="*/ 4133694 h 5922355"/>
                <a:gd name="connsiteX2711" fmla="*/ 287753 w 2421171"/>
                <a:gd name="connsiteY2711" fmla="*/ 4133413 h 5922355"/>
                <a:gd name="connsiteX2712" fmla="*/ 287753 w 2421171"/>
                <a:gd name="connsiteY2712" fmla="*/ 4135716 h 5922355"/>
                <a:gd name="connsiteX2713" fmla="*/ 277074 w 2421171"/>
                <a:gd name="connsiteY2713" fmla="*/ 4587805 h 5922355"/>
                <a:gd name="connsiteX2714" fmla="*/ 280446 w 2421171"/>
                <a:gd name="connsiteY2714" fmla="*/ 4584996 h 5922355"/>
                <a:gd name="connsiteX2715" fmla="*/ 283819 w 2421171"/>
                <a:gd name="connsiteY2715" fmla="*/ 4587917 h 5922355"/>
                <a:gd name="connsiteX2716" fmla="*/ 279548 w 2421171"/>
                <a:gd name="connsiteY2716" fmla="*/ 4591624 h 5922355"/>
                <a:gd name="connsiteX2717" fmla="*/ 277074 w 2421171"/>
                <a:gd name="connsiteY2717" fmla="*/ 4587805 h 5922355"/>
                <a:gd name="connsiteX2718" fmla="*/ 260719 w 2421171"/>
                <a:gd name="connsiteY2718" fmla="*/ 2672788 h 5922355"/>
                <a:gd name="connsiteX2719" fmla="*/ 256842 w 2421171"/>
                <a:gd name="connsiteY2719" fmla="*/ 2669474 h 5922355"/>
                <a:gd name="connsiteX2720" fmla="*/ 260326 w 2421171"/>
                <a:gd name="connsiteY2720" fmla="*/ 2666722 h 5922355"/>
                <a:gd name="connsiteX2721" fmla="*/ 263473 w 2421171"/>
                <a:gd name="connsiteY2721" fmla="*/ 2669250 h 5922355"/>
                <a:gd name="connsiteX2722" fmla="*/ 260719 w 2421171"/>
                <a:gd name="connsiteY2722" fmla="*/ 2672788 h 5922355"/>
                <a:gd name="connsiteX2723" fmla="*/ 255549 w 2421171"/>
                <a:gd name="connsiteY2723" fmla="*/ 3756139 h 5922355"/>
                <a:gd name="connsiteX2724" fmla="*/ 257347 w 2421171"/>
                <a:gd name="connsiteY2724" fmla="*/ 3755016 h 5922355"/>
                <a:gd name="connsiteX2725" fmla="*/ 260045 w 2421171"/>
                <a:gd name="connsiteY2725" fmla="*/ 3758105 h 5922355"/>
                <a:gd name="connsiteX2726" fmla="*/ 256673 w 2421171"/>
                <a:gd name="connsiteY2726" fmla="*/ 3760407 h 5922355"/>
                <a:gd name="connsiteX2727" fmla="*/ 255549 w 2421171"/>
                <a:gd name="connsiteY2727" fmla="*/ 3756139 h 5922355"/>
                <a:gd name="connsiteX2728" fmla="*/ 239587 w 2421171"/>
                <a:gd name="connsiteY2728" fmla="*/ 3207555 h 5922355"/>
                <a:gd name="connsiteX2729" fmla="*/ 243466 w 2421171"/>
                <a:gd name="connsiteY2729" fmla="*/ 3206769 h 5922355"/>
                <a:gd name="connsiteX2730" fmla="*/ 243241 w 2421171"/>
                <a:gd name="connsiteY2730" fmla="*/ 3211037 h 5922355"/>
                <a:gd name="connsiteX2731" fmla="*/ 239532 w 2421171"/>
                <a:gd name="connsiteY2731" fmla="*/ 3209802 h 5922355"/>
                <a:gd name="connsiteX2732" fmla="*/ 239587 w 2421171"/>
                <a:gd name="connsiteY2732" fmla="*/ 3207555 h 5922355"/>
                <a:gd name="connsiteX2733" fmla="*/ 232338 w 2421171"/>
                <a:gd name="connsiteY2733" fmla="*/ 3466429 h 5922355"/>
                <a:gd name="connsiteX2734" fmla="*/ 233181 w 2421171"/>
                <a:gd name="connsiteY2734" fmla="*/ 3464295 h 5922355"/>
                <a:gd name="connsiteX2735" fmla="*/ 237115 w 2421171"/>
                <a:gd name="connsiteY2735" fmla="*/ 3466092 h 5922355"/>
                <a:gd name="connsiteX2736" fmla="*/ 236215 w 2421171"/>
                <a:gd name="connsiteY2736" fmla="*/ 3468395 h 5922355"/>
                <a:gd name="connsiteX2737" fmla="*/ 232338 w 2421171"/>
                <a:gd name="connsiteY2737" fmla="*/ 3466485 h 5922355"/>
                <a:gd name="connsiteX2738" fmla="*/ 231326 w 2421171"/>
                <a:gd name="connsiteY2738" fmla="*/ 2552759 h 5922355"/>
                <a:gd name="connsiteX2739" fmla="*/ 251840 w 2421171"/>
                <a:gd name="connsiteY2739" fmla="*/ 2573260 h 5922355"/>
                <a:gd name="connsiteX2740" fmla="*/ 231326 w 2421171"/>
                <a:gd name="connsiteY2740" fmla="*/ 2552759 h 5922355"/>
                <a:gd name="connsiteX2741" fmla="*/ 217276 w 2421171"/>
                <a:gd name="connsiteY2741" fmla="*/ 5209013 h 5922355"/>
                <a:gd name="connsiteX2742" fmla="*/ 215027 w 2421171"/>
                <a:gd name="connsiteY2742" fmla="*/ 5205418 h 5922355"/>
                <a:gd name="connsiteX2743" fmla="*/ 217163 w 2421171"/>
                <a:gd name="connsiteY2743" fmla="*/ 5204295 h 5922355"/>
                <a:gd name="connsiteX2744" fmla="*/ 219299 w 2421171"/>
                <a:gd name="connsiteY2744" fmla="*/ 5207889 h 5922355"/>
                <a:gd name="connsiteX2745" fmla="*/ 217276 w 2421171"/>
                <a:gd name="connsiteY2745" fmla="*/ 5209013 h 5922355"/>
                <a:gd name="connsiteX2746" fmla="*/ 210194 w 2421171"/>
                <a:gd name="connsiteY2746" fmla="*/ 5281244 h 5922355"/>
                <a:gd name="connsiteX2747" fmla="*/ 211768 w 2421171"/>
                <a:gd name="connsiteY2747" fmla="*/ 5279839 h 5922355"/>
                <a:gd name="connsiteX2748" fmla="*/ 215421 w 2421171"/>
                <a:gd name="connsiteY2748" fmla="*/ 5281637 h 5922355"/>
                <a:gd name="connsiteX2749" fmla="*/ 212611 w 2421171"/>
                <a:gd name="connsiteY2749" fmla="*/ 5284670 h 5922355"/>
                <a:gd name="connsiteX2750" fmla="*/ 210138 w 2421171"/>
                <a:gd name="connsiteY2750" fmla="*/ 5281244 h 5922355"/>
                <a:gd name="connsiteX2751" fmla="*/ 199572 w 2421171"/>
                <a:gd name="connsiteY2751" fmla="*/ 4913069 h 5922355"/>
                <a:gd name="connsiteX2752" fmla="*/ 203056 w 2421171"/>
                <a:gd name="connsiteY2752" fmla="*/ 4911159 h 5922355"/>
                <a:gd name="connsiteX2753" fmla="*/ 205417 w 2421171"/>
                <a:gd name="connsiteY2753" fmla="*/ 4915203 h 5922355"/>
                <a:gd name="connsiteX2754" fmla="*/ 201764 w 2421171"/>
                <a:gd name="connsiteY2754" fmla="*/ 4917169 h 5922355"/>
                <a:gd name="connsiteX2755" fmla="*/ 199572 w 2421171"/>
                <a:gd name="connsiteY2755" fmla="*/ 4913069 h 5922355"/>
                <a:gd name="connsiteX2756" fmla="*/ 190074 w 2421171"/>
                <a:gd name="connsiteY2756" fmla="*/ 5176099 h 5922355"/>
                <a:gd name="connsiteX2757" fmla="*/ 195189 w 2421171"/>
                <a:gd name="connsiteY2757" fmla="*/ 5168404 h 5922355"/>
                <a:gd name="connsiteX2758" fmla="*/ 200584 w 2421171"/>
                <a:gd name="connsiteY2758" fmla="*/ 5176099 h 5922355"/>
                <a:gd name="connsiteX2759" fmla="*/ 195189 w 2421171"/>
                <a:gd name="connsiteY2759" fmla="*/ 5184018 h 5922355"/>
                <a:gd name="connsiteX2760" fmla="*/ 190018 w 2421171"/>
                <a:gd name="connsiteY2760" fmla="*/ 5176155 h 5922355"/>
                <a:gd name="connsiteX2761" fmla="*/ 181981 w 2421171"/>
                <a:gd name="connsiteY2761" fmla="*/ 5639421 h 5922355"/>
                <a:gd name="connsiteX2762" fmla="*/ 186590 w 2421171"/>
                <a:gd name="connsiteY2762" fmla="*/ 5637062 h 5922355"/>
                <a:gd name="connsiteX2763" fmla="*/ 189343 w 2421171"/>
                <a:gd name="connsiteY2763" fmla="*/ 5643353 h 5922355"/>
                <a:gd name="connsiteX2764" fmla="*/ 185353 w 2421171"/>
                <a:gd name="connsiteY2764" fmla="*/ 5645543 h 5922355"/>
                <a:gd name="connsiteX2765" fmla="*/ 181981 w 2421171"/>
                <a:gd name="connsiteY2765" fmla="*/ 5639421 h 5922355"/>
                <a:gd name="connsiteX2766" fmla="*/ 169223 w 2421171"/>
                <a:gd name="connsiteY2766" fmla="*/ 2366172 h 5922355"/>
                <a:gd name="connsiteX2767" fmla="*/ 171752 w 2421171"/>
                <a:gd name="connsiteY2767" fmla="*/ 2362746 h 5922355"/>
                <a:gd name="connsiteX2768" fmla="*/ 176080 w 2421171"/>
                <a:gd name="connsiteY2768" fmla="*/ 2364543 h 5922355"/>
                <a:gd name="connsiteX2769" fmla="*/ 173607 w 2421171"/>
                <a:gd name="connsiteY2769" fmla="*/ 2367969 h 5922355"/>
                <a:gd name="connsiteX2770" fmla="*/ 169223 w 2421171"/>
                <a:gd name="connsiteY2770" fmla="*/ 2366172 h 5922355"/>
                <a:gd name="connsiteX2771" fmla="*/ 161692 w 2421171"/>
                <a:gd name="connsiteY2771" fmla="*/ 2521306 h 5922355"/>
                <a:gd name="connsiteX2772" fmla="*/ 157814 w 2421171"/>
                <a:gd name="connsiteY2772" fmla="*/ 2515633 h 5922355"/>
                <a:gd name="connsiteX2773" fmla="*/ 163715 w 2421171"/>
                <a:gd name="connsiteY2773" fmla="*/ 2512038 h 5922355"/>
                <a:gd name="connsiteX2774" fmla="*/ 168830 w 2421171"/>
                <a:gd name="connsiteY2774" fmla="*/ 2516700 h 5922355"/>
                <a:gd name="connsiteX2775" fmla="*/ 161692 w 2421171"/>
                <a:gd name="connsiteY2775" fmla="*/ 2521306 h 5922355"/>
                <a:gd name="connsiteX2776" fmla="*/ 158432 w 2421171"/>
                <a:gd name="connsiteY2776" fmla="*/ 2850164 h 5922355"/>
                <a:gd name="connsiteX2777" fmla="*/ 156578 w 2421171"/>
                <a:gd name="connsiteY2777" fmla="*/ 2845783 h 5922355"/>
                <a:gd name="connsiteX2778" fmla="*/ 159950 w 2421171"/>
                <a:gd name="connsiteY2778" fmla="*/ 2843143 h 5922355"/>
                <a:gd name="connsiteX2779" fmla="*/ 161748 w 2421171"/>
                <a:gd name="connsiteY2779" fmla="*/ 2847749 h 5922355"/>
                <a:gd name="connsiteX2780" fmla="*/ 158489 w 2421171"/>
                <a:gd name="connsiteY2780" fmla="*/ 2850220 h 5922355"/>
                <a:gd name="connsiteX2781" fmla="*/ 150452 w 2421171"/>
                <a:gd name="connsiteY2781" fmla="*/ 4999566 h 5922355"/>
                <a:gd name="connsiteX2782" fmla="*/ 151745 w 2421171"/>
                <a:gd name="connsiteY2782" fmla="*/ 4995185 h 5922355"/>
                <a:gd name="connsiteX2783" fmla="*/ 155173 w 2421171"/>
                <a:gd name="connsiteY2783" fmla="*/ 4998274 h 5922355"/>
                <a:gd name="connsiteX2784" fmla="*/ 153992 w 2421171"/>
                <a:gd name="connsiteY2784" fmla="*/ 5002655 h 5922355"/>
                <a:gd name="connsiteX2785" fmla="*/ 150395 w 2421171"/>
                <a:gd name="connsiteY2785" fmla="*/ 4999566 h 5922355"/>
                <a:gd name="connsiteX2786" fmla="*/ 149103 w 2421171"/>
                <a:gd name="connsiteY2786" fmla="*/ 4298376 h 5922355"/>
                <a:gd name="connsiteX2787" fmla="*/ 154779 w 2421171"/>
                <a:gd name="connsiteY2787" fmla="*/ 4295680 h 5922355"/>
                <a:gd name="connsiteX2788" fmla="*/ 157140 w 2421171"/>
                <a:gd name="connsiteY2788" fmla="*/ 4299218 h 5922355"/>
                <a:gd name="connsiteX2789" fmla="*/ 151351 w 2421171"/>
                <a:gd name="connsiteY2789" fmla="*/ 4301858 h 5922355"/>
                <a:gd name="connsiteX2790" fmla="*/ 149103 w 2421171"/>
                <a:gd name="connsiteY2790" fmla="*/ 4298376 h 5922355"/>
                <a:gd name="connsiteX2791" fmla="*/ 145787 w 2421171"/>
                <a:gd name="connsiteY2791" fmla="*/ 5351902 h 5922355"/>
                <a:gd name="connsiteX2792" fmla="*/ 142303 w 2421171"/>
                <a:gd name="connsiteY2792" fmla="*/ 5348251 h 5922355"/>
                <a:gd name="connsiteX2793" fmla="*/ 145056 w 2421171"/>
                <a:gd name="connsiteY2793" fmla="*/ 5345723 h 5922355"/>
                <a:gd name="connsiteX2794" fmla="*/ 148428 w 2421171"/>
                <a:gd name="connsiteY2794" fmla="*/ 5349093 h 5922355"/>
                <a:gd name="connsiteX2795" fmla="*/ 145843 w 2421171"/>
                <a:gd name="connsiteY2795" fmla="*/ 5351902 h 5922355"/>
                <a:gd name="connsiteX2796" fmla="*/ 140616 w 2421171"/>
                <a:gd name="connsiteY2796" fmla="*/ 5502766 h 5922355"/>
                <a:gd name="connsiteX2797" fmla="*/ 142639 w 2421171"/>
                <a:gd name="connsiteY2797" fmla="*/ 5498835 h 5922355"/>
                <a:gd name="connsiteX2798" fmla="*/ 147361 w 2421171"/>
                <a:gd name="connsiteY2798" fmla="*/ 5501306 h 5922355"/>
                <a:gd name="connsiteX2799" fmla="*/ 144495 w 2421171"/>
                <a:gd name="connsiteY2799" fmla="*/ 5504676 h 5922355"/>
                <a:gd name="connsiteX2800" fmla="*/ 140616 w 2421171"/>
                <a:gd name="connsiteY2800" fmla="*/ 5502822 h 5922355"/>
                <a:gd name="connsiteX2801" fmla="*/ 125835 w 2421171"/>
                <a:gd name="connsiteY2801" fmla="*/ 4931884 h 5922355"/>
                <a:gd name="connsiteX2802" fmla="*/ 131287 w 2421171"/>
                <a:gd name="connsiteY2802" fmla="*/ 4909979 h 5922355"/>
                <a:gd name="connsiteX2803" fmla="*/ 147248 w 2421171"/>
                <a:gd name="connsiteY2803" fmla="*/ 4952666 h 5922355"/>
                <a:gd name="connsiteX2804" fmla="*/ 143539 w 2421171"/>
                <a:gd name="connsiteY2804" fmla="*/ 4963787 h 5922355"/>
                <a:gd name="connsiteX2805" fmla="*/ 133367 w 2421171"/>
                <a:gd name="connsiteY2805" fmla="*/ 4957777 h 5922355"/>
                <a:gd name="connsiteX2806" fmla="*/ 125891 w 2421171"/>
                <a:gd name="connsiteY2806" fmla="*/ 4931941 h 5922355"/>
                <a:gd name="connsiteX2807" fmla="*/ 144382 w 2421171"/>
                <a:gd name="connsiteY2807" fmla="*/ 3767934 h 5922355"/>
                <a:gd name="connsiteX2808" fmla="*/ 108300 w 2421171"/>
                <a:gd name="connsiteY2808" fmla="*/ 3767822 h 5922355"/>
                <a:gd name="connsiteX2809" fmla="*/ 105490 w 2421171"/>
                <a:gd name="connsiteY2809" fmla="*/ 3761362 h 5922355"/>
                <a:gd name="connsiteX2810" fmla="*/ 110942 w 2421171"/>
                <a:gd name="connsiteY2810" fmla="*/ 3756981 h 5922355"/>
                <a:gd name="connsiteX2811" fmla="*/ 144382 w 2421171"/>
                <a:gd name="connsiteY2811" fmla="*/ 3767990 h 5922355"/>
                <a:gd name="connsiteX2812" fmla="*/ 112572 w 2421171"/>
                <a:gd name="connsiteY2812" fmla="*/ 3385885 h 5922355"/>
                <a:gd name="connsiteX2813" fmla="*/ 109425 w 2421171"/>
                <a:gd name="connsiteY2813" fmla="*/ 3382796 h 5922355"/>
                <a:gd name="connsiteX2814" fmla="*/ 112684 w 2421171"/>
                <a:gd name="connsiteY2814" fmla="*/ 3379595 h 5922355"/>
                <a:gd name="connsiteX2815" fmla="*/ 116056 w 2421171"/>
                <a:gd name="connsiteY2815" fmla="*/ 3382684 h 5922355"/>
                <a:gd name="connsiteX2816" fmla="*/ 112572 w 2421171"/>
                <a:gd name="connsiteY2816" fmla="*/ 3385942 h 5922355"/>
                <a:gd name="connsiteX2817" fmla="*/ 107795 w 2421171"/>
                <a:gd name="connsiteY2817" fmla="*/ 4113249 h 5922355"/>
                <a:gd name="connsiteX2818" fmla="*/ 97734 w 2421171"/>
                <a:gd name="connsiteY2818" fmla="*/ 4080167 h 5922355"/>
                <a:gd name="connsiteX2819" fmla="*/ 99758 w 2421171"/>
                <a:gd name="connsiteY2819" fmla="*/ 4070731 h 5922355"/>
                <a:gd name="connsiteX2820" fmla="*/ 111617 w 2421171"/>
                <a:gd name="connsiteY2820" fmla="*/ 4071011 h 5922355"/>
                <a:gd name="connsiteX2821" fmla="*/ 107795 w 2421171"/>
                <a:gd name="connsiteY2821" fmla="*/ 4113249 h 5922355"/>
                <a:gd name="connsiteX2822" fmla="*/ 109143 w 2421171"/>
                <a:gd name="connsiteY2822" fmla="*/ 4466765 h 5922355"/>
                <a:gd name="connsiteX2823" fmla="*/ 112740 w 2421171"/>
                <a:gd name="connsiteY2823" fmla="*/ 4469180 h 5922355"/>
                <a:gd name="connsiteX2824" fmla="*/ 109874 w 2421171"/>
                <a:gd name="connsiteY2824" fmla="*/ 4472382 h 5922355"/>
                <a:gd name="connsiteX2825" fmla="*/ 107851 w 2421171"/>
                <a:gd name="connsiteY2825" fmla="*/ 4468562 h 5922355"/>
                <a:gd name="connsiteX2826" fmla="*/ 109200 w 2421171"/>
                <a:gd name="connsiteY2826" fmla="*/ 4466765 h 5922355"/>
                <a:gd name="connsiteX2827" fmla="*/ 113527 w 2421171"/>
                <a:gd name="connsiteY2827" fmla="*/ 4311800 h 5922355"/>
                <a:gd name="connsiteX2828" fmla="*/ 116730 w 2421171"/>
                <a:gd name="connsiteY2828" fmla="*/ 4308767 h 5922355"/>
                <a:gd name="connsiteX2829" fmla="*/ 129152 w 2421171"/>
                <a:gd name="connsiteY2829" fmla="*/ 4315394 h 5922355"/>
                <a:gd name="connsiteX2830" fmla="*/ 124037 w 2421171"/>
                <a:gd name="connsiteY2830" fmla="*/ 4319439 h 5922355"/>
                <a:gd name="connsiteX2831" fmla="*/ 113527 w 2421171"/>
                <a:gd name="connsiteY2831" fmla="*/ 4311800 h 5922355"/>
                <a:gd name="connsiteX2832" fmla="*/ 119822 w 2421171"/>
                <a:gd name="connsiteY2832" fmla="*/ 4699016 h 5922355"/>
                <a:gd name="connsiteX2833" fmla="*/ 125555 w 2421171"/>
                <a:gd name="connsiteY2833" fmla="*/ 4703397 h 5922355"/>
                <a:gd name="connsiteX2834" fmla="*/ 121733 w 2421171"/>
                <a:gd name="connsiteY2834" fmla="*/ 4706430 h 5922355"/>
                <a:gd name="connsiteX2835" fmla="*/ 116169 w 2421171"/>
                <a:gd name="connsiteY2835" fmla="*/ 4703004 h 5922355"/>
                <a:gd name="connsiteX2836" fmla="*/ 119822 w 2421171"/>
                <a:gd name="connsiteY2836" fmla="*/ 4698960 h 5922355"/>
                <a:gd name="connsiteX2837" fmla="*/ 126285 w 2421171"/>
                <a:gd name="connsiteY2837" fmla="*/ 3878021 h 5922355"/>
                <a:gd name="connsiteX2838" fmla="*/ 130500 w 2421171"/>
                <a:gd name="connsiteY2838" fmla="*/ 3872461 h 5922355"/>
                <a:gd name="connsiteX2839" fmla="*/ 136233 w 2421171"/>
                <a:gd name="connsiteY2839" fmla="*/ 3876505 h 5922355"/>
                <a:gd name="connsiteX2840" fmla="*/ 132018 w 2421171"/>
                <a:gd name="connsiteY2840" fmla="*/ 3882066 h 5922355"/>
                <a:gd name="connsiteX2841" fmla="*/ 126285 w 2421171"/>
                <a:gd name="connsiteY2841" fmla="*/ 3877965 h 5922355"/>
                <a:gd name="connsiteX2842" fmla="*/ 107120 w 2421171"/>
                <a:gd name="connsiteY2842" fmla="*/ 3900207 h 5922355"/>
                <a:gd name="connsiteX2843" fmla="*/ 108975 w 2421171"/>
                <a:gd name="connsiteY2843" fmla="*/ 3901668 h 5922355"/>
                <a:gd name="connsiteX2844" fmla="*/ 106333 w 2421171"/>
                <a:gd name="connsiteY2844" fmla="*/ 3904588 h 5922355"/>
                <a:gd name="connsiteX2845" fmla="*/ 104479 w 2421171"/>
                <a:gd name="connsiteY2845" fmla="*/ 3903072 h 5922355"/>
                <a:gd name="connsiteX2846" fmla="*/ 107120 w 2421171"/>
                <a:gd name="connsiteY2846" fmla="*/ 3900207 h 5922355"/>
                <a:gd name="connsiteX2847" fmla="*/ 145225 w 2421171"/>
                <a:gd name="connsiteY2847" fmla="*/ 4429358 h 5922355"/>
                <a:gd name="connsiteX2848" fmla="*/ 142471 w 2421171"/>
                <a:gd name="connsiteY2848" fmla="*/ 4433121 h 5922355"/>
                <a:gd name="connsiteX2849" fmla="*/ 138481 w 2421171"/>
                <a:gd name="connsiteY2849" fmla="*/ 4428234 h 5922355"/>
                <a:gd name="connsiteX2850" fmla="*/ 141123 w 2421171"/>
                <a:gd name="connsiteY2850" fmla="*/ 4424471 h 5922355"/>
                <a:gd name="connsiteX2851" fmla="*/ 145225 w 2421171"/>
                <a:gd name="connsiteY2851" fmla="*/ 4429358 h 5922355"/>
                <a:gd name="connsiteX2852" fmla="*/ 121002 w 2421171"/>
                <a:gd name="connsiteY2852" fmla="*/ 5326065 h 5922355"/>
                <a:gd name="connsiteX2853" fmla="*/ 119260 w 2421171"/>
                <a:gd name="connsiteY2853" fmla="*/ 5324717 h 5922355"/>
                <a:gd name="connsiteX2854" fmla="*/ 121564 w 2421171"/>
                <a:gd name="connsiteY2854" fmla="*/ 5321235 h 5922355"/>
                <a:gd name="connsiteX2855" fmla="*/ 123363 w 2421171"/>
                <a:gd name="connsiteY2855" fmla="*/ 5322583 h 5922355"/>
                <a:gd name="connsiteX2856" fmla="*/ 121002 w 2421171"/>
                <a:gd name="connsiteY2856" fmla="*/ 5326065 h 5922355"/>
                <a:gd name="connsiteX2857" fmla="*/ 103243 w 2421171"/>
                <a:gd name="connsiteY2857" fmla="*/ 5628188 h 5922355"/>
                <a:gd name="connsiteX2858" fmla="*/ 122351 w 2421171"/>
                <a:gd name="connsiteY2858" fmla="*/ 5661326 h 5922355"/>
                <a:gd name="connsiteX2859" fmla="*/ 103243 w 2421171"/>
                <a:gd name="connsiteY2859" fmla="*/ 5628188 h 5922355"/>
                <a:gd name="connsiteX2860" fmla="*/ 90485 w 2421171"/>
                <a:gd name="connsiteY2860" fmla="*/ 4250859 h 5922355"/>
                <a:gd name="connsiteX2861" fmla="*/ 93239 w 2421171"/>
                <a:gd name="connsiteY2861" fmla="*/ 4247264 h 5922355"/>
                <a:gd name="connsiteX2862" fmla="*/ 97454 w 2421171"/>
                <a:gd name="connsiteY2862" fmla="*/ 4249005 h 5922355"/>
                <a:gd name="connsiteX2863" fmla="*/ 94082 w 2421171"/>
                <a:gd name="connsiteY2863" fmla="*/ 4253499 h 5922355"/>
                <a:gd name="connsiteX2864" fmla="*/ 90485 w 2421171"/>
                <a:gd name="connsiteY2864" fmla="*/ 4250915 h 5922355"/>
                <a:gd name="connsiteX2865" fmla="*/ 83740 w 2421171"/>
                <a:gd name="connsiteY2865" fmla="*/ 4928570 h 5922355"/>
                <a:gd name="connsiteX2866" fmla="*/ 87281 w 2421171"/>
                <a:gd name="connsiteY2866" fmla="*/ 4926548 h 5922355"/>
                <a:gd name="connsiteX2867" fmla="*/ 88967 w 2421171"/>
                <a:gd name="connsiteY2867" fmla="*/ 4927840 h 5922355"/>
                <a:gd name="connsiteX2868" fmla="*/ 86719 w 2421171"/>
                <a:gd name="connsiteY2868" fmla="*/ 4931435 h 5922355"/>
                <a:gd name="connsiteX2869" fmla="*/ 83684 w 2421171"/>
                <a:gd name="connsiteY2869" fmla="*/ 4928570 h 5922355"/>
                <a:gd name="connsiteX2870" fmla="*/ 82560 w 2421171"/>
                <a:gd name="connsiteY2870" fmla="*/ 1980866 h 5922355"/>
                <a:gd name="connsiteX2871" fmla="*/ 85820 w 2421171"/>
                <a:gd name="connsiteY2871" fmla="*/ 1977721 h 5922355"/>
                <a:gd name="connsiteX2872" fmla="*/ 88686 w 2421171"/>
                <a:gd name="connsiteY2872" fmla="*/ 1982888 h 5922355"/>
                <a:gd name="connsiteX2873" fmla="*/ 84527 w 2421171"/>
                <a:gd name="connsiteY2873" fmla="*/ 1984742 h 5922355"/>
                <a:gd name="connsiteX2874" fmla="*/ 82560 w 2421171"/>
                <a:gd name="connsiteY2874" fmla="*/ 1980810 h 5922355"/>
                <a:gd name="connsiteX2875" fmla="*/ 82448 w 2421171"/>
                <a:gd name="connsiteY2875" fmla="*/ 1532653 h 5922355"/>
                <a:gd name="connsiteX2876" fmla="*/ 84471 w 2421171"/>
                <a:gd name="connsiteY2876" fmla="*/ 1531586 h 5922355"/>
                <a:gd name="connsiteX2877" fmla="*/ 86438 w 2421171"/>
                <a:gd name="connsiteY2877" fmla="*/ 1535405 h 5922355"/>
                <a:gd name="connsiteX2878" fmla="*/ 84471 w 2421171"/>
                <a:gd name="connsiteY2878" fmla="*/ 1536416 h 5922355"/>
                <a:gd name="connsiteX2879" fmla="*/ 82448 w 2421171"/>
                <a:gd name="connsiteY2879" fmla="*/ 1532653 h 5922355"/>
                <a:gd name="connsiteX2880" fmla="*/ 71882 w 2421171"/>
                <a:gd name="connsiteY2880" fmla="*/ 4942500 h 5922355"/>
                <a:gd name="connsiteX2881" fmla="*/ 75142 w 2421171"/>
                <a:gd name="connsiteY2881" fmla="*/ 4940703 h 5922355"/>
                <a:gd name="connsiteX2882" fmla="*/ 77783 w 2421171"/>
                <a:gd name="connsiteY2882" fmla="*/ 4944522 h 5922355"/>
                <a:gd name="connsiteX2883" fmla="*/ 74467 w 2421171"/>
                <a:gd name="connsiteY2883" fmla="*/ 4946376 h 5922355"/>
                <a:gd name="connsiteX2884" fmla="*/ 71882 w 2421171"/>
                <a:gd name="connsiteY2884" fmla="*/ 4942500 h 5922355"/>
                <a:gd name="connsiteX2885" fmla="*/ 58674 w 2421171"/>
                <a:gd name="connsiteY2885" fmla="*/ 4921044 h 5922355"/>
                <a:gd name="connsiteX2886" fmla="*/ 55695 w 2421171"/>
                <a:gd name="connsiteY2886" fmla="*/ 4917393 h 5922355"/>
                <a:gd name="connsiteX2887" fmla="*/ 57719 w 2421171"/>
                <a:gd name="connsiteY2887" fmla="*/ 4914079 h 5922355"/>
                <a:gd name="connsiteX2888" fmla="*/ 60697 w 2421171"/>
                <a:gd name="connsiteY2888" fmla="*/ 4917562 h 5922355"/>
                <a:gd name="connsiteX2889" fmla="*/ 58618 w 2421171"/>
                <a:gd name="connsiteY2889" fmla="*/ 4921044 h 5922355"/>
                <a:gd name="connsiteX2890" fmla="*/ 51031 w 2421171"/>
                <a:gd name="connsiteY2890" fmla="*/ 4992713 h 5922355"/>
                <a:gd name="connsiteX2891" fmla="*/ 55471 w 2421171"/>
                <a:gd name="connsiteY2891" fmla="*/ 4990523 h 5922355"/>
                <a:gd name="connsiteX2892" fmla="*/ 58843 w 2421171"/>
                <a:gd name="connsiteY2892" fmla="*/ 4996589 h 5922355"/>
                <a:gd name="connsiteX2893" fmla="*/ 54572 w 2421171"/>
                <a:gd name="connsiteY2893" fmla="*/ 4997881 h 5922355"/>
                <a:gd name="connsiteX2894" fmla="*/ 50975 w 2421171"/>
                <a:gd name="connsiteY2894" fmla="*/ 4992657 h 5922355"/>
                <a:gd name="connsiteX2895" fmla="*/ 6800 w 2421171"/>
                <a:gd name="connsiteY2895" fmla="*/ 4815506 h 5922355"/>
                <a:gd name="connsiteX2896" fmla="*/ 27258 w 2421171"/>
                <a:gd name="connsiteY2896" fmla="*/ 4841961 h 5922355"/>
                <a:gd name="connsiteX2897" fmla="*/ 6800 w 2421171"/>
                <a:gd name="connsiteY2897" fmla="*/ 4815506 h 5922355"/>
                <a:gd name="connsiteX2898" fmla="*/ 22649 w 2421171"/>
                <a:gd name="connsiteY2898" fmla="*/ 4423348 h 5922355"/>
                <a:gd name="connsiteX2899" fmla="*/ 15399 w 2421171"/>
                <a:gd name="connsiteY2899" fmla="*/ 4417225 h 5922355"/>
                <a:gd name="connsiteX2900" fmla="*/ 21356 w 2421171"/>
                <a:gd name="connsiteY2900" fmla="*/ 4413968 h 5922355"/>
                <a:gd name="connsiteX2901" fmla="*/ 27033 w 2421171"/>
                <a:gd name="connsiteY2901" fmla="*/ 4418405 h 5922355"/>
                <a:gd name="connsiteX2902" fmla="*/ 22593 w 2421171"/>
                <a:gd name="connsiteY2902" fmla="*/ 4423292 h 5922355"/>
                <a:gd name="connsiteX2903" fmla="*/ 5001 w 2421171"/>
                <a:gd name="connsiteY2903" fmla="*/ 4109598 h 5922355"/>
                <a:gd name="connsiteX2904" fmla="*/ 24448 w 2421171"/>
                <a:gd name="connsiteY2904" fmla="*/ 4126111 h 5922355"/>
                <a:gd name="connsiteX2905" fmla="*/ 5001 w 2421171"/>
                <a:gd name="connsiteY2905" fmla="*/ 4109598 h 5922355"/>
                <a:gd name="connsiteX2906" fmla="*/ 12645 w 2421171"/>
                <a:gd name="connsiteY2906" fmla="*/ 3072866 h 5922355"/>
                <a:gd name="connsiteX2907" fmla="*/ 10172 w 2421171"/>
                <a:gd name="connsiteY2907" fmla="*/ 3069384 h 5922355"/>
                <a:gd name="connsiteX2908" fmla="*/ 11802 w 2421171"/>
                <a:gd name="connsiteY2908" fmla="*/ 3067980 h 5922355"/>
                <a:gd name="connsiteX2909" fmla="*/ 15511 w 2421171"/>
                <a:gd name="connsiteY2909" fmla="*/ 3069833 h 5922355"/>
                <a:gd name="connsiteX2910" fmla="*/ 12701 w 2421171"/>
                <a:gd name="connsiteY2910" fmla="*/ 3072923 h 5922355"/>
                <a:gd name="connsiteX2911" fmla="*/ 9667 w 2421171"/>
                <a:gd name="connsiteY2911" fmla="*/ 2755354 h 5922355"/>
                <a:gd name="connsiteX2912" fmla="*/ 11015 w 2421171"/>
                <a:gd name="connsiteY2912" fmla="*/ 2753556 h 5922355"/>
                <a:gd name="connsiteX2913" fmla="*/ 14444 w 2421171"/>
                <a:gd name="connsiteY2913" fmla="*/ 2755972 h 5922355"/>
                <a:gd name="connsiteX2914" fmla="*/ 13095 w 2421171"/>
                <a:gd name="connsiteY2914" fmla="*/ 2757825 h 5922355"/>
                <a:gd name="connsiteX2915" fmla="*/ 9667 w 2421171"/>
                <a:gd name="connsiteY2915" fmla="*/ 2755354 h 5922355"/>
                <a:gd name="connsiteX2916" fmla="*/ 19333 w 2421171"/>
                <a:gd name="connsiteY2916" fmla="*/ 1691549 h 5922355"/>
                <a:gd name="connsiteX2917" fmla="*/ 16861 w 2421171"/>
                <a:gd name="connsiteY2917" fmla="*/ 1695818 h 5922355"/>
                <a:gd name="connsiteX2918" fmla="*/ 9891 w 2421171"/>
                <a:gd name="connsiteY2918" fmla="*/ 1694470 h 5922355"/>
                <a:gd name="connsiteX2919" fmla="*/ 14275 w 2421171"/>
                <a:gd name="connsiteY2919" fmla="*/ 1688629 h 5922355"/>
                <a:gd name="connsiteX2920" fmla="*/ 19333 w 2421171"/>
                <a:gd name="connsiteY2920" fmla="*/ 1691549 h 5922355"/>
                <a:gd name="connsiteX2921" fmla="*/ 13769 w 2421171"/>
                <a:gd name="connsiteY2921" fmla="*/ 2043436 h 5922355"/>
                <a:gd name="connsiteX2922" fmla="*/ 15792 w 2421171"/>
                <a:gd name="connsiteY2922" fmla="*/ 2008950 h 5922355"/>
                <a:gd name="connsiteX2923" fmla="*/ 13769 w 2421171"/>
                <a:gd name="connsiteY2923" fmla="*/ 2043436 h 5922355"/>
                <a:gd name="connsiteX2924" fmla="*/ 24897 w 2421171"/>
                <a:gd name="connsiteY2924" fmla="*/ 3385998 h 5922355"/>
                <a:gd name="connsiteX2925" fmla="*/ 23941 w 2421171"/>
                <a:gd name="connsiteY2925" fmla="*/ 3388188 h 5922355"/>
                <a:gd name="connsiteX2926" fmla="*/ 20232 w 2421171"/>
                <a:gd name="connsiteY2926" fmla="*/ 3386222 h 5922355"/>
                <a:gd name="connsiteX2927" fmla="*/ 21076 w 2421171"/>
                <a:gd name="connsiteY2927" fmla="*/ 3384144 h 5922355"/>
                <a:gd name="connsiteX2928" fmla="*/ 24841 w 2421171"/>
                <a:gd name="connsiteY2928" fmla="*/ 3386054 h 5922355"/>
                <a:gd name="connsiteX2929" fmla="*/ 29225 w 2421171"/>
                <a:gd name="connsiteY2929" fmla="*/ 3749623 h 5922355"/>
                <a:gd name="connsiteX2930" fmla="*/ 23492 w 2421171"/>
                <a:gd name="connsiteY2930" fmla="*/ 3752263 h 5922355"/>
                <a:gd name="connsiteX2931" fmla="*/ 21300 w 2421171"/>
                <a:gd name="connsiteY2931" fmla="*/ 3748781 h 5922355"/>
                <a:gd name="connsiteX2932" fmla="*/ 26920 w 2421171"/>
                <a:gd name="connsiteY2932" fmla="*/ 3746141 h 5922355"/>
                <a:gd name="connsiteX2933" fmla="*/ 29225 w 2421171"/>
                <a:gd name="connsiteY2933" fmla="*/ 3749623 h 5922355"/>
                <a:gd name="connsiteX2934" fmla="*/ 40296 w 2421171"/>
                <a:gd name="connsiteY2934" fmla="*/ 5394757 h 5922355"/>
                <a:gd name="connsiteX2935" fmla="*/ 38666 w 2421171"/>
                <a:gd name="connsiteY2935" fmla="*/ 5398801 h 5922355"/>
                <a:gd name="connsiteX2936" fmla="*/ 34564 w 2421171"/>
                <a:gd name="connsiteY2936" fmla="*/ 5393803 h 5922355"/>
                <a:gd name="connsiteX2937" fmla="*/ 37711 w 2421171"/>
                <a:gd name="connsiteY2937" fmla="*/ 5391051 h 5922355"/>
                <a:gd name="connsiteX2938" fmla="*/ 40296 w 2421171"/>
                <a:gd name="connsiteY2938" fmla="*/ 5394757 h 5922355"/>
                <a:gd name="connsiteX2939" fmla="*/ 43668 w 2421171"/>
                <a:gd name="connsiteY2939" fmla="*/ 2062027 h 5922355"/>
                <a:gd name="connsiteX2940" fmla="*/ 40858 w 2421171"/>
                <a:gd name="connsiteY2940" fmla="*/ 2057478 h 5922355"/>
                <a:gd name="connsiteX2941" fmla="*/ 44006 w 2421171"/>
                <a:gd name="connsiteY2941" fmla="*/ 2055063 h 5922355"/>
                <a:gd name="connsiteX2942" fmla="*/ 49570 w 2421171"/>
                <a:gd name="connsiteY2942" fmla="*/ 2060174 h 5922355"/>
                <a:gd name="connsiteX2943" fmla="*/ 43668 w 2421171"/>
                <a:gd name="connsiteY2943" fmla="*/ 2062027 h 5922355"/>
                <a:gd name="connsiteX2944" fmla="*/ 46591 w 2421171"/>
                <a:gd name="connsiteY2944" fmla="*/ 3509902 h 5922355"/>
                <a:gd name="connsiteX2945" fmla="*/ 43444 w 2421171"/>
                <a:gd name="connsiteY2945" fmla="*/ 3506757 h 5922355"/>
                <a:gd name="connsiteX2946" fmla="*/ 46703 w 2421171"/>
                <a:gd name="connsiteY2946" fmla="*/ 3501814 h 5922355"/>
                <a:gd name="connsiteX2947" fmla="*/ 49795 w 2421171"/>
                <a:gd name="connsiteY2947" fmla="*/ 3504904 h 5922355"/>
                <a:gd name="connsiteX2948" fmla="*/ 46647 w 2421171"/>
                <a:gd name="connsiteY2948" fmla="*/ 3509902 h 5922355"/>
                <a:gd name="connsiteX2949" fmla="*/ 56202 w 2421171"/>
                <a:gd name="connsiteY2949" fmla="*/ 1827586 h 5922355"/>
                <a:gd name="connsiteX2950" fmla="*/ 54178 w 2421171"/>
                <a:gd name="connsiteY2950" fmla="*/ 1828709 h 5922355"/>
                <a:gd name="connsiteX2951" fmla="*/ 51930 w 2421171"/>
                <a:gd name="connsiteY2951" fmla="*/ 1825115 h 5922355"/>
                <a:gd name="connsiteX2952" fmla="*/ 54066 w 2421171"/>
                <a:gd name="connsiteY2952" fmla="*/ 1823991 h 5922355"/>
                <a:gd name="connsiteX2953" fmla="*/ 56202 w 2421171"/>
                <a:gd name="connsiteY2953" fmla="*/ 1827586 h 5922355"/>
                <a:gd name="connsiteX2954" fmla="*/ 59349 w 2421171"/>
                <a:gd name="connsiteY2954" fmla="*/ 4601790 h 5922355"/>
                <a:gd name="connsiteX2955" fmla="*/ 73512 w 2421171"/>
                <a:gd name="connsiteY2955" fmla="*/ 4601790 h 5922355"/>
                <a:gd name="connsiteX2956" fmla="*/ 73680 w 2421171"/>
                <a:gd name="connsiteY2956" fmla="*/ 4613754 h 5922355"/>
                <a:gd name="connsiteX2957" fmla="*/ 65981 w 2421171"/>
                <a:gd name="connsiteY2957" fmla="*/ 4630323 h 5922355"/>
                <a:gd name="connsiteX2958" fmla="*/ 56764 w 2421171"/>
                <a:gd name="connsiteY2958" fmla="*/ 4641164 h 5922355"/>
                <a:gd name="connsiteX2959" fmla="*/ 47715 w 2421171"/>
                <a:gd name="connsiteY2959" fmla="*/ 4626672 h 5922355"/>
                <a:gd name="connsiteX2960" fmla="*/ 59349 w 2421171"/>
                <a:gd name="connsiteY2960" fmla="*/ 4601790 h 5922355"/>
                <a:gd name="connsiteX2961" fmla="*/ 70645 w 2421171"/>
                <a:gd name="connsiteY2961" fmla="*/ 1352693 h 5922355"/>
                <a:gd name="connsiteX2962" fmla="*/ 60304 w 2421171"/>
                <a:gd name="connsiteY2962" fmla="*/ 1343987 h 5922355"/>
                <a:gd name="connsiteX2963" fmla="*/ 63901 w 2421171"/>
                <a:gd name="connsiteY2963" fmla="*/ 1337978 h 5922355"/>
                <a:gd name="connsiteX2964" fmla="*/ 73062 w 2421171"/>
                <a:gd name="connsiteY2964" fmla="*/ 1346459 h 5922355"/>
                <a:gd name="connsiteX2965" fmla="*/ 70645 w 2421171"/>
                <a:gd name="connsiteY2965" fmla="*/ 1352637 h 5922355"/>
                <a:gd name="connsiteX2966" fmla="*/ 77614 w 2421171"/>
                <a:gd name="connsiteY2966" fmla="*/ 3301916 h 5922355"/>
                <a:gd name="connsiteX2967" fmla="*/ 76209 w 2421171"/>
                <a:gd name="connsiteY2967" fmla="*/ 3305623 h 5922355"/>
                <a:gd name="connsiteX2968" fmla="*/ 72387 w 2421171"/>
                <a:gd name="connsiteY2968" fmla="*/ 3302983 h 5922355"/>
                <a:gd name="connsiteX2969" fmla="*/ 73792 w 2421171"/>
                <a:gd name="connsiteY2969" fmla="*/ 3299388 h 5922355"/>
                <a:gd name="connsiteX2970" fmla="*/ 77614 w 2421171"/>
                <a:gd name="connsiteY2970" fmla="*/ 3301916 h 5922355"/>
                <a:gd name="connsiteX2971" fmla="*/ 81099 w 2421171"/>
                <a:gd name="connsiteY2971" fmla="*/ 1314612 h 5922355"/>
                <a:gd name="connsiteX2972" fmla="*/ 76940 w 2421171"/>
                <a:gd name="connsiteY2972" fmla="*/ 1309220 h 5922355"/>
                <a:gd name="connsiteX2973" fmla="*/ 80031 w 2421171"/>
                <a:gd name="connsiteY2973" fmla="*/ 1305457 h 5922355"/>
                <a:gd name="connsiteX2974" fmla="*/ 85033 w 2421171"/>
                <a:gd name="connsiteY2974" fmla="*/ 1310793 h 5922355"/>
                <a:gd name="connsiteX2975" fmla="*/ 81099 w 2421171"/>
                <a:gd name="connsiteY2975" fmla="*/ 1314612 h 5922355"/>
                <a:gd name="connsiteX2976" fmla="*/ 90428 w 2421171"/>
                <a:gd name="connsiteY2976" fmla="*/ 1459186 h 5922355"/>
                <a:gd name="connsiteX2977" fmla="*/ 93182 w 2421171"/>
                <a:gd name="connsiteY2977" fmla="*/ 1465702 h 5922355"/>
                <a:gd name="connsiteX2978" fmla="*/ 89023 w 2421171"/>
                <a:gd name="connsiteY2978" fmla="*/ 1470307 h 5922355"/>
                <a:gd name="connsiteX2979" fmla="*/ 85370 w 2421171"/>
                <a:gd name="connsiteY2979" fmla="*/ 1461826 h 5922355"/>
                <a:gd name="connsiteX2980" fmla="*/ 90428 w 2421171"/>
                <a:gd name="connsiteY2980" fmla="*/ 1459186 h 5922355"/>
                <a:gd name="connsiteX2981" fmla="*/ 94587 w 2421171"/>
                <a:gd name="connsiteY2981" fmla="*/ 1331518 h 5922355"/>
                <a:gd name="connsiteX2982" fmla="*/ 91103 w 2421171"/>
                <a:gd name="connsiteY2982" fmla="*/ 1333597 h 5922355"/>
                <a:gd name="connsiteX2983" fmla="*/ 89698 w 2421171"/>
                <a:gd name="connsiteY2983" fmla="*/ 1329890 h 5922355"/>
                <a:gd name="connsiteX2984" fmla="*/ 91552 w 2421171"/>
                <a:gd name="connsiteY2984" fmla="*/ 1328766 h 5922355"/>
                <a:gd name="connsiteX2985" fmla="*/ 94587 w 2421171"/>
                <a:gd name="connsiteY2985" fmla="*/ 1331518 h 5922355"/>
                <a:gd name="connsiteX2986" fmla="*/ 106446 w 2421171"/>
                <a:gd name="connsiteY2986" fmla="*/ 3885042 h 5922355"/>
                <a:gd name="connsiteX2987" fmla="*/ 101107 w 2421171"/>
                <a:gd name="connsiteY2987" fmla="*/ 3888749 h 5922355"/>
                <a:gd name="connsiteX2988" fmla="*/ 95711 w 2421171"/>
                <a:gd name="connsiteY2988" fmla="*/ 3884368 h 5922355"/>
                <a:gd name="connsiteX2989" fmla="*/ 101949 w 2421171"/>
                <a:gd name="connsiteY2989" fmla="*/ 3880998 h 5922355"/>
                <a:gd name="connsiteX2990" fmla="*/ 106446 w 2421171"/>
                <a:gd name="connsiteY2990" fmla="*/ 3885042 h 5922355"/>
                <a:gd name="connsiteX2991" fmla="*/ 113078 w 2421171"/>
                <a:gd name="connsiteY2991" fmla="*/ 1397402 h 5922355"/>
                <a:gd name="connsiteX2992" fmla="*/ 104085 w 2421171"/>
                <a:gd name="connsiteY2992" fmla="*/ 1389539 h 5922355"/>
                <a:gd name="connsiteX2993" fmla="*/ 106277 w 2421171"/>
                <a:gd name="connsiteY2993" fmla="*/ 1385776 h 5922355"/>
                <a:gd name="connsiteX2994" fmla="*/ 115550 w 2421171"/>
                <a:gd name="connsiteY2994" fmla="*/ 1393527 h 5922355"/>
                <a:gd name="connsiteX2995" fmla="*/ 113078 w 2421171"/>
                <a:gd name="connsiteY2995" fmla="*/ 1397459 h 5922355"/>
                <a:gd name="connsiteX2996" fmla="*/ 121845 w 2421171"/>
                <a:gd name="connsiteY2996" fmla="*/ 1693010 h 5922355"/>
                <a:gd name="connsiteX2997" fmla="*/ 114539 w 2421171"/>
                <a:gd name="connsiteY2997" fmla="*/ 1687562 h 5922355"/>
                <a:gd name="connsiteX2998" fmla="*/ 118754 w 2421171"/>
                <a:gd name="connsiteY2998" fmla="*/ 1683237 h 5922355"/>
                <a:gd name="connsiteX2999" fmla="*/ 124318 w 2421171"/>
                <a:gd name="connsiteY2999" fmla="*/ 1687505 h 5922355"/>
                <a:gd name="connsiteX3000" fmla="*/ 121789 w 2421171"/>
                <a:gd name="connsiteY3000" fmla="*/ 1693010 h 5922355"/>
                <a:gd name="connsiteX3001" fmla="*/ 132524 w 2421171"/>
                <a:gd name="connsiteY3001" fmla="*/ 3176495 h 5922355"/>
                <a:gd name="connsiteX3002" fmla="*/ 137357 w 2421171"/>
                <a:gd name="connsiteY3002" fmla="*/ 3181774 h 5922355"/>
                <a:gd name="connsiteX3003" fmla="*/ 131568 w 2421171"/>
                <a:gd name="connsiteY3003" fmla="*/ 3185257 h 5922355"/>
                <a:gd name="connsiteX3004" fmla="*/ 127634 w 2421171"/>
                <a:gd name="connsiteY3004" fmla="*/ 3179921 h 5922355"/>
                <a:gd name="connsiteX3005" fmla="*/ 132524 w 2421171"/>
                <a:gd name="connsiteY3005" fmla="*/ 3176495 h 5922355"/>
                <a:gd name="connsiteX3006" fmla="*/ 133254 w 2421171"/>
                <a:gd name="connsiteY3006" fmla="*/ 2522822 h 5922355"/>
                <a:gd name="connsiteX3007" fmla="*/ 133085 w 2421171"/>
                <a:gd name="connsiteY3007" fmla="*/ 2526979 h 5922355"/>
                <a:gd name="connsiteX3008" fmla="*/ 130893 w 2421171"/>
                <a:gd name="connsiteY3008" fmla="*/ 2527035 h 5922355"/>
                <a:gd name="connsiteX3009" fmla="*/ 131118 w 2421171"/>
                <a:gd name="connsiteY3009" fmla="*/ 2522766 h 5922355"/>
                <a:gd name="connsiteX3010" fmla="*/ 133254 w 2421171"/>
                <a:gd name="connsiteY3010" fmla="*/ 2522822 h 5922355"/>
                <a:gd name="connsiteX3011" fmla="*/ 137694 w 2421171"/>
                <a:gd name="connsiteY3011" fmla="*/ 1907961 h 5922355"/>
                <a:gd name="connsiteX3012" fmla="*/ 139718 w 2421171"/>
                <a:gd name="connsiteY3012" fmla="*/ 1911949 h 5922355"/>
                <a:gd name="connsiteX3013" fmla="*/ 135052 w 2421171"/>
                <a:gd name="connsiteY3013" fmla="*/ 1915768 h 5922355"/>
                <a:gd name="connsiteX3014" fmla="*/ 133198 w 2421171"/>
                <a:gd name="connsiteY3014" fmla="*/ 1911780 h 5922355"/>
                <a:gd name="connsiteX3015" fmla="*/ 137694 w 2421171"/>
                <a:gd name="connsiteY3015" fmla="*/ 1907961 h 5922355"/>
                <a:gd name="connsiteX3016" fmla="*/ 143595 w 2421171"/>
                <a:gd name="connsiteY3016" fmla="*/ 1747211 h 5922355"/>
                <a:gd name="connsiteX3017" fmla="*/ 140336 w 2421171"/>
                <a:gd name="connsiteY3017" fmla="*/ 1749514 h 5922355"/>
                <a:gd name="connsiteX3018" fmla="*/ 138593 w 2421171"/>
                <a:gd name="connsiteY3018" fmla="*/ 1743055 h 5922355"/>
                <a:gd name="connsiteX3019" fmla="*/ 142303 w 2421171"/>
                <a:gd name="connsiteY3019" fmla="*/ 1742886 h 5922355"/>
                <a:gd name="connsiteX3020" fmla="*/ 143595 w 2421171"/>
                <a:gd name="connsiteY3020" fmla="*/ 1747211 h 5922355"/>
                <a:gd name="connsiteX3021" fmla="*/ 148878 w 2421171"/>
                <a:gd name="connsiteY3021" fmla="*/ 2898187 h 5922355"/>
                <a:gd name="connsiteX3022" fmla="*/ 151520 w 2421171"/>
                <a:gd name="connsiteY3022" fmla="*/ 2905039 h 5922355"/>
                <a:gd name="connsiteX3023" fmla="*/ 147305 w 2421171"/>
                <a:gd name="connsiteY3023" fmla="*/ 2910206 h 5922355"/>
                <a:gd name="connsiteX3024" fmla="*/ 143595 w 2421171"/>
                <a:gd name="connsiteY3024" fmla="*/ 2901444 h 5922355"/>
                <a:gd name="connsiteX3025" fmla="*/ 148822 w 2421171"/>
                <a:gd name="connsiteY3025" fmla="*/ 2898187 h 5922355"/>
                <a:gd name="connsiteX3026" fmla="*/ 151182 w 2421171"/>
                <a:gd name="connsiteY3026" fmla="*/ 1870048 h 5922355"/>
                <a:gd name="connsiteX3027" fmla="*/ 154892 w 2421171"/>
                <a:gd name="connsiteY3027" fmla="*/ 1867970 h 5922355"/>
                <a:gd name="connsiteX3028" fmla="*/ 157927 w 2421171"/>
                <a:gd name="connsiteY3028" fmla="*/ 1871284 h 5922355"/>
                <a:gd name="connsiteX3029" fmla="*/ 152981 w 2421171"/>
                <a:gd name="connsiteY3029" fmla="*/ 1874317 h 5922355"/>
                <a:gd name="connsiteX3030" fmla="*/ 151126 w 2421171"/>
                <a:gd name="connsiteY3030" fmla="*/ 1870048 h 5922355"/>
                <a:gd name="connsiteX3031" fmla="*/ 162310 w 2421171"/>
                <a:gd name="connsiteY3031" fmla="*/ 1666780 h 5922355"/>
                <a:gd name="connsiteX3032" fmla="*/ 158938 w 2421171"/>
                <a:gd name="connsiteY3032" fmla="*/ 1672116 h 5922355"/>
                <a:gd name="connsiteX3033" fmla="*/ 154161 w 2421171"/>
                <a:gd name="connsiteY3033" fmla="*/ 1667903 h 5922355"/>
                <a:gd name="connsiteX3034" fmla="*/ 158601 w 2421171"/>
                <a:gd name="connsiteY3034" fmla="*/ 1660040 h 5922355"/>
                <a:gd name="connsiteX3035" fmla="*/ 162310 w 2421171"/>
                <a:gd name="connsiteY3035" fmla="*/ 1666836 h 5922355"/>
                <a:gd name="connsiteX3036" fmla="*/ 169560 w 2421171"/>
                <a:gd name="connsiteY3036" fmla="*/ 1713623 h 5922355"/>
                <a:gd name="connsiteX3037" fmla="*/ 167425 w 2421171"/>
                <a:gd name="connsiteY3037" fmla="*/ 1717274 h 5922355"/>
                <a:gd name="connsiteX3038" fmla="*/ 158545 w 2421171"/>
                <a:gd name="connsiteY3038" fmla="*/ 1709972 h 5922355"/>
                <a:gd name="connsiteX3039" fmla="*/ 161018 w 2421171"/>
                <a:gd name="connsiteY3039" fmla="*/ 1706321 h 5922355"/>
                <a:gd name="connsiteX3040" fmla="*/ 169617 w 2421171"/>
                <a:gd name="connsiteY3040" fmla="*/ 1713679 h 5922355"/>
                <a:gd name="connsiteX3041" fmla="*/ 180913 w 2421171"/>
                <a:gd name="connsiteY3041" fmla="*/ 1534450 h 5922355"/>
                <a:gd name="connsiteX3042" fmla="*/ 173495 w 2421171"/>
                <a:gd name="connsiteY3042" fmla="*/ 1539449 h 5922355"/>
                <a:gd name="connsiteX3043" fmla="*/ 167762 w 2421171"/>
                <a:gd name="connsiteY3043" fmla="*/ 1532540 h 5922355"/>
                <a:gd name="connsiteX3044" fmla="*/ 173719 w 2421171"/>
                <a:gd name="connsiteY3044" fmla="*/ 1528665 h 5922355"/>
                <a:gd name="connsiteX3045" fmla="*/ 180913 w 2421171"/>
                <a:gd name="connsiteY3045" fmla="*/ 1534450 h 5922355"/>
                <a:gd name="connsiteX3046" fmla="*/ 182206 w 2421171"/>
                <a:gd name="connsiteY3046" fmla="*/ 3374989 h 5922355"/>
                <a:gd name="connsiteX3047" fmla="*/ 186983 w 2421171"/>
                <a:gd name="connsiteY3047" fmla="*/ 3380156 h 5922355"/>
                <a:gd name="connsiteX3048" fmla="*/ 183161 w 2421171"/>
                <a:gd name="connsiteY3048" fmla="*/ 3385548 h 5922355"/>
                <a:gd name="connsiteX3049" fmla="*/ 178328 w 2421171"/>
                <a:gd name="connsiteY3049" fmla="*/ 3380325 h 5922355"/>
                <a:gd name="connsiteX3050" fmla="*/ 182206 w 2421171"/>
                <a:gd name="connsiteY3050" fmla="*/ 3374989 h 5922355"/>
                <a:gd name="connsiteX3051" fmla="*/ 188051 w 2421171"/>
                <a:gd name="connsiteY3051" fmla="*/ 2045009 h 5922355"/>
                <a:gd name="connsiteX3052" fmla="*/ 185971 w 2421171"/>
                <a:gd name="connsiteY3052" fmla="*/ 2046076 h 5922355"/>
                <a:gd name="connsiteX3053" fmla="*/ 183948 w 2421171"/>
                <a:gd name="connsiteY3053" fmla="*/ 2042594 h 5922355"/>
                <a:gd name="connsiteX3054" fmla="*/ 185971 w 2421171"/>
                <a:gd name="connsiteY3054" fmla="*/ 2041526 h 5922355"/>
                <a:gd name="connsiteX3055" fmla="*/ 188107 w 2421171"/>
                <a:gd name="connsiteY3055" fmla="*/ 2045009 h 5922355"/>
                <a:gd name="connsiteX3056" fmla="*/ 194177 w 2421171"/>
                <a:gd name="connsiteY3056" fmla="*/ 3976033 h 5922355"/>
                <a:gd name="connsiteX3057" fmla="*/ 199460 w 2421171"/>
                <a:gd name="connsiteY3057" fmla="*/ 3980414 h 5922355"/>
                <a:gd name="connsiteX3058" fmla="*/ 195020 w 2421171"/>
                <a:gd name="connsiteY3058" fmla="*/ 3986031 h 5922355"/>
                <a:gd name="connsiteX3059" fmla="*/ 188838 w 2421171"/>
                <a:gd name="connsiteY3059" fmla="*/ 3983054 h 5922355"/>
                <a:gd name="connsiteX3060" fmla="*/ 194120 w 2421171"/>
                <a:gd name="connsiteY3060" fmla="*/ 3976089 h 5922355"/>
                <a:gd name="connsiteX3061" fmla="*/ 197999 w 2421171"/>
                <a:gd name="connsiteY3061" fmla="*/ 2484291 h 5922355"/>
                <a:gd name="connsiteX3062" fmla="*/ 194458 w 2421171"/>
                <a:gd name="connsiteY3062" fmla="*/ 2485415 h 5922355"/>
                <a:gd name="connsiteX3063" fmla="*/ 192772 w 2421171"/>
                <a:gd name="connsiteY3063" fmla="*/ 2480978 h 5922355"/>
                <a:gd name="connsiteX3064" fmla="*/ 196200 w 2421171"/>
                <a:gd name="connsiteY3064" fmla="*/ 2479854 h 5922355"/>
                <a:gd name="connsiteX3065" fmla="*/ 197942 w 2421171"/>
                <a:gd name="connsiteY3065" fmla="*/ 2484291 h 5922355"/>
                <a:gd name="connsiteX3066" fmla="*/ 204461 w 2421171"/>
                <a:gd name="connsiteY3066" fmla="*/ 2157680 h 5922355"/>
                <a:gd name="connsiteX3067" fmla="*/ 201933 w 2421171"/>
                <a:gd name="connsiteY3067" fmla="*/ 2161724 h 5922355"/>
                <a:gd name="connsiteX3068" fmla="*/ 198448 w 2421171"/>
                <a:gd name="connsiteY3068" fmla="*/ 2159983 h 5922355"/>
                <a:gd name="connsiteX3069" fmla="*/ 201033 w 2421171"/>
                <a:gd name="connsiteY3069" fmla="*/ 2156051 h 5922355"/>
                <a:gd name="connsiteX3070" fmla="*/ 204461 w 2421171"/>
                <a:gd name="connsiteY3070" fmla="*/ 2157680 h 5922355"/>
                <a:gd name="connsiteX3071" fmla="*/ 211599 w 2421171"/>
                <a:gd name="connsiteY3071" fmla="*/ 1680821 h 5922355"/>
                <a:gd name="connsiteX3072" fmla="*/ 208958 w 2421171"/>
                <a:gd name="connsiteY3072" fmla="*/ 1684922 h 5922355"/>
                <a:gd name="connsiteX3073" fmla="*/ 204518 w 2421171"/>
                <a:gd name="connsiteY3073" fmla="*/ 1681271 h 5922355"/>
                <a:gd name="connsiteX3074" fmla="*/ 208058 w 2421171"/>
                <a:gd name="connsiteY3074" fmla="*/ 1678013 h 5922355"/>
                <a:gd name="connsiteX3075" fmla="*/ 211543 w 2421171"/>
                <a:gd name="connsiteY3075" fmla="*/ 1680821 h 5922355"/>
                <a:gd name="connsiteX3076" fmla="*/ 211262 w 2421171"/>
                <a:gd name="connsiteY3076" fmla="*/ 2680932 h 5922355"/>
                <a:gd name="connsiteX3077" fmla="*/ 207890 w 2421171"/>
                <a:gd name="connsiteY3077" fmla="*/ 2677843 h 5922355"/>
                <a:gd name="connsiteX3078" fmla="*/ 210925 w 2421171"/>
                <a:gd name="connsiteY3078" fmla="*/ 2675653 h 5922355"/>
                <a:gd name="connsiteX3079" fmla="*/ 214297 w 2421171"/>
                <a:gd name="connsiteY3079" fmla="*/ 2678686 h 5922355"/>
                <a:gd name="connsiteX3080" fmla="*/ 211206 w 2421171"/>
                <a:gd name="connsiteY3080" fmla="*/ 2680989 h 5922355"/>
                <a:gd name="connsiteX3081" fmla="*/ 216489 w 2421171"/>
                <a:gd name="connsiteY3081" fmla="*/ 2774226 h 5922355"/>
                <a:gd name="connsiteX3082" fmla="*/ 212780 w 2421171"/>
                <a:gd name="connsiteY3082" fmla="*/ 2776585 h 5922355"/>
                <a:gd name="connsiteX3083" fmla="*/ 209801 w 2421171"/>
                <a:gd name="connsiteY3083" fmla="*/ 2771137 h 5922355"/>
                <a:gd name="connsiteX3084" fmla="*/ 213510 w 2421171"/>
                <a:gd name="connsiteY3084" fmla="*/ 2768946 h 5922355"/>
                <a:gd name="connsiteX3085" fmla="*/ 216489 w 2421171"/>
                <a:gd name="connsiteY3085" fmla="*/ 2774226 h 5922355"/>
                <a:gd name="connsiteX3086" fmla="*/ 221603 w 2421171"/>
                <a:gd name="connsiteY3086" fmla="*/ 4670202 h 5922355"/>
                <a:gd name="connsiteX3087" fmla="*/ 217669 w 2421171"/>
                <a:gd name="connsiteY3087" fmla="*/ 4678627 h 5922355"/>
                <a:gd name="connsiteX3088" fmla="*/ 212049 w 2421171"/>
                <a:gd name="connsiteY3088" fmla="*/ 4674077 h 5922355"/>
                <a:gd name="connsiteX3089" fmla="*/ 217051 w 2421171"/>
                <a:gd name="connsiteY3089" fmla="*/ 4665989 h 5922355"/>
                <a:gd name="connsiteX3090" fmla="*/ 221547 w 2421171"/>
                <a:gd name="connsiteY3090" fmla="*/ 4670202 h 5922355"/>
                <a:gd name="connsiteX3091" fmla="*/ 225537 w 2421171"/>
                <a:gd name="connsiteY3091" fmla="*/ 3967383 h 5922355"/>
                <a:gd name="connsiteX3092" fmla="*/ 223064 w 2421171"/>
                <a:gd name="connsiteY3092" fmla="*/ 3971371 h 5922355"/>
                <a:gd name="connsiteX3093" fmla="*/ 219636 w 2421171"/>
                <a:gd name="connsiteY3093" fmla="*/ 3969686 h 5922355"/>
                <a:gd name="connsiteX3094" fmla="*/ 222165 w 2421171"/>
                <a:gd name="connsiteY3094" fmla="*/ 3965811 h 5922355"/>
                <a:gd name="connsiteX3095" fmla="*/ 225537 w 2421171"/>
                <a:gd name="connsiteY3095" fmla="*/ 3967383 h 5922355"/>
                <a:gd name="connsiteX3096" fmla="*/ 238576 w 2421171"/>
                <a:gd name="connsiteY3096" fmla="*/ 1294617 h 5922355"/>
                <a:gd name="connsiteX3097" fmla="*/ 230539 w 2421171"/>
                <a:gd name="connsiteY3097" fmla="*/ 1305176 h 5922355"/>
                <a:gd name="connsiteX3098" fmla="*/ 225706 w 2421171"/>
                <a:gd name="connsiteY3098" fmla="*/ 1290460 h 5922355"/>
                <a:gd name="connsiteX3099" fmla="*/ 235766 w 2421171"/>
                <a:gd name="connsiteY3099" fmla="*/ 1281305 h 5922355"/>
                <a:gd name="connsiteX3100" fmla="*/ 238520 w 2421171"/>
                <a:gd name="connsiteY3100" fmla="*/ 1294560 h 5922355"/>
                <a:gd name="connsiteX3101" fmla="*/ 248412 w 2421171"/>
                <a:gd name="connsiteY3101" fmla="*/ 2403242 h 5922355"/>
                <a:gd name="connsiteX3102" fmla="*/ 255718 w 2421171"/>
                <a:gd name="connsiteY3102" fmla="*/ 2439976 h 5922355"/>
                <a:gd name="connsiteX3103" fmla="*/ 235092 w 2421171"/>
                <a:gd name="connsiteY3103" fmla="*/ 2391391 h 5922355"/>
                <a:gd name="connsiteX3104" fmla="*/ 248412 w 2421171"/>
                <a:gd name="connsiteY3104" fmla="*/ 2403242 h 5922355"/>
                <a:gd name="connsiteX3105" fmla="*/ 254313 w 2421171"/>
                <a:gd name="connsiteY3105" fmla="*/ 1266084 h 5922355"/>
                <a:gd name="connsiteX3106" fmla="*/ 252121 w 2421171"/>
                <a:gd name="connsiteY3106" fmla="*/ 1266140 h 5922355"/>
                <a:gd name="connsiteX3107" fmla="*/ 252345 w 2421171"/>
                <a:gd name="connsiteY3107" fmla="*/ 1261871 h 5922355"/>
                <a:gd name="connsiteX3108" fmla="*/ 254481 w 2421171"/>
                <a:gd name="connsiteY3108" fmla="*/ 1261927 h 5922355"/>
                <a:gd name="connsiteX3109" fmla="*/ 254313 w 2421171"/>
                <a:gd name="connsiteY3109" fmla="*/ 1266084 h 5922355"/>
                <a:gd name="connsiteX3110" fmla="*/ 261282 w 2421171"/>
                <a:gd name="connsiteY3110" fmla="*/ 1981540 h 5922355"/>
                <a:gd name="connsiteX3111" fmla="*/ 252009 w 2421171"/>
                <a:gd name="connsiteY3111" fmla="*/ 1974351 h 5922355"/>
                <a:gd name="connsiteX3112" fmla="*/ 259483 w 2421171"/>
                <a:gd name="connsiteY3112" fmla="*/ 1965589 h 5922355"/>
                <a:gd name="connsiteX3113" fmla="*/ 268251 w 2421171"/>
                <a:gd name="connsiteY3113" fmla="*/ 1973059 h 5922355"/>
                <a:gd name="connsiteX3114" fmla="*/ 261282 w 2421171"/>
                <a:gd name="connsiteY3114" fmla="*/ 1981540 h 5922355"/>
                <a:gd name="connsiteX3115" fmla="*/ 269318 w 2421171"/>
                <a:gd name="connsiteY3115" fmla="*/ 2037539 h 5922355"/>
                <a:gd name="connsiteX3116" fmla="*/ 268588 w 2421171"/>
                <a:gd name="connsiteY3116" fmla="*/ 2041920 h 5922355"/>
                <a:gd name="connsiteX3117" fmla="*/ 266396 w 2421171"/>
                <a:gd name="connsiteY3117" fmla="*/ 2041414 h 5922355"/>
                <a:gd name="connsiteX3118" fmla="*/ 267126 w 2421171"/>
                <a:gd name="connsiteY3118" fmla="*/ 2037033 h 5922355"/>
                <a:gd name="connsiteX3119" fmla="*/ 269318 w 2421171"/>
                <a:gd name="connsiteY3119" fmla="*/ 2037539 h 5922355"/>
                <a:gd name="connsiteX3120" fmla="*/ 278985 w 2421171"/>
                <a:gd name="connsiteY3120" fmla="*/ 3284335 h 5922355"/>
                <a:gd name="connsiteX3121" fmla="*/ 282358 w 2421171"/>
                <a:gd name="connsiteY3121" fmla="*/ 3286526 h 5922355"/>
                <a:gd name="connsiteX3122" fmla="*/ 279884 w 2421171"/>
                <a:gd name="connsiteY3122" fmla="*/ 3292536 h 5922355"/>
                <a:gd name="connsiteX3123" fmla="*/ 276456 w 2421171"/>
                <a:gd name="connsiteY3123" fmla="*/ 3290177 h 5922355"/>
                <a:gd name="connsiteX3124" fmla="*/ 278985 w 2421171"/>
                <a:gd name="connsiteY3124" fmla="*/ 3284335 h 5922355"/>
                <a:gd name="connsiteX3125" fmla="*/ 286235 w 2421171"/>
                <a:gd name="connsiteY3125" fmla="*/ 2636898 h 5922355"/>
                <a:gd name="connsiteX3126" fmla="*/ 283256 w 2421171"/>
                <a:gd name="connsiteY3126" fmla="*/ 2639144 h 5922355"/>
                <a:gd name="connsiteX3127" fmla="*/ 280953 w 2421171"/>
                <a:gd name="connsiteY3127" fmla="*/ 2634988 h 5922355"/>
                <a:gd name="connsiteX3128" fmla="*/ 283987 w 2421171"/>
                <a:gd name="connsiteY3128" fmla="*/ 2632573 h 5922355"/>
                <a:gd name="connsiteX3129" fmla="*/ 286235 w 2421171"/>
                <a:gd name="connsiteY3129" fmla="*/ 2636898 h 5922355"/>
                <a:gd name="connsiteX3130" fmla="*/ 297869 w 2421171"/>
                <a:gd name="connsiteY3130" fmla="*/ 2884819 h 5922355"/>
                <a:gd name="connsiteX3131" fmla="*/ 288877 w 2421171"/>
                <a:gd name="connsiteY3131" fmla="*/ 2895491 h 5922355"/>
                <a:gd name="connsiteX3132" fmla="*/ 284381 w 2421171"/>
                <a:gd name="connsiteY3132" fmla="*/ 2890380 h 5922355"/>
                <a:gd name="connsiteX3133" fmla="*/ 292305 w 2421171"/>
                <a:gd name="connsiteY3133" fmla="*/ 2881280 h 5922355"/>
                <a:gd name="connsiteX3134" fmla="*/ 297813 w 2421171"/>
                <a:gd name="connsiteY3134" fmla="*/ 2884819 h 5922355"/>
                <a:gd name="connsiteX3135" fmla="*/ 300848 w 2421171"/>
                <a:gd name="connsiteY3135" fmla="*/ 3255971 h 5922355"/>
                <a:gd name="connsiteX3136" fmla="*/ 297813 w 2421171"/>
                <a:gd name="connsiteY3136" fmla="*/ 3259566 h 5922355"/>
                <a:gd name="connsiteX3137" fmla="*/ 293710 w 2421171"/>
                <a:gd name="connsiteY3137" fmla="*/ 3255129 h 5922355"/>
                <a:gd name="connsiteX3138" fmla="*/ 298206 w 2421171"/>
                <a:gd name="connsiteY3138" fmla="*/ 3250242 h 5922355"/>
                <a:gd name="connsiteX3139" fmla="*/ 300848 w 2421171"/>
                <a:gd name="connsiteY3139" fmla="*/ 3255971 h 5922355"/>
                <a:gd name="connsiteX3140" fmla="*/ 300117 w 2421171"/>
                <a:gd name="connsiteY3140" fmla="*/ 3978841 h 5922355"/>
                <a:gd name="connsiteX3141" fmla="*/ 301185 w 2421171"/>
                <a:gd name="connsiteY3141" fmla="*/ 3983110 h 5922355"/>
                <a:gd name="connsiteX3142" fmla="*/ 298937 w 2421171"/>
                <a:gd name="connsiteY3142" fmla="*/ 3983784 h 5922355"/>
                <a:gd name="connsiteX3143" fmla="*/ 297981 w 2421171"/>
                <a:gd name="connsiteY3143" fmla="*/ 3979515 h 5922355"/>
                <a:gd name="connsiteX3144" fmla="*/ 300117 w 2421171"/>
                <a:gd name="connsiteY3144" fmla="*/ 3978898 h 5922355"/>
                <a:gd name="connsiteX3145" fmla="*/ 304219 w 2421171"/>
                <a:gd name="connsiteY3145" fmla="*/ 4057082 h 5922355"/>
                <a:gd name="connsiteX3146" fmla="*/ 302814 w 2421171"/>
                <a:gd name="connsiteY3146" fmla="*/ 4060621 h 5922355"/>
                <a:gd name="connsiteX3147" fmla="*/ 298993 w 2421171"/>
                <a:gd name="connsiteY3147" fmla="*/ 4058093 h 5922355"/>
                <a:gd name="connsiteX3148" fmla="*/ 300398 w 2421171"/>
                <a:gd name="connsiteY3148" fmla="*/ 4054386 h 5922355"/>
                <a:gd name="connsiteX3149" fmla="*/ 304164 w 2421171"/>
                <a:gd name="connsiteY3149" fmla="*/ 4057082 h 5922355"/>
                <a:gd name="connsiteX3150" fmla="*/ 309559 w 2421171"/>
                <a:gd name="connsiteY3150" fmla="*/ 3097018 h 5922355"/>
                <a:gd name="connsiteX3151" fmla="*/ 307030 w 2421171"/>
                <a:gd name="connsiteY3151" fmla="*/ 3100276 h 5922355"/>
                <a:gd name="connsiteX3152" fmla="*/ 304332 w 2421171"/>
                <a:gd name="connsiteY3152" fmla="*/ 3096625 h 5922355"/>
                <a:gd name="connsiteX3153" fmla="*/ 307030 w 2421171"/>
                <a:gd name="connsiteY3153" fmla="*/ 3093367 h 5922355"/>
                <a:gd name="connsiteX3154" fmla="*/ 309615 w 2421171"/>
                <a:gd name="connsiteY3154" fmla="*/ 3097018 h 5922355"/>
                <a:gd name="connsiteX3155" fmla="*/ 312313 w 2421171"/>
                <a:gd name="connsiteY3155" fmla="*/ 2172957 h 5922355"/>
                <a:gd name="connsiteX3156" fmla="*/ 317989 w 2421171"/>
                <a:gd name="connsiteY3156" fmla="*/ 2175934 h 5922355"/>
                <a:gd name="connsiteX3157" fmla="*/ 312875 w 2421171"/>
                <a:gd name="connsiteY3157" fmla="*/ 2179473 h 5922355"/>
                <a:gd name="connsiteX3158" fmla="*/ 308716 w 2421171"/>
                <a:gd name="connsiteY3158" fmla="*/ 2175260 h 5922355"/>
                <a:gd name="connsiteX3159" fmla="*/ 312313 w 2421171"/>
                <a:gd name="connsiteY3159" fmla="*/ 2172957 h 5922355"/>
                <a:gd name="connsiteX3160" fmla="*/ 321699 w 2421171"/>
                <a:gd name="connsiteY3160" fmla="*/ 1307928 h 5922355"/>
                <a:gd name="connsiteX3161" fmla="*/ 321193 w 2421171"/>
                <a:gd name="connsiteY3161" fmla="*/ 1310231 h 5922355"/>
                <a:gd name="connsiteX3162" fmla="*/ 316977 w 2421171"/>
                <a:gd name="connsiteY3162" fmla="*/ 1309445 h 5922355"/>
                <a:gd name="connsiteX3163" fmla="*/ 317427 w 2421171"/>
                <a:gd name="connsiteY3163" fmla="*/ 1307142 h 5922355"/>
                <a:gd name="connsiteX3164" fmla="*/ 321699 w 2421171"/>
                <a:gd name="connsiteY3164" fmla="*/ 1307928 h 5922355"/>
                <a:gd name="connsiteX3165" fmla="*/ 324846 w 2421171"/>
                <a:gd name="connsiteY3165" fmla="*/ 2939133 h 5922355"/>
                <a:gd name="connsiteX3166" fmla="*/ 321474 w 2421171"/>
                <a:gd name="connsiteY3166" fmla="*/ 2945423 h 5922355"/>
                <a:gd name="connsiteX3167" fmla="*/ 313044 w 2421171"/>
                <a:gd name="connsiteY3167" fmla="*/ 2936773 h 5922355"/>
                <a:gd name="connsiteX3168" fmla="*/ 318214 w 2421171"/>
                <a:gd name="connsiteY3168" fmla="*/ 2932561 h 5922355"/>
                <a:gd name="connsiteX3169" fmla="*/ 324846 w 2421171"/>
                <a:gd name="connsiteY3169" fmla="*/ 2939189 h 5922355"/>
                <a:gd name="connsiteX3170" fmla="*/ 329286 w 2421171"/>
                <a:gd name="connsiteY3170" fmla="*/ 2021250 h 5922355"/>
                <a:gd name="connsiteX3171" fmla="*/ 333389 w 2421171"/>
                <a:gd name="connsiteY3171" fmla="*/ 2022991 h 5922355"/>
                <a:gd name="connsiteX3172" fmla="*/ 328443 w 2421171"/>
                <a:gd name="connsiteY3172" fmla="*/ 2030405 h 5922355"/>
                <a:gd name="connsiteX3173" fmla="*/ 324171 w 2421171"/>
                <a:gd name="connsiteY3173" fmla="*/ 2028664 h 5922355"/>
                <a:gd name="connsiteX3174" fmla="*/ 329342 w 2421171"/>
                <a:gd name="connsiteY3174" fmla="*/ 2021250 h 5922355"/>
                <a:gd name="connsiteX3175" fmla="*/ 333950 w 2421171"/>
                <a:gd name="connsiteY3175" fmla="*/ 1536472 h 5922355"/>
                <a:gd name="connsiteX3176" fmla="*/ 328218 w 2421171"/>
                <a:gd name="connsiteY3176" fmla="*/ 1539168 h 5922355"/>
                <a:gd name="connsiteX3177" fmla="*/ 327207 w 2421171"/>
                <a:gd name="connsiteY3177" fmla="*/ 1535405 h 5922355"/>
                <a:gd name="connsiteX3178" fmla="*/ 331365 w 2421171"/>
                <a:gd name="connsiteY3178" fmla="*/ 1533720 h 5922355"/>
                <a:gd name="connsiteX3179" fmla="*/ 333950 w 2421171"/>
                <a:gd name="connsiteY3179" fmla="*/ 1536472 h 5922355"/>
                <a:gd name="connsiteX3180" fmla="*/ 337211 w 2421171"/>
                <a:gd name="connsiteY3180" fmla="*/ 1496930 h 5922355"/>
                <a:gd name="connsiteX3181" fmla="*/ 340751 w 2421171"/>
                <a:gd name="connsiteY3181" fmla="*/ 1493785 h 5922355"/>
                <a:gd name="connsiteX3182" fmla="*/ 343955 w 2421171"/>
                <a:gd name="connsiteY3182" fmla="*/ 1496930 h 5922355"/>
                <a:gd name="connsiteX3183" fmla="*/ 340301 w 2421171"/>
                <a:gd name="connsiteY3183" fmla="*/ 1499964 h 5922355"/>
                <a:gd name="connsiteX3184" fmla="*/ 337211 w 2421171"/>
                <a:gd name="connsiteY3184" fmla="*/ 1496930 h 5922355"/>
                <a:gd name="connsiteX3185" fmla="*/ 347046 w 2421171"/>
                <a:gd name="connsiteY3185" fmla="*/ 1345392 h 5922355"/>
                <a:gd name="connsiteX3186" fmla="*/ 343786 w 2421171"/>
                <a:gd name="connsiteY3186" fmla="*/ 1351402 h 5922355"/>
                <a:gd name="connsiteX3187" fmla="*/ 340583 w 2421171"/>
                <a:gd name="connsiteY3187" fmla="*/ 1346571 h 5922355"/>
                <a:gd name="connsiteX3188" fmla="*/ 344516 w 2421171"/>
                <a:gd name="connsiteY3188" fmla="*/ 1340393 h 5922355"/>
                <a:gd name="connsiteX3189" fmla="*/ 346990 w 2421171"/>
                <a:gd name="connsiteY3189" fmla="*/ 1345392 h 5922355"/>
                <a:gd name="connsiteX3190" fmla="*/ 351654 w 2421171"/>
                <a:gd name="connsiteY3190" fmla="*/ 2576125 h 5922355"/>
                <a:gd name="connsiteX3191" fmla="*/ 355701 w 2421171"/>
                <a:gd name="connsiteY3191" fmla="*/ 2582247 h 5922355"/>
                <a:gd name="connsiteX3192" fmla="*/ 350811 w 2421171"/>
                <a:gd name="connsiteY3192" fmla="*/ 2584100 h 5922355"/>
                <a:gd name="connsiteX3193" fmla="*/ 346708 w 2421171"/>
                <a:gd name="connsiteY3193" fmla="*/ 2578484 h 5922355"/>
                <a:gd name="connsiteX3194" fmla="*/ 351654 w 2421171"/>
                <a:gd name="connsiteY3194" fmla="*/ 2576125 h 5922355"/>
                <a:gd name="connsiteX3195" fmla="*/ 356038 w 2421171"/>
                <a:gd name="connsiteY3195" fmla="*/ 2316464 h 5922355"/>
                <a:gd name="connsiteX3196" fmla="*/ 351036 w 2421171"/>
                <a:gd name="connsiteY3196" fmla="*/ 2312027 h 5922355"/>
                <a:gd name="connsiteX3197" fmla="*/ 353565 w 2421171"/>
                <a:gd name="connsiteY3197" fmla="*/ 2307983 h 5922355"/>
                <a:gd name="connsiteX3198" fmla="*/ 359466 w 2421171"/>
                <a:gd name="connsiteY3198" fmla="*/ 2310679 h 5922355"/>
                <a:gd name="connsiteX3199" fmla="*/ 356038 w 2421171"/>
                <a:gd name="connsiteY3199" fmla="*/ 2316408 h 5922355"/>
                <a:gd name="connsiteX3200" fmla="*/ 365536 w 2421171"/>
                <a:gd name="connsiteY3200" fmla="*/ 3186155 h 5922355"/>
                <a:gd name="connsiteX3201" fmla="*/ 363400 w 2421171"/>
                <a:gd name="connsiteY3201" fmla="*/ 3189694 h 5922355"/>
                <a:gd name="connsiteX3202" fmla="*/ 360871 w 2421171"/>
                <a:gd name="connsiteY3202" fmla="*/ 3186492 h 5922355"/>
                <a:gd name="connsiteX3203" fmla="*/ 361939 w 2421171"/>
                <a:gd name="connsiteY3203" fmla="*/ 3184583 h 5922355"/>
                <a:gd name="connsiteX3204" fmla="*/ 365480 w 2421171"/>
                <a:gd name="connsiteY3204" fmla="*/ 3186155 h 5922355"/>
                <a:gd name="connsiteX3205" fmla="*/ 370482 w 2421171"/>
                <a:gd name="connsiteY3205" fmla="*/ 4243276 h 5922355"/>
                <a:gd name="connsiteX3206" fmla="*/ 354464 w 2421171"/>
                <a:gd name="connsiteY3206" fmla="*/ 4246140 h 5922355"/>
                <a:gd name="connsiteX3207" fmla="*/ 350418 w 2421171"/>
                <a:gd name="connsiteY3207" fmla="*/ 4242377 h 5922355"/>
                <a:gd name="connsiteX3208" fmla="*/ 369751 w 2421171"/>
                <a:gd name="connsiteY3208" fmla="*/ 4238782 h 5922355"/>
                <a:gd name="connsiteX3209" fmla="*/ 370482 w 2421171"/>
                <a:gd name="connsiteY3209" fmla="*/ 4243276 h 5922355"/>
                <a:gd name="connsiteX3210" fmla="*/ 372224 w 2421171"/>
                <a:gd name="connsiteY3210" fmla="*/ 5516359 h 5922355"/>
                <a:gd name="connsiteX3211" fmla="*/ 375877 w 2421171"/>
                <a:gd name="connsiteY3211" fmla="*/ 5517258 h 5922355"/>
                <a:gd name="connsiteX3212" fmla="*/ 374416 w 2421171"/>
                <a:gd name="connsiteY3212" fmla="*/ 5521189 h 5922355"/>
                <a:gd name="connsiteX3213" fmla="*/ 371325 w 2421171"/>
                <a:gd name="connsiteY3213" fmla="*/ 5518381 h 5922355"/>
                <a:gd name="connsiteX3214" fmla="*/ 372224 w 2421171"/>
                <a:gd name="connsiteY3214" fmla="*/ 5516359 h 5922355"/>
                <a:gd name="connsiteX3215" fmla="*/ 378968 w 2421171"/>
                <a:gd name="connsiteY3215" fmla="*/ 2673181 h 5922355"/>
                <a:gd name="connsiteX3216" fmla="*/ 375989 w 2421171"/>
                <a:gd name="connsiteY3216" fmla="*/ 2675933 h 5922355"/>
                <a:gd name="connsiteX3217" fmla="*/ 373797 w 2421171"/>
                <a:gd name="connsiteY3217" fmla="*/ 2672451 h 5922355"/>
                <a:gd name="connsiteX3218" fmla="*/ 377901 w 2421171"/>
                <a:gd name="connsiteY3218" fmla="*/ 2671328 h 5922355"/>
                <a:gd name="connsiteX3219" fmla="*/ 378968 w 2421171"/>
                <a:gd name="connsiteY3219" fmla="*/ 2673125 h 5922355"/>
                <a:gd name="connsiteX3220" fmla="*/ 384926 w 2421171"/>
                <a:gd name="connsiteY3220" fmla="*/ 4808541 h 5922355"/>
                <a:gd name="connsiteX3221" fmla="*/ 381329 w 2421171"/>
                <a:gd name="connsiteY3221" fmla="*/ 4810507 h 5922355"/>
                <a:gd name="connsiteX3222" fmla="*/ 378125 w 2421171"/>
                <a:gd name="connsiteY3222" fmla="*/ 4807362 h 5922355"/>
                <a:gd name="connsiteX3223" fmla="*/ 382678 w 2421171"/>
                <a:gd name="connsiteY3223" fmla="*/ 4804666 h 5922355"/>
                <a:gd name="connsiteX3224" fmla="*/ 384926 w 2421171"/>
                <a:gd name="connsiteY3224" fmla="*/ 4808541 h 5922355"/>
                <a:gd name="connsiteX3225" fmla="*/ 385488 w 2421171"/>
                <a:gd name="connsiteY3225" fmla="*/ 3426775 h 5922355"/>
                <a:gd name="connsiteX3226" fmla="*/ 413757 w 2421171"/>
                <a:gd name="connsiteY3226" fmla="*/ 3410093 h 5922355"/>
                <a:gd name="connsiteX3227" fmla="*/ 385488 w 2421171"/>
                <a:gd name="connsiteY3227" fmla="*/ 3426775 h 5922355"/>
                <a:gd name="connsiteX3228" fmla="*/ 400493 w 2421171"/>
                <a:gd name="connsiteY3228" fmla="*/ 2864262 h 5922355"/>
                <a:gd name="connsiteX3229" fmla="*/ 398357 w 2421171"/>
                <a:gd name="connsiteY3229" fmla="*/ 2865385 h 5922355"/>
                <a:gd name="connsiteX3230" fmla="*/ 396222 w 2421171"/>
                <a:gd name="connsiteY3230" fmla="*/ 2861790 h 5922355"/>
                <a:gd name="connsiteX3231" fmla="*/ 398246 w 2421171"/>
                <a:gd name="connsiteY3231" fmla="*/ 2860667 h 5922355"/>
                <a:gd name="connsiteX3232" fmla="*/ 400493 w 2421171"/>
                <a:gd name="connsiteY3232" fmla="*/ 2864262 h 5922355"/>
                <a:gd name="connsiteX3233" fmla="*/ 417916 w 2421171"/>
                <a:gd name="connsiteY3233" fmla="*/ 2989234 h 5922355"/>
                <a:gd name="connsiteX3234" fmla="*/ 414376 w 2421171"/>
                <a:gd name="connsiteY3234" fmla="*/ 2994570 h 5922355"/>
                <a:gd name="connsiteX3235" fmla="*/ 409823 w 2421171"/>
                <a:gd name="connsiteY3235" fmla="*/ 2989402 h 5922355"/>
                <a:gd name="connsiteX3236" fmla="*/ 412240 w 2421171"/>
                <a:gd name="connsiteY3236" fmla="*/ 2983167 h 5922355"/>
                <a:gd name="connsiteX3237" fmla="*/ 417916 w 2421171"/>
                <a:gd name="connsiteY3237" fmla="*/ 2989234 h 5922355"/>
                <a:gd name="connsiteX3238" fmla="*/ 419996 w 2421171"/>
                <a:gd name="connsiteY3238" fmla="*/ 3106904 h 5922355"/>
                <a:gd name="connsiteX3239" fmla="*/ 417410 w 2421171"/>
                <a:gd name="connsiteY3239" fmla="*/ 3109880 h 5922355"/>
                <a:gd name="connsiteX3240" fmla="*/ 410385 w 2421171"/>
                <a:gd name="connsiteY3240" fmla="*/ 3104376 h 5922355"/>
                <a:gd name="connsiteX3241" fmla="*/ 413139 w 2421171"/>
                <a:gd name="connsiteY3241" fmla="*/ 3101287 h 5922355"/>
                <a:gd name="connsiteX3242" fmla="*/ 419996 w 2421171"/>
                <a:gd name="connsiteY3242" fmla="*/ 3106847 h 5922355"/>
                <a:gd name="connsiteX3243" fmla="*/ 426908 w 2421171"/>
                <a:gd name="connsiteY3243" fmla="*/ 1280350 h 5922355"/>
                <a:gd name="connsiteX3244" fmla="*/ 422581 w 2421171"/>
                <a:gd name="connsiteY3244" fmla="*/ 1280182 h 5922355"/>
                <a:gd name="connsiteX3245" fmla="*/ 421625 w 2421171"/>
                <a:gd name="connsiteY3245" fmla="*/ 1275744 h 5922355"/>
                <a:gd name="connsiteX3246" fmla="*/ 427527 w 2421171"/>
                <a:gd name="connsiteY3246" fmla="*/ 1275969 h 5922355"/>
                <a:gd name="connsiteX3247" fmla="*/ 426852 w 2421171"/>
                <a:gd name="connsiteY3247" fmla="*/ 1280350 h 5922355"/>
                <a:gd name="connsiteX3248" fmla="*/ 436800 w 2421171"/>
                <a:gd name="connsiteY3248" fmla="*/ 2375271 h 5922355"/>
                <a:gd name="connsiteX3249" fmla="*/ 429213 w 2421171"/>
                <a:gd name="connsiteY3249" fmla="*/ 2384370 h 5922355"/>
                <a:gd name="connsiteX3250" fmla="*/ 420164 w 2421171"/>
                <a:gd name="connsiteY3250" fmla="*/ 2376507 h 5922355"/>
                <a:gd name="connsiteX3251" fmla="*/ 429044 w 2421171"/>
                <a:gd name="connsiteY3251" fmla="*/ 2370104 h 5922355"/>
                <a:gd name="connsiteX3252" fmla="*/ 436744 w 2421171"/>
                <a:gd name="connsiteY3252" fmla="*/ 2375271 h 5922355"/>
                <a:gd name="connsiteX3253" fmla="*/ 443713 w 2421171"/>
                <a:gd name="connsiteY3253" fmla="*/ 1160040 h 5922355"/>
                <a:gd name="connsiteX3254" fmla="*/ 441858 w 2421171"/>
                <a:gd name="connsiteY3254" fmla="*/ 1158524 h 5922355"/>
                <a:gd name="connsiteX3255" fmla="*/ 444500 w 2421171"/>
                <a:gd name="connsiteY3255" fmla="*/ 1155603 h 5922355"/>
                <a:gd name="connsiteX3256" fmla="*/ 446354 w 2421171"/>
                <a:gd name="connsiteY3256" fmla="*/ 1157063 h 5922355"/>
                <a:gd name="connsiteX3257" fmla="*/ 443713 w 2421171"/>
                <a:gd name="connsiteY3257" fmla="*/ 1160040 h 5922355"/>
                <a:gd name="connsiteX3258" fmla="*/ 448883 w 2421171"/>
                <a:gd name="connsiteY3258" fmla="*/ 3191491 h 5922355"/>
                <a:gd name="connsiteX3259" fmla="*/ 430280 w 2421171"/>
                <a:gd name="connsiteY3259" fmla="*/ 3208341 h 5922355"/>
                <a:gd name="connsiteX3260" fmla="*/ 418534 w 2421171"/>
                <a:gd name="connsiteY3260" fmla="*/ 3205196 h 5922355"/>
                <a:gd name="connsiteX3261" fmla="*/ 416342 w 2421171"/>
                <a:gd name="connsiteY3261" fmla="*/ 3182673 h 5922355"/>
                <a:gd name="connsiteX3262" fmla="*/ 431236 w 2421171"/>
                <a:gd name="connsiteY3262" fmla="*/ 3160206 h 5922355"/>
                <a:gd name="connsiteX3263" fmla="*/ 444500 w 2421171"/>
                <a:gd name="connsiteY3263" fmla="*/ 3183291 h 5922355"/>
                <a:gd name="connsiteX3264" fmla="*/ 448939 w 2421171"/>
                <a:gd name="connsiteY3264" fmla="*/ 3191435 h 5922355"/>
                <a:gd name="connsiteX3265" fmla="*/ 453042 w 2421171"/>
                <a:gd name="connsiteY3265" fmla="*/ 2320677 h 5922355"/>
                <a:gd name="connsiteX3266" fmla="*/ 448827 w 2421171"/>
                <a:gd name="connsiteY3266" fmla="*/ 2320452 h 5922355"/>
                <a:gd name="connsiteX3267" fmla="*/ 448827 w 2421171"/>
                <a:gd name="connsiteY3267" fmla="*/ 2318206 h 5922355"/>
                <a:gd name="connsiteX3268" fmla="*/ 452930 w 2421171"/>
                <a:gd name="connsiteY3268" fmla="*/ 2318374 h 5922355"/>
                <a:gd name="connsiteX3269" fmla="*/ 452986 w 2421171"/>
                <a:gd name="connsiteY3269" fmla="*/ 2320677 h 5922355"/>
                <a:gd name="connsiteX3270" fmla="*/ 466643 w 2421171"/>
                <a:gd name="connsiteY3270" fmla="*/ 3068541 h 5922355"/>
                <a:gd name="connsiteX3271" fmla="*/ 466530 w 2421171"/>
                <a:gd name="connsiteY3271" fmla="*/ 3075169 h 5922355"/>
                <a:gd name="connsiteX3272" fmla="*/ 457201 w 2421171"/>
                <a:gd name="connsiteY3272" fmla="*/ 3072417 h 5922355"/>
                <a:gd name="connsiteX3273" fmla="*/ 452649 w 2421171"/>
                <a:gd name="connsiteY3273" fmla="*/ 3066688 h 5922355"/>
                <a:gd name="connsiteX3274" fmla="*/ 454897 w 2421171"/>
                <a:gd name="connsiteY3274" fmla="*/ 3064553 h 5922355"/>
                <a:gd name="connsiteX3275" fmla="*/ 466699 w 2421171"/>
                <a:gd name="connsiteY3275" fmla="*/ 3068541 h 5922355"/>
                <a:gd name="connsiteX3276" fmla="*/ 473555 w 2421171"/>
                <a:gd name="connsiteY3276" fmla="*/ 1684753 h 5922355"/>
                <a:gd name="connsiteX3277" fmla="*/ 462484 w 2421171"/>
                <a:gd name="connsiteY3277" fmla="*/ 1688011 h 5922355"/>
                <a:gd name="connsiteX3278" fmla="*/ 458831 w 2421171"/>
                <a:gd name="connsiteY3278" fmla="*/ 1682226 h 5922355"/>
                <a:gd name="connsiteX3279" fmla="*/ 469285 w 2421171"/>
                <a:gd name="connsiteY3279" fmla="*/ 1677114 h 5922355"/>
                <a:gd name="connsiteX3280" fmla="*/ 473555 w 2421171"/>
                <a:gd name="connsiteY3280" fmla="*/ 1684753 h 5922355"/>
                <a:gd name="connsiteX3281" fmla="*/ 482211 w 2421171"/>
                <a:gd name="connsiteY3281" fmla="*/ 1845728 h 5922355"/>
                <a:gd name="connsiteX3282" fmla="*/ 479176 w 2421171"/>
                <a:gd name="connsiteY3282" fmla="*/ 1851850 h 5922355"/>
                <a:gd name="connsiteX3283" fmla="*/ 473893 w 2421171"/>
                <a:gd name="connsiteY3283" fmla="*/ 1847638 h 5922355"/>
                <a:gd name="connsiteX3284" fmla="*/ 476703 w 2421171"/>
                <a:gd name="connsiteY3284" fmla="*/ 1842695 h 5922355"/>
                <a:gd name="connsiteX3285" fmla="*/ 482267 w 2421171"/>
                <a:gd name="connsiteY3285" fmla="*/ 1845728 h 5922355"/>
                <a:gd name="connsiteX3286" fmla="*/ 486145 w 2421171"/>
                <a:gd name="connsiteY3286" fmla="*/ 4127235 h 5922355"/>
                <a:gd name="connsiteX3287" fmla="*/ 489123 w 2421171"/>
                <a:gd name="connsiteY3287" fmla="*/ 4132346 h 5922355"/>
                <a:gd name="connsiteX3288" fmla="*/ 485133 w 2421171"/>
                <a:gd name="connsiteY3288" fmla="*/ 4134312 h 5922355"/>
                <a:gd name="connsiteX3289" fmla="*/ 483054 w 2421171"/>
                <a:gd name="connsiteY3289" fmla="*/ 4130380 h 5922355"/>
                <a:gd name="connsiteX3290" fmla="*/ 486089 w 2421171"/>
                <a:gd name="connsiteY3290" fmla="*/ 4127178 h 5922355"/>
                <a:gd name="connsiteX3291" fmla="*/ 485976 w 2421171"/>
                <a:gd name="connsiteY3291" fmla="*/ 3221204 h 5922355"/>
                <a:gd name="connsiteX3292" fmla="*/ 518742 w 2421171"/>
                <a:gd name="connsiteY3292" fmla="*/ 3215250 h 5922355"/>
                <a:gd name="connsiteX3293" fmla="*/ 485976 w 2421171"/>
                <a:gd name="connsiteY3293" fmla="*/ 3221204 h 5922355"/>
                <a:gd name="connsiteX3294" fmla="*/ 497779 w 2421171"/>
                <a:gd name="connsiteY3294" fmla="*/ 1419813 h 5922355"/>
                <a:gd name="connsiteX3295" fmla="*/ 496767 w 2421171"/>
                <a:gd name="connsiteY3295" fmla="*/ 1421947 h 5922355"/>
                <a:gd name="connsiteX3296" fmla="*/ 493226 w 2421171"/>
                <a:gd name="connsiteY3296" fmla="*/ 1419869 h 5922355"/>
                <a:gd name="connsiteX3297" fmla="*/ 494294 w 2421171"/>
                <a:gd name="connsiteY3297" fmla="*/ 1417735 h 5922355"/>
                <a:gd name="connsiteX3298" fmla="*/ 497722 w 2421171"/>
                <a:gd name="connsiteY3298" fmla="*/ 1419813 h 5922355"/>
                <a:gd name="connsiteX3299" fmla="*/ 503286 w 2421171"/>
                <a:gd name="connsiteY3299" fmla="*/ 3051354 h 5922355"/>
                <a:gd name="connsiteX3300" fmla="*/ 506378 w 2421171"/>
                <a:gd name="connsiteY3300" fmla="*/ 3056747 h 5922355"/>
                <a:gd name="connsiteX3301" fmla="*/ 502556 w 2421171"/>
                <a:gd name="connsiteY3301" fmla="*/ 3059218 h 5922355"/>
                <a:gd name="connsiteX3302" fmla="*/ 499465 w 2421171"/>
                <a:gd name="connsiteY3302" fmla="*/ 3053657 h 5922355"/>
                <a:gd name="connsiteX3303" fmla="*/ 503286 w 2421171"/>
                <a:gd name="connsiteY3303" fmla="*/ 3051354 h 5922355"/>
                <a:gd name="connsiteX3304" fmla="*/ 507052 w 2421171"/>
                <a:gd name="connsiteY3304" fmla="*/ 1339494 h 5922355"/>
                <a:gd name="connsiteX3305" fmla="*/ 503792 w 2421171"/>
                <a:gd name="connsiteY3305" fmla="*/ 1341853 h 5922355"/>
                <a:gd name="connsiteX3306" fmla="*/ 501938 w 2421171"/>
                <a:gd name="connsiteY3306" fmla="*/ 1335282 h 5922355"/>
                <a:gd name="connsiteX3307" fmla="*/ 505816 w 2421171"/>
                <a:gd name="connsiteY3307" fmla="*/ 1335057 h 5922355"/>
                <a:gd name="connsiteX3308" fmla="*/ 507108 w 2421171"/>
                <a:gd name="connsiteY3308" fmla="*/ 1339494 h 5922355"/>
                <a:gd name="connsiteX3309" fmla="*/ 507108 w 2421171"/>
                <a:gd name="connsiteY3309" fmla="*/ 2236370 h 5922355"/>
                <a:gd name="connsiteX3310" fmla="*/ 504523 w 2421171"/>
                <a:gd name="connsiteY3310" fmla="*/ 2232607 h 5922355"/>
                <a:gd name="connsiteX3311" fmla="*/ 506996 w 2421171"/>
                <a:gd name="connsiteY3311" fmla="*/ 2229293 h 5922355"/>
                <a:gd name="connsiteX3312" fmla="*/ 509581 w 2421171"/>
                <a:gd name="connsiteY3312" fmla="*/ 2232888 h 5922355"/>
                <a:gd name="connsiteX3313" fmla="*/ 507108 w 2421171"/>
                <a:gd name="connsiteY3313" fmla="*/ 2236426 h 5922355"/>
                <a:gd name="connsiteX3314" fmla="*/ 514864 w 2421171"/>
                <a:gd name="connsiteY3314" fmla="*/ 2438628 h 5922355"/>
                <a:gd name="connsiteX3315" fmla="*/ 512953 w 2421171"/>
                <a:gd name="connsiteY3315" fmla="*/ 2442616 h 5922355"/>
                <a:gd name="connsiteX3316" fmla="*/ 506378 w 2421171"/>
                <a:gd name="connsiteY3316" fmla="*/ 2440931 h 5922355"/>
                <a:gd name="connsiteX3317" fmla="*/ 508457 w 2421171"/>
                <a:gd name="connsiteY3317" fmla="*/ 2436831 h 5922355"/>
                <a:gd name="connsiteX3318" fmla="*/ 514864 w 2421171"/>
                <a:gd name="connsiteY3318" fmla="*/ 2438628 h 5922355"/>
                <a:gd name="connsiteX3319" fmla="*/ 518011 w 2421171"/>
                <a:gd name="connsiteY3319" fmla="*/ 1476823 h 5922355"/>
                <a:gd name="connsiteX3320" fmla="*/ 521439 w 2421171"/>
                <a:gd name="connsiteY3320" fmla="*/ 1478564 h 5922355"/>
                <a:gd name="connsiteX3321" fmla="*/ 517281 w 2421171"/>
                <a:gd name="connsiteY3321" fmla="*/ 1483169 h 5922355"/>
                <a:gd name="connsiteX3322" fmla="*/ 514921 w 2421171"/>
                <a:gd name="connsiteY3322" fmla="*/ 1479968 h 5922355"/>
                <a:gd name="connsiteX3323" fmla="*/ 518011 w 2421171"/>
                <a:gd name="connsiteY3323" fmla="*/ 1476823 h 5922355"/>
                <a:gd name="connsiteX3324" fmla="*/ 522732 w 2421171"/>
                <a:gd name="connsiteY3324" fmla="*/ 1268780 h 5922355"/>
                <a:gd name="connsiteX3325" fmla="*/ 520878 w 2421171"/>
                <a:gd name="connsiteY3325" fmla="*/ 1267263 h 5922355"/>
                <a:gd name="connsiteX3326" fmla="*/ 523519 w 2421171"/>
                <a:gd name="connsiteY3326" fmla="*/ 1264399 h 5922355"/>
                <a:gd name="connsiteX3327" fmla="*/ 525374 w 2421171"/>
                <a:gd name="connsiteY3327" fmla="*/ 1265859 h 5922355"/>
                <a:gd name="connsiteX3328" fmla="*/ 522732 w 2421171"/>
                <a:gd name="connsiteY3328" fmla="*/ 1268780 h 5922355"/>
                <a:gd name="connsiteX3329" fmla="*/ 526161 w 2421171"/>
                <a:gd name="connsiteY3329" fmla="*/ 4803037 h 5922355"/>
                <a:gd name="connsiteX3330" fmla="*/ 522676 w 2421171"/>
                <a:gd name="connsiteY3330" fmla="*/ 4804891 h 5922355"/>
                <a:gd name="connsiteX3331" fmla="*/ 520541 w 2421171"/>
                <a:gd name="connsiteY3331" fmla="*/ 4798993 h 5922355"/>
                <a:gd name="connsiteX3332" fmla="*/ 524531 w 2421171"/>
                <a:gd name="connsiteY3332" fmla="*/ 4798825 h 5922355"/>
                <a:gd name="connsiteX3333" fmla="*/ 526216 w 2421171"/>
                <a:gd name="connsiteY3333" fmla="*/ 4803037 h 5922355"/>
                <a:gd name="connsiteX3334" fmla="*/ 533242 w 2421171"/>
                <a:gd name="connsiteY3334" fmla="*/ 5442724 h 5922355"/>
                <a:gd name="connsiteX3335" fmla="*/ 535546 w 2421171"/>
                <a:gd name="connsiteY3335" fmla="*/ 5454350 h 5922355"/>
                <a:gd name="connsiteX3336" fmla="*/ 529926 w 2421171"/>
                <a:gd name="connsiteY3336" fmla="*/ 5458675 h 5922355"/>
                <a:gd name="connsiteX3337" fmla="*/ 528015 w 2421171"/>
                <a:gd name="connsiteY3337" fmla="*/ 5446880 h 5922355"/>
                <a:gd name="connsiteX3338" fmla="*/ 533242 w 2421171"/>
                <a:gd name="connsiteY3338" fmla="*/ 5442668 h 5922355"/>
                <a:gd name="connsiteX3339" fmla="*/ 538187 w 2421171"/>
                <a:gd name="connsiteY3339" fmla="*/ 4861395 h 5922355"/>
                <a:gd name="connsiteX3340" fmla="*/ 536333 w 2421171"/>
                <a:gd name="connsiteY3340" fmla="*/ 4865551 h 5922355"/>
                <a:gd name="connsiteX3341" fmla="*/ 530825 w 2421171"/>
                <a:gd name="connsiteY3341" fmla="*/ 4863023 h 5922355"/>
                <a:gd name="connsiteX3342" fmla="*/ 532512 w 2421171"/>
                <a:gd name="connsiteY3342" fmla="*/ 4858867 h 5922355"/>
                <a:gd name="connsiteX3343" fmla="*/ 538132 w 2421171"/>
                <a:gd name="connsiteY3343" fmla="*/ 4861395 h 5922355"/>
                <a:gd name="connsiteX3344" fmla="*/ 544314 w 2421171"/>
                <a:gd name="connsiteY3344" fmla="*/ 3846792 h 5922355"/>
                <a:gd name="connsiteX3345" fmla="*/ 538918 w 2421171"/>
                <a:gd name="connsiteY3345" fmla="*/ 3851567 h 5922355"/>
                <a:gd name="connsiteX3346" fmla="*/ 535546 w 2421171"/>
                <a:gd name="connsiteY3346" fmla="*/ 3845557 h 5922355"/>
                <a:gd name="connsiteX3347" fmla="*/ 539986 w 2421171"/>
                <a:gd name="connsiteY3347" fmla="*/ 3840951 h 5922355"/>
                <a:gd name="connsiteX3348" fmla="*/ 544370 w 2421171"/>
                <a:gd name="connsiteY3348" fmla="*/ 3846792 h 5922355"/>
                <a:gd name="connsiteX3349" fmla="*/ 547180 w 2421171"/>
                <a:gd name="connsiteY3349" fmla="*/ 3967608 h 5922355"/>
                <a:gd name="connsiteX3350" fmla="*/ 548023 w 2421171"/>
                <a:gd name="connsiteY3350" fmla="*/ 3965530 h 5922355"/>
                <a:gd name="connsiteX3351" fmla="*/ 551789 w 2421171"/>
                <a:gd name="connsiteY3351" fmla="*/ 3967439 h 5922355"/>
                <a:gd name="connsiteX3352" fmla="*/ 550833 w 2421171"/>
                <a:gd name="connsiteY3352" fmla="*/ 3969630 h 5922355"/>
                <a:gd name="connsiteX3353" fmla="*/ 547124 w 2421171"/>
                <a:gd name="connsiteY3353" fmla="*/ 3967664 h 5922355"/>
                <a:gd name="connsiteX3354" fmla="*/ 556734 w 2421171"/>
                <a:gd name="connsiteY3354" fmla="*/ 1055120 h 5922355"/>
                <a:gd name="connsiteX3355" fmla="*/ 552463 w 2421171"/>
                <a:gd name="connsiteY3355" fmla="*/ 1060849 h 5922355"/>
                <a:gd name="connsiteX3356" fmla="*/ 547517 w 2421171"/>
                <a:gd name="connsiteY3356" fmla="*/ 1059164 h 5922355"/>
                <a:gd name="connsiteX3357" fmla="*/ 551283 w 2421171"/>
                <a:gd name="connsiteY3357" fmla="*/ 1053042 h 5922355"/>
                <a:gd name="connsiteX3358" fmla="*/ 556734 w 2421171"/>
                <a:gd name="connsiteY3358" fmla="*/ 1055176 h 5922355"/>
                <a:gd name="connsiteX3359" fmla="*/ 554317 w 2421171"/>
                <a:gd name="connsiteY3359" fmla="*/ 1516926 h 5922355"/>
                <a:gd name="connsiteX3360" fmla="*/ 550047 w 2421171"/>
                <a:gd name="connsiteY3360" fmla="*/ 1515185 h 5922355"/>
                <a:gd name="connsiteX3361" fmla="*/ 552238 w 2421171"/>
                <a:gd name="connsiteY3361" fmla="*/ 1509624 h 5922355"/>
                <a:gd name="connsiteX3362" fmla="*/ 558083 w 2421171"/>
                <a:gd name="connsiteY3362" fmla="*/ 1511702 h 5922355"/>
                <a:gd name="connsiteX3363" fmla="*/ 554317 w 2421171"/>
                <a:gd name="connsiteY3363" fmla="*/ 1516870 h 5922355"/>
                <a:gd name="connsiteX3364" fmla="*/ 562580 w 2421171"/>
                <a:gd name="connsiteY3364" fmla="*/ 4374707 h 5922355"/>
                <a:gd name="connsiteX3365" fmla="*/ 571740 w 2421171"/>
                <a:gd name="connsiteY3365" fmla="*/ 4388187 h 5922355"/>
                <a:gd name="connsiteX3366" fmla="*/ 565839 w 2421171"/>
                <a:gd name="connsiteY3366" fmla="*/ 4430706 h 5922355"/>
                <a:gd name="connsiteX3367" fmla="*/ 560388 w 2421171"/>
                <a:gd name="connsiteY3367" fmla="*/ 4435536 h 5922355"/>
                <a:gd name="connsiteX3368" fmla="*/ 553755 w 2421171"/>
                <a:gd name="connsiteY3368" fmla="*/ 4428346 h 5922355"/>
                <a:gd name="connsiteX3369" fmla="*/ 555442 w 2421171"/>
                <a:gd name="connsiteY3369" fmla="*/ 4401892 h 5922355"/>
                <a:gd name="connsiteX3370" fmla="*/ 553924 w 2421171"/>
                <a:gd name="connsiteY3370" fmla="*/ 4388692 h 5922355"/>
                <a:gd name="connsiteX3371" fmla="*/ 562636 w 2421171"/>
                <a:gd name="connsiteY3371" fmla="*/ 4374707 h 5922355"/>
                <a:gd name="connsiteX3372" fmla="*/ 562748 w 2421171"/>
                <a:gd name="connsiteY3372" fmla="*/ 3208791 h 5922355"/>
                <a:gd name="connsiteX3373" fmla="*/ 566064 w 2421171"/>
                <a:gd name="connsiteY3373" fmla="*/ 3205533 h 5922355"/>
                <a:gd name="connsiteX3374" fmla="*/ 569717 w 2421171"/>
                <a:gd name="connsiteY3374" fmla="*/ 3208903 h 5922355"/>
                <a:gd name="connsiteX3375" fmla="*/ 566177 w 2421171"/>
                <a:gd name="connsiteY3375" fmla="*/ 3211992 h 5922355"/>
                <a:gd name="connsiteX3376" fmla="*/ 562748 w 2421171"/>
                <a:gd name="connsiteY3376" fmla="*/ 3208847 h 5922355"/>
                <a:gd name="connsiteX3377" fmla="*/ 578990 w 2421171"/>
                <a:gd name="connsiteY3377" fmla="*/ 1558209 h 5922355"/>
                <a:gd name="connsiteX3378" fmla="*/ 568874 w 2421171"/>
                <a:gd name="connsiteY3378" fmla="*/ 1564219 h 5922355"/>
                <a:gd name="connsiteX3379" fmla="*/ 565221 w 2421171"/>
                <a:gd name="connsiteY3379" fmla="*/ 1553547 h 5922355"/>
                <a:gd name="connsiteX3380" fmla="*/ 574719 w 2421171"/>
                <a:gd name="connsiteY3380" fmla="*/ 1523554 h 5922355"/>
                <a:gd name="connsiteX3381" fmla="*/ 578990 w 2421171"/>
                <a:gd name="connsiteY3381" fmla="*/ 1558209 h 5922355"/>
                <a:gd name="connsiteX3382" fmla="*/ 583318 w 2421171"/>
                <a:gd name="connsiteY3382" fmla="*/ 1995133 h 5922355"/>
                <a:gd name="connsiteX3383" fmla="*/ 578990 w 2421171"/>
                <a:gd name="connsiteY3383" fmla="*/ 1994290 h 5922355"/>
                <a:gd name="connsiteX3384" fmla="*/ 578148 w 2421171"/>
                <a:gd name="connsiteY3384" fmla="*/ 1989909 h 5922355"/>
                <a:gd name="connsiteX3385" fmla="*/ 582418 w 2421171"/>
                <a:gd name="connsiteY3385" fmla="*/ 1990751 h 5922355"/>
                <a:gd name="connsiteX3386" fmla="*/ 583318 w 2421171"/>
                <a:gd name="connsiteY3386" fmla="*/ 1995133 h 5922355"/>
                <a:gd name="connsiteX3387" fmla="*/ 611250 w 2421171"/>
                <a:gd name="connsiteY3387" fmla="*/ 2483280 h 5922355"/>
                <a:gd name="connsiteX3388" fmla="*/ 574326 w 2421171"/>
                <a:gd name="connsiteY3388" fmla="*/ 2484348 h 5922355"/>
                <a:gd name="connsiteX3389" fmla="*/ 611250 w 2421171"/>
                <a:gd name="connsiteY3389" fmla="*/ 2483280 h 5922355"/>
                <a:gd name="connsiteX3390" fmla="*/ 612936 w 2421171"/>
                <a:gd name="connsiteY3390" fmla="*/ 2250019 h 5922355"/>
                <a:gd name="connsiteX3391" fmla="*/ 619624 w 2421171"/>
                <a:gd name="connsiteY3391" fmla="*/ 2256815 h 5922355"/>
                <a:gd name="connsiteX3392" fmla="*/ 609845 w 2421171"/>
                <a:gd name="connsiteY3392" fmla="*/ 2263162 h 5922355"/>
                <a:gd name="connsiteX3393" fmla="*/ 602370 w 2421171"/>
                <a:gd name="connsiteY3393" fmla="*/ 2254287 h 5922355"/>
                <a:gd name="connsiteX3394" fmla="*/ 612880 w 2421171"/>
                <a:gd name="connsiteY3394" fmla="*/ 2249963 h 5922355"/>
                <a:gd name="connsiteX3395" fmla="*/ 611924 w 2421171"/>
                <a:gd name="connsiteY3395" fmla="*/ 1761758 h 5922355"/>
                <a:gd name="connsiteX3396" fmla="*/ 608159 w 2421171"/>
                <a:gd name="connsiteY3396" fmla="*/ 1766926 h 5922355"/>
                <a:gd name="connsiteX3397" fmla="*/ 604787 w 2421171"/>
                <a:gd name="connsiteY3397" fmla="*/ 1764567 h 5922355"/>
                <a:gd name="connsiteX3398" fmla="*/ 608440 w 2421171"/>
                <a:gd name="connsiteY3398" fmla="*/ 1759399 h 5922355"/>
                <a:gd name="connsiteX3399" fmla="*/ 611980 w 2421171"/>
                <a:gd name="connsiteY3399" fmla="*/ 1761702 h 5922355"/>
                <a:gd name="connsiteX3400" fmla="*/ 614734 w 2421171"/>
                <a:gd name="connsiteY3400" fmla="*/ 2060960 h 5922355"/>
                <a:gd name="connsiteX3401" fmla="*/ 609227 w 2421171"/>
                <a:gd name="connsiteY3401" fmla="*/ 2065959 h 5922355"/>
                <a:gd name="connsiteX3402" fmla="*/ 605967 w 2421171"/>
                <a:gd name="connsiteY3402" fmla="*/ 2062982 h 5922355"/>
                <a:gd name="connsiteX3403" fmla="*/ 610464 w 2421171"/>
                <a:gd name="connsiteY3403" fmla="*/ 2057029 h 5922355"/>
                <a:gd name="connsiteX3404" fmla="*/ 614734 w 2421171"/>
                <a:gd name="connsiteY3404" fmla="*/ 2060960 h 5922355"/>
                <a:gd name="connsiteX3405" fmla="*/ 622322 w 2421171"/>
                <a:gd name="connsiteY3405" fmla="*/ 1118645 h 5922355"/>
                <a:gd name="connsiteX3406" fmla="*/ 616870 w 2421171"/>
                <a:gd name="connsiteY3406" fmla="*/ 1121173 h 5922355"/>
                <a:gd name="connsiteX3407" fmla="*/ 615016 w 2421171"/>
                <a:gd name="connsiteY3407" fmla="*/ 1117073 h 5922355"/>
                <a:gd name="connsiteX3408" fmla="*/ 620636 w 2421171"/>
                <a:gd name="connsiteY3408" fmla="*/ 1114545 h 5922355"/>
                <a:gd name="connsiteX3409" fmla="*/ 622322 w 2421171"/>
                <a:gd name="connsiteY3409" fmla="*/ 1118645 h 5922355"/>
                <a:gd name="connsiteX3410" fmla="*/ 627155 w 2421171"/>
                <a:gd name="connsiteY3410" fmla="*/ 2091291 h 5922355"/>
                <a:gd name="connsiteX3411" fmla="*/ 617769 w 2421171"/>
                <a:gd name="connsiteY3411" fmla="*/ 2109601 h 5922355"/>
                <a:gd name="connsiteX3412" fmla="*/ 627155 w 2421171"/>
                <a:gd name="connsiteY3412" fmla="*/ 2091291 h 5922355"/>
                <a:gd name="connsiteX3413" fmla="*/ 628055 w 2421171"/>
                <a:gd name="connsiteY3413" fmla="*/ 998728 h 5922355"/>
                <a:gd name="connsiteX3414" fmla="*/ 626368 w 2421171"/>
                <a:gd name="connsiteY3414" fmla="*/ 1000133 h 5922355"/>
                <a:gd name="connsiteX3415" fmla="*/ 623895 w 2421171"/>
                <a:gd name="connsiteY3415" fmla="*/ 996706 h 5922355"/>
                <a:gd name="connsiteX3416" fmla="*/ 625638 w 2421171"/>
                <a:gd name="connsiteY3416" fmla="*/ 995302 h 5922355"/>
                <a:gd name="connsiteX3417" fmla="*/ 628055 w 2421171"/>
                <a:gd name="connsiteY3417" fmla="*/ 998728 h 5922355"/>
                <a:gd name="connsiteX3418" fmla="*/ 661382 w 2421171"/>
                <a:gd name="connsiteY3418" fmla="*/ 1403525 h 5922355"/>
                <a:gd name="connsiteX3419" fmla="*/ 628167 w 2421171"/>
                <a:gd name="connsiteY3419" fmla="*/ 1412174 h 5922355"/>
                <a:gd name="connsiteX3420" fmla="*/ 652559 w 2421171"/>
                <a:gd name="connsiteY3420" fmla="*/ 1390775 h 5922355"/>
                <a:gd name="connsiteX3421" fmla="*/ 662675 w 2421171"/>
                <a:gd name="connsiteY3421" fmla="*/ 1396504 h 5922355"/>
                <a:gd name="connsiteX3422" fmla="*/ 661382 w 2421171"/>
                <a:gd name="connsiteY3422" fmla="*/ 1403468 h 5922355"/>
                <a:gd name="connsiteX3423" fmla="*/ 675826 w 2421171"/>
                <a:gd name="connsiteY3423" fmla="*/ 2232045 h 5922355"/>
                <a:gd name="connsiteX3424" fmla="*/ 671611 w 2421171"/>
                <a:gd name="connsiteY3424" fmla="*/ 2268161 h 5922355"/>
                <a:gd name="connsiteX3425" fmla="*/ 661157 w 2421171"/>
                <a:gd name="connsiteY3425" fmla="*/ 2273946 h 5922355"/>
                <a:gd name="connsiteX3426" fmla="*/ 656436 w 2421171"/>
                <a:gd name="connsiteY3426" fmla="*/ 2262937 h 5922355"/>
                <a:gd name="connsiteX3427" fmla="*/ 669307 w 2421171"/>
                <a:gd name="connsiteY3427" fmla="*/ 2231371 h 5922355"/>
                <a:gd name="connsiteX3428" fmla="*/ 675826 w 2421171"/>
                <a:gd name="connsiteY3428" fmla="*/ 2232101 h 5922355"/>
                <a:gd name="connsiteX3429" fmla="*/ 683413 w 2421171"/>
                <a:gd name="connsiteY3429" fmla="*/ 1672396 h 5922355"/>
                <a:gd name="connsiteX3430" fmla="*/ 681221 w 2421171"/>
                <a:gd name="connsiteY3430" fmla="*/ 1675823 h 5922355"/>
                <a:gd name="connsiteX3431" fmla="*/ 678917 w 2421171"/>
                <a:gd name="connsiteY3431" fmla="*/ 1671891 h 5922355"/>
                <a:gd name="connsiteX3432" fmla="*/ 680996 w 2421171"/>
                <a:gd name="connsiteY3432" fmla="*/ 1668689 h 5922355"/>
                <a:gd name="connsiteX3433" fmla="*/ 683357 w 2421171"/>
                <a:gd name="connsiteY3433" fmla="*/ 1672453 h 5922355"/>
                <a:gd name="connsiteX3434" fmla="*/ 687797 w 2421171"/>
                <a:gd name="connsiteY3434" fmla="*/ 1207165 h 5922355"/>
                <a:gd name="connsiteX3435" fmla="*/ 683806 w 2421171"/>
                <a:gd name="connsiteY3435" fmla="*/ 1205704 h 5922355"/>
                <a:gd name="connsiteX3436" fmla="*/ 686504 w 2421171"/>
                <a:gd name="connsiteY3436" fmla="*/ 1200031 h 5922355"/>
                <a:gd name="connsiteX3437" fmla="*/ 690439 w 2421171"/>
                <a:gd name="connsiteY3437" fmla="*/ 1201379 h 5922355"/>
                <a:gd name="connsiteX3438" fmla="*/ 687741 w 2421171"/>
                <a:gd name="connsiteY3438" fmla="*/ 1207221 h 5922355"/>
                <a:gd name="connsiteX3439" fmla="*/ 704151 w 2421171"/>
                <a:gd name="connsiteY3439" fmla="*/ 1972722 h 5922355"/>
                <a:gd name="connsiteX3440" fmla="*/ 684650 w 2421171"/>
                <a:gd name="connsiteY3440" fmla="*/ 1953344 h 5922355"/>
                <a:gd name="connsiteX3441" fmla="*/ 704151 w 2421171"/>
                <a:gd name="connsiteY3441" fmla="*/ 1972722 h 5922355"/>
                <a:gd name="connsiteX3442" fmla="*/ 710053 w 2421171"/>
                <a:gd name="connsiteY3442" fmla="*/ 1154592 h 5922355"/>
                <a:gd name="connsiteX3443" fmla="*/ 707018 w 2421171"/>
                <a:gd name="connsiteY3443" fmla="*/ 1158243 h 5922355"/>
                <a:gd name="connsiteX3444" fmla="*/ 701679 w 2421171"/>
                <a:gd name="connsiteY3444" fmla="*/ 1154031 h 5922355"/>
                <a:gd name="connsiteX3445" fmla="*/ 704882 w 2421171"/>
                <a:gd name="connsiteY3445" fmla="*/ 1150043 h 5922355"/>
                <a:gd name="connsiteX3446" fmla="*/ 709997 w 2421171"/>
                <a:gd name="connsiteY3446" fmla="*/ 1154592 h 5922355"/>
                <a:gd name="connsiteX3447" fmla="*/ 718708 w 2421171"/>
                <a:gd name="connsiteY3447" fmla="*/ 1397515 h 5922355"/>
                <a:gd name="connsiteX3448" fmla="*/ 722642 w 2421171"/>
                <a:gd name="connsiteY3448" fmla="*/ 1401671 h 5922355"/>
                <a:gd name="connsiteX3449" fmla="*/ 717640 w 2421171"/>
                <a:gd name="connsiteY3449" fmla="*/ 1408130 h 5922355"/>
                <a:gd name="connsiteX3450" fmla="*/ 712807 w 2421171"/>
                <a:gd name="connsiteY3450" fmla="*/ 1403244 h 5922355"/>
                <a:gd name="connsiteX3451" fmla="*/ 718708 w 2421171"/>
                <a:gd name="connsiteY3451" fmla="*/ 1397571 h 5922355"/>
                <a:gd name="connsiteX3452" fmla="*/ 733770 w 2421171"/>
                <a:gd name="connsiteY3452" fmla="*/ 933855 h 5922355"/>
                <a:gd name="connsiteX3453" fmla="*/ 728487 w 2421171"/>
                <a:gd name="connsiteY3453" fmla="*/ 937169 h 5922355"/>
                <a:gd name="connsiteX3454" fmla="*/ 721124 w 2421171"/>
                <a:gd name="connsiteY3454" fmla="*/ 931103 h 5922355"/>
                <a:gd name="connsiteX3455" fmla="*/ 727307 w 2421171"/>
                <a:gd name="connsiteY3455" fmla="*/ 928576 h 5922355"/>
                <a:gd name="connsiteX3456" fmla="*/ 733770 w 2421171"/>
                <a:gd name="connsiteY3456" fmla="*/ 933799 h 5922355"/>
                <a:gd name="connsiteX3457" fmla="*/ 736074 w 2421171"/>
                <a:gd name="connsiteY3457" fmla="*/ 1120611 h 5922355"/>
                <a:gd name="connsiteX3458" fmla="*/ 729667 w 2421171"/>
                <a:gd name="connsiteY3458" fmla="*/ 1118926 h 5922355"/>
                <a:gd name="connsiteX3459" fmla="*/ 731634 w 2421171"/>
                <a:gd name="connsiteY3459" fmla="*/ 1115388 h 5922355"/>
                <a:gd name="connsiteX3460" fmla="*/ 736018 w 2421171"/>
                <a:gd name="connsiteY3460" fmla="*/ 1116623 h 5922355"/>
                <a:gd name="connsiteX3461" fmla="*/ 736018 w 2421171"/>
                <a:gd name="connsiteY3461" fmla="*/ 1120611 h 5922355"/>
                <a:gd name="connsiteX3462" fmla="*/ 739728 w 2421171"/>
                <a:gd name="connsiteY3462" fmla="*/ 2245469 h 5922355"/>
                <a:gd name="connsiteX3463" fmla="*/ 740908 w 2421171"/>
                <a:gd name="connsiteY3463" fmla="*/ 2249906 h 5922355"/>
                <a:gd name="connsiteX3464" fmla="*/ 737648 w 2421171"/>
                <a:gd name="connsiteY3464" fmla="*/ 2252209 h 5922355"/>
                <a:gd name="connsiteX3465" fmla="*/ 735906 w 2421171"/>
                <a:gd name="connsiteY3465" fmla="*/ 2245638 h 5922355"/>
                <a:gd name="connsiteX3466" fmla="*/ 739671 w 2421171"/>
                <a:gd name="connsiteY3466" fmla="*/ 2245525 h 5922355"/>
                <a:gd name="connsiteX3467" fmla="*/ 747933 w 2421171"/>
                <a:gd name="connsiteY3467" fmla="*/ 1223902 h 5922355"/>
                <a:gd name="connsiteX3468" fmla="*/ 744729 w 2421171"/>
                <a:gd name="connsiteY3468" fmla="*/ 1228002 h 5922355"/>
                <a:gd name="connsiteX3469" fmla="*/ 739390 w 2421171"/>
                <a:gd name="connsiteY3469" fmla="*/ 1222273 h 5922355"/>
                <a:gd name="connsiteX3470" fmla="*/ 743774 w 2421171"/>
                <a:gd name="connsiteY3470" fmla="*/ 1218510 h 5922355"/>
                <a:gd name="connsiteX3471" fmla="*/ 747933 w 2421171"/>
                <a:gd name="connsiteY3471" fmla="*/ 1223902 h 5922355"/>
                <a:gd name="connsiteX3472" fmla="*/ 751361 w 2421171"/>
                <a:gd name="connsiteY3472" fmla="*/ 2147514 h 5922355"/>
                <a:gd name="connsiteX3473" fmla="*/ 747315 w 2421171"/>
                <a:gd name="connsiteY3473" fmla="*/ 2149873 h 5922355"/>
                <a:gd name="connsiteX3474" fmla="*/ 745010 w 2421171"/>
                <a:gd name="connsiteY3474" fmla="*/ 2146727 h 5922355"/>
                <a:gd name="connsiteX3475" fmla="*/ 749225 w 2421171"/>
                <a:gd name="connsiteY3475" fmla="*/ 2144425 h 5922355"/>
                <a:gd name="connsiteX3476" fmla="*/ 751417 w 2421171"/>
                <a:gd name="connsiteY3476" fmla="*/ 2147514 h 5922355"/>
                <a:gd name="connsiteX3477" fmla="*/ 756251 w 2421171"/>
                <a:gd name="connsiteY3477" fmla="*/ 2826799 h 5922355"/>
                <a:gd name="connsiteX3478" fmla="*/ 764119 w 2421171"/>
                <a:gd name="connsiteY3478" fmla="*/ 2830674 h 5922355"/>
                <a:gd name="connsiteX3479" fmla="*/ 749507 w 2421171"/>
                <a:gd name="connsiteY3479" fmla="*/ 2834213 h 5922355"/>
                <a:gd name="connsiteX3480" fmla="*/ 756251 w 2421171"/>
                <a:gd name="connsiteY3480" fmla="*/ 2826799 h 5922355"/>
                <a:gd name="connsiteX3481" fmla="*/ 759229 w 2421171"/>
                <a:gd name="connsiteY3481" fmla="*/ 2777821 h 5922355"/>
                <a:gd name="connsiteX3482" fmla="*/ 772044 w 2421171"/>
                <a:gd name="connsiteY3482" fmla="*/ 2788661 h 5922355"/>
                <a:gd name="connsiteX3483" fmla="*/ 757599 w 2421171"/>
                <a:gd name="connsiteY3483" fmla="*/ 2782146 h 5922355"/>
                <a:gd name="connsiteX3484" fmla="*/ 759229 w 2421171"/>
                <a:gd name="connsiteY3484" fmla="*/ 2777821 h 5922355"/>
                <a:gd name="connsiteX3485" fmla="*/ 768447 w 2421171"/>
                <a:gd name="connsiteY3485" fmla="*/ 1316409 h 5922355"/>
                <a:gd name="connsiteX3486" fmla="*/ 763669 w 2421171"/>
                <a:gd name="connsiteY3486" fmla="*/ 1320510 h 5922355"/>
                <a:gd name="connsiteX3487" fmla="*/ 761140 w 2421171"/>
                <a:gd name="connsiteY3487" fmla="*/ 1316971 h 5922355"/>
                <a:gd name="connsiteX3488" fmla="*/ 765973 w 2421171"/>
                <a:gd name="connsiteY3488" fmla="*/ 1312759 h 5922355"/>
                <a:gd name="connsiteX3489" fmla="*/ 768447 w 2421171"/>
                <a:gd name="connsiteY3489" fmla="*/ 1316466 h 5922355"/>
                <a:gd name="connsiteX3490" fmla="*/ 787892 w 2421171"/>
                <a:gd name="connsiteY3490" fmla="*/ 1800289 h 5922355"/>
                <a:gd name="connsiteX3491" fmla="*/ 777944 w 2421171"/>
                <a:gd name="connsiteY3491" fmla="*/ 1806636 h 5922355"/>
                <a:gd name="connsiteX3492" fmla="*/ 760859 w 2421171"/>
                <a:gd name="connsiteY3492" fmla="*/ 1793605 h 5922355"/>
                <a:gd name="connsiteX3493" fmla="*/ 770919 w 2421171"/>
                <a:gd name="connsiteY3493" fmla="*/ 1783776 h 5922355"/>
                <a:gd name="connsiteX3494" fmla="*/ 787892 w 2421171"/>
                <a:gd name="connsiteY3494" fmla="*/ 1800289 h 5922355"/>
                <a:gd name="connsiteX3495" fmla="*/ 789072 w 2421171"/>
                <a:gd name="connsiteY3495" fmla="*/ 2071127 h 5922355"/>
                <a:gd name="connsiteX3496" fmla="*/ 780529 w 2421171"/>
                <a:gd name="connsiteY3496" fmla="*/ 2063263 h 5922355"/>
                <a:gd name="connsiteX3497" fmla="*/ 788398 w 2421171"/>
                <a:gd name="connsiteY3497" fmla="*/ 2051468 h 5922355"/>
                <a:gd name="connsiteX3498" fmla="*/ 798683 w 2421171"/>
                <a:gd name="connsiteY3498" fmla="*/ 2057927 h 5922355"/>
                <a:gd name="connsiteX3499" fmla="*/ 789016 w 2421171"/>
                <a:gd name="connsiteY3499" fmla="*/ 2071127 h 5922355"/>
                <a:gd name="connsiteX3500" fmla="*/ 807170 w 2421171"/>
                <a:gd name="connsiteY3500" fmla="*/ 1281249 h 5922355"/>
                <a:gd name="connsiteX3501" fmla="*/ 804922 w 2421171"/>
                <a:gd name="connsiteY3501" fmla="*/ 1280575 h 5922355"/>
                <a:gd name="connsiteX3502" fmla="*/ 805427 w 2421171"/>
                <a:gd name="connsiteY3502" fmla="*/ 1276362 h 5922355"/>
                <a:gd name="connsiteX3503" fmla="*/ 807619 w 2421171"/>
                <a:gd name="connsiteY3503" fmla="*/ 1276980 h 5922355"/>
                <a:gd name="connsiteX3504" fmla="*/ 807170 w 2421171"/>
                <a:gd name="connsiteY3504" fmla="*/ 1281249 h 5922355"/>
                <a:gd name="connsiteX3505" fmla="*/ 812958 w 2421171"/>
                <a:gd name="connsiteY3505" fmla="*/ 2974181 h 5922355"/>
                <a:gd name="connsiteX3506" fmla="*/ 812227 w 2421171"/>
                <a:gd name="connsiteY3506" fmla="*/ 2978450 h 5922355"/>
                <a:gd name="connsiteX3507" fmla="*/ 810035 w 2421171"/>
                <a:gd name="connsiteY3507" fmla="*/ 2977944 h 5922355"/>
                <a:gd name="connsiteX3508" fmla="*/ 810766 w 2421171"/>
                <a:gd name="connsiteY3508" fmla="*/ 2973675 h 5922355"/>
                <a:gd name="connsiteX3509" fmla="*/ 812902 w 2421171"/>
                <a:gd name="connsiteY3509" fmla="*/ 2974181 h 5922355"/>
                <a:gd name="connsiteX3510" fmla="*/ 817511 w 2421171"/>
                <a:gd name="connsiteY3510" fmla="*/ 3390098 h 5922355"/>
                <a:gd name="connsiteX3511" fmla="*/ 813857 w 2421171"/>
                <a:gd name="connsiteY3511" fmla="*/ 3392626 h 5922355"/>
                <a:gd name="connsiteX3512" fmla="*/ 810879 w 2421171"/>
                <a:gd name="connsiteY3512" fmla="*/ 3386391 h 5922355"/>
                <a:gd name="connsiteX3513" fmla="*/ 814813 w 2421171"/>
                <a:gd name="connsiteY3513" fmla="*/ 3383864 h 5922355"/>
                <a:gd name="connsiteX3514" fmla="*/ 817511 w 2421171"/>
                <a:gd name="connsiteY3514" fmla="*/ 3390098 h 5922355"/>
                <a:gd name="connsiteX3515" fmla="*/ 821164 w 2421171"/>
                <a:gd name="connsiteY3515" fmla="*/ 4379144 h 5922355"/>
                <a:gd name="connsiteX3516" fmla="*/ 816218 w 2421171"/>
                <a:gd name="connsiteY3516" fmla="*/ 4380043 h 5922355"/>
                <a:gd name="connsiteX3517" fmla="*/ 816218 w 2421171"/>
                <a:gd name="connsiteY3517" fmla="*/ 4380043 h 5922355"/>
                <a:gd name="connsiteX3518" fmla="*/ 813183 w 2421171"/>
                <a:gd name="connsiteY3518" fmla="*/ 4388187 h 5922355"/>
                <a:gd name="connsiteX3519" fmla="*/ 811216 w 2421171"/>
                <a:gd name="connsiteY3519" fmla="*/ 4387064 h 5922355"/>
                <a:gd name="connsiteX3520" fmla="*/ 816218 w 2421171"/>
                <a:gd name="connsiteY3520" fmla="*/ 4380099 h 5922355"/>
                <a:gd name="connsiteX3521" fmla="*/ 816218 w 2421171"/>
                <a:gd name="connsiteY3521" fmla="*/ 4380099 h 5922355"/>
                <a:gd name="connsiteX3522" fmla="*/ 817061 w 2421171"/>
                <a:gd name="connsiteY3522" fmla="*/ 4374932 h 5922355"/>
                <a:gd name="connsiteX3523" fmla="*/ 823749 w 2421171"/>
                <a:gd name="connsiteY3523" fmla="*/ 4368922 h 5922355"/>
                <a:gd name="connsiteX3524" fmla="*/ 826952 w 2421171"/>
                <a:gd name="connsiteY3524" fmla="*/ 4372236 h 5922355"/>
                <a:gd name="connsiteX3525" fmla="*/ 821108 w 2421171"/>
                <a:gd name="connsiteY3525" fmla="*/ 4379144 h 5922355"/>
                <a:gd name="connsiteX3526" fmla="*/ 832010 w 2421171"/>
                <a:gd name="connsiteY3526" fmla="*/ 3003163 h 5922355"/>
                <a:gd name="connsiteX3527" fmla="*/ 836113 w 2421171"/>
                <a:gd name="connsiteY3527" fmla="*/ 3003444 h 5922355"/>
                <a:gd name="connsiteX3528" fmla="*/ 835551 w 2421171"/>
                <a:gd name="connsiteY3528" fmla="*/ 3005691 h 5922355"/>
                <a:gd name="connsiteX3529" fmla="*/ 831449 w 2421171"/>
                <a:gd name="connsiteY3529" fmla="*/ 3005410 h 5922355"/>
                <a:gd name="connsiteX3530" fmla="*/ 832010 w 2421171"/>
                <a:gd name="connsiteY3530" fmla="*/ 3003163 h 5922355"/>
                <a:gd name="connsiteX3531" fmla="*/ 840104 w 2421171"/>
                <a:gd name="connsiteY3531" fmla="*/ 2016869 h 5922355"/>
                <a:gd name="connsiteX3532" fmla="*/ 836731 w 2421171"/>
                <a:gd name="connsiteY3532" fmla="*/ 2020014 h 5922355"/>
                <a:gd name="connsiteX3533" fmla="*/ 834202 w 2421171"/>
                <a:gd name="connsiteY3533" fmla="*/ 2016532 h 5922355"/>
                <a:gd name="connsiteX3534" fmla="*/ 836619 w 2421171"/>
                <a:gd name="connsiteY3534" fmla="*/ 2012488 h 5922355"/>
                <a:gd name="connsiteX3535" fmla="*/ 840104 w 2421171"/>
                <a:gd name="connsiteY3535" fmla="*/ 2016925 h 5922355"/>
                <a:gd name="connsiteX3536" fmla="*/ 843981 w 2421171"/>
                <a:gd name="connsiteY3536" fmla="*/ 3040402 h 5922355"/>
                <a:gd name="connsiteX3537" fmla="*/ 837687 w 2421171"/>
                <a:gd name="connsiteY3537" fmla="*/ 3043940 h 5922355"/>
                <a:gd name="connsiteX3538" fmla="*/ 830493 w 2421171"/>
                <a:gd name="connsiteY3538" fmla="*/ 3037369 h 5922355"/>
                <a:gd name="connsiteX3539" fmla="*/ 837687 w 2421171"/>
                <a:gd name="connsiteY3539" fmla="*/ 3033156 h 5922355"/>
                <a:gd name="connsiteX3540" fmla="*/ 843981 w 2421171"/>
                <a:gd name="connsiteY3540" fmla="*/ 3040458 h 5922355"/>
                <a:gd name="connsiteX3541" fmla="*/ 848365 w 2421171"/>
                <a:gd name="connsiteY3541" fmla="*/ 3282033 h 5922355"/>
                <a:gd name="connsiteX3542" fmla="*/ 848140 w 2421171"/>
                <a:gd name="connsiteY3542" fmla="*/ 3286358 h 5922355"/>
                <a:gd name="connsiteX3543" fmla="*/ 846005 w 2421171"/>
                <a:gd name="connsiteY3543" fmla="*/ 3286301 h 5922355"/>
                <a:gd name="connsiteX3544" fmla="*/ 846173 w 2421171"/>
                <a:gd name="connsiteY3544" fmla="*/ 3282089 h 5922355"/>
                <a:gd name="connsiteX3545" fmla="*/ 848365 w 2421171"/>
                <a:gd name="connsiteY3545" fmla="*/ 3282033 h 5922355"/>
                <a:gd name="connsiteX3546" fmla="*/ 851962 w 2421171"/>
                <a:gd name="connsiteY3546" fmla="*/ 869319 h 5922355"/>
                <a:gd name="connsiteX3547" fmla="*/ 850164 w 2421171"/>
                <a:gd name="connsiteY3547" fmla="*/ 870948 h 5922355"/>
                <a:gd name="connsiteX3548" fmla="*/ 847353 w 2421171"/>
                <a:gd name="connsiteY3548" fmla="*/ 868140 h 5922355"/>
                <a:gd name="connsiteX3549" fmla="*/ 849152 w 2421171"/>
                <a:gd name="connsiteY3549" fmla="*/ 866623 h 5922355"/>
                <a:gd name="connsiteX3550" fmla="*/ 851962 w 2421171"/>
                <a:gd name="connsiteY3550" fmla="*/ 869376 h 5922355"/>
                <a:gd name="connsiteX3551" fmla="*/ 859156 w 2421171"/>
                <a:gd name="connsiteY3551" fmla="*/ 1671891 h 5922355"/>
                <a:gd name="connsiteX3552" fmla="*/ 851457 w 2421171"/>
                <a:gd name="connsiteY3552" fmla="*/ 1660545 h 5922355"/>
                <a:gd name="connsiteX3553" fmla="*/ 855616 w 2421171"/>
                <a:gd name="connsiteY3553" fmla="*/ 1655097 h 5922355"/>
                <a:gd name="connsiteX3554" fmla="*/ 860729 w 2421171"/>
                <a:gd name="connsiteY3554" fmla="*/ 1659759 h 5922355"/>
                <a:gd name="connsiteX3555" fmla="*/ 859156 w 2421171"/>
                <a:gd name="connsiteY3555" fmla="*/ 1671891 h 5922355"/>
                <a:gd name="connsiteX3556" fmla="*/ 873094 w 2421171"/>
                <a:gd name="connsiteY3556" fmla="*/ 2647906 h 5922355"/>
                <a:gd name="connsiteX3557" fmla="*/ 871295 w 2421171"/>
                <a:gd name="connsiteY3557" fmla="*/ 2649423 h 5922355"/>
                <a:gd name="connsiteX3558" fmla="*/ 868317 w 2421171"/>
                <a:gd name="connsiteY3558" fmla="*/ 2646390 h 5922355"/>
                <a:gd name="connsiteX3559" fmla="*/ 870115 w 2421171"/>
                <a:gd name="connsiteY3559" fmla="*/ 2644929 h 5922355"/>
                <a:gd name="connsiteX3560" fmla="*/ 873038 w 2421171"/>
                <a:gd name="connsiteY3560" fmla="*/ 2647906 h 5922355"/>
                <a:gd name="connsiteX3561" fmla="*/ 873881 w 2421171"/>
                <a:gd name="connsiteY3561" fmla="*/ 4064552 h 5922355"/>
                <a:gd name="connsiteX3562" fmla="*/ 881356 w 2421171"/>
                <a:gd name="connsiteY3562" fmla="*/ 4069270 h 5922355"/>
                <a:gd name="connsiteX3563" fmla="*/ 878883 w 2421171"/>
                <a:gd name="connsiteY3563" fmla="*/ 4074943 h 5922355"/>
                <a:gd name="connsiteX3564" fmla="*/ 871857 w 2421171"/>
                <a:gd name="connsiteY3564" fmla="*/ 4071517 h 5922355"/>
                <a:gd name="connsiteX3565" fmla="*/ 873881 w 2421171"/>
                <a:gd name="connsiteY3565" fmla="*/ 4064609 h 5922355"/>
                <a:gd name="connsiteX3566" fmla="*/ 879501 w 2421171"/>
                <a:gd name="connsiteY3566" fmla="*/ 2739121 h 5922355"/>
                <a:gd name="connsiteX3567" fmla="*/ 876017 w 2421171"/>
                <a:gd name="connsiteY3567" fmla="*/ 2741200 h 5922355"/>
                <a:gd name="connsiteX3568" fmla="*/ 874612 w 2421171"/>
                <a:gd name="connsiteY3568" fmla="*/ 2737493 h 5922355"/>
                <a:gd name="connsiteX3569" fmla="*/ 876466 w 2421171"/>
                <a:gd name="connsiteY3569" fmla="*/ 2736369 h 5922355"/>
                <a:gd name="connsiteX3570" fmla="*/ 879501 w 2421171"/>
                <a:gd name="connsiteY3570" fmla="*/ 2739121 h 5922355"/>
                <a:gd name="connsiteX3571" fmla="*/ 884053 w 2421171"/>
                <a:gd name="connsiteY3571" fmla="*/ 1626676 h 5922355"/>
                <a:gd name="connsiteX3572" fmla="*/ 882817 w 2421171"/>
                <a:gd name="connsiteY3572" fmla="*/ 1631338 h 5922355"/>
                <a:gd name="connsiteX3573" fmla="*/ 880119 w 2421171"/>
                <a:gd name="connsiteY3573" fmla="*/ 1628474 h 5922355"/>
                <a:gd name="connsiteX3574" fmla="*/ 881468 w 2421171"/>
                <a:gd name="connsiteY3574" fmla="*/ 1623980 h 5922355"/>
                <a:gd name="connsiteX3575" fmla="*/ 884053 w 2421171"/>
                <a:gd name="connsiteY3575" fmla="*/ 1626676 h 5922355"/>
                <a:gd name="connsiteX3576" fmla="*/ 885627 w 2421171"/>
                <a:gd name="connsiteY3576" fmla="*/ 3149984 h 5922355"/>
                <a:gd name="connsiteX3577" fmla="*/ 883435 w 2421171"/>
                <a:gd name="connsiteY3577" fmla="*/ 3150714 h 5922355"/>
                <a:gd name="connsiteX3578" fmla="*/ 882705 w 2421171"/>
                <a:gd name="connsiteY3578" fmla="*/ 3146670 h 5922355"/>
                <a:gd name="connsiteX3579" fmla="*/ 884840 w 2421171"/>
                <a:gd name="connsiteY3579" fmla="*/ 3145940 h 5922355"/>
                <a:gd name="connsiteX3580" fmla="*/ 885627 w 2421171"/>
                <a:gd name="connsiteY3580" fmla="*/ 3150040 h 5922355"/>
                <a:gd name="connsiteX3581" fmla="*/ 890854 w 2421171"/>
                <a:gd name="connsiteY3581" fmla="*/ 2329327 h 5922355"/>
                <a:gd name="connsiteX3582" fmla="*/ 888662 w 2421171"/>
                <a:gd name="connsiteY3582" fmla="*/ 2330057 h 5922355"/>
                <a:gd name="connsiteX3583" fmla="*/ 887932 w 2421171"/>
                <a:gd name="connsiteY3583" fmla="*/ 2326013 h 5922355"/>
                <a:gd name="connsiteX3584" fmla="*/ 890067 w 2421171"/>
                <a:gd name="connsiteY3584" fmla="*/ 2325283 h 5922355"/>
                <a:gd name="connsiteX3585" fmla="*/ 890854 w 2421171"/>
                <a:gd name="connsiteY3585" fmla="*/ 2329327 h 5922355"/>
                <a:gd name="connsiteX3586" fmla="*/ 891922 w 2421171"/>
                <a:gd name="connsiteY3586" fmla="*/ 3250354 h 5922355"/>
                <a:gd name="connsiteX3587" fmla="*/ 889561 w 2421171"/>
                <a:gd name="connsiteY3587" fmla="*/ 3256252 h 5922355"/>
                <a:gd name="connsiteX3588" fmla="*/ 885458 w 2421171"/>
                <a:gd name="connsiteY3588" fmla="*/ 3254398 h 5922355"/>
                <a:gd name="connsiteX3589" fmla="*/ 887875 w 2421171"/>
                <a:gd name="connsiteY3589" fmla="*/ 3248726 h 5922355"/>
                <a:gd name="connsiteX3590" fmla="*/ 891922 w 2421171"/>
                <a:gd name="connsiteY3590" fmla="*/ 3250410 h 5922355"/>
                <a:gd name="connsiteX3591" fmla="*/ 894901 w 2421171"/>
                <a:gd name="connsiteY3591" fmla="*/ 2417621 h 5922355"/>
                <a:gd name="connsiteX3592" fmla="*/ 896811 w 2421171"/>
                <a:gd name="connsiteY3592" fmla="*/ 2419025 h 5922355"/>
                <a:gd name="connsiteX3593" fmla="*/ 894282 w 2421171"/>
                <a:gd name="connsiteY3593" fmla="*/ 2422620 h 5922355"/>
                <a:gd name="connsiteX3594" fmla="*/ 892427 w 2421171"/>
                <a:gd name="connsiteY3594" fmla="*/ 2421216 h 5922355"/>
                <a:gd name="connsiteX3595" fmla="*/ 894844 w 2421171"/>
                <a:gd name="connsiteY3595" fmla="*/ 2417621 h 5922355"/>
                <a:gd name="connsiteX3596" fmla="*/ 901476 w 2421171"/>
                <a:gd name="connsiteY3596" fmla="*/ 1304109 h 5922355"/>
                <a:gd name="connsiteX3597" fmla="*/ 895125 w 2421171"/>
                <a:gd name="connsiteY3597" fmla="*/ 1297313 h 5922355"/>
                <a:gd name="connsiteX3598" fmla="*/ 899059 w 2421171"/>
                <a:gd name="connsiteY3598" fmla="*/ 1291808 h 5922355"/>
                <a:gd name="connsiteX3599" fmla="*/ 906253 w 2421171"/>
                <a:gd name="connsiteY3599" fmla="*/ 1297425 h 5922355"/>
                <a:gd name="connsiteX3600" fmla="*/ 901476 w 2421171"/>
                <a:gd name="connsiteY3600" fmla="*/ 1304109 h 5922355"/>
                <a:gd name="connsiteX3601" fmla="*/ 915302 w 2421171"/>
                <a:gd name="connsiteY3601" fmla="*/ 2019734 h 5922355"/>
                <a:gd name="connsiteX3602" fmla="*/ 906309 w 2421171"/>
                <a:gd name="connsiteY3602" fmla="*/ 2012151 h 5922355"/>
                <a:gd name="connsiteX3603" fmla="*/ 902431 w 2421171"/>
                <a:gd name="connsiteY3603" fmla="*/ 1999008 h 5922355"/>
                <a:gd name="connsiteX3604" fmla="*/ 915358 w 2421171"/>
                <a:gd name="connsiteY3604" fmla="*/ 2019734 h 5922355"/>
                <a:gd name="connsiteX3605" fmla="*/ 916819 w 2421171"/>
                <a:gd name="connsiteY3605" fmla="*/ 1378980 h 5922355"/>
                <a:gd name="connsiteX3606" fmla="*/ 913222 w 2421171"/>
                <a:gd name="connsiteY3606" fmla="*/ 1376003 h 5922355"/>
                <a:gd name="connsiteX3607" fmla="*/ 914515 w 2421171"/>
                <a:gd name="connsiteY3607" fmla="*/ 1371622 h 5922355"/>
                <a:gd name="connsiteX3608" fmla="*/ 917887 w 2421171"/>
                <a:gd name="connsiteY3608" fmla="*/ 1374711 h 5922355"/>
                <a:gd name="connsiteX3609" fmla="*/ 916819 w 2421171"/>
                <a:gd name="connsiteY3609" fmla="*/ 1378980 h 5922355"/>
                <a:gd name="connsiteX3610" fmla="*/ 922608 w 2421171"/>
                <a:gd name="connsiteY3610" fmla="*/ 1405603 h 5922355"/>
                <a:gd name="connsiteX3611" fmla="*/ 919123 w 2421171"/>
                <a:gd name="connsiteY3611" fmla="*/ 1408355 h 5922355"/>
                <a:gd name="connsiteX3612" fmla="*/ 916369 w 2421171"/>
                <a:gd name="connsiteY3612" fmla="*/ 1405322 h 5922355"/>
                <a:gd name="connsiteX3613" fmla="*/ 919179 w 2421171"/>
                <a:gd name="connsiteY3613" fmla="*/ 1401615 h 5922355"/>
                <a:gd name="connsiteX3614" fmla="*/ 922608 w 2421171"/>
                <a:gd name="connsiteY3614" fmla="*/ 1405603 h 5922355"/>
                <a:gd name="connsiteX3615" fmla="*/ 923451 w 2421171"/>
                <a:gd name="connsiteY3615" fmla="*/ 2927450 h 5922355"/>
                <a:gd name="connsiteX3616" fmla="*/ 927441 w 2421171"/>
                <a:gd name="connsiteY3616" fmla="*/ 2929079 h 5922355"/>
                <a:gd name="connsiteX3617" fmla="*/ 925081 w 2421171"/>
                <a:gd name="connsiteY3617" fmla="*/ 2932336 h 5922355"/>
                <a:gd name="connsiteX3618" fmla="*/ 921203 w 2421171"/>
                <a:gd name="connsiteY3618" fmla="*/ 2930595 h 5922355"/>
                <a:gd name="connsiteX3619" fmla="*/ 923451 w 2421171"/>
                <a:gd name="connsiteY3619" fmla="*/ 2927506 h 5922355"/>
                <a:gd name="connsiteX3620" fmla="*/ 937220 w 2421171"/>
                <a:gd name="connsiteY3620" fmla="*/ 2732719 h 5922355"/>
                <a:gd name="connsiteX3621" fmla="*/ 933455 w 2421171"/>
                <a:gd name="connsiteY3621" fmla="*/ 2735078 h 5922355"/>
                <a:gd name="connsiteX3622" fmla="*/ 927104 w 2421171"/>
                <a:gd name="connsiteY3622" fmla="*/ 2728618 h 5922355"/>
                <a:gd name="connsiteX3623" fmla="*/ 930814 w 2421171"/>
                <a:gd name="connsiteY3623" fmla="*/ 2726372 h 5922355"/>
                <a:gd name="connsiteX3624" fmla="*/ 937220 w 2421171"/>
                <a:gd name="connsiteY3624" fmla="*/ 2732719 h 5922355"/>
                <a:gd name="connsiteX3625" fmla="*/ 944583 w 2421171"/>
                <a:gd name="connsiteY3625" fmla="*/ 5085333 h 5922355"/>
                <a:gd name="connsiteX3626" fmla="*/ 948292 w 2421171"/>
                <a:gd name="connsiteY3626" fmla="*/ 5088422 h 5922355"/>
                <a:gd name="connsiteX3627" fmla="*/ 946213 w 2421171"/>
                <a:gd name="connsiteY3627" fmla="*/ 5095106 h 5922355"/>
                <a:gd name="connsiteX3628" fmla="*/ 941267 w 2421171"/>
                <a:gd name="connsiteY3628" fmla="*/ 5092241 h 5922355"/>
                <a:gd name="connsiteX3629" fmla="*/ 944583 w 2421171"/>
                <a:gd name="connsiteY3629" fmla="*/ 5085277 h 5922355"/>
                <a:gd name="connsiteX3630" fmla="*/ 944639 w 2421171"/>
                <a:gd name="connsiteY3630" fmla="*/ 1942223 h 5922355"/>
                <a:gd name="connsiteX3631" fmla="*/ 948236 w 2421171"/>
                <a:gd name="connsiteY3631" fmla="*/ 1936213 h 5922355"/>
                <a:gd name="connsiteX3632" fmla="*/ 954474 w 2421171"/>
                <a:gd name="connsiteY3632" fmla="*/ 1941830 h 5922355"/>
                <a:gd name="connsiteX3633" fmla="*/ 949697 w 2421171"/>
                <a:gd name="connsiteY3633" fmla="*/ 1949637 h 5922355"/>
                <a:gd name="connsiteX3634" fmla="*/ 944695 w 2421171"/>
                <a:gd name="connsiteY3634" fmla="*/ 1942223 h 5922355"/>
                <a:gd name="connsiteX3635" fmla="*/ 952844 w 2421171"/>
                <a:gd name="connsiteY3635" fmla="*/ 1080508 h 5922355"/>
                <a:gd name="connsiteX3636" fmla="*/ 946493 w 2421171"/>
                <a:gd name="connsiteY3636" fmla="*/ 1063658 h 5922355"/>
                <a:gd name="connsiteX3637" fmla="*/ 951215 w 2421171"/>
                <a:gd name="connsiteY3637" fmla="*/ 1058490 h 5922355"/>
                <a:gd name="connsiteX3638" fmla="*/ 955374 w 2421171"/>
                <a:gd name="connsiteY3638" fmla="*/ 1060962 h 5922355"/>
                <a:gd name="connsiteX3639" fmla="*/ 952844 w 2421171"/>
                <a:gd name="connsiteY3639" fmla="*/ 1080452 h 5922355"/>
                <a:gd name="connsiteX3640" fmla="*/ 962005 w 2421171"/>
                <a:gd name="connsiteY3640" fmla="*/ 2107242 h 5922355"/>
                <a:gd name="connsiteX3641" fmla="*/ 964815 w 2421171"/>
                <a:gd name="connsiteY3641" fmla="*/ 2110837 h 5922355"/>
                <a:gd name="connsiteX3642" fmla="*/ 961725 w 2421171"/>
                <a:gd name="connsiteY3642" fmla="*/ 2114544 h 5922355"/>
                <a:gd name="connsiteX3643" fmla="*/ 958071 w 2421171"/>
                <a:gd name="connsiteY3643" fmla="*/ 2109994 h 5922355"/>
                <a:gd name="connsiteX3644" fmla="*/ 962005 w 2421171"/>
                <a:gd name="connsiteY3644" fmla="*/ 2107186 h 5922355"/>
                <a:gd name="connsiteX3645" fmla="*/ 962005 w 2421171"/>
                <a:gd name="connsiteY3645" fmla="*/ 918016 h 5922355"/>
                <a:gd name="connsiteX3646" fmla="*/ 973751 w 2421171"/>
                <a:gd name="connsiteY3646" fmla="*/ 892966 h 5922355"/>
                <a:gd name="connsiteX3647" fmla="*/ 962005 w 2421171"/>
                <a:gd name="connsiteY3647" fmla="*/ 918016 h 5922355"/>
                <a:gd name="connsiteX3648" fmla="*/ 979484 w 2421171"/>
                <a:gd name="connsiteY3648" fmla="*/ 5133356 h 5922355"/>
                <a:gd name="connsiteX3649" fmla="*/ 977629 w 2421171"/>
                <a:gd name="connsiteY3649" fmla="*/ 5137175 h 5922355"/>
                <a:gd name="connsiteX3650" fmla="*/ 974032 w 2421171"/>
                <a:gd name="connsiteY3650" fmla="*/ 5134367 h 5922355"/>
                <a:gd name="connsiteX3651" fmla="*/ 975943 w 2421171"/>
                <a:gd name="connsiteY3651" fmla="*/ 5130716 h 5922355"/>
                <a:gd name="connsiteX3652" fmla="*/ 979484 w 2421171"/>
                <a:gd name="connsiteY3652" fmla="*/ 5133356 h 5922355"/>
                <a:gd name="connsiteX3653" fmla="*/ 982126 w 2421171"/>
                <a:gd name="connsiteY3653" fmla="*/ 858816 h 5922355"/>
                <a:gd name="connsiteX3654" fmla="*/ 979316 w 2421171"/>
                <a:gd name="connsiteY3654" fmla="*/ 855165 h 5922355"/>
                <a:gd name="connsiteX3655" fmla="*/ 982070 w 2421171"/>
                <a:gd name="connsiteY3655" fmla="*/ 852526 h 5922355"/>
                <a:gd name="connsiteX3656" fmla="*/ 984767 w 2421171"/>
                <a:gd name="connsiteY3656" fmla="*/ 856233 h 5922355"/>
                <a:gd name="connsiteX3657" fmla="*/ 982126 w 2421171"/>
                <a:gd name="connsiteY3657" fmla="*/ 858872 h 5922355"/>
                <a:gd name="connsiteX3658" fmla="*/ 991792 w 2421171"/>
                <a:gd name="connsiteY3658" fmla="*/ 3316575 h 5922355"/>
                <a:gd name="connsiteX3659" fmla="*/ 991342 w 2421171"/>
                <a:gd name="connsiteY3659" fmla="*/ 3321237 h 5922355"/>
                <a:gd name="connsiteX3660" fmla="*/ 982688 w 2421171"/>
                <a:gd name="connsiteY3660" fmla="*/ 3330505 h 5922355"/>
                <a:gd name="connsiteX3661" fmla="*/ 978866 w 2421171"/>
                <a:gd name="connsiteY3661" fmla="*/ 3328427 h 5922355"/>
                <a:gd name="connsiteX3662" fmla="*/ 987802 w 2421171"/>
                <a:gd name="connsiteY3662" fmla="*/ 3316407 h 5922355"/>
                <a:gd name="connsiteX3663" fmla="*/ 991849 w 2421171"/>
                <a:gd name="connsiteY3663" fmla="*/ 3316575 h 5922355"/>
                <a:gd name="connsiteX3664" fmla="*/ 992860 w 2421171"/>
                <a:gd name="connsiteY3664" fmla="*/ 1487438 h 5922355"/>
                <a:gd name="connsiteX3665" fmla="*/ 991399 w 2421171"/>
                <a:gd name="connsiteY3665" fmla="*/ 1489404 h 5922355"/>
                <a:gd name="connsiteX3666" fmla="*/ 988588 w 2421171"/>
                <a:gd name="connsiteY3666" fmla="*/ 1486652 h 5922355"/>
                <a:gd name="connsiteX3667" fmla="*/ 989994 w 2421171"/>
                <a:gd name="connsiteY3667" fmla="*/ 1484742 h 5922355"/>
                <a:gd name="connsiteX3668" fmla="*/ 992860 w 2421171"/>
                <a:gd name="connsiteY3668" fmla="*/ 1487494 h 5922355"/>
                <a:gd name="connsiteX3669" fmla="*/ 1003763 w 2421171"/>
                <a:gd name="connsiteY3669" fmla="*/ 1254008 h 5922355"/>
                <a:gd name="connsiteX3670" fmla="*/ 997075 w 2421171"/>
                <a:gd name="connsiteY3670" fmla="*/ 1260018 h 5922355"/>
                <a:gd name="connsiteX3671" fmla="*/ 992354 w 2421171"/>
                <a:gd name="connsiteY3671" fmla="*/ 1254963 h 5922355"/>
                <a:gd name="connsiteX3672" fmla="*/ 998818 w 2421171"/>
                <a:gd name="connsiteY3672" fmla="*/ 1249458 h 5922355"/>
                <a:gd name="connsiteX3673" fmla="*/ 1003763 w 2421171"/>
                <a:gd name="connsiteY3673" fmla="*/ 1254008 h 5922355"/>
                <a:gd name="connsiteX3674" fmla="*/ 1007417 w 2421171"/>
                <a:gd name="connsiteY3674" fmla="*/ 1470757 h 5922355"/>
                <a:gd name="connsiteX3675" fmla="*/ 1006405 w 2421171"/>
                <a:gd name="connsiteY3675" fmla="*/ 1472835 h 5922355"/>
                <a:gd name="connsiteX3676" fmla="*/ 1002920 w 2421171"/>
                <a:gd name="connsiteY3676" fmla="*/ 1470813 h 5922355"/>
                <a:gd name="connsiteX3677" fmla="*/ 1003988 w 2421171"/>
                <a:gd name="connsiteY3677" fmla="*/ 1468678 h 5922355"/>
                <a:gd name="connsiteX3678" fmla="*/ 1007417 w 2421171"/>
                <a:gd name="connsiteY3678" fmla="*/ 1470757 h 5922355"/>
                <a:gd name="connsiteX3679" fmla="*/ 1029672 w 2421171"/>
                <a:gd name="connsiteY3679" fmla="*/ 895774 h 5922355"/>
                <a:gd name="connsiteX3680" fmla="*/ 1005730 w 2421171"/>
                <a:gd name="connsiteY3680" fmla="*/ 889989 h 5922355"/>
                <a:gd name="connsiteX3681" fmla="*/ 1027649 w 2421171"/>
                <a:gd name="connsiteY3681" fmla="*/ 883923 h 5922355"/>
                <a:gd name="connsiteX3682" fmla="*/ 1035629 w 2421171"/>
                <a:gd name="connsiteY3682" fmla="*/ 888978 h 5922355"/>
                <a:gd name="connsiteX3683" fmla="*/ 1029672 w 2421171"/>
                <a:gd name="connsiteY3683" fmla="*/ 895830 h 5922355"/>
                <a:gd name="connsiteX3684" fmla="*/ 1037034 w 2421171"/>
                <a:gd name="connsiteY3684" fmla="*/ 1914252 h 5922355"/>
                <a:gd name="connsiteX3685" fmla="*/ 1029616 w 2421171"/>
                <a:gd name="connsiteY3685" fmla="*/ 1919700 h 5922355"/>
                <a:gd name="connsiteX3686" fmla="*/ 1025120 w 2421171"/>
                <a:gd name="connsiteY3686" fmla="*/ 1914701 h 5922355"/>
                <a:gd name="connsiteX3687" fmla="*/ 1032482 w 2421171"/>
                <a:gd name="connsiteY3687" fmla="*/ 1909253 h 5922355"/>
                <a:gd name="connsiteX3688" fmla="*/ 1037091 w 2421171"/>
                <a:gd name="connsiteY3688" fmla="*/ 1914196 h 5922355"/>
                <a:gd name="connsiteX3689" fmla="*/ 1040969 w 2421171"/>
                <a:gd name="connsiteY3689" fmla="*/ 1010973 h 5922355"/>
                <a:gd name="connsiteX3690" fmla="*/ 1050074 w 2421171"/>
                <a:gd name="connsiteY3690" fmla="*/ 1031923 h 5922355"/>
                <a:gd name="connsiteX3691" fmla="*/ 1040969 w 2421171"/>
                <a:gd name="connsiteY3691" fmla="*/ 1010973 h 5922355"/>
                <a:gd name="connsiteX3692" fmla="*/ 1060920 w 2421171"/>
                <a:gd name="connsiteY3692" fmla="*/ 955311 h 5922355"/>
                <a:gd name="connsiteX3693" fmla="*/ 1058953 w 2421171"/>
                <a:gd name="connsiteY3693" fmla="*/ 956884 h 5922355"/>
                <a:gd name="connsiteX3694" fmla="*/ 1048107 w 2421171"/>
                <a:gd name="connsiteY3694" fmla="*/ 952166 h 5922355"/>
                <a:gd name="connsiteX3695" fmla="*/ 1048500 w 2421171"/>
                <a:gd name="connsiteY3695" fmla="*/ 945482 h 5922355"/>
                <a:gd name="connsiteX3696" fmla="*/ 1057548 w 2421171"/>
                <a:gd name="connsiteY3696" fmla="*/ 949077 h 5922355"/>
                <a:gd name="connsiteX3697" fmla="*/ 1060920 w 2421171"/>
                <a:gd name="connsiteY3697" fmla="*/ 955311 h 5922355"/>
                <a:gd name="connsiteX3698" fmla="*/ 1062325 w 2421171"/>
                <a:gd name="connsiteY3698" fmla="*/ 1523498 h 5922355"/>
                <a:gd name="connsiteX3699" fmla="*/ 1058166 w 2421171"/>
                <a:gd name="connsiteY3699" fmla="*/ 1525744 h 5922355"/>
                <a:gd name="connsiteX3700" fmla="*/ 1054794 w 2421171"/>
                <a:gd name="connsiteY3700" fmla="*/ 1522936 h 5922355"/>
                <a:gd name="connsiteX3701" fmla="*/ 1059909 w 2421171"/>
                <a:gd name="connsiteY3701" fmla="*/ 1519734 h 5922355"/>
                <a:gd name="connsiteX3702" fmla="*/ 1062325 w 2421171"/>
                <a:gd name="connsiteY3702" fmla="*/ 1523554 h 5922355"/>
                <a:gd name="connsiteX3703" fmla="*/ 1094697 w 2421171"/>
                <a:gd name="connsiteY3703" fmla="*/ 1649536 h 5922355"/>
                <a:gd name="connsiteX3704" fmla="*/ 1097789 w 2421171"/>
                <a:gd name="connsiteY3704" fmla="*/ 1653019 h 5922355"/>
                <a:gd name="connsiteX3705" fmla="*/ 1093012 w 2421171"/>
                <a:gd name="connsiteY3705" fmla="*/ 1655715 h 5922355"/>
                <a:gd name="connsiteX3706" fmla="*/ 1090989 w 2421171"/>
                <a:gd name="connsiteY3706" fmla="*/ 1651502 h 5922355"/>
                <a:gd name="connsiteX3707" fmla="*/ 1094697 w 2421171"/>
                <a:gd name="connsiteY3707" fmla="*/ 1649593 h 5922355"/>
                <a:gd name="connsiteX3708" fmla="*/ 1108130 w 2421171"/>
                <a:gd name="connsiteY3708" fmla="*/ 1031305 h 5922355"/>
                <a:gd name="connsiteX3709" fmla="*/ 1101330 w 2421171"/>
                <a:gd name="connsiteY3709" fmla="*/ 1038326 h 5922355"/>
                <a:gd name="connsiteX3710" fmla="*/ 1094361 w 2421171"/>
                <a:gd name="connsiteY3710" fmla="*/ 1033664 h 5922355"/>
                <a:gd name="connsiteX3711" fmla="*/ 1103353 w 2421171"/>
                <a:gd name="connsiteY3711" fmla="*/ 1026812 h 5922355"/>
                <a:gd name="connsiteX3712" fmla="*/ 1108130 w 2421171"/>
                <a:gd name="connsiteY3712" fmla="*/ 1031361 h 5922355"/>
                <a:gd name="connsiteX3713" fmla="*/ 1101779 w 2421171"/>
                <a:gd name="connsiteY3713" fmla="*/ 1205479 h 5922355"/>
                <a:gd name="connsiteX3714" fmla="*/ 1106163 w 2421171"/>
                <a:gd name="connsiteY3714" fmla="*/ 1207389 h 5922355"/>
                <a:gd name="connsiteX3715" fmla="*/ 1103409 w 2421171"/>
                <a:gd name="connsiteY3715" fmla="*/ 1212725 h 5922355"/>
                <a:gd name="connsiteX3716" fmla="*/ 1099700 w 2421171"/>
                <a:gd name="connsiteY3716" fmla="*/ 1209523 h 5922355"/>
                <a:gd name="connsiteX3717" fmla="*/ 1101779 w 2421171"/>
                <a:gd name="connsiteY3717" fmla="*/ 1205479 h 5922355"/>
                <a:gd name="connsiteX3718" fmla="*/ 1115268 w 2421171"/>
                <a:gd name="connsiteY3718" fmla="*/ 1993335 h 5922355"/>
                <a:gd name="connsiteX3719" fmla="*/ 1092787 w 2421171"/>
                <a:gd name="connsiteY3719" fmla="*/ 1999794 h 5922355"/>
                <a:gd name="connsiteX3720" fmla="*/ 1066822 w 2421171"/>
                <a:gd name="connsiteY3720" fmla="*/ 1982326 h 5922355"/>
                <a:gd name="connsiteX3721" fmla="*/ 1062943 w 2421171"/>
                <a:gd name="connsiteY3721" fmla="*/ 1976597 h 5922355"/>
                <a:gd name="connsiteX3722" fmla="*/ 1071318 w 2421171"/>
                <a:gd name="connsiteY3722" fmla="*/ 1967105 h 5922355"/>
                <a:gd name="connsiteX3723" fmla="*/ 1113188 w 2421171"/>
                <a:gd name="connsiteY3723" fmla="*/ 1979462 h 5922355"/>
                <a:gd name="connsiteX3724" fmla="*/ 1115268 w 2421171"/>
                <a:gd name="connsiteY3724" fmla="*/ 1993279 h 5922355"/>
                <a:gd name="connsiteX3725" fmla="*/ 1121113 w 2421171"/>
                <a:gd name="connsiteY3725" fmla="*/ 2430821 h 5922355"/>
                <a:gd name="connsiteX3726" fmla="*/ 1118639 w 2421171"/>
                <a:gd name="connsiteY3726" fmla="*/ 2434640 h 5922355"/>
                <a:gd name="connsiteX3727" fmla="*/ 1114930 w 2421171"/>
                <a:gd name="connsiteY3727" fmla="*/ 2432674 h 5922355"/>
                <a:gd name="connsiteX3728" fmla="*/ 1117459 w 2421171"/>
                <a:gd name="connsiteY3728" fmla="*/ 2428911 h 5922355"/>
                <a:gd name="connsiteX3729" fmla="*/ 1121113 w 2421171"/>
                <a:gd name="connsiteY3729" fmla="*/ 2430821 h 5922355"/>
                <a:gd name="connsiteX3730" fmla="*/ 1124710 w 2421171"/>
                <a:gd name="connsiteY3730" fmla="*/ 1874149 h 5922355"/>
                <a:gd name="connsiteX3731" fmla="*/ 1127857 w 2421171"/>
                <a:gd name="connsiteY3731" fmla="*/ 1877799 h 5922355"/>
                <a:gd name="connsiteX3732" fmla="*/ 1125159 w 2421171"/>
                <a:gd name="connsiteY3732" fmla="*/ 1881394 h 5922355"/>
                <a:gd name="connsiteX3733" fmla="*/ 1121169 w 2421171"/>
                <a:gd name="connsiteY3733" fmla="*/ 1878698 h 5922355"/>
                <a:gd name="connsiteX3734" fmla="*/ 1124710 w 2421171"/>
                <a:gd name="connsiteY3734" fmla="*/ 1874149 h 5922355"/>
                <a:gd name="connsiteX3735" fmla="*/ 1123698 w 2421171"/>
                <a:gd name="connsiteY3735" fmla="*/ 1649368 h 5922355"/>
                <a:gd name="connsiteX3736" fmla="*/ 1126002 w 2421171"/>
                <a:gd name="connsiteY3736" fmla="*/ 1649368 h 5922355"/>
                <a:gd name="connsiteX3737" fmla="*/ 1126452 w 2421171"/>
                <a:gd name="connsiteY3737" fmla="*/ 1653300 h 5922355"/>
                <a:gd name="connsiteX3738" fmla="*/ 1124091 w 2421171"/>
                <a:gd name="connsiteY3738" fmla="*/ 1653300 h 5922355"/>
                <a:gd name="connsiteX3739" fmla="*/ 1123642 w 2421171"/>
                <a:gd name="connsiteY3739" fmla="*/ 1649256 h 5922355"/>
                <a:gd name="connsiteX3740" fmla="*/ 1127800 w 2421171"/>
                <a:gd name="connsiteY3740" fmla="*/ 1247998 h 5922355"/>
                <a:gd name="connsiteX3741" fmla="*/ 1125608 w 2421171"/>
                <a:gd name="connsiteY3741" fmla="*/ 1248728 h 5922355"/>
                <a:gd name="connsiteX3742" fmla="*/ 1124878 w 2421171"/>
                <a:gd name="connsiteY3742" fmla="*/ 1244684 h 5922355"/>
                <a:gd name="connsiteX3743" fmla="*/ 1127013 w 2421171"/>
                <a:gd name="connsiteY3743" fmla="*/ 1243954 h 5922355"/>
                <a:gd name="connsiteX3744" fmla="*/ 1127800 w 2421171"/>
                <a:gd name="connsiteY3744" fmla="*/ 1247998 h 5922355"/>
                <a:gd name="connsiteX3745" fmla="*/ 1130948 w 2421171"/>
                <a:gd name="connsiteY3745" fmla="*/ 2595840 h 5922355"/>
                <a:gd name="connsiteX3746" fmla="*/ 1137355 w 2421171"/>
                <a:gd name="connsiteY3746" fmla="*/ 2599827 h 5922355"/>
                <a:gd name="connsiteX3747" fmla="*/ 1134207 w 2421171"/>
                <a:gd name="connsiteY3747" fmla="*/ 2603253 h 5922355"/>
                <a:gd name="connsiteX3748" fmla="*/ 1128644 w 2421171"/>
                <a:gd name="connsiteY3748" fmla="*/ 2599097 h 5922355"/>
                <a:gd name="connsiteX3749" fmla="*/ 1130948 w 2421171"/>
                <a:gd name="connsiteY3749" fmla="*/ 2595895 h 5922355"/>
                <a:gd name="connsiteX3750" fmla="*/ 1136681 w 2421171"/>
                <a:gd name="connsiteY3750" fmla="*/ 1274228 h 5922355"/>
                <a:gd name="connsiteX3751" fmla="*/ 1134320 w 2421171"/>
                <a:gd name="connsiteY3751" fmla="*/ 1274284 h 5922355"/>
                <a:gd name="connsiteX3752" fmla="*/ 1134601 w 2421171"/>
                <a:gd name="connsiteY3752" fmla="*/ 1270353 h 5922355"/>
                <a:gd name="connsiteX3753" fmla="*/ 1136905 w 2421171"/>
                <a:gd name="connsiteY3753" fmla="*/ 1270240 h 5922355"/>
                <a:gd name="connsiteX3754" fmla="*/ 1136681 w 2421171"/>
                <a:gd name="connsiteY3754" fmla="*/ 1274228 h 5922355"/>
                <a:gd name="connsiteX3755" fmla="*/ 1153091 w 2421171"/>
                <a:gd name="connsiteY3755" fmla="*/ 3007319 h 5922355"/>
                <a:gd name="connsiteX3756" fmla="*/ 1132016 w 2421171"/>
                <a:gd name="connsiteY3756" fmla="*/ 2994345 h 5922355"/>
                <a:gd name="connsiteX3757" fmla="*/ 1134657 w 2421171"/>
                <a:gd name="connsiteY3757" fmla="*/ 2990132 h 5922355"/>
                <a:gd name="connsiteX3758" fmla="*/ 1153091 w 2421171"/>
                <a:gd name="connsiteY3758" fmla="*/ 3007319 h 5922355"/>
                <a:gd name="connsiteX3759" fmla="*/ 1150731 w 2421171"/>
                <a:gd name="connsiteY3759" fmla="*/ 2812813 h 5922355"/>
                <a:gd name="connsiteX3760" fmla="*/ 1153316 w 2421171"/>
                <a:gd name="connsiteY3760" fmla="*/ 2809723 h 5922355"/>
                <a:gd name="connsiteX3761" fmla="*/ 1155564 w 2421171"/>
                <a:gd name="connsiteY3761" fmla="*/ 2813037 h 5922355"/>
                <a:gd name="connsiteX3762" fmla="*/ 1154271 w 2421171"/>
                <a:gd name="connsiteY3762" fmla="*/ 2814835 h 5922355"/>
                <a:gd name="connsiteX3763" fmla="*/ 1150731 w 2421171"/>
                <a:gd name="connsiteY3763" fmla="*/ 2812813 h 5922355"/>
                <a:gd name="connsiteX3764" fmla="*/ 1161972 w 2421171"/>
                <a:gd name="connsiteY3764" fmla="*/ 1442561 h 5922355"/>
                <a:gd name="connsiteX3765" fmla="*/ 1159442 w 2421171"/>
                <a:gd name="connsiteY3765" fmla="*/ 1448739 h 5922355"/>
                <a:gd name="connsiteX3766" fmla="*/ 1151742 w 2421171"/>
                <a:gd name="connsiteY3766" fmla="*/ 1440539 h 5922355"/>
                <a:gd name="connsiteX3767" fmla="*/ 1155564 w 2421171"/>
                <a:gd name="connsiteY3767" fmla="*/ 1435427 h 5922355"/>
                <a:gd name="connsiteX3768" fmla="*/ 1161972 w 2421171"/>
                <a:gd name="connsiteY3768" fmla="*/ 1442505 h 5922355"/>
                <a:gd name="connsiteX3769" fmla="*/ 1166523 w 2421171"/>
                <a:gd name="connsiteY3769" fmla="*/ 664759 h 5922355"/>
                <a:gd name="connsiteX3770" fmla="*/ 1165512 w 2421171"/>
                <a:gd name="connsiteY3770" fmla="*/ 666837 h 5922355"/>
                <a:gd name="connsiteX3771" fmla="*/ 1162027 w 2421171"/>
                <a:gd name="connsiteY3771" fmla="*/ 664815 h 5922355"/>
                <a:gd name="connsiteX3772" fmla="*/ 1163095 w 2421171"/>
                <a:gd name="connsiteY3772" fmla="*/ 662681 h 5922355"/>
                <a:gd name="connsiteX3773" fmla="*/ 1166523 w 2421171"/>
                <a:gd name="connsiteY3773" fmla="*/ 664703 h 5922355"/>
                <a:gd name="connsiteX3774" fmla="*/ 1163995 w 2421171"/>
                <a:gd name="connsiteY3774" fmla="*/ 1402738 h 5922355"/>
                <a:gd name="connsiteX3775" fmla="*/ 1162196 w 2421171"/>
                <a:gd name="connsiteY3775" fmla="*/ 1401222 h 5922355"/>
                <a:gd name="connsiteX3776" fmla="*/ 1164613 w 2421171"/>
                <a:gd name="connsiteY3776" fmla="*/ 1397627 h 5922355"/>
                <a:gd name="connsiteX3777" fmla="*/ 1166411 w 2421171"/>
                <a:gd name="connsiteY3777" fmla="*/ 1399031 h 5922355"/>
                <a:gd name="connsiteX3778" fmla="*/ 1163995 w 2421171"/>
                <a:gd name="connsiteY3778" fmla="*/ 1402682 h 5922355"/>
                <a:gd name="connsiteX3779" fmla="*/ 1173212 w 2421171"/>
                <a:gd name="connsiteY3779" fmla="*/ 1855108 h 5922355"/>
                <a:gd name="connsiteX3780" fmla="*/ 1164669 w 2421171"/>
                <a:gd name="connsiteY3780" fmla="*/ 1862634 h 5922355"/>
                <a:gd name="connsiteX3781" fmla="*/ 1160903 w 2421171"/>
                <a:gd name="connsiteY3781" fmla="*/ 1856681 h 5922355"/>
                <a:gd name="connsiteX3782" fmla="*/ 1167929 w 2421171"/>
                <a:gd name="connsiteY3782" fmla="*/ 1850221 h 5922355"/>
                <a:gd name="connsiteX3783" fmla="*/ 1173156 w 2421171"/>
                <a:gd name="connsiteY3783" fmla="*/ 1855108 h 5922355"/>
                <a:gd name="connsiteX3784" fmla="*/ 1184620 w 2421171"/>
                <a:gd name="connsiteY3784" fmla="*/ 1346403 h 5922355"/>
                <a:gd name="connsiteX3785" fmla="*/ 1182148 w 2421171"/>
                <a:gd name="connsiteY3785" fmla="*/ 1349773 h 5922355"/>
                <a:gd name="connsiteX3786" fmla="*/ 1177202 w 2421171"/>
                <a:gd name="connsiteY3786" fmla="*/ 1345673 h 5922355"/>
                <a:gd name="connsiteX3787" fmla="*/ 1180967 w 2421171"/>
                <a:gd name="connsiteY3787" fmla="*/ 1343875 h 5922355"/>
                <a:gd name="connsiteX3788" fmla="*/ 1184620 w 2421171"/>
                <a:gd name="connsiteY3788" fmla="*/ 1346403 h 5922355"/>
                <a:gd name="connsiteX3789" fmla="*/ 1191927 w 2421171"/>
                <a:gd name="connsiteY3789" fmla="*/ 1714409 h 5922355"/>
                <a:gd name="connsiteX3790" fmla="*/ 1186194 w 2421171"/>
                <a:gd name="connsiteY3790" fmla="*/ 1718847 h 5922355"/>
                <a:gd name="connsiteX3791" fmla="*/ 1174954 w 2421171"/>
                <a:gd name="connsiteY3791" fmla="*/ 1709916 h 5922355"/>
                <a:gd name="connsiteX3792" fmla="*/ 1181923 w 2421171"/>
                <a:gd name="connsiteY3792" fmla="*/ 1704355 h 5922355"/>
                <a:gd name="connsiteX3793" fmla="*/ 1191871 w 2421171"/>
                <a:gd name="connsiteY3793" fmla="*/ 1714409 h 5922355"/>
                <a:gd name="connsiteX3794" fmla="*/ 1195299 w 2421171"/>
                <a:gd name="connsiteY3794" fmla="*/ 2856005 h 5922355"/>
                <a:gd name="connsiteX3795" fmla="*/ 1203392 w 2421171"/>
                <a:gd name="connsiteY3795" fmla="*/ 2863588 h 5922355"/>
                <a:gd name="connsiteX3796" fmla="*/ 1197547 w 2421171"/>
                <a:gd name="connsiteY3796" fmla="*/ 2868531 h 5922355"/>
                <a:gd name="connsiteX3797" fmla="*/ 1189510 w 2421171"/>
                <a:gd name="connsiteY3797" fmla="*/ 2859993 h 5922355"/>
                <a:gd name="connsiteX3798" fmla="*/ 1195243 w 2421171"/>
                <a:gd name="connsiteY3798" fmla="*/ 2856005 h 5922355"/>
                <a:gd name="connsiteX3799" fmla="*/ 1198614 w 2421171"/>
                <a:gd name="connsiteY3799" fmla="*/ 2590841 h 5922355"/>
                <a:gd name="connsiteX3800" fmla="*/ 1201368 w 2421171"/>
                <a:gd name="connsiteY3800" fmla="*/ 2587751 h 5922355"/>
                <a:gd name="connsiteX3801" fmla="*/ 1209124 w 2421171"/>
                <a:gd name="connsiteY3801" fmla="*/ 2591121 h 5922355"/>
                <a:gd name="connsiteX3802" fmla="*/ 1206427 w 2421171"/>
                <a:gd name="connsiteY3802" fmla="*/ 2594547 h 5922355"/>
                <a:gd name="connsiteX3803" fmla="*/ 1198614 w 2421171"/>
                <a:gd name="connsiteY3803" fmla="*/ 2590841 h 5922355"/>
                <a:gd name="connsiteX3804" fmla="*/ 1208562 w 2421171"/>
                <a:gd name="connsiteY3804" fmla="*/ 677172 h 5922355"/>
                <a:gd name="connsiteX3805" fmla="*/ 1206427 w 2421171"/>
                <a:gd name="connsiteY3805" fmla="*/ 678239 h 5922355"/>
                <a:gd name="connsiteX3806" fmla="*/ 1204460 w 2421171"/>
                <a:gd name="connsiteY3806" fmla="*/ 674307 h 5922355"/>
                <a:gd name="connsiteX3807" fmla="*/ 1206483 w 2421171"/>
                <a:gd name="connsiteY3807" fmla="*/ 673296 h 5922355"/>
                <a:gd name="connsiteX3808" fmla="*/ 1208506 w 2421171"/>
                <a:gd name="connsiteY3808" fmla="*/ 677172 h 5922355"/>
                <a:gd name="connsiteX3809" fmla="*/ 1209911 w 2421171"/>
                <a:gd name="connsiteY3809" fmla="*/ 950256 h 5922355"/>
                <a:gd name="connsiteX3810" fmla="*/ 1203504 w 2421171"/>
                <a:gd name="connsiteY3810" fmla="*/ 956603 h 5922355"/>
                <a:gd name="connsiteX3811" fmla="*/ 1198727 w 2421171"/>
                <a:gd name="connsiteY3811" fmla="*/ 948571 h 5922355"/>
                <a:gd name="connsiteX3812" fmla="*/ 1204347 w 2421171"/>
                <a:gd name="connsiteY3812" fmla="*/ 940876 h 5922355"/>
                <a:gd name="connsiteX3813" fmla="*/ 1209911 w 2421171"/>
                <a:gd name="connsiteY3813" fmla="*/ 950256 h 5922355"/>
                <a:gd name="connsiteX3814" fmla="*/ 1219634 w 2421171"/>
                <a:gd name="connsiteY3814" fmla="*/ 849324 h 5922355"/>
                <a:gd name="connsiteX3815" fmla="*/ 1213958 w 2421171"/>
                <a:gd name="connsiteY3815" fmla="*/ 857131 h 5922355"/>
                <a:gd name="connsiteX3816" fmla="*/ 1210529 w 2421171"/>
                <a:gd name="connsiteY3816" fmla="*/ 851852 h 5922355"/>
                <a:gd name="connsiteX3817" fmla="*/ 1216206 w 2421171"/>
                <a:gd name="connsiteY3817" fmla="*/ 844044 h 5922355"/>
                <a:gd name="connsiteX3818" fmla="*/ 1219634 w 2421171"/>
                <a:gd name="connsiteY3818" fmla="*/ 849324 h 5922355"/>
                <a:gd name="connsiteX3819" fmla="*/ 1226547 w 2421171"/>
                <a:gd name="connsiteY3819" fmla="*/ 791584 h 5922355"/>
                <a:gd name="connsiteX3820" fmla="*/ 1223287 w 2421171"/>
                <a:gd name="connsiteY3820" fmla="*/ 797201 h 5922355"/>
                <a:gd name="connsiteX3821" fmla="*/ 1217554 w 2421171"/>
                <a:gd name="connsiteY3821" fmla="*/ 794393 h 5922355"/>
                <a:gd name="connsiteX3822" fmla="*/ 1220927 w 2421171"/>
                <a:gd name="connsiteY3822" fmla="*/ 788664 h 5922355"/>
                <a:gd name="connsiteX3823" fmla="*/ 1226547 w 2421171"/>
                <a:gd name="connsiteY3823" fmla="*/ 791584 h 5922355"/>
                <a:gd name="connsiteX3824" fmla="*/ 1231549 w 2421171"/>
                <a:gd name="connsiteY3824" fmla="*/ 717051 h 5922355"/>
                <a:gd name="connsiteX3825" fmla="*/ 1226604 w 2421171"/>
                <a:gd name="connsiteY3825" fmla="*/ 713175 h 5922355"/>
                <a:gd name="connsiteX3826" fmla="*/ 1229525 w 2421171"/>
                <a:gd name="connsiteY3826" fmla="*/ 710591 h 5922355"/>
                <a:gd name="connsiteX3827" fmla="*/ 1233122 w 2421171"/>
                <a:gd name="connsiteY3827" fmla="*/ 713344 h 5922355"/>
                <a:gd name="connsiteX3828" fmla="*/ 1231549 w 2421171"/>
                <a:gd name="connsiteY3828" fmla="*/ 717051 h 5922355"/>
                <a:gd name="connsiteX3829" fmla="*/ 1230650 w 2421171"/>
                <a:gd name="connsiteY3829" fmla="*/ 1589157 h 5922355"/>
                <a:gd name="connsiteX3830" fmla="*/ 1227559 w 2421171"/>
                <a:gd name="connsiteY3830" fmla="*/ 1586292 h 5922355"/>
                <a:gd name="connsiteX3831" fmla="*/ 1231324 w 2421171"/>
                <a:gd name="connsiteY3831" fmla="*/ 1581237 h 5922355"/>
                <a:gd name="connsiteX3832" fmla="*/ 1234415 w 2421171"/>
                <a:gd name="connsiteY3832" fmla="*/ 1584046 h 5922355"/>
                <a:gd name="connsiteX3833" fmla="*/ 1230650 w 2421171"/>
                <a:gd name="connsiteY3833" fmla="*/ 1589213 h 5922355"/>
                <a:gd name="connsiteX3834" fmla="*/ 1242845 w 2421171"/>
                <a:gd name="connsiteY3834" fmla="*/ 665770 h 5922355"/>
                <a:gd name="connsiteX3835" fmla="*/ 1234809 w 2421171"/>
                <a:gd name="connsiteY3835" fmla="*/ 657289 h 5922355"/>
                <a:gd name="connsiteX3836" fmla="*/ 1239586 w 2421171"/>
                <a:gd name="connsiteY3836" fmla="*/ 653806 h 5922355"/>
                <a:gd name="connsiteX3837" fmla="*/ 1246386 w 2421171"/>
                <a:gd name="connsiteY3837" fmla="*/ 660827 h 5922355"/>
                <a:gd name="connsiteX3838" fmla="*/ 1242901 w 2421171"/>
                <a:gd name="connsiteY3838" fmla="*/ 665770 h 5922355"/>
                <a:gd name="connsiteX3839" fmla="*/ 1253974 w 2421171"/>
                <a:gd name="connsiteY3839" fmla="*/ 2361173 h 5922355"/>
                <a:gd name="connsiteX3840" fmla="*/ 1250489 w 2421171"/>
                <a:gd name="connsiteY3840" fmla="*/ 2364487 h 5922355"/>
                <a:gd name="connsiteX3841" fmla="*/ 1247285 w 2421171"/>
                <a:gd name="connsiteY3841" fmla="*/ 2361286 h 5922355"/>
                <a:gd name="connsiteX3842" fmla="*/ 1250601 w 2421171"/>
                <a:gd name="connsiteY3842" fmla="*/ 2358028 h 5922355"/>
                <a:gd name="connsiteX3843" fmla="*/ 1253974 w 2421171"/>
                <a:gd name="connsiteY3843" fmla="*/ 2361117 h 5922355"/>
                <a:gd name="connsiteX3844" fmla="*/ 1254198 w 2421171"/>
                <a:gd name="connsiteY3844" fmla="*/ 2959240 h 5922355"/>
                <a:gd name="connsiteX3845" fmla="*/ 1249365 w 2421171"/>
                <a:gd name="connsiteY3845" fmla="*/ 2956601 h 5922355"/>
                <a:gd name="connsiteX3846" fmla="*/ 1251332 w 2421171"/>
                <a:gd name="connsiteY3846" fmla="*/ 2952219 h 5922355"/>
                <a:gd name="connsiteX3847" fmla="*/ 1255041 w 2421171"/>
                <a:gd name="connsiteY3847" fmla="*/ 2954635 h 5922355"/>
                <a:gd name="connsiteX3848" fmla="*/ 1254198 w 2421171"/>
                <a:gd name="connsiteY3848" fmla="*/ 2959184 h 5922355"/>
                <a:gd name="connsiteX3849" fmla="*/ 1257064 w 2421171"/>
                <a:gd name="connsiteY3849" fmla="*/ 3642569 h 5922355"/>
                <a:gd name="connsiteX3850" fmla="*/ 1260943 w 2421171"/>
                <a:gd name="connsiteY3850" fmla="*/ 3644198 h 5922355"/>
                <a:gd name="connsiteX3851" fmla="*/ 1256109 w 2421171"/>
                <a:gd name="connsiteY3851" fmla="*/ 3648410 h 5922355"/>
                <a:gd name="connsiteX3852" fmla="*/ 1253411 w 2421171"/>
                <a:gd name="connsiteY3852" fmla="*/ 3645209 h 5922355"/>
                <a:gd name="connsiteX3853" fmla="*/ 1257008 w 2421171"/>
                <a:gd name="connsiteY3853" fmla="*/ 3642569 h 5922355"/>
                <a:gd name="connsiteX3854" fmla="*/ 1269204 w 2421171"/>
                <a:gd name="connsiteY3854" fmla="*/ 2194469 h 5922355"/>
                <a:gd name="connsiteX3855" fmla="*/ 1265945 w 2421171"/>
                <a:gd name="connsiteY3855" fmla="*/ 2197390 h 5922355"/>
                <a:gd name="connsiteX3856" fmla="*/ 1260212 w 2421171"/>
                <a:gd name="connsiteY3856" fmla="*/ 2190369 h 5922355"/>
                <a:gd name="connsiteX3857" fmla="*/ 1263415 w 2421171"/>
                <a:gd name="connsiteY3857" fmla="*/ 2187392 h 5922355"/>
                <a:gd name="connsiteX3858" fmla="*/ 1269204 w 2421171"/>
                <a:gd name="connsiteY3858" fmla="*/ 2194469 h 5922355"/>
                <a:gd name="connsiteX3859" fmla="*/ 1276510 w 2421171"/>
                <a:gd name="connsiteY3859" fmla="*/ 1924980 h 5922355"/>
                <a:gd name="connsiteX3860" fmla="*/ 1271340 w 2421171"/>
                <a:gd name="connsiteY3860" fmla="*/ 1929024 h 5922355"/>
                <a:gd name="connsiteX3861" fmla="*/ 1268305 w 2421171"/>
                <a:gd name="connsiteY3861" fmla="*/ 1923239 h 5922355"/>
                <a:gd name="connsiteX3862" fmla="*/ 1273363 w 2421171"/>
                <a:gd name="connsiteY3862" fmla="*/ 1919195 h 5922355"/>
                <a:gd name="connsiteX3863" fmla="*/ 1276510 w 2421171"/>
                <a:gd name="connsiteY3863" fmla="*/ 1924980 h 5922355"/>
                <a:gd name="connsiteX3864" fmla="*/ 1279433 w 2421171"/>
                <a:gd name="connsiteY3864" fmla="*/ 4025404 h 5922355"/>
                <a:gd name="connsiteX3865" fmla="*/ 1223568 w 2421171"/>
                <a:gd name="connsiteY3865" fmla="*/ 4035458 h 5922355"/>
                <a:gd name="connsiteX3866" fmla="*/ 1251838 w 2421171"/>
                <a:gd name="connsiteY3866" fmla="*/ 4030908 h 5922355"/>
                <a:gd name="connsiteX3867" fmla="*/ 1279433 w 2421171"/>
                <a:gd name="connsiteY3867" fmla="*/ 4025404 h 5922355"/>
                <a:gd name="connsiteX3868" fmla="*/ 1286345 w 2421171"/>
                <a:gd name="connsiteY3868" fmla="*/ 1775294 h 5922355"/>
                <a:gd name="connsiteX3869" fmla="*/ 1323495 w 2421171"/>
                <a:gd name="connsiteY3869" fmla="*/ 1751592 h 5922355"/>
                <a:gd name="connsiteX3870" fmla="*/ 1337602 w 2421171"/>
                <a:gd name="connsiteY3870" fmla="*/ 1750693 h 5922355"/>
                <a:gd name="connsiteX3871" fmla="*/ 1338782 w 2421171"/>
                <a:gd name="connsiteY3871" fmla="*/ 1765465 h 5922355"/>
                <a:gd name="connsiteX3872" fmla="*/ 1326924 w 2421171"/>
                <a:gd name="connsiteY3872" fmla="*/ 1779788 h 5922355"/>
                <a:gd name="connsiteX3873" fmla="*/ 1313884 w 2421171"/>
                <a:gd name="connsiteY3873" fmla="*/ 1803041 h 5922355"/>
                <a:gd name="connsiteX3874" fmla="*/ 1337995 w 2421171"/>
                <a:gd name="connsiteY3874" fmla="*/ 1786640 h 5922355"/>
                <a:gd name="connsiteX3875" fmla="*/ 1353676 w 2421171"/>
                <a:gd name="connsiteY3875" fmla="*/ 1791358 h 5922355"/>
                <a:gd name="connsiteX3876" fmla="*/ 1352495 w 2421171"/>
                <a:gd name="connsiteY3876" fmla="*/ 1805906 h 5922355"/>
                <a:gd name="connsiteX3877" fmla="*/ 1323832 w 2421171"/>
                <a:gd name="connsiteY3877" fmla="*/ 1829159 h 5922355"/>
                <a:gd name="connsiteX3878" fmla="*/ 1295282 w 2421171"/>
                <a:gd name="connsiteY3878" fmla="*/ 1818375 h 5922355"/>
                <a:gd name="connsiteX3879" fmla="*/ 1283255 w 2421171"/>
                <a:gd name="connsiteY3879" fmla="*/ 1786303 h 5922355"/>
                <a:gd name="connsiteX3880" fmla="*/ 1286290 w 2421171"/>
                <a:gd name="connsiteY3880" fmla="*/ 1775294 h 5922355"/>
                <a:gd name="connsiteX3881" fmla="*/ 1332993 w 2421171"/>
                <a:gd name="connsiteY3881" fmla="*/ 840281 h 5922355"/>
                <a:gd name="connsiteX3882" fmla="*/ 1323720 w 2421171"/>
                <a:gd name="connsiteY3882" fmla="*/ 847302 h 5922355"/>
                <a:gd name="connsiteX3883" fmla="*/ 1320011 w 2421171"/>
                <a:gd name="connsiteY3883" fmla="*/ 842359 h 5922355"/>
                <a:gd name="connsiteX3884" fmla="*/ 1327710 w 2421171"/>
                <a:gd name="connsiteY3884" fmla="*/ 836743 h 5922355"/>
                <a:gd name="connsiteX3885" fmla="*/ 1332993 w 2421171"/>
                <a:gd name="connsiteY3885" fmla="*/ 840337 h 5922355"/>
                <a:gd name="connsiteX3886" fmla="*/ 1343222 w 2421171"/>
                <a:gd name="connsiteY3886" fmla="*/ 746482 h 5922355"/>
                <a:gd name="connsiteX3887" fmla="*/ 1339344 w 2421171"/>
                <a:gd name="connsiteY3887" fmla="*/ 751986 h 5922355"/>
                <a:gd name="connsiteX3888" fmla="*/ 1335129 w 2421171"/>
                <a:gd name="connsiteY3888" fmla="*/ 746033 h 5922355"/>
                <a:gd name="connsiteX3889" fmla="*/ 1337433 w 2421171"/>
                <a:gd name="connsiteY3889" fmla="*/ 739180 h 5922355"/>
                <a:gd name="connsiteX3890" fmla="*/ 1343166 w 2421171"/>
                <a:gd name="connsiteY3890" fmla="*/ 746482 h 5922355"/>
                <a:gd name="connsiteX3891" fmla="*/ 1357441 w 2421171"/>
                <a:gd name="connsiteY3891" fmla="*/ 879542 h 5922355"/>
                <a:gd name="connsiteX3892" fmla="*/ 1353787 w 2421171"/>
                <a:gd name="connsiteY3892" fmla="*/ 881676 h 5922355"/>
                <a:gd name="connsiteX3893" fmla="*/ 1352720 w 2421171"/>
                <a:gd name="connsiteY3893" fmla="*/ 879542 h 5922355"/>
                <a:gd name="connsiteX3894" fmla="*/ 1356429 w 2421171"/>
                <a:gd name="connsiteY3894" fmla="*/ 877520 h 5922355"/>
                <a:gd name="connsiteX3895" fmla="*/ 1357441 w 2421171"/>
                <a:gd name="connsiteY3895" fmla="*/ 879542 h 5922355"/>
                <a:gd name="connsiteX3896" fmla="*/ 1372896 w 2421171"/>
                <a:gd name="connsiteY3896" fmla="*/ 1289225 h 5922355"/>
                <a:gd name="connsiteX3897" fmla="*/ 1358621 w 2421171"/>
                <a:gd name="connsiteY3897" fmla="*/ 1300065 h 5922355"/>
                <a:gd name="connsiteX3898" fmla="*/ 1338951 w 2421171"/>
                <a:gd name="connsiteY3898" fmla="*/ 1295178 h 5922355"/>
                <a:gd name="connsiteX3899" fmla="*/ 1337658 w 2421171"/>
                <a:gd name="connsiteY3899" fmla="*/ 1271869 h 5922355"/>
                <a:gd name="connsiteX3900" fmla="*/ 1372896 w 2421171"/>
                <a:gd name="connsiteY3900" fmla="*/ 1289225 h 5922355"/>
                <a:gd name="connsiteX3901" fmla="*/ 1375257 w 2421171"/>
                <a:gd name="connsiteY3901" fmla="*/ 785743 h 5922355"/>
                <a:gd name="connsiteX3902" fmla="*/ 1378123 w 2421171"/>
                <a:gd name="connsiteY3902" fmla="*/ 789113 h 5922355"/>
                <a:gd name="connsiteX3903" fmla="*/ 1374583 w 2421171"/>
                <a:gd name="connsiteY3903" fmla="*/ 791753 h 5922355"/>
                <a:gd name="connsiteX3904" fmla="*/ 1370704 w 2421171"/>
                <a:gd name="connsiteY3904" fmla="*/ 789675 h 5922355"/>
                <a:gd name="connsiteX3905" fmla="*/ 1375257 w 2421171"/>
                <a:gd name="connsiteY3905" fmla="*/ 785743 h 5922355"/>
                <a:gd name="connsiteX3906" fmla="*/ 1379303 w 2421171"/>
                <a:gd name="connsiteY3906" fmla="*/ 661951 h 5922355"/>
                <a:gd name="connsiteX3907" fmla="*/ 1375482 w 2421171"/>
                <a:gd name="connsiteY3907" fmla="*/ 659423 h 5922355"/>
                <a:gd name="connsiteX3908" fmla="*/ 1376887 w 2421171"/>
                <a:gd name="connsiteY3908" fmla="*/ 655716 h 5922355"/>
                <a:gd name="connsiteX3909" fmla="*/ 1380708 w 2421171"/>
                <a:gd name="connsiteY3909" fmla="*/ 658356 h 5922355"/>
                <a:gd name="connsiteX3910" fmla="*/ 1379303 w 2421171"/>
                <a:gd name="connsiteY3910" fmla="*/ 661951 h 5922355"/>
                <a:gd name="connsiteX3911" fmla="*/ 1384080 w 2421171"/>
                <a:gd name="connsiteY3911" fmla="*/ 1127126 h 5922355"/>
                <a:gd name="connsiteX3912" fmla="*/ 1393804 w 2421171"/>
                <a:gd name="connsiteY3912" fmla="*/ 1133810 h 5922355"/>
                <a:gd name="connsiteX3913" fmla="*/ 1388352 w 2421171"/>
                <a:gd name="connsiteY3913" fmla="*/ 1137967 h 5922355"/>
                <a:gd name="connsiteX3914" fmla="*/ 1380034 w 2421171"/>
                <a:gd name="connsiteY3914" fmla="*/ 1132518 h 5922355"/>
                <a:gd name="connsiteX3915" fmla="*/ 1384080 w 2421171"/>
                <a:gd name="connsiteY3915" fmla="*/ 1127183 h 5922355"/>
                <a:gd name="connsiteX3916" fmla="*/ 1391668 w 2421171"/>
                <a:gd name="connsiteY3916" fmla="*/ 1185765 h 5922355"/>
                <a:gd name="connsiteX3917" fmla="*/ 1396951 w 2421171"/>
                <a:gd name="connsiteY3917" fmla="*/ 1187787 h 5922355"/>
                <a:gd name="connsiteX3918" fmla="*/ 1392567 w 2421171"/>
                <a:gd name="connsiteY3918" fmla="*/ 1198852 h 5922355"/>
                <a:gd name="connsiteX3919" fmla="*/ 1388577 w 2421171"/>
                <a:gd name="connsiteY3919" fmla="*/ 1196998 h 5922355"/>
                <a:gd name="connsiteX3920" fmla="*/ 1391668 w 2421171"/>
                <a:gd name="connsiteY3920" fmla="*/ 1185765 h 5922355"/>
                <a:gd name="connsiteX3921" fmla="*/ 1398074 w 2421171"/>
                <a:gd name="connsiteY3921" fmla="*/ 597415 h 5922355"/>
                <a:gd name="connsiteX3922" fmla="*/ 1390881 w 2421171"/>
                <a:gd name="connsiteY3922" fmla="*/ 591630 h 5922355"/>
                <a:gd name="connsiteX3923" fmla="*/ 1392399 w 2421171"/>
                <a:gd name="connsiteY3923" fmla="*/ 584946 h 5922355"/>
                <a:gd name="connsiteX3924" fmla="*/ 1401110 w 2421171"/>
                <a:gd name="connsiteY3924" fmla="*/ 591517 h 5922355"/>
                <a:gd name="connsiteX3925" fmla="*/ 1398074 w 2421171"/>
                <a:gd name="connsiteY3925" fmla="*/ 597471 h 5922355"/>
                <a:gd name="connsiteX3926" fmla="*/ 1405887 w 2421171"/>
                <a:gd name="connsiteY3926" fmla="*/ 1512264 h 5922355"/>
                <a:gd name="connsiteX3927" fmla="*/ 1401784 w 2421171"/>
                <a:gd name="connsiteY3927" fmla="*/ 1517768 h 5922355"/>
                <a:gd name="connsiteX3928" fmla="*/ 1396838 w 2421171"/>
                <a:gd name="connsiteY3928" fmla="*/ 1516252 h 5922355"/>
                <a:gd name="connsiteX3929" fmla="*/ 1400491 w 2421171"/>
                <a:gd name="connsiteY3929" fmla="*/ 1510074 h 5922355"/>
                <a:gd name="connsiteX3930" fmla="*/ 1405887 w 2421171"/>
                <a:gd name="connsiteY3930" fmla="*/ 1512208 h 5922355"/>
                <a:gd name="connsiteX3931" fmla="*/ 1408247 w 2421171"/>
                <a:gd name="connsiteY3931" fmla="*/ 1490808 h 5922355"/>
                <a:gd name="connsiteX3932" fmla="*/ 1406112 w 2421171"/>
                <a:gd name="connsiteY3932" fmla="*/ 1494403 h 5922355"/>
                <a:gd name="connsiteX3933" fmla="*/ 1403583 w 2421171"/>
                <a:gd name="connsiteY3933" fmla="*/ 1491201 h 5922355"/>
                <a:gd name="connsiteX3934" fmla="*/ 1404707 w 2421171"/>
                <a:gd name="connsiteY3934" fmla="*/ 1489292 h 5922355"/>
                <a:gd name="connsiteX3935" fmla="*/ 1408304 w 2421171"/>
                <a:gd name="connsiteY3935" fmla="*/ 1490864 h 5922355"/>
                <a:gd name="connsiteX3936" fmla="*/ 1417970 w 2421171"/>
                <a:gd name="connsiteY3936" fmla="*/ 1751985 h 5922355"/>
                <a:gd name="connsiteX3937" fmla="*/ 1421736 w 2421171"/>
                <a:gd name="connsiteY3937" fmla="*/ 1758051 h 5922355"/>
                <a:gd name="connsiteX3938" fmla="*/ 1400042 w 2421171"/>
                <a:gd name="connsiteY3938" fmla="*/ 1772711 h 5922355"/>
                <a:gd name="connsiteX3939" fmla="*/ 1400885 w 2421171"/>
                <a:gd name="connsiteY3939" fmla="*/ 1772598 h 5922355"/>
                <a:gd name="connsiteX3940" fmla="*/ 1399592 w 2421171"/>
                <a:gd name="connsiteY3940" fmla="*/ 1772767 h 5922355"/>
                <a:gd name="connsiteX3941" fmla="*/ 1399592 w 2421171"/>
                <a:gd name="connsiteY3941" fmla="*/ 1772767 h 5922355"/>
                <a:gd name="connsiteX3942" fmla="*/ 1399817 w 2421171"/>
                <a:gd name="connsiteY3942" fmla="*/ 1772711 h 5922355"/>
                <a:gd name="connsiteX3943" fmla="*/ 1400042 w 2421171"/>
                <a:gd name="connsiteY3943" fmla="*/ 1772711 h 5922355"/>
                <a:gd name="connsiteX3944" fmla="*/ 1388520 w 2421171"/>
                <a:gd name="connsiteY3944" fmla="*/ 1769397 h 5922355"/>
                <a:gd name="connsiteX3945" fmla="*/ 1390319 w 2421171"/>
                <a:gd name="connsiteY3945" fmla="*/ 1759568 h 5922355"/>
                <a:gd name="connsiteX3946" fmla="*/ 1418026 w 2421171"/>
                <a:gd name="connsiteY3946" fmla="*/ 1751929 h 5922355"/>
                <a:gd name="connsiteX3947" fmla="*/ 1424658 w 2421171"/>
                <a:gd name="connsiteY3947" fmla="*/ 729913 h 5922355"/>
                <a:gd name="connsiteX3948" fmla="*/ 1418083 w 2421171"/>
                <a:gd name="connsiteY3948" fmla="*/ 723622 h 5922355"/>
                <a:gd name="connsiteX3949" fmla="*/ 1422579 w 2421171"/>
                <a:gd name="connsiteY3949" fmla="*/ 718848 h 5922355"/>
                <a:gd name="connsiteX3950" fmla="*/ 1427693 w 2421171"/>
                <a:gd name="connsiteY3950" fmla="*/ 724071 h 5922355"/>
                <a:gd name="connsiteX3951" fmla="*/ 1424658 w 2421171"/>
                <a:gd name="connsiteY3951" fmla="*/ 729913 h 5922355"/>
                <a:gd name="connsiteX3952" fmla="*/ 1432189 w 2421171"/>
                <a:gd name="connsiteY3952" fmla="*/ 976655 h 5922355"/>
                <a:gd name="connsiteX3953" fmla="*/ 1429042 w 2421171"/>
                <a:gd name="connsiteY3953" fmla="*/ 979744 h 5922355"/>
                <a:gd name="connsiteX3954" fmla="*/ 1421848 w 2421171"/>
                <a:gd name="connsiteY3954" fmla="*/ 973846 h 5922355"/>
                <a:gd name="connsiteX3955" fmla="*/ 1424995 w 2421171"/>
                <a:gd name="connsiteY3955" fmla="*/ 970870 h 5922355"/>
                <a:gd name="connsiteX3956" fmla="*/ 1432189 w 2421171"/>
                <a:gd name="connsiteY3956" fmla="*/ 976655 h 5922355"/>
                <a:gd name="connsiteX3957" fmla="*/ 1432358 w 2421171"/>
                <a:gd name="connsiteY3957" fmla="*/ 2023497 h 5922355"/>
                <a:gd name="connsiteX3958" fmla="*/ 1427469 w 2421171"/>
                <a:gd name="connsiteY3958" fmla="*/ 2026474 h 5922355"/>
                <a:gd name="connsiteX3959" fmla="*/ 1425670 w 2421171"/>
                <a:gd name="connsiteY3959" fmla="*/ 2022261 h 5922355"/>
                <a:gd name="connsiteX3960" fmla="*/ 1429379 w 2421171"/>
                <a:gd name="connsiteY3960" fmla="*/ 2020239 h 5922355"/>
                <a:gd name="connsiteX3961" fmla="*/ 1432358 w 2421171"/>
                <a:gd name="connsiteY3961" fmla="*/ 2023553 h 5922355"/>
                <a:gd name="connsiteX3962" fmla="*/ 1432920 w 2421171"/>
                <a:gd name="connsiteY3962" fmla="*/ 2400715 h 5922355"/>
                <a:gd name="connsiteX3963" fmla="*/ 1429829 w 2421171"/>
                <a:gd name="connsiteY3963" fmla="*/ 2403860 h 5922355"/>
                <a:gd name="connsiteX3964" fmla="*/ 1425277 w 2421171"/>
                <a:gd name="connsiteY3964" fmla="*/ 2399030 h 5922355"/>
                <a:gd name="connsiteX3965" fmla="*/ 1428536 w 2421171"/>
                <a:gd name="connsiteY3965" fmla="*/ 2395885 h 5922355"/>
                <a:gd name="connsiteX3966" fmla="*/ 1432920 w 2421171"/>
                <a:gd name="connsiteY3966" fmla="*/ 2400771 h 5922355"/>
                <a:gd name="connsiteX3967" fmla="*/ 1441856 w 2421171"/>
                <a:gd name="connsiteY3967" fmla="*/ 2728113 h 5922355"/>
                <a:gd name="connsiteX3968" fmla="*/ 1436067 w 2421171"/>
                <a:gd name="connsiteY3968" fmla="*/ 2734909 h 5922355"/>
                <a:gd name="connsiteX3969" fmla="*/ 1433482 w 2421171"/>
                <a:gd name="connsiteY3969" fmla="*/ 2732045 h 5922355"/>
                <a:gd name="connsiteX3970" fmla="*/ 1438203 w 2421171"/>
                <a:gd name="connsiteY3970" fmla="*/ 2726933 h 5922355"/>
                <a:gd name="connsiteX3971" fmla="*/ 1441856 w 2421171"/>
                <a:gd name="connsiteY3971" fmla="*/ 2728113 h 5922355"/>
                <a:gd name="connsiteX3972" fmla="*/ 1444553 w 2421171"/>
                <a:gd name="connsiteY3972" fmla="*/ 4299162 h 5922355"/>
                <a:gd name="connsiteX3973" fmla="*/ 1448937 w 2421171"/>
                <a:gd name="connsiteY3973" fmla="*/ 4295624 h 5922355"/>
                <a:gd name="connsiteX3974" fmla="*/ 1451860 w 2421171"/>
                <a:gd name="connsiteY3974" fmla="*/ 4299162 h 5922355"/>
                <a:gd name="connsiteX3975" fmla="*/ 1448375 w 2421171"/>
                <a:gd name="connsiteY3975" fmla="*/ 4301746 h 5922355"/>
                <a:gd name="connsiteX3976" fmla="*/ 1444497 w 2421171"/>
                <a:gd name="connsiteY3976" fmla="*/ 4299162 h 5922355"/>
                <a:gd name="connsiteX3977" fmla="*/ 1447814 w 2421171"/>
                <a:gd name="connsiteY3977" fmla="*/ 2928573 h 5922355"/>
                <a:gd name="connsiteX3978" fmla="*/ 1449330 w 2421171"/>
                <a:gd name="connsiteY3978" fmla="*/ 2932336 h 5922355"/>
                <a:gd name="connsiteX3979" fmla="*/ 1447307 w 2421171"/>
                <a:gd name="connsiteY3979" fmla="*/ 2933460 h 5922355"/>
                <a:gd name="connsiteX3980" fmla="*/ 1445622 w 2421171"/>
                <a:gd name="connsiteY3980" fmla="*/ 2931999 h 5922355"/>
                <a:gd name="connsiteX3981" fmla="*/ 1447870 w 2421171"/>
                <a:gd name="connsiteY3981" fmla="*/ 2928573 h 5922355"/>
                <a:gd name="connsiteX3982" fmla="*/ 1454501 w 2421171"/>
                <a:gd name="connsiteY3982" fmla="*/ 2568318 h 5922355"/>
                <a:gd name="connsiteX3983" fmla="*/ 1451466 w 2421171"/>
                <a:gd name="connsiteY3983" fmla="*/ 2571687 h 5922355"/>
                <a:gd name="connsiteX3984" fmla="*/ 1447701 w 2421171"/>
                <a:gd name="connsiteY3984" fmla="*/ 2569834 h 5922355"/>
                <a:gd name="connsiteX3985" fmla="*/ 1449781 w 2421171"/>
                <a:gd name="connsiteY3985" fmla="*/ 2565902 h 5922355"/>
                <a:gd name="connsiteX3986" fmla="*/ 1454501 w 2421171"/>
                <a:gd name="connsiteY3986" fmla="*/ 2568374 h 5922355"/>
                <a:gd name="connsiteX3987" fmla="*/ 1452141 w 2421171"/>
                <a:gd name="connsiteY3987" fmla="*/ 2327698 h 5922355"/>
                <a:gd name="connsiteX3988" fmla="*/ 1456131 w 2421171"/>
                <a:gd name="connsiteY3988" fmla="*/ 2322025 h 5922355"/>
                <a:gd name="connsiteX3989" fmla="*/ 1459785 w 2421171"/>
                <a:gd name="connsiteY3989" fmla="*/ 2325058 h 5922355"/>
                <a:gd name="connsiteX3990" fmla="*/ 1455738 w 2421171"/>
                <a:gd name="connsiteY3990" fmla="*/ 2330113 h 5922355"/>
                <a:gd name="connsiteX3991" fmla="*/ 1452197 w 2421171"/>
                <a:gd name="connsiteY3991" fmla="*/ 2327698 h 5922355"/>
                <a:gd name="connsiteX3992" fmla="*/ 1459222 w 2421171"/>
                <a:gd name="connsiteY3992" fmla="*/ 853649 h 5922355"/>
                <a:gd name="connsiteX3993" fmla="*/ 1455457 w 2421171"/>
                <a:gd name="connsiteY3993" fmla="*/ 855727 h 5922355"/>
                <a:gd name="connsiteX3994" fmla="*/ 1454445 w 2421171"/>
                <a:gd name="connsiteY3994" fmla="*/ 853537 h 5922355"/>
                <a:gd name="connsiteX3995" fmla="*/ 1458267 w 2421171"/>
                <a:gd name="connsiteY3995" fmla="*/ 851515 h 5922355"/>
                <a:gd name="connsiteX3996" fmla="*/ 1459222 w 2421171"/>
                <a:gd name="connsiteY3996" fmla="*/ 853593 h 5922355"/>
                <a:gd name="connsiteX3997" fmla="*/ 1459391 w 2421171"/>
                <a:gd name="connsiteY3997" fmla="*/ 1322082 h 5922355"/>
                <a:gd name="connsiteX3998" fmla="*/ 1463718 w 2421171"/>
                <a:gd name="connsiteY3998" fmla="*/ 1328261 h 5922355"/>
                <a:gd name="connsiteX3999" fmla="*/ 1459110 w 2421171"/>
                <a:gd name="connsiteY3999" fmla="*/ 1331294 h 5922355"/>
                <a:gd name="connsiteX4000" fmla="*/ 1455288 w 2421171"/>
                <a:gd name="connsiteY4000" fmla="*/ 1325003 h 5922355"/>
                <a:gd name="connsiteX4001" fmla="*/ 1459391 w 2421171"/>
                <a:gd name="connsiteY4001" fmla="*/ 1322139 h 5922355"/>
                <a:gd name="connsiteX4002" fmla="*/ 1466079 w 2421171"/>
                <a:gd name="connsiteY4002" fmla="*/ 1043831 h 5922355"/>
                <a:gd name="connsiteX4003" fmla="*/ 1467821 w 2421171"/>
                <a:gd name="connsiteY4003" fmla="*/ 1048212 h 5922355"/>
                <a:gd name="connsiteX4004" fmla="*/ 1465517 w 2421171"/>
                <a:gd name="connsiteY4004" fmla="*/ 1051189 h 5922355"/>
                <a:gd name="connsiteX4005" fmla="*/ 1462370 w 2421171"/>
                <a:gd name="connsiteY4005" fmla="*/ 1045010 h 5922355"/>
                <a:gd name="connsiteX4006" fmla="*/ 1466079 w 2421171"/>
                <a:gd name="connsiteY4006" fmla="*/ 1043831 h 5922355"/>
                <a:gd name="connsiteX4007" fmla="*/ 1469957 w 2421171"/>
                <a:gd name="connsiteY4007" fmla="*/ 706379 h 5922355"/>
                <a:gd name="connsiteX4008" fmla="*/ 1464224 w 2421171"/>
                <a:gd name="connsiteY4008" fmla="*/ 698796 h 5922355"/>
                <a:gd name="connsiteX4009" fmla="*/ 1468946 w 2421171"/>
                <a:gd name="connsiteY4009" fmla="*/ 694415 h 5922355"/>
                <a:gd name="connsiteX4010" fmla="*/ 1473048 w 2421171"/>
                <a:gd name="connsiteY4010" fmla="*/ 700313 h 5922355"/>
                <a:gd name="connsiteX4011" fmla="*/ 1469957 w 2421171"/>
                <a:gd name="connsiteY4011" fmla="*/ 706323 h 5922355"/>
                <a:gd name="connsiteX4012" fmla="*/ 1482658 w 2421171"/>
                <a:gd name="connsiteY4012" fmla="*/ 909984 h 5922355"/>
                <a:gd name="connsiteX4013" fmla="*/ 1480130 w 2421171"/>
                <a:gd name="connsiteY4013" fmla="*/ 914927 h 5922355"/>
                <a:gd name="connsiteX4014" fmla="*/ 1475971 w 2421171"/>
                <a:gd name="connsiteY4014" fmla="*/ 912849 h 5922355"/>
                <a:gd name="connsiteX4015" fmla="*/ 1478275 w 2421171"/>
                <a:gd name="connsiteY4015" fmla="*/ 909142 h 5922355"/>
                <a:gd name="connsiteX4016" fmla="*/ 1482658 w 2421171"/>
                <a:gd name="connsiteY4016" fmla="*/ 909984 h 5922355"/>
                <a:gd name="connsiteX4017" fmla="*/ 1493056 w 2421171"/>
                <a:gd name="connsiteY4017" fmla="*/ 642011 h 5922355"/>
                <a:gd name="connsiteX4018" fmla="*/ 1489627 w 2421171"/>
                <a:gd name="connsiteY4018" fmla="*/ 644595 h 5922355"/>
                <a:gd name="connsiteX4019" fmla="*/ 1483502 w 2421171"/>
                <a:gd name="connsiteY4019" fmla="*/ 634260 h 5922355"/>
                <a:gd name="connsiteX4020" fmla="*/ 1488279 w 2421171"/>
                <a:gd name="connsiteY4020" fmla="*/ 631115 h 5922355"/>
                <a:gd name="connsiteX4021" fmla="*/ 1493056 w 2421171"/>
                <a:gd name="connsiteY4021" fmla="*/ 642068 h 5922355"/>
                <a:gd name="connsiteX4022" fmla="*/ 1503172 w 2421171"/>
                <a:gd name="connsiteY4022" fmla="*/ 551414 h 5922355"/>
                <a:gd name="connsiteX4023" fmla="*/ 1498957 w 2421171"/>
                <a:gd name="connsiteY4023" fmla="*/ 549392 h 5922355"/>
                <a:gd name="connsiteX4024" fmla="*/ 1501486 w 2421171"/>
                <a:gd name="connsiteY4024" fmla="*/ 544281 h 5922355"/>
                <a:gd name="connsiteX4025" fmla="*/ 1504970 w 2421171"/>
                <a:gd name="connsiteY4025" fmla="*/ 547482 h 5922355"/>
                <a:gd name="connsiteX4026" fmla="*/ 1503116 w 2421171"/>
                <a:gd name="connsiteY4026" fmla="*/ 551414 h 5922355"/>
                <a:gd name="connsiteX4027" fmla="*/ 1501093 w 2421171"/>
                <a:gd name="connsiteY4027" fmla="*/ 604042 h 5922355"/>
                <a:gd name="connsiteX4028" fmla="*/ 1504183 w 2421171"/>
                <a:gd name="connsiteY4028" fmla="*/ 607356 h 5922355"/>
                <a:gd name="connsiteX4029" fmla="*/ 1500643 w 2421171"/>
                <a:gd name="connsiteY4029" fmla="*/ 612748 h 5922355"/>
                <a:gd name="connsiteX4030" fmla="*/ 1497608 w 2421171"/>
                <a:gd name="connsiteY4030" fmla="*/ 610108 h 5922355"/>
                <a:gd name="connsiteX4031" fmla="*/ 1501149 w 2421171"/>
                <a:gd name="connsiteY4031" fmla="*/ 604099 h 5922355"/>
                <a:gd name="connsiteX4032" fmla="*/ 1505814 w 2421171"/>
                <a:gd name="connsiteY4032" fmla="*/ 848594 h 5922355"/>
                <a:gd name="connsiteX4033" fmla="*/ 1494348 w 2421171"/>
                <a:gd name="connsiteY4033" fmla="*/ 855446 h 5922355"/>
                <a:gd name="connsiteX4034" fmla="*/ 1485356 w 2421171"/>
                <a:gd name="connsiteY4034" fmla="*/ 845168 h 5922355"/>
                <a:gd name="connsiteX4035" fmla="*/ 1496203 w 2421171"/>
                <a:gd name="connsiteY4035" fmla="*/ 836574 h 5922355"/>
                <a:gd name="connsiteX4036" fmla="*/ 1505814 w 2421171"/>
                <a:gd name="connsiteY4036" fmla="*/ 848594 h 5922355"/>
                <a:gd name="connsiteX4037" fmla="*/ 1513120 w 2421171"/>
                <a:gd name="connsiteY4037" fmla="*/ 1158355 h 5922355"/>
                <a:gd name="connsiteX4038" fmla="*/ 1504633 w 2421171"/>
                <a:gd name="connsiteY4038" fmla="*/ 1151559 h 5922355"/>
                <a:gd name="connsiteX4039" fmla="*/ 1508005 w 2421171"/>
                <a:gd name="connsiteY4039" fmla="*/ 1146167 h 5922355"/>
                <a:gd name="connsiteX4040" fmla="*/ 1515199 w 2421171"/>
                <a:gd name="connsiteY4040" fmla="*/ 1152345 h 5922355"/>
                <a:gd name="connsiteX4041" fmla="*/ 1513064 w 2421171"/>
                <a:gd name="connsiteY4041" fmla="*/ 1158412 h 5922355"/>
                <a:gd name="connsiteX4042" fmla="*/ 1523461 w 2421171"/>
                <a:gd name="connsiteY4042" fmla="*/ 2414813 h 5922355"/>
                <a:gd name="connsiteX4043" fmla="*/ 1518290 w 2421171"/>
                <a:gd name="connsiteY4043" fmla="*/ 2423126 h 5922355"/>
                <a:gd name="connsiteX4044" fmla="*/ 1510422 w 2421171"/>
                <a:gd name="connsiteY4044" fmla="*/ 2418351 h 5922355"/>
                <a:gd name="connsiteX4045" fmla="*/ 1515593 w 2421171"/>
                <a:gd name="connsiteY4045" fmla="*/ 2410319 h 5922355"/>
                <a:gd name="connsiteX4046" fmla="*/ 1523461 w 2421171"/>
                <a:gd name="connsiteY4046" fmla="*/ 2414813 h 5922355"/>
                <a:gd name="connsiteX4047" fmla="*/ 1526608 w 2421171"/>
                <a:gd name="connsiteY4047" fmla="*/ 3517260 h 5922355"/>
                <a:gd name="connsiteX4048" fmla="*/ 1531273 w 2421171"/>
                <a:gd name="connsiteY4048" fmla="*/ 3522147 h 5922355"/>
                <a:gd name="connsiteX4049" fmla="*/ 1525035 w 2421171"/>
                <a:gd name="connsiteY4049" fmla="*/ 3525405 h 5922355"/>
                <a:gd name="connsiteX4050" fmla="*/ 1519864 w 2421171"/>
                <a:gd name="connsiteY4050" fmla="*/ 3519170 h 5922355"/>
                <a:gd name="connsiteX4051" fmla="*/ 1526608 w 2421171"/>
                <a:gd name="connsiteY4051" fmla="*/ 3517317 h 5922355"/>
                <a:gd name="connsiteX4052" fmla="*/ 1528632 w 2421171"/>
                <a:gd name="connsiteY4052" fmla="*/ 3369372 h 5922355"/>
                <a:gd name="connsiteX4053" fmla="*/ 1532734 w 2421171"/>
                <a:gd name="connsiteY4053" fmla="*/ 3368024 h 5922355"/>
                <a:gd name="connsiteX4054" fmla="*/ 1539816 w 2421171"/>
                <a:gd name="connsiteY4054" fmla="*/ 3377123 h 5922355"/>
                <a:gd name="connsiteX4055" fmla="*/ 1535544 w 2421171"/>
                <a:gd name="connsiteY4055" fmla="*/ 3378977 h 5922355"/>
                <a:gd name="connsiteX4056" fmla="*/ 1528632 w 2421171"/>
                <a:gd name="connsiteY4056" fmla="*/ 3369372 h 5922355"/>
                <a:gd name="connsiteX4057" fmla="*/ 1542850 w 2421171"/>
                <a:gd name="connsiteY4057" fmla="*/ 1168016 h 5922355"/>
                <a:gd name="connsiteX4058" fmla="*/ 1539872 w 2421171"/>
                <a:gd name="connsiteY4058" fmla="*/ 1170768 h 5922355"/>
                <a:gd name="connsiteX4059" fmla="*/ 1537680 w 2421171"/>
                <a:gd name="connsiteY4059" fmla="*/ 1167342 h 5922355"/>
                <a:gd name="connsiteX4060" fmla="*/ 1541783 w 2421171"/>
                <a:gd name="connsiteY4060" fmla="*/ 1166219 h 5922355"/>
                <a:gd name="connsiteX4061" fmla="*/ 1542850 w 2421171"/>
                <a:gd name="connsiteY4061" fmla="*/ 1168016 h 5922355"/>
                <a:gd name="connsiteX4062" fmla="*/ 1556901 w 2421171"/>
                <a:gd name="connsiteY4062" fmla="*/ 1297257 h 5922355"/>
                <a:gd name="connsiteX4063" fmla="*/ 1528744 w 2421171"/>
                <a:gd name="connsiteY4063" fmla="*/ 1286079 h 5922355"/>
                <a:gd name="connsiteX4064" fmla="*/ 1556901 w 2421171"/>
                <a:gd name="connsiteY4064" fmla="*/ 1297257 h 5922355"/>
                <a:gd name="connsiteX4065" fmla="*/ 1570389 w 2421171"/>
                <a:gd name="connsiteY4065" fmla="*/ 1215084 h 5922355"/>
                <a:gd name="connsiteX4066" fmla="*/ 1554372 w 2421171"/>
                <a:gd name="connsiteY4066" fmla="*/ 1190595 h 5922355"/>
                <a:gd name="connsiteX4067" fmla="*/ 1570389 w 2421171"/>
                <a:gd name="connsiteY4067" fmla="*/ 1215084 h 5922355"/>
                <a:gd name="connsiteX4068" fmla="*/ 1558138 w 2421171"/>
                <a:gd name="connsiteY4068" fmla="*/ 954076 h 5922355"/>
                <a:gd name="connsiteX4069" fmla="*/ 1562633 w 2421171"/>
                <a:gd name="connsiteY4069" fmla="*/ 948515 h 5922355"/>
                <a:gd name="connsiteX4070" fmla="*/ 1568366 w 2421171"/>
                <a:gd name="connsiteY4070" fmla="*/ 951267 h 5922355"/>
                <a:gd name="connsiteX4071" fmla="*/ 1562802 w 2421171"/>
                <a:gd name="connsiteY4071" fmla="*/ 958513 h 5922355"/>
                <a:gd name="connsiteX4072" fmla="*/ 1558081 w 2421171"/>
                <a:gd name="connsiteY4072" fmla="*/ 954019 h 5922355"/>
                <a:gd name="connsiteX4073" fmla="*/ 1569266 w 2421171"/>
                <a:gd name="connsiteY4073" fmla="*/ 660266 h 5922355"/>
                <a:gd name="connsiteX4074" fmla="*/ 1566455 w 2421171"/>
                <a:gd name="connsiteY4074" fmla="*/ 668354 h 5922355"/>
                <a:gd name="connsiteX4075" fmla="*/ 1560666 w 2421171"/>
                <a:gd name="connsiteY4075" fmla="*/ 661389 h 5922355"/>
                <a:gd name="connsiteX4076" fmla="*/ 1565500 w 2421171"/>
                <a:gd name="connsiteY4076" fmla="*/ 654312 h 5922355"/>
                <a:gd name="connsiteX4077" fmla="*/ 1569266 w 2421171"/>
                <a:gd name="connsiteY4077" fmla="*/ 660209 h 5922355"/>
                <a:gd name="connsiteX4078" fmla="*/ 1581405 w 2421171"/>
                <a:gd name="connsiteY4078" fmla="*/ 501369 h 5922355"/>
                <a:gd name="connsiteX4079" fmla="*/ 1578426 w 2421171"/>
                <a:gd name="connsiteY4079" fmla="*/ 497887 h 5922355"/>
                <a:gd name="connsiteX4080" fmla="*/ 1581011 w 2421171"/>
                <a:gd name="connsiteY4080" fmla="*/ 495078 h 5922355"/>
                <a:gd name="connsiteX4081" fmla="*/ 1584327 w 2421171"/>
                <a:gd name="connsiteY4081" fmla="*/ 498448 h 5922355"/>
                <a:gd name="connsiteX4082" fmla="*/ 1581405 w 2421171"/>
                <a:gd name="connsiteY4082" fmla="*/ 501369 h 5922355"/>
                <a:gd name="connsiteX4083" fmla="*/ 1593376 w 2421171"/>
                <a:gd name="connsiteY4083" fmla="*/ 534901 h 5922355"/>
                <a:gd name="connsiteX4084" fmla="*/ 1567860 w 2421171"/>
                <a:gd name="connsiteY4084" fmla="*/ 524678 h 5922355"/>
                <a:gd name="connsiteX4085" fmla="*/ 1580955 w 2421171"/>
                <a:gd name="connsiteY4085" fmla="*/ 525858 h 5922355"/>
                <a:gd name="connsiteX4086" fmla="*/ 1593376 w 2421171"/>
                <a:gd name="connsiteY4086" fmla="*/ 534901 h 5922355"/>
                <a:gd name="connsiteX4087" fmla="*/ 1603885 w 2421171"/>
                <a:gd name="connsiteY4087" fmla="*/ 810962 h 5922355"/>
                <a:gd name="connsiteX4088" fmla="*/ 1597479 w 2421171"/>
                <a:gd name="connsiteY4088" fmla="*/ 814163 h 5922355"/>
                <a:gd name="connsiteX4089" fmla="*/ 1594331 w 2421171"/>
                <a:gd name="connsiteY4089" fmla="*/ 809389 h 5922355"/>
                <a:gd name="connsiteX4090" fmla="*/ 1601356 w 2421171"/>
                <a:gd name="connsiteY4090" fmla="*/ 807423 h 5922355"/>
                <a:gd name="connsiteX4091" fmla="*/ 1603885 w 2421171"/>
                <a:gd name="connsiteY4091" fmla="*/ 810906 h 5922355"/>
                <a:gd name="connsiteX4092" fmla="*/ 1606359 w 2421171"/>
                <a:gd name="connsiteY4092" fmla="*/ 1340337 h 5922355"/>
                <a:gd name="connsiteX4093" fmla="*/ 1600682 w 2421171"/>
                <a:gd name="connsiteY4093" fmla="*/ 1343594 h 5922355"/>
                <a:gd name="connsiteX4094" fmla="*/ 1591016 w 2421171"/>
                <a:gd name="connsiteY4094" fmla="*/ 1336630 h 5922355"/>
                <a:gd name="connsiteX4095" fmla="*/ 1597479 w 2421171"/>
                <a:gd name="connsiteY4095" fmla="*/ 1334720 h 5922355"/>
                <a:gd name="connsiteX4096" fmla="*/ 1606359 w 2421171"/>
                <a:gd name="connsiteY4096" fmla="*/ 1340337 h 5922355"/>
                <a:gd name="connsiteX4097" fmla="*/ 1612147 w 2421171"/>
                <a:gd name="connsiteY4097" fmla="*/ 3485245 h 5922355"/>
                <a:gd name="connsiteX4098" fmla="*/ 1606864 w 2421171"/>
                <a:gd name="connsiteY4098" fmla="*/ 3489289 h 5922355"/>
                <a:gd name="connsiteX4099" fmla="*/ 1604110 w 2421171"/>
                <a:gd name="connsiteY4099" fmla="*/ 3485526 h 5922355"/>
                <a:gd name="connsiteX4100" fmla="*/ 1609450 w 2421171"/>
                <a:gd name="connsiteY4100" fmla="*/ 3481313 h 5922355"/>
                <a:gd name="connsiteX4101" fmla="*/ 1612147 w 2421171"/>
                <a:gd name="connsiteY4101" fmla="*/ 3485245 h 5922355"/>
                <a:gd name="connsiteX4102" fmla="*/ 1621196 w 2421171"/>
                <a:gd name="connsiteY4102" fmla="*/ 767938 h 5922355"/>
                <a:gd name="connsiteX4103" fmla="*/ 1617992 w 2421171"/>
                <a:gd name="connsiteY4103" fmla="*/ 771308 h 5922355"/>
                <a:gd name="connsiteX4104" fmla="*/ 1614339 w 2421171"/>
                <a:gd name="connsiteY4104" fmla="*/ 769061 h 5922355"/>
                <a:gd name="connsiteX4105" fmla="*/ 1615969 w 2421171"/>
                <a:gd name="connsiteY4105" fmla="*/ 764849 h 5922355"/>
                <a:gd name="connsiteX4106" fmla="*/ 1621196 w 2421171"/>
                <a:gd name="connsiteY4106" fmla="*/ 767882 h 5922355"/>
                <a:gd name="connsiteX4107" fmla="*/ 1627659 w 2421171"/>
                <a:gd name="connsiteY4107" fmla="*/ 696774 h 5922355"/>
                <a:gd name="connsiteX4108" fmla="*/ 1622151 w 2421171"/>
                <a:gd name="connsiteY4108" fmla="*/ 701099 h 5922355"/>
                <a:gd name="connsiteX4109" fmla="*/ 1620971 w 2421171"/>
                <a:gd name="connsiteY4109" fmla="*/ 694303 h 5922355"/>
                <a:gd name="connsiteX4110" fmla="*/ 1624624 w 2421171"/>
                <a:gd name="connsiteY4110" fmla="*/ 691214 h 5922355"/>
                <a:gd name="connsiteX4111" fmla="*/ 1627659 w 2421171"/>
                <a:gd name="connsiteY4111" fmla="*/ 696774 h 5922355"/>
                <a:gd name="connsiteX4112" fmla="*/ 1634909 w 2421171"/>
                <a:gd name="connsiteY4112" fmla="*/ 1021701 h 5922355"/>
                <a:gd name="connsiteX4113" fmla="*/ 1621196 w 2421171"/>
                <a:gd name="connsiteY4113" fmla="*/ 1004626 h 5922355"/>
                <a:gd name="connsiteX4114" fmla="*/ 1634909 w 2421171"/>
                <a:gd name="connsiteY4114" fmla="*/ 1021701 h 5922355"/>
                <a:gd name="connsiteX4115" fmla="*/ 1646037 w 2421171"/>
                <a:gd name="connsiteY4115" fmla="*/ 2809162 h 5922355"/>
                <a:gd name="connsiteX4116" fmla="*/ 1643902 w 2421171"/>
                <a:gd name="connsiteY4116" fmla="*/ 2812532 h 5922355"/>
                <a:gd name="connsiteX4117" fmla="*/ 1635639 w 2421171"/>
                <a:gd name="connsiteY4117" fmla="*/ 2808937 h 5922355"/>
                <a:gd name="connsiteX4118" fmla="*/ 1638000 w 2421171"/>
                <a:gd name="connsiteY4118" fmla="*/ 2805623 h 5922355"/>
                <a:gd name="connsiteX4119" fmla="*/ 1646037 w 2421171"/>
                <a:gd name="connsiteY4119" fmla="*/ 2809218 h 5922355"/>
                <a:gd name="connsiteX4120" fmla="*/ 1645587 w 2421171"/>
                <a:gd name="connsiteY4120" fmla="*/ 1117915 h 5922355"/>
                <a:gd name="connsiteX4121" fmla="*/ 1647217 w 2421171"/>
                <a:gd name="connsiteY4121" fmla="*/ 1121341 h 5922355"/>
                <a:gd name="connsiteX4122" fmla="*/ 1643508 w 2421171"/>
                <a:gd name="connsiteY4122" fmla="*/ 1124150 h 5922355"/>
                <a:gd name="connsiteX4123" fmla="*/ 1641878 w 2421171"/>
                <a:gd name="connsiteY4123" fmla="*/ 1120555 h 5922355"/>
                <a:gd name="connsiteX4124" fmla="*/ 1645644 w 2421171"/>
                <a:gd name="connsiteY4124" fmla="*/ 1117915 h 5922355"/>
                <a:gd name="connsiteX4125" fmla="*/ 1649634 w 2421171"/>
                <a:gd name="connsiteY4125" fmla="*/ 514119 h 5922355"/>
                <a:gd name="connsiteX4126" fmla="*/ 1647049 w 2421171"/>
                <a:gd name="connsiteY4126" fmla="*/ 517601 h 5922355"/>
                <a:gd name="connsiteX4127" fmla="*/ 1643283 w 2421171"/>
                <a:gd name="connsiteY4127" fmla="*/ 515186 h 5922355"/>
                <a:gd name="connsiteX4128" fmla="*/ 1646712 w 2421171"/>
                <a:gd name="connsiteY4128" fmla="*/ 510693 h 5922355"/>
                <a:gd name="connsiteX4129" fmla="*/ 1649634 w 2421171"/>
                <a:gd name="connsiteY4129" fmla="*/ 514063 h 5922355"/>
                <a:gd name="connsiteX4130" fmla="*/ 1654411 w 2421171"/>
                <a:gd name="connsiteY4130" fmla="*/ 1164758 h 5922355"/>
                <a:gd name="connsiteX4131" fmla="*/ 1652669 w 2421171"/>
                <a:gd name="connsiteY4131" fmla="*/ 1169027 h 5922355"/>
                <a:gd name="connsiteX4132" fmla="*/ 1642777 w 2421171"/>
                <a:gd name="connsiteY4132" fmla="*/ 1163410 h 5922355"/>
                <a:gd name="connsiteX4133" fmla="*/ 1645025 w 2421171"/>
                <a:gd name="connsiteY4133" fmla="*/ 1157962 h 5922355"/>
                <a:gd name="connsiteX4134" fmla="*/ 1654355 w 2421171"/>
                <a:gd name="connsiteY4134" fmla="*/ 1164758 h 5922355"/>
                <a:gd name="connsiteX4135" fmla="*/ 1655366 w 2421171"/>
                <a:gd name="connsiteY4135" fmla="*/ 2990582 h 5922355"/>
                <a:gd name="connsiteX4136" fmla="*/ 1653343 w 2421171"/>
                <a:gd name="connsiteY4136" fmla="*/ 2989514 h 5922355"/>
                <a:gd name="connsiteX4137" fmla="*/ 1655310 w 2421171"/>
                <a:gd name="connsiteY4137" fmla="*/ 2985976 h 5922355"/>
                <a:gd name="connsiteX4138" fmla="*/ 1657333 w 2421171"/>
                <a:gd name="connsiteY4138" fmla="*/ 2986987 h 5922355"/>
                <a:gd name="connsiteX4139" fmla="*/ 1655366 w 2421171"/>
                <a:gd name="connsiteY4139" fmla="*/ 2990582 h 5922355"/>
                <a:gd name="connsiteX4140" fmla="*/ 1658907 w 2421171"/>
                <a:gd name="connsiteY4140" fmla="*/ 3528213 h 5922355"/>
                <a:gd name="connsiteX4141" fmla="*/ 1657053 w 2421171"/>
                <a:gd name="connsiteY4141" fmla="*/ 3534223 h 5922355"/>
                <a:gd name="connsiteX4142" fmla="*/ 1651376 w 2421171"/>
                <a:gd name="connsiteY4142" fmla="*/ 3531190 h 5922355"/>
                <a:gd name="connsiteX4143" fmla="*/ 1654861 w 2421171"/>
                <a:gd name="connsiteY4143" fmla="*/ 3526079 h 5922355"/>
                <a:gd name="connsiteX4144" fmla="*/ 1658851 w 2421171"/>
                <a:gd name="connsiteY4144" fmla="*/ 3528213 h 5922355"/>
                <a:gd name="connsiteX4145" fmla="*/ 1663291 w 2421171"/>
                <a:gd name="connsiteY4145" fmla="*/ 3177281 h 5922355"/>
                <a:gd name="connsiteX4146" fmla="*/ 1668799 w 2421171"/>
                <a:gd name="connsiteY4146" fmla="*/ 3183853 h 5922355"/>
                <a:gd name="connsiteX4147" fmla="*/ 1665370 w 2421171"/>
                <a:gd name="connsiteY4147" fmla="*/ 3193289 h 5922355"/>
                <a:gd name="connsiteX4148" fmla="*/ 1659638 w 2421171"/>
                <a:gd name="connsiteY4148" fmla="*/ 3186829 h 5922355"/>
                <a:gd name="connsiteX4149" fmla="*/ 1663347 w 2421171"/>
                <a:gd name="connsiteY4149" fmla="*/ 3177281 h 5922355"/>
                <a:gd name="connsiteX4150" fmla="*/ 1666888 w 2421171"/>
                <a:gd name="connsiteY4150" fmla="*/ 648358 h 5922355"/>
                <a:gd name="connsiteX4151" fmla="*/ 1665876 w 2421171"/>
                <a:gd name="connsiteY4151" fmla="*/ 650436 h 5922355"/>
                <a:gd name="connsiteX4152" fmla="*/ 1662392 w 2421171"/>
                <a:gd name="connsiteY4152" fmla="*/ 648414 h 5922355"/>
                <a:gd name="connsiteX4153" fmla="*/ 1663460 w 2421171"/>
                <a:gd name="connsiteY4153" fmla="*/ 646280 h 5922355"/>
                <a:gd name="connsiteX4154" fmla="*/ 1666888 w 2421171"/>
                <a:gd name="connsiteY4154" fmla="*/ 648358 h 5922355"/>
                <a:gd name="connsiteX4155" fmla="*/ 1683748 w 2421171"/>
                <a:gd name="connsiteY4155" fmla="*/ 672791 h 5922355"/>
                <a:gd name="connsiteX4156" fmla="*/ 1672789 w 2421171"/>
                <a:gd name="connsiteY4156" fmla="*/ 681385 h 5922355"/>
                <a:gd name="connsiteX4157" fmla="*/ 1663628 w 2421171"/>
                <a:gd name="connsiteY4157" fmla="*/ 673184 h 5922355"/>
                <a:gd name="connsiteX4158" fmla="*/ 1674644 w 2421171"/>
                <a:gd name="connsiteY4158" fmla="*/ 665040 h 5922355"/>
                <a:gd name="connsiteX4159" fmla="*/ 1683805 w 2421171"/>
                <a:gd name="connsiteY4159" fmla="*/ 672735 h 5922355"/>
                <a:gd name="connsiteX4160" fmla="*/ 1707859 w 2421171"/>
                <a:gd name="connsiteY4160" fmla="*/ 573038 h 5922355"/>
                <a:gd name="connsiteX4161" fmla="*/ 1714659 w 2421171"/>
                <a:gd name="connsiteY4161" fmla="*/ 578430 h 5922355"/>
                <a:gd name="connsiteX4162" fmla="*/ 1688751 w 2421171"/>
                <a:gd name="connsiteY4162" fmla="*/ 581351 h 5922355"/>
                <a:gd name="connsiteX4163" fmla="*/ 1686839 w 2421171"/>
                <a:gd name="connsiteY4163" fmla="*/ 576689 h 5922355"/>
                <a:gd name="connsiteX4164" fmla="*/ 1707859 w 2421171"/>
                <a:gd name="connsiteY4164" fmla="*/ 572982 h 5922355"/>
                <a:gd name="connsiteX4165" fmla="*/ 1723314 w 2421171"/>
                <a:gd name="connsiteY4165" fmla="*/ 414198 h 5922355"/>
                <a:gd name="connsiteX4166" fmla="*/ 1711568 w 2421171"/>
                <a:gd name="connsiteY4166" fmla="*/ 431666 h 5922355"/>
                <a:gd name="connsiteX4167" fmla="*/ 1702351 w 2421171"/>
                <a:gd name="connsiteY4167" fmla="*/ 421275 h 5922355"/>
                <a:gd name="connsiteX4168" fmla="*/ 1717582 w 2421171"/>
                <a:gd name="connsiteY4168" fmla="*/ 407233 h 5922355"/>
                <a:gd name="connsiteX4169" fmla="*/ 1723314 w 2421171"/>
                <a:gd name="connsiteY4169" fmla="*/ 414198 h 5922355"/>
                <a:gd name="connsiteX4170" fmla="*/ 1726743 w 2421171"/>
                <a:gd name="connsiteY4170" fmla="*/ 802256 h 5922355"/>
                <a:gd name="connsiteX4171" fmla="*/ 1717245 w 2421171"/>
                <a:gd name="connsiteY4171" fmla="*/ 796134 h 5922355"/>
                <a:gd name="connsiteX4172" fmla="*/ 1708027 w 2421171"/>
                <a:gd name="connsiteY4172" fmla="*/ 753840 h 5922355"/>
                <a:gd name="connsiteX4173" fmla="*/ 1717301 w 2421171"/>
                <a:gd name="connsiteY4173" fmla="*/ 768556 h 5922355"/>
                <a:gd name="connsiteX4174" fmla="*/ 1730902 w 2421171"/>
                <a:gd name="connsiteY4174" fmla="*/ 790742 h 5922355"/>
                <a:gd name="connsiteX4175" fmla="*/ 1726799 w 2421171"/>
                <a:gd name="connsiteY4175" fmla="*/ 802256 h 5922355"/>
                <a:gd name="connsiteX4176" fmla="*/ 1726069 w 2421171"/>
                <a:gd name="connsiteY4176" fmla="*/ 1996817 h 5922355"/>
                <a:gd name="connsiteX4177" fmla="*/ 1715671 w 2421171"/>
                <a:gd name="connsiteY4177" fmla="*/ 1987381 h 5922355"/>
                <a:gd name="connsiteX4178" fmla="*/ 1724438 w 2421171"/>
                <a:gd name="connsiteY4178" fmla="*/ 1979967 h 5922355"/>
                <a:gd name="connsiteX4179" fmla="*/ 1733543 w 2421171"/>
                <a:gd name="connsiteY4179" fmla="*/ 1987943 h 5922355"/>
                <a:gd name="connsiteX4180" fmla="*/ 1726124 w 2421171"/>
                <a:gd name="connsiteY4180" fmla="*/ 1996817 h 5922355"/>
                <a:gd name="connsiteX4181" fmla="*/ 1736353 w 2421171"/>
                <a:gd name="connsiteY4181" fmla="*/ 2852579 h 5922355"/>
                <a:gd name="connsiteX4182" fmla="*/ 1733712 w 2421171"/>
                <a:gd name="connsiteY4182" fmla="*/ 2855387 h 5922355"/>
                <a:gd name="connsiteX4183" fmla="*/ 1730958 w 2421171"/>
                <a:gd name="connsiteY4183" fmla="*/ 2849434 h 5922355"/>
                <a:gd name="connsiteX4184" fmla="*/ 1734611 w 2421171"/>
                <a:gd name="connsiteY4184" fmla="*/ 2848254 h 5922355"/>
                <a:gd name="connsiteX4185" fmla="*/ 1736353 w 2421171"/>
                <a:gd name="connsiteY4185" fmla="*/ 2852579 h 5922355"/>
                <a:gd name="connsiteX4186" fmla="*/ 1742592 w 2421171"/>
                <a:gd name="connsiteY4186" fmla="*/ 3711991 h 5922355"/>
                <a:gd name="connsiteX4187" fmla="*/ 1742142 w 2421171"/>
                <a:gd name="connsiteY4187" fmla="*/ 3716316 h 5922355"/>
                <a:gd name="connsiteX4188" fmla="*/ 1737815 w 2421171"/>
                <a:gd name="connsiteY4188" fmla="*/ 3716148 h 5922355"/>
                <a:gd name="connsiteX4189" fmla="*/ 1736690 w 2421171"/>
                <a:gd name="connsiteY4189" fmla="*/ 3711823 h 5922355"/>
                <a:gd name="connsiteX4190" fmla="*/ 1742592 w 2421171"/>
                <a:gd name="connsiteY4190" fmla="*/ 3711935 h 5922355"/>
                <a:gd name="connsiteX4191" fmla="*/ 1742760 w 2421171"/>
                <a:gd name="connsiteY4191" fmla="*/ 2070509 h 5922355"/>
                <a:gd name="connsiteX4192" fmla="*/ 1740793 w 2421171"/>
                <a:gd name="connsiteY4192" fmla="*/ 2066802 h 5922355"/>
                <a:gd name="connsiteX4193" fmla="*/ 1742086 w 2421171"/>
                <a:gd name="connsiteY4193" fmla="*/ 2065060 h 5922355"/>
                <a:gd name="connsiteX4194" fmla="*/ 1745570 w 2421171"/>
                <a:gd name="connsiteY4194" fmla="*/ 2067419 h 5922355"/>
                <a:gd name="connsiteX4195" fmla="*/ 1742760 w 2421171"/>
                <a:gd name="connsiteY4195" fmla="*/ 2070565 h 5922355"/>
                <a:gd name="connsiteX4196" fmla="*/ 1747875 w 2421171"/>
                <a:gd name="connsiteY4196" fmla="*/ 386957 h 5922355"/>
                <a:gd name="connsiteX4197" fmla="*/ 1745570 w 2421171"/>
                <a:gd name="connsiteY4197" fmla="*/ 386957 h 5922355"/>
                <a:gd name="connsiteX4198" fmla="*/ 1745120 w 2421171"/>
                <a:gd name="connsiteY4198" fmla="*/ 382969 h 5922355"/>
                <a:gd name="connsiteX4199" fmla="*/ 1747425 w 2421171"/>
                <a:gd name="connsiteY4199" fmla="*/ 382969 h 5922355"/>
                <a:gd name="connsiteX4200" fmla="*/ 1747875 w 2421171"/>
                <a:gd name="connsiteY4200" fmla="*/ 386900 h 5922355"/>
                <a:gd name="connsiteX4201" fmla="*/ 1753439 w 2421171"/>
                <a:gd name="connsiteY4201" fmla="*/ 2027372 h 5922355"/>
                <a:gd name="connsiteX4202" fmla="*/ 1748493 w 2421171"/>
                <a:gd name="connsiteY4202" fmla="*/ 2034112 h 5922355"/>
                <a:gd name="connsiteX4203" fmla="*/ 1740287 w 2421171"/>
                <a:gd name="connsiteY4203" fmla="*/ 2025519 h 5922355"/>
                <a:gd name="connsiteX4204" fmla="*/ 1745120 w 2421171"/>
                <a:gd name="connsiteY4204" fmla="*/ 2020239 h 5922355"/>
                <a:gd name="connsiteX4205" fmla="*/ 1753439 w 2421171"/>
                <a:gd name="connsiteY4205" fmla="*/ 2027316 h 5922355"/>
                <a:gd name="connsiteX4206" fmla="*/ 1753832 w 2421171"/>
                <a:gd name="connsiteY4206" fmla="*/ 1277542 h 5922355"/>
                <a:gd name="connsiteX4207" fmla="*/ 1751640 w 2421171"/>
                <a:gd name="connsiteY4207" fmla="*/ 1276980 h 5922355"/>
                <a:gd name="connsiteX4208" fmla="*/ 1751921 w 2421171"/>
                <a:gd name="connsiteY4208" fmla="*/ 1272711 h 5922355"/>
                <a:gd name="connsiteX4209" fmla="*/ 1754169 w 2421171"/>
                <a:gd name="connsiteY4209" fmla="*/ 1273329 h 5922355"/>
                <a:gd name="connsiteX4210" fmla="*/ 1753832 w 2421171"/>
                <a:gd name="connsiteY4210" fmla="*/ 1277542 h 5922355"/>
                <a:gd name="connsiteX4211" fmla="*/ 1758047 w 2421171"/>
                <a:gd name="connsiteY4211" fmla="*/ 1609770 h 5922355"/>
                <a:gd name="connsiteX4212" fmla="*/ 1754788 w 2421171"/>
                <a:gd name="connsiteY4212" fmla="*/ 1613140 h 5922355"/>
                <a:gd name="connsiteX4213" fmla="*/ 1752146 w 2421171"/>
                <a:gd name="connsiteY4213" fmla="*/ 1610388 h 5922355"/>
                <a:gd name="connsiteX4214" fmla="*/ 1755237 w 2421171"/>
                <a:gd name="connsiteY4214" fmla="*/ 1606906 h 5922355"/>
                <a:gd name="connsiteX4215" fmla="*/ 1758047 w 2421171"/>
                <a:gd name="connsiteY4215" fmla="*/ 1609770 h 5922355"/>
                <a:gd name="connsiteX4216" fmla="*/ 1763892 w 2421171"/>
                <a:gd name="connsiteY4216" fmla="*/ 1939021 h 5922355"/>
                <a:gd name="connsiteX4217" fmla="*/ 1763611 w 2421171"/>
                <a:gd name="connsiteY4217" fmla="*/ 1948514 h 5922355"/>
                <a:gd name="connsiteX4218" fmla="*/ 1758328 w 2421171"/>
                <a:gd name="connsiteY4218" fmla="*/ 1944807 h 5922355"/>
                <a:gd name="connsiteX4219" fmla="*/ 1758665 w 2421171"/>
                <a:gd name="connsiteY4219" fmla="*/ 1935427 h 5922355"/>
                <a:gd name="connsiteX4220" fmla="*/ 1763949 w 2421171"/>
                <a:gd name="connsiteY4220" fmla="*/ 1938965 h 5922355"/>
                <a:gd name="connsiteX4221" fmla="*/ 1766534 w 2421171"/>
                <a:gd name="connsiteY4221" fmla="*/ 1317252 h 5922355"/>
                <a:gd name="connsiteX4222" fmla="*/ 1764005 w 2421171"/>
                <a:gd name="connsiteY4222" fmla="*/ 1320510 h 5922355"/>
                <a:gd name="connsiteX4223" fmla="*/ 1761757 w 2421171"/>
                <a:gd name="connsiteY4223" fmla="*/ 1317084 h 5922355"/>
                <a:gd name="connsiteX4224" fmla="*/ 1762993 w 2421171"/>
                <a:gd name="connsiteY4224" fmla="*/ 1315286 h 5922355"/>
                <a:gd name="connsiteX4225" fmla="*/ 1766477 w 2421171"/>
                <a:gd name="connsiteY4225" fmla="*/ 1317308 h 5922355"/>
                <a:gd name="connsiteX4226" fmla="*/ 1770917 w 2421171"/>
                <a:gd name="connsiteY4226" fmla="*/ 1806018 h 5922355"/>
                <a:gd name="connsiteX4227" fmla="*/ 1768275 w 2421171"/>
                <a:gd name="connsiteY4227" fmla="*/ 1808826 h 5922355"/>
                <a:gd name="connsiteX4228" fmla="*/ 1764791 w 2421171"/>
                <a:gd name="connsiteY4228" fmla="*/ 1805288 h 5922355"/>
                <a:gd name="connsiteX4229" fmla="*/ 1767601 w 2421171"/>
                <a:gd name="connsiteY4229" fmla="*/ 1802592 h 5922355"/>
                <a:gd name="connsiteX4230" fmla="*/ 1770917 w 2421171"/>
                <a:gd name="connsiteY4230" fmla="*/ 1806018 h 5922355"/>
                <a:gd name="connsiteX4231" fmla="*/ 1775245 w 2421171"/>
                <a:gd name="connsiteY4231" fmla="*/ 1123869 h 5922355"/>
                <a:gd name="connsiteX4232" fmla="*/ 1774346 w 2421171"/>
                <a:gd name="connsiteY4232" fmla="*/ 1126115 h 5922355"/>
                <a:gd name="connsiteX4233" fmla="*/ 1770524 w 2421171"/>
                <a:gd name="connsiteY4233" fmla="*/ 1124206 h 5922355"/>
                <a:gd name="connsiteX4234" fmla="*/ 1771367 w 2421171"/>
                <a:gd name="connsiteY4234" fmla="*/ 1122071 h 5922355"/>
                <a:gd name="connsiteX4235" fmla="*/ 1775245 w 2421171"/>
                <a:gd name="connsiteY4235" fmla="*/ 1123869 h 5922355"/>
                <a:gd name="connsiteX4236" fmla="*/ 1785136 w 2421171"/>
                <a:gd name="connsiteY4236" fmla="*/ 1057535 h 5922355"/>
                <a:gd name="connsiteX4237" fmla="*/ 1789689 w 2421171"/>
                <a:gd name="connsiteY4237" fmla="*/ 1063152 h 5922355"/>
                <a:gd name="connsiteX4238" fmla="*/ 1785080 w 2421171"/>
                <a:gd name="connsiteY4238" fmla="*/ 1067533 h 5922355"/>
                <a:gd name="connsiteX4239" fmla="*/ 1779291 w 2421171"/>
                <a:gd name="connsiteY4239" fmla="*/ 1060456 h 5922355"/>
                <a:gd name="connsiteX4240" fmla="*/ 1785136 w 2421171"/>
                <a:gd name="connsiteY4240" fmla="*/ 1057535 h 5922355"/>
                <a:gd name="connsiteX4241" fmla="*/ 1786317 w 2421171"/>
                <a:gd name="connsiteY4241" fmla="*/ 857918 h 5922355"/>
                <a:gd name="connsiteX4242" fmla="*/ 1787160 w 2421171"/>
                <a:gd name="connsiteY4242" fmla="*/ 855783 h 5922355"/>
                <a:gd name="connsiteX4243" fmla="*/ 1791037 w 2421171"/>
                <a:gd name="connsiteY4243" fmla="*/ 857581 h 5922355"/>
                <a:gd name="connsiteX4244" fmla="*/ 1790138 w 2421171"/>
                <a:gd name="connsiteY4244" fmla="*/ 859827 h 5922355"/>
                <a:gd name="connsiteX4245" fmla="*/ 1786317 w 2421171"/>
                <a:gd name="connsiteY4245" fmla="*/ 857918 h 5922355"/>
                <a:gd name="connsiteX4246" fmla="*/ 1792386 w 2421171"/>
                <a:gd name="connsiteY4246" fmla="*/ 316692 h 5922355"/>
                <a:gd name="connsiteX4247" fmla="*/ 1787778 w 2421171"/>
                <a:gd name="connsiteY4247" fmla="*/ 323376 h 5922355"/>
                <a:gd name="connsiteX4248" fmla="*/ 1781652 w 2421171"/>
                <a:gd name="connsiteY4248" fmla="*/ 317590 h 5922355"/>
                <a:gd name="connsiteX4249" fmla="*/ 1787440 w 2421171"/>
                <a:gd name="connsiteY4249" fmla="*/ 313546 h 5922355"/>
                <a:gd name="connsiteX4250" fmla="*/ 1792386 w 2421171"/>
                <a:gd name="connsiteY4250" fmla="*/ 316748 h 5922355"/>
                <a:gd name="connsiteX4251" fmla="*/ 1793117 w 2421171"/>
                <a:gd name="connsiteY4251" fmla="*/ 1789112 h 5922355"/>
                <a:gd name="connsiteX4252" fmla="*/ 1790419 w 2421171"/>
                <a:gd name="connsiteY4252" fmla="*/ 1792032 h 5922355"/>
                <a:gd name="connsiteX4253" fmla="*/ 1788845 w 2421171"/>
                <a:gd name="connsiteY4253" fmla="*/ 1790179 h 5922355"/>
                <a:gd name="connsiteX4254" fmla="*/ 1791599 w 2421171"/>
                <a:gd name="connsiteY4254" fmla="*/ 1787258 h 5922355"/>
                <a:gd name="connsiteX4255" fmla="*/ 1793117 w 2421171"/>
                <a:gd name="connsiteY4255" fmla="*/ 1789112 h 5922355"/>
                <a:gd name="connsiteX4256" fmla="*/ 1800536 w 2421171"/>
                <a:gd name="connsiteY4256" fmla="*/ 1196830 h 5922355"/>
                <a:gd name="connsiteX4257" fmla="*/ 1795702 w 2421171"/>
                <a:gd name="connsiteY4257" fmla="*/ 1201155 h 5922355"/>
                <a:gd name="connsiteX4258" fmla="*/ 1793173 w 2421171"/>
                <a:gd name="connsiteY4258" fmla="*/ 1197448 h 5922355"/>
                <a:gd name="connsiteX4259" fmla="*/ 1798006 w 2421171"/>
                <a:gd name="connsiteY4259" fmla="*/ 1193347 h 5922355"/>
                <a:gd name="connsiteX4260" fmla="*/ 1800536 w 2421171"/>
                <a:gd name="connsiteY4260" fmla="*/ 1196830 h 5922355"/>
                <a:gd name="connsiteX4261" fmla="*/ 1803683 w 2421171"/>
                <a:gd name="connsiteY4261" fmla="*/ 4029785 h 5922355"/>
                <a:gd name="connsiteX4262" fmla="*/ 1800873 w 2421171"/>
                <a:gd name="connsiteY4262" fmla="*/ 4032762 h 5922355"/>
                <a:gd name="connsiteX4263" fmla="*/ 1799243 w 2421171"/>
                <a:gd name="connsiteY4263" fmla="*/ 4030740 h 5922355"/>
                <a:gd name="connsiteX4264" fmla="*/ 1802334 w 2421171"/>
                <a:gd name="connsiteY4264" fmla="*/ 4027875 h 5922355"/>
                <a:gd name="connsiteX4265" fmla="*/ 1803683 w 2421171"/>
                <a:gd name="connsiteY4265" fmla="*/ 4029785 h 5922355"/>
                <a:gd name="connsiteX4266" fmla="*/ 1803852 w 2421171"/>
                <a:gd name="connsiteY4266" fmla="*/ 4590108 h 5922355"/>
                <a:gd name="connsiteX4267" fmla="*/ 1816328 w 2421171"/>
                <a:gd name="connsiteY4267" fmla="*/ 4574886 h 5922355"/>
                <a:gd name="connsiteX4268" fmla="*/ 1822567 w 2421171"/>
                <a:gd name="connsiteY4268" fmla="*/ 4583031 h 5922355"/>
                <a:gd name="connsiteX4269" fmla="*/ 1808347 w 2421171"/>
                <a:gd name="connsiteY4269" fmla="*/ 4598364 h 5922355"/>
                <a:gd name="connsiteX4270" fmla="*/ 1803852 w 2421171"/>
                <a:gd name="connsiteY4270" fmla="*/ 4590108 h 5922355"/>
                <a:gd name="connsiteX4271" fmla="*/ 1804751 w 2421171"/>
                <a:gd name="connsiteY4271" fmla="*/ 4557475 h 5922355"/>
                <a:gd name="connsiteX4272" fmla="*/ 1808347 w 2421171"/>
                <a:gd name="connsiteY4272" fmla="*/ 4554891 h 5922355"/>
                <a:gd name="connsiteX4273" fmla="*/ 1815766 w 2421171"/>
                <a:gd name="connsiteY4273" fmla="*/ 4559665 h 5922355"/>
                <a:gd name="connsiteX4274" fmla="*/ 1812057 w 2421171"/>
                <a:gd name="connsiteY4274" fmla="*/ 4562698 h 5922355"/>
                <a:gd name="connsiteX4275" fmla="*/ 1804695 w 2421171"/>
                <a:gd name="connsiteY4275" fmla="*/ 4557531 h 5922355"/>
                <a:gd name="connsiteX4276" fmla="*/ 1810933 w 2421171"/>
                <a:gd name="connsiteY4276" fmla="*/ 576184 h 5922355"/>
                <a:gd name="connsiteX4277" fmla="*/ 1808236 w 2421171"/>
                <a:gd name="connsiteY4277" fmla="*/ 581351 h 5922355"/>
                <a:gd name="connsiteX4278" fmla="*/ 1804751 w 2421171"/>
                <a:gd name="connsiteY4278" fmla="*/ 578430 h 5922355"/>
                <a:gd name="connsiteX4279" fmla="*/ 1806830 w 2421171"/>
                <a:gd name="connsiteY4279" fmla="*/ 574667 h 5922355"/>
                <a:gd name="connsiteX4280" fmla="*/ 1810933 w 2421171"/>
                <a:gd name="connsiteY4280" fmla="*/ 576184 h 5922355"/>
                <a:gd name="connsiteX4281" fmla="*/ 1838022 w 2421171"/>
                <a:gd name="connsiteY4281" fmla="*/ 549223 h 5922355"/>
                <a:gd name="connsiteX4282" fmla="*/ 1837685 w 2421171"/>
                <a:gd name="connsiteY4282" fmla="*/ 553717 h 5922355"/>
                <a:gd name="connsiteX4283" fmla="*/ 1813293 w 2421171"/>
                <a:gd name="connsiteY4283" fmla="*/ 561805 h 5922355"/>
                <a:gd name="connsiteX4284" fmla="*/ 1811046 w 2421171"/>
                <a:gd name="connsiteY4284" fmla="*/ 554952 h 5922355"/>
                <a:gd name="connsiteX4285" fmla="*/ 1832178 w 2421171"/>
                <a:gd name="connsiteY4285" fmla="*/ 547089 h 5922355"/>
                <a:gd name="connsiteX4286" fmla="*/ 1838078 w 2421171"/>
                <a:gd name="connsiteY4286" fmla="*/ 549223 h 5922355"/>
                <a:gd name="connsiteX4287" fmla="*/ 1846003 w 2421171"/>
                <a:gd name="connsiteY4287" fmla="*/ 1300514 h 5922355"/>
                <a:gd name="connsiteX4288" fmla="*/ 1843249 w 2421171"/>
                <a:gd name="connsiteY4288" fmla="*/ 1303716 h 5922355"/>
                <a:gd name="connsiteX4289" fmla="*/ 1839427 w 2421171"/>
                <a:gd name="connsiteY4289" fmla="*/ 1298548 h 5922355"/>
                <a:gd name="connsiteX4290" fmla="*/ 1842293 w 2421171"/>
                <a:gd name="connsiteY4290" fmla="*/ 1295347 h 5922355"/>
                <a:gd name="connsiteX4291" fmla="*/ 1846059 w 2421171"/>
                <a:gd name="connsiteY4291" fmla="*/ 1300514 h 5922355"/>
                <a:gd name="connsiteX4292" fmla="*/ 1856906 w 2421171"/>
                <a:gd name="connsiteY4292" fmla="*/ 661951 h 5922355"/>
                <a:gd name="connsiteX4293" fmla="*/ 1853646 w 2421171"/>
                <a:gd name="connsiteY4293" fmla="*/ 658749 h 5922355"/>
                <a:gd name="connsiteX4294" fmla="*/ 1855838 w 2421171"/>
                <a:gd name="connsiteY4294" fmla="*/ 654986 h 5922355"/>
                <a:gd name="connsiteX4295" fmla="*/ 1859828 w 2421171"/>
                <a:gd name="connsiteY4295" fmla="*/ 656671 h 5922355"/>
                <a:gd name="connsiteX4296" fmla="*/ 1856906 w 2421171"/>
                <a:gd name="connsiteY4296" fmla="*/ 661895 h 5922355"/>
                <a:gd name="connsiteX4297" fmla="*/ 1861121 w 2421171"/>
                <a:gd name="connsiteY4297" fmla="*/ 888809 h 5922355"/>
                <a:gd name="connsiteX4298" fmla="*/ 1854995 w 2421171"/>
                <a:gd name="connsiteY4298" fmla="*/ 895718 h 5922355"/>
                <a:gd name="connsiteX4299" fmla="*/ 1851173 w 2421171"/>
                <a:gd name="connsiteY4299" fmla="*/ 890607 h 5922355"/>
                <a:gd name="connsiteX4300" fmla="*/ 1855838 w 2421171"/>
                <a:gd name="connsiteY4300" fmla="*/ 885159 h 5922355"/>
                <a:gd name="connsiteX4301" fmla="*/ 1861177 w 2421171"/>
                <a:gd name="connsiteY4301" fmla="*/ 888809 h 5922355"/>
                <a:gd name="connsiteX4302" fmla="*/ 1867584 w 2421171"/>
                <a:gd name="connsiteY4302" fmla="*/ 1210535 h 5922355"/>
                <a:gd name="connsiteX4303" fmla="*/ 1908836 w 2421171"/>
                <a:gd name="connsiteY4303" fmla="*/ 1234518 h 5922355"/>
                <a:gd name="connsiteX4304" fmla="*/ 1863425 w 2421171"/>
                <a:gd name="connsiteY4304" fmla="*/ 1222161 h 5922355"/>
                <a:gd name="connsiteX4305" fmla="*/ 1854939 w 2421171"/>
                <a:gd name="connsiteY4305" fmla="*/ 1214185 h 5922355"/>
                <a:gd name="connsiteX4306" fmla="*/ 1867584 w 2421171"/>
                <a:gd name="connsiteY4306" fmla="*/ 1210535 h 5922355"/>
                <a:gd name="connsiteX4307" fmla="*/ 1871574 w 2421171"/>
                <a:gd name="connsiteY4307" fmla="*/ 592809 h 5922355"/>
                <a:gd name="connsiteX4308" fmla="*/ 1876970 w 2421171"/>
                <a:gd name="connsiteY4308" fmla="*/ 597752 h 5922355"/>
                <a:gd name="connsiteX4309" fmla="*/ 1874384 w 2421171"/>
                <a:gd name="connsiteY4309" fmla="*/ 602189 h 5922355"/>
                <a:gd name="connsiteX4310" fmla="*/ 1868989 w 2421171"/>
                <a:gd name="connsiteY4310" fmla="*/ 597920 h 5922355"/>
                <a:gd name="connsiteX4311" fmla="*/ 1871631 w 2421171"/>
                <a:gd name="connsiteY4311" fmla="*/ 592809 h 5922355"/>
                <a:gd name="connsiteX4312" fmla="*/ 1877363 w 2421171"/>
                <a:gd name="connsiteY4312" fmla="*/ 408862 h 5922355"/>
                <a:gd name="connsiteX4313" fmla="*/ 1875115 w 2421171"/>
                <a:gd name="connsiteY4313" fmla="*/ 408806 h 5922355"/>
                <a:gd name="connsiteX4314" fmla="*/ 1875509 w 2421171"/>
                <a:gd name="connsiteY4314" fmla="*/ 404705 h 5922355"/>
                <a:gd name="connsiteX4315" fmla="*/ 1877869 w 2421171"/>
                <a:gd name="connsiteY4315" fmla="*/ 404649 h 5922355"/>
                <a:gd name="connsiteX4316" fmla="*/ 1877363 w 2421171"/>
                <a:gd name="connsiteY4316" fmla="*/ 408862 h 5922355"/>
                <a:gd name="connsiteX4317" fmla="*/ 1887311 w 2421171"/>
                <a:gd name="connsiteY4317" fmla="*/ 690259 h 5922355"/>
                <a:gd name="connsiteX4318" fmla="*/ 1882927 w 2421171"/>
                <a:gd name="connsiteY4318" fmla="*/ 692112 h 5922355"/>
                <a:gd name="connsiteX4319" fmla="*/ 1881916 w 2421171"/>
                <a:gd name="connsiteY4319" fmla="*/ 688405 h 5922355"/>
                <a:gd name="connsiteX4320" fmla="*/ 1886299 w 2421171"/>
                <a:gd name="connsiteY4320" fmla="*/ 686776 h 5922355"/>
                <a:gd name="connsiteX4321" fmla="*/ 1887311 w 2421171"/>
                <a:gd name="connsiteY4321" fmla="*/ 690315 h 5922355"/>
                <a:gd name="connsiteX4322" fmla="*/ 1899620 w 2421171"/>
                <a:gd name="connsiteY4322" fmla="*/ 1066354 h 5922355"/>
                <a:gd name="connsiteX4323" fmla="*/ 1890683 w 2421171"/>
                <a:gd name="connsiteY4323" fmla="*/ 1073936 h 5922355"/>
                <a:gd name="connsiteX4324" fmla="*/ 1873710 w 2421171"/>
                <a:gd name="connsiteY4324" fmla="*/ 1061242 h 5922355"/>
                <a:gd name="connsiteX4325" fmla="*/ 1883995 w 2421171"/>
                <a:gd name="connsiteY4325" fmla="*/ 1047538 h 5922355"/>
                <a:gd name="connsiteX4326" fmla="*/ 1899620 w 2421171"/>
                <a:gd name="connsiteY4326" fmla="*/ 1066410 h 5922355"/>
                <a:gd name="connsiteX4327" fmla="*/ 1903553 w 2421171"/>
                <a:gd name="connsiteY4327" fmla="*/ 850728 h 5922355"/>
                <a:gd name="connsiteX4328" fmla="*/ 1900968 w 2421171"/>
                <a:gd name="connsiteY4328" fmla="*/ 854435 h 5922355"/>
                <a:gd name="connsiteX4329" fmla="*/ 1896641 w 2421171"/>
                <a:gd name="connsiteY4329" fmla="*/ 853930 h 5922355"/>
                <a:gd name="connsiteX4330" fmla="*/ 1899451 w 2421171"/>
                <a:gd name="connsiteY4330" fmla="*/ 849099 h 5922355"/>
                <a:gd name="connsiteX4331" fmla="*/ 1903610 w 2421171"/>
                <a:gd name="connsiteY4331" fmla="*/ 850728 h 5922355"/>
                <a:gd name="connsiteX4332" fmla="*/ 1910354 w 2421171"/>
                <a:gd name="connsiteY4332" fmla="*/ 570904 h 5922355"/>
                <a:gd name="connsiteX4333" fmla="*/ 1909455 w 2421171"/>
                <a:gd name="connsiteY4333" fmla="*/ 573094 h 5922355"/>
                <a:gd name="connsiteX4334" fmla="*/ 1905745 w 2421171"/>
                <a:gd name="connsiteY4334" fmla="*/ 571129 h 5922355"/>
                <a:gd name="connsiteX4335" fmla="*/ 1906589 w 2421171"/>
                <a:gd name="connsiteY4335" fmla="*/ 569050 h 5922355"/>
                <a:gd name="connsiteX4336" fmla="*/ 1910354 w 2421171"/>
                <a:gd name="connsiteY4336" fmla="*/ 570904 h 5922355"/>
                <a:gd name="connsiteX4337" fmla="*/ 1926484 w 2421171"/>
                <a:gd name="connsiteY4337" fmla="*/ 422061 h 5922355"/>
                <a:gd name="connsiteX4338" fmla="*/ 1921819 w 2421171"/>
                <a:gd name="connsiteY4338" fmla="*/ 426835 h 5922355"/>
                <a:gd name="connsiteX4339" fmla="*/ 1916873 w 2421171"/>
                <a:gd name="connsiteY4339" fmla="*/ 422847 h 5922355"/>
                <a:gd name="connsiteX4340" fmla="*/ 1921425 w 2421171"/>
                <a:gd name="connsiteY4340" fmla="*/ 418017 h 5922355"/>
                <a:gd name="connsiteX4341" fmla="*/ 1926484 w 2421171"/>
                <a:gd name="connsiteY4341" fmla="*/ 422061 h 5922355"/>
                <a:gd name="connsiteX4342" fmla="*/ 1927832 w 2421171"/>
                <a:gd name="connsiteY4342" fmla="*/ 2157343 h 5922355"/>
                <a:gd name="connsiteX4343" fmla="*/ 1926034 w 2421171"/>
                <a:gd name="connsiteY4343" fmla="*/ 2158747 h 5922355"/>
                <a:gd name="connsiteX4344" fmla="*/ 1923112 w 2421171"/>
                <a:gd name="connsiteY4344" fmla="*/ 2155770 h 5922355"/>
                <a:gd name="connsiteX4345" fmla="*/ 1924910 w 2421171"/>
                <a:gd name="connsiteY4345" fmla="*/ 2154254 h 5922355"/>
                <a:gd name="connsiteX4346" fmla="*/ 1927832 w 2421171"/>
                <a:gd name="connsiteY4346" fmla="*/ 2157287 h 5922355"/>
                <a:gd name="connsiteX4347" fmla="*/ 1939410 w 2421171"/>
                <a:gd name="connsiteY4347" fmla="*/ 410210 h 5922355"/>
                <a:gd name="connsiteX4348" fmla="*/ 1932104 w 2421171"/>
                <a:gd name="connsiteY4348" fmla="*/ 382688 h 5922355"/>
                <a:gd name="connsiteX4349" fmla="*/ 1939410 w 2421171"/>
                <a:gd name="connsiteY4349" fmla="*/ 410210 h 5922355"/>
                <a:gd name="connsiteX4350" fmla="*/ 1948515 w 2421171"/>
                <a:gd name="connsiteY4350" fmla="*/ 2663802 h 5922355"/>
                <a:gd name="connsiteX4351" fmla="*/ 1951437 w 2421171"/>
                <a:gd name="connsiteY4351" fmla="*/ 2669587 h 5922355"/>
                <a:gd name="connsiteX4352" fmla="*/ 1948066 w 2421171"/>
                <a:gd name="connsiteY4352" fmla="*/ 2672676 h 5922355"/>
                <a:gd name="connsiteX4353" fmla="*/ 1945087 w 2421171"/>
                <a:gd name="connsiteY4353" fmla="*/ 2666666 h 5922355"/>
                <a:gd name="connsiteX4354" fmla="*/ 1948459 w 2421171"/>
                <a:gd name="connsiteY4354" fmla="*/ 2663802 h 5922355"/>
                <a:gd name="connsiteX4355" fmla="*/ 1956664 w 2421171"/>
                <a:gd name="connsiteY4355" fmla="*/ 1373419 h 5922355"/>
                <a:gd name="connsiteX4356" fmla="*/ 1951831 w 2421171"/>
                <a:gd name="connsiteY4356" fmla="*/ 1378193 h 5922355"/>
                <a:gd name="connsiteX4357" fmla="*/ 1948121 w 2421171"/>
                <a:gd name="connsiteY4357" fmla="*/ 1371902 h 5922355"/>
                <a:gd name="connsiteX4358" fmla="*/ 1952786 w 2421171"/>
                <a:gd name="connsiteY4358" fmla="*/ 1367241 h 5922355"/>
                <a:gd name="connsiteX4359" fmla="*/ 1956664 w 2421171"/>
                <a:gd name="connsiteY4359" fmla="*/ 1373363 h 5922355"/>
                <a:gd name="connsiteX4360" fmla="*/ 1957114 w 2421171"/>
                <a:gd name="connsiteY4360" fmla="*/ 2274788 h 5922355"/>
                <a:gd name="connsiteX4361" fmla="*/ 1962284 w 2421171"/>
                <a:gd name="connsiteY4361" fmla="*/ 2282202 h 5922355"/>
                <a:gd name="connsiteX4362" fmla="*/ 1958856 w 2421171"/>
                <a:gd name="connsiteY4362" fmla="*/ 2285067 h 5922355"/>
                <a:gd name="connsiteX4363" fmla="*/ 1953573 w 2421171"/>
                <a:gd name="connsiteY4363" fmla="*/ 2277428 h 5922355"/>
                <a:gd name="connsiteX4364" fmla="*/ 1957114 w 2421171"/>
                <a:gd name="connsiteY4364" fmla="*/ 2274788 h 5922355"/>
                <a:gd name="connsiteX4365" fmla="*/ 1965319 w 2421171"/>
                <a:gd name="connsiteY4365" fmla="*/ 1052537 h 5922355"/>
                <a:gd name="connsiteX4366" fmla="*/ 1962397 w 2421171"/>
                <a:gd name="connsiteY4366" fmla="*/ 1054615 h 5922355"/>
                <a:gd name="connsiteX4367" fmla="*/ 1959699 w 2421171"/>
                <a:gd name="connsiteY4367" fmla="*/ 1048549 h 5922355"/>
                <a:gd name="connsiteX4368" fmla="*/ 1963633 w 2421171"/>
                <a:gd name="connsiteY4368" fmla="*/ 1048380 h 5922355"/>
                <a:gd name="connsiteX4369" fmla="*/ 1965319 w 2421171"/>
                <a:gd name="connsiteY4369" fmla="*/ 1052537 h 5922355"/>
                <a:gd name="connsiteX4370" fmla="*/ 1968522 w 2421171"/>
                <a:gd name="connsiteY4370" fmla="*/ 1162568 h 5922355"/>
                <a:gd name="connsiteX4371" fmla="*/ 1971614 w 2421171"/>
                <a:gd name="connsiteY4371" fmla="*/ 1165376 h 5922355"/>
                <a:gd name="connsiteX4372" fmla="*/ 1967848 w 2421171"/>
                <a:gd name="connsiteY4372" fmla="*/ 1170544 h 5922355"/>
                <a:gd name="connsiteX4373" fmla="*/ 1964701 w 2421171"/>
                <a:gd name="connsiteY4373" fmla="*/ 1167623 h 5922355"/>
                <a:gd name="connsiteX4374" fmla="*/ 1968467 w 2421171"/>
                <a:gd name="connsiteY4374" fmla="*/ 1162568 h 5922355"/>
                <a:gd name="connsiteX4375" fmla="*/ 1980606 w 2421171"/>
                <a:gd name="connsiteY4375" fmla="*/ 289001 h 5922355"/>
                <a:gd name="connsiteX4376" fmla="*/ 1977515 w 2421171"/>
                <a:gd name="connsiteY4376" fmla="*/ 295180 h 5922355"/>
                <a:gd name="connsiteX4377" fmla="*/ 1965600 w 2421171"/>
                <a:gd name="connsiteY4377" fmla="*/ 283665 h 5922355"/>
                <a:gd name="connsiteX4378" fmla="*/ 1968860 w 2421171"/>
                <a:gd name="connsiteY4378" fmla="*/ 277993 h 5922355"/>
                <a:gd name="connsiteX4379" fmla="*/ 1980606 w 2421171"/>
                <a:gd name="connsiteY4379" fmla="*/ 289001 h 5922355"/>
                <a:gd name="connsiteX4380" fmla="*/ 2007245 w 2421171"/>
                <a:gd name="connsiteY4380" fmla="*/ 219186 h 5922355"/>
                <a:gd name="connsiteX4381" fmla="*/ 1980831 w 2421171"/>
                <a:gd name="connsiteY4381" fmla="*/ 211210 h 5922355"/>
                <a:gd name="connsiteX4382" fmla="*/ 1980831 w 2421171"/>
                <a:gd name="connsiteY4382" fmla="*/ 201324 h 5922355"/>
                <a:gd name="connsiteX4383" fmla="*/ 1990272 w 2421171"/>
                <a:gd name="connsiteY4383" fmla="*/ 199808 h 5922355"/>
                <a:gd name="connsiteX4384" fmla="*/ 2007189 w 2421171"/>
                <a:gd name="connsiteY4384" fmla="*/ 219186 h 5922355"/>
                <a:gd name="connsiteX4385" fmla="*/ 1992914 w 2421171"/>
                <a:gd name="connsiteY4385" fmla="*/ 808097 h 5922355"/>
                <a:gd name="connsiteX4386" fmla="*/ 1989598 w 2421171"/>
                <a:gd name="connsiteY4386" fmla="*/ 824049 h 5922355"/>
                <a:gd name="connsiteX4387" fmla="*/ 1992914 w 2421171"/>
                <a:gd name="connsiteY4387" fmla="*/ 808097 h 5922355"/>
                <a:gd name="connsiteX4388" fmla="*/ 2004548 w 2421171"/>
                <a:gd name="connsiteY4388" fmla="*/ 693404 h 5922355"/>
                <a:gd name="connsiteX4389" fmla="*/ 2000220 w 2421171"/>
                <a:gd name="connsiteY4389" fmla="*/ 697504 h 5922355"/>
                <a:gd name="connsiteX4390" fmla="*/ 1997130 w 2421171"/>
                <a:gd name="connsiteY4390" fmla="*/ 694247 h 5922355"/>
                <a:gd name="connsiteX4391" fmla="*/ 2000558 w 2421171"/>
                <a:gd name="connsiteY4391" fmla="*/ 691438 h 5922355"/>
                <a:gd name="connsiteX4392" fmla="*/ 2004604 w 2421171"/>
                <a:gd name="connsiteY4392" fmla="*/ 693348 h 5922355"/>
                <a:gd name="connsiteX4393" fmla="*/ 2004099 w 2421171"/>
                <a:gd name="connsiteY4393" fmla="*/ 279284 h 5922355"/>
                <a:gd name="connsiteX4394" fmla="*/ 1998759 w 2421171"/>
                <a:gd name="connsiteY4394" fmla="*/ 274623 h 5922355"/>
                <a:gd name="connsiteX4395" fmla="*/ 2001063 w 2421171"/>
                <a:gd name="connsiteY4395" fmla="*/ 268276 h 5922355"/>
                <a:gd name="connsiteX4396" fmla="*/ 2005447 w 2421171"/>
                <a:gd name="connsiteY4396" fmla="*/ 272657 h 5922355"/>
                <a:gd name="connsiteX4397" fmla="*/ 2004099 w 2421171"/>
                <a:gd name="connsiteY4397" fmla="*/ 279284 h 5922355"/>
                <a:gd name="connsiteX4398" fmla="*/ 2012978 w 2421171"/>
                <a:gd name="connsiteY4398" fmla="*/ 1214298 h 5922355"/>
                <a:gd name="connsiteX4399" fmla="*/ 2002075 w 2421171"/>
                <a:gd name="connsiteY4399" fmla="*/ 1216095 h 5922355"/>
                <a:gd name="connsiteX4400" fmla="*/ 1984540 w 2421171"/>
                <a:gd name="connsiteY4400" fmla="*/ 1207389 h 5922355"/>
                <a:gd name="connsiteX4401" fmla="*/ 2000670 w 2421171"/>
                <a:gd name="connsiteY4401" fmla="*/ 1183799 h 5922355"/>
                <a:gd name="connsiteX4402" fmla="*/ 2009606 w 2421171"/>
                <a:gd name="connsiteY4402" fmla="*/ 1203008 h 5922355"/>
                <a:gd name="connsiteX4403" fmla="*/ 2012978 w 2421171"/>
                <a:gd name="connsiteY4403" fmla="*/ 1214354 h 5922355"/>
                <a:gd name="connsiteX4404" fmla="*/ 2017250 w 2421171"/>
                <a:gd name="connsiteY4404" fmla="*/ 4050342 h 5922355"/>
                <a:gd name="connsiteX4405" fmla="*/ 2015001 w 2421171"/>
                <a:gd name="connsiteY4405" fmla="*/ 4054442 h 5922355"/>
                <a:gd name="connsiteX4406" fmla="*/ 2011180 w 2421171"/>
                <a:gd name="connsiteY4406" fmla="*/ 4052139 h 5922355"/>
                <a:gd name="connsiteX4407" fmla="*/ 2013372 w 2421171"/>
                <a:gd name="connsiteY4407" fmla="*/ 4048208 h 5922355"/>
                <a:gd name="connsiteX4408" fmla="*/ 2017250 w 2421171"/>
                <a:gd name="connsiteY4408" fmla="*/ 4050398 h 5922355"/>
                <a:gd name="connsiteX4409" fmla="*/ 2014889 w 2421171"/>
                <a:gd name="connsiteY4409" fmla="*/ 3143693 h 5922355"/>
                <a:gd name="connsiteX4410" fmla="*/ 2019104 w 2421171"/>
                <a:gd name="connsiteY4410" fmla="*/ 3138076 h 5922355"/>
                <a:gd name="connsiteX4411" fmla="*/ 2025399 w 2421171"/>
                <a:gd name="connsiteY4411" fmla="*/ 3141109 h 5922355"/>
                <a:gd name="connsiteX4412" fmla="*/ 2021240 w 2421171"/>
                <a:gd name="connsiteY4412" fmla="*/ 3146501 h 5922355"/>
                <a:gd name="connsiteX4413" fmla="*/ 2014889 w 2421171"/>
                <a:gd name="connsiteY4413" fmla="*/ 3143693 h 5922355"/>
                <a:gd name="connsiteX4414" fmla="*/ 2019498 w 2421171"/>
                <a:gd name="connsiteY4414" fmla="*/ 959636 h 5922355"/>
                <a:gd name="connsiteX4415" fmla="*/ 2017362 w 2421171"/>
                <a:gd name="connsiteY4415" fmla="*/ 960703 h 5922355"/>
                <a:gd name="connsiteX4416" fmla="*/ 2015395 w 2421171"/>
                <a:gd name="connsiteY4416" fmla="*/ 956772 h 5922355"/>
                <a:gd name="connsiteX4417" fmla="*/ 2017418 w 2421171"/>
                <a:gd name="connsiteY4417" fmla="*/ 955761 h 5922355"/>
                <a:gd name="connsiteX4418" fmla="*/ 2019441 w 2421171"/>
                <a:gd name="connsiteY4418" fmla="*/ 959636 h 5922355"/>
                <a:gd name="connsiteX4419" fmla="*/ 2022420 w 2421171"/>
                <a:gd name="connsiteY4419" fmla="*/ 1516533 h 5922355"/>
                <a:gd name="connsiteX4420" fmla="*/ 2020678 w 2421171"/>
                <a:gd name="connsiteY4420" fmla="*/ 1515129 h 5922355"/>
                <a:gd name="connsiteX4421" fmla="*/ 2022982 w 2421171"/>
                <a:gd name="connsiteY4421" fmla="*/ 1511646 h 5922355"/>
                <a:gd name="connsiteX4422" fmla="*/ 2024780 w 2421171"/>
                <a:gd name="connsiteY4422" fmla="*/ 1512994 h 5922355"/>
                <a:gd name="connsiteX4423" fmla="*/ 2022420 w 2421171"/>
                <a:gd name="connsiteY4423" fmla="*/ 1516533 h 5922355"/>
                <a:gd name="connsiteX4424" fmla="*/ 2035178 w 2421171"/>
                <a:gd name="connsiteY4424" fmla="*/ 189080 h 5922355"/>
                <a:gd name="connsiteX4425" fmla="*/ 2031356 w 2421171"/>
                <a:gd name="connsiteY4425" fmla="*/ 189529 h 5922355"/>
                <a:gd name="connsiteX4426" fmla="*/ 2031356 w 2421171"/>
                <a:gd name="connsiteY4426" fmla="*/ 187114 h 5922355"/>
                <a:gd name="connsiteX4427" fmla="*/ 2035234 w 2421171"/>
                <a:gd name="connsiteY4427" fmla="*/ 186665 h 5922355"/>
                <a:gd name="connsiteX4428" fmla="*/ 2035234 w 2421171"/>
                <a:gd name="connsiteY4428" fmla="*/ 189024 h 5922355"/>
                <a:gd name="connsiteX4429" fmla="*/ 2036695 w 2421171"/>
                <a:gd name="connsiteY4429" fmla="*/ 1006311 h 5922355"/>
                <a:gd name="connsiteX4430" fmla="*/ 2031581 w 2421171"/>
                <a:gd name="connsiteY4430" fmla="*/ 1009906 h 5922355"/>
                <a:gd name="connsiteX4431" fmla="*/ 2026017 w 2421171"/>
                <a:gd name="connsiteY4431" fmla="*/ 1005693 h 5922355"/>
                <a:gd name="connsiteX4432" fmla="*/ 2032199 w 2421171"/>
                <a:gd name="connsiteY4432" fmla="*/ 1002155 h 5922355"/>
                <a:gd name="connsiteX4433" fmla="*/ 2036695 w 2421171"/>
                <a:gd name="connsiteY4433" fmla="*/ 1006311 h 5922355"/>
                <a:gd name="connsiteX4434" fmla="*/ 2055860 w 2421171"/>
                <a:gd name="connsiteY4434" fmla="*/ 387968 h 5922355"/>
                <a:gd name="connsiteX4435" fmla="*/ 2048217 w 2421171"/>
                <a:gd name="connsiteY4435" fmla="*/ 383530 h 5922355"/>
                <a:gd name="connsiteX4436" fmla="*/ 2053837 w 2421171"/>
                <a:gd name="connsiteY4436" fmla="*/ 379037 h 5922355"/>
                <a:gd name="connsiteX4437" fmla="*/ 2062548 w 2421171"/>
                <a:gd name="connsiteY4437" fmla="*/ 383137 h 5922355"/>
                <a:gd name="connsiteX4438" fmla="*/ 2055860 w 2421171"/>
                <a:gd name="connsiteY4438" fmla="*/ 388024 h 5922355"/>
                <a:gd name="connsiteX4439" fmla="*/ 2073226 w 2421171"/>
                <a:gd name="connsiteY4439" fmla="*/ 693741 h 5922355"/>
                <a:gd name="connsiteX4440" fmla="*/ 2061762 w 2421171"/>
                <a:gd name="connsiteY4440" fmla="*/ 699695 h 5922355"/>
                <a:gd name="connsiteX4441" fmla="*/ 2036358 w 2421171"/>
                <a:gd name="connsiteY4441" fmla="*/ 676329 h 5922355"/>
                <a:gd name="connsiteX4442" fmla="*/ 2064403 w 2421171"/>
                <a:gd name="connsiteY4442" fmla="*/ 686383 h 5922355"/>
                <a:gd name="connsiteX4443" fmla="*/ 2073226 w 2421171"/>
                <a:gd name="connsiteY4443" fmla="*/ 693685 h 5922355"/>
                <a:gd name="connsiteX4444" fmla="*/ 2078735 w 2421171"/>
                <a:gd name="connsiteY4444" fmla="*/ 224634 h 5922355"/>
                <a:gd name="connsiteX4445" fmla="*/ 2077610 w 2421171"/>
                <a:gd name="connsiteY4445" fmla="*/ 228959 h 5922355"/>
                <a:gd name="connsiteX4446" fmla="*/ 2068787 w 2421171"/>
                <a:gd name="connsiteY4446" fmla="*/ 221769 h 5922355"/>
                <a:gd name="connsiteX4447" fmla="*/ 2069911 w 2421171"/>
                <a:gd name="connsiteY4447" fmla="*/ 217501 h 5922355"/>
                <a:gd name="connsiteX4448" fmla="*/ 2078735 w 2421171"/>
                <a:gd name="connsiteY4448" fmla="*/ 224578 h 5922355"/>
                <a:gd name="connsiteX4449" fmla="*/ 2085422 w 2421171"/>
                <a:gd name="connsiteY4449" fmla="*/ 1243785 h 5922355"/>
                <a:gd name="connsiteX4450" fmla="*/ 2081095 w 2421171"/>
                <a:gd name="connsiteY4450" fmla="*/ 1249683 h 5922355"/>
                <a:gd name="connsiteX4451" fmla="*/ 2078341 w 2421171"/>
                <a:gd name="connsiteY4451" fmla="*/ 1246257 h 5922355"/>
                <a:gd name="connsiteX4452" fmla="*/ 2081825 w 2421171"/>
                <a:gd name="connsiteY4452" fmla="*/ 1239629 h 5922355"/>
                <a:gd name="connsiteX4453" fmla="*/ 2085422 w 2421171"/>
                <a:gd name="connsiteY4453" fmla="*/ 1243785 h 5922355"/>
                <a:gd name="connsiteX4454" fmla="*/ 2089132 w 2421171"/>
                <a:gd name="connsiteY4454" fmla="*/ 1499177 h 5922355"/>
                <a:gd name="connsiteX4455" fmla="*/ 2095426 w 2421171"/>
                <a:gd name="connsiteY4455" fmla="*/ 1505468 h 5922355"/>
                <a:gd name="connsiteX4456" fmla="*/ 2086602 w 2421171"/>
                <a:gd name="connsiteY4456" fmla="*/ 1516140 h 5922355"/>
                <a:gd name="connsiteX4457" fmla="*/ 2081713 w 2421171"/>
                <a:gd name="connsiteY4457" fmla="*/ 1508164 h 5922355"/>
                <a:gd name="connsiteX4458" fmla="*/ 2089188 w 2421171"/>
                <a:gd name="connsiteY4458" fmla="*/ 1499177 h 5922355"/>
                <a:gd name="connsiteX4459" fmla="*/ 2101496 w 2421171"/>
                <a:gd name="connsiteY4459" fmla="*/ 185317 h 5922355"/>
                <a:gd name="connsiteX4460" fmla="*/ 2092279 w 2421171"/>
                <a:gd name="connsiteY4460" fmla="*/ 190091 h 5922355"/>
                <a:gd name="connsiteX4461" fmla="*/ 2095819 w 2421171"/>
                <a:gd name="connsiteY4461" fmla="*/ 179138 h 5922355"/>
                <a:gd name="connsiteX4462" fmla="*/ 2095819 w 2421171"/>
                <a:gd name="connsiteY4462" fmla="*/ 179138 h 5922355"/>
                <a:gd name="connsiteX4463" fmla="*/ 2090031 w 2421171"/>
                <a:gd name="connsiteY4463" fmla="*/ 170882 h 5922355"/>
                <a:gd name="connsiteX4464" fmla="*/ 2090031 w 2421171"/>
                <a:gd name="connsiteY4464" fmla="*/ 164086 h 5922355"/>
                <a:gd name="connsiteX4465" fmla="*/ 2096381 w 2421171"/>
                <a:gd name="connsiteY4465" fmla="*/ 168916 h 5922355"/>
                <a:gd name="connsiteX4466" fmla="*/ 2095819 w 2421171"/>
                <a:gd name="connsiteY4466" fmla="*/ 179026 h 5922355"/>
                <a:gd name="connsiteX4467" fmla="*/ 2095819 w 2421171"/>
                <a:gd name="connsiteY4467" fmla="*/ 179026 h 5922355"/>
                <a:gd name="connsiteX4468" fmla="*/ 2101440 w 2421171"/>
                <a:gd name="connsiteY4468" fmla="*/ 185261 h 5922355"/>
                <a:gd name="connsiteX4469" fmla="*/ 2106161 w 2421171"/>
                <a:gd name="connsiteY4469" fmla="*/ 1179699 h 5922355"/>
                <a:gd name="connsiteX4470" fmla="*/ 2102339 w 2421171"/>
                <a:gd name="connsiteY4470" fmla="*/ 1185484 h 5922355"/>
                <a:gd name="connsiteX4471" fmla="*/ 2095932 w 2421171"/>
                <a:gd name="connsiteY4471" fmla="*/ 1184080 h 5922355"/>
                <a:gd name="connsiteX4472" fmla="*/ 2099866 w 2421171"/>
                <a:gd name="connsiteY4472" fmla="*/ 1178239 h 5922355"/>
                <a:gd name="connsiteX4473" fmla="*/ 2106161 w 2421171"/>
                <a:gd name="connsiteY4473" fmla="*/ 1179699 h 5922355"/>
                <a:gd name="connsiteX4474" fmla="*/ 2117963 w 2421171"/>
                <a:gd name="connsiteY4474" fmla="*/ 972274 h 5922355"/>
                <a:gd name="connsiteX4475" fmla="*/ 2114703 w 2421171"/>
                <a:gd name="connsiteY4475" fmla="*/ 977890 h 5922355"/>
                <a:gd name="connsiteX4476" fmla="*/ 2105262 w 2421171"/>
                <a:gd name="connsiteY4476" fmla="*/ 965534 h 5922355"/>
                <a:gd name="connsiteX4477" fmla="*/ 2109139 w 2421171"/>
                <a:gd name="connsiteY4477" fmla="*/ 960647 h 5922355"/>
                <a:gd name="connsiteX4478" fmla="*/ 2118020 w 2421171"/>
                <a:gd name="connsiteY4478" fmla="*/ 972218 h 5922355"/>
                <a:gd name="connsiteX4479" fmla="*/ 2125719 w 2421171"/>
                <a:gd name="connsiteY4479" fmla="*/ 272095 h 5922355"/>
                <a:gd name="connsiteX4480" fmla="*/ 2122909 w 2421171"/>
                <a:gd name="connsiteY4480" fmla="*/ 275914 h 5922355"/>
                <a:gd name="connsiteX4481" fmla="*/ 2118862 w 2421171"/>
                <a:gd name="connsiteY4481" fmla="*/ 270972 h 5922355"/>
                <a:gd name="connsiteX4482" fmla="*/ 2121560 w 2421171"/>
                <a:gd name="connsiteY4482" fmla="*/ 267152 h 5922355"/>
                <a:gd name="connsiteX4483" fmla="*/ 2125719 w 2421171"/>
                <a:gd name="connsiteY4483" fmla="*/ 272095 h 5922355"/>
                <a:gd name="connsiteX4484" fmla="*/ 2131958 w 2421171"/>
                <a:gd name="connsiteY4484" fmla="*/ 565512 h 5922355"/>
                <a:gd name="connsiteX4485" fmla="*/ 2124820 w 2421171"/>
                <a:gd name="connsiteY4485" fmla="*/ 560007 h 5922355"/>
                <a:gd name="connsiteX4486" fmla="*/ 2128866 w 2421171"/>
                <a:gd name="connsiteY4486" fmla="*/ 555009 h 5922355"/>
                <a:gd name="connsiteX4487" fmla="*/ 2134486 w 2421171"/>
                <a:gd name="connsiteY4487" fmla="*/ 559390 h 5922355"/>
                <a:gd name="connsiteX4488" fmla="*/ 2131958 w 2421171"/>
                <a:gd name="connsiteY4488" fmla="*/ 565512 h 5922355"/>
                <a:gd name="connsiteX4489" fmla="*/ 2144659 w 2421171"/>
                <a:gd name="connsiteY4489" fmla="*/ 986821 h 5922355"/>
                <a:gd name="connsiteX4490" fmla="*/ 2155056 w 2421171"/>
                <a:gd name="connsiteY4490" fmla="*/ 997100 h 5922355"/>
                <a:gd name="connsiteX4491" fmla="*/ 2144378 w 2421171"/>
                <a:gd name="connsiteY4491" fmla="*/ 999178 h 5922355"/>
                <a:gd name="connsiteX4492" fmla="*/ 2135048 w 2421171"/>
                <a:gd name="connsiteY4492" fmla="*/ 1002435 h 5922355"/>
                <a:gd name="connsiteX4493" fmla="*/ 2134711 w 2421171"/>
                <a:gd name="connsiteY4493" fmla="*/ 992494 h 5922355"/>
                <a:gd name="connsiteX4494" fmla="*/ 2144659 w 2421171"/>
                <a:gd name="connsiteY4494" fmla="*/ 986821 h 5922355"/>
                <a:gd name="connsiteX4495" fmla="*/ 2150392 w 2421171"/>
                <a:gd name="connsiteY4495" fmla="*/ 370837 h 5922355"/>
                <a:gd name="connsiteX4496" fmla="*/ 2146907 w 2421171"/>
                <a:gd name="connsiteY4496" fmla="*/ 367186 h 5922355"/>
                <a:gd name="connsiteX4497" fmla="*/ 2149605 w 2421171"/>
                <a:gd name="connsiteY4497" fmla="*/ 364714 h 5922355"/>
                <a:gd name="connsiteX4498" fmla="*/ 2152921 w 2421171"/>
                <a:gd name="connsiteY4498" fmla="*/ 368028 h 5922355"/>
                <a:gd name="connsiteX4499" fmla="*/ 2150392 w 2421171"/>
                <a:gd name="connsiteY4499" fmla="*/ 370837 h 5922355"/>
                <a:gd name="connsiteX4500" fmla="*/ 2164330 w 2421171"/>
                <a:gd name="connsiteY4500" fmla="*/ 706266 h 5922355"/>
                <a:gd name="connsiteX4501" fmla="*/ 2155900 w 2421171"/>
                <a:gd name="connsiteY4501" fmla="*/ 714298 h 5922355"/>
                <a:gd name="connsiteX4502" fmla="*/ 2149942 w 2421171"/>
                <a:gd name="connsiteY4502" fmla="*/ 711041 h 5922355"/>
                <a:gd name="connsiteX4503" fmla="*/ 2159497 w 2421171"/>
                <a:gd name="connsiteY4503" fmla="*/ 701548 h 5922355"/>
                <a:gd name="connsiteX4504" fmla="*/ 2164386 w 2421171"/>
                <a:gd name="connsiteY4504" fmla="*/ 706266 h 5922355"/>
                <a:gd name="connsiteX4505" fmla="*/ 2162981 w 2421171"/>
                <a:gd name="connsiteY4505" fmla="*/ 521758 h 5922355"/>
                <a:gd name="connsiteX4506" fmla="*/ 2196140 w 2421171"/>
                <a:gd name="connsiteY4506" fmla="*/ 523274 h 5922355"/>
                <a:gd name="connsiteX4507" fmla="*/ 2162981 w 2421171"/>
                <a:gd name="connsiteY4507" fmla="*/ 521758 h 5922355"/>
                <a:gd name="connsiteX4508" fmla="*/ 2172873 w 2421171"/>
                <a:gd name="connsiteY4508" fmla="*/ 322758 h 5922355"/>
                <a:gd name="connsiteX4509" fmla="*/ 2178998 w 2421171"/>
                <a:gd name="connsiteY4509" fmla="*/ 329722 h 5922355"/>
                <a:gd name="connsiteX4510" fmla="*/ 2175289 w 2421171"/>
                <a:gd name="connsiteY4510" fmla="*/ 335114 h 5922355"/>
                <a:gd name="connsiteX4511" fmla="*/ 2168095 w 2421171"/>
                <a:gd name="connsiteY4511" fmla="*/ 329835 h 5922355"/>
                <a:gd name="connsiteX4512" fmla="*/ 2172873 w 2421171"/>
                <a:gd name="connsiteY4512" fmla="*/ 322814 h 5922355"/>
                <a:gd name="connsiteX4513" fmla="*/ 2201254 w 2421171"/>
                <a:gd name="connsiteY4513" fmla="*/ 185261 h 5922355"/>
                <a:gd name="connsiteX4514" fmla="*/ 2191082 w 2421171"/>
                <a:gd name="connsiteY4514" fmla="*/ 221769 h 5922355"/>
                <a:gd name="connsiteX4515" fmla="*/ 2173266 w 2421171"/>
                <a:gd name="connsiteY4515" fmla="*/ 193068 h 5922355"/>
                <a:gd name="connsiteX4516" fmla="*/ 2201254 w 2421171"/>
                <a:gd name="connsiteY4516" fmla="*/ 185261 h 5922355"/>
                <a:gd name="connsiteX4517" fmla="*/ 2205076 w 2421171"/>
                <a:gd name="connsiteY4517" fmla="*/ 495696 h 5922355"/>
                <a:gd name="connsiteX4518" fmla="*/ 2200917 w 2421171"/>
                <a:gd name="connsiteY4518" fmla="*/ 497606 h 5922355"/>
                <a:gd name="connsiteX4519" fmla="*/ 2197545 w 2421171"/>
                <a:gd name="connsiteY4519" fmla="*/ 494517 h 5922355"/>
                <a:gd name="connsiteX4520" fmla="*/ 2202490 w 2421171"/>
                <a:gd name="connsiteY4520" fmla="*/ 491821 h 5922355"/>
                <a:gd name="connsiteX4521" fmla="*/ 2205020 w 2421171"/>
                <a:gd name="connsiteY4521" fmla="*/ 495696 h 5922355"/>
                <a:gd name="connsiteX4522" fmla="*/ 2219576 w 2421171"/>
                <a:gd name="connsiteY4522" fmla="*/ 1048886 h 5922355"/>
                <a:gd name="connsiteX4523" fmla="*/ 2199512 w 2421171"/>
                <a:gd name="connsiteY4523" fmla="*/ 1026138 h 5922355"/>
                <a:gd name="connsiteX4524" fmla="*/ 2219576 w 2421171"/>
                <a:gd name="connsiteY4524" fmla="*/ 1048886 h 5922355"/>
                <a:gd name="connsiteX4525" fmla="*/ 2246946 w 2421171"/>
                <a:gd name="connsiteY4525" fmla="*/ 91855 h 5922355"/>
                <a:gd name="connsiteX4526" fmla="*/ 2215810 w 2421171"/>
                <a:gd name="connsiteY4526" fmla="*/ 57705 h 5922355"/>
                <a:gd name="connsiteX4527" fmla="*/ 2246946 w 2421171"/>
                <a:gd name="connsiteY4527" fmla="*/ 91855 h 5922355"/>
                <a:gd name="connsiteX4528" fmla="*/ 2252061 w 2421171"/>
                <a:gd name="connsiteY4528" fmla="*/ 4122966 h 5922355"/>
                <a:gd name="connsiteX4529" fmla="*/ 2257175 w 2421171"/>
                <a:gd name="connsiteY4529" fmla="*/ 4130605 h 5922355"/>
                <a:gd name="connsiteX4530" fmla="*/ 2252398 w 2421171"/>
                <a:gd name="connsiteY4530" fmla="*/ 4135323 h 5922355"/>
                <a:gd name="connsiteX4531" fmla="*/ 2247227 w 2421171"/>
                <a:gd name="connsiteY4531" fmla="*/ 4127515 h 5922355"/>
                <a:gd name="connsiteX4532" fmla="*/ 2252061 w 2421171"/>
                <a:gd name="connsiteY4532" fmla="*/ 4122966 h 5922355"/>
                <a:gd name="connsiteX4533" fmla="*/ 2251386 w 2421171"/>
                <a:gd name="connsiteY4533" fmla="*/ 1083990 h 5922355"/>
                <a:gd name="connsiteX4534" fmla="*/ 2254365 w 2421171"/>
                <a:gd name="connsiteY4534" fmla="*/ 1087023 h 5922355"/>
                <a:gd name="connsiteX4535" fmla="*/ 2252566 w 2421171"/>
                <a:gd name="connsiteY4535" fmla="*/ 1088596 h 5922355"/>
                <a:gd name="connsiteX4536" fmla="*/ 2249587 w 2421171"/>
                <a:gd name="connsiteY4536" fmla="*/ 1085507 h 5922355"/>
                <a:gd name="connsiteX4537" fmla="*/ 2251386 w 2421171"/>
                <a:gd name="connsiteY4537" fmla="*/ 1084046 h 5922355"/>
                <a:gd name="connsiteX4538" fmla="*/ 2255658 w 2421171"/>
                <a:gd name="connsiteY4538" fmla="*/ 593989 h 5922355"/>
                <a:gd name="connsiteX4539" fmla="*/ 2253635 w 2421171"/>
                <a:gd name="connsiteY4539" fmla="*/ 592921 h 5922355"/>
                <a:gd name="connsiteX4540" fmla="*/ 2255601 w 2421171"/>
                <a:gd name="connsiteY4540" fmla="*/ 589383 h 5922355"/>
                <a:gd name="connsiteX4541" fmla="*/ 2257625 w 2421171"/>
                <a:gd name="connsiteY4541" fmla="*/ 590394 h 5922355"/>
                <a:gd name="connsiteX4542" fmla="*/ 2255658 w 2421171"/>
                <a:gd name="connsiteY4542" fmla="*/ 593989 h 5922355"/>
                <a:gd name="connsiteX4543" fmla="*/ 2262514 w 2421171"/>
                <a:gd name="connsiteY4543" fmla="*/ 157065 h 5922355"/>
                <a:gd name="connsiteX4544" fmla="*/ 2264706 w 2421171"/>
                <a:gd name="connsiteY4544" fmla="*/ 161053 h 5922355"/>
                <a:gd name="connsiteX4545" fmla="*/ 2260940 w 2421171"/>
                <a:gd name="connsiteY4545" fmla="*/ 163524 h 5922355"/>
                <a:gd name="connsiteX4546" fmla="*/ 2258636 w 2421171"/>
                <a:gd name="connsiteY4546" fmla="*/ 159480 h 5922355"/>
                <a:gd name="connsiteX4547" fmla="*/ 2262514 w 2421171"/>
                <a:gd name="connsiteY4547" fmla="*/ 157065 h 5922355"/>
                <a:gd name="connsiteX4548" fmla="*/ 2268416 w 2421171"/>
                <a:gd name="connsiteY4548" fmla="*/ 69837 h 5922355"/>
                <a:gd name="connsiteX4549" fmla="*/ 2264762 w 2421171"/>
                <a:gd name="connsiteY4549" fmla="*/ 71916 h 5922355"/>
                <a:gd name="connsiteX4550" fmla="*/ 2263694 w 2421171"/>
                <a:gd name="connsiteY4550" fmla="*/ 69781 h 5922355"/>
                <a:gd name="connsiteX4551" fmla="*/ 2267404 w 2421171"/>
                <a:gd name="connsiteY4551" fmla="*/ 67759 h 5922355"/>
                <a:gd name="connsiteX4552" fmla="*/ 2268416 w 2421171"/>
                <a:gd name="connsiteY4552" fmla="*/ 69781 h 5922355"/>
                <a:gd name="connsiteX4553" fmla="*/ 2279656 w 2421171"/>
                <a:gd name="connsiteY4553" fmla="*/ 732160 h 5922355"/>
                <a:gd name="connsiteX4554" fmla="*/ 2277295 w 2421171"/>
                <a:gd name="connsiteY4554" fmla="*/ 735754 h 5922355"/>
                <a:gd name="connsiteX4555" fmla="*/ 2272518 w 2421171"/>
                <a:gd name="connsiteY4555" fmla="*/ 731654 h 5922355"/>
                <a:gd name="connsiteX4556" fmla="*/ 2274935 w 2421171"/>
                <a:gd name="connsiteY4556" fmla="*/ 728172 h 5922355"/>
                <a:gd name="connsiteX4557" fmla="*/ 2279656 w 2421171"/>
                <a:gd name="connsiteY4557" fmla="*/ 732160 h 5922355"/>
                <a:gd name="connsiteX4558" fmla="*/ 2284208 w 2421171"/>
                <a:gd name="connsiteY4558" fmla="*/ 2563824 h 5922355"/>
                <a:gd name="connsiteX4559" fmla="*/ 2286793 w 2421171"/>
                <a:gd name="connsiteY4559" fmla="*/ 2567756 h 5922355"/>
                <a:gd name="connsiteX4560" fmla="*/ 2283421 w 2421171"/>
                <a:gd name="connsiteY4560" fmla="*/ 2569385 h 5922355"/>
                <a:gd name="connsiteX4561" fmla="*/ 2280667 w 2421171"/>
                <a:gd name="connsiteY4561" fmla="*/ 2565509 h 5922355"/>
                <a:gd name="connsiteX4562" fmla="*/ 2284208 w 2421171"/>
                <a:gd name="connsiteY4562" fmla="*/ 2563880 h 5922355"/>
                <a:gd name="connsiteX4563" fmla="*/ 2290446 w 2421171"/>
                <a:gd name="connsiteY4563" fmla="*/ 1485641 h 5922355"/>
                <a:gd name="connsiteX4564" fmla="*/ 2295336 w 2421171"/>
                <a:gd name="connsiteY4564" fmla="*/ 1489966 h 5922355"/>
                <a:gd name="connsiteX4565" fmla="*/ 2287974 w 2421171"/>
                <a:gd name="connsiteY4565" fmla="*/ 1494965 h 5922355"/>
                <a:gd name="connsiteX4566" fmla="*/ 2282578 w 2421171"/>
                <a:gd name="connsiteY4566" fmla="*/ 1490752 h 5922355"/>
                <a:gd name="connsiteX4567" fmla="*/ 2290446 w 2421171"/>
                <a:gd name="connsiteY4567" fmla="*/ 1485641 h 5922355"/>
                <a:gd name="connsiteX4568" fmla="*/ 2284489 w 2421171"/>
                <a:gd name="connsiteY4568" fmla="*/ 644483 h 5922355"/>
                <a:gd name="connsiteX4569" fmla="*/ 2288985 w 2421171"/>
                <a:gd name="connsiteY4569" fmla="*/ 640214 h 5922355"/>
                <a:gd name="connsiteX4570" fmla="*/ 2291851 w 2421171"/>
                <a:gd name="connsiteY4570" fmla="*/ 643303 h 5922355"/>
                <a:gd name="connsiteX4571" fmla="*/ 2287187 w 2421171"/>
                <a:gd name="connsiteY4571" fmla="*/ 647572 h 5922355"/>
                <a:gd name="connsiteX4572" fmla="*/ 2284489 w 2421171"/>
                <a:gd name="connsiteY4572" fmla="*/ 644483 h 5922355"/>
                <a:gd name="connsiteX4573" fmla="*/ 2290446 w 2421171"/>
                <a:gd name="connsiteY4573" fmla="*/ 292259 h 5922355"/>
                <a:gd name="connsiteX4574" fmla="*/ 2288479 w 2421171"/>
                <a:gd name="connsiteY4574" fmla="*/ 295910 h 5922355"/>
                <a:gd name="connsiteX4575" fmla="*/ 2285501 w 2421171"/>
                <a:gd name="connsiteY4575" fmla="*/ 293270 h 5922355"/>
                <a:gd name="connsiteX4576" fmla="*/ 2288704 w 2421171"/>
                <a:gd name="connsiteY4576" fmla="*/ 290967 h 5922355"/>
                <a:gd name="connsiteX4577" fmla="*/ 2290446 w 2421171"/>
                <a:gd name="connsiteY4577" fmla="*/ 292259 h 5922355"/>
                <a:gd name="connsiteX4578" fmla="*/ 2290222 w 2421171"/>
                <a:gd name="connsiteY4578" fmla="*/ 330284 h 5922355"/>
                <a:gd name="connsiteX4579" fmla="*/ 2285332 w 2421171"/>
                <a:gd name="connsiteY4579" fmla="*/ 326577 h 5922355"/>
                <a:gd name="connsiteX4580" fmla="*/ 2288761 w 2421171"/>
                <a:gd name="connsiteY4580" fmla="*/ 320680 h 5922355"/>
                <a:gd name="connsiteX4581" fmla="*/ 2293594 w 2421171"/>
                <a:gd name="connsiteY4581" fmla="*/ 325398 h 5922355"/>
                <a:gd name="connsiteX4582" fmla="*/ 2290222 w 2421171"/>
                <a:gd name="connsiteY4582" fmla="*/ 330284 h 5922355"/>
                <a:gd name="connsiteX4583" fmla="*/ 2296010 w 2421171"/>
                <a:gd name="connsiteY4583" fmla="*/ 1159142 h 5922355"/>
                <a:gd name="connsiteX4584" fmla="*/ 2289379 w 2421171"/>
                <a:gd name="connsiteY4584" fmla="*/ 1163804 h 5922355"/>
                <a:gd name="connsiteX4585" fmla="*/ 2287524 w 2421171"/>
                <a:gd name="connsiteY4585" fmla="*/ 1158749 h 5922355"/>
                <a:gd name="connsiteX4586" fmla="*/ 2295561 w 2421171"/>
                <a:gd name="connsiteY4586" fmla="*/ 1153132 h 5922355"/>
                <a:gd name="connsiteX4587" fmla="*/ 2296010 w 2421171"/>
                <a:gd name="connsiteY4587" fmla="*/ 1159086 h 5922355"/>
                <a:gd name="connsiteX4588" fmla="*/ 2299214 w 2421171"/>
                <a:gd name="connsiteY4588" fmla="*/ 1763556 h 5922355"/>
                <a:gd name="connsiteX4589" fmla="*/ 2310004 w 2421171"/>
                <a:gd name="connsiteY4589" fmla="*/ 1779563 h 5922355"/>
                <a:gd name="connsiteX4590" fmla="*/ 2292582 w 2421171"/>
                <a:gd name="connsiteY4590" fmla="*/ 1785292 h 5922355"/>
                <a:gd name="connsiteX4591" fmla="*/ 2299214 w 2421171"/>
                <a:gd name="connsiteY4591" fmla="*/ 1763612 h 5922355"/>
                <a:gd name="connsiteX4592" fmla="*/ 2307644 w 2421171"/>
                <a:gd name="connsiteY4592" fmla="*/ 854716 h 5922355"/>
                <a:gd name="connsiteX4593" fmla="*/ 2317760 w 2421171"/>
                <a:gd name="connsiteY4593" fmla="*/ 865275 h 5922355"/>
                <a:gd name="connsiteX4594" fmla="*/ 2312927 w 2421171"/>
                <a:gd name="connsiteY4594" fmla="*/ 869376 h 5922355"/>
                <a:gd name="connsiteX4595" fmla="*/ 2302923 w 2421171"/>
                <a:gd name="connsiteY4595" fmla="*/ 859322 h 5922355"/>
                <a:gd name="connsiteX4596" fmla="*/ 2307644 w 2421171"/>
                <a:gd name="connsiteY4596" fmla="*/ 854660 h 5922355"/>
                <a:gd name="connsiteX4597" fmla="*/ 2317760 w 2421171"/>
                <a:gd name="connsiteY4597" fmla="*/ 711771 h 5922355"/>
                <a:gd name="connsiteX4598" fmla="*/ 2312871 w 2421171"/>
                <a:gd name="connsiteY4598" fmla="*/ 711659 h 5922355"/>
                <a:gd name="connsiteX4599" fmla="*/ 2312590 w 2421171"/>
                <a:gd name="connsiteY4599" fmla="*/ 705031 h 5922355"/>
                <a:gd name="connsiteX4600" fmla="*/ 2317255 w 2421171"/>
                <a:gd name="connsiteY4600" fmla="*/ 705199 h 5922355"/>
                <a:gd name="connsiteX4601" fmla="*/ 2317760 w 2421171"/>
                <a:gd name="connsiteY4601" fmla="*/ 711827 h 5922355"/>
                <a:gd name="connsiteX4602" fmla="*/ 2306183 w 2421171"/>
                <a:gd name="connsiteY4602" fmla="*/ 455256 h 5922355"/>
                <a:gd name="connsiteX4603" fmla="*/ 2310960 w 2421171"/>
                <a:gd name="connsiteY4603" fmla="*/ 456829 h 5922355"/>
                <a:gd name="connsiteX4604" fmla="*/ 2310173 w 2421171"/>
                <a:gd name="connsiteY4604" fmla="*/ 463456 h 5922355"/>
                <a:gd name="connsiteX4605" fmla="*/ 2305846 w 2421171"/>
                <a:gd name="connsiteY4605" fmla="*/ 462333 h 5922355"/>
                <a:gd name="connsiteX4606" fmla="*/ 2306183 w 2421171"/>
                <a:gd name="connsiteY4606" fmla="*/ 455256 h 5922355"/>
                <a:gd name="connsiteX4607" fmla="*/ 2313152 w 2421171"/>
                <a:gd name="connsiteY4607" fmla="*/ 68489 h 5922355"/>
                <a:gd name="connsiteX4608" fmla="*/ 2306801 w 2421171"/>
                <a:gd name="connsiteY4608" fmla="*/ 66860 h 5922355"/>
                <a:gd name="connsiteX4609" fmla="*/ 2308881 w 2421171"/>
                <a:gd name="connsiteY4609" fmla="*/ 63434 h 5922355"/>
                <a:gd name="connsiteX4610" fmla="*/ 2313152 w 2421171"/>
                <a:gd name="connsiteY4610" fmla="*/ 64670 h 5922355"/>
                <a:gd name="connsiteX4611" fmla="*/ 2313152 w 2421171"/>
                <a:gd name="connsiteY4611" fmla="*/ 68489 h 5922355"/>
                <a:gd name="connsiteX4612" fmla="*/ 2314894 w 2421171"/>
                <a:gd name="connsiteY4612" fmla="*/ 588203 h 5922355"/>
                <a:gd name="connsiteX4613" fmla="*/ 2311185 w 2421171"/>
                <a:gd name="connsiteY4613" fmla="*/ 590450 h 5922355"/>
                <a:gd name="connsiteX4614" fmla="*/ 2306914 w 2421171"/>
                <a:gd name="connsiteY4614" fmla="*/ 586125 h 5922355"/>
                <a:gd name="connsiteX4615" fmla="*/ 2310567 w 2421171"/>
                <a:gd name="connsiteY4615" fmla="*/ 583710 h 5922355"/>
                <a:gd name="connsiteX4616" fmla="*/ 2314894 w 2421171"/>
                <a:gd name="connsiteY4616" fmla="*/ 588203 h 5922355"/>
                <a:gd name="connsiteX4617" fmla="*/ 2321188 w 2421171"/>
                <a:gd name="connsiteY4617" fmla="*/ 12154 h 5922355"/>
                <a:gd name="connsiteX4618" fmla="*/ 2319390 w 2421171"/>
                <a:gd name="connsiteY4618" fmla="*/ 13670 h 5922355"/>
                <a:gd name="connsiteX4619" fmla="*/ 2316468 w 2421171"/>
                <a:gd name="connsiteY4619" fmla="*/ 10637 h 5922355"/>
                <a:gd name="connsiteX4620" fmla="*/ 2318267 w 2421171"/>
                <a:gd name="connsiteY4620" fmla="*/ 9233 h 5922355"/>
                <a:gd name="connsiteX4621" fmla="*/ 2321188 w 2421171"/>
                <a:gd name="connsiteY4621" fmla="*/ 12210 h 5922355"/>
                <a:gd name="connsiteX4622" fmla="*/ 2327371 w 2421171"/>
                <a:gd name="connsiteY4622" fmla="*/ 1277092 h 5922355"/>
                <a:gd name="connsiteX4623" fmla="*/ 2316355 w 2421171"/>
                <a:gd name="connsiteY4623" fmla="*/ 1307142 h 5922355"/>
                <a:gd name="connsiteX4624" fmla="*/ 2327371 w 2421171"/>
                <a:gd name="connsiteY4624" fmla="*/ 1277092 h 5922355"/>
                <a:gd name="connsiteX4625" fmla="*/ 2336644 w 2421171"/>
                <a:gd name="connsiteY4625" fmla="*/ 1721543 h 5922355"/>
                <a:gd name="connsiteX4626" fmla="*/ 2312534 w 2421171"/>
                <a:gd name="connsiteY4626" fmla="*/ 1668689 h 5922355"/>
                <a:gd name="connsiteX4627" fmla="*/ 2336644 w 2421171"/>
                <a:gd name="connsiteY4627" fmla="*/ 1721543 h 5922355"/>
                <a:gd name="connsiteX4628" fmla="*/ 2339005 w 2421171"/>
                <a:gd name="connsiteY4628" fmla="*/ 818881 h 5922355"/>
                <a:gd name="connsiteX4629" fmla="*/ 2347884 w 2421171"/>
                <a:gd name="connsiteY4629" fmla="*/ 832362 h 5922355"/>
                <a:gd name="connsiteX4630" fmla="*/ 2343445 w 2421171"/>
                <a:gd name="connsiteY4630" fmla="*/ 834945 h 5922355"/>
                <a:gd name="connsiteX4631" fmla="*/ 2333103 w 2421171"/>
                <a:gd name="connsiteY4631" fmla="*/ 821915 h 5922355"/>
                <a:gd name="connsiteX4632" fmla="*/ 2339005 w 2421171"/>
                <a:gd name="connsiteY4632" fmla="*/ 818881 h 5922355"/>
                <a:gd name="connsiteX4633" fmla="*/ 2343332 w 2421171"/>
                <a:gd name="connsiteY4633" fmla="*/ 577082 h 5922355"/>
                <a:gd name="connsiteX4634" fmla="*/ 2346199 w 2421171"/>
                <a:gd name="connsiteY4634" fmla="*/ 579834 h 5922355"/>
                <a:gd name="connsiteX4635" fmla="*/ 2344737 w 2421171"/>
                <a:gd name="connsiteY4635" fmla="*/ 581744 h 5922355"/>
                <a:gd name="connsiteX4636" fmla="*/ 2341927 w 2421171"/>
                <a:gd name="connsiteY4636" fmla="*/ 578992 h 5922355"/>
                <a:gd name="connsiteX4637" fmla="*/ 2343332 w 2421171"/>
                <a:gd name="connsiteY4637" fmla="*/ 577082 h 5922355"/>
                <a:gd name="connsiteX4638" fmla="*/ 2348784 w 2421171"/>
                <a:gd name="connsiteY4638" fmla="*/ 223286 h 5922355"/>
                <a:gd name="connsiteX4639" fmla="*/ 2344906 w 2421171"/>
                <a:gd name="connsiteY4639" fmla="*/ 225083 h 5922355"/>
                <a:gd name="connsiteX4640" fmla="*/ 2343950 w 2421171"/>
                <a:gd name="connsiteY4640" fmla="*/ 221095 h 5922355"/>
                <a:gd name="connsiteX4641" fmla="*/ 2345974 w 2421171"/>
                <a:gd name="connsiteY4641" fmla="*/ 220028 h 5922355"/>
                <a:gd name="connsiteX4642" fmla="*/ 2348840 w 2421171"/>
                <a:gd name="connsiteY4642" fmla="*/ 223286 h 5922355"/>
                <a:gd name="connsiteX4643" fmla="*/ 2353673 w 2421171"/>
                <a:gd name="connsiteY4643" fmla="*/ 1791639 h 5922355"/>
                <a:gd name="connsiteX4644" fmla="*/ 2349908 w 2421171"/>
                <a:gd name="connsiteY4644" fmla="*/ 1794560 h 5922355"/>
                <a:gd name="connsiteX4645" fmla="*/ 2341084 w 2421171"/>
                <a:gd name="connsiteY4645" fmla="*/ 1792032 h 5922355"/>
                <a:gd name="connsiteX4646" fmla="*/ 2353673 w 2421171"/>
                <a:gd name="connsiteY4646" fmla="*/ 1791639 h 5922355"/>
                <a:gd name="connsiteX4647" fmla="*/ 2354067 w 2421171"/>
                <a:gd name="connsiteY4647" fmla="*/ 2290515 h 5922355"/>
                <a:gd name="connsiteX4648" fmla="*/ 2351650 w 2421171"/>
                <a:gd name="connsiteY4648" fmla="*/ 2294391 h 5922355"/>
                <a:gd name="connsiteX4649" fmla="*/ 2347379 w 2421171"/>
                <a:gd name="connsiteY4649" fmla="*/ 2290740 h 5922355"/>
                <a:gd name="connsiteX4650" fmla="*/ 2350694 w 2421171"/>
                <a:gd name="connsiteY4650" fmla="*/ 2287763 h 5922355"/>
                <a:gd name="connsiteX4651" fmla="*/ 2354011 w 2421171"/>
                <a:gd name="connsiteY4651" fmla="*/ 2290515 h 5922355"/>
                <a:gd name="connsiteX4652" fmla="*/ 2354966 w 2421171"/>
                <a:gd name="connsiteY4652" fmla="*/ 3761475 h 5922355"/>
                <a:gd name="connsiteX4653" fmla="*/ 2350133 w 2421171"/>
                <a:gd name="connsiteY4653" fmla="*/ 3799724 h 5922355"/>
                <a:gd name="connsiteX4654" fmla="*/ 2354966 w 2421171"/>
                <a:gd name="connsiteY4654" fmla="*/ 3761475 h 5922355"/>
                <a:gd name="connsiteX4655" fmla="*/ 2356821 w 2421171"/>
                <a:gd name="connsiteY4655" fmla="*/ 2262881 h 5922355"/>
                <a:gd name="connsiteX4656" fmla="*/ 2357945 w 2421171"/>
                <a:gd name="connsiteY4656" fmla="*/ 2260971 h 5922355"/>
                <a:gd name="connsiteX4657" fmla="*/ 2361542 w 2421171"/>
                <a:gd name="connsiteY4657" fmla="*/ 2262544 h 5922355"/>
                <a:gd name="connsiteX4658" fmla="*/ 2359406 w 2421171"/>
                <a:gd name="connsiteY4658" fmla="*/ 2266139 h 5922355"/>
                <a:gd name="connsiteX4659" fmla="*/ 2356877 w 2421171"/>
                <a:gd name="connsiteY4659" fmla="*/ 2262937 h 5922355"/>
                <a:gd name="connsiteX4660" fmla="*/ 2359575 w 2421171"/>
                <a:gd name="connsiteY4660" fmla="*/ 1294448 h 5922355"/>
                <a:gd name="connsiteX4661" fmla="*/ 2363959 w 2421171"/>
                <a:gd name="connsiteY4661" fmla="*/ 1296077 h 5922355"/>
                <a:gd name="connsiteX4662" fmla="*/ 2361767 w 2421171"/>
                <a:gd name="connsiteY4662" fmla="*/ 1299279 h 5922355"/>
                <a:gd name="connsiteX4663" fmla="*/ 2357439 w 2421171"/>
                <a:gd name="connsiteY4663" fmla="*/ 1297537 h 5922355"/>
                <a:gd name="connsiteX4664" fmla="*/ 2359518 w 2421171"/>
                <a:gd name="connsiteY4664" fmla="*/ 1294504 h 5922355"/>
                <a:gd name="connsiteX4665" fmla="*/ 2372501 w 2421171"/>
                <a:gd name="connsiteY4665" fmla="*/ 432452 h 5922355"/>
                <a:gd name="connsiteX4666" fmla="*/ 2375030 w 2421171"/>
                <a:gd name="connsiteY4666" fmla="*/ 450875 h 5922355"/>
                <a:gd name="connsiteX4667" fmla="*/ 2375030 w 2421171"/>
                <a:gd name="connsiteY4667" fmla="*/ 450875 h 5922355"/>
                <a:gd name="connsiteX4668" fmla="*/ 2375761 w 2421171"/>
                <a:gd name="connsiteY4668" fmla="*/ 467669 h 5922355"/>
                <a:gd name="connsiteX4669" fmla="*/ 2375030 w 2421171"/>
                <a:gd name="connsiteY4669" fmla="*/ 450931 h 5922355"/>
                <a:gd name="connsiteX4670" fmla="*/ 2375030 w 2421171"/>
                <a:gd name="connsiteY4670" fmla="*/ 450931 h 5922355"/>
                <a:gd name="connsiteX4671" fmla="*/ 2368174 w 2421171"/>
                <a:gd name="connsiteY4671" fmla="*/ 447168 h 5922355"/>
                <a:gd name="connsiteX4672" fmla="*/ 2361485 w 2421171"/>
                <a:gd name="connsiteY4672" fmla="*/ 437619 h 5922355"/>
                <a:gd name="connsiteX4673" fmla="*/ 2372501 w 2421171"/>
                <a:gd name="connsiteY4673" fmla="*/ 432452 h 5922355"/>
                <a:gd name="connsiteX4674" fmla="*/ 2406503 w 2421171"/>
                <a:gd name="connsiteY4674" fmla="*/ 255975 h 5922355"/>
                <a:gd name="connsiteX4675" fmla="*/ 2376885 w 2421171"/>
                <a:gd name="connsiteY4675" fmla="*/ 259570 h 5922355"/>
                <a:gd name="connsiteX4676" fmla="*/ 2371152 w 2421171"/>
                <a:gd name="connsiteY4676" fmla="*/ 255133 h 5922355"/>
                <a:gd name="connsiteX4677" fmla="*/ 2375648 w 2421171"/>
                <a:gd name="connsiteY4677" fmla="*/ 246539 h 5922355"/>
                <a:gd name="connsiteX4678" fmla="*/ 2406503 w 2421171"/>
                <a:gd name="connsiteY4678" fmla="*/ 255975 h 592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Lst>
              <a:rect l="l" t="t" r="r" b="b"/>
              <a:pathLst>
                <a:path w="2421171" h="5922355">
                  <a:moveTo>
                    <a:pt x="2286287" y="12154"/>
                  </a:moveTo>
                  <a:lnTo>
                    <a:pt x="1555328" y="433912"/>
                  </a:lnTo>
                  <a:cubicBezTo>
                    <a:pt x="1555215" y="437900"/>
                    <a:pt x="1552686" y="440709"/>
                    <a:pt x="1548921" y="442506"/>
                  </a:cubicBezTo>
                  <a:cubicBezTo>
                    <a:pt x="1546560" y="442787"/>
                    <a:pt x="1544930" y="442057"/>
                    <a:pt x="1544255" y="440315"/>
                  </a:cubicBezTo>
                  <a:lnTo>
                    <a:pt x="89923" y="1279452"/>
                  </a:lnTo>
                  <a:cubicBezTo>
                    <a:pt x="34283" y="1311579"/>
                    <a:pt x="0" y="1370892"/>
                    <a:pt x="0" y="1435090"/>
                  </a:cubicBezTo>
                  <a:lnTo>
                    <a:pt x="0" y="1985472"/>
                  </a:lnTo>
                  <a:cubicBezTo>
                    <a:pt x="618" y="1986427"/>
                    <a:pt x="1236" y="1987381"/>
                    <a:pt x="1854" y="1988280"/>
                  </a:cubicBezTo>
                  <a:cubicBezTo>
                    <a:pt x="1236" y="1988505"/>
                    <a:pt x="618" y="1988673"/>
                    <a:pt x="0" y="1988898"/>
                  </a:cubicBezTo>
                  <a:lnTo>
                    <a:pt x="0" y="5655260"/>
                  </a:lnTo>
                  <a:cubicBezTo>
                    <a:pt x="618" y="5655765"/>
                    <a:pt x="899" y="5656608"/>
                    <a:pt x="786" y="5657732"/>
                  </a:cubicBezTo>
                  <a:cubicBezTo>
                    <a:pt x="786" y="5658068"/>
                    <a:pt x="393" y="5658406"/>
                    <a:pt x="0" y="5658742"/>
                  </a:cubicBezTo>
                  <a:lnTo>
                    <a:pt x="0" y="5832355"/>
                  </a:lnTo>
                  <a:cubicBezTo>
                    <a:pt x="0" y="5901552"/>
                    <a:pt x="74917" y="5944745"/>
                    <a:pt x="134884" y="5910202"/>
                  </a:cubicBezTo>
                  <a:lnTo>
                    <a:pt x="192603" y="5876896"/>
                  </a:lnTo>
                  <a:cubicBezTo>
                    <a:pt x="191423" y="5875098"/>
                    <a:pt x="190917" y="5872851"/>
                    <a:pt x="191142" y="5870268"/>
                  </a:cubicBezTo>
                  <a:cubicBezTo>
                    <a:pt x="191423" y="5867347"/>
                    <a:pt x="193559" y="5865887"/>
                    <a:pt x="196312" y="5867291"/>
                  </a:cubicBezTo>
                  <a:cubicBezTo>
                    <a:pt x="198448" y="5868358"/>
                    <a:pt x="200078" y="5869987"/>
                    <a:pt x="200921" y="5872121"/>
                  </a:cubicBezTo>
                  <a:lnTo>
                    <a:pt x="1123810" y="5339601"/>
                  </a:lnTo>
                  <a:cubicBezTo>
                    <a:pt x="1123698" y="5338759"/>
                    <a:pt x="1123642" y="5337804"/>
                    <a:pt x="1123698" y="5336793"/>
                  </a:cubicBezTo>
                  <a:cubicBezTo>
                    <a:pt x="1123754" y="5335838"/>
                    <a:pt x="1126339" y="5334153"/>
                    <a:pt x="1127464" y="5334321"/>
                  </a:cubicBezTo>
                  <a:cubicBezTo>
                    <a:pt x="1128756" y="5334546"/>
                    <a:pt x="1129992" y="5334939"/>
                    <a:pt x="1131116" y="5335389"/>
                  </a:cubicBezTo>
                  <a:lnTo>
                    <a:pt x="2331249" y="4642905"/>
                  </a:lnTo>
                  <a:cubicBezTo>
                    <a:pt x="2386889" y="4610777"/>
                    <a:pt x="2421172" y="4551465"/>
                    <a:pt x="2421172" y="4487266"/>
                  </a:cubicBezTo>
                  <a:lnTo>
                    <a:pt x="2421172" y="4383188"/>
                  </a:lnTo>
                  <a:cubicBezTo>
                    <a:pt x="2420160" y="4382570"/>
                    <a:pt x="2419148" y="4382009"/>
                    <a:pt x="2419036" y="4381279"/>
                  </a:cubicBezTo>
                  <a:cubicBezTo>
                    <a:pt x="2418755" y="4379200"/>
                    <a:pt x="2419767" y="4378021"/>
                    <a:pt x="2421172" y="4377515"/>
                  </a:cubicBezTo>
                  <a:lnTo>
                    <a:pt x="2421172" y="4198679"/>
                  </a:lnTo>
                  <a:cubicBezTo>
                    <a:pt x="2412236" y="4207329"/>
                    <a:pt x="2402794" y="4215417"/>
                    <a:pt x="2403468" y="4230133"/>
                  </a:cubicBezTo>
                  <a:cubicBezTo>
                    <a:pt x="2403580" y="4232492"/>
                    <a:pt x="2400434" y="4234402"/>
                    <a:pt x="2397623" y="4233896"/>
                  </a:cubicBezTo>
                  <a:cubicBezTo>
                    <a:pt x="2394701" y="4233391"/>
                    <a:pt x="2393071" y="4230863"/>
                    <a:pt x="2392958" y="4228167"/>
                  </a:cubicBezTo>
                  <a:cubicBezTo>
                    <a:pt x="2392509" y="4210418"/>
                    <a:pt x="2399983" y="4195534"/>
                    <a:pt x="2409875" y="4181773"/>
                  </a:cubicBezTo>
                  <a:cubicBezTo>
                    <a:pt x="2412011" y="4178796"/>
                    <a:pt x="2416001" y="4178628"/>
                    <a:pt x="2419486" y="4179807"/>
                  </a:cubicBezTo>
                  <a:cubicBezTo>
                    <a:pt x="2420104" y="4180032"/>
                    <a:pt x="2420666" y="4180369"/>
                    <a:pt x="2421172" y="4180650"/>
                  </a:cubicBezTo>
                  <a:lnTo>
                    <a:pt x="2421172" y="1410433"/>
                  </a:lnTo>
                  <a:cubicBezTo>
                    <a:pt x="2416282" y="1409254"/>
                    <a:pt x="2410999" y="1408018"/>
                    <a:pt x="2404817" y="1406501"/>
                  </a:cubicBezTo>
                  <a:cubicBezTo>
                    <a:pt x="2411111" y="1403019"/>
                    <a:pt x="2416507" y="1400604"/>
                    <a:pt x="2421172" y="1399986"/>
                  </a:cubicBezTo>
                  <a:lnTo>
                    <a:pt x="2421172" y="978340"/>
                  </a:lnTo>
                  <a:cubicBezTo>
                    <a:pt x="2409651" y="977216"/>
                    <a:pt x="2402119" y="971487"/>
                    <a:pt x="2399647" y="953907"/>
                  </a:cubicBezTo>
                  <a:cubicBezTo>
                    <a:pt x="2409988" y="962445"/>
                    <a:pt x="2417350" y="967724"/>
                    <a:pt x="2421172" y="977104"/>
                  </a:cubicBezTo>
                  <a:lnTo>
                    <a:pt x="2421172" y="840506"/>
                  </a:lnTo>
                  <a:cubicBezTo>
                    <a:pt x="2420779" y="840618"/>
                    <a:pt x="2420441" y="840787"/>
                    <a:pt x="2420048" y="840843"/>
                  </a:cubicBezTo>
                  <a:cubicBezTo>
                    <a:pt x="2415720" y="840730"/>
                    <a:pt x="2413472" y="838877"/>
                    <a:pt x="2414034" y="835900"/>
                  </a:cubicBezTo>
                  <a:cubicBezTo>
                    <a:pt x="2414933" y="831351"/>
                    <a:pt x="2417013" y="827419"/>
                    <a:pt x="2421172" y="825959"/>
                  </a:cubicBezTo>
                  <a:lnTo>
                    <a:pt x="2421172" y="90001"/>
                  </a:lnTo>
                  <a:cubicBezTo>
                    <a:pt x="2421172" y="20803"/>
                    <a:pt x="2346255" y="-22389"/>
                    <a:pt x="2286287" y="12154"/>
                  </a:cubicBezTo>
                  <a:close/>
                  <a:moveTo>
                    <a:pt x="2405042" y="1307928"/>
                  </a:moveTo>
                  <a:cubicBezTo>
                    <a:pt x="2405042" y="1307310"/>
                    <a:pt x="2407515" y="1306019"/>
                    <a:pt x="2408808" y="1306131"/>
                  </a:cubicBezTo>
                  <a:cubicBezTo>
                    <a:pt x="2410100" y="1306243"/>
                    <a:pt x="2411224" y="1307760"/>
                    <a:pt x="2412461" y="1308658"/>
                  </a:cubicBezTo>
                  <a:cubicBezTo>
                    <a:pt x="2411618" y="1309782"/>
                    <a:pt x="2410831" y="1310905"/>
                    <a:pt x="2409988" y="1311972"/>
                  </a:cubicBezTo>
                  <a:cubicBezTo>
                    <a:pt x="2407459" y="1311748"/>
                    <a:pt x="2405211" y="1310849"/>
                    <a:pt x="2405098" y="1307928"/>
                  </a:cubicBezTo>
                  <a:close/>
                  <a:moveTo>
                    <a:pt x="2405660" y="412793"/>
                  </a:moveTo>
                  <a:cubicBezTo>
                    <a:pt x="2404649" y="412569"/>
                    <a:pt x="2404199" y="410154"/>
                    <a:pt x="2403468" y="408749"/>
                  </a:cubicBezTo>
                  <a:cubicBezTo>
                    <a:pt x="2404255" y="407570"/>
                    <a:pt x="2405042" y="406390"/>
                    <a:pt x="2405829" y="405211"/>
                  </a:cubicBezTo>
                  <a:cubicBezTo>
                    <a:pt x="2406896" y="406278"/>
                    <a:pt x="2408583" y="407177"/>
                    <a:pt x="2408920" y="408412"/>
                  </a:cubicBezTo>
                  <a:cubicBezTo>
                    <a:pt x="2409594" y="410940"/>
                    <a:pt x="2408920" y="413524"/>
                    <a:pt x="2405660" y="412737"/>
                  </a:cubicBezTo>
                  <a:close/>
                  <a:moveTo>
                    <a:pt x="2415551" y="138698"/>
                  </a:moveTo>
                  <a:cubicBezTo>
                    <a:pt x="2414484" y="138642"/>
                    <a:pt x="2413528" y="136564"/>
                    <a:pt x="2412516" y="135384"/>
                  </a:cubicBezTo>
                  <a:cubicBezTo>
                    <a:pt x="2413472" y="134092"/>
                    <a:pt x="2414203" y="132183"/>
                    <a:pt x="2415439" y="131790"/>
                  </a:cubicBezTo>
                  <a:cubicBezTo>
                    <a:pt x="2416451" y="131453"/>
                    <a:pt x="2418811" y="132744"/>
                    <a:pt x="2419092" y="133755"/>
                  </a:cubicBezTo>
                  <a:cubicBezTo>
                    <a:pt x="2419879" y="136564"/>
                    <a:pt x="2418643" y="138867"/>
                    <a:pt x="2415551" y="138642"/>
                  </a:cubicBezTo>
                  <a:close/>
                  <a:moveTo>
                    <a:pt x="2401839" y="518725"/>
                  </a:moveTo>
                  <a:cubicBezTo>
                    <a:pt x="2401332" y="515860"/>
                    <a:pt x="2403805" y="513670"/>
                    <a:pt x="2406672" y="513782"/>
                  </a:cubicBezTo>
                  <a:cubicBezTo>
                    <a:pt x="2413079" y="514007"/>
                    <a:pt x="2418530" y="516366"/>
                    <a:pt x="2419710" y="523723"/>
                  </a:cubicBezTo>
                  <a:cubicBezTo>
                    <a:pt x="2420160" y="526644"/>
                    <a:pt x="2417856" y="528385"/>
                    <a:pt x="2414596" y="528835"/>
                  </a:cubicBezTo>
                  <a:cubicBezTo>
                    <a:pt x="2408751" y="527992"/>
                    <a:pt x="2403131" y="526026"/>
                    <a:pt x="2401895" y="518725"/>
                  </a:cubicBezTo>
                  <a:close/>
                  <a:moveTo>
                    <a:pt x="2397623" y="668410"/>
                  </a:moveTo>
                  <a:cubicBezTo>
                    <a:pt x="2394645" y="668410"/>
                    <a:pt x="2394026" y="665602"/>
                    <a:pt x="2394251" y="662849"/>
                  </a:cubicBezTo>
                  <a:cubicBezTo>
                    <a:pt x="2395375" y="659311"/>
                    <a:pt x="2397286" y="656502"/>
                    <a:pt x="2401332" y="657513"/>
                  </a:cubicBezTo>
                  <a:cubicBezTo>
                    <a:pt x="2402344" y="657738"/>
                    <a:pt x="2403580" y="660209"/>
                    <a:pt x="2403524" y="661614"/>
                  </a:cubicBezTo>
                  <a:cubicBezTo>
                    <a:pt x="2403300" y="665264"/>
                    <a:pt x="2401614" y="668522"/>
                    <a:pt x="2397680" y="668466"/>
                  </a:cubicBezTo>
                  <a:close/>
                  <a:moveTo>
                    <a:pt x="2402175" y="3608813"/>
                  </a:moveTo>
                  <a:lnTo>
                    <a:pt x="2402175" y="3608813"/>
                  </a:lnTo>
                  <a:cubicBezTo>
                    <a:pt x="2401332" y="3611228"/>
                    <a:pt x="2400770" y="3613812"/>
                    <a:pt x="2399534" y="3615946"/>
                  </a:cubicBezTo>
                  <a:cubicBezTo>
                    <a:pt x="2397904" y="3618866"/>
                    <a:pt x="2395038" y="3622293"/>
                    <a:pt x="2392060" y="3619203"/>
                  </a:cubicBezTo>
                  <a:cubicBezTo>
                    <a:pt x="2389081" y="3616114"/>
                    <a:pt x="2392453" y="3613194"/>
                    <a:pt x="2395319" y="3611509"/>
                  </a:cubicBezTo>
                  <a:cubicBezTo>
                    <a:pt x="2397398" y="3610273"/>
                    <a:pt x="2399871" y="3609711"/>
                    <a:pt x="2402175" y="3608813"/>
                  </a:cubicBezTo>
                  <a:lnTo>
                    <a:pt x="2402175" y="3608813"/>
                  </a:lnTo>
                  <a:cubicBezTo>
                    <a:pt x="2401782" y="3607128"/>
                    <a:pt x="2400939" y="3605499"/>
                    <a:pt x="2401164" y="3603982"/>
                  </a:cubicBezTo>
                  <a:cubicBezTo>
                    <a:pt x="2401501" y="3601679"/>
                    <a:pt x="2402344" y="3599377"/>
                    <a:pt x="2403412" y="3597355"/>
                  </a:cubicBezTo>
                  <a:cubicBezTo>
                    <a:pt x="2403580" y="3597018"/>
                    <a:pt x="2405885" y="3597916"/>
                    <a:pt x="2407234" y="3598197"/>
                  </a:cubicBezTo>
                  <a:cubicBezTo>
                    <a:pt x="2406616" y="3600500"/>
                    <a:pt x="2406222" y="3602915"/>
                    <a:pt x="2405267" y="3605049"/>
                  </a:cubicBezTo>
                  <a:cubicBezTo>
                    <a:pt x="2404649" y="3606510"/>
                    <a:pt x="2403244" y="3607577"/>
                    <a:pt x="2402175" y="3608813"/>
                  </a:cubicBezTo>
                  <a:close/>
                  <a:moveTo>
                    <a:pt x="2401052" y="2909252"/>
                  </a:moveTo>
                  <a:cubicBezTo>
                    <a:pt x="2402063" y="2908465"/>
                    <a:pt x="2404760" y="2908690"/>
                    <a:pt x="2405885" y="2909532"/>
                  </a:cubicBezTo>
                  <a:cubicBezTo>
                    <a:pt x="2411168" y="2913576"/>
                    <a:pt x="2409369" y="2919081"/>
                    <a:pt x="2407964" y="2924248"/>
                  </a:cubicBezTo>
                  <a:cubicBezTo>
                    <a:pt x="2407065" y="2927618"/>
                    <a:pt x="2406222" y="2931213"/>
                    <a:pt x="2400265" y="2933853"/>
                  </a:cubicBezTo>
                  <a:cubicBezTo>
                    <a:pt x="2399534" y="2929416"/>
                    <a:pt x="2398916" y="2926832"/>
                    <a:pt x="2398747" y="2924192"/>
                  </a:cubicBezTo>
                  <a:cubicBezTo>
                    <a:pt x="2398410" y="2919025"/>
                    <a:pt x="2395937" y="2913352"/>
                    <a:pt x="2401052" y="2909252"/>
                  </a:cubicBezTo>
                  <a:close/>
                  <a:moveTo>
                    <a:pt x="2401950" y="3354825"/>
                  </a:moveTo>
                  <a:cubicBezTo>
                    <a:pt x="2402906" y="3354769"/>
                    <a:pt x="2404031" y="3356959"/>
                    <a:pt x="2405042" y="3358083"/>
                  </a:cubicBezTo>
                  <a:cubicBezTo>
                    <a:pt x="2404705" y="3362071"/>
                    <a:pt x="2402850" y="3364879"/>
                    <a:pt x="2398803" y="3364935"/>
                  </a:cubicBezTo>
                  <a:cubicBezTo>
                    <a:pt x="2397792" y="3364935"/>
                    <a:pt x="2395768" y="3362857"/>
                    <a:pt x="2395768" y="3361734"/>
                  </a:cubicBezTo>
                  <a:cubicBezTo>
                    <a:pt x="2395768" y="3357746"/>
                    <a:pt x="2398017" y="3355050"/>
                    <a:pt x="2401950" y="3354825"/>
                  </a:cubicBezTo>
                  <a:close/>
                  <a:moveTo>
                    <a:pt x="2410606" y="3206769"/>
                  </a:moveTo>
                  <a:cubicBezTo>
                    <a:pt x="2409819" y="3208004"/>
                    <a:pt x="2409032" y="3209240"/>
                    <a:pt x="2408189" y="3210476"/>
                  </a:cubicBezTo>
                  <a:cubicBezTo>
                    <a:pt x="2406952" y="3209521"/>
                    <a:pt x="2405098" y="3208791"/>
                    <a:pt x="2404649" y="3207555"/>
                  </a:cubicBezTo>
                  <a:cubicBezTo>
                    <a:pt x="2403805" y="3204971"/>
                    <a:pt x="2404536" y="3202331"/>
                    <a:pt x="2407908" y="3202837"/>
                  </a:cubicBezTo>
                  <a:cubicBezTo>
                    <a:pt x="2408976" y="3203005"/>
                    <a:pt x="2409706" y="3205364"/>
                    <a:pt x="2410549" y="3206712"/>
                  </a:cubicBezTo>
                  <a:close/>
                  <a:moveTo>
                    <a:pt x="2389924" y="2544390"/>
                  </a:moveTo>
                  <a:cubicBezTo>
                    <a:pt x="2390373" y="2540290"/>
                    <a:pt x="2390710" y="2535291"/>
                    <a:pt x="2395937" y="2534786"/>
                  </a:cubicBezTo>
                  <a:cubicBezTo>
                    <a:pt x="2398691" y="2534561"/>
                    <a:pt x="2399309" y="2537819"/>
                    <a:pt x="2399253" y="2540459"/>
                  </a:cubicBezTo>
                  <a:cubicBezTo>
                    <a:pt x="2398747" y="2543997"/>
                    <a:pt x="2397567" y="2547479"/>
                    <a:pt x="2394195" y="2548715"/>
                  </a:cubicBezTo>
                  <a:cubicBezTo>
                    <a:pt x="2391160" y="2549782"/>
                    <a:pt x="2389586" y="2547199"/>
                    <a:pt x="2389924" y="2544390"/>
                  </a:cubicBezTo>
                  <a:close/>
                  <a:moveTo>
                    <a:pt x="2395768" y="2455871"/>
                  </a:moveTo>
                  <a:cubicBezTo>
                    <a:pt x="2394420" y="2455366"/>
                    <a:pt x="2393520" y="2453568"/>
                    <a:pt x="2392228" y="2452164"/>
                  </a:cubicBezTo>
                  <a:cubicBezTo>
                    <a:pt x="2392060" y="2450423"/>
                    <a:pt x="2393127" y="2449019"/>
                    <a:pt x="2394981" y="2449636"/>
                  </a:cubicBezTo>
                  <a:cubicBezTo>
                    <a:pt x="2396330" y="2450086"/>
                    <a:pt x="2397848" y="2451602"/>
                    <a:pt x="2398354" y="2453006"/>
                  </a:cubicBezTo>
                  <a:cubicBezTo>
                    <a:pt x="2399028" y="2454972"/>
                    <a:pt x="2397623" y="2456489"/>
                    <a:pt x="2395768" y="2455815"/>
                  </a:cubicBezTo>
                  <a:close/>
                  <a:moveTo>
                    <a:pt x="2391553" y="1125666"/>
                  </a:moveTo>
                  <a:cubicBezTo>
                    <a:pt x="2391609" y="1124599"/>
                    <a:pt x="2393465" y="1122914"/>
                    <a:pt x="2394645" y="1122802"/>
                  </a:cubicBezTo>
                  <a:cubicBezTo>
                    <a:pt x="2397398" y="1122521"/>
                    <a:pt x="2399253" y="1124430"/>
                    <a:pt x="2399028" y="1127239"/>
                  </a:cubicBezTo>
                  <a:cubicBezTo>
                    <a:pt x="2398916" y="1128306"/>
                    <a:pt x="2397061" y="1129261"/>
                    <a:pt x="2396162" y="1130103"/>
                  </a:cubicBezTo>
                  <a:cubicBezTo>
                    <a:pt x="2393071" y="1130216"/>
                    <a:pt x="2391441" y="1128474"/>
                    <a:pt x="2391609" y="1125722"/>
                  </a:cubicBezTo>
                  <a:close/>
                  <a:moveTo>
                    <a:pt x="2417687" y="2819609"/>
                  </a:moveTo>
                  <a:cubicBezTo>
                    <a:pt x="2417968" y="2819609"/>
                    <a:pt x="2418249" y="2819609"/>
                    <a:pt x="2418530" y="2819665"/>
                  </a:cubicBezTo>
                  <a:cubicBezTo>
                    <a:pt x="2417800" y="2826686"/>
                    <a:pt x="2417518" y="2833819"/>
                    <a:pt x="2416170" y="2840784"/>
                  </a:cubicBezTo>
                  <a:cubicBezTo>
                    <a:pt x="2415271" y="2845390"/>
                    <a:pt x="2412067" y="2848928"/>
                    <a:pt x="2406784" y="2847131"/>
                  </a:cubicBezTo>
                  <a:cubicBezTo>
                    <a:pt x="2403131" y="2845895"/>
                    <a:pt x="2401220" y="2842301"/>
                    <a:pt x="2402400" y="2838593"/>
                  </a:cubicBezTo>
                  <a:cubicBezTo>
                    <a:pt x="2405491" y="2828764"/>
                    <a:pt x="2403918" y="2819384"/>
                    <a:pt x="2401332" y="2809780"/>
                  </a:cubicBezTo>
                  <a:cubicBezTo>
                    <a:pt x="2399140" y="2801580"/>
                    <a:pt x="2393745" y="2792312"/>
                    <a:pt x="2402400" y="2785291"/>
                  </a:cubicBezTo>
                  <a:cubicBezTo>
                    <a:pt x="2407627" y="2781078"/>
                    <a:pt x="2415945" y="2793660"/>
                    <a:pt x="2417575" y="2808937"/>
                  </a:cubicBezTo>
                  <a:cubicBezTo>
                    <a:pt x="2417968" y="2812476"/>
                    <a:pt x="2417575" y="2816014"/>
                    <a:pt x="2417575" y="2819609"/>
                  </a:cubicBezTo>
                  <a:close/>
                  <a:moveTo>
                    <a:pt x="2399703" y="3684301"/>
                  </a:moveTo>
                  <a:cubicBezTo>
                    <a:pt x="2397173" y="3682785"/>
                    <a:pt x="2397960" y="3679358"/>
                    <a:pt x="2399983" y="3677561"/>
                  </a:cubicBezTo>
                  <a:cubicBezTo>
                    <a:pt x="2406728" y="3671664"/>
                    <a:pt x="2412123" y="3675539"/>
                    <a:pt x="2417743" y="3680650"/>
                  </a:cubicBezTo>
                  <a:cubicBezTo>
                    <a:pt x="2412405" y="3687278"/>
                    <a:pt x="2406278" y="3688177"/>
                    <a:pt x="2399759" y="3684301"/>
                  </a:cubicBezTo>
                  <a:close/>
                  <a:moveTo>
                    <a:pt x="2373063" y="4059441"/>
                  </a:moveTo>
                  <a:cubicBezTo>
                    <a:pt x="2378683" y="4047140"/>
                    <a:pt x="2385933" y="4039951"/>
                    <a:pt x="2393689" y="4033548"/>
                  </a:cubicBezTo>
                  <a:cubicBezTo>
                    <a:pt x="2397623" y="4030346"/>
                    <a:pt x="2401950" y="4032818"/>
                    <a:pt x="2404649" y="4036862"/>
                  </a:cubicBezTo>
                  <a:cubicBezTo>
                    <a:pt x="2407908" y="4041749"/>
                    <a:pt x="2405885" y="4045287"/>
                    <a:pt x="2401164" y="4047421"/>
                  </a:cubicBezTo>
                  <a:cubicBezTo>
                    <a:pt x="2392790" y="4051185"/>
                    <a:pt x="2384304" y="4054667"/>
                    <a:pt x="2373007" y="4059497"/>
                  </a:cubicBezTo>
                  <a:close/>
                  <a:moveTo>
                    <a:pt x="2377953" y="3099153"/>
                  </a:moveTo>
                  <a:cubicBezTo>
                    <a:pt x="2377390" y="3098816"/>
                    <a:pt x="2377222" y="3097748"/>
                    <a:pt x="2376828" y="3097018"/>
                  </a:cubicBezTo>
                  <a:cubicBezTo>
                    <a:pt x="2377278" y="3096400"/>
                    <a:pt x="2377615" y="3095445"/>
                    <a:pt x="2378233" y="3095277"/>
                  </a:cubicBezTo>
                  <a:cubicBezTo>
                    <a:pt x="2380200" y="3094603"/>
                    <a:pt x="2381718" y="3095558"/>
                    <a:pt x="2381550" y="3097636"/>
                  </a:cubicBezTo>
                  <a:cubicBezTo>
                    <a:pt x="2381381" y="3099602"/>
                    <a:pt x="2379751" y="3100220"/>
                    <a:pt x="2377897" y="3099153"/>
                  </a:cubicBezTo>
                  <a:close/>
                  <a:moveTo>
                    <a:pt x="2384360" y="3859543"/>
                  </a:moveTo>
                  <a:cubicBezTo>
                    <a:pt x="2385484" y="3860385"/>
                    <a:pt x="2386495" y="3862238"/>
                    <a:pt x="2386495" y="3863699"/>
                  </a:cubicBezTo>
                  <a:cubicBezTo>
                    <a:pt x="2386495" y="3865833"/>
                    <a:pt x="2384697" y="3866788"/>
                    <a:pt x="2382955" y="3865496"/>
                  </a:cubicBezTo>
                  <a:cubicBezTo>
                    <a:pt x="2381830" y="3864654"/>
                    <a:pt x="2381437" y="3862800"/>
                    <a:pt x="2380707" y="3861396"/>
                  </a:cubicBezTo>
                  <a:cubicBezTo>
                    <a:pt x="2381212" y="3859262"/>
                    <a:pt x="2382674" y="3858307"/>
                    <a:pt x="2384360" y="3859543"/>
                  </a:cubicBezTo>
                  <a:close/>
                  <a:moveTo>
                    <a:pt x="2368736" y="2042650"/>
                  </a:moveTo>
                  <a:cubicBezTo>
                    <a:pt x="2365307" y="2042257"/>
                    <a:pt x="2360811" y="2042200"/>
                    <a:pt x="2361654" y="2037202"/>
                  </a:cubicBezTo>
                  <a:cubicBezTo>
                    <a:pt x="2362329" y="2033270"/>
                    <a:pt x="2366769" y="2032764"/>
                    <a:pt x="2370197" y="2032484"/>
                  </a:cubicBezTo>
                  <a:cubicBezTo>
                    <a:pt x="2373738" y="2032203"/>
                    <a:pt x="2378009" y="2032484"/>
                    <a:pt x="2377053" y="2037595"/>
                  </a:cubicBezTo>
                  <a:cubicBezTo>
                    <a:pt x="2376323" y="2041583"/>
                    <a:pt x="2372333" y="2042313"/>
                    <a:pt x="2368736" y="2042650"/>
                  </a:cubicBezTo>
                  <a:close/>
                  <a:moveTo>
                    <a:pt x="2370871" y="906165"/>
                  </a:moveTo>
                  <a:cubicBezTo>
                    <a:pt x="2370759" y="903132"/>
                    <a:pt x="2373175" y="901672"/>
                    <a:pt x="2375592" y="900942"/>
                  </a:cubicBezTo>
                  <a:cubicBezTo>
                    <a:pt x="2378121" y="900211"/>
                    <a:pt x="2381269" y="900492"/>
                    <a:pt x="2380650" y="903975"/>
                  </a:cubicBezTo>
                  <a:cubicBezTo>
                    <a:pt x="2380313" y="905772"/>
                    <a:pt x="2377053" y="907064"/>
                    <a:pt x="2375367" y="908356"/>
                  </a:cubicBezTo>
                  <a:cubicBezTo>
                    <a:pt x="2373400" y="907457"/>
                    <a:pt x="2370871" y="906839"/>
                    <a:pt x="2370871" y="906109"/>
                  </a:cubicBezTo>
                  <a:close/>
                  <a:moveTo>
                    <a:pt x="2379470" y="679587"/>
                  </a:moveTo>
                  <a:cubicBezTo>
                    <a:pt x="2380482" y="679250"/>
                    <a:pt x="2382786" y="680430"/>
                    <a:pt x="2383179" y="681441"/>
                  </a:cubicBezTo>
                  <a:cubicBezTo>
                    <a:pt x="2384191" y="684024"/>
                    <a:pt x="2382955" y="686159"/>
                    <a:pt x="2380425" y="687338"/>
                  </a:cubicBezTo>
                  <a:cubicBezTo>
                    <a:pt x="2379133" y="686720"/>
                    <a:pt x="2376997" y="686383"/>
                    <a:pt x="2376660" y="685372"/>
                  </a:cubicBezTo>
                  <a:cubicBezTo>
                    <a:pt x="2375648" y="682789"/>
                    <a:pt x="2376941" y="680373"/>
                    <a:pt x="2379470" y="679587"/>
                  </a:cubicBezTo>
                  <a:close/>
                  <a:moveTo>
                    <a:pt x="2383741" y="1244459"/>
                  </a:moveTo>
                  <a:cubicBezTo>
                    <a:pt x="2385090" y="1244459"/>
                    <a:pt x="2386889" y="1245471"/>
                    <a:pt x="2387676" y="1246594"/>
                  </a:cubicBezTo>
                  <a:cubicBezTo>
                    <a:pt x="2388912" y="1248335"/>
                    <a:pt x="2387956" y="1250189"/>
                    <a:pt x="2385933" y="1250189"/>
                  </a:cubicBezTo>
                  <a:cubicBezTo>
                    <a:pt x="2384584" y="1250189"/>
                    <a:pt x="2383235" y="1248840"/>
                    <a:pt x="2381887" y="1248110"/>
                  </a:cubicBezTo>
                  <a:cubicBezTo>
                    <a:pt x="2381100" y="1246088"/>
                    <a:pt x="2381718" y="1244403"/>
                    <a:pt x="2383741" y="1244459"/>
                  </a:cubicBezTo>
                  <a:close/>
                  <a:moveTo>
                    <a:pt x="2379414" y="4427055"/>
                  </a:moveTo>
                  <a:cubicBezTo>
                    <a:pt x="2378683" y="4426718"/>
                    <a:pt x="2377615" y="4426549"/>
                    <a:pt x="2377335" y="4425931"/>
                  </a:cubicBezTo>
                  <a:cubicBezTo>
                    <a:pt x="2376492" y="4424134"/>
                    <a:pt x="2377335" y="4422674"/>
                    <a:pt x="2379358" y="4422337"/>
                  </a:cubicBezTo>
                  <a:cubicBezTo>
                    <a:pt x="2379976" y="4422224"/>
                    <a:pt x="2381156" y="4422786"/>
                    <a:pt x="2381437" y="4423404"/>
                  </a:cubicBezTo>
                  <a:cubicBezTo>
                    <a:pt x="2382280" y="4425257"/>
                    <a:pt x="2381437" y="4426549"/>
                    <a:pt x="2379414" y="4427055"/>
                  </a:cubicBezTo>
                  <a:close/>
                  <a:moveTo>
                    <a:pt x="2375255" y="4451488"/>
                  </a:moveTo>
                  <a:cubicBezTo>
                    <a:pt x="2375705" y="4450869"/>
                    <a:pt x="2376098" y="4449915"/>
                    <a:pt x="2376660" y="4449690"/>
                  </a:cubicBezTo>
                  <a:cubicBezTo>
                    <a:pt x="2378683" y="4449016"/>
                    <a:pt x="2379976" y="4449971"/>
                    <a:pt x="2380032" y="4452105"/>
                  </a:cubicBezTo>
                  <a:cubicBezTo>
                    <a:pt x="2380032" y="4452723"/>
                    <a:pt x="2379302" y="4453678"/>
                    <a:pt x="2378683" y="4453903"/>
                  </a:cubicBezTo>
                  <a:cubicBezTo>
                    <a:pt x="2376660" y="4454520"/>
                    <a:pt x="2375480" y="4453622"/>
                    <a:pt x="2375255" y="4451488"/>
                  </a:cubicBezTo>
                  <a:close/>
                  <a:moveTo>
                    <a:pt x="2369129" y="4208059"/>
                  </a:moveTo>
                  <a:cubicBezTo>
                    <a:pt x="2369129" y="4207385"/>
                    <a:pt x="2369803" y="4206206"/>
                    <a:pt x="2370309" y="4206094"/>
                  </a:cubicBezTo>
                  <a:cubicBezTo>
                    <a:pt x="2372276" y="4205700"/>
                    <a:pt x="2373344" y="4206768"/>
                    <a:pt x="2373400" y="4208789"/>
                  </a:cubicBezTo>
                  <a:cubicBezTo>
                    <a:pt x="2373007" y="4209463"/>
                    <a:pt x="2372669" y="4210643"/>
                    <a:pt x="2372164" y="4210755"/>
                  </a:cubicBezTo>
                  <a:cubicBezTo>
                    <a:pt x="2370253" y="4211148"/>
                    <a:pt x="2369073" y="4210081"/>
                    <a:pt x="2369129" y="4208059"/>
                  </a:cubicBezTo>
                  <a:close/>
                  <a:moveTo>
                    <a:pt x="2366094" y="3807700"/>
                  </a:moveTo>
                  <a:cubicBezTo>
                    <a:pt x="2367162" y="3806689"/>
                    <a:pt x="2368904" y="3805847"/>
                    <a:pt x="2370253" y="3805959"/>
                  </a:cubicBezTo>
                  <a:cubicBezTo>
                    <a:pt x="2371264" y="3806071"/>
                    <a:pt x="2372108" y="3807813"/>
                    <a:pt x="2372838" y="3808711"/>
                  </a:cubicBezTo>
                  <a:cubicBezTo>
                    <a:pt x="2371826" y="3811744"/>
                    <a:pt x="2369466" y="3812025"/>
                    <a:pt x="2367049" y="3811407"/>
                  </a:cubicBezTo>
                  <a:cubicBezTo>
                    <a:pt x="2365082" y="3810902"/>
                    <a:pt x="2364577" y="3809104"/>
                    <a:pt x="2366038" y="3807644"/>
                  </a:cubicBezTo>
                  <a:close/>
                  <a:moveTo>
                    <a:pt x="2361935" y="3190649"/>
                  </a:moveTo>
                  <a:cubicBezTo>
                    <a:pt x="2361204" y="3190929"/>
                    <a:pt x="2359799" y="3189132"/>
                    <a:pt x="2358675" y="3188290"/>
                  </a:cubicBezTo>
                  <a:cubicBezTo>
                    <a:pt x="2358788" y="3185425"/>
                    <a:pt x="2360305" y="3183628"/>
                    <a:pt x="2363059" y="3183740"/>
                  </a:cubicBezTo>
                  <a:cubicBezTo>
                    <a:pt x="2364970" y="3183740"/>
                    <a:pt x="2365869" y="3185481"/>
                    <a:pt x="2365026" y="3187335"/>
                  </a:cubicBezTo>
                  <a:cubicBezTo>
                    <a:pt x="2364408" y="3188683"/>
                    <a:pt x="2363228" y="3190255"/>
                    <a:pt x="2361935" y="3190705"/>
                  </a:cubicBezTo>
                  <a:close/>
                  <a:moveTo>
                    <a:pt x="2346424" y="3487436"/>
                  </a:moveTo>
                  <a:cubicBezTo>
                    <a:pt x="2346929" y="3486200"/>
                    <a:pt x="2349065" y="3484627"/>
                    <a:pt x="2350076" y="3484908"/>
                  </a:cubicBezTo>
                  <a:cubicBezTo>
                    <a:pt x="2353111" y="3485694"/>
                    <a:pt x="2353561" y="3488615"/>
                    <a:pt x="2352550" y="3491199"/>
                  </a:cubicBezTo>
                  <a:cubicBezTo>
                    <a:pt x="2352099" y="3492435"/>
                    <a:pt x="2350133" y="3493052"/>
                    <a:pt x="2348840" y="3493895"/>
                  </a:cubicBezTo>
                  <a:cubicBezTo>
                    <a:pt x="2345805" y="3492659"/>
                    <a:pt x="2345356" y="3490019"/>
                    <a:pt x="2346367" y="3487436"/>
                  </a:cubicBezTo>
                  <a:close/>
                  <a:moveTo>
                    <a:pt x="2341759" y="2999737"/>
                  </a:moveTo>
                  <a:cubicBezTo>
                    <a:pt x="2340747" y="2998501"/>
                    <a:pt x="2339679" y="2997322"/>
                    <a:pt x="2338443" y="2995861"/>
                  </a:cubicBezTo>
                  <a:cubicBezTo>
                    <a:pt x="2339510" y="2994907"/>
                    <a:pt x="2340579" y="2993896"/>
                    <a:pt x="2341646" y="2992885"/>
                  </a:cubicBezTo>
                  <a:cubicBezTo>
                    <a:pt x="2342714" y="2994120"/>
                    <a:pt x="2344344" y="2995187"/>
                    <a:pt x="2344569" y="2996535"/>
                  </a:cubicBezTo>
                  <a:cubicBezTo>
                    <a:pt x="2344737" y="2997434"/>
                    <a:pt x="2342770" y="2998670"/>
                    <a:pt x="2341759" y="2999737"/>
                  </a:cubicBezTo>
                  <a:close/>
                  <a:moveTo>
                    <a:pt x="2332879" y="3301972"/>
                  </a:moveTo>
                  <a:cubicBezTo>
                    <a:pt x="2332598" y="3300848"/>
                    <a:pt x="2333722" y="3298489"/>
                    <a:pt x="2334677" y="3298153"/>
                  </a:cubicBezTo>
                  <a:cubicBezTo>
                    <a:pt x="2337263" y="3297254"/>
                    <a:pt x="2339117" y="3298883"/>
                    <a:pt x="2340128" y="3301410"/>
                  </a:cubicBezTo>
                  <a:cubicBezTo>
                    <a:pt x="2339510" y="3302758"/>
                    <a:pt x="2339173" y="3304893"/>
                    <a:pt x="2338218" y="3305230"/>
                  </a:cubicBezTo>
                  <a:cubicBezTo>
                    <a:pt x="2335633" y="3306128"/>
                    <a:pt x="2333497" y="3304556"/>
                    <a:pt x="2332879" y="3301972"/>
                  </a:cubicBezTo>
                  <a:close/>
                  <a:moveTo>
                    <a:pt x="2323100" y="2820901"/>
                  </a:moveTo>
                  <a:cubicBezTo>
                    <a:pt x="2322144" y="2817868"/>
                    <a:pt x="2324280" y="2815958"/>
                    <a:pt x="2326809" y="2815003"/>
                  </a:cubicBezTo>
                  <a:cubicBezTo>
                    <a:pt x="2329451" y="2813992"/>
                    <a:pt x="2332317" y="2814329"/>
                    <a:pt x="2332598" y="2817699"/>
                  </a:cubicBezTo>
                  <a:cubicBezTo>
                    <a:pt x="2332823" y="2820732"/>
                    <a:pt x="2330069" y="2821968"/>
                    <a:pt x="2327483" y="2822698"/>
                  </a:cubicBezTo>
                  <a:cubicBezTo>
                    <a:pt x="2325966" y="2822137"/>
                    <a:pt x="2323437" y="2821912"/>
                    <a:pt x="2323100" y="2820957"/>
                  </a:cubicBezTo>
                  <a:close/>
                  <a:moveTo>
                    <a:pt x="2328214" y="2555174"/>
                  </a:moveTo>
                  <a:cubicBezTo>
                    <a:pt x="2327483" y="2554837"/>
                    <a:pt x="2326416" y="2554725"/>
                    <a:pt x="2326078" y="2554107"/>
                  </a:cubicBezTo>
                  <a:cubicBezTo>
                    <a:pt x="2325011" y="2552198"/>
                    <a:pt x="2325572" y="2550681"/>
                    <a:pt x="2327483" y="2550232"/>
                  </a:cubicBezTo>
                  <a:cubicBezTo>
                    <a:pt x="2328102" y="2550063"/>
                    <a:pt x="2329282" y="2550625"/>
                    <a:pt x="2329619" y="2551243"/>
                  </a:cubicBezTo>
                  <a:cubicBezTo>
                    <a:pt x="2330687" y="2553152"/>
                    <a:pt x="2330125" y="2554500"/>
                    <a:pt x="2328214" y="2555174"/>
                  </a:cubicBezTo>
                  <a:close/>
                  <a:moveTo>
                    <a:pt x="2316693" y="3116283"/>
                  </a:moveTo>
                  <a:cubicBezTo>
                    <a:pt x="2317760" y="3113756"/>
                    <a:pt x="2319672" y="3112296"/>
                    <a:pt x="2322200" y="3113138"/>
                  </a:cubicBezTo>
                  <a:cubicBezTo>
                    <a:pt x="2322875" y="3113363"/>
                    <a:pt x="2323549" y="3116115"/>
                    <a:pt x="2323100" y="3117070"/>
                  </a:cubicBezTo>
                  <a:cubicBezTo>
                    <a:pt x="2322482" y="3118249"/>
                    <a:pt x="2320683" y="3119316"/>
                    <a:pt x="2319390" y="3119316"/>
                  </a:cubicBezTo>
                  <a:cubicBezTo>
                    <a:pt x="2318491" y="3119316"/>
                    <a:pt x="2317592" y="3117407"/>
                    <a:pt x="2316749" y="3116340"/>
                  </a:cubicBezTo>
                  <a:close/>
                  <a:moveTo>
                    <a:pt x="2292245" y="2897401"/>
                  </a:moveTo>
                  <a:cubicBezTo>
                    <a:pt x="2300113" y="2901557"/>
                    <a:pt x="2307981" y="2905657"/>
                    <a:pt x="2320852" y="2912397"/>
                  </a:cubicBezTo>
                  <a:cubicBezTo>
                    <a:pt x="2303260" y="2915149"/>
                    <a:pt x="2296797" y="2908128"/>
                    <a:pt x="2292245" y="2897401"/>
                  </a:cubicBezTo>
                  <a:close/>
                  <a:moveTo>
                    <a:pt x="2316411" y="2081068"/>
                  </a:moveTo>
                  <a:cubicBezTo>
                    <a:pt x="2315513" y="2080057"/>
                    <a:pt x="2313995" y="2079046"/>
                    <a:pt x="2313489" y="2077642"/>
                  </a:cubicBezTo>
                  <a:cubicBezTo>
                    <a:pt x="2312814" y="2075732"/>
                    <a:pt x="2314220" y="2074216"/>
                    <a:pt x="2316075" y="2074834"/>
                  </a:cubicBezTo>
                  <a:cubicBezTo>
                    <a:pt x="2317423" y="2075283"/>
                    <a:pt x="2318885" y="2076799"/>
                    <a:pt x="2319390" y="2078147"/>
                  </a:cubicBezTo>
                  <a:cubicBezTo>
                    <a:pt x="2320065" y="2080057"/>
                    <a:pt x="2318828" y="2081180"/>
                    <a:pt x="2316411" y="2081068"/>
                  </a:cubicBezTo>
                  <a:close/>
                  <a:moveTo>
                    <a:pt x="2262570" y="2517486"/>
                  </a:moveTo>
                  <a:cubicBezTo>
                    <a:pt x="2262570" y="2517486"/>
                    <a:pt x="2260547" y="2515352"/>
                    <a:pt x="2260210" y="2513049"/>
                  </a:cubicBezTo>
                  <a:cubicBezTo>
                    <a:pt x="2259704" y="2509792"/>
                    <a:pt x="2262514" y="2508668"/>
                    <a:pt x="2264987" y="2509679"/>
                  </a:cubicBezTo>
                  <a:cubicBezTo>
                    <a:pt x="2267066" y="2510522"/>
                    <a:pt x="2269764" y="2512431"/>
                    <a:pt x="2270214" y="2514341"/>
                  </a:cubicBezTo>
                  <a:cubicBezTo>
                    <a:pt x="2270944" y="2517543"/>
                    <a:pt x="2268134" y="2518160"/>
                    <a:pt x="2262570" y="2517486"/>
                  </a:cubicBezTo>
                  <a:close/>
                  <a:moveTo>
                    <a:pt x="2267685" y="3296355"/>
                  </a:moveTo>
                  <a:cubicBezTo>
                    <a:pt x="2269708" y="3295681"/>
                    <a:pt x="2271001" y="3296580"/>
                    <a:pt x="2271057" y="3298714"/>
                  </a:cubicBezTo>
                  <a:cubicBezTo>
                    <a:pt x="2271057" y="3299332"/>
                    <a:pt x="2270326" y="3300287"/>
                    <a:pt x="2269708" y="3300511"/>
                  </a:cubicBezTo>
                  <a:cubicBezTo>
                    <a:pt x="2267741" y="3301185"/>
                    <a:pt x="2266504" y="3300231"/>
                    <a:pt x="2266224" y="3298153"/>
                  </a:cubicBezTo>
                  <a:cubicBezTo>
                    <a:pt x="2266673" y="3297535"/>
                    <a:pt x="2267066" y="3296580"/>
                    <a:pt x="2267629" y="3296355"/>
                  </a:cubicBezTo>
                  <a:close/>
                  <a:moveTo>
                    <a:pt x="2269933" y="1731877"/>
                  </a:moveTo>
                  <a:cubicBezTo>
                    <a:pt x="2268584" y="1732664"/>
                    <a:pt x="2267179" y="1734012"/>
                    <a:pt x="2265774" y="1734012"/>
                  </a:cubicBezTo>
                  <a:cubicBezTo>
                    <a:pt x="2263694" y="1734012"/>
                    <a:pt x="2262739" y="1732158"/>
                    <a:pt x="2263975" y="1730361"/>
                  </a:cubicBezTo>
                  <a:cubicBezTo>
                    <a:pt x="2264762" y="1729181"/>
                    <a:pt x="2266617" y="1728170"/>
                    <a:pt x="2267966" y="1728114"/>
                  </a:cubicBezTo>
                  <a:cubicBezTo>
                    <a:pt x="2270045" y="1728114"/>
                    <a:pt x="2270719" y="1729799"/>
                    <a:pt x="2269876" y="1731877"/>
                  </a:cubicBezTo>
                  <a:close/>
                  <a:moveTo>
                    <a:pt x="2259817" y="4091737"/>
                  </a:moveTo>
                  <a:cubicBezTo>
                    <a:pt x="2259142" y="4092804"/>
                    <a:pt x="2256051" y="4093703"/>
                    <a:pt x="2255433" y="4093085"/>
                  </a:cubicBezTo>
                  <a:cubicBezTo>
                    <a:pt x="2249363" y="4087524"/>
                    <a:pt x="2251330" y="4080728"/>
                    <a:pt x="2253184" y="4074045"/>
                  </a:cubicBezTo>
                  <a:cubicBezTo>
                    <a:pt x="2253353" y="4073426"/>
                    <a:pt x="2254477" y="4073034"/>
                    <a:pt x="2256332" y="4071742"/>
                  </a:cubicBezTo>
                  <a:cubicBezTo>
                    <a:pt x="2262233" y="4077527"/>
                    <a:pt x="2264706" y="4083818"/>
                    <a:pt x="2259817" y="4091737"/>
                  </a:cubicBezTo>
                  <a:close/>
                  <a:moveTo>
                    <a:pt x="2250543" y="2565397"/>
                  </a:moveTo>
                  <a:cubicBezTo>
                    <a:pt x="2250656" y="2564723"/>
                    <a:pt x="2251723" y="2563936"/>
                    <a:pt x="2252454" y="2563824"/>
                  </a:cubicBezTo>
                  <a:cubicBezTo>
                    <a:pt x="2254590" y="2563375"/>
                    <a:pt x="2255714" y="2564554"/>
                    <a:pt x="2255320" y="2566801"/>
                  </a:cubicBezTo>
                  <a:cubicBezTo>
                    <a:pt x="2255208" y="2567475"/>
                    <a:pt x="2254084" y="2567924"/>
                    <a:pt x="2253466" y="2568430"/>
                  </a:cubicBezTo>
                  <a:cubicBezTo>
                    <a:pt x="2251330" y="2568711"/>
                    <a:pt x="2250206" y="2567644"/>
                    <a:pt x="2250599" y="2565397"/>
                  </a:cubicBezTo>
                  <a:close/>
                  <a:moveTo>
                    <a:pt x="2252341" y="1652008"/>
                  </a:moveTo>
                  <a:cubicBezTo>
                    <a:pt x="2266448" y="1638528"/>
                    <a:pt x="2269034" y="1637292"/>
                    <a:pt x="2274429" y="1641448"/>
                  </a:cubicBezTo>
                  <a:cubicBezTo>
                    <a:pt x="2275553" y="1642291"/>
                    <a:pt x="2276733" y="1644931"/>
                    <a:pt x="2276227" y="1645942"/>
                  </a:cubicBezTo>
                  <a:cubicBezTo>
                    <a:pt x="2272349" y="1654086"/>
                    <a:pt x="2263863" y="1649930"/>
                    <a:pt x="2257962" y="1652963"/>
                  </a:cubicBezTo>
                  <a:cubicBezTo>
                    <a:pt x="2257343" y="1653300"/>
                    <a:pt x="2256332" y="1652738"/>
                    <a:pt x="2252341" y="1652008"/>
                  </a:cubicBezTo>
                  <a:close/>
                  <a:moveTo>
                    <a:pt x="2293032" y="2627237"/>
                  </a:moveTo>
                  <a:cubicBezTo>
                    <a:pt x="2283197" y="2626450"/>
                    <a:pt x="2277688" y="2624316"/>
                    <a:pt x="2272855" y="2613588"/>
                  </a:cubicBezTo>
                  <a:cubicBezTo>
                    <a:pt x="2282072" y="2617070"/>
                    <a:pt x="2288198" y="2618138"/>
                    <a:pt x="2293032" y="2627237"/>
                  </a:cubicBezTo>
                  <a:close/>
                  <a:moveTo>
                    <a:pt x="2289154" y="2240751"/>
                  </a:moveTo>
                  <a:cubicBezTo>
                    <a:pt x="2286231" y="2240639"/>
                    <a:pt x="2284602" y="2238561"/>
                    <a:pt x="2284770" y="2235359"/>
                  </a:cubicBezTo>
                  <a:cubicBezTo>
                    <a:pt x="2286569" y="2230248"/>
                    <a:pt x="2290728" y="2229293"/>
                    <a:pt x="2295280" y="2229574"/>
                  </a:cubicBezTo>
                  <a:cubicBezTo>
                    <a:pt x="2298090" y="2229799"/>
                    <a:pt x="2300787" y="2231484"/>
                    <a:pt x="2299720" y="2234629"/>
                  </a:cubicBezTo>
                  <a:cubicBezTo>
                    <a:pt x="2298090" y="2239403"/>
                    <a:pt x="2293762" y="2240920"/>
                    <a:pt x="2289210" y="2240751"/>
                  </a:cubicBezTo>
                  <a:close/>
                  <a:moveTo>
                    <a:pt x="2305565" y="3436043"/>
                  </a:moveTo>
                  <a:cubicBezTo>
                    <a:pt x="2299270" y="3435930"/>
                    <a:pt x="2294212" y="3444411"/>
                    <a:pt x="2285332" y="3437447"/>
                  </a:cubicBezTo>
                  <a:cubicBezTo>
                    <a:pt x="2292133" y="3429639"/>
                    <a:pt x="2298202" y="3428179"/>
                    <a:pt x="2305565" y="3436043"/>
                  </a:cubicBezTo>
                  <a:close/>
                  <a:moveTo>
                    <a:pt x="2288929" y="4544051"/>
                  </a:moveTo>
                  <a:cubicBezTo>
                    <a:pt x="2290446" y="4544725"/>
                    <a:pt x="2293481" y="4545006"/>
                    <a:pt x="2294493" y="4546690"/>
                  </a:cubicBezTo>
                  <a:cubicBezTo>
                    <a:pt x="2296291" y="4549555"/>
                    <a:pt x="2293762" y="4551465"/>
                    <a:pt x="2291233" y="4551409"/>
                  </a:cubicBezTo>
                  <a:cubicBezTo>
                    <a:pt x="2289041" y="4551409"/>
                    <a:pt x="2285951" y="4550510"/>
                    <a:pt x="2284882" y="4548881"/>
                  </a:cubicBezTo>
                  <a:cubicBezTo>
                    <a:pt x="2282803" y="4545792"/>
                    <a:pt x="2285726" y="4544893"/>
                    <a:pt x="2288929" y="4544051"/>
                  </a:cubicBezTo>
                  <a:close/>
                  <a:moveTo>
                    <a:pt x="2275665" y="4387625"/>
                  </a:moveTo>
                  <a:cubicBezTo>
                    <a:pt x="2277520" y="4387457"/>
                    <a:pt x="2280162" y="4389648"/>
                    <a:pt x="2281510" y="4391501"/>
                  </a:cubicBezTo>
                  <a:cubicBezTo>
                    <a:pt x="2283140" y="4393804"/>
                    <a:pt x="2282634" y="4396444"/>
                    <a:pt x="2279600" y="4397679"/>
                  </a:cubicBezTo>
                  <a:cubicBezTo>
                    <a:pt x="2276733" y="4397791"/>
                    <a:pt x="2274822" y="4396163"/>
                    <a:pt x="2273642" y="4393691"/>
                  </a:cubicBezTo>
                  <a:cubicBezTo>
                    <a:pt x="2272462" y="4391108"/>
                    <a:pt x="2272575" y="4387906"/>
                    <a:pt x="2275665" y="4387625"/>
                  </a:cubicBezTo>
                  <a:close/>
                  <a:moveTo>
                    <a:pt x="2273193" y="3550118"/>
                  </a:moveTo>
                  <a:cubicBezTo>
                    <a:pt x="2277295" y="3548264"/>
                    <a:pt x="2279487" y="3551129"/>
                    <a:pt x="2279824" y="3555061"/>
                  </a:cubicBezTo>
                  <a:cubicBezTo>
                    <a:pt x="2280162" y="3558599"/>
                    <a:pt x="2279206" y="3561857"/>
                    <a:pt x="2275609" y="3563486"/>
                  </a:cubicBezTo>
                  <a:cubicBezTo>
                    <a:pt x="2272631" y="3563654"/>
                    <a:pt x="2271169" y="3561688"/>
                    <a:pt x="2270439" y="3559105"/>
                  </a:cubicBezTo>
                  <a:cubicBezTo>
                    <a:pt x="2269427" y="3555510"/>
                    <a:pt x="2269652" y="3551747"/>
                    <a:pt x="2273193" y="3550118"/>
                  </a:cubicBezTo>
                  <a:close/>
                  <a:moveTo>
                    <a:pt x="2268809" y="3330280"/>
                  </a:moveTo>
                  <a:cubicBezTo>
                    <a:pt x="2267179" y="3328988"/>
                    <a:pt x="2267235" y="3327359"/>
                    <a:pt x="2268978" y="3326124"/>
                  </a:cubicBezTo>
                  <a:cubicBezTo>
                    <a:pt x="2269483" y="3325730"/>
                    <a:pt x="2270663" y="3325675"/>
                    <a:pt x="2271113" y="3326067"/>
                  </a:cubicBezTo>
                  <a:cubicBezTo>
                    <a:pt x="2272686" y="3327359"/>
                    <a:pt x="2272575" y="3328876"/>
                    <a:pt x="2270888" y="3330336"/>
                  </a:cubicBezTo>
                  <a:cubicBezTo>
                    <a:pt x="2270214" y="3330336"/>
                    <a:pt x="2269258" y="3330673"/>
                    <a:pt x="2268809" y="3330280"/>
                  </a:cubicBezTo>
                  <a:close/>
                  <a:moveTo>
                    <a:pt x="2259592" y="4613529"/>
                  </a:moveTo>
                  <a:cubicBezTo>
                    <a:pt x="2260097" y="4610721"/>
                    <a:pt x="2261840" y="4608418"/>
                    <a:pt x="2264706" y="4608699"/>
                  </a:cubicBezTo>
                  <a:cubicBezTo>
                    <a:pt x="2267741" y="4608980"/>
                    <a:pt x="2268640" y="4611676"/>
                    <a:pt x="2268134" y="4614484"/>
                  </a:cubicBezTo>
                  <a:cubicBezTo>
                    <a:pt x="2267629" y="4617293"/>
                    <a:pt x="2265942" y="4619146"/>
                    <a:pt x="2262964" y="4619371"/>
                  </a:cubicBezTo>
                  <a:cubicBezTo>
                    <a:pt x="2259929" y="4618585"/>
                    <a:pt x="2259030" y="4616338"/>
                    <a:pt x="2259535" y="4613529"/>
                  </a:cubicBezTo>
                  <a:close/>
                  <a:moveTo>
                    <a:pt x="2234245" y="940315"/>
                  </a:moveTo>
                  <a:cubicBezTo>
                    <a:pt x="2235875" y="941607"/>
                    <a:pt x="2235706" y="943123"/>
                    <a:pt x="2234020" y="944583"/>
                  </a:cubicBezTo>
                  <a:cubicBezTo>
                    <a:pt x="2233345" y="944583"/>
                    <a:pt x="2232390" y="944920"/>
                    <a:pt x="2231884" y="944527"/>
                  </a:cubicBezTo>
                  <a:cubicBezTo>
                    <a:pt x="2230254" y="943235"/>
                    <a:pt x="2230311" y="941607"/>
                    <a:pt x="2232053" y="940371"/>
                  </a:cubicBezTo>
                  <a:cubicBezTo>
                    <a:pt x="2232559" y="939978"/>
                    <a:pt x="2233795" y="939922"/>
                    <a:pt x="2234245" y="940315"/>
                  </a:cubicBezTo>
                  <a:close/>
                  <a:moveTo>
                    <a:pt x="2232390" y="565849"/>
                  </a:moveTo>
                  <a:cubicBezTo>
                    <a:pt x="2231041" y="567590"/>
                    <a:pt x="2229580" y="567759"/>
                    <a:pt x="2228231" y="566074"/>
                  </a:cubicBezTo>
                  <a:cubicBezTo>
                    <a:pt x="2227837" y="565624"/>
                    <a:pt x="2227894" y="564332"/>
                    <a:pt x="2228231" y="563827"/>
                  </a:cubicBezTo>
                  <a:cubicBezTo>
                    <a:pt x="2229411" y="562029"/>
                    <a:pt x="2230985" y="561917"/>
                    <a:pt x="2232278" y="563546"/>
                  </a:cubicBezTo>
                  <a:cubicBezTo>
                    <a:pt x="2232671" y="563995"/>
                    <a:pt x="2232334" y="565062"/>
                    <a:pt x="2232278" y="565849"/>
                  </a:cubicBezTo>
                  <a:close/>
                  <a:moveTo>
                    <a:pt x="2237729" y="1546638"/>
                  </a:moveTo>
                  <a:cubicBezTo>
                    <a:pt x="2236043" y="1531529"/>
                    <a:pt x="2221375" y="1519734"/>
                    <a:pt x="2227725" y="1499627"/>
                  </a:cubicBezTo>
                  <a:cubicBezTo>
                    <a:pt x="2239190" y="1522318"/>
                    <a:pt x="2239415" y="1523217"/>
                    <a:pt x="2237729" y="1546638"/>
                  </a:cubicBezTo>
                  <a:close/>
                  <a:moveTo>
                    <a:pt x="2174727" y="2457893"/>
                  </a:moveTo>
                  <a:cubicBezTo>
                    <a:pt x="2175570" y="2456657"/>
                    <a:pt x="2177143" y="2455422"/>
                    <a:pt x="2178493" y="2455309"/>
                  </a:cubicBezTo>
                  <a:cubicBezTo>
                    <a:pt x="2180516" y="2455141"/>
                    <a:pt x="2181134" y="2456770"/>
                    <a:pt x="2180122" y="2458792"/>
                  </a:cubicBezTo>
                  <a:cubicBezTo>
                    <a:pt x="2178830" y="2459690"/>
                    <a:pt x="2177650" y="2461263"/>
                    <a:pt x="2176301" y="2461376"/>
                  </a:cubicBezTo>
                  <a:cubicBezTo>
                    <a:pt x="2174278" y="2461544"/>
                    <a:pt x="2173491" y="2459746"/>
                    <a:pt x="2174727" y="2457949"/>
                  </a:cubicBezTo>
                  <a:close/>
                  <a:moveTo>
                    <a:pt x="2176750" y="2811633"/>
                  </a:moveTo>
                  <a:cubicBezTo>
                    <a:pt x="2180291" y="2811353"/>
                    <a:pt x="2184337" y="2812476"/>
                    <a:pt x="2184113" y="2816857"/>
                  </a:cubicBezTo>
                  <a:cubicBezTo>
                    <a:pt x="2183888" y="2821800"/>
                    <a:pt x="2179167" y="2823653"/>
                    <a:pt x="2175345" y="2825394"/>
                  </a:cubicBezTo>
                  <a:cubicBezTo>
                    <a:pt x="2171748" y="2827023"/>
                    <a:pt x="2168826" y="2825956"/>
                    <a:pt x="2167589" y="2821575"/>
                  </a:cubicBezTo>
                  <a:cubicBezTo>
                    <a:pt x="2167421" y="2815228"/>
                    <a:pt x="2170905" y="2812139"/>
                    <a:pt x="2176750" y="2811690"/>
                  </a:cubicBezTo>
                  <a:close/>
                  <a:moveTo>
                    <a:pt x="2175233" y="2365891"/>
                  </a:moveTo>
                  <a:cubicBezTo>
                    <a:pt x="2176525" y="2358983"/>
                    <a:pt x="2182202" y="2359039"/>
                    <a:pt x="2187372" y="2358590"/>
                  </a:cubicBezTo>
                  <a:cubicBezTo>
                    <a:pt x="2190295" y="2358309"/>
                    <a:pt x="2192993" y="2360050"/>
                    <a:pt x="2192149" y="2363251"/>
                  </a:cubicBezTo>
                  <a:cubicBezTo>
                    <a:pt x="2190519" y="2369037"/>
                    <a:pt x="2186192" y="2372014"/>
                    <a:pt x="2180291" y="2371508"/>
                  </a:cubicBezTo>
                  <a:cubicBezTo>
                    <a:pt x="2177481" y="2371283"/>
                    <a:pt x="2175738" y="2369149"/>
                    <a:pt x="2175233" y="2365891"/>
                  </a:cubicBezTo>
                  <a:close/>
                  <a:moveTo>
                    <a:pt x="2185911" y="1420375"/>
                  </a:moveTo>
                  <a:cubicBezTo>
                    <a:pt x="2186361" y="1419083"/>
                    <a:pt x="2188496" y="1418465"/>
                    <a:pt x="2189845" y="1417566"/>
                  </a:cubicBezTo>
                  <a:cubicBezTo>
                    <a:pt x="2190857" y="1418802"/>
                    <a:pt x="2192768" y="1420150"/>
                    <a:pt x="2192655" y="1421161"/>
                  </a:cubicBezTo>
                  <a:cubicBezTo>
                    <a:pt x="2192487" y="1422565"/>
                    <a:pt x="2190857" y="1424587"/>
                    <a:pt x="2189564" y="1424868"/>
                  </a:cubicBezTo>
                  <a:cubicBezTo>
                    <a:pt x="2186080" y="1425711"/>
                    <a:pt x="2184899" y="1423352"/>
                    <a:pt x="2185911" y="1420318"/>
                  </a:cubicBezTo>
                  <a:close/>
                  <a:moveTo>
                    <a:pt x="2195859" y="2392402"/>
                  </a:moveTo>
                  <a:cubicBezTo>
                    <a:pt x="2195859" y="2393020"/>
                    <a:pt x="2194960" y="2393694"/>
                    <a:pt x="2194510" y="2394312"/>
                  </a:cubicBezTo>
                  <a:cubicBezTo>
                    <a:pt x="2192374" y="2394817"/>
                    <a:pt x="2191082" y="2394031"/>
                    <a:pt x="2191026" y="2391784"/>
                  </a:cubicBezTo>
                  <a:cubicBezTo>
                    <a:pt x="2191026" y="2391167"/>
                    <a:pt x="2191756" y="2390156"/>
                    <a:pt x="2192374" y="2389931"/>
                  </a:cubicBezTo>
                  <a:cubicBezTo>
                    <a:pt x="2194454" y="2389257"/>
                    <a:pt x="2195803" y="2390156"/>
                    <a:pt x="2195859" y="2392402"/>
                  </a:cubicBezTo>
                  <a:close/>
                  <a:moveTo>
                    <a:pt x="2193329" y="853649"/>
                  </a:moveTo>
                  <a:cubicBezTo>
                    <a:pt x="2193780" y="852301"/>
                    <a:pt x="2195353" y="850728"/>
                    <a:pt x="2196646" y="850504"/>
                  </a:cubicBezTo>
                  <a:cubicBezTo>
                    <a:pt x="2199343" y="850054"/>
                    <a:pt x="2201816" y="851121"/>
                    <a:pt x="2200130" y="854660"/>
                  </a:cubicBezTo>
                  <a:cubicBezTo>
                    <a:pt x="2199568" y="855839"/>
                    <a:pt x="2197377" y="856233"/>
                    <a:pt x="2195971" y="856963"/>
                  </a:cubicBezTo>
                  <a:cubicBezTo>
                    <a:pt x="2195016" y="855839"/>
                    <a:pt x="2193105" y="854379"/>
                    <a:pt x="2193329" y="853649"/>
                  </a:cubicBezTo>
                  <a:close/>
                  <a:moveTo>
                    <a:pt x="2200861" y="934586"/>
                  </a:moveTo>
                  <a:cubicBezTo>
                    <a:pt x="2202884" y="934080"/>
                    <a:pt x="2203895" y="935147"/>
                    <a:pt x="2203671" y="937282"/>
                  </a:cubicBezTo>
                  <a:cubicBezTo>
                    <a:pt x="2203165" y="937956"/>
                    <a:pt x="2202828" y="939023"/>
                    <a:pt x="2202210" y="939191"/>
                  </a:cubicBezTo>
                  <a:cubicBezTo>
                    <a:pt x="2200187" y="939697"/>
                    <a:pt x="2199118" y="938574"/>
                    <a:pt x="2199456" y="936495"/>
                  </a:cubicBezTo>
                  <a:cubicBezTo>
                    <a:pt x="2199568" y="935765"/>
                    <a:pt x="2200243" y="934698"/>
                    <a:pt x="2200861" y="934586"/>
                  </a:cubicBezTo>
                  <a:close/>
                  <a:moveTo>
                    <a:pt x="2204739" y="1683068"/>
                  </a:moveTo>
                  <a:cubicBezTo>
                    <a:pt x="2204795" y="1684191"/>
                    <a:pt x="2202603" y="1685427"/>
                    <a:pt x="2201479" y="1686607"/>
                  </a:cubicBezTo>
                  <a:cubicBezTo>
                    <a:pt x="2198669" y="1687393"/>
                    <a:pt x="2195915" y="1686944"/>
                    <a:pt x="2194960" y="1684079"/>
                  </a:cubicBezTo>
                  <a:cubicBezTo>
                    <a:pt x="2193892" y="1680878"/>
                    <a:pt x="2196084" y="1679136"/>
                    <a:pt x="2199062" y="1679136"/>
                  </a:cubicBezTo>
                  <a:cubicBezTo>
                    <a:pt x="2201648" y="1679136"/>
                    <a:pt x="2204570" y="1679754"/>
                    <a:pt x="2204739" y="1683068"/>
                  </a:cubicBezTo>
                  <a:close/>
                  <a:moveTo>
                    <a:pt x="2214405" y="2313544"/>
                  </a:moveTo>
                  <a:cubicBezTo>
                    <a:pt x="2203053" y="2301018"/>
                    <a:pt x="2199118" y="2291807"/>
                    <a:pt x="2201535" y="2279843"/>
                  </a:cubicBezTo>
                  <a:cubicBezTo>
                    <a:pt x="2207999" y="2287988"/>
                    <a:pt x="2213281" y="2296637"/>
                    <a:pt x="2214405" y="2313544"/>
                  </a:cubicBezTo>
                  <a:close/>
                  <a:moveTo>
                    <a:pt x="2211820" y="1253221"/>
                  </a:moveTo>
                  <a:cubicBezTo>
                    <a:pt x="2211989" y="1248166"/>
                    <a:pt x="2214855" y="1244909"/>
                    <a:pt x="2219632" y="1244010"/>
                  </a:cubicBezTo>
                  <a:cubicBezTo>
                    <a:pt x="2220532" y="1243842"/>
                    <a:pt x="2222780" y="1246032"/>
                    <a:pt x="2222724" y="1247043"/>
                  </a:cubicBezTo>
                  <a:cubicBezTo>
                    <a:pt x="2222442" y="1251930"/>
                    <a:pt x="2220025" y="1255412"/>
                    <a:pt x="2215080" y="1256479"/>
                  </a:cubicBezTo>
                  <a:cubicBezTo>
                    <a:pt x="2213900" y="1255356"/>
                    <a:pt x="2211764" y="1254233"/>
                    <a:pt x="2211820" y="1253165"/>
                  </a:cubicBezTo>
                  <a:close/>
                  <a:moveTo>
                    <a:pt x="2224072" y="1669139"/>
                  </a:moveTo>
                  <a:cubicBezTo>
                    <a:pt x="2225140" y="1668689"/>
                    <a:pt x="2227332" y="1669700"/>
                    <a:pt x="2228175" y="1670768"/>
                  </a:cubicBezTo>
                  <a:cubicBezTo>
                    <a:pt x="2228849" y="1671666"/>
                    <a:pt x="2228344" y="1673576"/>
                    <a:pt x="2228344" y="1675036"/>
                  </a:cubicBezTo>
                  <a:cubicBezTo>
                    <a:pt x="2226770" y="1674924"/>
                    <a:pt x="2224859" y="1675373"/>
                    <a:pt x="2223904" y="1674587"/>
                  </a:cubicBezTo>
                  <a:cubicBezTo>
                    <a:pt x="2221993" y="1673014"/>
                    <a:pt x="2220756" y="1670487"/>
                    <a:pt x="2224072" y="1669139"/>
                  </a:cubicBezTo>
                  <a:close/>
                  <a:moveTo>
                    <a:pt x="2237167" y="2315116"/>
                  </a:moveTo>
                  <a:cubicBezTo>
                    <a:pt x="2235762" y="2314498"/>
                    <a:pt x="2233683" y="2314330"/>
                    <a:pt x="2233121" y="2313263"/>
                  </a:cubicBezTo>
                  <a:cubicBezTo>
                    <a:pt x="2231772" y="2310735"/>
                    <a:pt x="2232839" y="2308320"/>
                    <a:pt x="2235593" y="2307702"/>
                  </a:cubicBezTo>
                  <a:cubicBezTo>
                    <a:pt x="2236830" y="2307421"/>
                    <a:pt x="2239078" y="2308320"/>
                    <a:pt x="2239640" y="2309387"/>
                  </a:cubicBezTo>
                  <a:cubicBezTo>
                    <a:pt x="2240989" y="2311915"/>
                    <a:pt x="2239808" y="2314049"/>
                    <a:pt x="2237167" y="2315116"/>
                  </a:cubicBezTo>
                  <a:close/>
                  <a:moveTo>
                    <a:pt x="2237167" y="2040628"/>
                  </a:moveTo>
                  <a:cubicBezTo>
                    <a:pt x="2236043" y="2040684"/>
                    <a:pt x="2234020" y="2039224"/>
                    <a:pt x="2233795" y="2038156"/>
                  </a:cubicBezTo>
                  <a:cubicBezTo>
                    <a:pt x="2233233" y="2035348"/>
                    <a:pt x="2235144" y="2033495"/>
                    <a:pt x="2237673" y="2033326"/>
                  </a:cubicBezTo>
                  <a:cubicBezTo>
                    <a:pt x="2238797" y="2033214"/>
                    <a:pt x="2240033" y="2034899"/>
                    <a:pt x="2241157" y="2035741"/>
                  </a:cubicBezTo>
                  <a:cubicBezTo>
                    <a:pt x="2241270" y="2038662"/>
                    <a:pt x="2239752" y="2040459"/>
                    <a:pt x="2237167" y="2040628"/>
                  </a:cubicBezTo>
                  <a:close/>
                  <a:moveTo>
                    <a:pt x="2238403" y="1179362"/>
                  </a:moveTo>
                  <a:cubicBezTo>
                    <a:pt x="2238853" y="1178969"/>
                    <a:pt x="2240090" y="1179025"/>
                    <a:pt x="2240595" y="1179362"/>
                  </a:cubicBezTo>
                  <a:cubicBezTo>
                    <a:pt x="2242338" y="1180597"/>
                    <a:pt x="2242450" y="1182226"/>
                    <a:pt x="2240877" y="1183574"/>
                  </a:cubicBezTo>
                  <a:cubicBezTo>
                    <a:pt x="2240427" y="1183968"/>
                    <a:pt x="2239415" y="1183631"/>
                    <a:pt x="2238628" y="1183574"/>
                  </a:cubicBezTo>
                  <a:cubicBezTo>
                    <a:pt x="2236942" y="1182170"/>
                    <a:pt x="2236774" y="1180654"/>
                    <a:pt x="2238403" y="1179306"/>
                  </a:cubicBezTo>
                  <a:close/>
                  <a:moveTo>
                    <a:pt x="2237729" y="2793210"/>
                  </a:moveTo>
                  <a:cubicBezTo>
                    <a:pt x="2237167" y="2792817"/>
                    <a:pt x="2236436" y="2791582"/>
                    <a:pt x="2236605" y="2791301"/>
                  </a:cubicBezTo>
                  <a:cubicBezTo>
                    <a:pt x="2237336" y="2790121"/>
                    <a:pt x="2238347" y="2789166"/>
                    <a:pt x="2239303" y="2788156"/>
                  </a:cubicBezTo>
                  <a:cubicBezTo>
                    <a:pt x="2239977" y="2789335"/>
                    <a:pt x="2240652" y="2790571"/>
                    <a:pt x="2241326" y="2791750"/>
                  </a:cubicBezTo>
                  <a:cubicBezTo>
                    <a:pt x="2240652" y="2793716"/>
                    <a:pt x="2239359" y="2794334"/>
                    <a:pt x="2237729" y="2793210"/>
                  </a:cubicBezTo>
                  <a:close/>
                  <a:moveTo>
                    <a:pt x="2232559" y="2952725"/>
                  </a:moveTo>
                  <a:cubicBezTo>
                    <a:pt x="2229693" y="2952725"/>
                    <a:pt x="2227219" y="2951377"/>
                    <a:pt x="2228006" y="2948456"/>
                  </a:cubicBezTo>
                  <a:cubicBezTo>
                    <a:pt x="2228568" y="2946378"/>
                    <a:pt x="2230873" y="2944356"/>
                    <a:pt x="2232896" y="2943345"/>
                  </a:cubicBezTo>
                  <a:cubicBezTo>
                    <a:pt x="2235200" y="2942222"/>
                    <a:pt x="2238291" y="2943120"/>
                    <a:pt x="2238628" y="2946097"/>
                  </a:cubicBezTo>
                  <a:cubicBezTo>
                    <a:pt x="2239134" y="2950254"/>
                    <a:pt x="2235931" y="2951826"/>
                    <a:pt x="2232503" y="2952725"/>
                  </a:cubicBezTo>
                  <a:close/>
                  <a:moveTo>
                    <a:pt x="2233514" y="3222383"/>
                  </a:moveTo>
                  <a:cubicBezTo>
                    <a:pt x="2233795" y="3221821"/>
                    <a:pt x="2234919" y="3221204"/>
                    <a:pt x="2235537" y="3221316"/>
                  </a:cubicBezTo>
                  <a:cubicBezTo>
                    <a:pt x="2237560" y="3221653"/>
                    <a:pt x="2238291" y="3222945"/>
                    <a:pt x="2237673" y="3224855"/>
                  </a:cubicBezTo>
                  <a:cubicBezTo>
                    <a:pt x="2236998" y="3225248"/>
                    <a:pt x="2236211" y="3226034"/>
                    <a:pt x="2235593" y="3225922"/>
                  </a:cubicBezTo>
                  <a:cubicBezTo>
                    <a:pt x="2233514" y="3225585"/>
                    <a:pt x="2232727" y="3224237"/>
                    <a:pt x="2233514" y="3222383"/>
                  </a:cubicBezTo>
                  <a:close/>
                  <a:moveTo>
                    <a:pt x="2232165" y="3852802"/>
                  </a:moveTo>
                  <a:cubicBezTo>
                    <a:pt x="2230591" y="3852241"/>
                    <a:pt x="2227613" y="3851342"/>
                    <a:pt x="2227669" y="3851117"/>
                  </a:cubicBezTo>
                  <a:cubicBezTo>
                    <a:pt x="2228287" y="3847860"/>
                    <a:pt x="2231098" y="3847523"/>
                    <a:pt x="2233626" y="3847466"/>
                  </a:cubicBezTo>
                  <a:cubicBezTo>
                    <a:pt x="2235144" y="3847466"/>
                    <a:pt x="2238067" y="3848702"/>
                    <a:pt x="2238010" y="3848983"/>
                  </a:cubicBezTo>
                  <a:cubicBezTo>
                    <a:pt x="2237448" y="3852241"/>
                    <a:pt x="2234750" y="3852465"/>
                    <a:pt x="2232165" y="3852802"/>
                  </a:cubicBezTo>
                  <a:close/>
                  <a:moveTo>
                    <a:pt x="2223679" y="4422393"/>
                  </a:moveTo>
                  <a:cubicBezTo>
                    <a:pt x="2224129" y="4421831"/>
                    <a:pt x="2225421" y="4421157"/>
                    <a:pt x="2225702" y="4421325"/>
                  </a:cubicBezTo>
                  <a:cubicBezTo>
                    <a:pt x="2226770" y="4422224"/>
                    <a:pt x="2227613" y="4423460"/>
                    <a:pt x="2228568" y="4424583"/>
                  </a:cubicBezTo>
                  <a:cubicBezTo>
                    <a:pt x="2227276" y="4425201"/>
                    <a:pt x="2225983" y="4425763"/>
                    <a:pt x="2224691" y="4426381"/>
                  </a:cubicBezTo>
                  <a:cubicBezTo>
                    <a:pt x="2222892" y="4425426"/>
                    <a:pt x="2222499" y="4424022"/>
                    <a:pt x="2223735" y="4422393"/>
                  </a:cubicBezTo>
                  <a:close/>
                  <a:moveTo>
                    <a:pt x="2219688" y="2071295"/>
                  </a:moveTo>
                  <a:cubicBezTo>
                    <a:pt x="2220475" y="2069835"/>
                    <a:pt x="2220868" y="2067869"/>
                    <a:pt x="2222049" y="2067083"/>
                  </a:cubicBezTo>
                  <a:cubicBezTo>
                    <a:pt x="2223679" y="2065959"/>
                    <a:pt x="2225365" y="2067195"/>
                    <a:pt x="2225140" y="2069273"/>
                  </a:cubicBezTo>
                  <a:cubicBezTo>
                    <a:pt x="2224971" y="2070790"/>
                    <a:pt x="2224016" y="2072699"/>
                    <a:pt x="2222835" y="2073542"/>
                  </a:cubicBezTo>
                  <a:cubicBezTo>
                    <a:pt x="2221206" y="2074665"/>
                    <a:pt x="2219913" y="2073542"/>
                    <a:pt x="2219688" y="2071351"/>
                  </a:cubicBezTo>
                  <a:close/>
                  <a:moveTo>
                    <a:pt x="2216373" y="2396896"/>
                  </a:moveTo>
                  <a:cubicBezTo>
                    <a:pt x="2212494" y="2398749"/>
                    <a:pt x="2209909" y="2395885"/>
                    <a:pt x="2208841" y="2392234"/>
                  </a:cubicBezTo>
                  <a:cubicBezTo>
                    <a:pt x="2207380" y="2387066"/>
                    <a:pt x="2206818" y="2381843"/>
                    <a:pt x="2211258" y="2374485"/>
                  </a:cubicBezTo>
                  <a:cubicBezTo>
                    <a:pt x="2213731" y="2380439"/>
                    <a:pt x="2215024" y="2384595"/>
                    <a:pt x="2217160" y="2388302"/>
                  </a:cubicBezTo>
                  <a:cubicBezTo>
                    <a:pt x="2219183" y="2391728"/>
                    <a:pt x="2220644" y="2394930"/>
                    <a:pt x="2216429" y="2396952"/>
                  </a:cubicBezTo>
                  <a:close/>
                  <a:moveTo>
                    <a:pt x="2209459" y="3140604"/>
                  </a:moveTo>
                  <a:cubicBezTo>
                    <a:pt x="2209459" y="3139593"/>
                    <a:pt x="2211258" y="3137852"/>
                    <a:pt x="2212438" y="3137683"/>
                  </a:cubicBezTo>
                  <a:cubicBezTo>
                    <a:pt x="2214855" y="3137290"/>
                    <a:pt x="2216991" y="3138357"/>
                    <a:pt x="2217497" y="3141053"/>
                  </a:cubicBezTo>
                  <a:cubicBezTo>
                    <a:pt x="2216429" y="3142233"/>
                    <a:pt x="2215530" y="3144086"/>
                    <a:pt x="2214405" y="3144311"/>
                  </a:cubicBezTo>
                  <a:cubicBezTo>
                    <a:pt x="2211933" y="3144704"/>
                    <a:pt x="2209572" y="3143581"/>
                    <a:pt x="2209459" y="3140660"/>
                  </a:cubicBezTo>
                  <a:close/>
                  <a:moveTo>
                    <a:pt x="2195297" y="4211373"/>
                  </a:moveTo>
                  <a:cubicBezTo>
                    <a:pt x="2195803" y="4208284"/>
                    <a:pt x="2197770" y="4206543"/>
                    <a:pt x="2200523" y="4207385"/>
                  </a:cubicBezTo>
                  <a:cubicBezTo>
                    <a:pt x="2204458" y="4208621"/>
                    <a:pt x="2209123" y="4210081"/>
                    <a:pt x="2209853" y="4214911"/>
                  </a:cubicBezTo>
                  <a:cubicBezTo>
                    <a:pt x="2210303" y="4217776"/>
                    <a:pt x="2206987" y="4218843"/>
                    <a:pt x="2204402" y="4218675"/>
                  </a:cubicBezTo>
                  <a:cubicBezTo>
                    <a:pt x="2199905" y="4218394"/>
                    <a:pt x="2196252" y="4216541"/>
                    <a:pt x="2195297" y="4211373"/>
                  </a:cubicBezTo>
                  <a:close/>
                  <a:moveTo>
                    <a:pt x="2188834" y="3925258"/>
                  </a:moveTo>
                  <a:cubicBezTo>
                    <a:pt x="2190070" y="3924247"/>
                    <a:pt x="2191363" y="3922337"/>
                    <a:pt x="2192487" y="3922450"/>
                  </a:cubicBezTo>
                  <a:cubicBezTo>
                    <a:pt x="2195409" y="3922674"/>
                    <a:pt x="2196814" y="3924921"/>
                    <a:pt x="2195297" y="3927673"/>
                  </a:cubicBezTo>
                  <a:cubicBezTo>
                    <a:pt x="2194735" y="3928740"/>
                    <a:pt x="2192262" y="3929414"/>
                    <a:pt x="2191026" y="3929077"/>
                  </a:cubicBezTo>
                  <a:cubicBezTo>
                    <a:pt x="2190014" y="3928796"/>
                    <a:pt x="2189564" y="3926606"/>
                    <a:pt x="2188834" y="3925258"/>
                  </a:cubicBezTo>
                  <a:close/>
                  <a:moveTo>
                    <a:pt x="2188496" y="3548826"/>
                  </a:moveTo>
                  <a:cubicBezTo>
                    <a:pt x="2193049" y="3548602"/>
                    <a:pt x="2197545" y="3550118"/>
                    <a:pt x="2197545" y="3555678"/>
                  </a:cubicBezTo>
                  <a:cubicBezTo>
                    <a:pt x="2197545" y="3560116"/>
                    <a:pt x="2195297" y="3564103"/>
                    <a:pt x="2190744" y="3565901"/>
                  </a:cubicBezTo>
                  <a:cubicBezTo>
                    <a:pt x="2185574" y="3564890"/>
                    <a:pt x="2184225" y="3560565"/>
                    <a:pt x="2183382" y="3556297"/>
                  </a:cubicBezTo>
                  <a:cubicBezTo>
                    <a:pt x="2182595" y="3552309"/>
                    <a:pt x="2184225" y="3549051"/>
                    <a:pt x="2188496" y="3548882"/>
                  </a:cubicBezTo>
                  <a:close/>
                  <a:moveTo>
                    <a:pt x="2181022" y="3768046"/>
                  </a:moveTo>
                  <a:cubicBezTo>
                    <a:pt x="2181977" y="3768215"/>
                    <a:pt x="2183157" y="3770742"/>
                    <a:pt x="2183045" y="3772090"/>
                  </a:cubicBezTo>
                  <a:cubicBezTo>
                    <a:pt x="2182989" y="3773382"/>
                    <a:pt x="2181358" y="3774505"/>
                    <a:pt x="2180403" y="3775741"/>
                  </a:cubicBezTo>
                  <a:cubicBezTo>
                    <a:pt x="2179279" y="3774730"/>
                    <a:pt x="2177368" y="3773888"/>
                    <a:pt x="2177143" y="3772652"/>
                  </a:cubicBezTo>
                  <a:cubicBezTo>
                    <a:pt x="2176694" y="3769956"/>
                    <a:pt x="2177818" y="3767428"/>
                    <a:pt x="2180965" y="3767990"/>
                  </a:cubicBezTo>
                  <a:close/>
                  <a:moveTo>
                    <a:pt x="2166409" y="2899872"/>
                  </a:moveTo>
                  <a:cubicBezTo>
                    <a:pt x="2177312" y="2899366"/>
                    <a:pt x="2178773" y="2906668"/>
                    <a:pt x="2181022" y="2913127"/>
                  </a:cubicBezTo>
                  <a:lnTo>
                    <a:pt x="2181022" y="2913127"/>
                  </a:lnTo>
                  <a:cubicBezTo>
                    <a:pt x="2183832" y="2924625"/>
                    <a:pt x="2182427" y="2935072"/>
                    <a:pt x="2176863" y="2944468"/>
                  </a:cubicBezTo>
                  <a:cubicBezTo>
                    <a:pt x="2174390" y="2933347"/>
                    <a:pt x="2176919" y="2923125"/>
                    <a:pt x="2181022" y="2913127"/>
                  </a:cubicBezTo>
                  <a:lnTo>
                    <a:pt x="2181022" y="2913127"/>
                  </a:lnTo>
                  <a:cubicBezTo>
                    <a:pt x="2175851" y="2909701"/>
                    <a:pt x="2168601" y="2908578"/>
                    <a:pt x="2166409" y="2899872"/>
                  </a:cubicBezTo>
                  <a:close/>
                  <a:moveTo>
                    <a:pt x="2161407" y="2071239"/>
                  </a:moveTo>
                  <a:cubicBezTo>
                    <a:pt x="2160452" y="2068374"/>
                    <a:pt x="2163430" y="2066802"/>
                    <a:pt x="2165903" y="2066352"/>
                  </a:cubicBezTo>
                  <a:cubicBezTo>
                    <a:pt x="2169107" y="2065791"/>
                    <a:pt x="2172423" y="2065622"/>
                    <a:pt x="2175738" y="2065285"/>
                  </a:cubicBezTo>
                  <a:cubicBezTo>
                    <a:pt x="2177425" y="2060623"/>
                    <a:pt x="2177088" y="2054276"/>
                    <a:pt x="2184337" y="2053771"/>
                  </a:cubicBezTo>
                  <a:cubicBezTo>
                    <a:pt x="2185574" y="2061016"/>
                    <a:pt x="2179279" y="2062027"/>
                    <a:pt x="2175738" y="2065285"/>
                  </a:cubicBezTo>
                  <a:cubicBezTo>
                    <a:pt x="2173715" y="2067869"/>
                    <a:pt x="2172086" y="2071014"/>
                    <a:pt x="2169556" y="2072924"/>
                  </a:cubicBezTo>
                  <a:cubicBezTo>
                    <a:pt x="2166859" y="2074946"/>
                    <a:pt x="2162812" y="2075508"/>
                    <a:pt x="2161407" y="2071239"/>
                  </a:cubicBezTo>
                  <a:close/>
                  <a:moveTo>
                    <a:pt x="2159497" y="3458903"/>
                  </a:moveTo>
                  <a:cubicBezTo>
                    <a:pt x="2153876" y="3458790"/>
                    <a:pt x="2149324" y="3456768"/>
                    <a:pt x="2147244" y="3450983"/>
                  </a:cubicBezTo>
                  <a:cubicBezTo>
                    <a:pt x="2146907" y="3449972"/>
                    <a:pt x="2148256" y="3447445"/>
                    <a:pt x="2149380" y="3446939"/>
                  </a:cubicBezTo>
                  <a:cubicBezTo>
                    <a:pt x="2153370" y="3445142"/>
                    <a:pt x="2164105" y="3452106"/>
                    <a:pt x="2163149" y="3455757"/>
                  </a:cubicBezTo>
                  <a:cubicBezTo>
                    <a:pt x="2162812" y="3457049"/>
                    <a:pt x="2160789" y="3457835"/>
                    <a:pt x="2159497" y="3458903"/>
                  </a:cubicBezTo>
                  <a:close/>
                  <a:moveTo>
                    <a:pt x="2159384" y="3847803"/>
                  </a:moveTo>
                  <a:cubicBezTo>
                    <a:pt x="2158934" y="3852128"/>
                    <a:pt x="2159159" y="3857858"/>
                    <a:pt x="2153595" y="3857858"/>
                  </a:cubicBezTo>
                  <a:cubicBezTo>
                    <a:pt x="2148537" y="3857858"/>
                    <a:pt x="2147244" y="3852578"/>
                    <a:pt x="2147188" y="3848028"/>
                  </a:cubicBezTo>
                  <a:cubicBezTo>
                    <a:pt x="2147188" y="3843479"/>
                    <a:pt x="2148312" y="3838199"/>
                    <a:pt x="2153370" y="3838030"/>
                  </a:cubicBezTo>
                  <a:cubicBezTo>
                    <a:pt x="2158990" y="3837806"/>
                    <a:pt x="2158822" y="3843535"/>
                    <a:pt x="2159384" y="3847803"/>
                  </a:cubicBezTo>
                  <a:close/>
                  <a:moveTo>
                    <a:pt x="2154382" y="4325561"/>
                  </a:moveTo>
                  <a:cubicBezTo>
                    <a:pt x="2154831" y="4325280"/>
                    <a:pt x="2156124" y="4325673"/>
                    <a:pt x="2156574" y="4326178"/>
                  </a:cubicBezTo>
                  <a:cubicBezTo>
                    <a:pt x="2157979" y="4327639"/>
                    <a:pt x="2157754" y="4329212"/>
                    <a:pt x="2156124" y="4330503"/>
                  </a:cubicBezTo>
                  <a:cubicBezTo>
                    <a:pt x="2155338" y="4330279"/>
                    <a:pt x="2154326" y="4330335"/>
                    <a:pt x="2153876" y="4329829"/>
                  </a:cubicBezTo>
                  <a:cubicBezTo>
                    <a:pt x="2152471" y="4328369"/>
                    <a:pt x="2152639" y="4326740"/>
                    <a:pt x="2154382" y="4325617"/>
                  </a:cubicBezTo>
                  <a:close/>
                  <a:moveTo>
                    <a:pt x="2151572" y="4655879"/>
                  </a:moveTo>
                  <a:cubicBezTo>
                    <a:pt x="2150841" y="4656104"/>
                    <a:pt x="2150054" y="4656272"/>
                    <a:pt x="2149324" y="4656497"/>
                  </a:cubicBezTo>
                  <a:cubicBezTo>
                    <a:pt x="2148987" y="4655093"/>
                    <a:pt x="2148649" y="4653689"/>
                    <a:pt x="2148481" y="4652285"/>
                  </a:cubicBezTo>
                  <a:cubicBezTo>
                    <a:pt x="2148481" y="4652172"/>
                    <a:pt x="2149886" y="4651892"/>
                    <a:pt x="2150616" y="4651723"/>
                  </a:cubicBezTo>
                  <a:cubicBezTo>
                    <a:pt x="2150954" y="4653127"/>
                    <a:pt x="2151291" y="4654531"/>
                    <a:pt x="2151572" y="4655935"/>
                  </a:cubicBezTo>
                  <a:close/>
                  <a:moveTo>
                    <a:pt x="2138308" y="4687221"/>
                  </a:moveTo>
                  <a:cubicBezTo>
                    <a:pt x="2137858" y="4684244"/>
                    <a:pt x="2139826" y="4682278"/>
                    <a:pt x="2142692" y="4682165"/>
                  </a:cubicBezTo>
                  <a:cubicBezTo>
                    <a:pt x="2146401" y="4681997"/>
                    <a:pt x="2149267" y="4683907"/>
                    <a:pt x="2149942" y="4687782"/>
                  </a:cubicBezTo>
                  <a:cubicBezTo>
                    <a:pt x="2150448" y="4690759"/>
                    <a:pt x="2148424" y="4692444"/>
                    <a:pt x="2145558" y="4692894"/>
                  </a:cubicBezTo>
                  <a:cubicBezTo>
                    <a:pt x="2141849" y="4692725"/>
                    <a:pt x="2138927" y="4691152"/>
                    <a:pt x="2138308" y="4687164"/>
                  </a:cubicBezTo>
                  <a:close/>
                  <a:moveTo>
                    <a:pt x="2137296" y="2535572"/>
                  </a:moveTo>
                  <a:cubicBezTo>
                    <a:pt x="2144041" y="2524058"/>
                    <a:pt x="2148874" y="2517543"/>
                    <a:pt x="2160789" y="2520182"/>
                  </a:cubicBezTo>
                  <a:cubicBezTo>
                    <a:pt x="2157305" y="2530742"/>
                    <a:pt x="2149886" y="2532652"/>
                    <a:pt x="2137296" y="2535572"/>
                  </a:cubicBezTo>
                  <a:close/>
                  <a:moveTo>
                    <a:pt x="2146626" y="2287145"/>
                  </a:moveTo>
                  <a:cubicBezTo>
                    <a:pt x="2143310" y="2278327"/>
                    <a:pt x="2138589" y="2271081"/>
                    <a:pt x="2133925" y="2263667"/>
                  </a:cubicBezTo>
                  <a:cubicBezTo>
                    <a:pt x="2131901" y="2260522"/>
                    <a:pt x="2132801" y="2256478"/>
                    <a:pt x="2136341" y="2254568"/>
                  </a:cubicBezTo>
                  <a:cubicBezTo>
                    <a:pt x="2140893" y="2252097"/>
                    <a:pt x="2145221" y="2254007"/>
                    <a:pt x="2146907" y="2258556"/>
                  </a:cubicBezTo>
                  <a:cubicBezTo>
                    <a:pt x="2150392" y="2267824"/>
                    <a:pt x="2150167" y="2277541"/>
                    <a:pt x="2146626" y="2287145"/>
                  </a:cubicBezTo>
                  <a:close/>
                  <a:moveTo>
                    <a:pt x="2129035" y="4216990"/>
                  </a:moveTo>
                  <a:cubicBezTo>
                    <a:pt x="2129148" y="4215586"/>
                    <a:pt x="2130384" y="4213957"/>
                    <a:pt x="2131620" y="4213058"/>
                  </a:cubicBezTo>
                  <a:cubicBezTo>
                    <a:pt x="2133419" y="4211710"/>
                    <a:pt x="2134768" y="4212496"/>
                    <a:pt x="2135161" y="4214687"/>
                  </a:cubicBezTo>
                  <a:cubicBezTo>
                    <a:pt x="2134262" y="4216035"/>
                    <a:pt x="2133643" y="4217720"/>
                    <a:pt x="2132463" y="4218619"/>
                  </a:cubicBezTo>
                  <a:cubicBezTo>
                    <a:pt x="2130665" y="4219967"/>
                    <a:pt x="2128866" y="4219124"/>
                    <a:pt x="2129035" y="4216990"/>
                  </a:cubicBezTo>
                  <a:close/>
                  <a:moveTo>
                    <a:pt x="2095201" y="2491986"/>
                  </a:moveTo>
                  <a:cubicBezTo>
                    <a:pt x="2091773" y="2489740"/>
                    <a:pt x="2091604" y="2485921"/>
                    <a:pt x="2094078" y="2482606"/>
                  </a:cubicBezTo>
                  <a:cubicBezTo>
                    <a:pt x="2097000" y="2478675"/>
                    <a:pt x="2101103" y="2476035"/>
                    <a:pt x="2105037" y="2480248"/>
                  </a:cubicBezTo>
                  <a:cubicBezTo>
                    <a:pt x="2109196" y="2484741"/>
                    <a:pt x="2112456" y="2490189"/>
                    <a:pt x="2113916" y="2498951"/>
                  </a:cubicBezTo>
                  <a:cubicBezTo>
                    <a:pt x="2105542" y="2498726"/>
                    <a:pt x="2100316" y="2495300"/>
                    <a:pt x="2095258" y="2491986"/>
                  </a:cubicBezTo>
                  <a:close/>
                  <a:moveTo>
                    <a:pt x="2113580" y="2887459"/>
                  </a:moveTo>
                  <a:cubicBezTo>
                    <a:pt x="2115490" y="2887459"/>
                    <a:pt x="2117402" y="2890380"/>
                    <a:pt x="2119087" y="2891840"/>
                  </a:cubicBezTo>
                  <a:cubicBezTo>
                    <a:pt x="2118413" y="2894030"/>
                    <a:pt x="2118244" y="2896726"/>
                    <a:pt x="2117457" y="2896951"/>
                  </a:cubicBezTo>
                  <a:cubicBezTo>
                    <a:pt x="2114535" y="2897738"/>
                    <a:pt x="2112680" y="2895547"/>
                    <a:pt x="2111500" y="2893076"/>
                  </a:cubicBezTo>
                  <a:cubicBezTo>
                    <a:pt x="2110320" y="2890548"/>
                    <a:pt x="2109983" y="2887346"/>
                    <a:pt x="2113580" y="2887459"/>
                  </a:cubicBezTo>
                  <a:close/>
                  <a:moveTo>
                    <a:pt x="2099248" y="1986090"/>
                  </a:moveTo>
                  <a:cubicBezTo>
                    <a:pt x="2100147" y="1984854"/>
                    <a:pt x="2100765" y="1983056"/>
                    <a:pt x="2101946" y="1982495"/>
                  </a:cubicBezTo>
                  <a:cubicBezTo>
                    <a:pt x="2103126" y="1981933"/>
                    <a:pt x="2105767" y="1982045"/>
                    <a:pt x="2106217" y="1982888"/>
                  </a:cubicBezTo>
                  <a:cubicBezTo>
                    <a:pt x="2107959" y="1985809"/>
                    <a:pt x="2105992" y="1987437"/>
                    <a:pt x="2103407" y="1987718"/>
                  </a:cubicBezTo>
                  <a:cubicBezTo>
                    <a:pt x="2102114" y="1987887"/>
                    <a:pt x="2100653" y="1986707"/>
                    <a:pt x="2099248" y="1986090"/>
                  </a:cubicBezTo>
                  <a:close/>
                  <a:moveTo>
                    <a:pt x="2105711" y="1919307"/>
                  </a:moveTo>
                  <a:cubicBezTo>
                    <a:pt x="2106947" y="1918577"/>
                    <a:pt x="2108409" y="1917004"/>
                    <a:pt x="2109421" y="1917285"/>
                  </a:cubicBezTo>
                  <a:cubicBezTo>
                    <a:pt x="2110657" y="1917622"/>
                    <a:pt x="2112456" y="1919419"/>
                    <a:pt x="2112456" y="1920599"/>
                  </a:cubicBezTo>
                  <a:cubicBezTo>
                    <a:pt x="2112456" y="1923688"/>
                    <a:pt x="2110151" y="1924924"/>
                    <a:pt x="2107566" y="1923576"/>
                  </a:cubicBezTo>
                  <a:cubicBezTo>
                    <a:pt x="2106554" y="1923014"/>
                    <a:pt x="2106329" y="1920823"/>
                    <a:pt x="2105767" y="1919363"/>
                  </a:cubicBezTo>
                  <a:close/>
                  <a:moveTo>
                    <a:pt x="2111051" y="1735304"/>
                  </a:moveTo>
                  <a:cubicBezTo>
                    <a:pt x="2111388" y="1731709"/>
                    <a:pt x="2113130" y="1728451"/>
                    <a:pt x="2117120" y="1728732"/>
                  </a:cubicBezTo>
                  <a:cubicBezTo>
                    <a:pt x="2120043" y="1728957"/>
                    <a:pt x="2120548" y="1731765"/>
                    <a:pt x="2120212" y="1734517"/>
                  </a:cubicBezTo>
                  <a:cubicBezTo>
                    <a:pt x="2118918" y="1737943"/>
                    <a:pt x="2117120" y="1740920"/>
                    <a:pt x="2112961" y="1739516"/>
                  </a:cubicBezTo>
                  <a:cubicBezTo>
                    <a:pt x="2111949" y="1739179"/>
                    <a:pt x="2110882" y="1736708"/>
                    <a:pt x="2110994" y="1735360"/>
                  </a:cubicBezTo>
                  <a:close/>
                  <a:moveTo>
                    <a:pt x="2113973" y="1045684"/>
                  </a:moveTo>
                  <a:cubicBezTo>
                    <a:pt x="2114703" y="1044336"/>
                    <a:pt x="2115097" y="1042258"/>
                    <a:pt x="2116165" y="1041809"/>
                  </a:cubicBezTo>
                  <a:cubicBezTo>
                    <a:pt x="2118750" y="1040685"/>
                    <a:pt x="2121110" y="1041696"/>
                    <a:pt x="2121392" y="1044842"/>
                  </a:cubicBezTo>
                  <a:cubicBezTo>
                    <a:pt x="2121448" y="1045740"/>
                    <a:pt x="2119312" y="1046807"/>
                    <a:pt x="2118188" y="1047819"/>
                  </a:cubicBezTo>
                  <a:cubicBezTo>
                    <a:pt x="2116783" y="1047145"/>
                    <a:pt x="2115378" y="1046414"/>
                    <a:pt x="2113973" y="1045740"/>
                  </a:cubicBezTo>
                  <a:close/>
                  <a:moveTo>
                    <a:pt x="2122909" y="2746086"/>
                  </a:moveTo>
                  <a:cubicBezTo>
                    <a:pt x="2129597" y="2747771"/>
                    <a:pt x="2132576" y="2752826"/>
                    <a:pt x="2132801" y="2759398"/>
                  </a:cubicBezTo>
                  <a:cubicBezTo>
                    <a:pt x="2132913" y="2763498"/>
                    <a:pt x="2129428" y="2765295"/>
                    <a:pt x="2125776" y="2765295"/>
                  </a:cubicBezTo>
                  <a:cubicBezTo>
                    <a:pt x="2119930" y="2765295"/>
                    <a:pt x="2115828" y="2762543"/>
                    <a:pt x="2116165" y="2755972"/>
                  </a:cubicBezTo>
                  <a:cubicBezTo>
                    <a:pt x="2116390" y="2751591"/>
                    <a:pt x="2117570" y="2747266"/>
                    <a:pt x="2122909" y="2746142"/>
                  </a:cubicBezTo>
                  <a:close/>
                  <a:moveTo>
                    <a:pt x="2125832" y="3575393"/>
                  </a:moveTo>
                  <a:cubicBezTo>
                    <a:pt x="2128754" y="3574888"/>
                    <a:pt x="2130440" y="3577022"/>
                    <a:pt x="2130946" y="3579999"/>
                  </a:cubicBezTo>
                  <a:cubicBezTo>
                    <a:pt x="2130833" y="3583931"/>
                    <a:pt x="2129091" y="3586964"/>
                    <a:pt x="2125269" y="3587637"/>
                  </a:cubicBezTo>
                  <a:cubicBezTo>
                    <a:pt x="2122347" y="3588143"/>
                    <a:pt x="2120323" y="3586065"/>
                    <a:pt x="2120267" y="3583032"/>
                  </a:cubicBezTo>
                  <a:cubicBezTo>
                    <a:pt x="2120155" y="3579156"/>
                    <a:pt x="2121954" y="3576011"/>
                    <a:pt x="2125832" y="3575337"/>
                  </a:cubicBezTo>
                  <a:close/>
                  <a:moveTo>
                    <a:pt x="2123415" y="3672955"/>
                  </a:moveTo>
                  <a:cubicBezTo>
                    <a:pt x="2122740" y="3671664"/>
                    <a:pt x="2122122" y="3670316"/>
                    <a:pt x="2121448" y="3669024"/>
                  </a:cubicBezTo>
                  <a:cubicBezTo>
                    <a:pt x="2122179" y="3668687"/>
                    <a:pt x="2123415" y="3667957"/>
                    <a:pt x="2123471" y="3668013"/>
                  </a:cubicBezTo>
                  <a:cubicBezTo>
                    <a:pt x="2124258" y="3669248"/>
                    <a:pt x="2124876" y="3670596"/>
                    <a:pt x="2125494" y="3671888"/>
                  </a:cubicBezTo>
                  <a:cubicBezTo>
                    <a:pt x="2124820" y="3672225"/>
                    <a:pt x="2124089" y="3672562"/>
                    <a:pt x="2123359" y="3672955"/>
                  </a:cubicBezTo>
                  <a:close/>
                  <a:moveTo>
                    <a:pt x="2120717" y="3991703"/>
                  </a:moveTo>
                  <a:cubicBezTo>
                    <a:pt x="2119649" y="3990861"/>
                    <a:pt x="2117851" y="3990075"/>
                    <a:pt x="2117738" y="3989064"/>
                  </a:cubicBezTo>
                  <a:cubicBezTo>
                    <a:pt x="2117457" y="3987154"/>
                    <a:pt x="2119031" y="3986255"/>
                    <a:pt x="2120886" y="3986761"/>
                  </a:cubicBezTo>
                  <a:cubicBezTo>
                    <a:pt x="2121560" y="3986929"/>
                    <a:pt x="2122684" y="3987884"/>
                    <a:pt x="2122628" y="3988053"/>
                  </a:cubicBezTo>
                  <a:cubicBezTo>
                    <a:pt x="2122122" y="3989288"/>
                    <a:pt x="2121392" y="3990468"/>
                    <a:pt x="2120661" y="3991647"/>
                  </a:cubicBezTo>
                  <a:close/>
                  <a:moveTo>
                    <a:pt x="2111893" y="4640040"/>
                  </a:moveTo>
                  <a:cubicBezTo>
                    <a:pt x="2112793" y="4638805"/>
                    <a:pt x="2113411" y="4636951"/>
                    <a:pt x="2114591" y="4636502"/>
                  </a:cubicBezTo>
                  <a:cubicBezTo>
                    <a:pt x="2117064" y="4635603"/>
                    <a:pt x="2119481" y="4636221"/>
                    <a:pt x="2118525" y="4639759"/>
                  </a:cubicBezTo>
                  <a:cubicBezTo>
                    <a:pt x="2118188" y="4640995"/>
                    <a:pt x="2116390" y="4642343"/>
                    <a:pt x="2115097" y="4642511"/>
                  </a:cubicBezTo>
                  <a:cubicBezTo>
                    <a:pt x="2114198" y="4642624"/>
                    <a:pt x="2113018" y="4640939"/>
                    <a:pt x="2111949" y="4640040"/>
                  </a:cubicBezTo>
                  <a:close/>
                  <a:moveTo>
                    <a:pt x="2105655" y="3402679"/>
                  </a:moveTo>
                  <a:cubicBezTo>
                    <a:pt x="2107622" y="3399253"/>
                    <a:pt x="2111051" y="3398355"/>
                    <a:pt x="2114535" y="3399534"/>
                  </a:cubicBezTo>
                  <a:cubicBezTo>
                    <a:pt x="2115603" y="3399871"/>
                    <a:pt x="2116052" y="3402118"/>
                    <a:pt x="2116783" y="3403466"/>
                  </a:cubicBezTo>
                  <a:cubicBezTo>
                    <a:pt x="2114647" y="3407173"/>
                    <a:pt x="2111219" y="3407341"/>
                    <a:pt x="2107791" y="3406330"/>
                  </a:cubicBezTo>
                  <a:cubicBezTo>
                    <a:pt x="2106779" y="3406050"/>
                    <a:pt x="2105318" y="3403297"/>
                    <a:pt x="2105655" y="3402623"/>
                  </a:cubicBezTo>
                  <a:close/>
                  <a:moveTo>
                    <a:pt x="2101552" y="2862015"/>
                  </a:moveTo>
                  <a:cubicBezTo>
                    <a:pt x="2102283" y="2860723"/>
                    <a:pt x="2103744" y="2859432"/>
                    <a:pt x="2105093" y="2859207"/>
                  </a:cubicBezTo>
                  <a:cubicBezTo>
                    <a:pt x="2105992" y="2859038"/>
                    <a:pt x="2108128" y="2860780"/>
                    <a:pt x="2108128" y="2861678"/>
                  </a:cubicBezTo>
                  <a:cubicBezTo>
                    <a:pt x="2108128" y="2864543"/>
                    <a:pt x="2106049" y="2865722"/>
                    <a:pt x="2103351" y="2865722"/>
                  </a:cubicBezTo>
                  <a:cubicBezTo>
                    <a:pt x="2101383" y="2865217"/>
                    <a:pt x="2100541" y="2863812"/>
                    <a:pt x="2101552" y="2862071"/>
                  </a:cubicBezTo>
                  <a:close/>
                  <a:moveTo>
                    <a:pt x="2093516" y="3442053"/>
                  </a:moveTo>
                  <a:cubicBezTo>
                    <a:pt x="2095483" y="3442951"/>
                    <a:pt x="2096775" y="3445816"/>
                    <a:pt x="2097786" y="3448062"/>
                  </a:cubicBezTo>
                  <a:cubicBezTo>
                    <a:pt x="2098012" y="3448624"/>
                    <a:pt x="2096045" y="3450253"/>
                    <a:pt x="2094639" y="3451882"/>
                  </a:cubicBezTo>
                  <a:cubicBezTo>
                    <a:pt x="2093009" y="3449916"/>
                    <a:pt x="2090874" y="3448287"/>
                    <a:pt x="2090087" y="3446153"/>
                  </a:cubicBezTo>
                  <a:cubicBezTo>
                    <a:pt x="2089132" y="3443513"/>
                    <a:pt x="2089975" y="3440424"/>
                    <a:pt x="2093571" y="3442053"/>
                  </a:cubicBezTo>
                  <a:close/>
                  <a:moveTo>
                    <a:pt x="2095314" y="3295457"/>
                  </a:moveTo>
                  <a:cubicBezTo>
                    <a:pt x="2094583" y="3295850"/>
                    <a:pt x="2093853" y="3296636"/>
                    <a:pt x="2093178" y="3296524"/>
                  </a:cubicBezTo>
                  <a:cubicBezTo>
                    <a:pt x="2091099" y="3296187"/>
                    <a:pt x="2090256" y="3294783"/>
                    <a:pt x="2091099" y="3292929"/>
                  </a:cubicBezTo>
                  <a:cubicBezTo>
                    <a:pt x="2091380" y="3292311"/>
                    <a:pt x="2092504" y="3291749"/>
                    <a:pt x="2093122" y="3291806"/>
                  </a:cubicBezTo>
                  <a:cubicBezTo>
                    <a:pt x="2095201" y="3292143"/>
                    <a:pt x="2095876" y="3293491"/>
                    <a:pt x="2095258" y="3295400"/>
                  </a:cubicBezTo>
                  <a:close/>
                  <a:moveTo>
                    <a:pt x="2088514" y="2618587"/>
                  </a:moveTo>
                  <a:cubicBezTo>
                    <a:pt x="2092111" y="2614599"/>
                    <a:pt x="2096270" y="2612128"/>
                    <a:pt x="2101721" y="2615554"/>
                  </a:cubicBezTo>
                  <a:cubicBezTo>
                    <a:pt x="2099978" y="2621957"/>
                    <a:pt x="2095370" y="2623080"/>
                    <a:pt x="2090031" y="2622519"/>
                  </a:cubicBezTo>
                  <a:cubicBezTo>
                    <a:pt x="2088007" y="2622294"/>
                    <a:pt x="2087109" y="2620103"/>
                    <a:pt x="2088514" y="2618531"/>
                  </a:cubicBezTo>
                  <a:close/>
                  <a:moveTo>
                    <a:pt x="2049959" y="3769731"/>
                  </a:moveTo>
                  <a:cubicBezTo>
                    <a:pt x="2060918" y="3770180"/>
                    <a:pt x="2070922" y="3775741"/>
                    <a:pt x="2084130" y="3770462"/>
                  </a:cubicBezTo>
                  <a:cubicBezTo>
                    <a:pt x="2076149" y="3782706"/>
                    <a:pt x="2064740" y="3782464"/>
                    <a:pt x="2049959" y="3769731"/>
                  </a:cubicBezTo>
                  <a:close/>
                  <a:moveTo>
                    <a:pt x="2081994" y="1295908"/>
                  </a:moveTo>
                  <a:cubicBezTo>
                    <a:pt x="2081432" y="1298043"/>
                    <a:pt x="2080027" y="1298829"/>
                    <a:pt x="2078172" y="1297874"/>
                  </a:cubicBezTo>
                  <a:cubicBezTo>
                    <a:pt x="2074463" y="1296021"/>
                    <a:pt x="2070472" y="1294224"/>
                    <a:pt x="2070529" y="1289112"/>
                  </a:cubicBezTo>
                  <a:cubicBezTo>
                    <a:pt x="2070529" y="1288438"/>
                    <a:pt x="2073226" y="1286922"/>
                    <a:pt x="2074238" y="1287259"/>
                  </a:cubicBezTo>
                  <a:cubicBezTo>
                    <a:pt x="2078341" y="1288551"/>
                    <a:pt x="2081488" y="1291190"/>
                    <a:pt x="2081994" y="1295965"/>
                  </a:cubicBezTo>
                  <a:close/>
                  <a:moveTo>
                    <a:pt x="2075531" y="941213"/>
                  </a:moveTo>
                  <a:cubicBezTo>
                    <a:pt x="2074126" y="941045"/>
                    <a:pt x="2072721" y="940764"/>
                    <a:pt x="2071372" y="940427"/>
                  </a:cubicBezTo>
                  <a:cubicBezTo>
                    <a:pt x="2071541" y="939641"/>
                    <a:pt x="2071765" y="938180"/>
                    <a:pt x="2071821" y="938180"/>
                  </a:cubicBezTo>
                  <a:cubicBezTo>
                    <a:pt x="2073226" y="938349"/>
                    <a:pt x="2074631" y="938630"/>
                    <a:pt x="2075980" y="938967"/>
                  </a:cubicBezTo>
                  <a:cubicBezTo>
                    <a:pt x="2075812" y="939753"/>
                    <a:pt x="2075587" y="941213"/>
                    <a:pt x="2075531" y="941213"/>
                  </a:cubicBezTo>
                  <a:close/>
                  <a:moveTo>
                    <a:pt x="2047655" y="1183574"/>
                  </a:moveTo>
                  <a:cubicBezTo>
                    <a:pt x="2048217" y="1181159"/>
                    <a:pt x="2048722" y="1178070"/>
                    <a:pt x="2051983" y="1178407"/>
                  </a:cubicBezTo>
                  <a:cubicBezTo>
                    <a:pt x="2052713" y="1178463"/>
                    <a:pt x="2053163" y="1181328"/>
                    <a:pt x="2053724" y="1182900"/>
                  </a:cubicBezTo>
                  <a:cubicBezTo>
                    <a:pt x="2053556" y="1185596"/>
                    <a:pt x="2053106" y="1188966"/>
                    <a:pt x="2050352" y="1189191"/>
                  </a:cubicBezTo>
                  <a:cubicBezTo>
                    <a:pt x="2046812" y="1189472"/>
                    <a:pt x="2047093" y="1186046"/>
                    <a:pt x="2047655" y="1183518"/>
                  </a:cubicBezTo>
                  <a:close/>
                  <a:moveTo>
                    <a:pt x="2047935" y="1275071"/>
                  </a:moveTo>
                  <a:cubicBezTo>
                    <a:pt x="2050521" y="1275576"/>
                    <a:pt x="2052039" y="1277767"/>
                    <a:pt x="2051027" y="1280463"/>
                  </a:cubicBezTo>
                  <a:cubicBezTo>
                    <a:pt x="2050689" y="1281417"/>
                    <a:pt x="2048442" y="1281642"/>
                    <a:pt x="2047093" y="1282204"/>
                  </a:cubicBezTo>
                  <a:cubicBezTo>
                    <a:pt x="2044564" y="1281249"/>
                    <a:pt x="2042934" y="1279395"/>
                    <a:pt x="2043945" y="1276699"/>
                  </a:cubicBezTo>
                  <a:cubicBezTo>
                    <a:pt x="2044283" y="1275744"/>
                    <a:pt x="2046699" y="1274846"/>
                    <a:pt x="2047879" y="1275071"/>
                  </a:cubicBezTo>
                  <a:close/>
                  <a:moveTo>
                    <a:pt x="2049116" y="946212"/>
                  </a:moveTo>
                  <a:cubicBezTo>
                    <a:pt x="2050071" y="945145"/>
                    <a:pt x="2051027" y="944134"/>
                    <a:pt x="2051983" y="943067"/>
                  </a:cubicBezTo>
                  <a:cubicBezTo>
                    <a:pt x="2052825" y="944246"/>
                    <a:pt x="2053781" y="945370"/>
                    <a:pt x="2054511" y="946605"/>
                  </a:cubicBezTo>
                  <a:cubicBezTo>
                    <a:pt x="2054568" y="946774"/>
                    <a:pt x="2053275" y="948178"/>
                    <a:pt x="2052881" y="948066"/>
                  </a:cubicBezTo>
                  <a:cubicBezTo>
                    <a:pt x="2051589" y="947673"/>
                    <a:pt x="2050352" y="946830"/>
                    <a:pt x="2049116" y="946212"/>
                  </a:cubicBezTo>
                  <a:close/>
                  <a:moveTo>
                    <a:pt x="2054961" y="1863982"/>
                  </a:moveTo>
                  <a:cubicBezTo>
                    <a:pt x="2055355" y="1866004"/>
                    <a:pt x="2054343" y="1867071"/>
                    <a:pt x="2052376" y="1867184"/>
                  </a:cubicBezTo>
                  <a:cubicBezTo>
                    <a:pt x="2051701" y="1866734"/>
                    <a:pt x="2050577" y="1866397"/>
                    <a:pt x="2050465" y="1865892"/>
                  </a:cubicBezTo>
                  <a:cubicBezTo>
                    <a:pt x="2050127" y="1863926"/>
                    <a:pt x="2051139" y="1862690"/>
                    <a:pt x="2053106" y="1862747"/>
                  </a:cubicBezTo>
                  <a:cubicBezTo>
                    <a:pt x="2053781" y="1862747"/>
                    <a:pt x="2054904" y="1863421"/>
                    <a:pt x="2055017" y="1863982"/>
                  </a:cubicBezTo>
                  <a:close/>
                  <a:moveTo>
                    <a:pt x="2055523" y="2109320"/>
                  </a:moveTo>
                  <a:cubicBezTo>
                    <a:pt x="2066707" y="2109713"/>
                    <a:pt x="2078004" y="2119711"/>
                    <a:pt x="2077554" y="2127968"/>
                  </a:cubicBezTo>
                  <a:cubicBezTo>
                    <a:pt x="2077217" y="2134034"/>
                    <a:pt x="2058951" y="2148019"/>
                    <a:pt x="2051870" y="2147626"/>
                  </a:cubicBezTo>
                  <a:cubicBezTo>
                    <a:pt x="2048835" y="2147458"/>
                    <a:pt x="2039000" y="2124429"/>
                    <a:pt x="2039281" y="2117071"/>
                  </a:cubicBezTo>
                  <a:cubicBezTo>
                    <a:pt x="2041192" y="2108309"/>
                    <a:pt x="2048891" y="2109095"/>
                    <a:pt x="2055523" y="2109376"/>
                  </a:cubicBezTo>
                  <a:close/>
                  <a:moveTo>
                    <a:pt x="2038887" y="1302312"/>
                  </a:moveTo>
                  <a:cubicBezTo>
                    <a:pt x="2041810" y="1302424"/>
                    <a:pt x="2043383" y="1304390"/>
                    <a:pt x="2041585" y="1307254"/>
                  </a:cubicBezTo>
                  <a:cubicBezTo>
                    <a:pt x="2040967" y="1308209"/>
                    <a:pt x="2038494" y="1308602"/>
                    <a:pt x="2037201" y="1308153"/>
                  </a:cubicBezTo>
                  <a:cubicBezTo>
                    <a:pt x="2036133" y="1307760"/>
                    <a:pt x="2035571" y="1305794"/>
                    <a:pt x="2034784" y="1304502"/>
                  </a:cubicBezTo>
                  <a:cubicBezTo>
                    <a:pt x="2036133" y="1303716"/>
                    <a:pt x="2037538" y="1302312"/>
                    <a:pt x="2038887" y="1302368"/>
                  </a:cubicBezTo>
                  <a:close/>
                  <a:moveTo>
                    <a:pt x="2032199" y="1134765"/>
                  </a:moveTo>
                  <a:cubicBezTo>
                    <a:pt x="2030794" y="1134372"/>
                    <a:pt x="2029614" y="1133249"/>
                    <a:pt x="2028321" y="1132462"/>
                  </a:cubicBezTo>
                  <a:cubicBezTo>
                    <a:pt x="2028321" y="1130497"/>
                    <a:pt x="2029389" y="1129485"/>
                    <a:pt x="2031412" y="1130103"/>
                  </a:cubicBezTo>
                  <a:cubicBezTo>
                    <a:pt x="2032818" y="1130553"/>
                    <a:pt x="2034728" y="1131339"/>
                    <a:pt x="2035178" y="1132462"/>
                  </a:cubicBezTo>
                  <a:cubicBezTo>
                    <a:pt x="2035796" y="1134091"/>
                    <a:pt x="2034166" y="1135327"/>
                    <a:pt x="2032199" y="1134765"/>
                  </a:cubicBezTo>
                  <a:close/>
                  <a:moveTo>
                    <a:pt x="2042428" y="2350333"/>
                  </a:moveTo>
                  <a:cubicBezTo>
                    <a:pt x="2045069" y="2349771"/>
                    <a:pt x="2048442" y="2350333"/>
                    <a:pt x="2048722" y="2353310"/>
                  </a:cubicBezTo>
                  <a:cubicBezTo>
                    <a:pt x="2049229" y="2359207"/>
                    <a:pt x="2044564" y="2360219"/>
                    <a:pt x="2040405" y="2361061"/>
                  </a:cubicBezTo>
                  <a:cubicBezTo>
                    <a:pt x="2037370" y="2360836"/>
                    <a:pt x="2034672" y="2359713"/>
                    <a:pt x="2034953" y="2356568"/>
                  </a:cubicBezTo>
                  <a:cubicBezTo>
                    <a:pt x="2035346" y="2352355"/>
                    <a:pt x="2038943" y="2351007"/>
                    <a:pt x="2042428" y="2350333"/>
                  </a:cubicBezTo>
                  <a:close/>
                  <a:moveTo>
                    <a:pt x="2060300" y="2273553"/>
                  </a:moveTo>
                  <a:cubicBezTo>
                    <a:pt x="2061368" y="2273777"/>
                    <a:pt x="2062323" y="2276024"/>
                    <a:pt x="2062773" y="2277541"/>
                  </a:cubicBezTo>
                  <a:cubicBezTo>
                    <a:pt x="2063391" y="2279563"/>
                    <a:pt x="2062267" y="2280854"/>
                    <a:pt x="2060357" y="2281135"/>
                  </a:cubicBezTo>
                  <a:cubicBezTo>
                    <a:pt x="2059176" y="2280124"/>
                    <a:pt x="2057265" y="2279338"/>
                    <a:pt x="2056928" y="2278046"/>
                  </a:cubicBezTo>
                  <a:cubicBezTo>
                    <a:pt x="2056141" y="2275406"/>
                    <a:pt x="2056928" y="2272823"/>
                    <a:pt x="2060300" y="2273553"/>
                  </a:cubicBezTo>
                  <a:close/>
                  <a:moveTo>
                    <a:pt x="2073114" y="1545290"/>
                  </a:moveTo>
                  <a:cubicBezTo>
                    <a:pt x="2072552" y="1547930"/>
                    <a:pt x="2071428" y="1550289"/>
                    <a:pt x="2068393" y="1550626"/>
                  </a:cubicBezTo>
                  <a:cubicBezTo>
                    <a:pt x="2065302" y="1549390"/>
                    <a:pt x="2065415" y="1546638"/>
                    <a:pt x="2065808" y="1544055"/>
                  </a:cubicBezTo>
                  <a:cubicBezTo>
                    <a:pt x="2066201" y="1541359"/>
                    <a:pt x="2067438" y="1538494"/>
                    <a:pt x="2070472" y="1538944"/>
                  </a:cubicBezTo>
                  <a:cubicBezTo>
                    <a:pt x="2073676" y="1539449"/>
                    <a:pt x="2073733" y="1542594"/>
                    <a:pt x="2073170" y="1545290"/>
                  </a:cubicBezTo>
                  <a:close/>
                  <a:moveTo>
                    <a:pt x="2055523" y="1973845"/>
                  </a:moveTo>
                  <a:cubicBezTo>
                    <a:pt x="2055355" y="1973227"/>
                    <a:pt x="2055916" y="1972048"/>
                    <a:pt x="2056478" y="1971711"/>
                  </a:cubicBezTo>
                  <a:cubicBezTo>
                    <a:pt x="2058277" y="1970587"/>
                    <a:pt x="2059626" y="1971205"/>
                    <a:pt x="2060300" y="1973115"/>
                  </a:cubicBezTo>
                  <a:cubicBezTo>
                    <a:pt x="2059963" y="1973845"/>
                    <a:pt x="2059850" y="1974968"/>
                    <a:pt x="2059288" y="1975306"/>
                  </a:cubicBezTo>
                  <a:cubicBezTo>
                    <a:pt x="2057490" y="1976373"/>
                    <a:pt x="2055973" y="1975811"/>
                    <a:pt x="2055523" y="1973845"/>
                  </a:cubicBezTo>
                  <a:close/>
                  <a:moveTo>
                    <a:pt x="2055804" y="1723452"/>
                  </a:moveTo>
                  <a:cubicBezTo>
                    <a:pt x="2055691" y="1722048"/>
                    <a:pt x="2056816" y="1719408"/>
                    <a:pt x="2057771" y="1719184"/>
                  </a:cubicBezTo>
                  <a:cubicBezTo>
                    <a:pt x="2060918" y="1718510"/>
                    <a:pt x="2062380" y="1720981"/>
                    <a:pt x="2061930" y="1723789"/>
                  </a:cubicBezTo>
                  <a:cubicBezTo>
                    <a:pt x="2061762" y="1725025"/>
                    <a:pt x="2059795" y="1725924"/>
                    <a:pt x="2058614" y="1726991"/>
                  </a:cubicBezTo>
                  <a:cubicBezTo>
                    <a:pt x="2057603" y="1725811"/>
                    <a:pt x="2055916" y="1724688"/>
                    <a:pt x="2055804" y="1723396"/>
                  </a:cubicBezTo>
                  <a:close/>
                  <a:moveTo>
                    <a:pt x="2061087" y="798493"/>
                  </a:moveTo>
                  <a:cubicBezTo>
                    <a:pt x="2062660" y="796078"/>
                    <a:pt x="2064965" y="795123"/>
                    <a:pt x="2067438" y="796302"/>
                  </a:cubicBezTo>
                  <a:cubicBezTo>
                    <a:pt x="2068112" y="796639"/>
                    <a:pt x="2068393" y="799616"/>
                    <a:pt x="2067775" y="800403"/>
                  </a:cubicBezTo>
                  <a:cubicBezTo>
                    <a:pt x="2066932" y="801470"/>
                    <a:pt x="2064852" y="802256"/>
                    <a:pt x="2063503" y="801975"/>
                  </a:cubicBezTo>
                  <a:cubicBezTo>
                    <a:pt x="2062492" y="801751"/>
                    <a:pt x="2061874" y="799728"/>
                    <a:pt x="2061143" y="798493"/>
                  </a:cubicBezTo>
                  <a:close/>
                  <a:moveTo>
                    <a:pt x="2071541" y="1451491"/>
                  </a:moveTo>
                  <a:cubicBezTo>
                    <a:pt x="2071934" y="1451941"/>
                    <a:pt x="2071877" y="1453232"/>
                    <a:pt x="2071541" y="1453906"/>
                  </a:cubicBezTo>
                  <a:cubicBezTo>
                    <a:pt x="2070585" y="1455816"/>
                    <a:pt x="2069067" y="1456097"/>
                    <a:pt x="2067662" y="1454524"/>
                  </a:cubicBezTo>
                  <a:cubicBezTo>
                    <a:pt x="2067269" y="1454075"/>
                    <a:pt x="2067606" y="1452895"/>
                    <a:pt x="2067606" y="1451997"/>
                  </a:cubicBezTo>
                  <a:cubicBezTo>
                    <a:pt x="2068618" y="1450199"/>
                    <a:pt x="2070079" y="1449919"/>
                    <a:pt x="2071484" y="1451491"/>
                  </a:cubicBezTo>
                  <a:close/>
                  <a:moveTo>
                    <a:pt x="2055748" y="3163576"/>
                  </a:moveTo>
                  <a:cubicBezTo>
                    <a:pt x="2054961" y="3163408"/>
                    <a:pt x="2053556" y="3163183"/>
                    <a:pt x="2053556" y="3163071"/>
                  </a:cubicBezTo>
                  <a:cubicBezTo>
                    <a:pt x="2053724" y="3161610"/>
                    <a:pt x="2054006" y="3160206"/>
                    <a:pt x="2054286" y="3158802"/>
                  </a:cubicBezTo>
                  <a:cubicBezTo>
                    <a:pt x="2055017" y="3158970"/>
                    <a:pt x="2056478" y="3159195"/>
                    <a:pt x="2056478" y="3159307"/>
                  </a:cubicBezTo>
                  <a:cubicBezTo>
                    <a:pt x="2056366" y="3160768"/>
                    <a:pt x="2056029" y="3162172"/>
                    <a:pt x="2055748" y="3163576"/>
                  </a:cubicBezTo>
                  <a:close/>
                  <a:moveTo>
                    <a:pt x="2058221" y="4012654"/>
                  </a:moveTo>
                  <a:cubicBezTo>
                    <a:pt x="2057321" y="4011643"/>
                    <a:pt x="2056422" y="4010576"/>
                    <a:pt x="2055467" y="4009509"/>
                  </a:cubicBezTo>
                  <a:cubicBezTo>
                    <a:pt x="2056085" y="4009003"/>
                    <a:pt x="2057040" y="4007992"/>
                    <a:pt x="2057209" y="4008104"/>
                  </a:cubicBezTo>
                  <a:cubicBezTo>
                    <a:pt x="2058333" y="4008947"/>
                    <a:pt x="2059232" y="4010014"/>
                    <a:pt x="2060244" y="4010969"/>
                  </a:cubicBezTo>
                  <a:cubicBezTo>
                    <a:pt x="2059626" y="4011474"/>
                    <a:pt x="2059064" y="4011980"/>
                    <a:pt x="2058221" y="4012654"/>
                  </a:cubicBezTo>
                  <a:close/>
                  <a:moveTo>
                    <a:pt x="2048386" y="4453790"/>
                  </a:moveTo>
                  <a:cubicBezTo>
                    <a:pt x="2049172" y="4452779"/>
                    <a:pt x="2052488" y="4452162"/>
                    <a:pt x="2052994" y="4452779"/>
                  </a:cubicBezTo>
                  <a:cubicBezTo>
                    <a:pt x="2060300" y="4462047"/>
                    <a:pt x="2054624" y="4471034"/>
                    <a:pt x="2051983" y="4480076"/>
                  </a:cubicBezTo>
                  <a:cubicBezTo>
                    <a:pt x="2051814" y="4480694"/>
                    <a:pt x="2050634" y="4481087"/>
                    <a:pt x="2046474" y="4483952"/>
                  </a:cubicBezTo>
                  <a:cubicBezTo>
                    <a:pt x="2044002" y="4471876"/>
                    <a:pt x="2041473" y="4462552"/>
                    <a:pt x="2048386" y="4453790"/>
                  </a:cubicBezTo>
                  <a:close/>
                  <a:moveTo>
                    <a:pt x="2035796" y="2993727"/>
                  </a:moveTo>
                  <a:cubicBezTo>
                    <a:pt x="2036751" y="2989290"/>
                    <a:pt x="2038943" y="2985414"/>
                    <a:pt x="2044002" y="2985302"/>
                  </a:cubicBezTo>
                  <a:cubicBezTo>
                    <a:pt x="2044901" y="2985302"/>
                    <a:pt x="2045912" y="2987605"/>
                    <a:pt x="2046868" y="2988897"/>
                  </a:cubicBezTo>
                  <a:cubicBezTo>
                    <a:pt x="2046306" y="2993559"/>
                    <a:pt x="2044339" y="2997546"/>
                    <a:pt x="2039674" y="2998613"/>
                  </a:cubicBezTo>
                  <a:cubicBezTo>
                    <a:pt x="2036639" y="2999287"/>
                    <a:pt x="2035178" y="2996591"/>
                    <a:pt x="2035796" y="2993727"/>
                  </a:cubicBezTo>
                  <a:close/>
                  <a:moveTo>
                    <a:pt x="2030401" y="2588482"/>
                  </a:moveTo>
                  <a:cubicBezTo>
                    <a:pt x="2029839" y="2587583"/>
                    <a:pt x="2030907" y="2584325"/>
                    <a:pt x="2031749" y="2584044"/>
                  </a:cubicBezTo>
                  <a:cubicBezTo>
                    <a:pt x="2042709" y="2580731"/>
                    <a:pt x="2054062" y="2574047"/>
                    <a:pt x="2067887" y="2588201"/>
                  </a:cubicBezTo>
                  <a:cubicBezTo>
                    <a:pt x="2055580" y="2592750"/>
                    <a:pt x="2046194" y="2595840"/>
                    <a:pt x="2035740" y="2593761"/>
                  </a:cubicBezTo>
                  <a:cubicBezTo>
                    <a:pt x="2033661" y="2593312"/>
                    <a:pt x="2031694" y="2590616"/>
                    <a:pt x="2030401" y="2588482"/>
                  </a:cubicBezTo>
                  <a:close/>
                  <a:moveTo>
                    <a:pt x="2028321" y="2687841"/>
                  </a:moveTo>
                  <a:cubicBezTo>
                    <a:pt x="2023319" y="2688234"/>
                    <a:pt x="2020678" y="2685201"/>
                    <a:pt x="2019610" y="2680427"/>
                  </a:cubicBezTo>
                  <a:cubicBezTo>
                    <a:pt x="2019498" y="2676439"/>
                    <a:pt x="2020959" y="2673125"/>
                    <a:pt x="2025062" y="2673462"/>
                  </a:cubicBezTo>
                  <a:cubicBezTo>
                    <a:pt x="2029951" y="2673855"/>
                    <a:pt x="2032312" y="2677731"/>
                    <a:pt x="2032705" y="2682505"/>
                  </a:cubicBezTo>
                  <a:cubicBezTo>
                    <a:pt x="2032930" y="2685370"/>
                    <a:pt x="2031187" y="2687616"/>
                    <a:pt x="2028321" y="2687841"/>
                  </a:cubicBezTo>
                  <a:close/>
                  <a:moveTo>
                    <a:pt x="2022420" y="2729517"/>
                  </a:moveTo>
                  <a:cubicBezTo>
                    <a:pt x="2023938" y="2734404"/>
                    <a:pt x="2025287" y="2739403"/>
                    <a:pt x="2026467" y="2744345"/>
                  </a:cubicBezTo>
                  <a:cubicBezTo>
                    <a:pt x="2026467" y="2744401"/>
                    <a:pt x="2023207" y="2745974"/>
                    <a:pt x="2022477" y="2745468"/>
                  </a:cubicBezTo>
                  <a:cubicBezTo>
                    <a:pt x="2017699" y="2742042"/>
                    <a:pt x="2017924" y="2736650"/>
                    <a:pt x="2018036" y="2731371"/>
                  </a:cubicBezTo>
                  <a:cubicBezTo>
                    <a:pt x="2018036" y="2730528"/>
                    <a:pt x="2018486" y="2729742"/>
                    <a:pt x="2019329" y="2726821"/>
                  </a:cubicBezTo>
                  <a:cubicBezTo>
                    <a:pt x="2021240" y="2728450"/>
                    <a:pt x="2022195" y="2728843"/>
                    <a:pt x="2022364" y="2729517"/>
                  </a:cubicBezTo>
                  <a:close/>
                  <a:moveTo>
                    <a:pt x="2023319" y="3564272"/>
                  </a:moveTo>
                  <a:cubicBezTo>
                    <a:pt x="2021296" y="3564553"/>
                    <a:pt x="2020622" y="3562924"/>
                    <a:pt x="2021521" y="3560846"/>
                  </a:cubicBezTo>
                  <a:cubicBezTo>
                    <a:pt x="2022757" y="3559891"/>
                    <a:pt x="2023938" y="3558375"/>
                    <a:pt x="2025287" y="3558206"/>
                  </a:cubicBezTo>
                  <a:cubicBezTo>
                    <a:pt x="2027366" y="3557925"/>
                    <a:pt x="2028265" y="3559723"/>
                    <a:pt x="2027029" y="3561576"/>
                  </a:cubicBezTo>
                  <a:cubicBezTo>
                    <a:pt x="2026185" y="3562812"/>
                    <a:pt x="2024669" y="3564103"/>
                    <a:pt x="2023375" y="3564272"/>
                  </a:cubicBezTo>
                  <a:close/>
                  <a:moveTo>
                    <a:pt x="2022139" y="3452219"/>
                  </a:moveTo>
                  <a:cubicBezTo>
                    <a:pt x="2020959" y="3452556"/>
                    <a:pt x="2018542" y="3451769"/>
                    <a:pt x="2017980" y="3450702"/>
                  </a:cubicBezTo>
                  <a:cubicBezTo>
                    <a:pt x="2016575" y="3448062"/>
                    <a:pt x="2017643" y="3445591"/>
                    <a:pt x="2020678" y="3445367"/>
                  </a:cubicBezTo>
                  <a:cubicBezTo>
                    <a:pt x="2021802" y="3445310"/>
                    <a:pt x="2023038" y="3447276"/>
                    <a:pt x="2024219" y="3448343"/>
                  </a:cubicBezTo>
                  <a:cubicBezTo>
                    <a:pt x="2023544" y="3449691"/>
                    <a:pt x="2023095" y="3451938"/>
                    <a:pt x="2022139" y="3452219"/>
                  </a:cubicBezTo>
                  <a:close/>
                  <a:moveTo>
                    <a:pt x="2025455" y="3605667"/>
                  </a:moveTo>
                  <a:cubicBezTo>
                    <a:pt x="2024500" y="3606847"/>
                    <a:pt x="2023207" y="3607745"/>
                    <a:pt x="2022083" y="3608756"/>
                  </a:cubicBezTo>
                  <a:cubicBezTo>
                    <a:pt x="2021465" y="3607352"/>
                    <a:pt x="2020847" y="3605948"/>
                    <a:pt x="2020228" y="3604488"/>
                  </a:cubicBezTo>
                  <a:cubicBezTo>
                    <a:pt x="2021240" y="3602522"/>
                    <a:pt x="2022701" y="3602129"/>
                    <a:pt x="2024387" y="3603477"/>
                  </a:cubicBezTo>
                  <a:cubicBezTo>
                    <a:pt x="2025005" y="3603982"/>
                    <a:pt x="2025680" y="3605386"/>
                    <a:pt x="2025455" y="3605667"/>
                  </a:cubicBezTo>
                  <a:close/>
                  <a:moveTo>
                    <a:pt x="2014721" y="4683626"/>
                  </a:moveTo>
                  <a:cubicBezTo>
                    <a:pt x="2014889" y="4680705"/>
                    <a:pt x="2016126" y="4678459"/>
                    <a:pt x="2019104" y="4678346"/>
                  </a:cubicBezTo>
                  <a:cubicBezTo>
                    <a:pt x="2021914" y="4678234"/>
                    <a:pt x="2024050" y="4680143"/>
                    <a:pt x="2024444" y="4683008"/>
                  </a:cubicBezTo>
                  <a:cubicBezTo>
                    <a:pt x="2025062" y="4687108"/>
                    <a:pt x="2023375" y="4690029"/>
                    <a:pt x="2018936" y="4689355"/>
                  </a:cubicBezTo>
                  <a:cubicBezTo>
                    <a:pt x="2016238" y="4688962"/>
                    <a:pt x="2015001" y="4686434"/>
                    <a:pt x="2014721" y="4683626"/>
                  </a:cubicBezTo>
                  <a:close/>
                  <a:moveTo>
                    <a:pt x="1992971" y="3063543"/>
                  </a:moveTo>
                  <a:cubicBezTo>
                    <a:pt x="1990048" y="3063374"/>
                    <a:pt x="1986620" y="3062756"/>
                    <a:pt x="1986676" y="3060060"/>
                  </a:cubicBezTo>
                  <a:cubicBezTo>
                    <a:pt x="1986844" y="3053096"/>
                    <a:pt x="1992408" y="3049950"/>
                    <a:pt x="1997748" y="3047647"/>
                  </a:cubicBezTo>
                  <a:cubicBezTo>
                    <a:pt x="2000164" y="3046580"/>
                    <a:pt x="2002693" y="3049276"/>
                    <a:pt x="2003087" y="3051972"/>
                  </a:cubicBezTo>
                  <a:cubicBezTo>
                    <a:pt x="2004211" y="3060060"/>
                    <a:pt x="1999040" y="3062475"/>
                    <a:pt x="1992971" y="3063543"/>
                  </a:cubicBezTo>
                  <a:close/>
                  <a:moveTo>
                    <a:pt x="1980493" y="844269"/>
                  </a:moveTo>
                  <a:cubicBezTo>
                    <a:pt x="1983360" y="844438"/>
                    <a:pt x="1985495" y="846628"/>
                    <a:pt x="1984934" y="849661"/>
                  </a:cubicBezTo>
                  <a:cubicBezTo>
                    <a:pt x="1983978" y="854772"/>
                    <a:pt x="1980325" y="856794"/>
                    <a:pt x="1975492" y="856850"/>
                  </a:cubicBezTo>
                  <a:cubicBezTo>
                    <a:pt x="1972626" y="856233"/>
                    <a:pt x="1970490" y="854435"/>
                    <a:pt x="1971052" y="851402"/>
                  </a:cubicBezTo>
                  <a:cubicBezTo>
                    <a:pt x="1972007" y="846347"/>
                    <a:pt x="1975660" y="843988"/>
                    <a:pt x="1980493" y="844325"/>
                  </a:cubicBezTo>
                  <a:close/>
                  <a:moveTo>
                    <a:pt x="1974143" y="661333"/>
                  </a:moveTo>
                  <a:cubicBezTo>
                    <a:pt x="1972963" y="660378"/>
                    <a:pt x="1970883" y="659592"/>
                    <a:pt x="1970714" y="658524"/>
                  </a:cubicBezTo>
                  <a:cubicBezTo>
                    <a:pt x="1970265" y="655435"/>
                    <a:pt x="1972626" y="654312"/>
                    <a:pt x="1975154" y="654761"/>
                  </a:cubicBezTo>
                  <a:cubicBezTo>
                    <a:pt x="1976447" y="654986"/>
                    <a:pt x="1978414" y="656390"/>
                    <a:pt x="1978583" y="657513"/>
                  </a:cubicBezTo>
                  <a:cubicBezTo>
                    <a:pt x="1979032" y="660659"/>
                    <a:pt x="1976728" y="661389"/>
                    <a:pt x="1974143" y="661333"/>
                  </a:cubicBezTo>
                  <a:close/>
                  <a:moveTo>
                    <a:pt x="1987013" y="4048264"/>
                  </a:moveTo>
                  <a:cubicBezTo>
                    <a:pt x="1977459" y="4048208"/>
                    <a:pt x="1974087" y="4043377"/>
                    <a:pt x="1971951" y="4037367"/>
                  </a:cubicBezTo>
                  <a:cubicBezTo>
                    <a:pt x="1971108" y="4035065"/>
                    <a:pt x="1970602" y="4032312"/>
                    <a:pt x="1974199" y="4031077"/>
                  </a:cubicBezTo>
                  <a:cubicBezTo>
                    <a:pt x="1979088" y="4035345"/>
                    <a:pt x="1984934" y="4038996"/>
                    <a:pt x="1987069" y="4048264"/>
                  </a:cubicBezTo>
                  <a:close/>
                  <a:moveTo>
                    <a:pt x="1986900" y="3335616"/>
                  </a:moveTo>
                  <a:cubicBezTo>
                    <a:pt x="1984877" y="3335616"/>
                    <a:pt x="1984034" y="3334324"/>
                    <a:pt x="1984428" y="3332190"/>
                  </a:cubicBezTo>
                  <a:cubicBezTo>
                    <a:pt x="1984990" y="3331684"/>
                    <a:pt x="1985608" y="3330786"/>
                    <a:pt x="1986170" y="3330786"/>
                  </a:cubicBezTo>
                  <a:cubicBezTo>
                    <a:pt x="1988249" y="3330786"/>
                    <a:pt x="1989149" y="3332077"/>
                    <a:pt x="1988587" y="3334155"/>
                  </a:cubicBezTo>
                  <a:cubicBezTo>
                    <a:pt x="1988418" y="3334774"/>
                    <a:pt x="1987462" y="3335616"/>
                    <a:pt x="1986900" y="3335616"/>
                  </a:cubicBezTo>
                  <a:close/>
                  <a:moveTo>
                    <a:pt x="1980887" y="2332079"/>
                  </a:moveTo>
                  <a:cubicBezTo>
                    <a:pt x="1978358" y="2333258"/>
                    <a:pt x="1976110" y="2331910"/>
                    <a:pt x="1975660" y="2329102"/>
                  </a:cubicBezTo>
                  <a:cubicBezTo>
                    <a:pt x="1975492" y="2327866"/>
                    <a:pt x="1976616" y="2325676"/>
                    <a:pt x="1977740" y="2325170"/>
                  </a:cubicBezTo>
                  <a:cubicBezTo>
                    <a:pt x="1980269" y="2323991"/>
                    <a:pt x="1982236" y="2325283"/>
                    <a:pt x="1983023" y="2328147"/>
                  </a:cubicBezTo>
                  <a:cubicBezTo>
                    <a:pt x="1982348" y="2329495"/>
                    <a:pt x="1981955" y="2331629"/>
                    <a:pt x="1980887" y="2332079"/>
                  </a:cubicBezTo>
                  <a:close/>
                  <a:moveTo>
                    <a:pt x="1976503" y="4355329"/>
                  </a:moveTo>
                  <a:cubicBezTo>
                    <a:pt x="1976785" y="4356396"/>
                    <a:pt x="1975436" y="4357857"/>
                    <a:pt x="1974817" y="4359149"/>
                  </a:cubicBezTo>
                  <a:cubicBezTo>
                    <a:pt x="1973468" y="4358419"/>
                    <a:pt x="1971557" y="4358025"/>
                    <a:pt x="1970996" y="4356902"/>
                  </a:cubicBezTo>
                  <a:cubicBezTo>
                    <a:pt x="1969759" y="4354487"/>
                    <a:pt x="1970152" y="4351903"/>
                    <a:pt x="1973524" y="4352072"/>
                  </a:cubicBezTo>
                  <a:cubicBezTo>
                    <a:pt x="1974649" y="4352072"/>
                    <a:pt x="1976222" y="4354037"/>
                    <a:pt x="1976560" y="4355385"/>
                  </a:cubicBezTo>
                  <a:close/>
                  <a:moveTo>
                    <a:pt x="1969197" y="2675821"/>
                  </a:moveTo>
                  <a:cubicBezTo>
                    <a:pt x="1977459" y="2679264"/>
                    <a:pt x="1981224" y="2686173"/>
                    <a:pt x="1980493" y="2696547"/>
                  </a:cubicBezTo>
                  <a:cubicBezTo>
                    <a:pt x="1974424" y="2689751"/>
                    <a:pt x="1969927" y="2684078"/>
                    <a:pt x="1969197" y="2675821"/>
                  </a:cubicBezTo>
                  <a:close/>
                  <a:moveTo>
                    <a:pt x="1989542" y="1943571"/>
                  </a:moveTo>
                  <a:cubicBezTo>
                    <a:pt x="1990441" y="1943908"/>
                    <a:pt x="1991397" y="1946716"/>
                    <a:pt x="1990948" y="1947840"/>
                  </a:cubicBezTo>
                  <a:cubicBezTo>
                    <a:pt x="1989542" y="1951378"/>
                    <a:pt x="1986620" y="1953288"/>
                    <a:pt x="1982910" y="1952052"/>
                  </a:cubicBezTo>
                  <a:cubicBezTo>
                    <a:pt x="1982067" y="1951772"/>
                    <a:pt x="1981955" y="1949188"/>
                    <a:pt x="1981505" y="1947671"/>
                  </a:cubicBezTo>
                  <a:cubicBezTo>
                    <a:pt x="1983192" y="1944189"/>
                    <a:pt x="1985777" y="1942111"/>
                    <a:pt x="1989542" y="1943571"/>
                  </a:cubicBezTo>
                  <a:close/>
                  <a:moveTo>
                    <a:pt x="1993308" y="2229686"/>
                  </a:moveTo>
                  <a:cubicBezTo>
                    <a:pt x="1994881" y="2230585"/>
                    <a:pt x="1995331" y="2234292"/>
                    <a:pt x="1995556" y="2236763"/>
                  </a:cubicBezTo>
                  <a:cubicBezTo>
                    <a:pt x="1995668" y="2237830"/>
                    <a:pt x="1993926" y="2239122"/>
                    <a:pt x="1992577" y="2240864"/>
                  </a:cubicBezTo>
                  <a:cubicBezTo>
                    <a:pt x="1991453" y="2238280"/>
                    <a:pt x="1989936" y="2236145"/>
                    <a:pt x="1989542" y="2233730"/>
                  </a:cubicBezTo>
                  <a:cubicBezTo>
                    <a:pt x="1989092" y="2231203"/>
                    <a:pt x="1989936" y="2227776"/>
                    <a:pt x="1993308" y="2229686"/>
                  </a:cubicBezTo>
                  <a:close/>
                  <a:moveTo>
                    <a:pt x="1975323" y="4656048"/>
                  </a:moveTo>
                  <a:cubicBezTo>
                    <a:pt x="1981224" y="4654419"/>
                    <a:pt x="1986564" y="4653464"/>
                    <a:pt x="1991228" y="4658463"/>
                  </a:cubicBezTo>
                  <a:cubicBezTo>
                    <a:pt x="1992015" y="4659306"/>
                    <a:pt x="1991959" y="4662676"/>
                    <a:pt x="1991453" y="4662956"/>
                  </a:cubicBezTo>
                  <a:cubicBezTo>
                    <a:pt x="1984652" y="4666158"/>
                    <a:pt x="1979088" y="4664978"/>
                    <a:pt x="1975323" y="4656104"/>
                  </a:cubicBezTo>
                  <a:close/>
                  <a:moveTo>
                    <a:pt x="1968186" y="4720415"/>
                  </a:moveTo>
                  <a:cubicBezTo>
                    <a:pt x="1969197" y="4716259"/>
                    <a:pt x="1971670" y="4715641"/>
                    <a:pt x="1974311" y="4716428"/>
                  </a:cubicBezTo>
                  <a:cubicBezTo>
                    <a:pt x="1977852" y="4717495"/>
                    <a:pt x="1980662" y="4719966"/>
                    <a:pt x="1981280" y="4723729"/>
                  </a:cubicBezTo>
                  <a:cubicBezTo>
                    <a:pt x="1981842" y="4727099"/>
                    <a:pt x="1979201" y="4728503"/>
                    <a:pt x="1976391" y="4727998"/>
                  </a:cubicBezTo>
                  <a:cubicBezTo>
                    <a:pt x="1971895" y="4727212"/>
                    <a:pt x="1968186" y="4725190"/>
                    <a:pt x="1968186" y="4720415"/>
                  </a:cubicBezTo>
                  <a:close/>
                  <a:moveTo>
                    <a:pt x="1955315" y="3998893"/>
                  </a:moveTo>
                  <a:cubicBezTo>
                    <a:pt x="1955765" y="3998275"/>
                    <a:pt x="1956102" y="3997320"/>
                    <a:pt x="1956720" y="3997096"/>
                  </a:cubicBezTo>
                  <a:cubicBezTo>
                    <a:pt x="1958743" y="3996422"/>
                    <a:pt x="1960037" y="3997320"/>
                    <a:pt x="1960092" y="3999455"/>
                  </a:cubicBezTo>
                  <a:cubicBezTo>
                    <a:pt x="1960092" y="4000072"/>
                    <a:pt x="1959361" y="4001027"/>
                    <a:pt x="1958743" y="4001252"/>
                  </a:cubicBezTo>
                  <a:cubicBezTo>
                    <a:pt x="1956776" y="4001926"/>
                    <a:pt x="1955596" y="4000971"/>
                    <a:pt x="1955259" y="3998893"/>
                  </a:cubicBezTo>
                  <a:close/>
                  <a:moveTo>
                    <a:pt x="1947615" y="3626730"/>
                  </a:moveTo>
                  <a:cubicBezTo>
                    <a:pt x="1948066" y="3625326"/>
                    <a:pt x="1949695" y="3624371"/>
                    <a:pt x="1950763" y="3623248"/>
                  </a:cubicBezTo>
                  <a:cubicBezTo>
                    <a:pt x="1952899" y="3623079"/>
                    <a:pt x="1954191" y="3624202"/>
                    <a:pt x="1953573" y="3626112"/>
                  </a:cubicBezTo>
                  <a:cubicBezTo>
                    <a:pt x="1953123" y="3627516"/>
                    <a:pt x="1951606" y="3628977"/>
                    <a:pt x="1950313" y="3629482"/>
                  </a:cubicBezTo>
                  <a:cubicBezTo>
                    <a:pt x="1948459" y="3630156"/>
                    <a:pt x="1947054" y="3628640"/>
                    <a:pt x="1947672" y="3626730"/>
                  </a:cubicBezTo>
                  <a:close/>
                  <a:moveTo>
                    <a:pt x="1949864" y="3152624"/>
                  </a:moveTo>
                  <a:cubicBezTo>
                    <a:pt x="1949133" y="3152343"/>
                    <a:pt x="1948402" y="3152006"/>
                    <a:pt x="1947672" y="3151725"/>
                  </a:cubicBezTo>
                  <a:cubicBezTo>
                    <a:pt x="1948234" y="3150377"/>
                    <a:pt x="1948796" y="3149029"/>
                    <a:pt x="1949526" y="3147737"/>
                  </a:cubicBezTo>
                  <a:cubicBezTo>
                    <a:pt x="1949582" y="3147625"/>
                    <a:pt x="1950876" y="3148299"/>
                    <a:pt x="1951606" y="3148580"/>
                  </a:cubicBezTo>
                  <a:cubicBezTo>
                    <a:pt x="1951044" y="3149928"/>
                    <a:pt x="1950426" y="3151275"/>
                    <a:pt x="1949864" y="3152624"/>
                  </a:cubicBezTo>
                  <a:close/>
                  <a:moveTo>
                    <a:pt x="1947672" y="3211318"/>
                  </a:moveTo>
                  <a:cubicBezTo>
                    <a:pt x="1948177" y="3210981"/>
                    <a:pt x="1949526" y="3211318"/>
                    <a:pt x="1949976" y="3211824"/>
                  </a:cubicBezTo>
                  <a:cubicBezTo>
                    <a:pt x="1951269" y="3213396"/>
                    <a:pt x="1950876" y="3214969"/>
                    <a:pt x="1949133" y="3216205"/>
                  </a:cubicBezTo>
                  <a:cubicBezTo>
                    <a:pt x="1948346" y="3216036"/>
                    <a:pt x="1947222" y="3216149"/>
                    <a:pt x="1946829" y="3215643"/>
                  </a:cubicBezTo>
                  <a:cubicBezTo>
                    <a:pt x="1945536" y="3214070"/>
                    <a:pt x="1945874" y="3212385"/>
                    <a:pt x="1947672" y="3211318"/>
                  </a:cubicBezTo>
                  <a:close/>
                  <a:moveTo>
                    <a:pt x="1942277" y="2827304"/>
                  </a:moveTo>
                  <a:cubicBezTo>
                    <a:pt x="1942277" y="2826574"/>
                    <a:pt x="1943007" y="2825394"/>
                    <a:pt x="1943569" y="2825282"/>
                  </a:cubicBezTo>
                  <a:cubicBezTo>
                    <a:pt x="1945592" y="2824832"/>
                    <a:pt x="1946716" y="2825956"/>
                    <a:pt x="1946772" y="2828090"/>
                  </a:cubicBezTo>
                  <a:cubicBezTo>
                    <a:pt x="1946323" y="2828820"/>
                    <a:pt x="1945986" y="2830000"/>
                    <a:pt x="1945424" y="2830112"/>
                  </a:cubicBezTo>
                  <a:cubicBezTo>
                    <a:pt x="1943400" y="2830505"/>
                    <a:pt x="1942164" y="2829382"/>
                    <a:pt x="1942277" y="2827304"/>
                  </a:cubicBezTo>
                  <a:close/>
                  <a:moveTo>
                    <a:pt x="1938118" y="3694355"/>
                  </a:moveTo>
                  <a:cubicBezTo>
                    <a:pt x="1937611" y="3692951"/>
                    <a:pt x="1937106" y="3691547"/>
                    <a:pt x="1936600" y="3690142"/>
                  </a:cubicBezTo>
                  <a:cubicBezTo>
                    <a:pt x="1937780" y="3689075"/>
                    <a:pt x="1938961" y="3688008"/>
                    <a:pt x="1940141" y="3686941"/>
                  </a:cubicBezTo>
                  <a:cubicBezTo>
                    <a:pt x="1940647" y="3688345"/>
                    <a:pt x="1941827" y="3690030"/>
                    <a:pt x="1941490" y="3691153"/>
                  </a:cubicBezTo>
                  <a:cubicBezTo>
                    <a:pt x="1941096" y="3692445"/>
                    <a:pt x="1939298" y="3693288"/>
                    <a:pt x="1938118" y="3694355"/>
                  </a:cubicBezTo>
                  <a:close/>
                  <a:moveTo>
                    <a:pt x="1938961" y="1608871"/>
                  </a:moveTo>
                  <a:cubicBezTo>
                    <a:pt x="1938961" y="1611006"/>
                    <a:pt x="1937724" y="1611848"/>
                    <a:pt x="1935644" y="1611399"/>
                  </a:cubicBezTo>
                  <a:cubicBezTo>
                    <a:pt x="1935139" y="1610781"/>
                    <a:pt x="1934296" y="1610163"/>
                    <a:pt x="1934296" y="1609602"/>
                  </a:cubicBezTo>
                  <a:cubicBezTo>
                    <a:pt x="1934296" y="1607467"/>
                    <a:pt x="1935588" y="1606512"/>
                    <a:pt x="1937611" y="1607130"/>
                  </a:cubicBezTo>
                  <a:cubicBezTo>
                    <a:pt x="1938230" y="1607299"/>
                    <a:pt x="1938961" y="1608254"/>
                    <a:pt x="1939016" y="1608871"/>
                  </a:cubicBezTo>
                  <a:close/>
                  <a:moveTo>
                    <a:pt x="1936825" y="1192336"/>
                  </a:moveTo>
                  <a:cubicBezTo>
                    <a:pt x="1935532" y="1191943"/>
                    <a:pt x="1934352" y="1191157"/>
                    <a:pt x="1933116" y="1190539"/>
                  </a:cubicBezTo>
                  <a:cubicBezTo>
                    <a:pt x="1934071" y="1189528"/>
                    <a:pt x="1934970" y="1188517"/>
                    <a:pt x="1935926" y="1187506"/>
                  </a:cubicBezTo>
                  <a:cubicBezTo>
                    <a:pt x="1936769" y="1188629"/>
                    <a:pt x="1937668" y="1189753"/>
                    <a:pt x="1938398" y="1190932"/>
                  </a:cubicBezTo>
                  <a:cubicBezTo>
                    <a:pt x="1938455" y="1191045"/>
                    <a:pt x="1937218" y="1192449"/>
                    <a:pt x="1936825" y="1192336"/>
                  </a:cubicBezTo>
                  <a:close/>
                  <a:moveTo>
                    <a:pt x="1910804" y="3945871"/>
                  </a:moveTo>
                  <a:cubicBezTo>
                    <a:pt x="1929744" y="3951263"/>
                    <a:pt x="1933734" y="3963564"/>
                    <a:pt x="1938567" y="3975415"/>
                  </a:cubicBezTo>
                  <a:cubicBezTo>
                    <a:pt x="1924573" y="3972101"/>
                    <a:pt x="1920302" y="3960250"/>
                    <a:pt x="1910804" y="3945871"/>
                  </a:cubicBezTo>
                  <a:close/>
                  <a:moveTo>
                    <a:pt x="1889054" y="1491258"/>
                  </a:moveTo>
                  <a:cubicBezTo>
                    <a:pt x="1887649" y="1489629"/>
                    <a:pt x="1886244" y="1488000"/>
                    <a:pt x="1884839" y="1486427"/>
                  </a:cubicBezTo>
                  <a:cubicBezTo>
                    <a:pt x="1895741" y="1476710"/>
                    <a:pt x="1904228" y="1463511"/>
                    <a:pt x="1922325" y="1463736"/>
                  </a:cubicBezTo>
                  <a:cubicBezTo>
                    <a:pt x="1911253" y="1472947"/>
                    <a:pt x="1900125" y="1482102"/>
                    <a:pt x="1889054" y="1491314"/>
                  </a:cubicBezTo>
                  <a:close/>
                  <a:moveTo>
                    <a:pt x="1893831" y="1808602"/>
                  </a:moveTo>
                  <a:cubicBezTo>
                    <a:pt x="1894842" y="1808433"/>
                    <a:pt x="1896134" y="1810062"/>
                    <a:pt x="1897315" y="1810904"/>
                  </a:cubicBezTo>
                  <a:cubicBezTo>
                    <a:pt x="1897484" y="1813769"/>
                    <a:pt x="1896079" y="1815679"/>
                    <a:pt x="1893549" y="1816128"/>
                  </a:cubicBezTo>
                  <a:cubicBezTo>
                    <a:pt x="1892538" y="1816296"/>
                    <a:pt x="1890459" y="1814836"/>
                    <a:pt x="1890234" y="1813769"/>
                  </a:cubicBezTo>
                  <a:cubicBezTo>
                    <a:pt x="1889616" y="1811073"/>
                    <a:pt x="1891301" y="1808995"/>
                    <a:pt x="1893831" y="1808602"/>
                  </a:cubicBezTo>
                  <a:close/>
                  <a:moveTo>
                    <a:pt x="1906026" y="2635549"/>
                  </a:moveTo>
                  <a:cubicBezTo>
                    <a:pt x="1904790" y="2633134"/>
                    <a:pt x="1905520" y="2630326"/>
                    <a:pt x="1908836" y="2631562"/>
                  </a:cubicBezTo>
                  <a:cubicBezTo>
                    <a:pt x="1910747" y="2632236"/>
                    <a:pt x="1912321" y="2634763"/>
                    <a:pt x="1913445" y="2636841"/>
                  </a:cubicBezTo>
                  <a:cubicBezTo>
                    <a:pt x="1914344" y="2638583"/>
                    <a:pt x="1913220" y="2639931"/>
                    <a:pt x="1910579" y="2640155"/>
                  </a:cubicBezTo>
                  <a:cubicBezTo>
                    <a:pt x="1909230" y="2638863"/>
                    <a:pt x="1907094" y="2637515"/>
                    <a:pt x="1906026" y="2635549"/>
                  </a:cubicBezTo>
                  <a:close/>
                  <a:moveTo>
                    <a:pt x="1910972" y="3107241"/>
                  </a:moveTo>
                  <a:cubicBezTo>
                    <a:pt x="1912153" y="3108139"/>
                    <a:pt x="1913389" y="3109712"/>
                    <a:pt x="1913558" y="3111116"/>
                  </a:cubicBezTo>
                  <a:cubicBezTo>
                    <a:pt x="1913726" y="3113251"/>
                    <a:pt x="1911984" y="3114093"/>
                    <a:pt x="1910185" y="3112745"/>
                  </a:cubicBezTo>
                  <a:cubicBezTo>
                    <a:pt x="1909005" y="3111846"/>
                    <a:pt x="1908330" y="3110217"/>
                    <a:pt x="1907487" y="3108869"/>
                  </a:cubicBezTo>
                  <a:cubicBezTo>
                    <a:pt x="1907881" y="3106735"/>
                    <a:pt x="1909230" y="3105893"/>
                    <a:pt x="1910972" y="3107241"/>
                  </a:cubicBezTo>
                  <a:close/>
                  <a:moveTo>
                    <a:pt x="1922550" y="1949862"/>
                  </a:moveTo>
                  <a:cubicBezTo>
                    <a:pt x="1922044" y="1954580"/>
                    <a:pt x="1922044" y="1956377"/>
                    <a:pt x="1921650" y="1958062"/>
                  </a:cubicBezTo>
                  <a:cubicBezTo>
                    <a:pt x="1921032" y="1960646"/>
                    <a:pt x="1920695" y="1963566"/>
                    <a:pt x="1919234" y="1965589"/>
                  </a:cubicBezTo>
                  <a:cubicBezTo>
                    <a:pt x="1915918" y="1970138"/>
                    <a:pt x="1922325" y="1987550"/>
                    <a:pt x="1908724" y="1977327"/>
                  </a:cubicBezTo>
                  <a:cubicBezTo>
                    <a:pt x="1901587" y="1971935"/>
                    <a:pt x="1912939" y="1962106"/>
                    <a:pt x="1916368" y="1954411"/>
                  </a:cubicBezTo>
                  <a:cubicBezTo>
                    <a:pt x="1916930" y="1953063"/>
                    <a:pt x="1918953" y="1952445"/>
                    <a:pt x="1922550" y="1949862"/>
                  </a:cubicBezTo>
                  <a:close/>
                  <a:moveTo>
                    <a:pt x="1907094" y="4502993"/>
                  </a:moveTo>
                  <a:cubicBezTo>
                    <a:pt x="1907825" y="4499230"/>
                    <a:pt x="1911309" y="4497937"/>
                    <a:pt x="1914625" y="4497376"/>
                  </a:cubicBezTo>
                  <a:cubicBezTo>
                    <a:pt x="1917155" y="4496926"/>
                    <a:pt x="1920470" y="4497488"/>
                    <a:pt x="1920583" y="4500296"/>
                  </a:cubicBezTo>
                  <a:cubicBezTo>
                    <a:pt x="1920751" y="4506082"/>
                    <a:pt x="1915581" y="4505913"/>
                    <a:pt x="1912096" y="4507037"/>
                  </a:cubicBezTo>
                  <a:cubicBezTo>
                    <a:pt x="1909230" y="4507037"/>
                    <a:pt x="1906476" y="4506250"/>
                    <a:pt x="1907150" y="4503049"/>
                  </a:cubicBezTo>
                  <a:close/>
                  <a:moveTo>
                    <a:pt x="1904115" y="2891559"/>
                  </a:moveTo>
                  <a:cubicBezTo>
                    <a:pt x="1902036" y="2891671"/>
                    <a:pt x="1901305" y="2890323"/>
                    <a:pt x="1901923" y="2888357"/>
                  </a:cubicBezTo>
                  <a:cubicBezTo>
                    <a:pt x="1903385" y="2887796"/>
                    <a:pt x="1904846" y="2886841"/>
                    <a:pt x="1906364" y="2886729"/>
                  </a:cubicBezTo>
                  <a:cubicBezTo>
                    <a:pt x="1908443" y="2886616"/>
                    <a:pt x="1909567" y="2888301"/>
                    <a:pt x="1908443" y="2889762"/>
                  </a:cubicBezTo>
                  <a:cubicBezTo>
                    <a:pt x="1907600" y="2890885"/>
                    <a:pt x="1905633" y="2891391"/>
                    <a:pt x="1904115" y="2891503"/>
                  </a:cubicBezTo>
                  <a:close/>
                  <a:moveTo>
                    <a:pt x="1898495" y="3202107"/>
                  </a:moveTo>
                  <a:cubicBezTo>
                    <a:pt x="1898270" y="3200703"/>
                    <a:pt x="1898945" y="3198793"/>
                    <a:pt x="1899844" y="3197557"/>
                  </a:cubicBezTo>
                  <a:cubicBezTo>
                    <a:pt x="1901193" y="3195760"/>
                    <a:pt x="1903048" y="3196097"/>
                    <a:pt x="1903385" y="3198175"/>
                  </a:cubicBezTo>
                  <a:cubicBezTo>
                    <a:pt x="1903610" y="3199579"/>
                    <a:pt x="1902598" y="3201208"/>
                    <a:pt x="1902092" y="3202781"/>
                  </a:cubicBezTo>
                  <a:cubicBezTo>
                    <a:pt x="1900462" y="3204466"/>
                    <a:pt x="1898833" y="3204297"/>
                    <a:pt x="1898495" y="3202051"/>
                  </a:cubicBezTo>
                  <a:close/>
                  <a:moveTo>
                    <a:pt x="1892032" y="4477549"/>
                  </a:moveTo>
                  <a:cubicBezTo>
                    <a:pt x="1892931" y="4476257"/>
                    <a:pt x="1893549" y="4474235"/>
                    <a:pt x="1894729" y="4473898"/>
                  </a:cubicBezTo>
                  <a:cubicBezTo>
                    <a:pt x="1896585" y="4473392"/>
                    <a:pt x="1897933" y="4475077"/>
                    <a:pt x="1897315" y="4477156"/>
                  </a:cubicBezTo>
                  <a:cubicBezTo>
                    <a:pt x="1896921" y="4478560"/>
                    <a:pt x="1895798" y="4480526"/>
                    <a:pt x="1894674" y="4480863"/>
                  </a:cubicBezTo>
                  <a:cubicBezTo>
                    <a:pt x="1892875" y="4481424"/>
                    <a:pt x="1891864" y="4479739"/>
                    <a:pt x="1892032" y="4477549"/>
                  </a:cubicBezTo>
                  <a:close/>
                  <a:moveTo>
                    <a:pt x="1884276" y="4861507"/>
                  </a:moveTo>
                  <a:cubicBezTo>
                    <a:pt x="1884388" y="4860777"/>
                    <a:pt x="1885119" y="4859710"/>
                    <a:pt x="1885681" y="4859541"/>
                  </a:cubicBezTo>
                  <a:cubicBezTo>
                    <a:pt x="1887760" y="4859036"/>
                    <a:pt x="1888772" y="4860103"/>
                    <a:pt x="1888604" y="4862293"/>
                  </a:cubicBezTo>
                  <a:cubicBezTo>
                    <a:pt x="1888098" y="4862967"/>
                    <a:pt x="1887704" y="4864091"/>
                    <a:pt x="1887142" y="4864259"/>
                  </a:cubicBezTo>
                  <a:cubicBezTo>
                    <a:pt x="1885063" y="4864765"/>
                    <a:pt x="1883939" y="4863641"/>
                    <a:pt x="1884276" y="4861507"/>
                  </a:cubicBezTo>
                  <a:close/>
                  <a:moveTo>
                    <a:pt x="1875059" y="4604655"/>
                  </a:moveTo>
                  <a:cubicBezTo>
                    <a:pt x="1875565" y="4599151"/>
                    <a:pt x="1876576" y="4593421"/>
                    <a:pt x="1883321" y="4592748"/>
                  </a:cubicBezTo>
                  <a:cubicBezTo>
                    <a:pt x="1886131" y="4592467"/>
                    <a:pt x="1887817" y="4595106"/>
                    <a:pt x="1888829" y="4599431"/>
                  </a:cubicBezTo>
                  <a:cubicBezTo>
                    <a:pt x="1888323" y="4603981"/>
                    <a:pt x="1885906" y="4608474"/>
                    <a:pt x="1879837" y="4609541"/>
                  </a:cubicBezTo>
                  <a:cubicBezTo>
                    <a:pt x="1876745" y="4610103"/>
                    <a:pt x="1874778" y="4607632"/>
                    <a:pt x="1875059" y="4604599"/>
                  </a:cubicBezTo>
                  <a:close/>
                  <a:moveTo>
                    <a:pt x="1873317" y="3805510"/>
                  </a:moveTo>
                  <a:cubicBezTo>
                    <a:pt x="1874329" y="3798938"/>
                    <a:pt x="1877813" y="3794108"/>
                    <a:pt x="1884726" y="3793771"/>
                  </a:cubicBezTo>
                  <a:cubicBezTo>
                    <a:pt x="1887536" y="3793658"/>
                    <a:pt x="1888772" y="3796748"/>
                    <a:pt x="1888379" y="3799387"/>
                  </a:cubicBezTo>
                  <a:cubicBezTo>
                    <a:pt x="1887424" y="3805847"/>
                    <a:pt x="1884894" y="3811070"/>
                    <a:pt x="1877701" y="3811239"/>
                  </a:cubicBezTo>
                  <a:cubicBezTo>
                    <a:pt x="1874722" y="3810284"/>
                    <a:pt x="1872924" y="3808206"/>
                    <a:pt x="1873317" y="3805510"/>
                  </a:cubicBezTo>
                  <a:close/>
                  <a:moveTo>
                    <a:pt x="1870900" y="3262711"/>
                  </a:moveTo>
                  <a:cubicBezTo>
                    <a:pt x="1873204" y="3259510"/>
                    <a:pt x="1876914" y="3258105"/>
                    <a:pt x="1880117" y="3260296"/>
                  </a:cubicBezTo>
                  <a:cubicBezTo>
                    <a:pt x="1889278" y="3266474"/>
                    <a:pt x="1899001" y="3272540"/>
                    <a:pt x="1898551" y="3288829"/>
                  </a:cubicBezTo>
                  <a:cubicBezTo>
                    <a:pt x="1888435" y="3283381"/>
                    <a:pt x="1880061" y="3279337"/>
                    <a:pt x="1872193" y="3274394"/>
                  </a:cubicBezTo>
                  <a:cubicBezTo>
                    <a:pt x="1867809" y="3271641"/>
                    <a:pt x="1867978" y="3266811"/>
                    <a:pt x="1870956" y="3262711"/>
                  </a:cubicBezTo>
                  <a:close/>
                  <a:moveTo>
                    <a:pt x="1845329" y="4731986"/>
                  </a:moveTo>
                  <a:cubicBezTo>
                    <a:pt x="1850106" y="4727043"/>
                    <a:pt x="1855333" y="4726762"/>
                    <a:pt x="1862245" y="4731873"/>
                  </a:cubicBezTo>
                  <a:cubicBezTo>
                    <a:pt x="1856456" y="4737378"/>
                    <a:pt x="1851792" y="4738669"/>
                    <a:pt x="1846734" y="4736142"/>
                  </a:cubicBezTo>
                  <a:cubicBezTo>
                    <a:pt x="1845778" y="4735637"/>
                    <a:pt x="1844823" y="4732435"/>
                    <a:pt x="1845329" y="4731930"/>
                  </a:cubicBezTo>
                  <a:close/>
                  <a:moveTo>
                    <a:pt x="1842181" y="4651218"/>
                  </a:moveTo>
                  <a:cubicBezTo>
                    <a:pt x="1850387" y="4642006"/>
                    <a:pt x="1855108" y="4632514"/>
                    <a:pt x="1867415" y="4634873"/>
                  </a:cubicBezTo>
                  <a:cubicBezTo>
                    <a:pt x="1868315" y="4635041"/>
                    <a:pt x="1869664" y="4638243"/>
                    <a:pt x="1869214" y="4639142"/>
                  </a:cubicBezTo>
                  <a:cubicBezTo>
                    <a:pt x="1865055" y="4647623"/>
                    <a:pt x="1856681" y="4649982"/>
                    <a:pt x="1848926" y="4653127"/>
                  </a:cubicBezTo>
                  <a:cubicBezTo>
                    <a:pt x="1848307" y="4653352"/>
                    <a:pt x="1847352" y="4652734"/>
                    <a:pt x="1842181" y="4651218"/>
                  </a:cubicBezTo>
                  <a:close/>
                  <a:moveTo>
                    <a:pt x="1834481" y="1411669"/>
                  </a:moveTo>
                  <a:cubicBezTo>
                    <a:pt x="1827175" y="1420543"/>
                    <a:pt x="1819869" y="1429361"/>
                    <a:pt x="1810315" y="1440932"/>
                  </a:cubicBezTo>
                  <a:cubicBezTo>
                    <a:pt x="1807280" y="1418802"/>
                    <a:pt x="1820768" y="1414533"/>
                    <a:pt x="1834481" y="1411669"/>
                  </a:cubicBezTo>
                  <a:close/>
                  <a:moveTo>
                    <a:pt x="1812507" y="3313261"/>
                  </a:moveTo>
                  <a:cubicBezTo>
                    <a:pt x="1812057" y="3314553"/>
                    <a:pt x="1809921" y="3315171"/>
                    <a:pt x="1808572" y="3316070"/>
                  </a:cubicBezTo>
                  <a:cubicBezTo>
                    <a:pt x="1807561" y="3314834"/>
                    <a:pt x="1805650" y="3313486"/>
                    <a:pt x="1805762" y="3312475"/>
                  </a:cubicBezTo>
                  <a:cubicBezTo>
                    <a:pt x="1805987" y="3311071"/>
                    <a:pt x="1807561" y="3309049"/>
                    <a:pt x="1808854" y="3308768"/>
                  </a:cubicBezTo>
                  <a:cubicBezTo>
                    <a:pt x="1812338" y="3307926"/>
                    <a:pt x="1813518" y="3310284"/>
                    <a:pt x="1812507" y="3313318"/>
                  </a:cubicBezTo>
                  <a:close/>
                  <a:moveTo>
                    <a:pt x="1819307" y="2060230"/>
                  </a:moveTo>
                  <a:cubicBezTo>
                    <a:pt x="1822904" y="2048042"/>
                    <a:pt x="1824422" y="2039785"/>
                    <a:pt x="1836448" y="2037651"/>
                  </a:cubicBezTo>
                  <a:cubicBezTo>
                    <a:pt x="1835381" y="2048716"/>
                    <a:pt x="1831391" y="2054669"/>
                    <a:pt x="1819307" y="2060230"/>
                  </a:cubicBezTo>
                  <a:close/>
                  <a:moveTo>
                    <a:pt x="1830379" y="2229405"/>
                  </a:moveTo>
                  <a:cubicBezTo>
                    <a:pt x="1831447" y="2230585"/>
                    <a:pt x="1833245" y="2231652"/>
                    <a:pt x="1833301" y="2232888"/>
                  </a:cubicBezTo>
                  <a:cubicBezTo>
                    <a:pt x="1833301" y="2234067"/>
                    <a:pt x="1831559" y="2235303"/>
                    <a:pt x="1830772" y="2236314"/>
                  </a:cubicBezTo>
                  <a:cubicBezTo>
                    <a:pt x="1829648" y="2235247"/>
                    <a:pt x="1827681" y="2234236"/>
                    <a:pt x="1827681" y="2233168"/>
                  </a:cubicBezTo>
                  <a:cubicBezTo>
                    <a:pt x="1827681" y="2231933"/>
                    <a:pt x="1829423" y="2230697"/>
                    <a:pt x="1830379" y="2229462"/>
                  </a:cubicBezTo>
                  <a:close/>
                  <a:moveTo>
                    <a:pt x="1825040" y="1476654"/>
                  </a:moveTo>
                  <a:cubicBezTo>
                    <a:pt x="1821612" y="1475924"/>
                    <a:pt x="1818239" y="1474464"/>
                    <a:pt x="1817958" y="1470532"/>
                  </a:cubicBezTo>
                  <a:cubicBezTo>
                    <a:pt x="1817621" y="1466151"/>
                    <a:pt x="1820881" y="1464578"/>
                    <a:pt x="1824646" y="1465140"/>
                  </a:cubicBezTo>
                  <a:cubicBezTo>
                    <a:pt x="1828130" y="1465645"/>
                    <a:pt x="1831222" y="1467780"/>
                    <a:pt x="1831671" y="1471431"/>
                  </a:cubicBezTo>
                  <a:cubicBezTo>
                    <a:pt x="1832233" y="1476205"/>
                    <a:pt x="1828637" y="1476710"/>
                    <a:pt x="1825040" y="1476598"/>
                  </a:cubicBezTo>
                  <a:close/>
                  <a:moveTo>
                    <a:pt x="1822005" y="2516475"/>
                  </a:moveTo>
                  <a:cubicBezTo>
                    <a:pt x="1821330" y="2519059"/>
                    <a:pt x="1819420" y="2520575"/>
                    <a:pt x="1816610" y="2520575"/>
                  </a:cubicBezTo>
                  <a:cubicBezTo>
                    <a:pt x="1813799" y="2519733"/>
                    <a:pt x="1812900" y="2517486"/>
                    <a:pt x="1813349" y="2514846"/>
                  </a:cubicBezTo>
                  <a:cubicBezTo>
                    <a:pt x="1813856" y="2512094"/>
                    <a:pt x="1815823" y="2510409"/>
                    <a:pt x="1818576" y="2510915"/>
                  </a:cubicBezTo>
                  <a:cubicBezTo>
                    <a:pt x="1821274" y="2511420"/>
                    <a:pt x="1822735" y="2513667"/>
                    <a:pt x="1822005" y="2516419"/>
                  </a:cubicBezTo>
                  <a:close/>
                  <a:moveTo>
                    <a:pt x="1837741" y="1623138"/>
                  </a:moveTo>
                  <a:cubicBezTo>
                    <a:pt x="1838921" y="1623475"/>
                    <a:pt x="1839765" y="1625216"/>
                    <a:pt x="1840776" y="1626339"/>
                  </a:cubicBezTo>
                  <a:cubicBezTo>
                    <a:pt x="1839652" y="1627182"/>
                    <a:pt x="1838528" y="1628642"/>
                    <a:pt x="1837404" y="1628642"/>
                  </a:cubicBezTo>
                  <a:cubicBezTo>
                    <a:pt x="1836055" y="1628642"/>
                    <a:pt x="1833807" y="1627519"/>
                    <a:pt x="1833583" y="1626508"/>
                  </a:cubicBezTo>
                  <a:cubicBezTo>
                    <a:pt x="1832852" y="1623138"/>
                    <a:pt x="1835324" y="1622464"/>
                    <a:pt x="1837741" y="1623138"/>
                  </a:cubicBezTo>
                  <a:close/>
                  <a:moveTo>
                    <a:pt x="1842181" y="3221597"/>
                  </a:moveTo>
                  <a:cubicBezTo>
                    <a:pt x="1843362" y="3221934"/>
                    <a:pt x="1844654" y="3223787"/>
                    <a:pt x="1844878" y="3225135"/>
                  </a:cubicBezTo>
                  <a:cubicBezTo>
                    <a:pt x="1844991" y="3226090"/>
                    <a:pt x="1843362" y="3227270"/>
                    <a:pt x="1842462" y="3228393"/>
                  </a:cubicBezTo>
                  <a:cubicBezTo>
                    <a:pt x="1841282" y="3227494"/>
                    <a:pt x="1839483" y="3226820"/>
                    <a:pt x="1839034" y="3225641"/>
                  </a:cubicBezTo>
                  <a:cubicBezTo>
                    <a:pt x="1838135" y="3223113"/>
                    <a:pt x="1838753" y="3220586"/>
                    <a:pt x="1842181" y="3221597"/>
                  </a:cubicBezTo>
                  <a:close/>
                  <a:moveTo>
                    <a:pt x="1855164" y="3370889"/>
                  </a:moveTo>
                  <a:cubicBezTo>
                    <a:pt x="1846677" y="3385324"/>
                    <a:pt x="1832233" y="3390210"/>
                    <a:pt x="1818071" y="3395602"/>
                  </a:cubicBezTo>
                  <a:cubicBezTo>
                    <a:pt x="1825489" y="3379988"/>
                    <a:pt x="1840158" y="3375214"/>
                    <a:pt x="1855164" y="3370889"/>
                  </a:cubicBezTo>
                  <a:close/>
                  <a:moveTo>
                    <a:pt x="1848644" y="4622685"/>
                  </a:moveTo>
                  <a:cubicBezTo>
                    <a:pt x="1848757" y="4623583"/>
                    <a:pt x="1847127" y="4624819"/>
                    <a:pt x="1846228" y="4625886"/>
                  </a:cubicBezTo>
                  <a:cubicBezTo>
                    <a:pt x="1845047" y="4624987"/>
                    <a:pt x="1843193" y="4624313"/>
                    <a:pt x="1842799" y="4623134"/>
                  </a:cubicBezTo>
                  <a:cubicBezTo>
                    <a:pt x="1841900" y="4620550"/>
                    <a:pt x="1842687" y="4618135"/>
                    <a:pt x="1846003" y="4619146"/>
                  </a:cubicBezTo>
                  <a:cubicBezTo>
                    <a:pt x="1847183" y="4619483"/>
                    <a:pt x="1848475" y="4621393"/>
                    <a:pt x="1848644" y="4622741"/>
                  </a:cubicBezTo>
                  <a:close/>
                  <a:moveTo>
                    <a:pt x="1846396" y="4327358"/>
                  </a:moveTo>
                  <a:cubicBezTo>
                    <a:pt x="1847408" y="4326235"/>
                    <a:pt x="1848307" y="4324494"/>
                    <a:pt x="1849544" y="4324157"/>
                  </a:cubicBezTo>
                  <a:cubicBezTo>
                    <a:pt x="1852016" y="4323426"/>
                    <a:pt x="1854489" y="4324157"/>
                    <a:pt x="1853759" y="4327527"/>
                  </a:cubicBezTo>
                  <a:cubicBezTo>
                    <a:pt x="1853534" y="4328538"/>
                    <a:pt x="1851229" y="4329043"/>
                    <a:pt x="1849824" y="4329829"/>
                  </a:cubicBezTo>
                  <a:cubicBezTo>
                    <a:pt x="1848701" y="4328987"/>
                    <a:pt x="1847520" y="4328201"/>
                    <a:pt x="1846396" y="4327358"/>
                  </a:cubicBezTo>
                  <a:close/>
                  <a:moveTo>
                    <a:pt x="1852747" y="3092974"/>
                  </a:moveTo>
                  <a:cubicBezTo>
                    <a:pt x="1853197" y="3091233"/>
                    <a:pt x="1856456" y="3089604"/>
                    <a:pt x="1858705" y="3089043"/>
                  </a:cubicBezTo>
                  <a:cubicBezTo>
                    <a:pt x="1861233" y="3088424"/>
                    <a:pt x="1864156" y="3089548"/>
                    <a:pt x="1863707" y="3092918"/>
                  </a:cubicBezTo>
                  <a:cubicBezTo>
                    <a:pt x="1863313" y="3095895"/>
                    <a:pt x="1860334" y="3096513"/>
                    <a:pt x="1857749" y="3096794"/>
                  </a:cubicBezTo>
                  <a:cubicBezTo>
                    <a:pt x="1855220" y="3096625"/>
                    <a:pt x="1851960" y="3096232"/>
                    <a:pt x="1852747" y="3092974"/>
                  </a:cubicBezTo>
                  <a:close/>
                  <a:moveTo>
                    <a:pt x="1859716" y="1501480"/>
                  </a:moveTo>
                  <a:cubicBezTo>
                    <a:pt x="1860953" y="1499514"/>
                    <a:pt x="1863482" y="1497267"/>
                    <a:pt x="1865449" y="1497267"/>
                  </a:cubicBezTo>
                  <a:cubicBezTo>
                    <a:pt x="1868596" y="1497267"/>
                    <a:pt x="1868820" y="1500525"/>
                    <a:pt x="1867922" y="1503109"/>
                  </a:cubicBezTo>
                  <a:cubicBezTo>
                    <a:pt x="1867022" y="1505749"/>
                    <a:pt x="1865055" y="1507321"/>
                    <a:pt x="1862189" y="1507377"/>
                  </a:cubicBezTo>
                  <a:cubicBezTo>
                    <a:pt x="1859098" y="1506423"/>
                    <a:pt x="1858198" y="1503895"/>
                    <a:pt x="1859660" y="1501480"/>
                  </a:cubicBezTo>
                  <a:close/>
                  <a:moveTo>
                    <a:pt x="1834257" y="4810564"/>
                  </a:moveTo>
                  <a:cubicBezTo>
                    <a:pt x="1835549" y="4810901"/>
                    <a:pt x="1837011" y="4812698"/>
                    <a:pt x="1837348" y="4814046"/>
                  </a:cubicBezTo>
                  <a:cubicBezTo>
                    <a:pt x="1837573" y="4814944"/>
                    <a:pt x="1835774" y="4816292"/>
                    <a:pt x="1834875" y="4817416"/>
                  </a:cubicBezTo>
                  <a:cubicBezTo>
                    <a:pt x="1833526" y="4816574"/>
                    <a:pt x="1831559" y="4816012"/>
                    <a:pt x="1831053" y="4814832"/>
                  </a:cubicBezTo>
                  <a:cubicBezTo>
                    <a:pt x="1829986" y="4812080"/>
                    <a:pt x="1830828" y="4809665"/>
                    <a:pt x="1834257" y="4810564"/>
                  </a:cubicBezTo>
                  <a:close/>
                  <a:moveTo>
                    <a:pt x="1831896" y="4195927"/>
                  </a:moveTo>
                  <a:cubicBezTo>
                    <a:pt x="1833751" y="4204071"/>
                    <a:pt x="1837235" y="4211429"/>
                    <a:pt x="1833807" y="4224404"/>
                  </a:cubicBezTo>
                  <a:cubicBezTo>
                    <a:pt x="1830491" y="4213805"/>
                    <a:pt x="1829817" y="4204313"/>
                    <a:pt x="1831896" y="4195927"/>
                  </a:cubicBezTo>
                  <a:close/>
                  <a:moveTo>
                    <a:pt x="1829142" y="4046410"/>
                  </a:moveTo>
                  <a:cubicBezTo>
                    <a:pt x="1830154" y="4042647"/>
                    <a:pt x="1830828" y="4037424"/>
                    <a:pt x="1836504" y="4038547"/>
                  </a:cubicBezTo>
                  <a:cubicBezTo>
                    <a:pt x="1840439" y="4039333"/>
                    <a:pt x="1840101" y="4043883"/>
                    <a:pt x="1839933" y="4047365"/>
                  </a:cubicBezTo>
                  <a:cubicBezTo>
                    <a:pt x="1839765" y="4050791"/>
                    <a:pt x="1839821" y="4055397"/>
                    <a:pt x="1835830" y="4055790"/>
                  </a:cubicBezTo>
                  <a:cubicBezTo>
                    <a:pt x="1830210" y="4056408"/>
                    <a:pt x="1829592" y="4051409"/>
                    <a:pt x="1829142" y="4046410"/>
                  </a:cubicBezTo>
                  <a:close/>
                  <a:moveTo>
                    <a:pt x="1826220" y="3880661"/>
                  </a:moveTo>
                  <a:cubicBezTo>
                    <a:pt x="1827794" y="3879313"/>
                    <a:pt x="1829648" y="3879594"/>
                    <a:pt x="1830097" y="3881616"/>
                  </a:cubicBezTo>
                  <a:cubicBezTo>
                    <a:pt x="1830379" y="3882796"/>
                    <a:pt x="1829142" y="3884368"/>
                    <a:pt x="1828524" y="3885716"/>
                  </a:cubicBezTo>
                  <a:cubicBezTo>
                    <a:pt x="1827400" y="3884761"/>
                    <a:pt x="1826164" y="3883919"/>
                    <a:pt x="1825208" y="3882796"/>
                  </a:cubicBezTo>
                  <a:cubicBezTo>
                    <a:pt x="1824984" y="3882571"/>
                    <a:pt x="1825658" y="3881167"/>
                    <a:pt x="1826220" y="3880661"/>
                  </a:cubicBezTo>
                  <a:close/>
                  <a:moveTo>
                    <a:pt x="1770187" y="3141390"/>
                  </a:moveTo>
                  <a:cubicBezTo>
                    <a:pt x="1771198" y="3140379"/>
                    <a:pt x="1772716" y="3139761"/>
                    <a:pt x="1774964" y="3139818"/>
                  </a:cubicBezTo>
                  <a:cubicBezTo>
                    <a:pt x="1777718" y="3139874"/>
                    <a:pt x="1780415" y="3140772"/>
                    <a:pt x="1780640" y="3143805"/>
                  </a:cubicBezTo>
                  <a:cubicBezTo>
                    <a:pt x="1781033" y="3148973"/>
                    <a:pt x="1777661" y="3151669"/>
                    <a:pt x="1773446" y="3153185"/>
                  </a:cubicBezTo>
                  <a:cubicBezTo>
                    <a:pt x="1770243" y="3153354"/>
                    <a:pt x="1768164" y="3151837"/>
                    <a:pt x="1768220" y="3148748"/>
                  </a:cubicBezTo>
                  <a:cubicBezTo>
                    <a:pt x="1768220" y="3145996"/>
                    <a:pt x="1768500" y="3143187"/>
                    <a:pt x="1770131" y="3141502"/>
                  </a:cubicBezTo>
                  <a:cubicBezTo>
                    <a:pt x="1766140" y="3127067"/>
                    <a:pt x="1766196" y="3127011"/>
                    <a:pt x="1773559" y="3118249"/>
                  </a:cubicBezTo>
                  <a:cubicBezTo>
                    <a:pt x="1777268" y="3126674"/>
                    <a:pt x="1770243" y="3133190"/>
                    <a:pt x="1770243" y="3141390"/>
                  </a:cubicBezTo>
                  <a:close/>
                  <a:moveTo>
                    <a:pt x="1768838" y="4843590"/>
                  </a:moveTo>
                  <a:cubicBezTo>
                    <a:pt x="1767770" y="4843590"/>
                    <a:pt x="1766590" y="4841680"/>
                    <a:pt x="1765465" y="4840669"/>
                  </a:cubicBezTo>
                  <a:cubicBezTo>
                    <a:pt x="1766365" y="4839377"/>
                    <a:pt x="1766983" y="4837411"/>
                    <a:pt x="1768164" y="4837074"/>
                  </a:cubicBezTo>
                  <a:cubicBezTo>
                    <a:pt x="1769344" y="4836681"/>
                    <a:pt x="1771929" y="4837524"/>
                    <a:pt x="1772266" y="4838478"/>
                  </a:cubicBezTo>
                  <a:cubicBezTo>
                    <a:pt x="1773334" y="4841343"/>
                    <a:pt x="1771704" y="4843477"/>
                    <a:pt x="1768838" y="4843590"/>
                  </a:cubicBezTo>
                  <a:close/>
                  <a:moveTo>
                    <a:pt x="1770805" y="4738332"/>
                  </a:moveTo>
                  <a:cubicBezTo>
                    <a:pt x="1767320" y="4738614"/>
                    <a:pt x="1766309" y="4736254"/>
                    <a:pt x="1766421" y="4733727"/>
                  </a:cubicBezTo>
                  <a:cubicBezTo>
                    <a:pt x="1766421" y="4732435"/>
                    <a:pt x="1767770" y="4730413"/>
                    <a:pt x="1768782" y="4730132"/>
                  </a:cubicBezTo>
                  <a:cubicBezTo>
                    <a:pt x="1769793" y="4729907"/>
                    <a:pt x="1771816" y="4731199"/>
                    <a:pt x="1772379" y="4732323"/>
                  </a:cubicBezTo>
                  <a:cubicBezTo>
                    <a:pt x="1773503" y="4734682"/>
                    <a:pt x="1773277" y="4737097"/>
                    <a:pt x="1770805" y="4738277"/>
                  </a:cubicBezTo>
                  <a:close/>
                  <a:moveTo>
                    <a:pt x="1764960" y="4310564"/>
                  </a:moveTo>
                  <a:cubicBezTo>
                    <a:pt x="1765465" y="4309272"/>
                    <a:pt x="1766252" y="4308149"/>
                    <a:pt x="1766927" y="4306913"/>
                  </a:cubicBezTo>
                  <a:cubicBezTo>
                    <a:pt x="1767995" y="4307756"/>
                    <a:pt x="1769006" y="4308654"/>
                    <a:pt x="1770074" y="4309497"/>
                  </a:cubicBezTo>
                  <a:cubicBezTo>
                    <a:pt x="1769793" y="4311463"/>
                    <a:pt x="1768613" y="4312362"/>
                    <a:pt x="1766759" y="4311800"/>
                  </a:cubicBezTo>
                  <a:cubicBezTo>
                    <a:pt x="1766084" y="4311631"/>
                    <a:pt x="1764903" y="4310677"/>
                    <a:pt x="1765016" y="4310508"/>
                  </a:cubicBezTo>
                  <a:close/>
                  <a:moveTo>
                    <a:pt x="1769344" y="3738166"/>
                  </a:moveTo>
                  <a:cubicBezTo>
                    <a:pt x="1770580" y="3737491"/>
                    <a:pt x="1771872" y="3736817"/>
                    <a:pt x="1773109" y="3736087"/>
                  </a:cubicBezTo>
                  <a:cubicBezTo>
                    <a:pt x="1773446" y="3736817"/>
                    <a:pt x="1774177" y="3738109"/>
                    <a:pt x="1774121" y="3738166"/>
                  </a:cubicBezTo>
                  <a:cubicBezTo>
                    <a:pt x="1772941" y="3739008"/>
                    <a:pt x="1771648" y="3739626"/>
                    <a:pt x="1770411" y="3740300"/>
                  </a:cubicBezTo>
                  <a:cubicBezTo>
                    <a:pt x="1770074" y="3739570"/>
                    <a:pt x="1769681" y="3738895"/>
                    <a:pt x="1769344" y="3738166"/>
                  </a:cubicBezTo>
                  <a:close/>
                  <a:moveTo>
                    <a:pt x="1763386" y="2406500"/>
                  </a:moveTo>
                  <a:cubicBezTo>
                    <a:pt x="1762768" y="2404478"/>
                    <a:pt x="1763611" y="2403130"/>
                    <a:pt x="1765690" y="2403018"/>
                  </a:cubicBezTo>
                  <a:cubicBezTo>
                    <a:pt x="1766252" y="2403018"/>
                    <a:pt x="1766870" y="2403917"/>
                    <a:pt x="1767489" y="2404366"/>
                  </a:cubicBezTo>
                  <a:cubicBezTo>
                    <a:pt x="1767995" y="2406500"/>
                    <a:pt x="1767208" y="2407792"/>
                    <a:pt x="1765129" y="2407848"/>
                  </a:cubicBezTo>
                  <a:cubicBezTo>
                    <a:pt x="1764567" y="2407848"/>
                    <a:pt x="1763611" y="2407118"/>
                    <a:pt x="1763386" y="2406500"/>
                  </a:cubicBezTo>
                  <a:close/>
                  <a:moveTo>
                    <a:pt x="1768164" y="2449243"/>
                  </a:moveTo>
                  <a:cubicBezTo>
                    <a:pt x="1768782" y="2449131"/>
                    <a:pt x="1769962" y="2449693"/>
                    <a:pt x="1770187" y="2450254"/>
                  </a:cubicBezTo>
                  <a:cubicBezTo>
                    <a:pt x="1771030" y="2452052"/>
                    <a:pt x="1770187" y="2453344"/>
                    <a:pt x="1768220" y="2453905"/>
                  </a:cubicBezTo>
                  <a:cubicBezTo>
                    <a:pt x="1767489" y="2453568"/>
                    <a:pt x="1766421" y="2453400"/>
                    <a:pt x="1766140" y="2452838"/>
                  </a:cubicBezTo>
                  <a:cubicBezTo>
                    <a:pt x="1765297" y="2451041"/>
                    <a:pt x="1766140" y="2449636"/>
                    <a:pt x="1768164" y="2449299"/>
                  </a:cubicBezTo>
                  <a:close/>
                  <a:moveTo>
                    <a:pt x="1780977" y="2386111"/>
                  </a:moveTo>
                  <a:cubicBezTo>
                    <a:pt x="1781483" y="2385044"/>
                    <a:pt x="1783787" y="2384202"/>
                    <a:pt x="1785024" y="2384483"/>
                  </a:cubicBezTo>
                  <a:cubicBezTo>
                    <a:pt x="1785979" y="2384707"/>
                    <a:pt x="1786541" y="2386842"/>
                    <a:pt x="1787272" y="2388134"/>
                  </a:cubicBezTo>
                  <a:cubicBezTo>
                    <a:pt x="1786148" y="2389201"/>
                    <a:pt x="1785024" y="2391167"/>
                    <a:pt x="1783900" y="2391167"/>
                  </a:cubicBezTo>
                  <a:cubicBezTo>
                    <a:pt x="1780865" y="2391167"/>
                    <a:pt x="1779741" y="2388808"/>
                    <a:pt x="1781033" y="2386111"/>
                  </a:cubicBezTo>
                  <a:close/>
                  <a:moveTo>
                    <a:pt x="1787946" y="2483337"/>
                  </a:moveTo>
                  <a:cubicBezTo>
                    <a:pt x="1787216" y="2483617"/>
                    <a:pt x="1786204" y="2484348"/>
                    <a:pt x="1785699" y="2484067"/>
                  </a:cubicBezTo>
                  <a:cubicBezTo>
                    <a:pt x="1783900" y="2483112"/>
                    <a:pt x="1783619" y="2481483"/>
                    <a:pt x="1784968" y="2479911"/>
                  </a:cubicBezTo>
                  <a:cubicBezTo>
                    <a:pt x="1785417" y="2479349"/>
                    <a:pt x="1786654" y="2478900"/>
                    <a:pt x="1787104" y="2479124"/>
                  </a:cubicBezTo>
                  <a:cubicBezTo>
                    <a:pt x="1788902" y="2480079"/>
                    <a:pt x="1789071" y="2481652"/>
                    <a:pt x="1787891" y="2483280"/>
                  </a:cubicBezTo>
                  <a:close/>
                  <a:moveTo>
                    <a:pt x="1789689" y="2631618"/>
                  </a:moveTo>
                  <a:cubicBezTo>
                    <a:pt x="1788789" y="2632853"/>
                    <a:pt x="1788002" y="2635156"/>
                    <a:pt x="1787047" y="2635212"/>
                  </a:cubicBezTo>
                  <a:cubicBezTo>
                    <a:pt x="1783731" y="2635381"/>
                    <a:pt x="1783394" y="2632741"/>
                    <a:pt x="1784462" y="2630326"/>
                  </a:cubicBezTo>
                  <a:cubicBezTo>
                    <a:pt x="1785024" y="2629090"/>
                    <a:pt x="1786710" y="2628360"/>
                    <a:pt x="1787891" y="2627405"/>
                  </a:cubicBezTo>
                  <a:cubicBezTo>
                    <a:pt x="1788509" y="2628810"/>
                    <a:pt x="1789127" y="2630214"/>
                    <a:pt x="1789689" y="2631618"/>
                  </a:cubicBezTo>
                  <a:close/>
                  <a:moveTo>
                    <a:pt x="1817003" y="4680986"/>
                  </a:moveTo>
                  <a:cubicBezTo>
                    <a:pt x="1804975" y="4690141"/>
                    <a:pt x="1792274" y="4694410"/>
                    <a:pt x="1767995" y="4697387"/>
                  </a:cubicBezTo>
                  <a:cubicBezTo>
                    <a:pt x="1776256" y="4681435"/>
                    <a:pt x="1791206" y="4676437"/>
                    <a:pt x="1817003" y="4680986"/>
                  </a:cubicBezTo>
                  <a:close/>
                  <a:moveTo>
                    <a:pt x="1757035" y="4920538"/>
                  </a:moveTo>
                  <a:cubicBezTo>
                    <a:pt x="1771479" y="4923982"/>
                    <a:pt x="1780640" y="4931362"/>
                    <a:pt x="1784462" y="4942668"/>
                  </a:cubicBezTo>
                  <a:cubicBezTo>
                    <a:pt x="1774908" y="4936209"/>
                    <a:pt x="1766534" y="4932671"/>
                    <a:pt x="1757035" y="4920538"/>
                  </a:cubicBezTo>
                  <a:close/>
                  <a:moveTo>
                    <a:pt x="1751809" y="3970192"/>
                  </a:moveTo>
                  <a:cubicBezTo>
                    <a:pt x="1752539" y="3969012"/>
                    <a:pt x="1753551" y="3968057"/>
                    <a:pt x="1754506" y="3967046"/>
                  </a:cubicBezTo>
                  <a:cubicBezTo>
                    <a:pt x="1755181" y="3968226"/>
                    <a:pt x="1755855" y="3969462"/>
                    <a:pt x="1756529" y="3970641"/>
                  </a:cubicBezTo>
                  <a:cubicBezTo>
                    <a:pt x="1755855" y="3972663"/>
                    <a:pt x="1754563" y="3973225"/>
                    <a:pt x="1752932" y="3972101"/>
                  </a:cubicBezTo>
                  <a:cubicBezTo>
                    <a:pt x="1752371" y="3971708"/>
                    <a:pt x="1751640" y="3970472"/>
                    <a:pt x="1751809" y="3970192"/>
                  </a:cubicBezTo>
                  <a:close/>
                  <a:moveTo>
                    <a:pt x="1749448" y="3342188"/>
                  </a:moveTo>
                  <a:cubicBezTo>
                    <a:pt x="1749448" y="3341176"/>
                    <a:pt x="1751303" y="3339379"/>
                    <a:pt x="1752427" y="3339211"/>
                  </a:cubicBezTo>
                  <a:cubicBezTo>
                    <a:pt x="1754900" y="3338817"/>
                    <a:pt x="1756980" y="3339997"/>
                    <a:pt x="1757541" y="3342974"/>
                  </a:cubicBezTo>
                  <a:cubicBezTo>
                    <a:pt x="1756473" y="3343985"/>
                    <a:pt x="1755518" y="3345726"/>
                    <a:pt x="1754338" y="3345895"/>
                  </a:cubicBezTo>
                  <a:cubicBezTo>
                    <a:pt x="1751865" y="3346288"/>
                    <a:pt x="1749448" y="3345164"/>
                    <a:pt x="1749448" y="3342188"/>
                  </a:cubicBezTo>
                  <a:close/>
                  <a:moveTo>
                    <a:pt x="1734443" y="4684749"/>
                  </a:moveTo>
                  <a:cubicBezTo>
                    <a:pt x="1735454" y="4683851"/>
                    <a:pt x="1736466" y="4682896"/>
                    <a:pt x="1737421" y="4681997"/>
                  </a:cubicBezTo>
                  <a:cubicBezTo>
                    <a:pt x="1738320" y="4683233"/>
                    <a:pt x="1739781" y="4684356"/>
                    <a:pt x="1740006" y="4685704"/>
                  </a:cubicBezTo>
                  <a:cubicBezTo>
                    <a:pt x="1740175" y="4686996"/>
                    <a:pt x="1739051" y="4689580"/>
                    <a:pt x="1738433" y="4689636"/>
                  </a:cubicBezTo>
                  <a:cubicBezTo>
                    <a:pt x="1735510" y="4689804"/>
                    <a:pt x="1734723" y="4687389"/>
                    <a:pt x="1734443" y="4684805"/>
                  </a:cubicBezTo>
                  <a:close/>
                  <a:moveTo>
                    <a:pt x="1725225" y="4482042"/>
                  </a:moveTo>
                  <a:cubicBezTo>
                    <a:pt x="1725450" y="4479234"/>
                    <a:pt x="1727249" y="4476369"/>
                    <a:pt x="1730284" y="4478167"/>
                  </a:cubicBezTo>
                  <a:cubicBezTo>
                    <a:pt x="1734667" y="4480750"/>
                    <a:pt x="1735004" y="4485356"/>
                    <a:pt x="1733599" y="4489962"/>
                  </a:cubicBezTo>
                  <a:cubicBezTo>
                    <a:pt x="1732756" y="4492602"/>
                    <a:pt x="1731070" y="4494624"/>
                    <a:pt x="1727810" y="4494343"/>
                  </a:cubicBezTo>
                  <a:cubicBezTo>
                    <a:pt x="1723764" y="4491029"/>
                    <a:pt x="1724832" y="4486367"/>
                    <a:pt x="1725225" y="4482042"/>
                  </a:cubicBezTo>
                  <a:close/>
                  <a:moveTo>
                    <a:pt x="1722696" y="4450701"/>
                  </a:moveTo>
                  <a:cubicBezTo>
                    <a:pt x="1722415" y="4448735"/>
                    <a:pt x="1723989" y="4447780"/>
                    <a:pt x="1725956" y="4448342"/>
                  </a:cubicBezTo>
                  <a:cubicBezTo>
                    <a:pt x="1726630" y="4448511"/>
                    <a:pt x="1727810" y="4449521"/>
                    <a:pt x="1727754" y="4449690"/>
                  </a:cubicBezTo>
                  <a:cubicBezTo>
                    <a:pt x="1727249" y="4450982"/>
                    <a:pt x="1726462" y="4452217"/>
                    <a:pt x="1725787" y="4453453"/>
                  </a:cubicBezTo>
                  <a:cubicBezTo>
                    <a:pt x="1724719" y="4452554"/>
                    <a:pt x="1722865" y="4451768"/>
                    <a:pt x="1722752" y="4450757"/>
                  </a:cubicBezTo>
                  <a:close/>
                  <a:moveTo>
                    <a:pt x="1712580" y="2632629"/>
                  </a:moveTo>
                  <a:cubicBezTo>
                    <a:pt x="1718481" y="2626675"/>
                    <a:pt x="1724495" y="2623867"/>
                    <a:pt x="1733038" y="2629259"/>
                  </a:cubicBezTo>
                  <a:cubicBezTo>
                    <a:pt x="1725675" y="2633488"/>
                    <a:pt x="1718818" y="2634611"/>
                    <a:pt x="1712580" y="2632629"/>
                  </a:cubicBezTo>
                  <a:close/>
                  <a:moveTo>
                    <a:pt x="1723427" y="1670711"/>
                  </a:moveTo>
                  <a:cubicBezTo>
                    <a:pt x="1725844" y="1675766"/>
                    <a:pt x="1722752" y="1679249"/>
                    <a:pt x="1718144" y="1681046"/>
                  </a:cubicBezTo>
                  <a:cubicBezTo>
                    <a:pt x="1710950" y="1683798"/>
                    <a:pt x="1703700" y="1686326"/>
                    <a:pt x="1693246" y="1690145"/>
                  </a:cubicBezTo>
                  <a:cubicBezTo>
                    <a:pt x="1698586" y="1678350"/>
                    <a:pt x="1703588" y="1672003"/>
                    <a:pt x="1710107" y="1667454"/>
                  </a:cubicBezTo>
                  <a:cubicBezTo>
                    <a:pt x="1715053" y="1664028"/>
                    <a:pt x="1720560" y="1664701"/>
                    <a:pt x="1723427" y="1670768"/>
                  </a:cubicBezTo>
                  <a:close/>
                  <a:moveTo>
                    <a:pt x="1722078" y="1090225"/>
                  </a:moveTo>
                  <a:cubicBezTo>
                    <a:pt x="1721347" y="1092191"/>
                    <a:pt x="1718144" y="1093145"/>
                    <a:pt x="1716177" y="1094437"/>
                  </a:cubicBezTo>
                  <a:cubicBezTo>
                    <a:pt x="1714603" y="1093201"/>
                    <a:pt x="1712355" y="1092191"/>
                    <a:pt x="1712411" y="1091348"/>
                  </a:cubicBezTo>
                  <a:cubicBezTo>
                    <a:pt x="1712580" y="1088315"/>
                    <a:pt x="1715109" y="1087079"/>
                    <a:pt x="1717694" y="1086630"/>
                  </a:cubicBezTo>
                  <a:cubicBezTo>
                    <a:pt x="1720223" y="1086237"/>
                    <a:pt x="1723483" y="1086405"/>
                    <a:pt x="1722078" y="1090168"/>
                  </a:cubicBezTo>
                  <a:close/>
                  <a:moveTo>
                    <a:pt x="1708421" y="1602131"/>
                  </a:moveTo>
                  <a:cubicBezTo>
                    <a:pt x="1705330" y="1603367"/>
                    <a:pt x="1703363" y="1601794"/>
                    <a:pt x="1702295" y="1599323"/>
                  </a:cubicBezTo>
                  <a:cubicBezTo>
                    <a:pt x="1700553" y="1595391"/>
                    <a:pt x="1698754" y="1590954"/>
                    <a:pt x="1703138" y="1587809"/>
                  </a:cubicBezTo>
                  <a:cubicBezTo>
                    <a:pt x="1705442" y="1586180"/>
                    <a:pt x="1708027" y="1588090"/>
                    <a:pt x="1709264" y="1590505"/>
                  </a:cubicBezTo>
                  <a:cubicBezTo>
                    <a:pt x="1711287" y="1594493"/>
                    <a:pt x="1712018" y="1598593"/>
                    <a:pt x="1708421" y="1602131"/>
                  </a:cubicBezTo>
                  <a:close/>
                  <a:moveTo>
                    <a:pt x="1726799" y="1759231"/>
                  </a:moveTo>
                  <a:cubicBezTo>
                    <a:pt x="1731239" y="1767038"/>
                    <a:pt x="1730452" y="1775575"/>
                    <a:pt x="1723989" y="1781136"/>
                  </a:cubicBezTo>
                  <a:cubicBezTo>
                    <a:pt x="1715278" y="1788606"/>
                    <a:pt x="1718762" y="1776249"/>
                    <a:pt x="1715503" y="1774284"/>
                  </a:cubicBezTo>
                  <a:cubicBezTo>
                    <a:pt x="1711175" y="1771700"/>
                    <a:pt x="1707353" y="1773329"/>
                    <a:pt x="1703250" y="1774845"/>
                  </a:cubicBezTo>
                  <a:cubicBezTo>
                    <a:pt x="1697855" y="1776867"/>
                    <a:pt x="1694989" y="1784113"/>
                    <a:pt x="1686559" y="1782259"/>
                  </a:cubicBezTo>
                  <a:cubicBezTo>
                    <a:pt x="1690774" y="1768049"/>
                    <a:pt x="1699991" y="1760129"/>
                    <a:pt x="1712973" y="1756198"/>
                  </a:cubicBezTo>
                  <a:cubicBezTo>
                    <a:pt x="1717975" y="1754681"/>
                    <a:pt x="1723595" y="1753502"/>
                    <a:pt x="1726855" y="1759231"/>
                  </a:cubicBezTo>
                  <a:close/>
                  <a:moveTo>
                    <a:pt x="1689031" y="1395324"/>
                  </a:moveTo>
                  <a:cubicBezTo>
                    <a:pt x="1690605" y="1405322"/>
                    <a:pt x="1684648" y="1411893"/>
                    <a:pt x="1676723" y="1423576"/>
                  </a:cubicBezTo>
                  <a:cubicBezTo>
                    <a:pt x="1678746" y="1409383"/>
                    <a:pt x="1682849" y="1399969"/>
                    <a:pt x="1689031" y="1395324"/>
                  </a:cubicBezTo>
                  <a:close/>
                  <a:moveTo>
                    <a:pt x="1682343" y="1199470"/>
                  </a:moveTo>
                  <a:cubicBezTo>
                    <a:pt x="1681893" y="1199863"/>
                    <a:pt x="1680882" y="1199526"/>
                    <a:pt x="1680151" y="1199470"/>
                  </a:cubicBezTo>
                  <a:cubicBezTo>
                    <a:pt x="1678465" y="1198066"/>
                    <a:pt x="1678353" y="1196549"/>
                    <a:pt x="1679926" y="1195201"/>
                  </a:cubicBezTo>
                  <a:cubicBezTo>
                    <a:pt x="1680377" y="1194808"/>
                    <a:pt x="1681613" y="1194864"/>
                    <a:pt x="1682118" y="1195201"/>
                  </a:cubicBezTo>
                  <a:cubicBezTo>
                    <a:pt x="1683861" y="1196437"/>
                    <a:pt x="1683973" y="1198009"/>
                    <a:pt x="1682400" y="1199357"/>
                  </a:cubicBezTo>
                  <a:close/>
                  <a:moveTo>
                    <a:pt x="1679983" y="2096233"/>
                  </a:moveTo>
                  <a:cubicBezTo>
                    <a:pt x="1680545" y="2096458"/>
                    <a:pt x="1681107" y="2097750"/>
                    <a:pt x="1680995" y="2098424"/>
                  </a:cubicBezTo>
                  <a:cubicBezTo>
                    <a:pt x="1680601" y="2100446"/>
                    <a:pt x="1679083" y="2101232"/>
                    <a:pt x="1677173" y="2100446"/>
                  </a:cubicBezTo>
                  <a:cubicBezTo>
                    <a:pt x="1676611" y="2100221"/>
                    <a:pt x="1676442" y="2098985"/>
                    <a:pt x="1676105" y="2098255"/>
                  </a:cubicBezTo>
                  <a:cubicBezTo>
                    <a:pt x="1676723" y="2096289"/>
                    <a:pt x="1678072" y="2095447"/>
                    <a:pt x="1680039" y="2096233"/>
                  </a:cubicBezTo>
                  <a:close/>
                  <a:moveTo>
                    <a:pt x="1689369" y="1026868"/>
                  </a:moveTo>
                  <a:cubicBezTo>
                    <a:pt x="1689874" y="1026475"/>
                    <a:pt x="1691054" y="1026419"/>
                    <a:pt x="1691561" y="1026812"/>
                  </a:cubicBezTo>
                  <a:cubicBezTo>
                    <a:pt x="1693134" y="1028104"/>
                    <a:pt x="1693022" y="1029620"/>
                    <a:pt x="1691336" y="1031081"/>
                  </a:cubicBezTo>
                  <a:cubicBezTo>
                    <a:pt x="1690661" y="1031081"/>
                    <a:pt x="1689706" y="1031418"/>
                    <a:pt x="1689256" y="1031024"/>
                  </a:cubicBezTo>
                  <a:cubicBezTo>
                    <a:pt x="1687626" y="1029733"/>
                    <a:pt x="1687682" y="1028104"/>
                    <a:pt x="1689425" y="1026868"/>
                  </a:cubicBezTo>
                  <a:close/>
                  <a:moveTo>
                    <a:pt x="1690436" y="2347412"/>
                  </a:moveTo>
                  <a:cubicBezTo>
                    <a:pt x="1690886" y="2347019"/>
                    <a:pt x="1692122" y="2347075"/>
                    <a:pt x="1692628" y="2347412"/>
                  </a:cubicBezTo>
                  <a:cubicBezTo>
                    <a:pt x="1694371" y="2348648"/>
                    <a:pt x="1694427" y="2350221"/>
                    <a:pt x="1692909" y="2351569"/>
                  </a:cubicBezTo>
                  <a:cubicBezTo>
                    <a:pt x="1692459" y="2351962"/>
                    <a:pt x="1691448" y="2351625"/>
                    <a:pt x="1690717" y="2351569"/>
                  </a:cubicBezTo>
                  <a:cubicBezTo>
                    <a:pt x="1689087" y="2350221"/>
                    <a:pt x="1688919" y="2348704"/>
                    <a:pt x="1690492" y="2347356"/>
                  </a:cubicBezTo>
                  <a:close/>
                  <a:moveTo>
                    <a:pt x="1705048" y="3078258"/>
                  </a:moveTo>
                  <a:cubicBezTo>
                    <a:pt x="1703643" y="3077697"/>
                    <a:pt x="1701564" y="3077528"/>
                    <a:pt x="1700946" y="3076461"/>
                  </a:cubicBezTo>
                  <a:cubicBezTo>
                    <a:pt x="1699597" y="3073934"/>
                    <a:pt x="1700665" y="3071518"/>
                    <a:pt x="1703363" y="3070844"/>
                  </a:cubicBezTo>
                  <a:cubicBezTo>
                    <a:pt x="1704543" y="3070563"/>
                    <a:pt x="1706791" y="3071462"/>
                    <a:pt x="1707409" y="3072529"/>
                  </a:cubicBezTo>
                  <a:cubicBezTo>
                    <a:pt x="1708758" y="3075057"/>
                    <a:pt x="1707747" y="3077191"/>
                    <a:pt x="1705048" y="3078258"/>
                  </a:cubicBezTo>
                  <a:close/>
                  <a:moveTo>
                    <a:pt x="1705330" y="2673968"/>
                  </a:moveTo>
                  <a:cubicBezTo>
                    <a:pt x="1706004" y="2668969"/>
                    <a:pt x="1706791" y="2662510"/>
                    <a:pt x="1713591" y="2663296"/>
                  </a:cubicBezTo>
                  <a:cubicBezTo>
                    <a:pt x="1718369" y="2663858"/>
                    <a:pt x="1719043" y="2669194"/>
                    <a:pt x="1719268" y="2673912"/>
                  </a:cubicBezTo>
                  <a:cubicBezTo>
                    <a:pt x="1718875" y="2678349"/>
                    <a:pt x="1717582" y="2682730"/>
                    <a:pt x="1712186" y="2682730"/>
                  </a:cubicBezTo>
                  <a:cubicBezTo>
                    <a:pt x="1706904" y="2682730"/>
                    <a:pt x="1704655" y="2678854"/>
                    <a:pt x="1705330" y="2673912"/>
                  </a:cubicBezTo>
                  <a:close/>
                  <a:moveTo>
                    <a:pt x="1717245" y="1798492"/>
                  </a:moveTo>
                  <a:cubicBezTo>
                    <a:pt x="1716401" y="1799559"/>
                    <a:pt x="1715278" y="1800401"/>
                    <a:pt x="1714266" y="1801300"/>
                  </a:cubicBezTo>
                  <a:cubicBezTo>
                    <a:pt x="1713535" y="1800120"/>
                    <a:pt x="1712804" y="1798997"/>
                    <a:pt x="1712074" y="1797818"/>
                  </a:cubicBezTo>
                  <a:cubicBezTo>
                    <a:pt x="1713423" y="1797368"/>
                    <a:pt x="1714828" y="1796863"/>
                    <a:pt x="1716177" y="1796694"/>
                  </a:cubicBezTo>
                  <a:cubicBezTo>
                    <a:pt x="1716458" y="1796694"/>
                    <a:pt x="1717413" y="1798323"/>
                    <a:pt x="1717245" y="1798548"/>
                  </a:cubicBezTo>
                  <a:close/>
                  <a:moveTo>
                    <a:pt x="1717638" y="2175204"/>
                  </a:moveTo>
                  <a:cubicBezTo>
                    <a:pt x="1719380" y="2176440"/>
                    <a:pt x="1719493" y="2178013"/>
                    <a:pt x="1717919" y="2179361"/>
                  </a:cubicBezTo>
                  <a:cubicBezTo>
                    <a:pt x="1717470" y="2179754"/>
                    <a:pt x="1716458" y="2179417"/>
                    <a:pt x="1715727" y="2179361"/>
                  </a:cubicBezTo>
                  <a:cubicBezTo>
                    <a:pt x="1714098" y="2177956"/>
                    <a:pt x="1713929" y="2176440"/>
                    <a:pt x="1715503" y="2175092"/>
                  </a:cubicBezTo>
                  <a:cubicBezTo>
                    <a:pt x="1715952" y="2174699"/>
                    <a:pt x="1717132" y="2174755"/>
                    <a:pt x="1717694" y="2175092"/>
                  </a:cubicBezTo>
                  <a:close/>
                  <a:moveTo>
                    <a:pt x="1719493" y="3195254"/>
                  </a:moveTo>
                  <a:cubicBezTo>
                    <a:pt x="1718762" y="3195535"/>
                    <a:pt x="1717750" y="3196265"/>
                    <a:pt x="1717245" y="3195985"/>
                  </a:cubicBezTo>
                  <a:cubicBezTo>
                    <a:pt x="1715446" y="3195030"/>
                    <a:pt x="1715165" y="3193401"/>
                    <a:pt x="1716514" y="3191828"/>
                  </a:cubicBezTo>
                  <a:cubicBezTo>
                    <a:pt x="1716964" y="3191266"/>
                    <a:pt x="1718200" y="3190817"/>
                    <a:pt x="1718706" y="3191042"/>
                  </a:cubicBezTo>
                  <a:cubicBezTo>
                    <a:pt x="1720504" y="3191997"/>
                    <a:pt x="1720673" y="3193569"/>
                    <a:pt x="1719493" y="3195254"/>
                  </a:cubicBezTo>
                  <a:close/>
                  <a:moveTo>
                    <a:pt x="1708309" y="3632403"/>
                  </a:moveTo>
                  <a:cubicBezTo>
                    <a:pt x="1707915" y="3629257"/>
                    <a:pt x="1710107" y="3627516"/>
                    <a:pt x="1712861" y="3627348"/>
                  </a:cubicBezTo>
                  <a:cubicBezTo>
                    <a:pt x="1716683" y="3627123"/>
                    <a:pt x="1719549" y="3629033"/>
                    <a:pt x="1719155" y="3633358"/>
                  </a:cubicBezTo>
                  <a:cubicBezTo>
                    <a:pt x="1718875" y="3636278"/>
                    <a:pt x="1716401" y="3637289"/>
                    <a:pt x="1713591" y="3637177"/>
                  </a:cubicBezTo>
                  <a:cubicBezTo>
                    <a:pt x="1710950" y="3636615"/>
                    <a:pt x="1708645" y="3635267"/>
                    <a:pt x="1708252" y="3632403"/>
                  </a:cubicBezTo>
                  <a:close/>
                  <a:moveTo>
                    <a:pt x="1700047" y="4076684"/>
                  </a:moveTo>
                  <a:cubicBezTo>
                    <a:pt x="1700609" y="4076179"/>
                    <a:pt x="1701227" y="4075280"/>
                    <a:pt x="1701789" y="4075280"/>
                  </a:cubicBezTo>
                  <a:cubicBezTo>
                    <a:pt x="1703868" y="4075280"/>
                    <a:pt x="1704824" y="4076572"/>
                    <a:pt x="1704262" y="4078706"/>
                  </a:cubicBezTo>
                  <a:cubicBezTo>
                    <a:pt x="1704093" y="4079324"/>
                    <a:pt x="1703138" y="4080167"/>
                    <a:pt x="1702576" y="4080167"/>
                  </a:cubicBezTo>
                  <a:cubicBezTo>
                    <a:pt x="1700496" y="4080167"/>
                    <a:pt x="1699653" y="4078875"/>
                    <a:pt x="1700047" y="4076740"/>
                  </a:cubicBezTo>
                  <a:close/>
                  <a:moveTo>
                    <a:pt x="1699653" y="3335111"/>
                  </a:moveTo>
                  <a:cubicBezTo>
                    <a:pt x="1702745" y="3331572"/>
                    <a:pt x="1707184" y="3331291"/>
                    <a:pt x="1711399" y="3332639"/>
                  </a:cubicBezTo>
                  <a:cubicBezTo>
                    <a:pt x="1712355" y="3332976"/>
                    <a:pt x="1712749" y="3335167"/>
                    <a:pt x="1713423" y="3336515"/>
                  </a:cubicBezTo>
                  <a:cubicBezTo>
                    <a:pt x="1710444" y="3340334"/>
                    <a:pt x="1706398" y="3341345"/>
                    <a:pt x="1702014" y="3340615"/>
                  </a:cubicBezTo>
                  <a:cubicBezTo>
                    <a:pt x="1699148" y="3340165"/>
                    <a:pt x="1697461" y="3337638"/>
                    <a:pt x="1699653" y="3335111"/>
                  </a:cubicBezTo>
                  <a:close/>
                  <a:moveTo>
                    <a:pt x="1698698" y="2578147"/>
                  </a:moveTo>
                  <a:cubicBezTo>
                    <a:pt x="1699935" y="2577754"/>
                    <a:pt x="1701227" y="2577697"/>
                    <a:pt x="1702463" y="2577473"/>
                  </a:cubicBezTo>
                  <a:lnTo>
                    <a:pt x="1702463" y="2581461"/>
                  </a:lnTo>
                  <a:cubicBezTo>
                    <a:pt x="1700722" y="2582528"/>
                    <a:pt x="1699428" y="2582135"/>
                    <a:pt x="1698754" y="2580281"/>
                  </a:cubicBezTo>
                  <a:cubicBezTo>
                    <a:pt x="1698473" y="2579607"/>
                    <a:pt x="1698530" y="2578147"/>
                    <a:pt x="1698754" y="2578091"/>
                  </a:cubicBezTo>
                  <a:close/>
                  <a:moveTo>
                    <a:pt x="1695101" y="3148243"/>
                  </a:moveTo>
                  <a:cubicBezTo>
                    <a:pt x="1688863" y="3146726"/>
                    <a:pt x="1683692" y="3144929"/>
                    <a:pt x="1681725" y="3138245"/>
                  </a:cubicBezTo>
                  <a:cubicBezTo>
                    <a:pt x="1681500" y="3137515"/>
                    <a:pt x="1683805" y="3135043"/>
                    <a:pt x="1684760" y="3135099"/>
                  </a:cubicBezTo>
                  <a:cubicBezTo>
                    <a:pt x="1691279" y="3135774"/>
                    <a:pt x="1696113" y="3138526"/>
                    <a:pt x="1695101" y="3148243"/>
                  </a:cubicBezTo>
                  <a:close/>
                  <a:moveTo>
                    <a:pt x="1678803" y="2914700"/>
                  </a:moveTo>
                  <a:cubicBezTo>
                    <a:pt x="1679140" y="2913970"/>
                    <a:pt x="1679308" y="2912847"/>
                    <a:pt x="1679870" y="2912565"/>
                  </a:cubicBezTo>
                  <a:cubicBezTo>
                    <a:pt x="1681613" y="2911723"/>
                    <a:pt x="1682962" y="2912510"/>
                    <a:pt x="1683298" y="2914588"/>
                  </a:cubicBezTo>
                  <a:cubicBezTo>
                    <a:pt x="1683411" y="2915205"/>
                    <a:pt x="1682849" y="2916385"/>
                    <a:pt x="1682287" y="2916666"/>
                  </a:cubicBezTo>
                  <a:cubicBezTo>
                    <a:pt x="1680545" y="2917508"/>
                    <a:pt x="1679308" y="2916666"/>
                    <a:pt x="1678803" y="2914644"/>
                  </a:cubicBezTo>
                  <a:close/>
                  <a:moveTo>
                    <a:pt x="1679140" y="3091682"/>
                  </a:moveTo>
                  <a:cubicBezTo>
                    <a:pt x="1681219" y="3091233"/>
                    <a:pt x="1682175" y="3092244"/>
                    <a:pt x="1682006" y="3094434"/>
                  </a:cubicBezTo>
                  <a:cubicBezTo>
                    <a:pt x="1681500" y="3095108"/>
                    <a:pt x="1681163" y="3096232"/>
                    <a:pt x="1680545" y="3096344"/>
                  </a:cubicBezTo>
                  <a:cubicBezTo>
                    <a:pt x="1678521" y="3096794"/>
                    <a:pt x="1677398" y="3095726"/>
                    <a:pt x="1677735" y="3093648"/>
                  </a:cubicBezTo>
                  <a:cubicBezTo>
                    <a:pt x="1677847" y="3092918"/>
                    <a:pt x="1678521" y="3091851"/>
                    <a:pt x="1679140" y="3091739"/>
                  </a:cubicBezTo>
                  <a:close/>
                  <a:moveTo>
                    <a:pt x="1679814" y="4489063"/>
                  </a:moveTo>
                  <a:cubicBezTo>
                    <a:pt x="1679983" y="4488277"/>
                    <a:pt x="1679926" y="4487210"/>
                    <a:pt x="1680433" y="4486704"/>
                  </a:cubicBezTo>
                  <a:cubicBezTo>
                    <a:pt x="1681838" y="4485244"/>
                    <a:pt x="1683411" y="4485412"/>
                    <a:pt x="1684535" y="4487153"/>
                  </a:cubicBezTo>
                  <a:cubicBezTo>
                    <a:pt x="1684816" y="4487603"/>
                    <a:pt x="1684479" y="4488951"/>
                    <a:pt x="1683973" y="4489456"/>
                  </a:cubicBezTo>
                  <a:cubicBezTo>
                    <a:pt x="1682568" y="4490917"/>
                    <a:pt x="1681107" y="4490692"/>
                    <a:pt x="1679814" y="4489063"/>
                  </a:cubicBezTo>
                  <a:close/>
                  <a:moveTo>
                    <a:pt x="1678409" y="3904307"/>
                  </a:moveTo>
                  <a:cubicBezTo>
                    <a:pt x="1679646" y="3905263"/>
                    <a:pt x="1681444" y="3905937"/>
                    <a:pt x="1681893" y="3907228"/>
                  </a:cubicBezTo>
                  <a:cubicBezTo>
                    <a:pt x="1682343" y="3908408"/>
                    <a:pt x="1681331" y="3910093"/>
                    <a:pt x="1680995" y="3911609"/>
                  </a:cubicBezTo>
                  <a:cubicBezTo>
                    <a:pt x="1679758" y="3910654"/>
                    <a:pt x="1677903" y="3909980"/>
                    <a:pt x="1677454" y="3908745"/>
                  </a:cubicBezTo>
                  <a:cubicBezTo>
                    <a:pt x="1677004" y="3907565"/>
                    <a:pt x="1678016" y="3905824"/>
                    <a:pt x="1678409" y="3904307"/>
                  </a:cubicBezTo>
                  <a:close/>
                  <a:moveTo>
                    <a:pt x="1676161" y="3827303"/>
                  </a:moveTo>
                  <a:cubicBezTo>
                    <a:pt x="1678578" y="3821237"/>
                    <a:pt x="1683187" y="3824663"/>
                    <a:pt x="1687008" y="3825168"/>
                  </a:cubicBezTo>
                  <a:cubicBezTo>
                    <a:pt x="1688638" y="3825393"/>
                    <a:pt x="1690099" y="3826460"/>
                    <a:pt x="1693528" y="3827977"/>
                  </a:cubicBezTo>
                  <a:cubicBezTo>
                    <a:pt x="1691617" y="3830167"/>
                    <a:pt x="1691167" y="3831066"/>
                    <a:pt x="1690492" y="3831403"/>
                  </a:cubicBezTo>
                  <a:cubicBezTo>
                    <a:pt x="1686502" y="3833425"/>
                    <a:pt x="1682287" y="3834604"/>
                    <a:pt x="1678297" y="3831627"/>
                  </a:cubicBezTo>
                  <a:cubicBezTo>
                    <a:pt x="1677116" y="3830729"/>
                    <a:pt x="1675768" y="3828314"/>
                    <a:pt x="1676161" y="3827246"/>
                  </a:cubicBezTo>
                  <a:close/>
                  <a:moveTo>
                    <a:pt x="1673857" y="2319947"/>
                  </a:moveTo>
                  <a:cubicBezTo>
                    <a:pt x="1673857" y="2315678"/>
                    <a:pt x="1676780" y="2313937"/>
                    <a:pt x="1680545" y="2315172"/>
                  </a:cubicBezTo>
                  <a:cubicBezTo>
                    <a:pt x="1683917" y="2316240"/>
                    <a:pt x="1686221" y="2318992"/>
                    <a:pt x="1685715" y="2322811"/>
                  </a:cubicBezTo>
                  <a:cubicBezTo>
                    <a:pt x="1685322" y="2325620"/>
                    <a:pt x="1683018" y="2326687"/>
                    <a:pt x="1680264" y="2326462"/>
                  </a:cubicBezTo>
                  <a:cubicBezTo>
                    <a:pt x="1676780" y="2325676"/>
                    <a:pt x="1673857" y="2323766"/>
                    <a:pt x="1673857" y="2319947"/>
                  </a:cubicBezTo>
                  <a:close/>
                  <a:moveTo>
                    <a:pt x="1650140" y="3636335"/>
                  </a:moveTo>
                  <a:cubicBezTo>
                    <a:pt x="1651320" y="3635323"/>
                    <a:pt x="1652444" y="3633582"/>
                    <a:pt x="1653624" y="3633470"/>
                  </a:cubicBezTo>
                  <a:cubicBezTo>
                    <a:pt x="1654973" y="3633358"/>
                    <a:pt x="1657446" y="3634537"/>
                    <a:pt x="1657671" y="3635548"/>
                  </a:cubicBezTo>
                  <a:cubicBezTo>
                    <a:pt x="1658345" y="3638862"/>
                    <a:pt x="1655872" y="3640098"/>
                    <a:pt x="1653174" y="3639648"/>
                  </a:cubicBezTo>
                  <a:cubicBezTo>
                    <a:pt x="1651994" y="3639424"/>
                    <a:pt x="1651095" y="3637458"/>
                    <a:pt x="1650084" y="3636335"/>
                  </a:cubicBezTo>
                  <a:close/>
                  <a:moveTo>
                    <a:pt x="1642047" y="4475976"/>
                  </a:moveTo>
                  <a:cubicBezTo>
                    <a:pt x="1642047" y="4474853"/>
                    <a:pt x="1643957" y="4472662"/>
                    <a:pt x="1644800" y="4472775"/>
                  </a:cubicBezTo>
                  <a:cubicBezTo>
                    <a:pt x="1648735" y="4473224"/>
                    <a:pt x="1650308" y="4476369"/>
                    <a:pt x="1650308" y="4480020"/>
                  </a:cubicBezTo>
                  <a:cubicBezTo>
                    <a:pt x="1650308" y="4481144"/>
                    <a:pt x="1648510" y="4482323"/>
                    <a:pt x="1647498" y="4483446"/>
                  </a:cubicBezTo>
                  <a:cubicBezTo>
                    <a:pt x="1643620" y="4482548"/>
                    <a:pt x="1641990" y="4479683"/>
                    <a:pt x="1642047" y="4475976"/>
                  </a:cubicBezTo>
                  <a:close/>
                  <a:moveTo>
                    <a:pt x="1647330" y="3372461"/>
                  </a:moveTo>
                  <a:cubicBezTo>
                    <a:pt x="1646767" y="3374034"/>
                    <a:pt x="1646205" y="3376786"/>
                    <a:pt x="1645644" y="3376843"/>
                  </a:cubicBezTo>
                  <a:cubicBezTo>
                    <a:pt x="1640529" y="3377011"/>
                    <a:pt x="1638843" y="3372742"/>
                    <a:pt x="1637438" y="3368755"/>
                  </a:cubicBezTo>
                  <a:cubicBezTo>
                    <a:pt x="1637044" y="3367687"/>
                    <a:pt x="1638393" y="3364823"/>
                    <a:pt x="1639068" y="3364767"/>
                  </a:cubicBezTo>
                  <a:cubicBezTo>
                    <a:pt x="1644182" y="3364430"/>
                    <a:pt x="1646093" y="3368137"/>
                    <a:pt x="1647330" y="3372461"/>
                  </a:cubicBezTo>
                  <a:close/>
                  <a:moveTo>
                    <a:pt x="1643845" y="2840896"/>
                  </a:moveTo>
                  <a:cubicBezTo>
                    <a:pt x="1643171" y="2840896"/>
                    <a:pt x="1642159" y="2841233"/>
                    <a:pt x="1641653" y="2840840"/>
                  </a:cubicBezTo>
                  <a:cubicBezTo>
                    <a:pt x="1639967" y="2839492"/>
                    <a:pt x="1640023" y="2837807"/>
                    <a:pt x="1641821" y="2836515"/>
                  </a:cubicBezTo>
                  <a:cubicBezTo>
                    <a:pt x="1642384" y="2836122"/>
                    <a:pt x="1643620" y="2836066"/>
                    <a:pt x="1644070" y="2836459"/>
                  </a:cubicBezTo>
                  <a:cubicBezTo>
                    <a:pt x="1645756" y="2837807"/>
                    <a:pt x="1645587" y="2839380"/>
                    <a:pt x="1643845" y="2840896"/>
                  </a:cubicBezTo>
                  <a:close/>
                  <a:moveTo>
                    <a:pt x="1639068" y="4194916"/>
                  </a:moveTo>
                  <a:cubicBezTo>
                    <a:pt x="1639180" y="4193568"/>
                    <a:pt x="1640416" y="4191939"/>
                    <a:pt x="1641597" y="4191040"/>
                  </a:cubicBezTo>
                  <a:cubicBezTo>
                    <a:pt x="1643339" y="4189749"/>
                    <a:pt x="1645082" y="4190535"/>
                    <a:pt x="1644913" y="4192613"/>
                  </a:cubicBezTo>
                  <a:cubicBezTo>
                    <a:pt x="1644800" y="4193961"/>
                    <a:pt x="1643339" y="4195253"/>
                    <a:pt x="1642497" y="4196545"/>
                  </a:cubicBezTo>
                  <a:cubicBezTo>
                    <a:pt x="1640529" y="4197556"/>
                    <a:pt x="1638956" y="4196938"/>
                    <a:pt x="1639124" y="4194860"/>
                  </a:cubicBezTo>
                  <a:close/>
                  <a:moveTo>
                    <a:pt x="1636651" y="3766642"/>
                  </a:moveTo>
                  <a:cubicBezTo>
                    <a:pt x="1638169" y="3765350"/>
                    <a:pt x="1639967" y="3765631"/>
                    <a:pt x="1640416" y="3767541"/>
                  </a:cubicBezTo>
                  <a:cubicBezTo>
                    <a:pt x="1640698" y="3768720"/>
                    <a:pt x="1639461" y="3770237"/>
                    <a:pt x="1638900" y="3771585"/>
                  </a:cubicBezTo>
                  <a:cubicBezTo>
                    <a:pt x="1637775" y="3770630"/>
                    <a:pt x="1636595" y="3769787"/>
                    <a:pt x="1635696" y="3768720"/>
                  </a:cubicBezTo>
                  <a:cubicBezTo>
                    <a:pt x="1635471" y="3768496"/>
                    <a:pt x="1636089" y="3767091"/>
                    <a:pt x="1636651" y="3766642"/>
                  </a:cubicBezTo>
                  <a:close/>
                  <a:moveTo>
                    <a:pt x="1631986" y="3484234"/>
                  </a:moveTo>
                  <a:cubicBezTo>
                    <a:pt x="1632380" y="3482830"/>
                    <a:pt x="1633504" y="3480864"/>
                    <a:pt x="1634684" y="3480527"/>
                  </a:cubicBezTo>
                  <a:cubicBezTo>
                    <a:pt x="1636426" y="3480022"/>
                    <a:pt x="1637719" y="3481763"/>
                    <a:pt x="1637157" y="3483841"/>
                  </a:cubicBezTo>
                  <a:cubicBezTo>
                    <a:pt x="1636764" y="3485245"/>
                    <a:pt x="1635471" y="3486425"/>
                    <a:pt x="1634572" y="3487660"/>
                  </a:cubicBezTo>
                  <a:cubicBezTo>
                    <a:pt x="1632605" y="3487492"/>
                    <a:pt x="1631424" y="3486256"/>
                    <a:pt x="1631986" y="3484178"/>
                  </a:cubicBezTo>
                  <a:close/>
                  <a:moveTo>
                    <a:pt x="1625186" y="1776586"/>
                  </a:moveTo>
                  <a:cubicBezTo>
                    <a:pt x="1625692" y="1779507"/>
                    <a:pt x="1624399" y="1781866"/>
                    <a:pt x="1621365" y="1781978"/>
                  </a:cubicBezTo>
                  <a:cubicBezTo>
                    <a:pt x="1618555" y="1782091"/>
                    <a:pt x="1616756" y="1780125"/>
                    <a:pt x="1615969" y="1777317"/>
                  </a:cubicBezTo>
                  <a:cubicBezTo>
                    <a:pt x="1615744" y="1774284"/>
                    <a:pt x="1617037" y="1772093"/>
                    <a:pt x="1619960" y="1771868"/>
                  </a:cubicBezTo>
                  <a:cubicBezTo>
                    <a:pt x="1622882" y="1771644"/>
                    <a:pt x="1624737" y="1773778"/>
                    <a:pt x="1625242" y="1776586"/>
                  </a:cubicBezTo>
                  <a:close/>
                  <a:moveTo>
                    <a:pt x="1618273" y="1560792"/>
                  </a:moveTo>
                  <a:cubicBezTo>
                    <a:pt x="1617093" y="1559894"/>
                    <a:pt x="1616475" y="1558265"/>
                    <a:pt x="1615576" y="1556917"/>
                  </a:cubicBezTo>
                  <a:cubicBezTo>
                    <a:pt x="1615913" y="1554726"/>
                    <a:pt x="1617261" y="1553940"/>
                    <a:pt x="1619004" y="1555288"/>
                  </a:cubicBezTo>
                  <a:cubicBezTo>
                    <a:pt x="1620184" y="1556187"/>
                    <a:pt x="1621421" y="1557759"/>
                    <a:pt x="1621533" y="1559164"/>
                  </a:cubicBezTo>
                  <a:cubicBezTo>
                    <a:pt x="1621702" y="1561242"/>
                    <a:pt x="1619960" y="1562084"/>
                    <a:pt x="1618217" y="1560792"/>
                  </a:cubicBezTo>
                  <a:close/>
                  <a:moveTo>
                    <a:pt x="1634853" y="1630440"/>
                  </a:moveTo>
                  <a:cubicBezTo>
                    <a:pt x="1634347" y="1633416"/>
                    <a:pt x="1632886" y="1635663"/>
                    <a:pt x="1629795" y="1635382"/>
                  </a:cubicBezTo>
                  <a:cubicBezTo>
                    <a:pt x="1626872" y="1635158"/>
                    <a:pt x="1625242" y="1632855"/>
                    <a:pt x="1624849" y="1629990"/>
                  </a:cubicBezTo>
                  <a:cubicBezTo>
                    <a:pt x="1624455" y="1627126"/>
                    <a:pt x="1625524" y="1624374"/>
                    <a:pt x="1628502" y="1623980"/>
                  </a:cubicBezTo>
                  <a:cubicBezTo>
                    <a:pt x="1632773" y="1623419"/>
                    <a:pt x="1634572" y="1626396"/>
                    <a:pt x="1634909" y="1630440"/>
                  </a:cubicBezTo>
                  <a:close/>
                  <a:moveTo>
                    <a:pt x="1629176" y="1352750"/>
                  </a:moveTo>
                  <a:cubicBezTo>
                    <a:pt x="1628952" y="1353311"/>
                    <a:pt x="1627771" y="1353536"/>
                    <a:pt x="1627041" y="1353929"/>
                  </a:cubicBezTo>
                  <a:cubicBezTo>
                    <a:pt x="1625130" y="1353367"/>
                    <a:pt x="1624287" y="1351963"/>
                    <a:pt x="1625017" y="1349941"/>
                  </a:cubicBezTo>
                  <a:cubicBezTo>
                    <a:pt x="1625242" y="1349380"/>
                    <a:pt x="1626479" y="1348762"/>
                    <a:pt x="1627097" y="1348874"/>
                  </a:cubicBezTo>
                  <a:cubicBezTo>
                    <a:pt x="1629064" y="1349267"/>
                    <a:pt x="1629907" y="1350784"/>
                    <a:pt x="1629121" y="1352806"/>
                  </a:cubicBezTo>
                  <a:close/>
                  <a:moveTo>
                    <a:pt x="1635078" y="1985303"/>
                  </a:moveTo>
                  <a:cubicBezTo>
                    <a:pt x="1635078" y="1987437"/>
                    <a:pt x="1633616" y="1988336"/>
                    <a:pt x="1630637" y="1987887"/>
                  </a:cubicBezTo>
                  <a:cubicBezTo>
                    <a:pt x="1629289" y="1986707"/>
                    <a:pt x="1626198" y="1985416"/>
                    <a:pt x="1625636" y="1983337"/>
                  </a:cubicBezTo>
                  <a:cubicBezTo>
                    <a:pt x="1624624" y="1979799"/>
                    <a:pt x="1627715" y="1979181"/>
                    <a:pt x="1630357" y="1979743"/>
                  </a:cubicBezTo>
                  <a:cubicBezTo>
                    <a:pt x="1633054" y="1980304"/>
                    <a:pt x="1635021" y="1982214"/>
                    <a:pt x="1635078" y="1985247"/>
                  </a:cubicBezTo>
                  <a:close/>
                  <a:moveTo>
                    <a:pt x="1627153" y="4744118"/>
                  </a:moveTo>
                  <a:cubicBezTo>
                    <a:pt x="1627153" y="4743556"/>
                    <a:pt x="1628277" y="4743107"/>
                    <a:pt x="1629121" y="4742433"/>
                  </a:cubicBezTo>
                  <a:cubicBezTo>
                    <a:pt x="1630019" y="4743500"/>
                    <a:pt x="1630975" y="4744511"/>
                    <a:pt x="1631874" y="4745578"/>
                  </a:cubicBezTo>
                  <a:cubicBezTo>
                    <a:pt x="1631256" y="4746084"/>
                    <a:pt x="1630694" y="4746926"/>
                    <a:pt x="1630019" y="4746982"/>
                  </a:cubicBezTo>
                  <a:cubicBezTo>
                    <a:pt x="1628052" y="4747207"/>
                    <a:pt x="1626929" y="4746084"/>
                    <a:pt x="1627153" y="4744062"/>
                  </a:cubicBezTo>
                  <a:close/>
                  <a:moveTo>
                    <a:pt x="1621027" y="3088706"/>
                  </a:moveTo>
                  <a:cubicBezTo>
                    <a:pt x="1622151" y="3086178"/>
                    <a:pt x="1624062" y="3084718"/>
                    <a:pt x="1626647" y="3085504"/>
                  </a:cubicBezTo>
                  <a:cubicBezTo>
                    <a:pt x="1627322" y="3085729"/>
                    <a:pt x="1628052" y="3088537"/>
                    <a:pt x="1627547" y="3089436"/>
                  </a:cubicBezTo>
                  <a:cubicBezTo>
                    <a:pt x="1626929" y="3090615"/>
                    <a:pt x="1625073" y="3091682"/>
                    <a:pt x="1623781" y="3091682"/>
                  </a:cubicBezTo>
                  <a:cubicBezTo>
                    <a:pt x="1622882" y="3091682"/>
                    <a:pt x="1621983" y="3089717"/>
                    <a:pt x="1621083" y="3088649"/>
                  </a:cubicBezTo>
                  <a:close/>
                  <a:moveTo>
                    <a:pt x="1616756" y="2910937"/>
                  </a:moveTo>
                  <a:cubicBezTo>
                    <a:pt x="1616587" y="2910038"/>
                    <a:pt x="1618555" y="2908802"/>
                    <a:pt x="1619566" y="2907735"/>
                  </a:cubicBezTo>
                  <a:cubicBezTo>
                    <a:pt x="1620578" y="2908971"/>
                    <a:pt x="1622151" y="2910038"/>
                    <a:pt x="1622432" y="2911442"/>
                  </a:cubicBezTo>
                  <a:cubicBezTo>
                    <a:pt x="1622601" y="2912116"/>
                    <a:pt x="1620521" y="2913352"/>
                    <a:pt x="1619453" y="2914363"/>
                  </a:cubicBezTo>
                  <a:cubicBezTo>
                    <a:pt x="1618611" y="2913408"/>
                    <a:pt x="1616981" y="2912285"/>
                    <a:pt x="1616756" y="2910937"/>
                  </a:cubicBezTo>
                  <a:close/>
                  <a:moveTo>
                    <a:pt x="1611473" y="4171270"/>
                  </a:moveTo>
                  <a:cubicBezTo>
                    <a:pt x="1612204" y="4170034"/>
                    <a:pt x="1613721" y="4168686"/>
                    <a:pt x="1615014" y="4168461"/>
                  </a:cubicBezTo>
                  <a:cubicBezTo>
                    <a:pt x="1615913" y="4168293"/>
                    <a:pt x="1618048" y="4170034"/>
                    <a:pt x="1617992" y="4170877"/>
                  </a:cubicBezTo>
                  <a:cubicBezTo>
                    <a:pt x="1617936" y="4173741"/>
                    <a:pt x="1615856" y="4174865"/>
                    <a:pt x="1613215" y="4174865"/>
                  </a:cubicBezTo>
                  <a:cubicBezTo>
                    <a:pt x="1611304" y="4174359"/>
                    <a:pt x="1610405" y="4172955"/>
                    <a:pt x="1611473" y="4171214"/>
                  </a:cubicBezTo>
                  <a:close/>
                  <a:moveTo>
                    <a:pt x="1601638" y="1535124"/>
                  </a:moveTo>
                  <a:cubicBezTo>
                    <a:pt x="1598659" y="1539674"/>
                    <a:pt x="1596074" y="1536135"/>
                    <a:pt x="1594106" y="1533776"/>
                  </a:cubicBezTo>
                  <a:cubicBezTo>
                    <a:pt x="1592533" y="1531923"/>
                    <a:pt x="1591859" y="1529283"/>
                    <a:pt x="1590734" y="1526980"/>
                  </a:cubicBezTo>
                  <a:cubicBezTo>
                    <a:pt x="1585508" y="1524565"/>
                    <a:pt x="1580675" y="1521869"/>
                    <a:pt x="1582360" y="1513949"/>
                  </a:cubicBezTo>
                  <a:cubicBezTo>
                    <a:pt x="1588205" y="1517094"/>
                    <a:pt x="1588149" y="1522880"/>
                    <a:pt x="1590734" y="1526980"/>
                  </a:cubicBezTo>
                  <a:cubicBezTo>
                    <a:pt x="1593095" y="1527822"/>
                    <a:pt x="1595736" y="1528216"/>
                    <a:pt x="1597703" y="1529620"/>
                  </a:cubicBezTo>
                  <a:cubicBezTo>
                    <a:pt x="1599502" y="1530968"/>
                    <a:pt x="1602087" y="1534450"/>
                    <a:pt x="1601638" y="1535180"/>
                  </a:cubicBezTo>
                  <a:close/>
                  <a:moveTo>
                    <a:pt x="1599052" y="1463511"/>
                  </a:moveTo>
                  <a:cubicBezTo>
                    <a:pt x="1598715" y="1464522"/>
                    <a:pt x="1596467" y="1464859"/>
                    <a:pt x="1595174" y="1465533"/>
                  </a:cubicBezTo>
                  <a:cubicBezTo>
                    <a:pt x="1592645" y="1464971"/>
                    <a:pt x="1590285" y="1463904"/>
                    <a:pt x="1591409" y="1460759"/>
                  </a:cubicBezTo>
                  <a:cubicBezTo>
                    <a:pt x="1591802" y="1459748"/>
                    <a:pt x="1593994" y="1458737"/>
                    <a:pt x="1595287" y="1458849"/>
                  </a:cubicBezTo>
                  <a:cubicBezTo>
                    <a:pt x="1597760" y="1459018"/>
                    <a:pt x="1600064" y="1460422"/>
                    <a:pt x="1598996" y="1463511"/>
                  </a:cubicBezTo>
                  <a:close/>
                  <a:moveTo>
                    <a:pt x="1580450" y="2183966"/>
                  </a:moveTo>
                  <a:cubicBezTo>
                    <a:pt x="1582473" y="2183742"/>
                    <a:pt x="1583428" y="2185258"/>
                    <a:pt x="1582866" y="2187336"/>
                  </a:cubicBezTo>
                  <a:cubicBezTo>
                    <a:pt x="1582698" y="2187954"/>
                    <a:pt x="1581742" y="2188347"/>
                    <a:pt x="1581180" y="2188853"/>
                  </a:cubicBezTo>
                  <a:cubicBezTo>
                    <a:pt x="1580450" y="2188516"/>
                    <a:pt x="1579381" y="2188347"/>
                    <a:pt x="1579045" y="2187786"/>
                  </a:cubicBezTo>
                  <a:cubicBezTo>
                    <a:pt x="1577976" y="2185932"/>
                    <a:pt x="1578539" y="2184191"/>
                    <a:pt x="1580450" y="2183966"/>
                  </a:cubicBezTo>
                  <a:close/>
                  <a:moveTo>
                    <a:pt x="1580337" y="2452782"/>
                  </a:moveTo>
                  <a:cubicBezTo>
                    <a:pt x="1580337" y="2455927"/>
                    <a:pt x="1577976" y="2457219"/>
                    <a:pt x="1575335" y="2455815"/>
                  </a:cubicBezTo>
                  <a:cubicBezTo>
                    <a:pt x="1574268" y="2455253"/>
                    <a:pt x="1574099" y="2453006"/>
                    <a:pt x="1573481" y="2451490"/>
                  </a:cubicBezTo>
                  <a:cubicBezTo>
                    <a:pt x="1574773" y="2450704"/>
                    <a:pt x="1576234" y="2449131"/>
                    <a:pt x="1577246" y="2449356"/>
                  </a:cubicBezTo>
                  <a:cubicBezTo>
                    <a:pt x="1578539" y="2449693"/>
                    <a:pt x="1580337" y="2451546"/>
                    <a:pt x="1580337" y="2452726"/>
                  </a:cubicBezTo>
                  <a:close/>
                  <a:moveTo>
                    <a:pt x="1577752" y="2690537"/>
                  </a:moveTo>
                  <a:cubicBezTo>
                    <a:pt x="1574829" y="2690368"/>
                    <a:pt x="1573199" y="2688459"/>
                    <a:pt x="1572412" y="2685819"/>
                  </a:cubicBezTo>
                  <a:cubicBezTo>
                    <a:pt x="1571569" y="2683123"/>
                    <a:pt x="1571851" y="2680146"/>
                    <a:pt x="1574829" y="2679528"/>
                  </a:cubicBezTo>
                  <a:cubicBezTo>
                    <a:pt x="1577696" y="2678910"/>
                    <a:pt x="1579213" y="2681550"/>
                    <a:pt x="1580000" y="2684134"/>
                  </a:cubicBezTo>
                  <a:cubicBezTo>
                    <a:pt x="1580786" y="2686718"/>
                    <a:pt x="1580843" y="2689301"/>
                    <a:pt x="1577752" y="2690537"/>
                  </a:cubicBezTo>
                  <a:close/>
                  <a:moveTo>
                    <a:pt x="1560835" y="2056860"/>
                  </a:moveTo>
                  <a:cubicBezTo>
                    <a:pt x="1572974" y="2046469"/>
                    <a:pt x="1580618" y="2040740"/>
                    <a:pt x="1593151" y="2036303"/>
                  </a:cubicBezTo>
                  <a:cubicBezTo>
                    <a:pt x="1587531" y="2052367"/>
                    <a:pt x="1577752" y="2054557"/>
                    <a:pt x="1560835" y="2056860"/>
                  </a:cubicBezTo>
                  <a:close/>
                  <a:moveTo>
                    <a:pt x="1584159" y="664591"/>
                  </a:moveTo>
                  <a:cubicBezTo>
                    <a:pt x="1586969" y="663186"/>
                    <a:pt x="1588767" y="665658"/>
                    <a:pt x="1589329" y="668354"/>
                  </a:cubicBezTo>
                  <a:cubicBezTo>
                    <a:pt x="1590060" y="671780"/>
                    <a:pt x="1589947" y="675150"/>
                    <a:pt x="1587137" y="677228"/>
                  </a:cubicBezTo>
                  <a:cubicBezTo>
                    <a:pt x="1583372" y="678576"/>
                    <a:pt x="1582080" y="676217"/>
                    <a:pt x="1581517" y="673633"/>
                  </a:cubicBezTo>
                  <a:cubicBezTo>
                    <a:pt x="1580730" y="670207"/>
                    <a:pt x="1580730" y="666332"/>
                    <a:pt x="1584159" y="664591"/>
                  </a:cubicBezTo>
                  <a:close/>
                  <a:moveTo>
                    <a:pt x="1601694" y="3021136"/>
                  </a:moveTo>
                  <a:cubicBezTo>
                    <a:pt x="1601975" y="3021586"/>
                    <a:pt x="1601582" y="3022934"/>
                    <a:pt x="1601075" y="3023383"/>
                  </a:cubicBezTo>
                  <a:cubicBezTo>
                    <a:pt x="1599670" y="3024844"/>
                    <a:pt x="1598153" y="3024563"/>
                    <a:pt x="1596916" y="3022934"/>
                  </a:cubicBezTo>
                  <a:cubicBezTo>
                    <a:pt x="1597141" y="3022147"/>
                    <a:pt x="1597085" y="3021136"/>
                    <a:pt x="1597591" y="3020631"/>
                  </a:cubicBezTo>
                  <a:cubicBezTo>
                    <a:pt x="1598996" y="3019171"/>
                    <a:pt x="1600570" y="3019339"/>
                    <a:pt x="1601694" y="3021136"/>
                  </a:cubicBezTo>
                  <a:close/>
                  <a:moveTo>
                    <a:pt x="1606077" y="3152736"/>
                  </a:moveTo>
                  <a:cubicBezTo>
                    <a:pt x="1600176" y="3158128"/>
                    <a:pt x="1598490" y="3169867"/>
                    <a:pt x="1586126" y="3167340"/>
                  </a:cubicBezTo>
                  <a:cubicBezTo>
                    <a:pt x="1589835" y="3158128"/>
                    <a:pt x="1594331" y="3151051"/>
                    <a:pt x="1606077" y="3152736"/>
                  </a:cubicBezTo>
                  <a:close/>
                  <a:moveTo>
                    <a:pt x="1606190" y="4587075"/>
                  </a:moveTo>
                  <a:cubicBezTo>
                    <a:pt x="1604110" y="4587075"/>
                    <a:pt x="1603323" y="4585783"/>
                    <a:pt x="1603717" y="4583705"/>
                  </a:cubicBezTo>
                  <a:cubicBezTo>
                    <a:pt x="1604279" y="4583199"/>
                    <a:pt x="1604897" y="4582301"/>
                    <a:pt x="1605459" y="4582301"/>
                  </a:cubicBezTo>
                  <a:cubicBezTo>
                    <a:pt x="1607539" y="4582301"/>
                    <a:pt x="1608438" y="4583592"/>
                    <a:pt x="1607876" y="4585670"/>
                  </a:cubicBezTo>
                  <a:cubicBezTo>
                    <a:pt x="1607707" y="4586289"/>
                    <a:pt x="1606752" y="4587075"/>
                    <a:pt x="1606190" y="4587075"/>
                  </a:cubicBezTo>
                  <a:close/>
                  <a:moveTo>
                    <a:pt x="1594949" y="3985750"/>
                  </a:moveTo>
                  <a:cubicBezTo>
                    <a:pt x="1598490" y="3973281"/>
                    <a:pt x="1603267" y="3964800"/>
                    <a:pt x="1609394" y="3960306"/>
                  </a:cubicBezTo>
                  <a:cubicBezTo>
                    <a:pt x="1608719" y="3969574"/>
                    <a:pt x="1605403" y="3977156"/>
                    <a:pt x="1594949" y="3985750"/>
                  </a:cubicBezTo>
                  <a:close/>
                  <a:moveTo>
                    <a:pt x="1599277" y="4756362"/>
                  </a:moveTo>
                  <a:cubicBezTo>
                    <a:pt x="1601300" y="4757092"/>
                    <a:pt x="1602930" y="4759002"/>
                    <a:pt x="1604672" y="4760406"/>
                  </a:cubicBezTo>
                  <a:lnTo>
                    <a:pt x="1600457" y="4762597"/>
                  </a:lnTo>
                  <a:cubicBezTo>
                    <a:pt x="1598659" y="4761530"/>
                    <a:pt x="1595287" y="4760743"/>
                    <a:pt x="1594837" y="4759114"/>
                  </a:cubicBezTo>
                  <a:cubicBezTo>
                    <a:pt x="1593882" y="4755632"/>
                    <a:pt x="1597254" y="4755576"/>
                    <a:pt x="1599277" y="4756306"/>
                  </a:cubicBezTo>
                  <a:close/>
                  <a:moveTo>
                    <a:pt x="1590004" y="4007430"/>
                  </a:moveTo>
                  <a:cubicBezTo>
                    <a:pt x="1590229" y="4006925"/>
                    <a:pt x="1593376" y="4007093"/>
                    <a:pt x="1594388" y="4007880"/>
                  </a:cubicBezTo>
                  <a:cubicBezTo>
                    <a:pt x="1598097" y="4010969"/>
                    <a:pt x="1599277" y="4015237"/>
                    <a:pt x="1597703" y="4019956"/>
                  </a:cubicBezTo>
                  <a:cubicBezTo>
                    <a:pt x="1597198" y="4021416"/>
                    <a:pt x="1595680" y="4022483"/>
                    <a:pt x="1594725" y="4023606"/>
                  </a:cubicBezTo>
                  <a:cubicBezTo>
                    <a:pt x="1593544" y="4023101"/>
                    <a:pt x="1592421" y="4022989"/>
                    <a:pt x="1592139" y="4022427"/>
                  </a:cubicBezTo>
                  <a:cubicBezTo>
                    <a:pt x="1589891" y="4017653"/>
                    <a:pt x="1587362" y="4012822"/>
                    <a:pt x="1590004" y="4007430"/>
                  </a:cubicBezTo>
                  <a:close/>
                  <a:moveTo>
                    <a:pt x="1575729" y="3837356"/>
                  </a:moveTo>
                  <a:cubicBezTo>
                    <a:pt x="1575841" y="3829156"/>
                    <a:pt x="1583653" y="3829268"/>
                    <a:pt x="1589329" y="3828370"/>
                  </a:cubicBezTo>
                  <a:cubicBezTo>
                    <a:pt x="1594163" y="3827640"/>
                    <a:pt x="1597928" y="3830279"/>
                    <a:pt x="1597760" y="3835671"/>
                  </a:cubicBezTo>
                  <a:cubicBezTo>
                    <a:pt x="1597591" y="3842243"/>
                    <a:pt x="1592814" y="3844321"/>
                    <a:pt x="1585845" y="3845332"/>
                  </a:cubicBezTo>
                  <a:cubicBezTo>
                    <a:pt x="1582360" y="3844040"/>
                    <a:pt x="1575616" y="3843872"/>
                    <a:pt x="1575729" y="3837356"/>
                  </a:cubicBezTo>
                  <a:close/>
                  <a:moveTo>
                    <a:pt x="1566174" y="3147569"/>
                  </a:moveTo>
                  <a:cubicBezTo>
                    <a:pt x="1565443" y="3145041"/>
                    <a:pt x="1566624" y="3141783"/>
                    <a:pt x="1569546" y="3141727"/>
                  </a:cubicBezTo>
                  <a:cubicBezTo>
                    <a:pt x="1573874" y="3141615"/>
                    <a:pt x="1574661" y="3145434"/>
                    <a:pt x="1575054" y="3148467"/>
                  </a:cubicBezTo>
                  <a:cubicBezTo>
                    <a:pt x="1574829" y="3152006"/>
                    <a:pt x="1573312" y="3154646"/>
                    <a:pt x="1570333" y="3153466"/>
                  </a:cubicBezTo>
                  <a:cubicBezTo>
                    <a:pt x="1568422" y="3152680"/>
                    <a:pt x="1566792" y="3149815"/>
                    <a:pt x="1566174" y="3147569"/>
                  </a:cubicBezTo>
                  <a:close/>
                  <a:moveTo>
                    <a:pt x="1563420" y="4358306"/>
                  </a:moveTo>
                  <a:cubicBezTo>
                    <a:pt x="1563589" y="4356846"/>
                    <a:pt x="1563870" y="4355442"/>
                    <a:pt x="1564151" y="4354037"/>
                  </a:cubicBezTo>
                  <a:cubicBezTo>
                    <a:pt x="1564882" y="4354206"/>
                    <a:pt x="1566343" y="4354431"/>
                    <a:pt x="1566343" y="4354543"/>
                  </a:cubicBezTo>
                  <a:cubicBezTo>
                    <a:pt x="1566230" y="4356003"/>
                    <a:pt x="1565894" y="4357408"/>
                    <a:pt x="1565612" y="4358812"/>
                  </a:cubicBezTo>
                  <a:cubicBezTo>
                    <a:pt x="1564825" y="4358643"/>
                    <a:pt x="1563420" y="4358419"/>
                    <a:pt x="1563420" y="4358306"/>
                  </a:cubicBezTo>
                  <a:close/>
                  <a:moveTo>
                    <a:pt x="1559936" y="4337131"/>
                  </a:moveTo>
                  <a:cubicBezTo>
                    <a:pt x="1561228" y="4336457"/>
                    <a:pt x="1562521" y="4335783"/>
                    <a:pt x="1563814" y="4335109"/>
                  </a:cubicBezTo>
                  <a:cubicBezTo>
                    <a:pt x="1564151" y="4335839"/>
                    <a:pt x="1564882" y="4337187"/>
                    <a:pt x="1564769" y="4337244"/>
                  </a:cubicBezTo>
                  <a:cubicBezTo>
                    <a:pt x="1563589" y="4338086"/>
                    <a:pt x="1562240" y="4338704"/>
                    <a:pt x="1560948" y="4339378"/>
                  </a:cubicBezTo>
                  <a:cubicBezTo>
                    <a:pt x="1560610" y="4338648"/>
                    <a:pt x="1560273" y="4337918"/>
                    <a:pt x="1559936" y="4337187"/>
                  </a:cubicBezTo>
                  <a:close/>
                  <a:moveTo>
                    <a:pt x="1559936" y="3628302"/>
                  </a:moveTo>
                  <a:cubicBezTo>
                    <a:pt x="1561285" y="3627965"/>
                    <a:pt x="1562577" y="3627516"/>
                    <a:pt x="1563926" y="3627404"/>
                  </a:cubicBezTo>
                  <a:cubicBezTo>
                    <a:pt x="1564263" y="3627404"/>
                    <a:pt x="1565107" y="3629033"/>
                    <a:pt x="1564938" y="3629201"/>
                  </a:cubicBezTo>
                  <a:cubicBezTo>
                    <a:pt x="1564151" y="3630212"/>
                    <a:pt x="1563027" y="3630942"/>
                    <a:pt x="1562072" y="3631785"/>
                  </a:cubicBezTo>
                  <a:cubicBezTo>
                    <a:pt x="1561397" y="3630605"/>
                    <a:pt x="1560666" y="3629426"/>
                    <a:pt x="1559992" y="3628302"/>
                  </a:cubicBezTo>
                  <a:close/>
                  <a:moveTo>
                    <a:pt x="1559093" y="2472609"/>
                  </a:moveTo>
                  <a:cubicBezTo>
                    <a:pt x="1559093" y="2471935"/>
                    <a:pt x="1561622" y="2470643"/>
                    <a:pt x="1562915" y="2470812"/>
                  </a:cubicBezTo>
                  <a:cubicBezTo>
                    <a:pt x="1564263" y="2470980"/>
                    <a:pt x="1565443" y="2472496"/>
                    <a:pt x="1566680" y="2473395"/>
                  </a:cubicBezTo>
                  <a:cubicBezTo>
                    <a:pt x="1565781" y="2474518"/>
                    <a:pt x="1564938" y="2475586"/>
                    <a:pt x="1564038" y="2476653"/>
                  </a:cubicBezTo>
                  <a:cubicBezTo>
                    <a:pt x="1561453" y="2476484"/>
                    <a:pt x="1559093" y="2475642"/>
                    <a:pt x="1559093" y="2472609"/>
                  </a:cubicBezTo>
                  <a:close/>
                  <a:moveTo>
                    <a:pt x="1554034" y="1755692"/>
                  </a:moveTo>
                  <a:cubicBezTo>
                    <a:pt x="1551169" y="1755861"/>
                    <a:pt x="1548864" y="1754850"/>
                    <a:pt x="1548864" y="1751704"/>
                  </a:cubicBezTo>
                  <a:cubicBezTo>
                    <a:pt x="1548864" y="1748671"/>
                    <a:pt x="1551224" y="1747099"/>
                    <a:pt x="1553866" y="1746762"/>
                  </a:cubicBezTo>
                  <a:cubicBezTo>
                    <a:pt x="1556564" y="1746425"/>
                    <a:pt x="1559093" y="1747548"/>
                    <a:pt x="1559093" y="1750749"/>
                  </a:cubicBezTo>
                  <a:cubicBezTo>
                    <a:pt x="1559093" y="1753726"/>
                    <a:pt x="1556676" y="1755074"/>
                    <a:pt x="1554034" y="1755748"/>
                  </a:cubicBezTo>
                  <a:close/>
                  <a:moveTo>
                    <a:pt x="1544312" y="2641391"/>
                  </a:moveTo>
                  <a:cubicBezTo>
                    <a:pt x="1545380" y="2641559"/>
                    <a:pt x="1546729" y="2643694"/>
                    <a:pt x="1547009" y="2645154"/>
                  </a:cubicBezTo>
                  <a:cubicBezTo>
                    <a:pt x="1547572" y="2647682"/>
                    <a:pt x="1547178" y="2650995"/>
                    <a:pt x="1544480" y="2651501"/>
                  </a:cubicBezTo>
                  <a:cubicBezTo>
                    <a:pt x="1541389" y="2652062"/>
                    <a:pt x="1541052" y="2648749"/>
                    <a:pt x="1540658" y="2646334"/>
                  </a:cubicBezTo>
                  <a:cubicBezTo>
                    <a:pt x="1540658" y="2643694"/>
                    <a:pt x="1540940" y="2640941"/>
                    <a:pt x="1544312" y="2641447"/>
                  </a:cubicBezTo>
                  <a:close/>
                  <a:moveTo>
                    <a:pt x="1542738" y="1379710"/>
                  </a:moveTo>
                  <a:cubicBezTo>
                    <a:pt x="1542232" y="1380777"/>
                    <a:pt x="1540096" y="1381002"/>
                    <a:pt x="1538635" y="1381563"/>
                  </a:cubicBezTo>
                  <a:cubicBezTo>
                    <a:pt x="1537904" y="1380272"/>
                    <a:pt x="1536388" y="1378811"/>
                    <a:pt x="1536668" y="1377744"/>
                  </a:cubicBezTo>
                  <a:cubicBezTo>
                    <a:pt x="1536949" y="1376452"/>
                    <a:pt x="1538748" y="1374655"/>
                    <a:pt x="1539872" y="1374655"/>
                  </a:cubicBezTo>
                  <a:cubicBezTo>
                    <a:pt x="1542850" y="1374655"/>
                    <a:pt x="1544031" y="1377014"/>
                    <a:pt x="1542738" y="1379710"/>
                  </a:cubicBezTo>
                  <a:close/>
                  <a:moveTo>
                    <a:pt x="1549370" y="3409195"/>
                  </a:moveTo>
                  <a:cubicBezTo>
                    <a:pt x="1550438" y="3409588"/>
                    <a:pt x="1550944" y="3411498"/>
                    <a:pt x="1551618" y="3412509"/>
                  </a:cubicBezTo>
                  <a:cubicBezTo>
                    <a:pt x="1550719" y="3415710"/>
                    <a:pt x="1548302" y="3416103"/>
                    <a:pt x="1545942" y="3415317"/>
                  </a:cubicBezTo>
                  <a:cubicBezTo>
                    <a:pt x="1544873" y="3414980"/>
                    <a:pt x="1543525" y="3412789"/>
                    <a:pt x="1543750" y="3411835"/>
                  </a:cubicBezTo>
                  <a:cubicBezTo>
                    <a:pt x="1544424" y="3409026"/>
                    <a:pt x="1547009" y="3408352"/>
                    <a:pt x="1549370" y="3409195"/>
                  </a:cubicBezTo>
                  <a:close/>
                  <a:moveTo>
                    <a:pt x="1543468" y="1732607"/>
                  </a:moveTo>
                  <a:cubicBezTo>
                    <a:pt x="1543413" y="1731147"/>
                    <a:pt x="1544031" y="1729181"/>
                    <a:pt x="1545042" y="1728339"/>
                  </a:cubicBezTo>
                  <a:cubicBezTo>
                    <a:pt x="1545885" y="1727665"/>
                    <a:pt x="1548583" y="1727665"/>
                    <a:pt x="1549033" y="1728339"/>
                  </a:cubicBezTo>
                  <a:cubicBezTo>
                    <a:pt x="1550719" y="1730866"/>
                    <a:pt x="1549089" y="1732776"/>
                    <a:pt x="1547009" y="1734293"/>
                  </a:cubicBezTo>
                  <a:cubicBezTo>
                    <a:pt x="1545155" y="1735135"/>
                    <a:pt x="1543581" y="1734573"/>
                    <a:pt x="1543468" y="1732551"/>
                  </a:cubicBezTo>
                  <a:close/>
                  <a:moveTo>
                    <a:pt x="1555046" y="2763723"/>
                  </a:moveTo>
                  <a:cubicBezTo>
                    <a:pt x="1553979" y="2764846"/>
                    <a:pt x="1553023" y="2766924"/>
                    <a:pt x="1551899" y="2766980"/>
                  </a:cubicBezTo>
                  <a:cubicBezTo>
                    <a:pt x="1548639" y="2767261"/>
                    <a:pt x="1548077" y="2764734"/>
                    <a:pt x="1549314" y="2762318"/>
                  </a:cubicBezTo>
                  <a:cubicBezTo>
                    <a:pt x="1549875" y="2761195"/>
                    <a:pt x="1551787" y="2760240"/>
                    <a:pt x="1553079" y="2760240"/>
                  </a:cubicBezTo>
                  <a:cubicBezTo>
                    <a:pt x="1553698" y="2760240"/>
                    <a:pt x="1554428" y="2762487"/>
                    <a:pt x="1555046" y="2763723"/>
                  </a:cubicBezTo>
                  <a:close/>
                  <a:moveTo>
                    <a:pt x="1542907" y="4402847"/>
                  </a:moveTo>
                  <a:cubicBezTo>
                    <a:pt x="1543188" y="4399477"/>
                    <a:pt x="1546054" y="4399196"/>
                    <a:pt x="1548695" y="4400263"/>
                  </a:cubicBezTo>
                  <a:cubicBezTo>
                    <a:pt x="1551169" y="4401274"/>
                    <a:pt x="1553416" y="4403071"/>
                    <a:pt x="1552292" y="4406104"/>
                  </a:cubicBezTo>
                  <a:cubicBezTo>
                    <a:pt x="1551899" y="4407115"/>
                    <a:pt x="1549426" y="4407284"/>
                    <a:pt x="1548190" y="4407789"/>
                  </a:cubicBezTo>
                  <a:cubicBezTo>
                    <a:pt x="1545155" y="4407340"/>
                    <a:pt x="1542626" y="4405767"/>
                    <a:pt x="1542907" y="4402847"/>
                  </a:cubicBezTo>
                  <a:close/>
                  <a:moveTo>
                    <a:pt x="1545773" y="3767372"/>
                  </a:moveTo>
                  <a:cubicBezTo>
                    <a:pt x="1545042" y="3765968"/>
                    <a:pt x="1543806" y="3764564"/>
                    <a:pt x="1543806" y="3763160"/>
                  </a:cubicBezTo>
                  <a:cubicBezTo>
                    <a:pt x="1543806" y="3761755"/>
                    <a:pt x="1545042" y="3760351"/>
                    <a:pt x="1545773" y="3758947"/>
                  </a:cubicBezTo>
                  <a:cubicBezTo>
                    <a:pt x="1546504" y="3760351"/>
                    <a:pt x="1547740" y="3761755"/>
                    <a:pt x="1547740" y="3763160"/>
                  </a:cubicBezTo>
                  <a:cubicBezTo>
                    <a:pt x="1547740" y="3764564"/>
                    <a:pt x="1546504" y="3765968"/>
                    <a:pt x="1545773" y="3767372"/>
                  </a:cubicBezTo>
                  <a:close/>
                  <a:moveTo>
                    <a:pt x="1540715" y="3692839"/>
                  </a:moveTo>
                  <a:cubicBezTo>
                    <a:pt x="1541445" y="3691659"/>
                    <a:pt x="1542457" y="3690704"/>
                    <a:pt x="1543413" y="3689693"/>
                  </a:cubicBezTo>
                  <a:cubicBezTo>
                    <a:pt x="1544087" y="3690873"/>
                    <a:pt x="1544762" y="3692108"/>
                    <a:pt x="1545436" y="3693288"/>
                  </a:cubicBezTo>
                  <a:cubicBezTo>
                    <a:pt x="1544762" y="3695310"/>
                    <a:pt x="1543468" y="3695872"/>
                    <a:pt x="1541839" y="3694748"/>
                  </a:cubicBezTo>
                  <a:cubicBezTo>
                    <a:pt x="1541277" y="3694355"/>
                    <a:pt x="1540546" y="3693119"/>
                    <a:pt x="1540715" y="3692839"/>
                  </a:cubicBezTo>
                  <a:close/>
                  <a:moveTo>
                    <a:pt x="1540378" y="3503106"/>
                  </a:moveTo>
                  <a:cubicBezTo>
                    <a:pt x="1542794" y="3499343"/>
                    <a:pt x="1546616" y="3497433"/>
                    <a:pt x="1551056" y="3498276"/>
                  </a:cubicBezTo>
                  <a:cubicBezTo>
                    <a:pt x="1552011" y="3498444"/>
                    <a:pt x="1552629" y="3500691"/>
                    <a:pt x="1553360" y="3501983"/>
                  </a:cubicBezTo>
                  <a:cubicBezTo>
                    <a:pt x="1551281" y="3506251"/>
                    <a:pt x="1547572" y="3508105"/>
                    <a:pt x="1543244" y="3508161"/>
                  </a:cubicBezTo>
                  <a:cubicBezTo>
                    <a:pt x="1540265" y="3508161"/>
                    <a:pt x="1538635" y="3505802"/>
                    <a:pt x="1540321" y="3503162"/>
                  </a:cubicBezTo>
                  <a:close/>
                  <a:moveTo>
                    <a:pt x="1525653" y="4484458"/>
                  </a:moveTo>
                  <a:cubicBezTo>
                    <a:pt x="1525653" y="4479908"/>
                    <a:pt x="1526664" y="4475134"/>
                    <a:pt x="1531217" y="4473336"/>
                  </a:cubicBezTo>
                  <a:cubicBezTo>
                    <a:pt x="1534196" y="4472157"/>
                    <a:pt x="1535938" y="4475077"/>
                    <a:pt x="1536163" y="4477886"/>
                  </a:cubicBezTo>
                  <a:cubicBezTo>
                    <a:pt x="1536556" y="4482604"/>
                    <a:pt x="1535151" y="4486648"/>
                    <a:pt x="1530655" y="4488895"/>
                  </a:cubicBezTo>
                  <a:cubicBezTo>
                    <a:pt x="1527395" y="4489288"/>
                    <a:pt x="1525597" y="4487434"/>
                    <a:pt x="1525597" y="4484458"/>
                  </a:cubicBezTo>
                  <a:close/>
                  <a:moveTo>
                    <a:pt x="1510197" y="3862070"/>
                  </a:moveTo>
                  <a:cubicBezTo>
                    <a:pt x="1522337" y="3859655"/>
                    <a:pt x="1527789" y="3865328"/>
                    <a:pt x="1531273" y="3874427"/>
                  </a:cubicBezTo>
                  <a:cubicBezTo>
                    <a:pt x="1523630" y="3872742"/>
                    <a:pt x="1515818" y="3871506"/>
                    <a:pt x="1510197" y="3862070"/>
                  </a:cubicBezTo>
                  <a:close/>
                  <a:moveTo>
                    <a:pt x="1520538" y="3892400"/>
                  </a:moveTo>
                  <a:cubicBezTo>
                    <a:pt x="1521831" y="3892232"/>
                    <a:pt x="1524417" y="3893467"/>
                    <a:pt x="1524417" y="3894085"/>
                  </a:cubicBezTo>
                  <a:cubicBezTo>
                    <a:pt x="1524417" y="3897062"/>
                    <a:pt x="1522112" y="3898017"/>
                    <a:pt x="1519583" y="3898354"/>
                  </a:cubicBezTo>
                  <a:cubicBezTo>
                    <a:pt x="1518684" y="3897287"/>
                    <a:pt x="1517785" y="3896163"/>
                    <a:pt x="1516885" y="3895096"/>
                  </a:cubicBezTo>
                  <a:cubicBezTo>
                    <a:pt x="1518066" y="3894141"/>
                    <a:pt x="1519190" y="3892569"/>
                    <a:pt x="1520482" y="3892400"/>
                  </a:cubicBezTo>
                  <a:close/>
                  <a:moveTo>
                    <a:pt x="1509354" y="4725133"/>
                  </a:moveTo>
                  <a:cubicBezTo>
                    <a:pt x="1520370" y="4731930"/>
                    <a:pt x="1523630" y="4738669"/>
                    <a:pt x="1525540" y="4750633"/>
                  </a:cubicBezTo>
                  <a:cubicBezTo>
                    <a:pt x="1514693" y="4745073"/>
                    <a:pt x="1510422" y="4739006"/>
                    <a:pt x="1509354" y="4725133"/>
                  </a:cubicBezTo>
                  <a:close/>
                  <a:moveTo>
                    <a:pt x="1505701" y="3929134"/>
                  </a:moveTo>
                  <a:cubicBezTo>
                    <a:pt x="1505870" y="3928347"/>
                    <a:pt x="1506039" y="3926887"/>
                    <a:pt x="1506263" y="3926887"/>
                  </a:cubicBezTo>
                  <a:cubicBezTo>
                    <a:pt x="1507612" y="3926831"/>
                    <a:pt x="1509017" y="3927055"/>
                    <a:pt x="1510366" y="3927168"/>
                  </a:cubicBezTo>
                  <a:cubicBezTo>
                    <a:pt x="1510197" y="3927954"/>
                    <a:pt x="1510029" y="3929358"/>
                    <a:pt x="1509804" y="3929414"/>
                  </a:cubicBezTo>
                  <a:cubicBezTo>
                    <a:pt x="1508455" y="3929526"/>
                    <a:pt x="1507050" y="3929246"/>
                    <a:pt x="1505701" y="3929134"/>
                  </a:cubicBezTo>
                  <a:close/>
                  <a:moveTo>
                    <a:pt x="1488054" y="3732156"/>
                  </a:moveTo>
                  <a:cubicBezTo>
                    <a:pt x="1491314" y="3728168"/>
                    <a:pt x="1496147" y="3728280"/>
                    <a:pt x="1500025" y="3730639"/>
                  </a:cubicBezTo>
                  <a:cubicBezTo>
                    <a:pt x="1510254" y="3736873"/>
                    <a:pt x="1516379" y="3746197"/>
                    <a:pt x="1519415" y="3762542"/>
                  </a:cubicBezTo>
                  <a:cubicBezTo>
                    <a:pt x="1502722" y="3760969"/>
                    <a:pt x="1498170" y="3748500"/>
                    <a:pt x="1489965" y="3741423"/>
                  </a:cubicBezTo>
                  <a:cubicBezTo>
                    <a:pt x="1487267" y="3739064"/>
                    <a:pt x="1485243" y="3735526"/>
                    <a:pt x="1487997" y="3732156"/>
                  </a:cubicBezTo>
                  <a:close/>
                  <a:moveTo>
                    <a:pt x="1521494" y="3196546"/>
                  </a:moveTo>
                  <a:cubicBezTo>
                    <a:pt x="1520763" y="3199299"/>
                    <a:pt x="1517785" y="3199411"/>
                    <a:pt x="1515256" y="3199242"/>
                  </a:cubicBezTo>
                  <a:cubicBezTo>
                    <a:pt x="1513962" y="3198287"/>
                    <a:pt x="1511602" y="3197276"/>
                    <a:pt x="1511659" y="3196434"/>
                  </a:cubicBezTo>
                  <a:cubicBezTo>
                    <a:pt x="1511883" y="3193345"/>
                    <a:pt x="1514581" y="3192727"/>
                    <a:pt x="1517054" y="3192615"/>
                  </a:cubicBezTo>
                  <a:cubicBezTo>
                    <a:pt x="1519583" y="3192502"/>
                    <a:pt x="1522449" y="3193232"/>
                    <a:pt x="1521494" y="3196602"/>
                  </a:cubicBezTo>
                  <a:close/>
                  <a:moveTo>
                    <a:pt x="1517223" y="3008443"/>
                  </a:moveTo>
                  <a:cubicBezTo>
                    <a:pt x="1516829" y="3009903"/>
                    <a:pt x="1515818" y="3011195"/>
                    <a:pt x="1515031" y="3012543"/>
                  </a:cubicBezTo>
                  <a:cubicBezTo>
                    <a:pt x="1513176" y="3012543"/>
                    <a:pt x="1512164" y="3011420"/>
                    <a:pt x="1512726" y="3009341"/>
                  </a:cubicBezTo>
                  <a:cubicBezTo>
                    <a:pt x="1513120" y="3007881"/>
                    <a:pt x="1513851" y="3005915"/>
                    <a:pt x="1514974" y="3005466"/>
                  </a:cubicBezTo>
                  <a:cubicBezTo>
                    <a:pt x="1516661" y="3004736"/>
                    <a:pt x="1517841" y="3006308"/>
                    <a:pt x="1517223" y="3008443"/>
                  </a:cubicBezTo>
                  <a:close/>
                  <a:moveTo>
                    <a:pt x="1522674" y="3418069"/>
                  </a:moveTo>
                  <a:cubicBezTo>
                    <a:pt x="1522674" y="3418631"/>
                    <a:pt x="1521494" y="3419473"/>
                    <a:pt x="1520820" y="3419586"/>
                  </a:cubicBezTo>
                  <a:cubicBezTo>
                    <a:pt x="1518796" y="3419810"/>
                    <a:pt x="1517559" y="3418575"/>
                    <a:pt x="1517785" y="3416440"/>
                  </a:cubicBezTo>
                  <a:cubicBezTo>
                    <a:pt x="1517785" y="3415879"/>
                    <a:pt x="1519021" y="3415373"/>
                    <a:pt x="1519639" y="3414868"/>
                  </a:cubicBezTo>
                  <a:cubicBezTo>
                    <a:pt x="1521718" y="3414868"/>
                    <a:pt x="1522899" y="3415935"/>
                    <a:pt x="1522674" y="3418069"/>
                  </a:cubicBezTo>
                  <a:close/>
                  <a:moveTo>
                    <a:pt x="1510029" y="1730979"/>
                  </a:moveTo>
                  <a:cubicBezTo>
                    <a:pt x="1510141" y="1730249"/>
                    <a:pt x="1510872" y="1729125"/>
                    <a:pt x="1511490" y="1729013"/>
                  </a:cubicBezTo>
                  <a:cubicBezTo>
                    <a:pt x="1513569" y="1728507"/>
                    <a:pt x="1514581" y="1729631"/>
                    <a:pt x="1514413" y="1731821"/>
                  </a:cubicBezTo>
                  <a:cubicBezTo>
                    <a:pt x="1513907" y="1732495"/>
                    <a:pt x="1513513" y="1733675"/>
                    <a:pt x="1512951" y="1733787"/>
                  </a:cubicBezTo>
                  <a:cubicBezTo>
                    <a:pt x="1510872" y="1734293"/>
                    <a:pt x="1509747" y="1733169"/>
                    <a:pt x="1510085" y="1730979"/>
                  </a:cubicBezTo>
                  <a:close/>
                  <a:moveTo>
                    <a:pt x="1510422" y="2238561"/>
                  </a:moveTo>
                  <a:cubicBezTo>
                    <a:pt x="1510254" y="2239347"/>
                    <a:pt x="1510029" y="2240864"/>
                    <a:pt x="1509916" y="2240864"/>
                  </a:cubicBezTo>
                  <a:cubicBezTo>
                    <a:pt x="1508511" y="2240695"/>
                    <a:pt x="1507106" y="2240414"/>
                    <a:pt x="1505701" y="2240077"/>
                  </a:cubicBezTo>
                  <a:cubicBezTo>
                    <a:pt x="1505870" y="2239291"/>
                    <a:pt x="1506095" y="2237774"/>
                    <a:pt x="1506151" y="2237774"/>
                  </a:cubicBezTo>
                  <a:cubicBezTo>
                    <a:pt x="1507556" y="2237943"/>
                    <a:pt x="1508961" y="2238280"/>
                    <a:pt x="1510366" y="2238561"/>
                  </a:cubicBezTo>
                  <a:close/>
                  <a:moveTo>
                    <a:pt x="1465910" y="3071462"/>
                  </a:moveTo>
                  <a:cubicBezTo>
                    <a:pt x="1465685" y="3066520"/>
                    <a:pt x="1467821" y="3062307"/>
                    <a:pt x="1472823" y="3061352"/>
                  </a:cubicBezTo>
                  <a:cubicBezTo>
                    <a:pt x="1479343" y="3060116"/>
                    <a:pt x="1479736" y="3064947"/>
                    <a:pt x="1479399" y="3069889"/>
                  </a:cubicBezTo>
                  <a:cubicBezTo>
                    <a:pt x="1478500" y="3074495"/>
                    <a:pt x="1483220" y="3082078"/>
                    <a:pt x="1474678" y="3082639"/>
                  </a:cubicBezTo>
                  <a:cubicBezTo>
                    <a:pt x="1468383" y="3083089"/>
                    <a:pt x="1466135" y="3077247"/>
                    <a:pt x="1465910" y="3071462"/>
                  </a:cubicBezTo>
                  <a:close/>
                  <a:moveTo>
                    <a:pt x="1470575" y="3097299"/>
                  </a:moveTo>
                  <a:cubicBezTo>
                    <a:pt x="1470687" y="3096681"/>
                    <a:pt x="1471699" y="3095951"/>
                    <a:pt x="1472374" y="3095782"/>
                  </a:cubicBezTo>
                  <a:cubicBezTo>
                    <a:pt x="1474397" y="3095390"/>
                    <a:pt x="1475464" y="3096457"/>
                    <a:pt x="1475128" y="3098591"/>
                  </a:cubicBezTo>
                  <a:cubicBezTo>
                    <a:pt x="1475015" y="3099209"/>
                    <a:pt x="1473947" y="3099602"/>
                    <a:pt x="1473329" y="3100164"/>
                  </a:cubicBezTo>
                  <a:cubicBezTo>
                    <a:pt x="1471306" y="3100388"/>
                    <a:pt x="1470238" y="3099433"/>
                    <a:pt x="1470575" y="3097299"/>
                  </a:cubicBezTo>
                  <a:close/>
                  <a:moveTo>
                    <a:pt x="1476476" y="2144649"/>
                  </a:moveTo>
                  <a:cubicBezTo>
                    <a:pt x="1478556" y="2144986"/>
                    <a:pt x="1479230" y="2146334"/>
                    <a:pt x="1478612" y="2148244"/>
                  </a:cubicBezTo>
                  <a:cubicBezTo>
                    <a:pt x="1477881" y="2148637"/>
                    <a:pt x="1477151" y="2149424"/>
                    <a:pt x="1476533" y="2149311"/>
                  </a:cubicBezTo>
                  <a:cubicBezTo>
                    <a:pt x="1474453" y="2148974"/>
                    <a:pt x="1473666" y="2147570"/>
                    <a:pt x="1474453" y="2145773"/>
                  </a:cubicBezTo>
                  <a:cubicBezTo>
                    <a:pt x="1474734" y="2145211"/>
                    <a:pt x="1475858" y="2144593"/>
                    <a:pt x="1476476" y="2144705"/>
                  </a:cubicBezTo>
                  <a:close/>
                  <a:moveTo>
                    <a:pt x="1474003" y="1298998"/>
                  </a:moveTo>
                  <a:cubicBezTo>
                    <a:pt x="1473216" y="1297762"/>
                    <a:pt x="1472598" y="1296414"/>
                    <a:pt x="1471980" y="1295122"/>
                  </a:cubicBezTo>
                  <a:lnTo>
                    <a:pt x="1474116" y="1294055"/>
                  </a:lnTo>
                  <a:cubicBezTo>
                    <a:pt x="1474790" y="1295347"/>
                    <a:pt x="1475408" y="1296695"/>
                    <a:pt x="1476083" y="1297987"/>
                  </a:cubicBezTo>
                  <a:cubicBezTo>
                    <a:pt x="1475352" y="1298324"/>
                    <a:pt x="1474116" y="1299054"/>
                    <a:pt x="1474059" y="1298998"/>
                  </a:cubicBezTo>
                  <a:close/>
                  <a:moveTo>
                    <a:pt x="1494742" y="2685763"/>
                  </a:moveTo>
                  <a:cubicBezTo>
                    <a:pt x="1490583" y="2698232"/>
                    <a:pt x="1484850" y="2702220"/>
                    <a:pt x="1473497" y="2701939"/>
                  </a:cubicBezTo>
                  <a:cubicBezTo>
                    <a:pt x="1479230" y="2693402"/>
                    <a:pt x="1485412" y="2690088"/>
                    <a:pt x="1494742" y="2685763"/>
                  </a:cubicBezTo>
                  <a:close/>
                  <a:moveTo>
                    <a:pt x="1474172" y="2803264"/>
                  </a:moveTo>
                  <a:cubicBezTo>
                    <a:pt x="1474903" y="2802871"/>
                    <a:pt x="1475633" y="2802085"/>
                    <a:pt x="1476308" y="2802141"/>
                  </a:cubicBezTo>
                  <a:cubicBezTo>
                    <a:pt x="1478387" y="2802422"/>
                    <a:pt x="1479230" y="2803826"/>
                    <a:pt x="1478443" y="2805680"/>
                  </a:cubicBezTo>
                  <a:cubicBezTo>
                    <a:pt x="1478162" y="2806297"/>
                    <a:pt x="1477038" y="2806915"/>
                    <a:pt x="1476420" y="2806803"/>
                  </a:cubicBezTo>
                  <a:cubicBezTo>
                    <a:pt x="1474284" y="2806522"/>
                    <a:pt x="1473610" y="2805174"/>
                    <a:pt x="1474172" y="2803208"/>
                  </a:cubicBezTo>
                  <a:close/>
                  <a:moveTo>
                    <a:pt x="1466472" y="977610"/>
                  </a:moveTo>
                  <a:cubicBezTo>
                    <a:pt x="1465349" y="963624"/>
                    <a:pt x="1472542" y="959075"/>
                    <a:pt x="1483052" y="957333"/>
                  </a:cubicBezTo>
                  <a:cubicBezTo>
                    <a:pt x="1479511" y="964972"/>
                    <a:pt x="1477376" y="974296"/>
                    <a:pt x="1466472" y="977610"/>
                  </a:cubicBezTo>
                  <a:close/>
                  <a:moveTo>
                    <a:pt x="1486143" y="1972778"/>
                  </a:moveTo>
                  <a:cubicBezTo>
                    <a:pt x="1487267" y="1979069"/>
                    <a:pt x="1486199" y="1986033"/>
                    <a:pt x="1484120" y="1992942"/>
                  </a:cubicBezTo>
                  <a:cubicBezTo>
                    <a:pt x="1483389" y="1993167"/>
                    <a:pt x="1482433" y="1993784"/>
                    <a:pt x="1481984" y="1993560"/>
                  </a:cubicBezTo>
                  <a:cubicBezTo>
                    <a:pt x="1481310" y="1993223"/>
                    <a:pt x="1480635" y="1992156"/>
                    <a:pt x="1480635" y="1991425"/>
                  </a:cubicBezTo>
                  <a:cubicBezTo>
                    <a:pt x="1480691" y="1985191"/>
                    <a:pt x="1480691" y="1978900"/>
                    <a:pt x="1481310" y="1972722"/>
                  </a:cubicBezTo>
                  <a:cubicBezTo>
                    <a:pt x="1481478" y="1970756"/>
                    <a:pt x="1483614" y="1970587"/>
                    <a:pt x="1486143" y="1972722"/>
                  </a:cubicBezTo>
                  <a:close/>
                  <a:moveTo>
                    <a:pt x="1498058" y="2292874"/>
                  </a:moveTo>
                  <a:cubicBezTo>
                    <a:pt x="1499294" y="2293604"/>
                    <a:pt x="1500587" y="2295963"/>
                    <a:pt x="1500418" y="2297368"/>
                  </a:cubicBezTo>
                  <a:cubicBezTo>
                    <a:pt x="1499744" y="2303490"/>
                    <a:pt x="1494686" y="2303097"/>
                    <a:pt x="1490414" y="2303771"/>
                  </a:cubicBezTo>
                  <a:cubicBezTo>
                    <a:pt x="1488728" y="2302029"/>
                    <a:pt x="1486986" y="2300232"/>
                    <a:pt x="1485300" y="2298491"/>
                  </a:cubicBezTo>
                  <a:cubicBezTo>
                    <a:pt x="1486986" y="2300232"/>
                    <a:pt x="1488728" y="2302029"/>
                    <a:pt x="1490414" y="2303771"/>
                  </a:cubicBezTo>
                  <a:cubicBezTo>
                    <a:pt x="1489627" y="2305287"/>
                    <a:pt x="1489065" y="2306916"/>
                    <a:pt x="1488054" y="2308264"/>
                  </a:cubicBezTo>
                  <a:cubicBezTo>
                    <a:pt x="1485806" y="2311353"/>
                    <a:pt x="1484232" y="2317195"/>
                    <a:pt x="1479230" y="2313488"/>
                  </a:cubicBezTo>
                  <a:cubicBezTo>
                    <a:pt x="1476364" y="2311353"/>
                    <a:pt x="1478781" y="2307197"/>
                    <a:pt x="1480579" y="2304388"/>
                  </a:cubicBezTo>
                  <a:cubicBezTo>
                    <a:pt x="1481928" y="2302254"/>
                    <a:pt x="1483727" y="2300400"/>
                    <a:pt x="1485300" y="2298435"/>
                  </a:cubicBezTo>
                  <a:cubicBezTo>
                    <a:pt x="1488616" y="2294166"/>
                    <a:pt x="1491763" y="2289223"/>
                    <a:pt x="1498058" y="2292818"/>
                  </a:cubicBezTo>
                  <a:close/>
                  <a:moveTo>
                    <a:pt x="1473216" y="4495916"/>
                  </a:moveTo>
                  <a:cubicBezTo>
                    <a:pt x="1473666" y="4494511"/>
                    <a:pt x="1475296" y="4493557"/>
                    <a:pt x="1476364" y="4492433"/>
                  </a:cubicBezTo>
                  <a:cubicBezTo>
                    <a:pt x="1478443" y="4492265"/>
                    <a:pt x="1479792" y="4493388"/>
                    <a:pt x="1479118" y="4495298"/>
                  </a:cubicBezTo>
                  <a:cubicBezTo>
                    <a:pt x="1478668" y="4496702"/>
                    <a:pt x="1477207" y="4498162"/>
                    <a:pt x="1475858" y="4498668"/>
                  </a:cubicBezTo>
                  <a:cubicBezTo>
                    <a:pt x="1474003" y="4499342"/>
                    <a:pt x="1472598" y="4497825"/>
                    <a:pt x="1473216" y="4495916"/>
                  </a:cubicBezTo>
                  <a:close/>
                  <a:moveTo>
                    <a:pt x="1472598" y="3528943"/>
                  </a:moveTo>
                  <a:cubicBezTo>
                    <a:pt x="1470351" y="3524056"/>
                    <a:pt x="1473666" y="3520462"/>
                    <a:pt x="1476195" y="3516923"/>
                  </a:cubicBezTo>
                  <a:cubicBezTo>
                    <a:pt x="1477151" y="3515575"/>
                    <a:pt x="1478781" y="3514677"/>
                    <a:pt x="1481535" y="3512430"/>
                  </a:cubicBezTo>
                  <a:cubicBezTo>
                    <a:pt x="1482883" y="3514901"/>
                    <a:pt x="1483614" y="3515631"/>
                    <a:pt x="1483670" y="3516418"/>
                  </a:cubicBezTo>
                  <a:cubicBezTo>
                    <a:pt x="1484063" y="3522259"/>
                    <a:pt x="1481928" y="3526977"/>
                    <a:pt x="1476982" y="3529898"/>
                  </a:cubicBezTo>
                  <a:cubicBezTo>
                    <a:pt x="1475971" y="3530516"/>
                    <a:pt x="1472992" y="3529842"/>
                    <a:pt x="1472598" y="3528943"/>
                  </a:cubicBezTo>
                  <a:close/>
                  <a:moveTo>
                    <a:pt x="1467821" y="4130773"/>
                  </a:moveTo>
                  <a:cubicBezTo>
                    <a:pt x="1468439" y="4130268"/>
                    <a:pt x="1469001" y="4129313"/>
                    <a:pt x="1469620" y="4129313"/>
                  </a:cubicBezTo>
                  <a:cubicBezTo>
                    <a:pt x="1471756" y="4129313"/>
                    <a:pt x="1472767" y="4130661"/>
                    <a:pt x="1472149" y="4132795"/>
                  </a:cubicBezTo>
                  <a:cubicBezTo>
                    <a:pt x="1471980" y="4133413"/>
                    <a:pt x="1471025" y="4134312"/>
                    <a:pt x="1470406" y="4134312"/>
                  </a:cubicBezTo>
                  <a:cubicBezTo>
                    <a:pt x="1468271" y="4134312"/>
                    <a:pt x="1467428" y="4132964"/>
                    <a:pt x="1467821" y="4130773"/>
                  </a:cubicBezTo>
                  <a:close/>
                  <a:moveTo>
                    <a:pt x="1468720" y="3344547"/>
                  </a:moveTo>
                  <a:cubicBezTo>
                    <a:pt x="1474903" y="3344153"/>
                    <a:pt x="1477938" y="3348534"/>
                    <a:pt x="1478500" y="3354320"/>
                  </a:cubicBezTo>
                  <a:cubicBezTo>
                    <a:pt x="1478949" y="3358982"/>
                    <a:pt x="1477488" y="3362969"/>
                    <a:pt x="1472149" y="3364036"/>
                  </a:cubicBezTo>
                  <a:cubicBezTo>
                    <a:pt x="1466303" y="3363250"/>
                    <a:pt x="1463157" y="3359150"/>
                    <a:pt x="1462088" y="3353702"/>
                  </a:cubicBezTo>
                  <a:cubicBezTo>
                    <a:pt x="1461133" y="3348759"/>
                    <a:pt x="1463718" y="3344884"/>
                    <a:pt x="1468720" y="3344547"/>
                  </a:cubicBezTo>
                  <a:close/>
                  <a:moveTo>
                    <a:pt x="1452534" y="2674136"/>
                  </a:moveTo>
                  <a:cubicBezTo>
                    <a:pt x="1450511" y="2669587"/>
                    <a:pt x="1448150" y="2664532"/>
                    <a:pt x="1453265" y="2656893"/>
                  </a:cubicBezTo>
                  <a:cubicBezTo>
                    <a:pt x="1457031" y="2662060"/>
                    <a:pt x="1459447" y="2665543"/>
                    <a:pt x="1462088" y="2668913"/>
                  </a:cubicBezTo>
                  <a:cubicBezTo>
                    <a:pt x="1464674" y="2672114"/>
                    <a:pt x="1469620" y="2675709"/>
                    <a:pt x="1464618" y="2679472"/>
                  </a:cubicBezTo>
                  <a:cubicBezTo>
                    <a:pt x="1459503" y="2683291"/>
                    <a:pt x="1454839" y="2679304"/>
                    <a:pt x="1452534" y="2674192"/>
                  </a:cubicBezTo>
                  <a:close/>
                  <a:moveTo>
                    <a:pt x="1451073" y="3398411"/>
                  </a:moveTo>
                  <a:cubicBezTo>
                    <a:pt x="1449893" y="3397343"/>
                    <a:pt x="1447870" y="3396389"/>
                    <a:pt x="1447701" y="3395153"/>
                  </a:cubicBezTo>
                  <a:cubicBezTo>
                    <a:pt x="1447251" y="3392176"/>
                    <a:pt x="1448994" y="3389930"/>
                    <a:pt x="1452029" y="3390098"/>
                  </a:cubicBezTo>
                  <a:cubicBezTo>
                    <a:pt x="1453265" y="3390154"/>
                    <a:pt x="1455176" y="3391952"/>
                    <a:pt x="1455401" y="3393187"/>
                  </a:cubicBezTo>
                  <a:cubicBezTo>
                    <a:pt x="1455850" y="3396164"/>
                    <a:pt x="1454164" y="3398074"/>
                    <a:pt x="1451073" y="3398355"/>
                  </a:cubicBezTo>
                  <a:close/>
                  <a:moveTo>
                    <a:pt x="1451972" y="3567024"/>
                  </a:moveTo>
                  <a:cubicBezTo>
                    <a:pt x="1450680" y="3566631"/>
                    <a:pt x="1449499" y="3565845"/>
                    <a:pt x="1448263" y="3565171"/>
                  </a:cubicBezTo>
                  <a:cubicBezTo>
                    <a:pt x="1449219" y="3564160"/>
                    <a:pt x="1450174" y="3563093"/>
                    <a:pt x="1451129" y="3562082"/>
                  </a:cubicBezTo>
                  <a:cubicBezTo>
                    <a:pt x="1451972" y="3563205"/>
                    <a:pt x="1452927" y="3564328"/>
                    <a:pt x="1453602" y="3565564"/>
                  </a:cubicBezTo>
                  <a:cubicBezTo>
                    <a:pt x="1453658" y="3565676"/>
                    <a:pt x="1452366" y="3567137"/>
                    <a:pt x="1451972" y="3567024"/>
                  </a:cubicBezTo>
                  <a:close/>
                  <a:moveTo>
                    <a:pt x="1426962" y="4611283"/>
                  </a:moveTo>
                  <a:cubicBezTo>
                    <a:pt x="1426682" y="4608362"/>
                    <a:pt x="1427580" y="4605498"/>
                    <a:pt x="1430110" y="4604543"/>
                  </a:cubicBezTo>
                  <a:cubicBezTo>
                    <a:pt x="1433538" y="4603251"/>
                    <a:pt x="1434662" y="4606059"/>
                    <a:pt x="1434606" y="4608924"/>
                  </a:cubicBezTo>
                  <a:cubicBezTo>
                    <a:pt x="1434494" y="4611732"/>
                    <a:pt x="1433089" y="4614260"/>
                    <a:pt x="1430054" y="4614372"/>
                  </a:cubicBezTo>
                  <a:cubicBezTo>
                    <a:pt x="1429042" y="4614372"/>
                    <a:pt x="1427918" y="4612294"/>
                    <a:pt x="1426962" y="4611283"/>
                  </a:cubicBezTo>
                  <a:close/>
                  <a:moveTo>
                    <a:pt x="1428761" y="1643527"/>
                  </a:moveTo>
                  <a:cubicBezTo>
                    <a:pt x="1429154" y="1645099"/>
                    <a:pt x="1428592" y="1646953"/>
                    <a:pt x="1428367" y="1650547"/>
                  </a:cubicBezTo>
                  <a:cubicBezTo>
                    <a:pt x="1425613" y="1649761"/>
                    <a:pt x="1424602" y="1649705"/>
                    <a:pt x="1423984" y="1649199"/>
                  </a:cubicBezTo>
                  <a:cubicBezTo>
                    <a:pt x="1419544" y="1645492"/>
                    <a:pt x="1417464" y="1640830"/>
                    <a:pt x="1419488" y="1635045"/>
                  </a:cubicBezTo>
                  <a:cubicBezTo>
                    <a:pt x="1419937" y="1633810"/>
                    <a:pt x="1422354" y="1632068"/>
                    <a:pt x="1423253" y="1632349"/>
                  </a:cubicBezTo>
                  <a:cubicBezTo>
                    <a:pt x="1428255" y="1634147"/>
                    <a:pt x="1427749" y="1639370"/>
                    <a:pt x="1428817" y="1643470"/>
                  </a:cubicBezTo>
                  <a:close/>
                  <a:moveTo>
                    <a:pt x="1424208" y="1023835"/>
                  </a:moveTo>
                  <a:cubicBezTo>
                    <a:pt x="1423478" y="1022712"/>
                    <a:pt x="1422747" y="1021532"/>
                    <a:pt x="1422016" y="1020409"/>
                  </a:cubicBezTo>
                  <a:cubicBezTo>
                    <a:pt x="1423365" y="1020016"/>
                    <a:pt x="1424715" y="1019454"/>
                    <a:pt x="1426120" y="1019286"/>
                  </a:cubicBezTo>
                  <a:cubicBezTo>
                    <a:pt x="1426400" y="1019286"/>
                    <a:pt x="1427356" y="1020914"/>
                    <a:pt x="1427187" y="1021083"/>
                  </a:cubicBezTo>
                  <a:cubicBezTo>
                    <a:pt x="1426344" y="1022150"/>
                    <a:pt x="1425220" y="1022936"/>
                    <a:pt x="1424208" y="1023835"/>
                  </a:cubicBezTo>
                  <a:close/>
                  <a:moveTo>
                    <a:pt x="1426175" y="2632741"/>
                  </a:moveTo>
                  <a:cubicBezTo>
                    <a:pt x="1428480" y="2630719"/>
                    <a:pt x="1430503" y="2633134"/>
                    <a:pt x="1431234" y="2636561"/>
                  </a:cubicBezTo>
                  <a:cubicBezTo>
                    <a:pt x="1430953" y="2640492"/>
                    <a:pt x="1430335" y="2645098"/>
                    <a:pt x="1425557" y="2646446"/>
                  </a:cubicBezTo>
                  <a:cubicBezTo>
                    <a:pt x="1422467" y="2647288"/>
                    <a:pt x="1421230" y="2644087"/>
                    <a:pt x="1421848" y="2641559"/>
                  </a:cubicBezTo>
                  <a:cubicBezTo>
                    <a:pt x="1422691" y="2638414"/>
                    <a:pt x="1423928" y="2634763"/>
                    <a:pt x="1426175" y="2632741"/>
                  </a:cubicBezTo>
                  <a:close/>
                  <a:moveTo>
                    <a:pt x="1432695" y="3053208"/>
                  </a:moveTo>
                  <a:cubicBezTo>
                    <a:pt x="1433538" y="3055005"/>
                    <a:pt x="1432695" y="3056297"/>
                    <a:pt x="1430728" y="3056859"/>
                  </a:cubicBezTo>
                  <a:cubicBezTo>
                    <a:pt x="1429997" y="3056522"/>
                    <a:pt x="1428930" y="3056353"/>
                    <a:pt x="1428649" y="3055791"/>
                  </a:cubicBezTo>
                  <a:cubicBezTo>
                    <a:pt x="1427805" y="3053994"/>
                    <a:pt x="1428649" y="3052590"/>
                    <a:pt x="1430672" y="3052197"/>
                  </a:cubicBezTo>
                  <a:cubicBezTo>
                    <a:pt x="1431290" y="3052085"/>
                    <a:pt x="1432470" y="3052646"/>
                    <a:pt x="1432695" y="3053208"/>
                  </a:cubicBezTo>
                  <a:close/>
                  <a:moveTo>
                    <a:pt x="1421174" y="3627460"/>
                  </a:moveTo>
                  <a:cubicBezTo>
                    <a:pt x="1422073" y="3624483"/>
                    <a:pt x="1424658" y="3623528"/>
                    <a:pt x="1427469" y="3624708"/>
                  </a:cubicBezTo>
                  <a:cubicBezTo>
                    <a:pt x="1429997" y="3625775"/>
                    <a:pt x="1431571" y="3627853"/>
                    <a:pt x="1431234" y="3630942"/>
                  </a:cubicBezTo>
                  <a:cubicBezTo>
                    <a:pt x="1429829" y="3633807"/>
                    <a:pt x="1427469" y="3634481"/>
                    <a:pt x="1424770" y="3633582"/>
                  </a:cubicBezTo>
                  <a:cubicBezTo>
                    <a:pt x="1422073" y="3632627"/>
                    <a:pt x="1420331" y="3630437"/>
                    <a:pt x="1421174" y="3627460"/>
                  </a:cubicBezTo>
                  <a:close/>
                  <a:moveTo>
                    <a:pt x="1415048" y="3858026"/>
                  </a:moveTo>
                  <a:cubicBezTo>
                    <a:pt x="1415554" y="3857633"/>
                    <a:pt x="1416790" y="3857576"/>
                    <a:pt x="1417239" y="3857970"/>
                  </a:cubicBezTo>
                  <a:cubicBezTo>
                    <a:pt x="1418870" y="3859262"/>
                    <a:pt x="1418701" y="3860778"/>
                    <a:pt x="1417014" y="3862238"/>
                  </a:cubicBezTo>
                  <a:cubicBezTo>
                    <a:pt x="1416340" y="3862238"/>
                    <a:pt x="1415385" y="3862575"/>
                    <a:pt x="1414935" y="3862182"/>
                  </a:cubicBezTo>
                  <a:cubicBezTo>
                    <a:pt x="1413306" y="3860890"/>
                    <a:pt x="1413362" y="3859262"/>
                    <a:pt x="1415104" y="3858026"/>
                  </a:cubicBezTo>
                  <a:close/>
                  <a:moveTo>
                    <a:pt x="1412350" y="3060341"/>
                  </a:moveTo>
                  <a:cubicBezTo>
                    <a:pt x="1412912" y="3060341"/>
                    <a:pt x="1413530" y="3061240"/>
                    <a:pt x="1414149" y="3061689"/>
                  </a:cubicBezTo>
                  <a:cubicBezTo>
                    <a:pt x="1414654" y="3063823"/>
                    <a:pt x="1413868" y="3065115"/>
                    <a:pt x="1411788" y="3065172"/>
                  </a:cubicBezTo>
                  <a:cubicBezTo>
                    <a:pt x="1411226" y="3065172"/>
                    <a:pt x="1410271" y="3064441"/>
                    <a:pt x="1410045" y="3063823"/>
                  </a:cubicBezTo>
                  <a:cubicBezTo>
                    <a:pt x="1409427" y="3061801"/>
                    <a:pt x="1410271" y="3060453"/>
                    <a:pt x="1412350" y="3060341"/>
                  </a:cubicBezTo>
                  <a:close/>
                  <a:moveTo>
                    <a:pt x="1411451" y="1991931"/>
                  </a:moveTo>
                  <a:cubicBezTo>
                    <a:pt x="1407798" y="2001816"/>
                    <a:pt x="1403189" y="2006647"/>
                    <a:pt x="1394084" y="2010185"/>
                  </a:cubicBezTo>
                  <a:cubicBezTo>
                    <a:pt x="1396333" y="1999514"/>
                    <a:pt x="1401615" y="1995413"/>
                    <a:pt x="1411451" y="1991931"/>
                  </a:cubicBezTo>
                  <a:close/>
                  <a:moveTo>
                    <a:pt x="1403189" y="1801075"/>
                  </a:moveTo>
                  <a:cubicBezTo>
                    <a:pt x="1402458" y="1799896"/>
                    <a:pt x="1401671" y="1798660"/>
                    <a:pt x="1400941" y="1797481"/>
                  </a:cubicBezTo>
                  <a:cubicBezTo>
                    <a:pt x="1402346" y="1797031"/>
                    <a:pt x="1403751" y="1796469"/>
                    <a:pt x="1405212" y="1796301"/>
                  </a:cubicBezTo>
                  <a:cubicBezTo>
                    <a:pt x="1405493" y="1796301"/>
                    <a:pt x="1406449" y="1797986"/>
                    <a:pt x="1406280" y="1798211"/>
                  </a:cubicBezTo>
                  <a:cubicBezTo>
                    <a:pt x="1405381" y="1799278"/>
                    <a:pt x="1404257" y="1800176"/>
                    <a:pt x="1403189" y="1801131"/>
                  </a:cubicBezTo>
                  <a:close/>
                  <a:moveTo>
                    <a:pt x="1377336" y="1549952"/>
                  </a:moveTo>
                  <a:cubicBezTo>
                    <a:pt x="1380933" y="1550907"/>
                    <a:pt x="1382338" y="1554333"/>
                    <a:pt x="1382900" y="1557816"/>
                  </a:cubicBezTo>
                  <a:cubicBezTo>
                    <a:pt x="1383350" y="1560455"/>
                    <a:pt x="1382619" y="1562815"/>
                    <a:pt x="1379247" y="1563545"/>
                  </a:cubicBezTo>
                  <a:cubicBezTo>
                    <a:pt x="1374976" y="1562309"/>
                    <a:pt x="1372559" y="1559107"/>
                    <a:pt x="1372559" y="1554333"/>
                  </a:cubicBezTo>
                  <a:cubicBezTo>
                    <a:pt x="1372559" y="1551525"/>
                    <a:pt x="1374301" y="1549110"/>
                    <a:pt x="1377336" y="1549952"/>
                  </a:cubicBezTo>
                  <a:close/>
                  <a:moveTo>
                    <a:pt x="1374470" y="1038270"/>
                  </a:moveTo>
                  <a:cubicBezTo>
                    <a:pt x="1374021" y="1037652"/>
                    <a:pt x="1373514" y="1037034"/>
                    <a:pt x="1372840" y="1036192"/>
                  </a:cubicBezTo>
                  <a:lnTo>
                    <a:pt x="1375931" y="1033327"/>
                  </a:lnTo>
                  <a:cubicBezTo>
                    <a:pt x="1376381" y="1033945"/>
                    <a:pt x="1377393" y="1034956"/>
                    <a:pt x="1377280" y="1035125"/>
                  </a:cubicBezTo>
                  <a:cubicBezTo>
                    <a:pt x="1376493" y="1036248"/>
                    <a:pt x="1375426" y="1037203"/>
                    <a:pt x="1374470" y="1038270"/>
                  </a:cubicBezTo>
                  <a:close/>
                  <a:moveTo>
                    <a:pt x="1344065" y="2106905"/>
                  </a:moveTo>
                  <a:cubicBezTo>
                    <a:pt x="1344683" y="2106400"/>
                    <a:pt x="1345245" y="2105557"/>
                    <a:pt x="1345920" y="2105501"/>
                  </a:cubicBezTo>
                  <a:cubicBezTo>
                    <a:pt x="1347887" y="2105276"/>
                    <a:pt x="1349010" y="2106400"/>
                    <a:pt x="1348786" y="2108421"/>
                  </a:cubicBezTo>
                  <a:cubicBezTo>
                    <a:pt x="1348786" y="2108983"/>
                    <a:pt x="1347662" y="2109432"/>
                    <a:pt x="1346818" y="2110107"/>
                  </a:cubicBezTo>
                  <a:cubicBezTo>
                    <a:pt x="1345920" y="2109039"/>
                    <a:pt x="1344964" y="2107972"/>
                    <a:pt x="1344065" y="2106905"/>
                  </a:cubicBezTo>
                  <a:close/>
                  <a:moveTo>
                    <a:pt x="1344402" y="2957892"/>
                  </a:moveTo>
                  <a:cubicBezTo>
                    <a:pt x="1346594" y="2958510"/>
                    <a:pt x="1349461" y="2960364"/>
                    <a:pt x="1350079" y="2962330"/>
                  </a:cubicBezTo>
                  <a:cubicBezTo>
                    <a:pt x="1351090" y="2965419"/>
                    <a:pt x="1348449" y="2966767"/>
                    <a:pt x="1344571" y="2966654"/>
                  </a:cubicBezTo>
                  <a:cubicBezTo>
                    <a:pt x="1343222" y="2965475"/>
                    <a:pt x="1340356" y="2964071"/>
                    <a:pt x="1339737" y="2962049"/>
                  </a:cubicBezTo>
                  <a:cubicBezTo>
                    <a:pt x="1338782" y="2958847"/>
                    <a:pt x="1341761" y="2957162"/>
                    <a:pt x="1344402" y="2957892"/>
                  </a:cubicBezTo>
                  <a:close/>
                  <a:moveTo>
                    <a:pt x="1346762" y="1973957"/>
                  </a:moveTo>
                  <a:cubicBezTo>
                    <a:pt x="1346257" y="1969015"/>
                    <a:pt x="1348898" y="1965476"/>
                    <a:pt x="1353676" y="1964690"/>
                  </a:cubicBezTo>
                  <a:cubicBezTo>
                    <a:pt x="1358902" y="1963847"/>
                    <a:pt x="1361712" y="1966993"/>
                    <a:pt x="1361656" y="1972216"/>
                  </a:cubicBezTo>
                  <a:cubicBezTo>
                    <a:pt x="1361656" y="1976766"/>
                    <a:pt x="1359858" y="1980641"/>
                    <a:pt x="1355024" y="1982102"/>
                  </a:cubicBezTo>
                  <a:cubicBezTo>
                    <a:pt x="1349966" y="1981877"/>
                    <a:pt x="1347269" y="1978732"/>
                    <a:pt x="1346818" y="1973957"/>
                  </a:cubicBezTo>
                  <a:close/>
                  <a:moveTo>
                    <a:pt x="1355643" y="2539335"/>
                  </a:moveTo>
                  <a:cubicBezTo>
                    <a:pt x="1359183" y="2542088"/>
                    <a:pt x="1359633" y="2546637"/>
                    <a:pt x="1358958" y="2550962"/>
                  </a:cubicBezTo>
                  <a:cubicBezTo>
                    <a:pt x="1358789" y="2551917"/>
                    <a:pt x="1356766" y="2552535"/>
                    <a:pt x="1355474" y="2553377"/>
                  </a:cubicBezTo>
                  <a:cubicBezTo>
                    <a:pt x="1351877" y="2550625"/>
                    <a:pt x="1350303" y="2546749"/>
                    <a:pt x="1350697" y="2542312"/>
                  </a:cubicBezTo>
                  <a:cubicBezTo>
                    <a:pt x="1350922" y="2539391"/>
                    <a:pt x="1353226" y="2537426"/>
                    <a:pt x="1355643" y="2539391"/>
                  </a:cubicBezTo>
                  <a:close/>
                  <a:moveTo>
                    <a:pt x="1364860" y="2700423"/>
                  </a:moveTo>
                  <a:cubicBezTo>
                    <a:pt x="1364522" y="2704073"/>
                    <a:pt x="1362555" y="2706713"/>
                    <a:pt x="1358958" y="2707668"/>
                  </a:cubicBezTo>
                  <a:cubicBezTo>
                    <a:pt x="1356092" y="2707668"/>
                    <a:pt x="1353900" y="2706376"/>
                    <a:pt x="1354294" y="2703287"/>
                  </a:cubicBezTo>
                  <a:cubicBezTo>
                    <a:pt x="1354687" y="2699636"/>
                    <a:pt x="1357104" y="2696996"/>
                    <a:pt x="1360532" y="2696098"/>
                  </a:cubicBezTo>
                  <a:cubicBezTo>
                    <a:pt x="1363511" y="2695311"/>
                    <a:pt x="1365197" y="2697389"/>
                    <a:pt x="1364916" y="2700423"/>
                  </a:cubicBezTo>
                  <a:close/>
                  <a:moveTo>
                    <a:pt x="1360083" y="2748052"/>
                  </a:moveTo>
                  <a:cubicBezTo>
                    <a:pt x="1362050" y="2747828"/>
                    <a:pt x="1363173" y="2748951"/>
                    <a:pt x="1363005" y="2751029"/>
                  </a:cubicBezTo>
                  <a:cubicBezTo>
                    <a:pt x="1363005" y="2751591"/>
                    <a:pt x="1361825" y="2752040"/>
                    <a:pt x="1361206" y="2752545"/>
                  </a:cubicBezTo>
                  <a:cubicBezTo>
                    <a:pt x="1359240" y="2752545"/>
                    <a:pt x="1358059" y="2751591"/>
                    <a:pt x="1358284" y="2749513"/>
                  </a:cubicBezTo>
                  <a:cubicBezTo>
                    <a:pt x="1358284" y="2748951"/>
                    <a:pt x="1359408" y="2748165"/>
                    <a:pt x="1360083" y="2748108"/>
                  </a:cubicBezTo>
                  <a:close/>
                  <a:moveTo>
                    <a:pt x="1373403" y="3106904"/>
                  </a:moveTo>
                  <a:cubicBezTo>
                    <a:pt x="1377055" y="3106005"/>
                    <a:pt x="1380765" y="3106904"/>
                    <a:pt x="1381777" y="3111060"/>
                  </a:cubicBezTo>
                  <a:cubicBezTo>
                    <a:pt x="1382338" y="3113307"/>
                    <a:pt x="1381720" y="3117463"/>
                    <a:pt x="1380259" y="3118362"/>
                  </a:cubicBezTo>
                  <a:cubicBezTo>
                    <a:pt x="1365197" y="3127517"/>
                    <a:pt x="1350303" y="3137178"/>
                    <a:pt x="1332487" y="3140604"/>
                  </a:cubicBezTo>
                  <a:cubicBezTo>
                    <a:pt x="1341761" y="3123304"/>
                    <a:pt x="1354968" y="3111622"/>
                    <a:pt x="1373458" y="3106904"/>
                  </a:cubicBezTo>
                  <a:close/>
                  <a:moveTo>
                    <a:pt x="1337883" y="3370496"/>
                  </a:moveTo>
                  <a:cubicBezTo>
                    <a:pt x="1338726" y="3370608"/>
                    <a:pt x="1340131" y="3373417"/>
                    <a:pt x="1339737" y="3374371"/>
                  </a:cubicBezTo>
                  <a:cubicBezTo>
                    <a:pt x="1337939" y="3378865"/>
                    <a:pt x="1334061" y="3380325"/>
                    <a:pt x="1329621" y="3380044"/>
                  </a:cubicBezTo>
                  <a:cubicBezTo>
                    <a:pt x="1327542" y="3379932"/>
                    <a:pt x="1326867" y="3378359"/>
                    <a:pt x="1327767" y="3375832"/>
                  </a:cubicBezTo>
                  <a:cubicBezTo>
                    <a:pt x="1330296" y="3373023"/>
                    <a:pt x="1333218" y="3369766"/>
                    <a:pt x="1337883" y="3370496"/>
                  </a:cubicBezTo>
                  <a:close/>
                  <a:moveTo>
                    <a:pt x="1365703" y="4587580"/>
                  </a:moveTo>
                  <a:cubicBezTo>
                    <a:pt x="1364747" y="4586513"/>
                    <a:pt x="1363061" y="4585446"/>
                    <a:pt x="1363005" y="4584266"/>
                  </a:cubicBezTo>
                  <a:cubicBezTo>
                    <a:pt x="1362893" y="4581458"/>
                    <a:pt x="1364860" y="4579660"/>
                    <a:pt x="1367557" y="4579942"/>
                  </a:cubicBezTo>
                  <a:cubicBezTo>
                    <a:pt x="1368625" y="4580054"/>
                    <a:pt x="1370255" y="4581964"/>
                    <a:pt x="1370255" y="4583087"/>
                  </a:cubicBezTo>
                  <a:cubicBezTo>
                    <a:pt x="1370367" y="4585895"/>
                    <a:pt x="1368457" y="4587412"/>
                    <a:pt x="1365703" y="4587580"/>
                  </a:cubicBezTo>
                  <a:close/>
                  <a:moveTo>
                    <a:pt x="1370311" y="4753778"/>
                  </a:moveTo>
                  <a:cubicBezTo>
                    <a:pt x="1372053" y="4752374"/>
                    <a:pt x="1373852" y="4753161"/>
                    <a:pt x="1373796" y="4755239"/>
                  </a:cubicBezTo>
                  <a:cubicBezTo>
                    <a:pt x="1373796" y="4756587"/>
                    <a:pt x="1372503" y="4758216"/>
                    <a:pt x="1371379" y="4759171"/>
                  </a:cubicBezTo>
                  <a:cubicBezTo>
                    <a:pt x="1369693" y="4760575"/>
                    <a:pt x="1368288" y="4759845"/>
                    <a:pt x="1367782" y="4757710"/>
                  </a:cubicBezTo>
                  <a:cubicBezTo>
                    <a:pt x="1368625" y="4756362"/>
                    <a:pt x="1369187" y="4754734"/>
                    <a:pt x="1370311" y="4753778"/>
                  </a:cubicBezTo>
                  <a:close/>
                  <a:moveTo>
                    <a:pt x="1383462" y="4198511"/>
                  </a:moveTo>
                  <a:cubicBezTo>
                    <a:pt x="1384923" y="4198679"/>
                    <a:pt x="1386779" y="4199578"/>
                    <a:pt x="1387621" y="4200758"/>
                  </a:cubicBezTo>
                  <a:cubicBezTo>
                    <a:pt x="1388745" y="4202386"/>
                    <a:pt x="1387621" y="4204184"/>
                    <a:pt x="1385598" y="4203959"/>
                  </a:cubicBezTo>
                  <a:cubicBezTo>
                    <a:pt x="1384137" y="4203847"/>
                    <a:pt x="1382732" y="4202555"/>
                    <a:pt x="1381326" y="4201825"/>
                  </a:cubicBezTo>
                  <a:cubicBezTo>
                    <a:pt x="1380652" y="4199803"/>
                    <a:pt x="1381383" y="4198286"/>
                    <a:pt x="1383406" y="4198511"/>
                  </a:cubicBezTo>
                  <a:close/>
                  <a:moveTo>
                    <a:pt x="1383856" y="2356961"/>
                  </a:moveTo>
                  <a:cubicBezTo>
                    <a:pt x="1383687" y="2355725"/>
                    <a:pt x="1384923" y="2353478"/>
                    <a:pt x="1385992" y="2353085"/>
                  </a:cubicBezTo>
                  <a:cubicBezTo>
                    <a:pt x="1388689" y="2352130"/>
                    <a:pt x="1390937" y="2353366"/>
                    <a:pt x="1390319" y="2356680"/>
                  </a:cubicBezTo>
                  <a:cubicBezTo>
                    <a:pt x="1390094" y="2357916"/>
                    <a:pt x="1388184" y="2358870"/>
                    <a:pt x="1387003" y="2359938"/>
                  </a:cubicBezTo>
                  <a:cubicBezTo>
                    <a:pt x="1385879" y="2358983"/>
                    <a:pt x="1383968" y="2358084"/>
                    <a:pt x="1383800" y="2356961"/>
                  </a:cubicBezTo>
                  <a:close/>
                  <a:moveTo>
                    <a:pt x="1400154" y="3836008"/>
                  </a:moveTo>
                  <a:cubicBezTo>
                    <a:pt x="1403245" y="3843198"/>
                    <a:pt x="1406449" y="3850106"/>
                    <a:pt x="1401840" y="3858026"/>
                  </a:cubicBezTo>
                  <a:cubicBezTo>
                    <a:pt x="1390656" y="3850089"/>
                    <a:pt x="1390094" y="3842749"/>
                    <a:pt x="1400154" y="3836008"/>
                  </a:cubicBezTo>
                  <a:close/>
                  <a:moveTo>
                    <a:pt x="1398300" y="3563317"/>
                  </a:moveTo>
                  <a:cubicBezTo>
                    <a:pt x="1399592" y="3563317"/>
                    <a:pt x="1401166" y="3564609"/>
                    <a:pt x="1402065" y="3565789"/>
                  </a:cubicBezTo>
                  <a:cubicBezTo>
                    <a:pt x="1403358" y="3567530"/>
                    <a:pt x="1402627" y="3568990"/>
                    <a:pt x="1400660" y="3569496"/>
                  </a:cubicBezTo>
                  <a:cubicBezTo>
                    <a:pt x="1399368" y="3568653"/>
                    <a:pt x="1397794" y="3568035"/>
                    <a:pt x="1396894" y="3566856"/>
                  </a:cubicBezTo>
                  <a:cubicBezTo>
                    <a:pt x="1395546" y="3565114"/>
                    <a:pt x="1396276" y="3563261"/>
                    <a:pt x="1398300" y="3563317"/>
                  </a:cubicBezTo>
                  <a:close/>
                  <a:moveTo>
                    <a:pt x="1396951" y="2665711"/>
                  </a:moveTo>
                  <a:cubicBezTo>
                    <a:pt x="1395883" y="2662791"/>
                    <a:pt x="1397344" y="2660712"/>
                    <a:pt x="1400435" y="2661162"/>
                  </a:cubicBezTo>
                  <a:cubicBezTo>
                    <a:pt x="1401671" y="2661330"/>
                    <a:pt x="1403358" y="2663128"/>
                    <a:pt x="1403470" y="2664363"/>
                  </a:cubicBezTo>
                  <a:cubicBezTo>
                    <a:pt x="1403583" y="2665430"/>
                    <a:pt x="1401840" y="2666722"/>
                    <a:pt x="1400885" y="2667902"/>
                  </a:cubicBezTo>
                  <a:cubicBezTo>
                    <a:pt x="1399536" y="2667171"/>
                    <a:pt x="1397344" y="2666779"/>
                    <a:pt x="1396951" y="2665711"/>
                  </a:cubicBezTo>
                  <a:close/>
                  <a:moveTo>
                    <a:pt x="1407629" y="2288886"/>
                  </a:moveTo>
                  <a:cubicBezTo>
                    <a:pt x="1406449" y="2287988"/>
                    <a:pt x="1404538" y="2287257"/>
                    <a:pt x="1404145" y="2286078"/>
                  </a:cubicBezTo>
                  <a:cubicBezTo>
                    <a:pt x="1403245" y="2283326"/>
                    <a:pt x="1404707" y="2281135"/>
                    <a:pt x="1407517" y="2280967"/>
                  </a:cubicBezTo>
                  <a:cubicBezTo>
                    <a:pt x="1408697" y="2280911"/>
                    <a:pt x="1410608" y="2282427"/>
                    <a:pt x="1411001" y="2283607"/>
                  </a:cubicBezTo>
                  <a:cubicBezTo>
                    <a:pt x="1411901" y="2286359"/>
                    <a:pt x="1410383" y="2288212"/>
                    <a:pt x="1407629" y="2288886"/>
                  </a:cubicBezTo>
                  <a:close/>
                  <a:moveTo>
                    <a:pt x="1406674" y="2801074"/>
                  </a:moveTo>
                  <a:cubicBezTo>
                    <a:pt x="1406674" y="2802197"/>
                    <a:pt x="1404763" y="2803377"/>
                    <a:pt x="1403639" y="2804556"/>
                  </a:cubicBezTo>
                  <a:cubicBezTo>
                    <a:pt x="1402571" y="2803377"/>
                    <a:pt x="1401503" y="2802141"/>
                    <a:pt x="1400435" y="2800961"/>
                  </a:cubicBezTo>
                  <a:cubicBezTo>
                    <a:pt x="1401335" y="2800007"/>
                    <a:pt x="1402402" y="2798827"/>
                    <a:pt x="1403470" y="2797648"/>
                  </a:cubicBezTo>
                  <a:cubicBezTo>
                    <a:pt x="1404594" y="2798771"/>
                    <a:pt x="1406561" y="2799894"/>
                    <a:pt x="1406617" y="2801074"/>
                  </a:cubicBezTo>
                  <a:close/>
                  <a:moveTo>
                    <a:pt x="1379978" y="4578256"/>
                  </a:moveTo>
                  <a:cubicBezTo>
                    <a:pt x="1386554" y="4564608"/>
                    <a:pt x="1395040" y="4556408"/>
                    <a:pt x="1406168" y="4547646"/>
                  </a:cubicBezTo>
                  <a:cubicBezTo>
                    <a:pt x="1398131" y="4567697"/>
                    <a:pt x="1396838" y="4569213"/>
                    <a:pt x="1379978" y="4578256"/>
                  </a:cubicBezTo>
                  <a:close/>
                  <a:moveTo>
                    <a:pt x="1374976" y="4812192"/>
                  </a:moveTo>
                  <a:cubicBezTo>
                    <a:pt x="1370424" y="4812024"/>
                    <a:pt x="1367052" y="4809665"/>
                    <a:pt x="1365478" y="4805059"/>
                  </a:cubicBezTo>
                  <a:cubicBezTo>
                    <a:pt x="1366545" y="4804048"/>
                    <a:pt x="1367726" y="4802082"/>
                    <a:pt x="1368681" y="4802194"/>
                  </a:cubicBezTo>
                  <a:cubicBezTo>
                    <a:pt x="1372952" y="4802756"/>
                    <a:pt x="1376943" y="4804385"/>
                    <a:pt x="1378067" y="4809328"/>
                  </a:cubicBezTo>
                  <a:cubicBezTo>
                    <a:pt x="1378236" y="4810058"/>
                    <a:pt x="1376044" y="4812249"/>
                    <a:pt x="1374976" y="4812249"/>
                  </a:cubicBezTo>
                  <a:close/>
                  <a:moveTo>
                    <a:pt x="1370817" y="4901161"/>
                  </a:moveTo>
                  <a:cubicBezTo>
                    <a:pt x="1370086" y="4901498"/>
                    <a:pt x="1368850" y="4902228"/>
                    <a:pt x="1368794" y="4902172"/>
                  </a:cubicBezTo>
                  <a:cubicBezTo>
                    <a:pt x="1368007" y="4900936"/>
                    <a:pt x="1367389" y="4899588"/>
                    <a:pt x="1366770" y="4898297"/>
                  </a:cubicBezTo>
                  <a:lnTo>
                    <a:pt x="1368906" y="4897229"/>
                  </a:lnTo>
                  <a:cubicBezTo>
                    <a:pt x="1369580" y="4898521"/>
                    <a:pt x="1370199" y="4899869"/>
                    <a:pt x="1370873" y="4901161"/>
                  </a:cubicBezTo>
                  <a:close/>
                  <a:moveTo>
                    <a:pt x="1360925" y="5173740"/>
                  </a:moveTo>
                  <a:cubicBezTo>
                    <a:pt x="1361375" y="5170875"/>
                    <a:pt x="1363735" y="5169808"/>
                    <a:pt x="1366265" y="5170538"/>
                  </a:cubicBezTo>
                  <a:cubicBezTo>
                    <a:pt x="1367389" y="5170875"/>
                    <a:pt x="1368119" y="5172673"/>
                    <a:pt x="1369075" y="5173796"/>
                  </a:cubicBezTo>
                  <a:cubicBezTo>
                    <a:pt x="1368175" y="5176604"/>
                    <a:pt x="1366096" y="5177672"/>
                    <a:pt x="1363567" y="5176998"/>
                  </a:cubicBezTo>
                  <a:cubicBezTo>
                    <a:pt x="1362443" y="5176661"/>
                    <a:pt x="1360813" y="5174751"/>
                    <a:pt x="1360981" y="5173796"/>
                  </a:cubicBezTo>
                  <a:close/>
                  <a:moveTo>
                    <a:pt x="1355868" y="4486760"/>
                  </a:moveTo>
                  <a:cubicBezTo>
                    <a:pt x="1356204" y="4486030"/>
                    <a:pt x="1356373" y="4484907"/>
                    <a:pt x="1356935" y="4484626"/>
                  </a:cubicBezTo>
                  <a:cubicBezTo>
                    <a:pt x="1358678" y="4483727"/>
                    <a:pt x="1360083" y="4484626"/>
                    <a:pt x="1360420" y="4486704"/>
                  </a:cubicBezTo>
                  <a:cubicBezTo>
                    <a:pt x="1360532" y="4487378"/>
                    <a:pt x="1359970" y="4488558"/>
                    <a:pt x="1359408" y="4488838"/>
                  </a:cubicBezTo>
                  <a:cubicBezTo>
                    <a:pt x="1357666" y="4489737"/>
                    <a:pt x="1356373" y="4488838"/>
                    <a:pt x="1355868" y="4486760"/>
                  </a:cubicBezTo>
                  <a:close/>
                  <a:moveTo>
                    <a:pt x="1354406" y="4231256"/>
                  </a:moveTo>
                  <a:cubicBezTo>
                    <a:pt x="1363567" y="4235581"/>
                    <a:pt x="1366658" y="4241029"/>
                    <a:pt x="1364410" y="4251364"/>
                  </a:cubicBezTo>
                  <a:cubicBezTo>
                    <a:pt x="1354294" y="4247432"/>
                    <a:pt x="1352664" y="4241198"/>
                    <a:pt x="1354406" y="4231256"/>
                  </a:cubicBezTo>
                  <a:close/>
                  <a:moveTo>
                    <a:pt x="1347100" y="3884256"/>
                  </a:moveTo>
                  <a:cubicBezTo>
                    <a:pt x="1346987" y="3881953"/>
                    <a:pt x="1348392" y="3880324"/>
                    <a:pt x="1349910" y="3881279"/>
                  </a:cubicBezTo>
                  <a:cubicBezTo>
                    <a:pt x="1352664" y="3883020"/>
                    <a:pt x="1355137" y="3885435"/>
                    <a:pt x="1357273" y="3887963"/>
                  </a:cubicBezTo>
                  <a:cubicBezTo>
                    <a:pt x="1358621" y="3889592"/>
                    <a:pt x="1357835" y="3891951"/>
                    <a:pt x="1356036" y="3891951"/>
                  </a:cubicBezTo>
                  <a:cubicBezTo>
                    <a:pt x="1351259" y="3891839"/>
                    <a:pt x="1348730" y="3888412"/>
                    <a:pt x="1347100" y="3884256"/>
                  </a:cubicBezTo>
                  <a:close/>
                  <a:moveTo>
                    <a:pt x="1341592" y="3615553"/>
                  </a:moveTo>
                  <a:cubicBezTo>
                    <a:pt x="1342660" y="3614373"/>
                    <a:pt x="1343672" y="3612295"/>
                    <a:pt x="1344795" y="3612239"/>
                  </a:cubicBezTo>
                  <a:cubicBezTo>
                    <a:pt x="1347662" y="3612070"/>
                    <a:pt x="1349572" y="3614317"/>
                    <a:pt x="1349741" y="3617125"/>
                  </a:cubicBezTo>
                  <a:cubicBezTo>
                    <a:pt x="1349966" y="3620102"/>
                    <a:pt x="1347999" y="3622237"/>
                    <a:pt x="1345020" y="3621675"/>
                  </a:cubicBezTo>
                  <a:cubicBezTo>
                    <a:pt x="1342041" y="3621113"/>
                    <a:pt x="1341480" y="3618361"/>
                    <a:pt x="1341592" y="3615553"/>
                  </a:cubicBezTo>
                  <a:close/>
                  <a:moveTo>
                    <a:pt x="1332375" y="4052364"/>
                  </a:moveTo>
                  <a:cubicBezTo>
                    <a:pt x="1333049" y="4051016"/>
                    <a:pt x="1333555" y="4048881"/>
                    <a:pt x="1334511" y="4048601"/>
                  </a:cubicBezTo>
                  <a:cubicBezTo>
                    <a:pt x="1335691" y="4048264"/>
                    <a:pt x="1338051" y="4049106"/>
                    <a:pt x="1338613" y="4050174"/>
                  </a:cubicBezTo>
                  <a:cubicBezTo>
                    <a:pt x="1339962" y="4052813"/>
                    <a:pt x="1338895" y="4055228"/>
                    <a:pt x="1335859" y="4055285"/>
                  </a:cubicBezTo>
                  <a:cubicBezTo>
                    <a:pt x="1334736" y="4055285"/>
                    <a:pt x="1333555" y="4053375"/>
                    <a:pt x="1332375" y="4052308"/>
                  </a:cubicBezTo>
                  <a:close/>
                  <a:moveTo>
                    <a:pt x="1328834" y="3688570"/>
                  </a:moveTo>
                  <a:cubicBezTo>
                    <a:pt x="1329734" y="3685593"/>
                    <a:pt x="1332150" y="3685031"/>
                    <a:pt x="1334679" y="3684975"/>
                  </a:cubicBezTo>
                  <a:cubicBezTo>
                    <a:pt x="1337995" y="3684919"/>
                    <a:pt x="1342098" y="3684975"/>
                    <a:pt x="1342660" y="3689075"/>
                  </a:cubicBezTo>
                  <a:cubicBezTo>
                    <a:pt x="1343053" y="3692052"/>
                    <a:pt x="1339681" y="3692670"/>
                    <a:pt x="1337152" y="3692502"/>
                  </a:cubicBezTo>
                  <a:cubicBezTo>
                    <a:pt x="1333949" y="3692277"/>
                    <a:pt x="1330352" y="3692558"/>
                    <a:pt x="1328834" y="3688570"/>
                  </a:cubicBezTo>
                  <a:close/>
                  <a:moveTo>
                    <a:pt x="1322147" y="4385491"/>
                  </a:moveTo>
                  <a:cubicBezTo>
                    <a:pt x="1318325" y="4383918"/>
                    <a:pt x="1313322" y="4381896"/>
                    <a:pt x="1314109" y="4374876"/>
                  </a:cubicBezTo>
                  <a:cubicBezTo>
                    <a:pt x="1314391" y="4372011"/>
                    <a:pt x="1316414" y="4369483"/>
                    <a:pt x="1319280" y="4369708"/>
                  </a:cubicBezTo>
                  <a:cubicBezTo>
                    <a:pt x="1325687" y="4370214"/>
                    <a:pt x="1327879" y="4375269"/>
                    <a:pt x="1328609" y="4380885"/>
                  </a:cubicBezTo>
                  <a:cubicBezTo>
                    <a:pt x="1329003" y="4384087"/>
                    <a:pt x="1326530" y="4385491"/>
                    <a:pt x="1322147" y="4385491"/>
                  </a:cubicBezTo>
                  <a:close/>
                  <a:moveTo>
                    <a:pt x="1318268" y="3618923"/>
                  </a:moveTo>
                  <a:cubicBezTo>
                    <a:pt x="1320011" y="3620158"/>
                    <a:pt x="1320066" y="3621731"/>
                    <a:pt x="1318550" y="3623079"/>
                  </a:cubicBezTo>
                  <a:cubicBezTo>
                    <a:pt x="1318099" y="3623472"/>
                    <a:pt x="1317088" y="3623135"/>
                    <a:pt x="1316358" y="3623079"/>
                  </a:cubicBezTo>
                  <a:cubicBezTo>
                    <a:pt x="1314728" y="3621731"/>
                    <a:pt x="1314559" y="3620158"/>
                    <a:pt x="1316133" y="3618866"/>
                  </a:cubicBezTo>
                  <a:cubicBezTo>
                    <a:pt x="1316582" y="3618473"/>
                    <a:pt x="1317819" y="3618529"/>
                    <a:pt x="1318325" y="3618866"/>
                  </a:cubicBezTo>
                  <a:close/>
                  <a:moveTo>
                    <a:pt x="1314784" y="2657567"/>
                  </a:moveTo>
                  <a:cubicBezTo>
                    <a:pt x="1311074" y="2657848"/>
                    <a:pt x="1309669" y="2655601"/>
                    <a:pt x="1308826" y="2653074"/>
                  </a:cubicBezTo>
                  <a:cubicBezTo>
                    <a:pt x="1307927" y="2650378"/>
                    <a:pt x="1308264" y="2647401"/>
                    <a:pt x="1311299" y="2646783"/>
                  </a:cubicBezTo>
                  <a:cubicBezTo>
                    <a:pt x="1314222" y="2646165"/>
                    <a:pt x="1315739" y="2648805"/>
                    <a:pt x="1316526" y="2651388"/>
                  </a:cubicBezTo>
                  <a:cubicBezTo>
                    <a:pt x="1317313" y="2653972"/>
                    <a:pt x="1317369" y="2656556"/>
                    <a:pt x="1314840" y="2657567"/>
                  </a:cubicBezTo>
                  <a:close/>
                  <a:moveTo>
                    <a:pt x="1316358" y="5133412"/>
                  </a:moveTo>
                  <a:cubicBezTo>
                    <a:pt x="1320966" y="5132569"/>
                    <a:pt x="1324788" y="5134198"/>
                    <a:pt x="1326417" y="5139590"/>
                  </a:cubicBezTo>
                  <a:cubicBezTo>
                    <a:pt x="1325912" y="5144589"/>
                    <a:pt x="1322821" y="5147397"/>
                    <a:pt x="1318156" y="5148071"/>
                  </a:cubicBezTo>
                  <a:cubicBezTo>
                    <a:pt x="1314391" y="5148633"/>
                    <a:pt x="1311187" y="5146780"/>
                    <a:pt x="1310176" y="5142960"/>
                  </a:cubicBezTo>
                  <a:cubicBezTo>
                    <a:pt x="1308882" y="5137793"/>
                    <a:pt x="1311468" y="5134310"/>
                    <a:pt x="1316358" y="5133412"/>
                  </a:cubicBezTo>
                  <a:close/>
                  <a:moveTo>
                    <a:pt x="1305960" y="4455475"/>
                  </a:moveTo>
                  <a:cubicBezTo>
                    <a:pt x="1306241" y="4454914"/>
                    <a:pt x="1307309" y="4454296"/>
                    <a:pt x="1307984" y="4454408"/>
                  </a:cubicBezTo>
                  <a:cubicBezTo>
                    <a:pt x="1310007" y="4454745"/>
                    <a:pt x="1310681" y="4456037"/>
                    <a:pt x="1310119" y="4457890"/>
                  </a:cubicBezTo>
                  <a:cubicBezTo>
                    <a:pt x="1309445" y="4458284"/>
                    <a:pt x="1308658" y="4459014"/>
                    <a:pt x="1308040" y="4458958"/>
                  </a:cubicBezTo>
                  <a:cubicBezTo>
                    <a:pt x="1306016" y="4458677"/>
                    <a:pt x="1305173" y="4457273"/>
                    <a:pt x="1306016" y="4455475"/>
                  </a:cubicBezTo>
                  <a:close/>
                  <a:moveTo>
                    <a:pt x="1290898" y="4426661"/>
                  </a:moveTo>
                  <a:cubicBezTo>
                    <a:pt x="1291011" y="4425313"/>
                    <a:pt x="1292472" y="4424078"/>
                    <a:pt x="1293371" y="4422786"/>
                  </a:cubicBezTo>
                  <a:cubicBezTo>
                    <a:pt x="1294551" y="4423853"/>
                    <a:pt x="1296237" y="4424752"/>
                    <a:pt x="1296743" y="4426100"/>
                  </a:cubicBezTo>
                  <a:cubicBezTo>
                    <a:pt x="1298316" y="4430032"/>
                    <a:pt x="1300228" y="4434188"/>
                    <a:pt x="1296631" y="4438120"/>
                  </a:cubicBezTo>
                  <a:cubicBezTo>
                    <a:pt x="1296237" y="4438569"/>
                    <a:pt x="1294888" y="4438681"/>
                    <a:pt x="1294326" y="4438344"/>
                  </a:cubicBezTo>
                  <a:cubicBezTo>
                    <a:pt x="1290055" y="4435536"/>
                    <a:pt x="1290560" y="4430986"/>
                    <a:pt x="1290842" y="4426718"/>
                  </a:cubicBezTo>
                  <a:close/>
                  <a:moveTo>
                    <a:pt x="1296069" y="3055342"/>
                  </a:moveTo>
                  <a:cubicBezTo>
                    <a:pt x="1295731" y="3054668"/>
                    <a:pt x="1295394" y="3053938"/>
                    <a:pt x="1295001" y="3053208"/>
                  </a:cubicBezTo>
                  <a:cubicBezTo>
                    <a:pt x="1296237" y="3052534"/>
                    <a:pt x="1297474" y="3051860"/>
                    <a:pt x="1298710" y="3051186"/>
                  </a:cubicBezTo>
                  <a:cubicBezTo>
                    <a:pt x="1299047" y="3051860"/>
                    <a:pt x="1299778" y="3053152"/>
                    <a:pt x="1299721" y="3053208"/>
                  </a:cubicBezTo>
                  <a:cubicBezTo>
                    <a:pt x="1298541" y="3053994"/>
                    <a:pt x="1297305" y="3054668"/>
                    <a:pt x="1296069" y="3055342"/>
                  </a:cubicBezTo>
                  <a:close/>
                  <a:moveTo>
                    <a:pt x="1283480" y="3479123"/>
                  </a:moveTo>
                  <a:cubicBezTo>
                    <a:pt x="1283648" y="3477775"/>
                    <a:pt x="1285109" y="3475584"/>
                    <a:pt x="1286065" y="3475528"/>
                  </a:cubicBezTo>
                  <a:cubicBezTo>
                    <a:pt x="1289437" y="3475416"/>
                    <a:pt x="1289605" y="3478168"/>
                    <a:pt x="1288650" y="3480527"/>
                  </a:cubicBezTo>
                  <a:cubicBezTo>
                    <a:pt x="1288144" y="3481706"/>
                    <a:pt x="1286345" y="3482380"/>
                    <a:pt x="1285165" y="3483279"/>
                  </a:cubicBezTo>
                  <a:cubicBezTo>
                    <a:pt x="1284547" y="3481875"/>
                    <a:pt x="1283367" y="3480415"/>
                    <a:pt x="1283535" y="3479123"/>
                  </a:cubicBezTo>
                  <a:close/>
                  <a:moveTo>
                    <a:pt x="1265889" y="4231032"/>
                  </a:moveTo>
                  <a:cubicBezTo>
                    <a:pt x="1264652" y="4230020"/>
                    <a:pt x="1262853" y="4229178"/>
                    <a:pt x="1262404" y="4227886"/>
                  </a:cubicBezTo>
                  <a:cubicBezTo>
                    <a:pt x="1262010" y="4226707"/>
                    <a:pt x="1263078" y="4225022"/>
                    <a:pt x="1263528" y="4223561"/>
                  </a:cubicBezTo>
                  <a:cubicBezTo>
                    <a:pt x="1264764" y="4224572"/>
                    <a:pt x="1266563" y="4225359"/>
                    <a:pt x="1267012" y="4226651"/>
                  </a:cubicBezTo>
                  <a:cubicBezTo>
                    <a:pt x="1267405" y="4227830"/>
                    <a:pt x="1266338" y="4229571"/>
                    <a:pt x="1265889" y="4231088"/>
                  </a:cubicBezTo>
                  <a:close/>
                  <a:moveTo>
                    <a:pt x="1252793" y="4866955"/>
                  </a:moveTo>
                  <a:cubicBezTo>
                    <a:pt x="1252737" y="4862012"/>
                    <a:pt x="1257008" y="4862462"/>
                    <a:pt x="1260156" y="4862181"/>
                  </a:cubicBezTo>
                  <a:cubicBezTo>
                    <a:pt x="1262685" y="4861900"/>
                    <a:pt x="1265945" y="4862630"/>
                    <a:pt x="1265776" y="4865720"/>
                  </a:cubicBezTo>
                  <a:cubicBezTo>
                    <a:pt x="1265607" y="4868809"/>
                    <a:pt x="1262179" y="4868640"/>
                    <a:pt x="1258526" y="4868977"/>
                  </a:cubicBezTo>
                  <a:cubicBezTo>
                    <a:pt x="1257177" y="4868528"/>
                    <a:pt x="1252737" y="4867798"/>
                    <a:pt x="1252737" y="4866955"/>
                  </a:cubicBezTo>
                  <a:close/>
                  <a:moveTo>
                    <a:pt x="1260100" y="4665315"/>
                  </a:moveTo>
                  <a:cubicBezTo>
                    <a:pt x="1259144" y="4667225"/>
                    <a:pt x="1257626" y="4667506"/>
                    <a:pt x="1256221" y="4665933"/>
                  </a:cubicBezTo>
                  <a:cubicBezTo>
                    <a:pt x="1255828" y="4665484"/>
                    <a:pt x="1256165" y="4664304"/>
                    <a:pt x="1256165" y="4663406"/>
                  </a:cubicBezTo>
                  <a:cubicBezTo>
                    <a:pt x="1257177" y="4661665"/>
                    <a:pt x="1258638" y="4661328"/>
                    <a:pt x="1260043" y="4662900"/>
                  </a:cubicBezTo>
                  <a:cubicBezTo>
                    <a:pt x="1260436" y="4663350"/>
                    <a:pt x="1260380" y="4664641"/>
                    <a:pt x="1260043" y="4665315"/>
                  </a:cubicBezTo>
                  <a:close/>
                  <a:moveTo>
                    <a:pt x="1240541" y="5231199"/>
                  </a:moveTo>
                  <a:cubicBezTo>
                    <a:pt x="1243857" y="5230412"/>
                    <a:pt x="1247960" y="5230188"/>
                    <a:pt x="1248072" y="5234962"/>
                  </a:cubicBezTo>
                  <a:cubicBezTo>
                    <a:pt x="1248129" y="5239736"/>
                    <a:pt x="1244250" y="5242320"/>
                    <a:pt x="1240373" y="5244061"/>
                  </a:cubicBezTo>
                  <a:cubicBezTo>
                    <a:pt x="1237394" y="5244510"/>
                    <a:pt x="1235034" y="5243499"/>
                    <a:pt x="1234359" y="5240635"/>
                  </a:cubicBezTo>
                  <a:cubicBezTo>
                    <a:pt x="1233066" y="5235355"/>
                    <a:pt x="1235820" y="5232266"/>
                    <a:pt x="1240541" y="5231199"/>
                  </a:cubicBezTo>
                  <a:close/>
                  <a:moveTo>
                    <a:pt x="1243520" y="4427897"/>
                  </a:moveTo>
                  <a:cubicBezTo>
                    <a:pt x="1242845" y="4426605"/>
                    <a:pt x="1242227" y="4425257"/>
                    <a:pt x="1241553" y="4423966"/>
                  </a:cubicBezTo>
                  <a:cubicBezTo>
                    <a:pt x="1242283" y="4423629"/>
                    <a:pt x="1243520" y="4422898"/>
                    <a:pt x="1243576" y="4422955"/>
                  </a:cubicBezTo>
                  <a:cubicBezTo>
                    <a:pt x="1244363" y="4424190"/>
                    <a:pt x="1244981" y="4425538"/>
                    <a:pt x="1245599" y="4426830"/>
                  </a:cubicBezTo>
                  <a:cubicBezTo>
                    <a:pt x="1244869" y="4427167"/>
                    <a:pt x="1244194" y="4427504"/>
                    <a:pt x="1243464" y="4427897"/>
                  </a:cubicBezTo>
                  <a:close/>
                  <a:moveTo>
                    <a:pt x="1220871" y="4258890"/>
                  </a:moveTo>
                  <a:cubicBezTo>
                    <a:pt x="1234134" y="4273999"/>
                    <a:pt x="1238012" y="4290119"/>
                    <a:pt x="1241721" y="4306127"/>
                  </a:cubicBezTo>
                  <a:cubicBezTo>
                    <a:pt x="1242508" y="4309497"/>
                    <a:pt x="1241216" y="4313653"/>
                    <a:pt x="1237113" y="4314664"/>
                  </a:cubicBezTo>
                  <a:cubicBezTo>
                    <a:pt x="1232954" y="4315675"/>
                    <a:pt x="1230369" y="4312586"/>
                    <a:pt x="1229919" y="4308935"/>
                  </a:cubicBezTo>
                  <a:cubicBezTo>
                    <a:pt x="1228120" y="4293321"/>
                    <a:pt x="1212946" y="4281133"/>
                    <a:pt x="1220815" y="4258834"/>
                  </a:cubicBezTo>
                  <a:close/>
                  <a:moveTo>
                    <a:pt x="1203560" y="4837636"/>
                  </a:moveTo>
                  <a:cubicBezTo>
                    <a:pt x="1212553" y="4838928"/>
                    <a:pt x="1216318" y="4843365"/>
                    <a:pt x="1217948" y="4851846"/>
                  </a:cubicBezTo>
                  <a:cubicBezTo>
                    <a:pt x="1209293" y="4850274"/>
                    <a:pt x="1204460" y="4847016"/>
                    <a:pt x="1203560" y="4837636"/>
                  </a:cubicBezTo>
                  <a:close/>
                  <a:moveTo>
                    <a:pt x="1214857" y="3971427"/>
                  </a:moveTo>
                  <a:cubicBezTo>
                    <a:pt x="1211597" y="3968956"/>
                    <a:pt x="1211541" y="3965474"/>
                    <a:pt x="1212497" y="3961879"/>
                  </a:cubicBezTo>
                  <a:cubicBezTo>
                    <a:pt x="1213115" y="3959520"/>
                    <a:pt x="1215138" y="3959183"/>
                    <a:pt x="1216262" y="3961261"/>
                  </a:cubicBezTo>
                  <a:cubicBezTo>
                    <a:pt x="1217443" y="3963508"/>
                    <a:pt x="1218173" y="3966204"/>
                    <a:pt x="1218398" y="3968788"/>
                  </a:cubicBezTo>
                  <a:cubicBezTo>
                    <a:pt x="1218566" y="3970922"/>
                    <a:pt x="1216993" y="3971820"/>
                    <a:pt x="1214913" y="3971371"/>
                  </a:cubicBezTo>
                  <a:close/>
                  <a:moveTo>
                    <a:pt x="1201031" y="3608195"/>
                  </a:moveTo>
                  <a:cubicBezTo>
                    <a:pt x="1209124" y="3613812"/>
                    <a:pt x="1217498" y="3619091"/>
                    <a:pt x="1225198" y="3625270"/>
                  </a:cubicBezTo>
                  <a:cubicBezTo>
                    <a:pt x="1230032" y="3629145"/>
                    <a:pt x="1229189" y="3634649"/>
                    <a:pt x="1225704" y="3639367"/>
                  </a:cubicBezTo>
                  <a:cubicBezTo>
                    <a:pt x="1223568" y="3642288"/>
                    <a:pt x="1218735" y="3645490"/>
                    <a:pt x="1218061" y="3640715"/>
                  </a:cubicBezTo>
                  <a:cubicBezTo>
                    <a:pt x="1216149" y="3627460"/>
                    <a:pt x="1202830" y="3622742"/>
                    <a:pt x="1201031" y="3608195"/>
                  </a:cubicBezTo>
                  <a:close/>
                  <a:moveTo>
                    <a:pt x="1243408" y="3857239"/>
                  </a:moveTo>
                  <a:cubicBezTo>
                    <a:pt x="1242958" y="3861958"/>
                    <a:pt x="1240878" y="3865665"/>
                    <a:pt x="1235764" y="3866002"/>
                  </a:cubicBezTo>
                  <a:cubicBezTo>
                    <a:pt x="1232842" y="3866170"/>
                    <a:pt x="1230874" y="3863867"/>
                    <a:pt x="1230987" y="3860890"/>
                  </a:cubicBezTo>
                  <a:cubicBezTo>
                    <a:pt x="1231212" y="3856004"/>
                    <a:pt x="1233347" y="3852128"/>
                    <a:pt x="1238518" y="3851848"/>
                  </a:cubicBezTo>
                  <a:cubicBezTo>
                    <a:pt x="1241384" y="3851679"/>
                    <a:pt x="1242958" y="3854038"/>
                    <a:pt x="1243408" y="3857239"/>
                  </a:cubicBezTo>
                  <a:close/>
                  <a:moveTo>
                    <a:pt x="1240035" y="3125776"/>
                  </a:moveTo>
                  <a:cubicBezTo>
                    <a:pt x="1237169" y="3125383"/>
                    <a:pt x="1236439" y="3122293"/>
                    <a:pt x="1237731" y="3119822"/>
                  </a:cubicBezTo>
                  <a:cubicBezTo>
                    <a:pt x="1240316" y="3114936"/>
                    <a:pt x="1244757" y="3112408"/>
                    <a:pt x="1250039" y="3112240"/>
                  </a:cubicBezTo>
                  <a:cubicBezTo>
                    <a:pt x="1252906" y="3112127"/>
                    <a:pt x="1254479" y="3114149"/>
                    <a:pt x="1254086" y="3117631"/>
                  </a:cubicBezTo>
                  <a:cubicBezTo>
                    <a:pt x="1251219" y="3123304"/>
                    <a:pt x="1246555" y="3126674"/>
                    <a:pt x="1240035" y="3125776"/>
                  </a:cubicBezTo>
                  <a:close/>
                  <a:moveTo>
                    <a:pt x="1215756" y="3360498"/>
                  </a:moveTo>
                  <a:cubicBezTo>
                    <a:pt x="1238518" y="3371001"/>
                    <a:pt x="1244475" y="3387233"/>
                    <a:pt x="1237281" y="3415879"/>
                  </a:cubicBezTo>
                  <a:cubicBezTo>
                    <a:pt x="1238068" y="3395265"/>
                    <a:pt x="1231381" y="3377854"/>
                    <a:pt x="1215756" y="3360498"/>
                  </a:cubicBezTo>
                  <a:close/>
                  <a:moveTo>
                    <a:pt x="1202886" y="1408861"/>
                  </a:moveTo>
                  <a:cubicBezTo>
                    <a:pt x="1201987" y="1406221"/>
                    <a:pt x="1202773" y="1403468"/>
                    <a:pt x="1205808" y="1403019"/>
                  </a:cubicBezTo>
                  <a:cubicBezTo>
                    <a:pt x="1206820" y="1402851"/>
                    <a:pt x="1208787" y="1404592"/>
                    <a:pt x="1209180" y="1405884"/>
                  </a:cubicBezTo>
                  <a:cubicBezTo>
                    <a:pt x="1210080" y="1408524"/>
                    <a:pt x="1209237" y="1410939"/>
                    <a:pt x="1206258" y="1411950"/>
                  </a:cubicBezTo>
                  <a:cubicBezTo>
                    <a:pt x="1205078" y="1410939"/>
                    <a:pt x="1203280" y="1410152"/>
                    <a:pt x="1202830" y="1408917"/>
                  </a:cubicBezTo>
                  <a:close/>
                  <a:moveTo>
                    <a:pt x="1209180" y="1567589"/>
                  </a:moveTo>
                  <a:cubicBezTo>
                    <a:pt x="1209518" y="1568319"/>
                    <a:pt x="1210249" y="1569554"/>
                    <a:pt x="1210192" y="1569611"/>
                  </a:cubicBezTo>
                  <a:cubicBezTo>
                    <a:pt x="1209012" y="1570397"/>
                    <a:pt x="1207775" y="1571071"/>
                    <a:pt x="1206539" y="1571745"/>
                  </a:cubicBezTo>
                  <a:cubicBezTo>
                    <a:pt x="1206202" y="1571015"/>
                    <a:pt x="1205865" y="1570341"/>
                    <a:pt x="1205472" y="1569611"/>
                  </a:cubicBezTo>
                  <a:cubicBezTo>
                    <a:pt x="1206708" y="1568937"/>
                    <a:pt x="1207944" y="1568263"/>
                    <a:pt x="1209180" y="1567589"/>
                  </a:cubicBezTo>
                  <a:close/>
                  <a:moveTo>
                    <a:pt x="1205640" y="1058883"/>
                  </a:moveTo>
                  <a:cubicBezTo>
                    <a:pt x="1206370" y="1058490"/>
                    <a:pt x="1207101" y="1057648"/>
                    <a:pt x="1207775" y="1057760"/>
                  </a:cubicBezTo>
                  <a:cubicBezTo>
                    <a:pt x="1209911" y="1058097"/>
                    <a:pt x="1210754" y="1059501"/>
                    <a:pt x="1209911" y="1061355"/>
                  </a:cubicBezTo>
                  <a:cubicBezTo>
                    <a:pt x="1209630" y="1061973"/>
                    <a:pt x="1208506" y="1062591"/>
                    <a:pt x="1207832" y="1062478"/>
                  </a:cubicBezTo>
                  <a:cubicBezTo>
                    <a:pt x="1205696" y="1062197"/>
                    <a:pt x="1204965" y="1060849"/>
                    <a:pt x="1205583" y="1058883"/>
                  </a:cubicBezTo>
                  <a:close/>
                  <a:moveTo>
                    <a:pt x="1211597" y="1977664"/>
                  </a:moveTo>
                  <a:cubicBezTo>
                    <a:pt x="1213902" y="1978956"/>
                    <a:pt x="1215475" y="1980978"/>
                    <a:pt x="1215194" y="1983955"/>
                  </a:cubicBezTo>
                  <a:cubicBezTo>
                    <a:pt x="1213677" y="1987157"/>
                    <a:pt x="1211204" y="1986707"/>
                    <a:pt x="1208844" y="1985472"/>
                  </a:cubicBezTo>
                  <a:cubicBezTo>
                    <a:pt x="1206483" y="1984236"/>
                    <a:pt x="1204572" y="1981989"/>
                    <a:pt x="1205415" y="1979181"/>
                  </a:cubicBezTo>
                  <a:cubicBezTo>
                    <a:pt x="1206427" y="1975867"/>
                    <a:pt x="1209237" y="1976316"/>
                    <a:pt x="1211597" y="1977608"/>
                  </a:cubicBezTo>
                  <a:close/>
                  <a:moveTo>
                    <a:pt x="1208900" y="2220082"/>
                  </a:moveTo>
                  <a:cubicBezTo>
                    <a:pt x="1211991" y="2219745"/>
                    <a:pt x="1213283" y="2222048"/>
                    <a:pt x="1212497" y="2224856"/>
                  </a:cubicBezTo>
                  <a:cubicBezTo>
                    <a:pt x="1212216" y="2225923"/>
                    <a:pt x="1209855" y="2227215"/>
                    <a:pt x="1208900" y="2226934"/>
                  </a:cubicBezTo>
                  <a:cubicBezTo>
                    <a:pt x="1207663" y="2226541"/>
                    <a:pt x="1206933" y="2224631"/>
                    <a:pt x="1205977" y="2223395"/>
                  </a:cubicBezTo>
                  <a:cubicBezTo>
                    <a:pt x="1206933" y="2222216"/>
                    <a:pt x="1207832" y="2220194"/>
                    <a:pt x="1208900" y="2220082"/>
                  </a:cubicBezTo>
                  <a:close/>
                  <a:moveTo>
                    <a:pt x="1217218" y="2022935"/>
                  </a:moveTo>
                  <a:cubicBezTo>
                    <a:pt x="1217498" y="2026024"/>
                    <a:pt x="1215475" y="2027541"/>
                    <a:pt x="1212441" y="2027653"/>
                  </a:cubicBezTo>
                  <a:cubicBezTo>
                    <a:pt x="1211372" y="2026474"/>
                    <a:pt x="1209574" y="2025406"/>
                    <a:pt x="1209405" y="2024115"/>
                  </a:cubicBezTo>
                  <a:cubicBezTo>
                    <a:pt x="1209124" y="2020969"/>
                    <a:pt x="1211204" y="2019172"/>
                    <a:pt x="1214126" y="2019565"/>
                  </a:cubicBezTo>
                  <a:cubicBezTo>
                    <a:pt x="1215307" y="2019734"/>
                    <a:pt x="1217105" y="2021699"/>
                    <a:pt x="1217161" y="2022935"/>
                  </a:cubicBezTo>
                  <a:close/>
                  <a:moveTo>
                    <a:pt x="1222613" y="3071350"/>
                  </a:moveTo>
                  <a:cubicBezTo>
                    <a:pt x="1222894" y="3072024"/>
                    <a:pt x="1222388" y="3073035"/>
                    <a:pt x="1221995" y="3075001"/>
                  </a:cubicBezTo>
                  <a:cubicBezTo>
                    <a:pt x="1214295" y="3077079"/>
                    <a:pt x="1207326" y="3076573"/>
                    <a:pt x="1203954" y="3067306"/>
                  </a:cubicBezTo>
                  <a:cubicBezTo>
                    <a:pt x="1202662" y="3063711"/>
                    <a:pt x="1204909" y="3059779"/>
                    <a:pt x="1208562" y="3059162"/>
                  </a:cubicBezTo>
                  <a:cubicBezTo>
                    <a:pt x="1217161" y="3057814"/>
                    <a:pt x="1220028" y="3064666"/>
                    <a:pt x="1222613" y="3071294"/>
                  </a:cubicBezTo>
                  <a:close/>
                  <a:moveTo>
                    <a:pt x="1208731" y="3488727"/>
                  </a:moveTo>
                  <a:cubicBezTo>
                    <a:pt x="1212553" y="3490862"/>
                    <a:pt x="1215307" y="3494063"/>
                    <a:pt x="1215363" y="3498781"/>
                  </a:cubicBezTo>
                  <a:cubicBezTo>
                    <a:pt x="1215363" y="3500747"/>
                    <a:pt x="1213564" y="3501365"/>
                    <a:pt x="1210923" y="3500298"/>
                  </a:cubicBezTo>
                  <a:cubicBezTo>
                    <a:pt x="1208000" y="3498276"/>
                    <a:pt x="1204572" y="3495748"/>
                    <a:pt x="1204965" y="3490749"/>
                  </a:cubicBezTo>
                  <a:cubicBezTo>
                    <a:pt x="1205134" y="3488671"/>
                    <a:pt x="1206933" y="3487773"/>
                    <a:pt x="1208731" y="3488784"/>
                  </a:cubicBezTo>
                  <a:close/>
                  <a:moveTo>
                    <a:pt x="1228514" y="2922900"/>
                  </a:moveTo>
                  <a:cubicBezTo>
                    <a:pt x="1229638" y="2922620"/>
                    <a:pt x="1232111" y="2924192"/>
                    <a:pt x="1232504" y="2925372"/>
                  </a:cubicBezTo>
                  <a:cubicBezTo>
                    <a:pt x="1235483" y="2934471"/>
                    <a:pt x="1227671" y="2937110"/>
                    <a:pt x="1222950" y="2941548"/>
                  </a:cubicBezTo>
                  <a:cubicBezTo>
                    <a:pt x="1222444" y="2942053"/>
                    <a:pt x="1221376" y="2941885"/>
                    <a:pt x="1218454" y="2942446"/>
                  </a:cubicBezTo>
                  <a:cubicBezTo>
                    <a:pt x="1217779" y="2932224"/>
                    <a:pt x="1219185" y="2925091"/>
                    <a:pt x="1228514" y="2922900"/>
                  </a:cubicBezTo>
                  <a:close/>
                  <a:moveTo>
                    <a:pt x="1229750" y="1793661"/>
                  </a:moveTo>
                  <a:cubicBezTo>
                    <a:pt x="1232729" y="1794110"/>
                    <a:pt x="1233572" y="1796807"/>
                    <a:pt x="1232842" y="1799615"/>
                  </a:cubicBezTo>
                  <a:cubicBezTo>
                    <a:pt x="1232167" y="1802255"/>
                    <a:pt x="1230481" y="1804164"/>
                    <a:pt x="1227502" y="1804220"/>
                  </a:cubicBezTo>
                  <a:cubicBezTo>
                    <a:pt x="1224523" y="1803266"/>
                    <a:pt x="1223793" y="1800850"/>
                    <a:pt x="1224412" y="1798098"/>
                  </a:cubicBezTo>
                  <a:cubicBezTo>
                    <a:pt x="1225030" y="1795346"/>
                    <a:pt x="1226940" y="1793156"/>
                    <a:pt x="1229750" y="1793661"/>
                  </a:cubicBezTo>
                  <a:close/>
                  <a:moveTo>
                    <a:pt x="1226210" y="1629148"/>
                  </a:moveTo>
                  <a:cubicBezTo>
                    <a:pt x="1225592" y="1629148"/>
                    <a:pt x="1224580" y="1628361"/>
                    <a:pt x="1224412" y="1627744"/>
                  </a:cubicBezTo>
                  <a:cubicBezTo>
                    <a:pt x="1223793" y="1625609"/>
                    <a:pt x="1224692" y="1624205"/>
                    <a:pt x="1226828" y="1624149"/>
                  </a:cubicBezTo>
                  <a:cubicBezTo>
                    <a:pt x="1227446" y="1624149"/>
                    <a:pt x="1228064" y="1625048"/>
                    <a:pt x="1228683" y="1625553"/>
                  </a:cubicBezTo>
                  <a:cubicBezTo>
                    <a:pt x="1229189" y="1627744"/>
                    <a:pt x="1228345" y="1629092"/>
                    <a:pt x="1226210" y="1629148"/>
                  </a:cubicBezTo>
                  <a:close/>
                  <a:moveTo>
                    <a:pt x="1233629" y="2440987"/>
                  </a:moveTo>
                  <a:cubicBezTo>
                    <a:pt x="1234584" y="2442166"/>
                    <a:pt x="1235596" y="2443346"/>
                    <a:pt x="1236551" y="2444525"/>
                  </a:cubicBezTo>
                  <a:cubicBezTo>
                    <a:pt x="1235146" y="2445143"/>
                    <a:pt x="1233572" y="2446491"/>
                    <a:pt x="1232336" y="2446210"/>
                  </a:cubicBezTo>
                  <a:cubicBezTo>
                    <a:pt x="1231156" y="2445930"/>
                    <a:pt x="1230312" y="2444076"/>
                    <a:pt x="1229301" y="2442896"/>
                  </a:cubicBezTo>
                  <a:cubicBezTo>
                    <a:pt x="1230706" y="2442279"/>
                    <a:pt x="1232167" y="2441661"/>
                    <a:pt x="1233572" y="2441043"/>
                  </a:cubicBezTo>
                  <a:close/>
                  <a:moveTo>
                    <a:pt x="1173380" y="1883023"/>
                  </a:moveTo>
                  <a:cubicBezTo>
                    <a:pt x="1172481" y="1882911"/>
                    <a:pt x="1170739" y="1880271"/>
                    <a:pt x="1171076" y="1879484"/>
                  </a:cubicBezTo>
                  <a:cubicBezTo>
                    <a:pt x="1172874" y="1874991"/>
                    <a:pt x="1176752" y="1873194"/>
                    <a:pt x="1181192" y="1873250"/>
                  </a:cubicBezTo>
                  <a:cubicBezTo>
                    <a:pt x="1181979" y="1873250"/>
                    <a:pt x="1182710" y="1875553"/>
                    <a:pt x="1183497" y="1876845"/>
                  </a:cubicBezTo>
                  <a:cubicBezTo>
                    <a:pt x="1181361" y="1881057"/>
                    <a:pt x="1177989" y="1883528"/>
                    <a:pt x="1173324" y="1883023"/>
                  </a:cubicBezTo>
                  <a:close/>
                  <a:moveTo>
                    <a:pt x="1175010" y="1966712"/>
                  </a:moveTo>
                  <a:cubicBezTo>
                    <a:pt x="1173886" y="1965813"/>
                    <a:pt x="1172144" y="1965083"/>
                    <a:pt x="1171807" y="1963904"/>
                  </a:cubicBezTo>
                  <a:cubicBezTo>
                    <a:pt x="1171076" y="1961320"/>
                    <a:pt x="1172087" y="1958905"/>
                    <a:pt x="1174841" y="1958399"/>
                  </a:cubicBezTo>
                  <a:cubicBezTo>
                    <a:pt x="1175741" y="1958231"/>
                    <a:pt x="1177651" y="1959860"/>
                    <a:pt x="1177989" y="1961039"/>
                  </a:cubicBezTo>
                  <a:cubicBezTo>
                    <a:pt x="1178720" y="1963566"/>
                    <a:pt x="1177764" y="1965813"/>
                    <a:pt x="1175010" y="1966712"/>
                  </a:cubicBezTo>
                  <a:close/>
                  <a:moveTo>
                    <a:pt x="1171694" y="3369766"/>
                  </a:moveTo>
                  <a:cubicBezTo>
                    <a:pt x="1172706" y="3370215"/>
                    <a:pt x="1173774" y="3372630"/>
                    <a:pt x="1173436" y="3373809"/>
                  </a:cubicBezTo>
                  <a:cubicBezTo>
                    <a:pt x="1173156" y="3374877"/>
                    <a:pt x="1171132" y="3375438"/>
                    <a:pt x="1169671" y="3376337"/>
                  </a:cubicBezTo>
                  <a:cubicBezTo>
                    <a:pt x="1168659" y="3375214"/>
                    <a:pt x="1166692" y="3374034"/>
                    <a:pt x="1166692" y="3372911"/>
                  </a:cubicBezTo>
                  <a:cubicBezTo>
                    <a:pt x="1166692" y="3369766"/>
                    <a:pt x="1169052" y="3368586"/>
                    <a:pt x="1171638" y="3369766"/>
                  </a:cubicBezTo>
                  <a:close/>
                  <a:moveTo>
                    <a:pt x="1173099" y="2743109"/>
                  </a:moveTo>
                  <a:cubicBezTo>
                    <a:pt x="1172593" y="2743109"/>
                    <a:pt x="1172144" y="2741930"/>
                    <a:pt x="1171638" y="2741256"/>
                  </a:cubicBezTo>
                  <a:cubicBezTo>
                    <a:pt x="1171638" y="2739234"/>
                    <a:pt x="1172593" y="2738054"/>
                    <a:pt x="1174561" y="2738223"/>
                  </a:cubicBezTo>
                  <a:cubicBezTo>
                    <a:pt x="1175066" y="2738223"/>
                    <a:pt x="1175853" y="2739403"/>
                    <a:pt x="1175966" y="2740077"/>
                  </a:cubicBezTo>
                  <a:cubicBezTo>
                    <a:pt x="1176190" y="2742098"/>
                    <a:pt x="1175066" y="2743278"/>
                    <a:pt x="1173099" y="2743109"/>
                  </a:cubicBezTo>
                  <a:close/>
                  <a:moveTo>
                    <a:pt x="1166580" y="5024672"/>
                  </a:moveTo>
                  <a:cubicBezTo>
                    <a:pt x="1167198" y="5023380"/>
                    <a:pt x="1167760" y="5022032"/>
                    <a:pt x="1168490" y="5020797"/>
                  </a:cubicBezTo>
                  <a:cubicBezTo>
                    <a:pt x="1168547" y="5020684"/>
                    <a:pt x="1169839" y="5021358"/>
                    <a:pt x="1170514" y="5021695"/>
                  </a:cubicBezTo>
                  <a:cubicBezTo>
                    <a:pt x="1169895" y="5022988"/>
                    <a:pt x="1169277" y="5024335"/>
                    <a:pt x="1168659" y="5025627"/>
                  </a:cubicBezTo>
                  <a:cubicBezTo>
                    <a:pt x="1167929" y="5025290"/>
                    <a:pt x="1167254" y="5025009"/>
                    <a:pt x="1166523" y="5024672"/>
                  </a:cubicBezTo>
                  <a:close/>
                  <a:moveTo>
                    <a:pt x="1160173" y="4983109"/>
                  </a:moveTo>
                  <a:cubicBezTo>
                    <a:pt x="1160791" y="4979065"/>
                    <a:pt x="1163713" y="4977267"/>
                    <a:pt x="1167479" y="4978335"/>
                  </a:cubicBezTo>
                  <a:cubicBezTo>
                    <a:pt x="1171862" y="4979570"/>
                    <a:pt x="1175123" y="4982435"/>
                    <a:pt x="1173267" y="4987714"/>
                  </a:cubicBezTo>
                  <a:cubicBezTo>
                    <a:pt x="1172087" y="4991084"/>
                    <a:pt x="1169390" y="4993219"/>
                    <a:pt x="1165231" y="4993219"/>
                  </a:cubicBezTo>
                  <a:cubicBezTo>
                    <a:pt x="1160791" y="4991590"/>
                    <a:pt x="1159442" y="4987714"/>
                    <a:pt x="1160173" y="4983109"/>
                  </a:cubicBezTo>
                  <a:close/>
                  <a:moveTo>
                    <a:pt x="1156351" y="4623696"/>
                  </a:moveTo>
                  <a:cubicBezTo>
                    <a:pt x="1157700" y="4623976"/>
                    <a:pt x="1159273" y="4625942"/>
                    <a:pt x="1159555" y="4627347"/>
                  </a:cubicBezTo>
                  <a:cubicBezTo>
                    <a:pt x="1159723" y="4628358"/>
                    <a:pt x="1157868" y="4629762"/>
                    <a:pt x="1156857" y="4630997"/>
                  </a:cubicBezTo>
                  <a:cubicBezTo>
                    <a:pt x="1155452" y="4630099"/>
                    <a:pt x="1153316" y="4629537"/>
                    <a:pt x="1152866" y="4628301"/>
                  </a:cubicBezTo>
                  <a:cubicBezTo>
                    <a:pt x="1151742" y="4625381"/>
                    <a:pt x="1152866" y="4622853"/>
                    <a:pt x="1156351" y="4623639"/>
                  </a:cubicBezTo>
                  <a:close/>
                  <a:moveTo>
                    <a:pt x="1136793" y="4234402"/>
                  </a:moveTo>
                  <a:cubicBezTo>
                    <a:pt x="1143368" y="4236311"/>
                    <a:pt x="1146010" y="4236480"/>
                    <a:pt x="1148033" y="4237772"/>
                  </a:cubicBezTo>
                  <a:cubicBezTo>
                    <a:pt x="1151686" y="4240075"/>
                    <a:pt x="1156463" y="4244287"/>
                    <a:pt x="1153878" y="4248050"/>
                  </a:cubicBezTo>
                  <a:cubicBezTo>
                    <a:pt x="1149270" y="4254678"/>
                    <a:pt x="1145167" y="4248106"/>
                    <a:pt x="1141738" y="4244905"/>
                  </a:cubicBezTo>
                  <a:cubicBezTo>
                    <a:pt x="1140053" y="4243332"/>
                    <a:pt x="1139546" y="4240468"/>
                    <a:pt x="1136793" y="4234402"/>
                  </a:cubicBezTo>
                  <a:close/>
                  <a:moveTo>
                    <a:pt x="1096721" y="2836852"/>
                  </a:moveTo>
                  <a:cubicBezTo>
                    <a:pt x="1086436" y="2826855"/>
                    <a:pt x="1078006" y="2818598"/>
                    <a:pt x="1067440" y="2808376"/>
                  </a:cubicBezTo>
                  <a:cubicBezTo>
                    <a:pt x="1081490" y="2811184"/>
                    <a:pt x="1091269" y="2820676"/>
                    <a:pt x="1096721" y="2836852"/>
                  </a:cubicBezTo>
                  <a:close/>
                  <a:moveTo>
                    <a:pt x="1086043" y="2437168"/>
                  </a:moveTo>
                  <a:cubicBezTo>
                    <a:pt x="1085480" y="2438235"/>
                    <a:pt x="1083233" y="2438291"/>
                    <a:pt x="1081715" y="2438796"/>
                  </a:cubicBezTo>
                  <a:cubicBezTo>
                    <a:pt x="1079242" y="2437392"/>
                    <a:pt x="1077444" y="2435201"/>
                    <a:pt x="1078062" y="2432337"/>
                  </a:cubicBezTo>
                  <a:cubicBezTo>
                    <a:pt x="1078736" y="2428911"/>
                    <a:pt x="1081434" y="2428630"/>
                    <a:pt x="1083907" y="2430259"/>
                  </a:cubicBezTo>
                  <a:cubicBezTo>
                    <a:pt x="1086323" y="2431832"/>
                    <a:pt x="1087392" y="2434471"/>
                    <a:pt x="1086043" y="2437111"/>
                  </a:cubicBezTo>
                  <a:close/>
                  <a:moveTo>
                    <a:pt x="1058841" y="2713790"/>
                  </a:moveTo>
                  <a:cubicBezTo>
                    <a:pt x="1065642" y="2721878"/>
                    <a:pt x="1072667" y="2729854"/>
                    <a:pt x="1071318" y="2747041"/>
                  </a:cubicBezTo>
                  <a:cubicBezTo>
                    <a:pt x="1061145" y="2734853"/>
                    <a:pt x="1057436" y="2725473"/>
                    <a:pt x="1058841" y="2713790"/>
                  </a:cubicBezTo>
                  <a:close/>
                  <a:moveTo>
                    <a:pt x="1061426" y="2992997"/>
                  </a:moveTo>
                  <a:cubicBezTo>
                    <a:pt x="1062438" y="2992716"/>
                    <a:pt x="1063955" y="2994176"/>
                    <a:pt x="1065248" y="2994850"/>
                  </a:cubicBezTo>
                  <a:cubicBezTo>
                    <a:pt x="1064742" y="2996311"/>
                    <a:pt x="1064573" y="2998557"/>
                    <a:pt x="1063562" y="2999119"/>
                  </a:cubicBezTo>
                  <a:cubicBezTo>
                    <a:pt x="1061033" y="3000579"/>
                    <a:pt x="1058728" y="2999456"/>
                    <a:pt x="1058504" y="2996367"/>
                  </a:cubicBezTo>
                  <a:cubicBezTo>
                    <a:pt x="1058448" y="2995244"/>
                    <a:pt x="1060190" y="2993334"/>
                    <a:pt x="1061426" y="2992997"/>
                  </a:cubicBezTo>
                  <a:close/>
                  <a:moveTo>
                    <a:pt x="1085649" y="3307139"/>
                  </a:moveTo>
                  <a:cubicBezTo>
                    <a:pt x="1085649" y="3311240"/>
                    <a:pt x="1083682" y="3312700"/>
                    <a:pt x="1080985" y="3313149"/>
                  </a:cubicBezTo>
                  <a:cubicBezTo>
                    <a:pt x="1078399" y="3313598"/>
                    <a:pt x="1075533" y="3312868"/>
                    <a:pt x="1074914" y="3310060"/>
                  </a:cubicBezTo>
                  <a:cubicBezTo>
                    <a:pt x="1073959" y="3305679"/>
                    <a:pt x="1076994" y="3303938"/>
                    <a:pt x="1080647" y="3303713"/>
                  </a:cubicBezTo>
                  <a:cubicBezTo>
                    <a:pt x="1083401" y="3303545"/>
                    <a:pt x="1085256" y="3305173"/>
                    <a:pt x="1085649" y="3307195"/>
                  </a:cubicBezTo>
                  <a:close/>
                  <a:moveTo>
                    <a:pt x="1083851" y="3149703"/>
                  </a:moveTo>
                  <a:cubicBezTo>
                    <a:pt x="1082839" y="3147849"/>
                    <a:pt x="1083345" y="3146333"/>
                    <a:pt x="1085256" y="3145940"/>
                  </a:cubicBezTo>
                  <a:cubicBezTo>
                    <a:pt x="1085874" y="3145771"/>
                    <a:pt x="1086998" y="3146333"/>
                    <a:pt x="1087335" y="3146895"/>
                  </a:cubicBezTo>
                  <a:cubicBezTo>
                    <a:pt x="1088347" y="3148748"/>
                    <a:pt x="1087785" y="3150096"/>
                    <a:pt x="1085987" y="3150770"/>
                  </a:cubicBezTo>
                  <a:cubicBezTo>
                    <a:pt x="1085256" y="3150433"/>
                    <a:pt x="1084244" y="3150265"/>
                    <a:pt x="1083907" y="3149703"/>
                  </a:cubicBezTo>
                  <a:close/>
                  <a:moveTo>
                    <a:pt x="1079242" y="4413968"/>
                  </a:moveTo>
                  <a:cubicBezTo>
                    <a:pt x="1078793" y="4414361"/>
                    <a:pt x="1077724" y="4414024"/>
                    <a:pt x="1076938" y="4413968"/>
                  </a:cubicBezTo>
                  <a:cubicBezTo>
                    <a:pt x="1075196" y="4412845"/>
                    <a:pt x="1074971" y="4411384"/>
                    <a:pt x="1076488" y="4409980"/>
                  </a:cubicBezTo>
                  <a:cubicBezTo>
                    <a:pt x="1076938" y="4409587"/>
                    <a:pt x="1078174" y="4409643"/>
                    <a:pt x="1078793" y="4409980"/>
                  </a:cubicBezTo>
                  <a:cubicBezTo>
                    <a:pt x="1080591" y="4410991"/>
                    <a:pt x="1080760" y="4412508"/>
                    <a:pt x="1079242" y="4413912"/>
                  </a:cubicBezTo>
                  <a:close/>
                  <a:moveTo>
                    <a:pt x="1073285" y="3764789"/>
                  </a:moveTo>
                  <a:cubicBezTo>
                    <a:pt x="1071992" y="3762991"/>
                    <a:pt x="1072835" y="3761138"/>
                    <a:pt x="1074859" y="3761306"/>
                  </a:cubicBezTo>
                  <a:cubicBezTo>
                    <a:pt x="1076208" y="3761418"/>
                    <a:pt x="1077781" y="3762711"/>
                    <a:pt x="1078624" y="3763946"/>
                  </a:cubicBezTo>
                  <a:cubicBezTo>
                    <a:pt x="1079916" y="3765743"/>
                    <a:pt x="1079186" y="3767148"/>
                    <a:pt x="1077050" y="3767541"/>
                  </a:cubicBezTo>
                  <a:cubicBezTo>
                    <a:pt x="1075758" y="3766642"/>
                    <a:pt x="1074128" y="3766024"/>
                    <a:pt x="1073285" y="3764789"/>
                  </a:cubicBezTo>
                  <a:close/>
                  <a:moveTo>
                    <a:pt x="1097227" y="3359880"/>
                  </a:moveTo>
                  <a:cubicBezTo>
                    <a:pt x="1097227" y="3363082"/>
                    <a:pt x="1094697" y="3363980"/>
                    <a:pt x="1091944" y="3363980"/>
                  </a:cubicBezTo>
                  <a:cubicBezTo>
                    <a:pt x="1088515" y="3363194"/>
                    <a:pt x="1084806" y="3362071"/>
                    <a:pt x="1085874" y="3357465"/>
                  </a:cubicBezTo>
                  <a:cubicBezTo>
                    <a:pt x="1086548" y="3354657"/>
                    <a:pt x="1089639" y="3354095"/>
                    <a:pt x="1092337" y="3354657"/>
                  </a:cubicBezTo>
                  <a:cubicBezTo>
                    <a:pt x="1095035" y="3355218"/>
                    <a:pt x="1097283" y="3356903"/>
                    <a:pt x="1097283" y="3359880"/>
                  </a:cubicBezTo>
                  <a:close/>
                  <a:moveTo>
                    <a:pt x="1099250" y="4900768"/>
                  </a:moveTo>
                  <a:cubicBezTo>
                    <a:pt x="1099250" y="4901947"/>
                    <a:pt x="1097676" y="4904250"/>
                    <a:pt x="1097114" y="4904194"/>
                  </a:cubicBezTo>
                  <a:cubicBezTo>
                    <a:pt x="1094361" y="4903745"/>
                    <a:pt x="1093461" y="4901498"/>
                    <a:pt x="1093686" y="4898746"/>
                  </a:cubicBezTo>
                  <a:cubicBezTo>
                    <a:pt x="1094866" y="4898016"/>
                    <a:pt x="1096046" y="4897286"/>
                    <a:pt x="1097227" y="4896555"/>
                  </a:cubicBezTo>
                  <a:cubicBezTo>
                    <a:pt x="1097958" y="4897960"/>
                    <a:pt x="1099250" y="4899364"/>
                    <a:pt x="1099250" y="4900768"/>
                  </a:cubicBezTo>
                  <a:close/>
                  <a:moveTo>
                    <a:pt x="1099081" y="3913013"/>
                  </a:moveTo>
                  <a:cubicBezTo>
                    <a:pt x="1099981" y="3909475"/>
                    <a:pt x="1102229" y="3906723"/>
                    <a:pt x="1106163" y="3907172"/>
                  </a:cubicBezTo>
                  <a:cubicBezTo>
                    <a:pt x="1107399" y="3907285"/>
                    <a:pt x="1108411" y="3909138"/>
                    <a:pt x="1109535" y="3910205"/>
                  </a:cubicBezTo>
                  <a:cubicBezTo>
                    <a:pt x="1109142" y="3914305"/>
                    <a:pt x="1106163" y="3916047"/>
                    <a:pt x="1103015" y="3917114"/>
                  </a:cubicBezTo>
                  <a:cubicBezTo>
                    <a:pt x="1099812" y="3918181"/>
                    <a:pt x="1098294" y="3916047"/>
                    <a:pt x="1099081" y="3913013"/>
                  </a:cubicBezTo>
                  <a:close/>
                  <a:moveTo>
                    <a:pt x="1103240" y="4395433"/>
                  </a:moveTo>
                  <a:cubicBezTo>
                    <a:pt x="1101948" y="4394702"/>
                    <a:pt x="1099925" y="4394253"/>
                    <a:pt x="1099587" y="4393242"/>
                  </a:cubicBezTo>
                  <a:cubicBezTo>
                    <a:pt x="1099194" y="4392006"/>
                    <a:pt x="1099868" y="4389535"/>
                    <a:pt x="1100824" y="4388974"/>
                  </a:cubicBezTo>
                  <a:cubicBezTo>
                    <a:pt x="1103353" y="4387457"/>
                    <a:pt x="1105657" y="4388637"/>
                    <a:pt x="1105882" y="4391726"/>
                  </a:cubicBezTo>
                  <a:cubicBezTo>
                    <a:pt x="1105938" y="4392905"/>
                    <a:pt x="1104196" y="4394197"/>
                    <a:pt x="1103240" y="4395489"/>
                  </a:cubicBezTo>
                  <a:close/>
                  <a:moveTo>
                    <a:pt x="1108467" y="4608418"/>
                  </a:moveTo>
                  <a:cubicBezTo>
                    <a:pt x="1109760" y="4608362"/>
                    <a:pt x="1111671" y="4609485"/>
                    <a:pt x="1112289" y="4610665"/>
                  </a:cubicBezTo>
                  <a:cubicBezTo>
                    <a:pt x="1113581" y="4613136"/>
                    <a:pt x="1112570" y="4615608"/>
                    <a:pt x="1109985" y="4616506"/>
                  </a:cubicBezTo>
                  <a:cubicBezTo>
                    <a:pt x="1107455" y="4617405"/>
                    <a:pt x="1105488" y="4616057"/>
                    <a:pt x="1104589" y="4613417"/>
                  </a:cubicBezTo>
                  <a:cubicBezTo>
                    <a:pt x="1104420" y="4610552"/>
                    <a:pt x="1105770" y="4608587"/>
                    <a:pt x="1108467" y="4608474"/>
                  </a:cubicBezTo>
                  <a:close/>
                  <a:moveTo>
                    <a:pt x="1104645" y="2937335"/>
                  </a:moveTo>
                  <a:cubicBezTo>
                    <a:pt x="1102622" y="2937560"/>
                    <a:pt x="1101555" y="2936605"/>
                    <a:pt x="1101891" y="2934471"/>
                  </a:cubicBezTo>
                  <a:cubicBezTo>
                    <a:pt x="1102004" y="2933853"/>
                    <a:pt x="1103015" y="2933123"/>
                    <a:pt x="1103690" y="2932954"/>
                  </a:cubicBezTo>
                  <a:cubicBezTo>
                    <a:pt x="1105713" y="2932561"/>
                    <a:pt x="1106781" y="2933628"/>
                    <a:pt x="1106444" y="2935762"/>
                  </a:cubicBezTo>
                  <a:cubicBezTo>
                    <a:pt x="1106332" y="2936381"/>
                    <a:pt x="1105263" y="2936773"/>
                    <a:pt x="1104645" y="2937335"/>
                  </a:cubicBezTo>
                  <a:close/>
                  <a:moveTo>
                    <a:pt x="1107287" y="3183178"/>
                  </a:moveTo>
                  <a:cubicBezTo>
                    <a:pt x="1107175" y="3184302"/>
                    <a:pt x="1105263" y="3185201"/>
                    <a:pt x="1104140" y="3186212"/>
                  </a:cubicBezTo>
                  <a:cubicBezTo>
                    <a:pt x="1102960" y="3185144"/>
                    <a:pt x="1101048" y="3184246"/>
                    <a:pt x="1100824" y="3183010"/>
                  </a:cubicBezTo>
                  <a:cubicBezTo>
                    <a:pt x="1100150" y="3179696"/>
                    <a:pt x="1102341" y="3178404"/>
                    <a:pt x="1105095" y="3179303"/>
                  </a:cubicBezTo>
                  <a:cubicBezTo>
                    <a:pt x="1106163" y="3179696"/>
                    <a:pt x="1107399" y="3181887"/>
                    <a:pt x="1107287" y="3183122"/>
                  </a:cubicBezTo>
                  <a:close/>
                  <a:moveTo>
                    <a:pt x="1106275" y="2729461"/>
                  </a:moveTo>
                  <a:cubicBezTo>
                    <a:pt x="1107512" y="2729461"/>
                    <a:pt x="1108692" y="2731146"/>
                    <a:pt x="1109872" y="2732101"/>
                  </a:cubicBezTo>
                  <a:cubicBezTo>
                    <a:pt x="1108917" y="2733336"/>
                    <a:pt x="1108017" y="2734572"/>
                    <a:pt x="1107062" y="2735752"/>
                  </a:cubicBezTo>
                  <a:cubicBezTo>
                    <a:pt x="1105601" y="2735190"/>
                    <a:pt x="1103353" y="2735021"/>
                    <a:pt x="1102791" y="2733954"/>
                  </a:cubicBezTo>
                  <a:cubicBezTo>
                    <a:pt x="1101105" y="2730584"/>
                    <a:pt x="1103634" y="2729348"/>
                    <a:pt x="1106219" y="2729405"/>
                  </a:cubicBezTo>
                  <a:close/>
                  <a:moveTo>
                    <a:pt x="1099587" y="3051748"/>
                  </a:moveTo>
                  <a:cubicBezTo>
                    <a:pt x="1099925" y="3050680"/>
                    <a:pt x="1101948" y="3050231"/>
                    <a:pt x="1103184" y="3049445"/>
                  </a:cubicBezTo>
                  <a:cubicBezTo>
                    <a:pt x="1104140" y="3050680"/>
                    <a:pt x="1105938" y="3052028"/>
                    <a:pt x="1105882" y="3053208"/>
                  </a:cubicBezTo>
                  <a:cubicBezTo>
                    <a:pt x="1105713" y="3056297"/>
                    <a:pt x="1103409" y="3057533"/>
                    <a:pt x="1100880" y="3056016"/>
                  </a:cubicBezTo>
                  <a:cubicBezTo>
                    <a:pt x="1099925" y="3055454"/>
                    <a:pt x="1099250" y="3052927"/>
                    <a:pt x="1099587" y="3051691"/>
                  </a:cubicBezTo>
                  <a:close/>
                  <a:moveTo>
                    <a:pt x="1101498" y="2656275"/>
                  </a:moveTo>
                  <a:cubicBezTo>
                    <a:pt x="1101161" y="2653579"/>
                    <a:pt x="1103184" y="2651220"/>
                    <a:pt x="1105882" y="2650771"/>
                  </a:cubicBezTo>
                  <a:cubicBezTo>
                    <a:pt x="1111783" y="2649760"/>
                    <a:pt x="1115211" y="2653186"/>
                    <a:pt x="1117347" y="2658185"/>
                  </a:cubicBezTo>
                  <a:cubicBezTo>
                    <a:pt x="1117572" y="2661555"/>
                    <a:pt x="1115886" y="2663465"/>
                    <a:pt x="1113019" y="2663296"/>
                  </a:cubicBezTo>
                  <a:cubicBezTo>
                    <a:pt x="1108130" y="2663015"/>
                    <a:pt x="1102397" y="2663296"/>
                    <a:pt x="1101498" y="2656275"/>
                  </a:cubicBezTo>
                  <a:close/>
                  <a:moveTo>
                    <a:pt x="1120663" y="2829214"/>
                  </a:moveTo>
                  <a:cubicBezTo>
                    <a:pt x="1120944" y="2829214"/>
                    <a:pt x="1121900" y="2830842"/>
                    <a:pt x="1121731" y="2831011"/>
                  </a:cubicBezTo>
                  <a:cubicBezTo>
                    <a:pt x="1120888" y="2832078"/>
                    <a:pt x="1119764" y="2832864"/>
                    <a:pt x="1118808" y="2833763"/>
                  </a:cubicBezTo>
                  <a:cubicBezTo>
                    <a:pt x="1118078" y="2832640"/>
                    <a:pt x="1117347" y="2831460"/>
                    <a:pt x="1116616" y="2830337"/>
                  </a:cubicBezTo>
                  <a:cubicBezTo>
                    <a:pt x="1117965" y="2829944"/>
                    <a:pt x="1119314" y="2829382"/>
                    <a:pt x="1120719" y="2829214"/>
                  </a:cubicBezTo>
                  <a:close/>
                  <a:moveTo>
                    <a:pt x="1116448" y="3570338"/>
                  </a:moveTo>
                  <a:cubicBezTo>
                    <a:pt x="1114930" y="3573259"/>
                    <a:pt x="1113581" y="3578145"/>
                    <a:pt x="1109535" y="3574551"/>
                  </a:cubicBezTo>
                  <a:cubicBezTo>
                    <a:pt x="1106500" y="3571855"/>
                    <a:pt x="1109422" y="3568035"/>
                    <a:pt x="1111334" y="3565059"/>
                  </a:cubicBezTo>
                  <a:cubicBezTo>
                    <a:pt x="1113413" y="3560116"/>
                    <a:pt x="1116673" y="3557644"/>
                    <a:pt x="1120382" y="3562812"/>
                  </a:cubicBezTo>
                  <a:cubicBezTo>
                    <a:pt x="1123080" y="3566519"/>
                    <a:pt x="1119820" y="3568934"/>
                    <a:pt x="1116448" y="3570394"/>
                  </a:cubicBezTo>
                  <a:close/>
                  <a:moveTo>
                    <a:pt x="1118921" y="3770180"/>
                  </a:moveTo>
                  <a:cubicBezTo>
                    <a:pt x="1117740" y="3769338"/>
                    <a:pt x="1116560" y="3768496"/>
                    <a:pt x="1115380" y="3767653"/>
                  </a:cubicBezTo>
                  <a:cubicBezTo>
                    <a:pt x="1116054" y="3766137"/>
                    <a:pt x="1116279" y="3764002"/>
                    <a:pt x="1117403" y="3763272"/>
                  </a:cubicBezTo>
                  <a:cubicBezTo>
                    <a:pt x="1118921" y="3762261"/>
                    <a:pt x="1120719" y="3763609"/>
                    <a:pt x="1120663" y="3765687"/>
                  </a:cubicBezTo>
                  <a:cubicBezTo>
                    <a:pt x="1120663" y="3767204"/>
                    <a:pt x="1119539" y="3768720"/>
                    <a:pt x="1118921" y="3770237"/>
                  </a:cubicBezTo>
                  <a:close/>
                  <a:moveTo>
                    <a:pt x="1105994" y="5044724"/>
                  </a:moveTo>
                  <a:cubicBezTo>
                    <a:pt x="1106219" y="5043432"/>
                    <a:pt x="1108130" y="5041803"/>
                    <a:pt x="1109366" y="5041635"/>
                  </a:cubicBezTo>
                  <a:cubicBezTo>
                    <a:pt x="1110434" y="5041523"/>
                    <a:pt x="1111671" y="5043376"/>
                    <a:pt x="1112795" y="5044387"/>
                  </a:cubicBezTo>
                  <a:cubicBezTo>
                    <a:pt x="1112008" y="5045791"/>
                    <a:pt x="1111502" y="5047982"/>
                    <a:pt x="1110378" y="5048375"/>
                  </a:cubicBezTo>
                  <a:cubicBezTo>
                    <a:pt x="1107624" y="5049386"/>
                    <a:pt x="1105376" y="5048094"/>
                    <a:pt x="1105938" y="5044724"/>
                  </a:cubicBezTo>
                  <a:close/>
                  <a:moveTo>
                    <a:pt x="1072104" y="5016304"/>
                  </a:moveTo>
                  <a:cubicBezTo>
                    <a:pt x="1087841" y="5001082"/>
                    <a:pt x="1101555" y="5019168"/>
                    <a:pt x="1115886" y="5018269"/>
                  </a:cubicBezTo>
                  <a:cubicBezTo>
                    <a:pt x="1100936" y="5023212"/>
                    <a:pt x="1085593" y="5032985"/>
                    <a:pt x="1072104" y="5016304"/>
                  </a:cubicBezTo>
                  <a:close/>
                  <a:moveTo>
                    <a:pt x="1059571" y="4635154"/>
                  </a:moveTo>
                  <a:cubicBezTo>
                    <a:pt x="1059684" y="4629369"/>
                    <a:pt x="1063337" y="4625212"/>
                    <a:pt x="1068789" y="4623808"/>
                  </a:cubicBezTo>
                  <a:cubicBezTo>
                    <a:pt x="1072611" y="4622797"/>
                    <a:pt x="1075758" y="4625212"/>
                    <a:pt x="1076039" y="4629256"/>
                  </a:cubicBezTo>
                  <a:cubicBezTo>
                    <a:pt x="1076601" y="4636670"/>
                    <a:pt x="1070980" y="4637400"/>
                    <a:pt x="1066147" y="4638243"/>
                  </a:cubicBezTo>
                  <a:cubicBezTo>
                    <a:pt x="1063112" y="4638411"/>
                    <a:pt x="1059515" y="4638131"/>
                    <a:pt x="1059628" y="4635210"/>
                  </a:cubicBezTo>
                  <a:close/>
                  <a:moveTo>
                    <a:pt x="1042036" y="3563036"/>
                  </a:moveTo>
                  <a:cubicBezTo>
                    <a:pt x="1041643" y="3559442"/>
                    <a:pt x="1043666" y="3557925"/>
                    <a:pt x="1046364" y="3557588"/>
                  </a:cubicBezTo>
                  <a:cubicBezTo>
                    <a:pt x="1050861" y="3556970"/>
                    <a:pt x="1055356" y="3557588"/>
                    <a:pt x="1057886" y="3561969"/>
                  </a:cubicBezTo>
                  <a:cubicBezTo>
                    <a:pt x="1059459" y="3564665"/>
                    <a:pt x="1057998" y="3567417"/>
                    <a:pt x="1055132" y="3568204"/>
                  </a:cubicBezTo>
                  <a:cubicBezTo>
                    <a:pt x="1049624" y="3569776"/>
                    <a:pt x="1044847" y="3568541"/>
                    <a:pt x="1042036" y="3563093"/>
                  </a:cubicBezTo>
                  <a:close/>
                  <a:moveTo>
                    <a:pt x="1042205" y="1179643"/>
                  </a:moveTo>
                  <a:cubicBezTo>
                    <a:pt x="1041980" y="1175599"/>
                    <a:pt x="1043666" y="1172172"/>
                    <a:pt x="1048163" y="1173577"/>
                  </a:cubicBezTo>
                  <a:cubicBezTo>
                    <a:pt x="1051984" y="1174756"/>
                    <a:pt x="1052546" y="1178800"/>
                    <a:pt x="1052322" y="1182507"/>
                  </a:cubicBezTo>
                  <a:cubicBezTo>
                    <a:pt x="1052153" y="1185315"/>
                    <a:pt x="1051029" y="1187675"/>
                    <a:pt x="1047769" y="1187899"/>
                  </a:cubicBezTo>
                  <a:cubicBezTo>
                    <a:pt x="1043835" y="1186664"/>
                    <a:pt x="1042430" y="1183350"/>
                    <a:pt x="1042205" y="1179643"/>
                  </a:cubicBezTo>
                  <a:close/>
                  <a:moveTo>
                    <a:pt x="1044060" y="2250805"/>
                  </a:moveTo>
                  <a:cubicBezTo>
                    <a:pt x="1044566" y="2251423"/>
                    <a:pt x="1045353" y="2252041"/>
                    <a:pt x="1045465" y="2252715"/>
                  </a:cubicBezTo>
                  <a:cubicBezTo>
                    <a:pt x="1045690" y="2254737"/>
                    <a:pt x="1044622" y="2255916"/>
                    <a:pt x="1042598" y="2255748"/>
                  </a:cubicBezTo>
                  <a:cubicBezTo>
                    <a:pt x="1042036" y="2255748"/>
                    <a:pt x="1041643" y="2254568"/>
                    <a:pt x="1040969" y="2253726"/>
                  </a:cubicBezTo>
                  <a:cubicBezTo>
                    <a:pt x="1041980" y="2252771"/>
                    <a:pt x="1043048" y="2251816"/>
                    <a:pt x="1044060" y="2250805"/>
                  </a:cubicBezTo>
                  <a:close/>
                  <a:moveTo>
                    <a:pt x="1054626" y="2012769"/>
                  </a:moveTo>
                  <a:cubicBezTo>
                    <a:pt x="1055581" y="2012881"/>
                    <a:pt x="1056761" y="2015240"/>
                    <a:pt x="1056818" y="2016644"/>
                  </a:cubicBezTo>
                  <a:cubicBezTo>
                    <a:pt x="1056874" y="2019284"/>
                    <a:pt x="1055469" y="2021587"/>
                    <a:pt x="1052546" y="2021082"/>
                  </a:cubicBezTo>
                  <a:cubicBezTo>
                    <a:pt x="1051591" y="2020913"/>
                    <a:pt x="1050973" y="2018610"/>
                    <a:pt x="1050186" y="2017262"/>
                  </a:cubicBezTo>
                  <a:cubicBezTo>
                    <a:pt x="1050523" y="2014566"/>
                    <a:pt x="1051816" y="2012320"/>
                    <a:pt x="1054626" y="2012769"/>
                  </a:cubicBezTo>
                  <a:close/>
                  <a:moveTo>
                    <a:pt x="1041193" y="3235414"/>
                  </a:moveTo>
                  <a:cubicBezTo>
                    <a:pt x="1041643" y="3234010"/>
                    <a:pt x="1043105" y="3232493"/>
                    <a:pt x="1044453" y="3231988"/>
                  </a:cubicBezTo>
                  <a:cubicBezTo>
                    <a:pt x="1046308" y="3231258"/>
                    <a:pt x="1047825" y="3232774"/>
                    <a:pt x="1047151" y="3234628"/>
                  </a:cubicBezTo>
                  <a:cubicBezTo>
                    <a:pt x="1046702" y="3236032"/>
                    <a:pt x="1044959" y="3236930"/>
                    <a:pt x="1043610" y="3238222"/>
                  </a:cubicBezTo>
                  <a:cubicBezTo>
                    <a:pt x="1041924" y="3238391"/>
                    <a:pt x="1040575" y="3237323"/>
                    <a:pt x="1041193" y="3235358"/>
                  </a:cubicBezTo>
                  <a:close/>
                  <a:moveTo>
                    <a:pt x="1040519" y="2435875"/>
                  </a:moveTo>
                  <a:cubicBezTo>
                    <a:pt x="1041475" y="2434134"/>
                    <a:pt x="1043217" y="2433685"/>
                    <a:pt x="1044341" y="2435258"/>
                  </a:cubicBezTo>
                  <a:cubicBezTo>
                    <a:pt x="1044959" y="2436156"/>
                    <a:pt x="1044341" y="2438066"/>
                    <a:pt x="1044228" y="2439470"/>
                  </a:cubicBezTo>
                  <a:cubicBezTo>
                    <a:pt x="1042486" y="2440650"/>
                    <a:pt x="1041138" y="2440257"/>
                    <a:pt x="1040463" y="2438235"/>
                  </a:cubicBezTo>
                  <a:cubicBezTo>
                    <a:pt x="1040238" y="2437505"/>
                    <a:pt x="1040238" y="2436494"/>
                    <a:pt x="1040575" y="2435875"/>
                  </a:cubicBezTo>
                  <a:close/>
                  <a:moveTo>
                    <a:pt x="1026975" y="4346848"/>
                  </a:moveTo>
                  <a:cubicBezTo>
                    <a:pt x="1027986" y="4345725"/>
                    <a:pt x="1028885" y="4343927"/>
                    <a:pt x="1030122" y="4343647"/>
                  </a:cubicBezTo>
                  <a:cubicBezTo>
                    <a:pt x="1032482" y="4343029"/>
                    <a:pt x="1035236" y="4343534"/>
                    <a:pt x="1034337" y="4347073"/>
                  </a:cubicBezTo>
                  <a:cubicBezTo>
                    <a:pt x="1034056" y="4348140"/>
                    <a:pt x="1031752" y="4348645"/>
                    <a:pt x="1030347" y="4349432"/>
                  </a:cubicBezTo>
                  <a:cubicBezTo>
                    <a:pt x="1029222" y="4348589"/>
                    <a:pt x="1028098" y="4347747"/>
                    <a:pt x="1026918" y="4346904"/>
                  </a:cubicBezTo>
                  <a:close/>
                  <a:moveTo>
                    <a:pt x="1013430" y="2198289"/>
                  </a:moveTo>
                  <a:cubicBezTo>
                    <a:pt x="1008597" y="2197840"/>
                    <a:pt x="1005225" y="2195368"/>
                    <a:pt x="1005281" y="2189021"/>
                  </a:cubicBezTo>
                  <a:cubicBezTo>
                    <a:pt x="1008428" y="2180596"/>
                    <a:pt x="1013936" y="2173744"/>
                    <a:pt x="1023715" y="2173014"/>
                  </a:cubicBezTo>
                  <a:cubicBezTo>
                    <a:pt x="1028885" y="2172620"/>
                    <a:pt x="1031021" y="2177226"/>
                    <a:pt x="1030909" y="2182281"/>
                  </a:cubicBezTo>
                  <a:cubicBezTo>
                    <a:pt x="1030684" y="2191886"/>
                    <a:pt x="1022816" y="2199131"/>
                    <a:pt x="1013430" y="2198289"/>
                  </a:cubicBezTo>
                  <a:close/>
                  <a:moveTo>
                    <a:pt x="1011800" y="1226992"/>
                  </a:moveTo>
                  <a:cubicBezTo>
                    <a:pt x="1008822" y="1227160"/>
                    <a:pt x="1007641" y="1224464"/>
                    <a:pt x="1008315" y="1221656"/>
                  </a:cubicBezTo>
                  <a:cubicBezTo>
                    <a:pt x="1009215" y="1218005"/>
                    <a:pt x="1011687" y="1215646"/>
                    <a:pt x="1015341" y="1215196"/>
                  </a:cubicBezTo>
                  <a:cubicBezTo>
                    <a:pt x="1018094" y="1214859"/>
                    <a:pt x="1020118" y="1216207"/>
                    <a:pt x="1020736" y="1219634"/>
                  </a:cubicBezTo>
                  <a:cubicBezTo>
                    <a:pt x="1019499" y="1223958"/>
                    <a:pt x="1016296" y="1226711"/>
                    <a:pt x="1011800" y="1226935"/>
                  </a:cubicBezTo>
                  <a:close/>
                  <a:moveTo>
                    <a:pt x="1018319" y="4700982"/>
                  </a:moveTo>
                  <a:cubicBezTo>
                    <a:pt x="1020961" y="4700139"/>
                    <a:pt x="1022928" y="4701936"/>
                    <a:pt x="1023658" y="4704520"/>
                  </a:cubicBezTo>
                  <a:cubicBezTo>
                    <a:pt x="1024445" y="4707104"/>
                    <a:pt x="1023602" y="4709350"/>
                    <a:pt x="1021691" y="4710305"/>
                  </a:cubicBezTo>
                  <a:cubicBezTo>
                    <a:pt x="1018094" y="4711316"/>
                    <a:pt x="1016577" y="4709407"/>
                    <a:pt x="1015791" y="4706992"/>
                  </a:cubicBezTo>
                  <a:cubicBezTo>
                    <a:pt x="1014947" y="4704408"/>
                    <a:pt x="1015622" y="4701824"/>
                    <a:pt x="1018319" y="4700982"/>
                  </a:cubicBezTo>
                  <a:close/>
                  <a:moveTo>
                    <a:pt x="1000503" y="3020519"/>
                  </a:moveTo>
                  <a:cubicBezTo>
                    <a:pt x="1011238" y="3020013"/>
                    <a:pt x="1016689" y="3024169"/>
                    <a:pt x="1018769" y="3032707"/>
                  </a:cubicBezTo>
                  <a:cubicBezTo>
                    <a:pt x="1019387" y="3035347"/>
                    <a:pt x="1017589" y="3038380"/>
                    <a:pt x="1015004" y="3038211"/>
                  </a:cubicBezTo>
                  <a:cubicBezTo>
                    <a:pt x="1006067" y="3037593"/>
                    <a:pt x="1002415" y="3031246"/>
                    <a:pt x="1000503" y="3020462"/>
                  </a:cubicBezTo>
                  <a:close/>
                  <a:moveTo>
                    <a:pt x="997525" y="1988168"/>
                  </a:moveTo>
                  <a:cubicBezTo>
                    <a:pt x="1001403" y="1988729"/>
                    <a:pt x="1003313" y="1991762"/>
                    <a:pt x="1003201" y="1995638"/>
                  </a:cubicBezTo>
                  <a:cubicBezTo>
                    <a:pt x="1003145" y="1998615"/>
                    <a:pt x="1001178" y="2000749"/>
                    <a:pt x="998256" y="2000300"/>
                  </a:cubicBezTo>
                  <a:cubicBezTo>
                    <a:pt x="994377" y="1999682"/>
                    <a:pt x="992636" y="1996761"/>
                    <a:pt x="992467" y="1992830"/>
                  </a:cubicBezTo>
                  <a:cubicBezTo>
                    <a:pt x="992860" y="1989797"/>
                    <a:pt x="994659" y="1987775"/>
                    <a:pt x="997525" y="1988168"/>
                  </a:cubicBezTo>
                  <a:close/>
                  <a:moveTo>
                    <a:pt x="991680" y="1753951"/>
                  </a:moveTo>
                  <a:cubicBezTo>
                    <a:pt x="989713" y="1754344"/>
                    <a:pt x="988532" y="1753221"/>
                    <a:pt x="988588" y="1751199"/>
                  </a:cubicBezTo>
                  <a:cubicBezTo>
                    <a:pt x="988588" y="1750525"/>
                    <a:pt x="989263" y="1749345"/>
                    <a:pt x="989825" y="1749233"/>
                  </a:cubicBezTo>
                  <a:cubicBezTo>
                    <a:pt x="991792" y="1748840"/>
                    <a:pt x="992860" y="1749907"/>
                    <a:pt x="992972" y="1751929"/>
                  </a:cubicBezTo>
                  <a:cubicBezTo>
                    <a:pt x="992579" y="1752603"/>
                    <a:pt x="992242" y="1753783"/>
                    <a:pt x="991680" y="1753895"/>
                  </a:cubicBezTo>
                  <a:close/>
                  <a:moveTo>
                    <a:pt x="996906" y="1860500"/>
                  </a:moveTo>
                  <a:cubicBezTo>
                    <a:pt x="997637" y="1859152"/>
                    <a:pt x="998031" y="1857130"/>
                    <a:pt x="999098" y="1856624"/>
                  </a:cubicBezTo>
                  <a:cubicBezTo>
                    <a:pt x="1001684" y="1855501"/>
                    <a:pt x="1004044" y="1856512"/>
                    <a:pt x="1004325" y="1859601"/>
                  </a:cubicBezTo>
                  <a:cubicBezTo>
                    <a:pt x="1004382" y="1860500"/>
                    <a:pt x="1002246" y="1861567"/>
                    <a:pt x="1001121" y="1862578"/>
                  </a:cubicBezTo>
                  <a:cubicBezTo>
                    <a:pt x="999716" y="1861904"/>
                    <a:pt x="998311" y="1861174"/>
                    <a:pt x="996906" y="1860500"/>
                  </a:cubicBezTo>
                  <a:close/>
                  <a:moveTo>
                    <a:pt x="982463" y="3683627"/>
                  </a:moveTo>
                  <a:cubicBezTo>
                    <a:pt x="989937" y="3684469"/>
                    <a:pt x="997974" y="3684245"/>
                    <a:pt x="1002246" y="3693962"/>
                  </a:cubicBezTo>
                  <a:cubicBezTo>
                    <a:pt x="992298" y="3695703"/>
                    <a:pt x="986509" y="3691434"/>
                    <a:pt x="982463" y="3683627"/>
                  </a:cubicBezTo>
                  <a:close/>
                  <a:moveTo>
                    <a:pt x="965490" y="5145375"/>
                  </a:moveTo>
                  <a:cubicBezTo>
                    <a:pt x="968637" y="5148296"/>
                    <a:pt x="970997" y="5149756"/>
                    <a:pt x="972346" y="5151891"/>
                  </a:cubicBezTo>
                  <a:cubicBezTo>
                    <a:pt x="976899" y="5158912"/>
                    <a:pt x="986959" y="5162787"/>
                    <a:pt x="984542" y="5173740"/>
                  </a:cubicBezTo>
                  <a:cubicBezTo>
                    <a:pt x="984317" y="5174807"/>
                    <a:pt x="981563" y="5176211"/>
                    <a:pt x="980271" y="5175987"/>
                  </a:cubicBezTo>
                  <a:cubicBezTo>
                    <a:pt x="970099" y="5174077"/>
                    <a:pt x="967682" y="5164697"/>
                    <a:pt x="963860" y="5156833"/>
                  </a:cubicBezTo>
                  <a:cubicBezTo>
                    <a:pt x="962343" y="5153744"/>
                    <a:pt x="960713" y="5150206"/>
                    <a:pt x="965433" y="5145375"/>
                  </a:cubicBezTo>
                  <a:close/>
                  <a:moveTo>
                    <a:pt x="971504" y="2921103"/>
                  </a:moveTo>
                  <a:cubicBezTo>
                    <a:pt x="972178" y="2927562"/>
                    <a:pt x="969255" y="2931101"/>
                    <a:pt x="966895" y="2934695"/>
                  </a:cubicBezTo>
                  <a:cubicBezTo>
                    <a:pt x="964872" y="2937728"/>
                    <a:pt x="961556" y="2940874"/>
                    <a:pt x="958240" y="2938683"/>
                  </a:cubicBezTo>
                  <a:cubicBezTo>
                    <a:pt x="953013" y="2935257"/>
                    <a:pt x="956272" y="2930764"/>
                    <a:pt x="958914" y="2927281"/>
                  </a:cubicBezTo>
                  <a:cubicBezTo>
                    <a:pt x="961556" y="2923743"/>
                    <a:pt x="964815" y="2920710"/>
                    <a:pt x="971560" y="2921103"/>
                  </a:cubicBezTo>
                  <a:close/>
                  <a:moveTo>
                    <a:pt x="956048" y="2762768"/>
                  </a:moveTo>
                  <a:cubicBezTo>
                    <a:pt x="955205" y="2761532"/>
                    <a:pt x="953575" y="2760297"/>
                    <a:pt x="953631" y="2759117"/>
                  </a:cubicBezTo>
                  <a:cubicBezTo>
                    <a:pt x="953800" y="2756477"/>
                    <a:pt x="955598" y="2754512"/>
                    <a:pt x="958352" y="2755073"/>
                  </a:cubicBezTo>
                  <a:cubicBezTo>
                    <a:pt x="959420" y="2755298"/>
                    <a:pt x="960881" y="2757376"/>
                    <a:pt x="960825" y="2758555"/>
                  </a:cubicBezTo>
                  <a:cubicBezTo>
                    <a:pt x="960713" y="2761251"/>
                    <a:pt x="958914" y="2762824"/>
                    <a:pt x="956048" y="2762712"/>
                  </a:cubicBezTo>
                  <a:close/>
                  <a:moveTo>
                    <a:pt x="973246" y="2877180"/>
                  </a:moveTo>
                  <a:cubicBezTo>
                    <a:pt x="972909" y="2878416"/>
                    <a:pt x="971054" y="2879202"/>
                    <a:pt x="969817" y="2880213"/>
                  </a:cubicBezTo>
                  <a:cubicBezTo>
                    <a:pt x="968694" y="2879202"/>
                    <a:pt x="966726" y="2878304"/>
                    <a:pt x="966614" y="2877180"/>
                  </a:cubicBezTo>
                  <a:cubicBezTo>
                    <a:pt x="966333" y="2873979"/>
                    <a:pt x="968525" y="2872687"/>
                    <a:pt x="971222" y="2873473"/>
                  </a:cubicBezTo>
                  <a:cubicBezTo>
                    <a:pt x="972234" y="2873754"/>
                    <a:pt x="973527" y="2876169"/>
                    <a:pt x="973246" y="2877180"/>
                  </a:cubicBezTo>
                  <a:close/>
                  <a:moveTo>
                    <a:pt x="969030" y="2019734"/>
                  </a:moveTo>
                  <a:cubicBezTo>
                    <a:pt x="968019" y="2019734"/>
                    <a:pt x="966389" y="2017655"/>
                    <a:pt x="966164" y="2016307"/>
                  </a:cubicBezTo>
                  <a:cubicBezTo>
                    <a:pt x="965940" y="2015016"/>
                    <a:pt x="967176" y="2013443"/>
                    <a:pt x="967738" y="2012039"/>
                  </a:cubicBezTo>
                  <a:cubicBezTo>
                    <a:pt x="969030" y="2012881"/>
                    <a:pt x="970941" y="2013387"/>
                    <a:pt x="971504" y="2014566"/>
                  </a:cubicBezTo>
                  <a:cubicBezTo>
                    <a:pt x="972796" y="2017038"/>
                    <a:pt x="972346" y="2019677"/>
                    <a:pt x="969030" y="2019734"/>
                  </a:cubicBezTo>
                  <a:close/>
                  <a:moveTo>
                    <a:pt x="959420" y="4810451"/>
                  </a:moveTo>
                  <a:cubicBezTo>
                    <a:pt x="959982" y="4810451"/>
                    <a:pt x="960600" y="4811350"/>
                    <a:pt x="961218" y="4811799"/>
                  </a:cubicBezTo>
                  <a:cubicBezTo>
                    <a:pt x="961725" y="4813933"/>
                    <a:pt x="960938" y="4815281"/>
                    <a:pt x="958802" y="4815338"/>
                  </a:cubicBezTo>
                  <a:cubicBezTo>
                    <a:pt x="958240" y="4815338"/>
                    <a:pt x="957228" y="4814551"/>
                    <a:pt x="957059" y="4813933"/>
                  </a:cubicBezTo>
                  <a:cubicBezTo>
                    <a:pt x="956441" y="4811855"/>
                    <a:pt x="957341" y="4810507"/>
                    <a:pt x="959420" y="4810451"/>
                  </a:cubicBezTo>
                  <a:close/>
                  <a:moveTo>
                    <a:pt x="956048" y="3898129"/>
                  </a:moveTo>
                  <a:cubicBezTo>
                    <a:pt x="959476" y="3908689"/>
                    <a:pt x="964366" y="3915766"/>
                    <a:pt x="955149" y="3925258"/>
                  </a:cubicBezTo>
                  <a:cubicBezTo>
                    <a:pt x="950540" y="3914811"/>
                    <a:pt x="952339" y="3908015"/>
                    <a:pt x="956048" y="3898129"/>
                  </a:cubicBezTo>
                  <a:close/>
                  <a:moveTo>
                    <a:pt x="950596" y="2896389"/>
                  </a:moveTo>
                  <a:cubicBezTo>
                    <a:pt x="947842" y="2896445"/>
                    <a:pt x="946044" y="2894424"/>
                    <a:pt x="945875" y="2891671"/>
                  </a:cubicBezTo>
                  <a:cubicBezTo>
                    <a:pt x="945707" y="2887796"/>
                    <a:pt x="947618" y="2885156"/>
                    <a:pt x="951608" y="2885886"/>
                  </a:cubicBezTo>
                  <a:cubicBezTo>
                    <a:pt x="954193" y="2886335"/>
                    <a:pt x="955261" y="2888807"/>
                    <a:pt x="955205" y="2891503"/>
                  </a:cubicBezTo>
                  <a:cubicBezTo>
                    <a:pt x="954755" y="2894255"/>
                    <a:pt x="953238" y="2896277"/>
                    <a:pt x="950540" y="2896389"/>
                  </a:cubicBezTo>
                  <a:close/>
                  <a:moveTo>
                    <a:pt x="915920" y="2598086"/>
                  </a:moveTo>
                  <a:cubicBezTo>
                    <a:pt x="912829" y="2596570"/>
                    <a:pt x="910469" y="2594042"/>
                    <a:pt x="909850" y="2590279"/>
                  </a:cubicBezTo>
                  <a:cubicBezTo>
                    <a:pt x="910075" y="2588257"/>
                    <a:pt x="911649" y="2586796"/>
                    <a:pt x="913166" y="2587920"/>
                  </a:cubicBezTo>
                  <a:cubicBezTo>
                    <a:pt x="915864" y="2589830"/>
                    <a:pt x="918843" y="2592189"/>
                    <a:pt x="920079" y="2595109"/>
                  </a:cubicBezTo>
                  <a:cubicBezTo>
                    <a:pt x="921596" y="2598760"/>
                    <a:pt x="918393" y="2599266"/>
                    <a:pt x="915920" y="2598030"/>
                  </a:cubicBezTo>
                  <a:close/>
                  <a:moveTo>
                    <a:pt x="918674" y="2426552"/>
                  </a:moveTo>
                  <a:cubicBezTo>
                    <a:pt x="916651" y="2426833"/>
                    <a:pt x="915470" y="2425653"/>
                    <a:pt x="915695" y="2423519"/>
                  </a:cubicBezTo>
                  <a:cubicBezTo>
                    <a:pt x="915751" y="2422957"/>
                    <a:pt x="916875" y="2422452"/>
                    <a:pt x="917494" y="2421946"/>
                  </a:cubicBezTo>
                  <a:cubicBezTo>
                    <a:pt x="919517" y="2421890"/>
                    <a:pt x="920697" y="2422901"/>
                    <a:pt x="920528" y="2425035"/>
                  </a:cubicBezTo>
                  <a:cubicBezTo>
                    <a:pt x="920528" y="2425597"/>
                    <a:pt x="919404" y="2426439"/>
                    <a:pt x="918730" y="2426552"/>
                  </a:cubicBezTo>
                  <a:close/>
                  <a:moveTo>
                    <a:pt x="907602" y="3520799"/>
                  </a:moveTo>
                  <a:cubicBezTo>
                    <a:pt x="907995" y="3517822"/>
                    <a:pt x="910131" y="3515856"/>
                    <a:pt x="912997" y="3517260"/>
                  </a:cubicBezTo>
                  <a:cubicBezTo>
                    <a:pt x="916313" y="3518945"/>
                    <a:pt x="917438" y="3522596"/>
                    <a:pt x="917831" y="3526191"/>
                  </a:cubicBezTo>
                  <a:cubicBezTo>
                    <a:pt x="918168" y="3529111"/>
                    <a:pt x="917044" y="3531302"/>
                    <a:pt x="913672" y="3531246"/>
                  </a:cubicBezTo>
                  <a:cubicBezTo>
                    <a:pt x="908951" y="3529392"/>
                    <a:pt x="906983" y="3525685"/>
                    <a:pt x="907602" y="3520743"/>
                  </a:cubicBezTo>
                  <a:close/>
                  <a:moveTo>
                    <a:pt x="902600" y="3846062"/>
                  </a:moveTo>
                  <a:cubicBezTo>
                    <a:pt x="902656" y="3843647"/>
                    <a:pt x="903668" y="3840052"/>
                    <a:pt x="905298" y="3839266"/>
                  </a:cubicBezTo>
                  <a:cubicBezTo>
                    <a:pt x="908220" y="3837806"/>
                    <a:pt x="909738" y="3840783"/>
                    <a:pt x="910131" y="3843647"/>
                  </a:cubicBezTo>
                  <a:cubicBezTo>
                    <a:pt x="910469" y="3846399"/>
                    <a:pt x="910019" y="3849039"/>
                    <a:pt x="907546" y="3850780"/>
                  </a:cubicBezTo>
                  <a:cubicBezTo>
                    <a:pt x="904230" y="3851061"/>
                    <a:pt x="902488" y="3848871"/>
                    <a:pt x="902544" y="3846118"/>
                  </a:cubicBezTo>
                  <a:close/>
                  <a:moveTo>
                    <a:pt x="884784" y="4954632"/>
                  </a:moveTo>
                  <a:cubicBezTo>
                    <a:pt x="885908" y="4948510"/>
                    <a:pt x="888550" y="4942949"/>
                    <a:pt x="895799" y="4942837"/>
                  </a:cubicBezTo>
                  <a:cubicBezTo>
                    <a:pt x="900127" y="4942781"/>
                    <a:pt x="901139" y="4946881"/>
                    <a:pt x="900689" y="4950588"/>
                  </a:cubicBezTo>
                  <a:cubicBezTo>
                    <a:pt x="899903" y="4956766"/>
                    <a:pt x="899172" y="4963619"/>
                    <a:pt x="890573" y="4962664"/>
                  </a:cubicBezTo>
                  <a:cubicBezTo>
                    <a:pt x="886807" y="4962215"/>
                    <a:pt x="884897" y="4959069"/>
                    <a:pt x="884728" y="4954688"/>
                  </a:cubicBezTo>
                  <a:close/>
                  <a:moveTo>
                    <a:pt x="898609" y="2502040"/>
                  </a:moveTo>
                  <a:cubicBezTo>
                    <a:pt x="897486" y="2501310"/>
                    <a:pt x="896306" y="2500580"/>
                    <a:pt x="895181" y="2499850"/>
                  </a:cubicBezTo>
                  <a:cubicBezTo>
                    <a:pt x="896193" y="2498951"/>
                    <a:pt x="897093" y="2497940"/>
                    <a:pt x="898273" y="2497266"/>
                  </a:cubicBezTo>
                  <a:cubicBezTo>
                    <a:pt x="898609" y="2497098"/>
                    <a:pt x="899790" y="2497828"/>
                    <a:pt x="900127" y="2498389"/>
                  </a:cubicBezTo>
                  <a:cubicBezTo>
                    <a:pt x="901083" y="2500074"/>
                    <a:pt x="900521" y="2501366"/>
                    <a:pt x="898666" y="2502040"/>
                  </a:cubicBezTo>
                  <a:close/>
                  <a:moveTo>
                    <a:pt x="869947" y="4378358"/>
                  </a:moveTo>
                  <a:cubicBezTo>
                    <a:pt x="869441" y="4372460"/>
                    <a:pt x="873712" y="4371000"/>
                    <a:pt x="878433" y="4371562"/>
                  </a:cubicBezTo>
                  <a:cubicBezTo>
                    <a:pt x="882086" y="4372011"/>
                    <a:pt x="884671" y="4374258"/>
                    <a:pt x="885065" y="4378470"/>
                  </a:cubicBezTo>
                  <a:cubicBezTo>
                    <a:pt x="884335" y="4382851"/>
                    <a:pt x="881412" y="4384312"/>
                    <a:pt x="877590" y="4384143"/>
                  </a:cubicBezTo>
                  <a:cubicBezTo>
                    <a:pt x="873937" y="4383975"/>
                    <a:pt x="870228" y="4382402"/>
                    <a:pt x="869890" y="4378414"/>
                  </a:cubicBezTo>
                  <a:close/>
                  <a:moveTo>
                    <a:pt x="881749" y="3511082"/>
                  </a:moveTo>
                  <a:cubicBezTo>
                    <a:pt x="876691" y="3510127"/>
                    <a:pt x="875848" y="3505690"/>
                    <a:pt x="875286" y="3501477"/>
                  </a:cubicBezTo>
                  <a:cubicBezTo>
                    <a:pt x="875454" y="3499006"/>
                    <a:pt x="877141" y="3497433"/>
                    <a:pt x="878153" y="3498613"/>
                  </a:cubicBezTo>
                  <a:cubicBezTo>
                    <a:pt x="880344" y="3501084"/>
                    <a:pt x="881861" y="3504230"/>
                    <a:pt x="883435" y="3507262"/>
                  </a:cubicBezTo>
                  <a:cubicBezTo>
                    <a:pt x="884391" y="3509228"/>
                    <a:pt x="883435" y="3511419"/>
                    <a:pt x="881749" y="3511082"/>
                  </a:cubicBezTo>
                  <a:close/>
                  <a:moveTo>
                    <a:pt x="859943" y="5130323"/>
                  </a:moveTo>
                  <a:cubicBezTo>
                    <a:pt x="860898" y="5130491"/>
                    <a:pt x="861516" y="5132906"/>
                    <a:pt x="862247" y="5134254"/>
                  </a:cubicBezTo>
                  <a:cubicBezTo>
                    <a:pt x="861460" y="5135490"/>
                    <a:pt x="860729" y="5136670"/>
                    <a:pt x="859943" y="5137905"/>
                  </a:cubicBezTo>
                  <a:cubicBezTo>
                    <a:pt x="858819" y="5136894"/>
                    <a:pt x="857077" y="5136052"/>
                    <a:pt x="856739" y="5134816"/>
                  </a:cubicBezTo>
                  <a:cubicBezTo>
                    <a:pt x="856009" y="5132345"/>
                    <a:pt x="856627" y="5129705"/>
                    <a:pt x="859943" y="5130323"/>
                  </a:cubicBezTo>
                  <a:close/>
                  <a:moveTo>
                    <a:pt x="853929" y="4737771"/>
                  </a:moveTo>
                  <a:cubicBezTo>
                    <a:pt x="858594" y="4732154"/>
                    <a:pt x="863708" y="4732435"/>
                    <a:pt x="869103" y="4737490"/>
                  </a:cubicBezTo>
                  <a:cubicBezTo>
                    <a:pt x="865338" y="4743275"/>
                    <a:pt x="860842" y="4746027"/>
                    <a:pt x="854547" y="4742320"/>
                  </a:cubicBezTo>
                  <a:cubicBezTo>
                    <a:pt x="853704" y="4741815"/>
                    <a:pt x="853255" y="4738614"/>
                    <a:pt x="853929" y="4737771"/>
                  </a:cubicBezTo>
                  <a:close/>
                  <a:moveTo>
                    <a:pt x="835607" y="4500241"/>
                  </a:moveTo>
                  <a:cubicBezTo>
                    <a:pt x="837181" y="4498948"/>
                    <a:pt x="838923" y="4499230"/>
                    <a:pt x="839373" y="4501139"/>
                  </a:cubicBezTo>
                  <a:cubicBezTo>
                    <a:pt x="839654" y="4502319"/>
                    <a:pt x="838418" y="4503835"/>
                    <a:pt x="837856" y="4505183"/>
                  </a:cubicBezTo>
                  <a:cubicBezTo>
                    <a:pt x="836731" y="4504228"/>
                    <a:pt x="835551" y="4503386"/>
                    <a:pt x="834652" y="4502319"/>
                  </a:cubicBezTo>
                  <a:cubicBezTo>
                    <a:pt x="834427" y="4502094"/>
                    <a:pt x="835046" y="4500690"/>
                    <a:pt x="835607" y="4500241"/>
                  </a:cubicBezTo>
                  <a:close/>
                  <a:moveTo>
                    <a:pt x="830999" y="4349038"/>
                  </a:moveTo>
                  <a:cubicBezTo>
                    <a:pt x="831786" y="4347803"/>
                    <a:pt x="833247" y="4346399"/>
                    <a:pt x="834540" y="4346230"/>
                  </a:cubicBezTo>
                  <a:cubicBezTo>
                    <a:pt x="835439" y="4346062"/>
                    <a:pt x="837574" y="4347859"/>
                    <a:pt x="837518" y="4348702"/>
                  </a:cubicBezTo>
                  <a:cubicBezTo>
                    <a:pt x="837518" y="4351622"/>
                    <a:pt x="835326" y="4352689"/>
                    <a:pt x="832685" y="4352689"/>
                  </a:cubicBezTo>
                  <a:cubicBezTo>
                    <a:pt x="830718" y="4352184"/>
                    <a:pt x="829875" y="4350780"/>
                    <a:pt x="830943" y="4349038"/>
                  </a:cubicBezTo>
                  <a:close/>
                  <a:moveTo>
                    <a:pt x="807001" y="4749959"/>
                  </a:moveTo>
                  <a:cubicBezTo>
                    <a:pt x="806945" y="4748555"/>
                    <a:pt x="808237" y="4747095"/>
                    <a:pt x="808968" y="4745634"/>
                  </a:cubicBezTo>
                  <a:cubicBezTo>
                    <a:pt x="810260" y="4746421"/>
                    <a:pt x="812227" y="4746926"/>
                    <a:pt x="812621" y="4748050"/>
                  </a:cubicBezTo>
                  <a:cubicBezTo>
                    <a:pt x="813127" y="4749285"/>
                    <a:pt x="812734" y="4751869"/>
                    <a:pt x="811778" y="4752543"/>
                  </a:cubicBezTo>
                  <a:cubicBezTo>
                    <a:pt x="809080" y="4754509"/>
                    <a:pt x="807170" y="4752992"/>
                    <a:pt x="807001" y="4749903"/>
                  </a:cubicBezTo>
                  <a:close/>
                  <a:moveTo>
                    <a:pt x="812790" y="3940985"/>
                  </a:moveTo>
                  <a:cubicBezTo>
                    <a:pt x="813970" y="3941883"/>
                    <a:pt x="815206" y="3943456"/>
                    <a:pt x="815319" y="3944860"/>
                  </a:cubicBezTo>
                  <a:cubicBezTo>
                    <a:pt x="815487" y="3946938"/>
                    <a:pt x="813745" y="3947781"/>
                    <a:pt x="812003" y="3946489"/>
                  </a:cubicBezTo>
                  <a:cubicBezTo>
                    <a:pt x="810822" y="3945646"/>
                    <a:pt x="810204" y="3943961"/>
                    <a:pt x="809361" y="3942670"/>
                  </a:cubicBezTo>
                  <a:cubicBezTo>
                    <a:pt x="809699" y="3940535"/>
                    <a:pt x="811047" y="3939693"/>
                    <a:pt x="812845" y="3941041"/>
                  </a:cubicBezTo>
                  <a:close/>
                  <a:moveTo>
                    <a:pt x="810654" y="3413407"/>
                  </a:moveTo>
                  <a:cubicBezTo>
                    <a:pt x="809924" y="3413070"/>
                    <a:pt x="808799" y="3412958"/>
                    <a:pt x="808462" y="3412340"/>
                  </a:cubicBezTo>
                  <a:cubicBezTo>
                    <a:pt x="807394" y="3410430"/>
                    <a:pt x="807956" y="3408858"/>
                    <a:pt x="809924" y="3408409"/>
                  </a:cubicBezTo>
                  <a:cubicBezTo>
                    <a:pt x="810542" y="3408240"/>
                    <a:pt x="811722" y="3408802"/>
                    <a:pt x="812059" y="3409419"/>
                  </a:cubicBezTo>
                  <a:cubicBezTo>
                    <a:pt x="813127" y="3411329"/>
                    <a:pt x="812565" y="3412733"/>
                    <a:pt x="810654" y="3413407"/>
                  </a:cubicBezTo>
                  <a:close/>
                  <a:moveTo>
                    <a:pt x="785588" y="3070900"/>
                  </a:moveTo>
                  <a:cubicBezTo>
                    <a:pt x="795817" y="3079213"/>
                    <a:pt x="804247" y="3086066"/>
                    <a:pt x="812677" y="3092974"/>
                  </a:cubicBezTo>
                  <a:cubicBezTo>
                    <a:pt x="790590" y="3094097"/>
                    <a:pt x="788904" y="3092637"/>
                    <a:pt x="785588" y="3070900"/>
                  </a:cubicBezTo>
                  <a:close/>
                  <a:moveTo>
                    <a:pt x="793625" y="2475080"/>
                  </a:moveTo>
                  <a:cubicBezTo>
                    <a:pt x="784351" y="2476428"/>
                    <a:pt x="779462" y="2473002"/>
                    <a:pt x="775303" y="2468452"/>
                  </a:cubicBezTo>
                  <a:cubicBezTo>
                    <a:pt x="773336" y="2466318"/>
                    <a:pt x="773560" y="2463678"/>
                    <a:pt x="776652" y="2461600"/>
                  </a:cubicBezTo>
                  <a:cubicBezTo>
                    <a:pt x="784015" y="2461937"/>
                    <a:pt x="788230" y="2467273"/>
                    <a:pt x="793625" y="2475080"/>
                  </a:cubicBezTo>
                  <a:close/>
                  <a:moveTo>
                    <a:pt x="779911" y="2149761"/>
                  </a:moveTo>
                  <a:cubicBezTo>
                    <a:pt x="779349" y="2150828"/>
                    <a:pt x="777270" y="2151108"/>
                    <a:pt x="775921" y="2151726"/>
                  </a:cubicBezTo>
                  <a:cubicBezTo>
                    <a:pt x="773224" y="2150659"/>
                    <a:pt x="772155" y="2148525"/>
                    <a:pt x="773336" y="2145997"/>
                  </a:cubicBezTo>
                  <a:cubicBezTo>
                    <a:pt x="773842" y="2144930"/>
                    <a:pt x="776090" y="2143975"/>
                    <a:pt x="777326" y="2144256"/>
                  </a:cubicBezTo>
                  <a:cubicBezTo>
                    <a:pt x="780080" y="2144818"/>
                    <a:pt x="781148" y="2147233"/>
                    <a:pt x="779911" y="2149817"/>
                  </a:cubicBezTo>
                  <a:close/>
                  <a:moveTo>
                    <a:pt x="780193" y="2956544"/>
                  </a:moveTo>
                  <a:cubicBezTo>
                    <a:pt x="779911" y="2965475"/>
                    <a:pt x="776483" y="2970249"/>
                    <a:pt x="766479" y="2973731"/>
                  </a:cubicBezTo>
                  <a:cubicBezTo>
                    <a:pt x="767997" y="2963902"/>
                    <a:pt x="769795" y="2957948"/>
                    <a:pt x="780193" y="2956544"/>
                  </a:cubicBezTo>
                  <a:close/>
                  <a:moveTo>
                    <a:pt x="784015" y="3582246"/>
                  </a:moveTo>
                  <a:cubicBezTo>
                    <a:pt x="784689" y="3583537"/>
                    <a:pt x="785307" y="3584885"/>
                    <a:pt x="785982" y="3586233"/>
                  </a:cubicBezTo>
                  <a:cubicBezTo>
                    <a:pt x="785251" y="3586570"/>
                    <a:pt x="784015" y="3587301"/>
                    <a:pt x="783958" y="3587244"/>
                  </a:cubicBezTo>
                  <a:cubicBezTo>
                    <a:pt x="783171" y="3586009"/>
                    <a:pt x="782553" y="3584661"/>
                    <a:pt x="781934" y="3583369"/>
                  </a:cubicBezTo>
                  <a:cubicBezTo>
                    <a:pt x="782665" y="3583032"/>
                    <a:pt x="783340" y="3582639"/>
                    <a:pt x="784070" y="3582302"/>
                  </a:cubicBezTo>
                  <a:close/>
                  <a:moveTo>
                    <a:pt x="790084" y="3480359"/>
                  </a:moveTo>
                  <a:cubicBezTo>
                    <a:pt x="791377" y="3480583"/>
                    <a:pt x="792445" y="3482324"/>
                    <a:pt x="793625" y="3483391"/>
                  </a:cubicBezTo>
                  <a:cubicBezTo>
                    <a:pt x="792669" y="3484515"/>
                    <a:pt x="791770" y="3486481"/>
                    <a:pt x="790759" y="3486537"/>
                  </a:cubicBezTo>
                  <a:cubicBezTo>
                    <a:pt x="789410" y="3486649"/>
                    <a:pt x="787162" y="3485638"/>
                    <a:pt x="786600" y="3484459"/>
                  </a:cubicBezTo>
                  <a:cubicBezTo>
                    <a:pt x="784913" y="3480976"/>
                    <a:pt x="787387" y="3479909"/>
                    <a:pt x="790084" y="3480359"/>
                  </a:cubicBezTo>
                  <a:close/>
                  <a:moveTo>
                    <a:pt x="799526" y="3285739"/>
                  </a:moveTo>
                  <a:cubicBezTo>
                    <a:pt x="800538" y="3286245"/>
                    <a:pt x="801550" y="3288604"/>
                    <a:pt x="801325" y="3289784"/>
                  </a:cubicBezTo>
                  <a:cubicBezTo>
                    <a:pt x="800763" y="3292648"/>
                    <a:pt x="798402" y="3293771"/>
                    <a:pt x="795929" y="3292480"/>
                  </a:cubicBezTo>
                  <a:cubicBezTo>
                    <a:pt x="794861" y="3291918"/>
                    <a:pt x="794580" y="3289784"/>
                    <a:pt x="794074" y="3288548"/>
                  </a:cubicBezTo>
                  <a:cubicBezTo>
                    <a:pt x="794917" y="3285290"/>
                    <a:pt x="797166" y="3284560"/>
                    <a:pt x="799582" y="3285683"/>
                  </a:cubicBezTo>
                  <a:close/>
                  <a:moveTo>
                    <a:pt x="798964" y="4258553"/>
                  </a:moveTo>
                  <a:cubicBezTo>
                    <a:pt x="798964" y="4257262"/>
                    <a:pt x="800256" y="4255521"/>
                    <a:pt x="801437" y="4254847"/>
                  </a:cubicBezTo>
                  <a:cubicBezTo>
                    <a:pt x="803179" y="4253779"/>
                    <a:pt x="805090" y="4254790"/>
                    <a:pt x="805034" y="4256756"/>
                  </a:cubicBezTo>
                  <a:cubicBezTo>
                    <a:pt x="805034" y="4258048"/>
                    <a:pt x="803460" y="4259284"/>
                    <a:pt x="802617" y="4260519"/>
                  </a:cubicBezTo>
                  <a:cubicBezTo>
                    <a:pt x="800594" y="4261249"/>
                    <a:pt x="798908" y="4260575"/>
                    <a:pt x="798964" y="4258553"/>
                  </a:cubicBezTo>
                  <a:close/>
                  <a:moveTo>
                    <a:pt x="794580" y="5124313"/>
                  </a:moveTo>
                  <a:cubicBezTo>
                    <a:pt x="794468" y="5123695"/>
                    <a:pt x="794974" y="5122515"/>
                    <a:pt x="795536" y="5122178"/>
                  </a:cubicBezTo>
                  <a:cubicBezTo>
                    <a:pt x="797334" y="5121111"/>
                    <a:pt x="798683" y="5121673"/>
                    <a:pt x="799301" y="5123583"/>
                  </a:cubicBezTo>
                  <a:cubicBezTo>
                    <a:pt x="798964" y="5124313"/>
                    <a:pt x="798851" y="5125436"/>
                    <a:pt x="798289" y="5125773"/>
                  </a:cubicBezTo>
                  <a:cubicBezTo>
                    <a:pt x="796491" y="5126840"/>
                    <a:pt x="795030" y="5126279"/>
                    <a:pt x="794580" y="5124313"/>
                  </a:cubicBezTo>
                  <a:close/>
                  <a:moveTo>
                    <a:pt x="781879" y="5233839"/>
                  </a:moveTo>
                  <a:cubicBezTo>
                    <a:pt x="781598" y="5232491"/>
                    <a:pt x="782665" y="5229682"/>
                    <a:pt x="783565" y="5229457"/>
                  </a:cubicBezTo>
                  <a:cubicBezTo>
                    <a:pt x="787723" y="5228503"/>
                    <a:pt x="789690" y="5231480"/>
                    <a:pt x="790984" y="5235018"/>
                  </a:cubicBezTo>
                  <a:cubicBezTo>
                    <a:pt x="790365" y="5236535"/>
                    <a:pt x="789972" y="5239175"/>
                    <a:pt x="789072" y="5239399"/>
                  </a:cubicBezTo>
                  <a:cubicBezTo>
                    <a:pt x="784913" y="5240410"/>
                    <a:pt x="782610" y="5237602"/>
                    <a:pt x="781879" y="5233839"/>
                  </a:cubicBezTo>
                  <a:close/>
                  <a:moveTo>
                    <a:pt x="781766" y="4592916"/>
                  </a:moveTo>
                  <a:cubicBezTo>
                    <a:pt x="781598" y="4588142"/>
                    <a:pt x="783790" y="4584547"/>
                    <a:pt x="788173" y="4582862"/>
                  </a:cubicBezTo>
                  <a:cubicBezTo>
                    <a:pt x="788848" y="4582581"/>
                    <a:pt x="791320" y="4584547"/>
                    <a:pt x="791320" y="4585390"/>
                  </a:cubicBezTo>
                  <a:cubicBezTo>
                    <a:pt x="791152" y="4589939"/>
                    <a:pt x="789354" y="4593702"/>
                    <a:pt x="785026" y="4595780"/>
                  </a:cubicBezTo>
                  <a:cubicBezTo>
                    <a:pt x="783846" y="4594826"/>
                    <a:pt x="781766" y="4593927"/>
                    <a:pt x="781766" y="4592916"/>
                  </a:cubicBezTo>
                  <a:close/>
                  <a:moveTo>
                    <a:pt x="789128" y="3904139"/>
                  </a:moveTo>
                  <a:cubicBezTo>
                    <a:pt x="788230" y="3905992"/>
                    <a:pt x="785026" y="3906891"/>
                    <a:pt x="782665" y="3907565"/>
                  </a:cubicBezTo>
                  <a:cubicBezTo>
                    <a:pt x="780698" y="3908127"/>
                    <a:pt x="779518" y="3906723"/>
                    <a:pt x="779406" y="3903914"/>
                  </a:cubicBezTo>
                  <a:cubicBezTo>
                    <a:pt x="781092" y="3902791"/>
                    <a:pt x="782946" y="3900881"/>
                    <a:pt x="785195" y="3900264"/>
                  </a:cubicBezTo>
                  <a:cubicBezTo>
                    <a:pt x="787667" y="3899590"/>
                    <a:pt x="790927" y="3900488"/>
                    <a:pt x="789128" y="3904083"/>
                  </a:cubicBezTo>
                  <a:close/>
                  <a:moveTo>
                    <a:pt x="779181" y="4014732"/>
                  </a:moveTo>
                  <a:cubicBezTo>
                    <a:pt x="779406" y="4013328"/>
                    <a:pt x="780980" y="4012148"/>
                    <a:pt x="781991" y="4010913"/>
                  </a:cubicBezTo>
                  <a:cubicBezTo>
                    <a:pt x="783059" y="4011924"/>
                    <a:pt x="784126" y="4012935"/>
                    <a:pt x="785195" y="4014002"/>
                  </a:cubicBezTo>
                  <a:cubicBezTo>
                    <a:pt x="784183" y="4015237"/>
                    <a:pt x="783171" y="4016473"/>
                    <a:pt x="782103" y="4017765"/>
                  </a:cubicBezTo>
                  <a:cubicBezTo>
                    <a:pt x="781036" y="4016754"/>
                    <a:pt x="779013" y="4015574"/>
                    <a:pt x="779181" y="4014788"/>
                  </a:cubicBezTo>
                  <a:close/>
                  <a:moveTo>
                    <a:pt x="773729" y="3834211"/>
                  </a:moveTo>
                  <a:cubicBezTo>
                    <a:pt x="772886" y="3825225"/>
                    <a:pt x="782665" y="3812924"/>
                    <a:pt x="790534" y="3813373"/>
                  </a:cubicBezTo>
                  <a:cubicBezTo>
                    <a:pt x="796322" y="3813710"/>
                    <a:pt x="800481" y="3817305"/>
                    <a:pt x="801212" y="3823371"/>
                  </a:cubicBezTo>
                  <a:cubicBezTo>
                    <a:pt x="801943" y="3829268"/>
                    <a:pt x="787892" y="3840783"/>
                    <a:pt x="780305" y="3841007"/>
                  </a:cubicBezTo>
                  <a:cubicBezTo>
                    <a:pt x="776034" y="3840895"/>
                    <a:pt x="774067" y="3838030"/>
                    <a:pt x="773673" y="3834211"/>
                  </a:cubicBezTo>
                  <a:close/>
                  <a:moveTo>
                    <a:pt x="737142" y="5197723"/>
                  </a:moveTo>
                  <a:cubicBezTo>
                    <a:pt x="738603" y="5193791"/>
                    <a:pt x="742088" y="5192387"/>
                    <a:pt x="745572" y="5193454"/>
                  </a:cubicBezTo>
                  <a:cubicBezTo>
                    <a:pt x="755127" y="5196375"/>
                    <a:pt x="762040" y="5202834"/>
                    <a:pt x="768727" y="5214180"/>
                  </a:cubicBezTo>
                  <a:cubicBezTo>
                    <a:pt x="754733" y="5217101"/>
                    <a:pt x="747595" y="5209462"/>
                    <a:pt x="739559" y="5204744"/>
                  </a:cubicBezTo>
                  <a:cubicBezTo>
                    <a:pt x="737254" y="5203396"/>
                    <a:pt x="736131" y="5200475"/>
                    <a:pt x="737142" y="5197723"/>
                  </a:cubicBezTo>
                  <a:close/>
                  <a:moveTo>
                    <a:pt x="756476" y="3861508"/>
                  </a:moveTo>
                  <a:cubicBezTo>
                    <a:pt x="756476" y="3861508"/>
                    <a:pt x="754621" y="3860947"/>
                    <a:pt x="754621" y="3860722"/>
                  </a:cubicBezTo>
                  <a:cubicBezTo>
                    <a:pt x="754677" y="3859430"/>
                    <a:pt x="755071" y="3858138"/>
                    <a:pt x="755407" y="3856902"/>
                  </a:cubicBezTo>
                  <a:cubicBezTo>
                    <a:pt x="756644" y="3857352"/>
                    <a:pt x="757824" y="3857858"/>
                    <a:pt x="759061" y="3858307"/>
                  </a:cubicBezTo>
                  <a:cubicBezTo>
                    <a:pt x="758218" y="3859430"/>
                    <a:pt x="757487" y="3860610"/>
                    <a:pt x="756476" y="3861508"/>
                  </a:cubicBezTo>
                  <a:close/>
                  <a:moveTo>
                    <a:pt x="739221" y="4127460"/>
                  </a:moveTo>
                  <a:cubicBezTo>
                    <a:pt x="738884" y="4126729"/>
                    <a:pt x="738547" y="4125999"/>
                    <a:pt x="738210" y="4125269"/>
                  </a:cubicBezTo>
                  <a:cubicBezTo>
                    <a:pt x="739503" y="4124595"/>
                    <a:pt x="740739" y="4123921"/>
                    <a:pt x="742031" y="4123247"/>
                  </a:cubicBezTo>
                  <a:cubicBezTo>
                    <a:pt x="742369" y="4123977"/>
                    <a:pt x="743100" y="4125269"/>
                    <a:pt x="742987" y="4125325"/>
                  </a:cubicBezTo>
                  <a:cubicBezTo>
                    <a:pt x="741807" y="4126111"/>
                    <a:pt x="740514" y="4126729"/>
                    <a:pt x="739221" y="4127403"/>
                  </a:cubicBezTo>
                  <a:close/>
                  <a:moveTo>
                    <a:pt x="735962" y="2669811"/>
                  </a:moveTo>
                  <a:cubicBezTo>
                    <a:pt x="733995" y="2670036"/>
                    <a:pt x="732814" y="2668857"/>
                    <a:pt x="732983" y="2666779"/>
                  </a:cubicBezTo>
                  <a:cubicBezTo>
                    <a:pt x="732983" y="2666217"/>
                    <a:pt x="734163" y="2665767"/>
                    <a:pt x="734782" y="2665262"/>
                  </a:cubicBezTo>
                  <a:cubicBezTo>
                    <a:pt x="736805" y="2665262"/>
                    <a:pt x="737929" y="2666273"/>
                    <a:pt x="737760" y="2668351"/>
                  </a:cubicBezTo>
                  <a:cubicBezTo>
                    <a:pt x="737760" y="2668913"/>
                    <a:pt x="736636" y="2669699"/>
                    <a:pt x="735962" y="2669811"/>
                  </a:cubicBezTo>
                  <a:close/>
                  <a:moveTo>
                    <a:pt x="736187" y="2848535"/>
                  </a:moveTo>
                  <a:cubicBezTo>
                    <a:pt x="736187" y="2849153"/>
                    <a:pt x="735344" y="2849771"/>
                    <a:pt x="734894" y="2850388"/>
                  </a:cubicBezTo>
                  <a:cubicBezTo>
                    <a:pt x="732814" y="2850894"/>
                    <a:pt x="731578" y="2850108"/>
                    <a:pt x="731522" y="2847973"/>
                  </a:cubicBezTo>
                  <a:cubicBezTo>
                    <a:pt x="731522" y="2847355"/>
                    <a:pt x="732252" y="2846401"/>
                    <a:pt x="732870" y="2846176"/>
                  </a:cubicBezTo>
                  <a:cubicBezTo>
                    <a:pt x="734838" y="2845502"/>
                    <a:pt x="736187" y="2846401"/>
                    <a:pt x="736243" y="2848535"/>
                  </a:cubicBezTo>
                  <a:close/>
                  <a:moveTo>
                    <a:pt x="735175" y="5332356"/>
                  </a:moveTo>
                  <a:cubicBezTo>
                    <a:pt x="733377" y="5333423"/>
                    <a:pt x="731915" y="5332861"/>
                    <a:pt x="731522" y="5330895"/>
                  </a:cubicBezTo>
                  <a:cubicBezTo>
                    <a:pt x="731409" y="5330277"/>
                    <a:pt x="731915" y="5329098"/>
                    <a:pt x="732477" y="5328761"/>
                  </a:cubicBezTo>
                  <a:cubicBezTo>
                    <a:pt x="734276" y="5327694"/>
                    <a:pt x="735624" y="5328312"/>
                    <a:pt x="736243" y="5330165"/>
                  </a:cubicBezTo>
                  <a:cubicBezTo>
                    <a:pt x="735906" y="5330895"/>
                    <a:pt x="735793" y="5331963"/>
                    <a:pt x="735231" y="5332299"/>
                  </a:cubicBezTo>
                  <a:close/>
                  <a:moveTo>
                    <a:pt x="732028" y="5444746"/>
                  </a:moveTo>
                  <a:cubicBezTo>
                    <a:pt x="732590" y="5444746"/>
                    <a:pt x="733377" y="5445925"/>
                    <a:pt x="733433" y="5446599"/>
                  </a:cubicBezTo>
                  <a:cubicBezTo>
                    <a:pt x="733657" y="5448677"/>
                    <a:pt x="732534" y="5449857"/>
                    <a:pt x="730510" y="5449632"/>
                  </a:cubicBezTo>
                  <a:cubicBezTo>
                    <a:pt x="729948" y="5449632"/>
                    <a:pt x="729498" y="5448397"/>
                    <a:pt x="729049" y="5447779"/>
                  </a:cubicBezTo>
                  <a:cubicBezTo>
                    <a:pt x="729049" y="5445701"/>
                    <a:pt x="730004" y="5444521"/>
                    <a:pt x="732084" y="5444690"/>
                  </a:cubicBezTo>
                  <a:close/>
                  <a:moveTo>
                    <a:pt x="726970" y="5502879"/>
                  </a:moveTo>
                  <a:cubicBezTo>
                    <a:pt x="726801" y="5501643"/>
                    <a:pt x="727925" y="5499453"/>
                    <a:pt x="729049" y="5498947"/>
                  </a:cubicBezTo>
                  <a:cubicBezTo>
                    <a:pt x="731578" y="5497768"/>
                    <a:pt x="733545" y="5499060"/>
                    <a:pt x="734388" y="5501924"/>
                  </a:cubicBezTo>
                  <a:cubicBezTo>
                    <a:pt x="733714" y="5503272"/>
                    <a:pt x="733321" y="5505407"/>
                    <a:pt x="732252" y="5505912"/>
                  </a:cubicBezTo>
                  <a:cubicBezTo>
                    <a:pt x="729667" y="5507091"/>
                    <a:pt x="727419" y="5505743"/>
                    <a:pt x="727026" y="5502935"/>
                  </a:cubicBezTo>
                  <a:close/>
                  <a:moveTo>
                    <a:pt x="725283" y="3629426"/>
                  </a:moveTo>
                  <a:cubicBezTo>
                    <a:pt x="724609" y="3627348"/>
                    <a:pt x="725508" y="3626000"/>
                    <a:pt x="727588" y="3625887"/>
                  </a:cubicBezTo>
                  <a:cubicBezTo>
                    <a:pt x="728150" y="3625887"/>
                    <a:pt x="728768" y="3626786"/>
                    <a:pt x="729386" y="3627236"/>
                  </a:cubicBezTo>
                  <a:cubicBezTo>
                    <a:pt x="729892" y="3629370"/>
                    <a:pt x="729105" y="3630718"/>
                    <a:pt x="727026" y="3630774"/>
                  </a:cubicBezTo>
                  <a:cubicBezTo>
                    <a:pt x="726463" y="3630774"/>
                    <a:pt x="725452" y="3629988"/>
                    <a:pt x="725283" y="3629370"/>
                  </a:cubicBezTo>
                  <a:close/>
                  <a:moveTo>
                    <a:pt x="728037" y="1103536"/>
                  </a:moveTo>
                  <a:cubicBezTo>
                    <a:pt x="726014" y="1104042"/>
                    <a:pt x="724890" y="1102918"/>
                    <a:pt x="725227" y="1100840"/>
                  </a:cubicBezTo>
                  <a:cubicBezTo>
                    <a:pt x="725340" y="1100110"/>
                    <a:pt x="726014" y="1099043"/>
                    <a:pt x="726632" y="1098931"/>
                  </a:cubicBezTo>
                  <a:cubicBezTo>
                    <a:pt x="728655" y="1098425"/>
                    <a:pt x="729667" y="1099492"/>
                    <a:pt x="729498" y="1101627"/>
                  </a:cubicBezTo>
                  <a:cubicBezTo>
                    <a:pt x="729049" y="1102301"/>
                    <a:pt x="728655" y="1103424"/>
                    <a:pt x="728037" y="1103536"/>
                  </a:cubicBezTo>
                  <a:close/>
                  <a:moveTo>
                    <a:pt x="722305" y="3926494"/>
                  </a:moveTo>
                  <a:cubicBezTo>
                    <a:pt x="722923" y="3926157"/>
                    <a:pt x="724160" y="3926044"/>
                    <a:pt x="724665" y="3926437"/>
                  </a:cubicBezTo>
                  <a:cubicBezTo>
                    <a:pt x="726295" y="3927785"/>
                    <a:pt x="726070" y="3929302"/>
                    <a:pt x="724216" y="3930594"/>
                  </a:cubicBezTo>
                  <a:cubicBezTo>
                    <a:pt x="723541" y="3930594"/>
                    <a:pt x="722473" y="3930931"/>
                    <a:pt x="721968" y="3930538"/>
                  </a:cubicBezTo>
                  <a:cubicBezTo>
                    <a:pt x="720338" y="3929134"/>
                    <a:pt x="720506" y="3927561"/>
                    <a:pt x="722361" y="3926550"/>
                  </a:cubicBezTo>
                  <a:close/>
                  <a:moveTo>
                    <a:pt x="695665" y="2697389"/>
                  </a:moveTo>
                  <a:cubicBezTo>
                    <a:pt x="695328" y="2692447"/>
                    <a:pt x="699543" y="2692391"/>
                    <a:pt x="702915" y="2692447"/>
                  </a:cubicBezTo>
                  <a:cubicBezTo>
                    <a:pt x="706175" y="2692447"/>
                    <a:pt x="710727" y="2691885"/>
                    <a:pt x="710727" y="2696828"/>
                  </a:cubicBezTo>
                  <a:cubicBezTo>
                    <a:pt x="710727" y="2700872"/>
                    <a:pt x="706793" y="2702164"/>
                    <a:pt x="703308" y="2702894"/>
                  </a:cubicBezTo>
                  <a:cubicBezTo>
                    <a:pt x="699431" y="2703006"/>
                    <a:pt x="695946" y="2701546"/>
                    <a:pt x="695665" y="2697446"/>
                  </a:cubicBezTo>
                  <a:close/>
                  <a:moveTo>
                    <a:pt x="697182" y="2949692"/>
                  </a:moveTo>
                  <a:cubicBezTo>
                    <a:pt x="698981" y="2948625"/>
                    <a:pt x="700330" y="2949186"/>
                    <a:pt x="700948" y="2951096"/>
                  </a:cubicBezTo>
                  <a:cubicBezTo>
                    <a:pt x="700611" y="2951826"/>
                    <a:pt x="700498" y="2952950"/>
                    <a:pt x="699936" y="2953287"/>
                  </a:cubicBezTo>
                  <a:cubicBezTo>
                    <a:pt x="698138" y="2954354"/>
                    <a:pt x="696677" y="2953792"/>
                    <a:pt x="696227" y="2951882"/>
                  </a:cubicBezTo>
                  <a:cubicBezTo>
                    <a:pt x="696059" y="2951265"/>
                    <a:pt x="696621" y="2950085"/>
                    <a:pt x="697182" y="2949748"/>
                  </a:cubicBezTo>
                  <a:close/>
                  <a:moveTo>
                    <a:pt x="704657" y="2843312"/>
                  </a:moveTo>
                  <a:cubicBezTo>
                    <a:pt x="705276" y="2843143"/>
                    <a:pt x="706400" y="2843705"/>
                    <a:pt x="706737" y="2844323"/>
                  </a:cubicBezTo>
                  <a:cubicBezTo>
                    <a:pt x="707805" y="2846176"/>
                    <a:pt x="707243" y="2847580"/>
                    <a:pt x="705388" y="2848254"/>
                  </a:cubicBezTo>
                  <a:cubicBezTo>
                    <a:pt x="704657" y="2847917"/>
                    <a:pt x="703590" y="2847805"/>
                    <a:pt x="703252" y="2847187"/>
                  </a:cubicBezTo>
                  <a:cubicBezTo>
                    <a:pt x="702185" y="2845334"/>
                    <a:pt x="702746" y="2843817"/>
                    <a:pt x="704657" y="2843368"/>
                  </a:cubicBezTo>
                  <a:close/>
                  <a:moveTo>
                    <a:pt x="709884" y="1617465"/>
                  </a:moveTo>
                  <a:cubicBezTo>
                    <a:pt x="719494" y="1623643"/>
                    <a:pt x="722586" y="1630271"/>
                    <a:pt x="723091" y="1642010"/>
                  </a:cubicBezTo>
                  <a:cubicBezTo>
                    <a:pt x="713144" y="1635607"/>
                    <a:pt x="708928" y="1629597"/>
                    <a:pt x="709884" y="1617465"/>
                  </a:cubicBezTo>
                  <a:close/>
                  <a:moveTo>
                    <a:pt x="713369" y="4290344"/>
                  </a:moveTo>
                  <a:cubicBezTo>
                    <a:pt x="713930" y="4289839"/>
                    <a:pt x="714549" y="4288940"/>
                    <a:pt x="715111" y="4288940"/>
                  </a:cubicBezTo>
                  <a:cubicBezTo>
                    <a:pt x="717191" y="4288940"/>
                    <a:pt x="718146" y="4290288"/>
                    <a:pt x="717527" y="4292366"/>
                  </a:cubicBezTo>
                  <a:cubicBezTo>
                    <a:pt x="717359" y="4292984"/>
                    <a:pt x="716404" y="4293770"/>
                    <a:pt x="715842" y="4293770"/>
                  </a:cubicBezTo>
                  <a:cubicBezTo>
                    <a:pt x="713762" y="4293770"/>
                    <a:pt x="712919" y="4292478"/>
                    <a:pt x="713369" y="4290344"/>
                  </a:cubicBezTo>
                  <a:close/>
                  <a:moveTo>
                    <a:pt x="719944" y="2930932"/>
                  </a:moveTo>
                  <a:cubicBezTo>
                    <a:pt x="719045" y="2929865"/>
                    <a:pt x="718089" y="2928798"/>
                    <a:pt x="717191" y="2927731"/>
                  </a:cubicBezTo>
                  <a:cubicBezTo>
                    <a:pt x="717809" y="2927225"/>
                    <a:pt x="718371" y="2926383"/>
                    <a:pt x="719045" y="2926326"/>
                  </a:cubicBezTo>
                  <a:cubicBezTo>
                    <a:pt x="721012" y="2926102"/>
                    <a:pt x="722136" y="2927225"/>
                    <a:pt x="721911" y="2929247"/>
                  </a:cubicBezTo>
                  <a:cubicBezTo>
                    <a:pt x="721911" y="2929809"/>
                    <a:pt x="720788" y="2930258"/>
                    <a:pt x="719944" y="2930932"/>
                  </a:cubicBezTo>
                  <a:close/>
                  <a:moveTo>
                    <a:pt x="708592" y="4991646"/>
                  </a:moveTo>
                  <a:cubicBezTo>
                    <a:pt x="704995" y="4992882"/>
                    <a:pt x="701791" y="4991646"/>
                    <a:pt x="700386" y="4985693"/>
                  </a:cubicBezTo>
                  <a:cubicBezTo>
                    <a:pt x="702634" y="4981368"/>
                    <a:pt x="705163" y="4975807"/>
                    <a:pt x="708367" y="4970640"/>
                  </a:cubicBezTo>
                  <a:cubicBezTo>
                    <a:pt x="710277" y="4967494"/>
                    <a:pt x="713762" y="4965528"/>
                    <a:pt x="717022" y="4968225"/>
                  </a:cubicBezTo>
                  <a:cubicBezTo>
                    <a:pt x="718708" y="4969573"/>
                    <a:pt x="719719" y="4972886"/>
                    <a:pt x="719607" y="4975246"/>
                  </a:cubicBezTo>
                  <a:cubicBezTo>
                    <a:pt x="719214" y="4982828"/>
                    <a:pt x="716066" y="4989119"/>
                    <a:pt x="708592" y="4991646"/>
                  </a:cubicBezTo>
                  <a:close/>
                  <a:moveTo>
                    <a:pt x="699431" y="5210417"/>
                  </a:moveTo>
                  <a:cubicBezTo>
                    <a:pt x="699374" y="5208900"/>
                    <a:pt x="700161" y="5206597"/>
                    <a:pt x="701285" y="5205923"/>
                  </a:cubicBezTo>
                  <a:cubicBezTo>
                    <a:pt x="703927" y="5204351"/>
                    <a:pt x="706456" y="5205249"/>
                    <a:pt x="706456" y="5208732"/>
                  </a:cubicBezTo>
                  <a:cubicBezTo>
                    <a:pt x="706456" y="5210024"/>
                    <a:pt x="704433" y="5211259"/>
                    <a:pt x="703308" y="5212551"/>
                  </a:cubicBezTo>
                  <a:cubicBezTo>
                    <a:pt x="701229" y="5213169"/>
                    <a:pt x="699487" y="5212551"/>
                    <a:pt x="699374" y="5210417"/>
                  </a:cubicBezTo>
                  <a:close/>
                  <a:moveTo>
                    <a:pt x="697632" y="4414305"/>
                  </a:moveTo>
                  <a:cubicBezTo>
                    <a:pt x="697744" y="4410429"/>
                    <a:pt x="699318" y="4407452"/>
                    <a:pt x="703140" y="4406778"/>
                  </a:cubicBezTo>
                  <a:cubicBezTo>
                    <a:pt x="706062" y="4406273"/>
                    <a:pt x="708030" y="4408295"/>
                    <a:pt x="708142" y="4411215"/>
                  </a:cubicBezTo>
                  <a:cubicBezTo>
                    <a:pt x="708310" y="4415091"/>
                    <a:pt x="706456" y="4418068"/>
                    <a:pt x="702690" y="4418798"/>
                  </a:cubicBezTo>
                  <a:cubicBezTo>
                    <a:pt x="699824" y="4419304"/>
                    <a:pt x="698082" y="4417282"/>
                    <a:pt x="697632" y="4414361"/>
                  </a:cubicBezTo>
                  <a:close/>
                  <a:moveTo>
                    <a:pt x="684368" y="4905879"/>
                  </a:moveTo>
                  <a:cubicBezTo>
                    <a:pt x="686504" y="4906609"/>
                    <a:pt x="688190" y="4908912"/>
                    <a:pt x="689820" y="4910765"/>
                  </a:cubicBezTo>
                  <a:cubicBezTo>
                    <a:pt x="689932" y="4910934"/>
                    <a:pt x="688078" y="4912956"/>
                    <a:pt x="686785" y="4914585"/>
                  </a:cubicBezTo>
                  <a:cubicBezTo>
                    <a:pt x="684818" y="4913124"/>
                    <a:pt x="682233" y="4912001"/>
                    <a:pt x="681053" y="4910035"/>
                  </a:cubicBezTo>
                  <a:cubicBezTo>
                    <a:pt x="679311" y="4907002"/>
                    <a:pt x="681165" y="4904812"/>
                    <a:pt x="684312" y="4905879"/>
                  </a:cubicBezTo>
                  <a:close/>
                  <a:moveTo>
                    <a:pt x="675151" y="3136335"/>
                  </a:moveTo>
                  <a:cubicBezTo>
                    <a:pt x="687628" y="3134706"/>
                    <a:pt x="695272" y="3134594"/>
                    <a:pt x="700948" y="3144648"/>
                  </a:cubicBezTo>
                  <a:cubicBezTo>
                    <a:pt x="691113" y="3149647"/>
                    <a:pt x="684706" y="3146333"/>
                    <a:pt x="675151" y="3136335"/>
                  </a:cubicBezTo>
                  <a:close/>
                  <a:moveTo>
                    <a:pt x="667340" y="4580896"/>
                  </a:moveTo>
                  <a:cubicBezTo>
                    <a:pt x="667902" y="4579548"/>
                    <a:pt x="668463" y="4578200"/>
                    <a:pt x="669194" y="4576908"/>
                  </a:cubicBezTo>
                  <a:cubicBezTo>
                    <a:pt x="669250" y="4576796"/>
                    <a:pt x="670543" y="4577470"/>
                    <a:pt x="671274" y="4577751"/>
                  </a:cubicBezTo>
                  <a:cubicBezTo>
                    <a:pt x="670712" y="4579099"/>
                    <a:pt x="670094" y="4580447"/>
                    <a:pt x="669531" y="4581795"/>
                  </a:cubicBezTo>
                  <a:cubicBezTo>
                    <a:pt x="668801" y="4581514"/>
                    <a:pt x="668070" y="4581177"/>
                    <a:pt x="667340" y="4580896"/>
                  </a:cubicBezTo>
                  <a:close/>
                  <a:moveTo>
                    <a:pt x="667115" y="2757544"/>
                  </a:moveTo>
                  <a:cubicBezTo>
                    <a:pt x="666833" y="2755410"/>
                    <a:pt x="667789" y="2754287"/>
                    <a:pt x="669869" y="2754624"/>
                  </a:cubicBezTo>
                  <a:cubicBezTo>
                    <a:pt x="670487" y="2754736"/>
                    <a:pt x="671217" y="2755747"/>
                    <a:pt x="671330" y="2756477"/>
                  </a:cubicBezTo>
                  <a:cubicBezTo>
                    <a:pt x="671779" y="2758555"/>
                    <a:pt x="670712" y="2759735"/>
                    <a:pt x="668632" y="2759398"/>
                  </a:cubicBezTo>
                  <a:cubicBezTo>
                    <a:pt x="668014" y="2759286"/>
                    <a:pt x="667564" y="2758218"/>
                    <a:pt x="667058" y="2757544"/>
                  </a:cubicBezTo>
                  <a:close/>
                  <a:moveTo>
                    <a:pt x="657561" y="5331008"/>
                  </a:moveTo>
                  <a:cubicBezTo>
                    <a:pt x="657561" y="5330446"/>
                    <a:pt x="658684" y="5329660"/>
                    <a:pt x="659359" y="5329547"/>
                  </a:cubicBezTo>
                  <a:cubicBezTo>
                    <a:pt x="661326" y="5329322"/>
                    <a:pt x="662506" y="5330502"/>
                    <a:pt x="662338" y="5332580"/>
                  </a:cubicBezTo>
                  <a:cubicBezTo>
                    <a:pt x="662338" y="5333142"/>
                    <a:pt x="661157" y="5333591"/>
                    <a:pt x="660539" y="5334097"/>
                  </a:cubicBezTo>
                  <a:cubicBezTo>
                    <a:pt x="658516" y="5334097"/>
                    <a:pt x="657392" y="5333086"/>
                    <a:pt x="657561" y="5331008"/>
                  </a:cubicBezTo>
                  <a:close/>
                  <a:moveTo>
                    <a:pt x="662056" y="4968899"/>
                  </a:moveTo>
                  <a:cubicBezTo>
                    <a:pt x="661382" y="4969291"/>
                    <a:pt x="660595" y="4970022"/>
                    <a:pt x="659977" y="4969966"/>
                  </a:cubicBezTo>
                  <a:cubicBezTo>
                    <a:pt x="657954" y="4969685"/>
                    <a:pt x="657111" y="4968281"/>
                    <a:pt x="657954" y="4966483"/>
                  </a:cubicBezTo>
                  <a:cubicBezTo>
                    <a:pt x="658235" y="4965922"/>
                    <a:pt x="659303" y="4965304"/>
                    <a:pt x="659977" y="4965416"/>
                  </a:cubicBezTo>
                  <a:cubicBezTo>
                    <a:pt x="662000" y="4965753"/>
                    <a:pt x="662675" y="4967045"/>
                    <a:pt x="662113" y="4968899"/>
                  </a:cubicBezTo>
                  <a:close/>
                  <a:moveTo>
                    <a:pt x="639014" y="4940983"/>
                  </a:moveTo>
                  <a:cubicBezTo>
                    <a:pt x="645870" y="4928964"/>
                    <a:pt x="652109" y="4925032"/>
                    <a:pt x="663574" y="4926885"/>
                  </a:cubicBezTo>
                  <a:cubicBezTo>
                    <a:pt x="658628" y="4937557"/>
                    <a:pt x="652446" y="4941545"/>
                    <a:pt x="639014" y="4940983"/>
                  </a:cubicBezTo>
                  <a:close/>
                  <a:moveTo>
                    <a:pt x="647669" y="3819664"/>
                  </a:moveTo>
                  <a:cubicBezTo>
                    <a:pt x="646770" y="3820787"/>
                    <a:pt x="645983" y="3821967"/>
                    <a:pt x="644971" y="3822865"/>
                  </a:cubicBezTo>
                  <a:cubicBezTo>
                    <a:pt x="644746" y="3823090"/>
                    <a:pt x="643454" y="3822472"/>
                    <a:pt x="643004" y="3821910"/>
                  </a:cubicBezTo>
                  <a:cubicBezTo>
                    <a:pt x="641768" y="3820394"/>
                    <a:pt x="642049" y="3818596"/>
                    <a:pt x="643847" y="3818204"/>
                  </a:cubicBezTo>
                  <a:cubicBezTo>
                    <a:pt x="644971" y="3817923"/>
                    <a:pt x="646376" y="3819158"/>
                    <a:pt x="647669" y="3819664"/>
                  </a:cubicBezTo>
                  <a:close/>
                  <a:moveTo>
                    <a:pt x="646320" y="2703568"/>
                  </a:moveTo>
                  <a:cubicBezTo>
                    <a:pt x="644296" y="2704017"/>
                    <a:pt x="643173" y="2702950"/>
                    <a:pt x="643510" y="2700816"/>
                  </a:cubicBezTo>
                  <a:cubicBezTo>
                    <a:pt x="643622" y="2700198"/>
                    <a:pt x="644690" y="2699749"/>
                    <a:pt x="645308" y="2699187"/>
                  </a:cubicBezTo>
                  <a:cubicBezTo>
                    <a:pt x="647388" y="2698906"/>
                    <a:pt x="648455" y="2699861"/>
                    <a:pt x="648118" y="2701995"/>
                  </a:cubicBezTo>
                  <a:cubicBezTo>
                    <a:pt x="648006" y="2702613"/>
                    <a:pt x="646995" y="2703343"/>
                    <a:pt x="646320" y="2703512"/>
                  </a:cubicBezTo>
                  <a:close/>
                  <a:moveTo>
                    <a:pt x="646320" y="3951376"/>
                  </a:moveTo>
                  <a:cubicBezTo>
                    <a:pt x="644072" y="3952723"/>
                    <a:pt x="642217" y="3954353"/>
                    <a:pt x="640138" y="3954914"/>
                  </a:cubicBezTo>
                  <a:cubicBezTo>
                    <a:pt x="638114" y="3955420"/>
                    <a:pt x="634686" y="3955307"/>
                    <a:pt x="635979" y="3951825"/>
                  </a:cubicBezTo>
                  <a:cubicBezTo>
                    <a:pt x="636541" y="3950252"/>
                    <a:pt x="639969" y="3949410"/>
                    <a:pt x="642217" y="3948904"/>
                  </a:cubicBezTo>
                  <a:cubicBezTo>
                    <a:pt x="643173" y="3948680"/>
                    <a:pt x="644521" y="3950196"/>
                    <a:pt x="646320" y="3951376"/>
                  </a:cubicBezTo>
                  <a:close/>
                  <a:moveTo>
                    <a:pt x="638396" y="3434975"/>
                  </a:moveTo>
                  <a:cubicBezTo>
                    <a:pt x="637609" y="3434807"/>
                    <a:pt x="636204" y="3434582"/>
                    <a:pt x="636204" y="3434470"/>
                  </a:cubicBezTo>
                  <a:cubicBezTo>
                    <a:pt x="636372" y="3433010"/>
                    <a:pt x="636653" y="3431549"/>
                    <a:pt x="636991" y="3430145"/>
                  </a:cubicBezTo>
                  <a:cubicBezTo>
                    <a:pt x="637778" y="3430313"/>
                    <a:pt x="639183" y="3430538"/>
                    <a:pt x="639183" y="3430651"/>
                  </a:cubicBezTo>
                  <a:cubicBezTo>
                    <a:pt x="639070" y="3432111"/>
                    <a:pt x="638733" y="3433571"/>
                    <a:pt x="638452" y="3434975"/>
                  </a:cubicBezTo>
                  <a:close/>
                  <a:moveTo>
                    <a:pt x="630134" y="2528720"/>
                  </a:moveTo>
                  <a:cubicBezTo>
                    <a:pt x="638564" y="2539279"/>
                    <a:pt x="644128" y="2545907"/>
                    <a:pt x="649242" y="2552872"/>
                  </a:cubicBezTo>
                  <a:cubicBezTo>
                    <a:pt x="651378" y="2555792"/>
                    <a:pt x="651940" y="2559780"/>
                    <a:pt x="649018" y="2562588"/>
                  </a:cubicBezTo>
                  <a:cubicBezTo>
                    <a:pt x="646095" y="2565453"/>
                    <a:pt x="642330" y="2564442"/>
                    <a:pt x="639632" y="2562083"/>
                  </a:cubicBezTo>
                  <a:cubicBezTo>
                    <a:pt x="631370" y="2554893"/>
                    <a:pt x="626143" y="2546244"/>
                    <a:pt x="630190" y="2528720"/>
                  </a:cubicBezTo>
                  <a:close/>
                  <a:moveTo>
                    <a:pt x="641037" y="2391279"/>
                  </a:moveTo>
                  <a:cubicBezTo>
                    <a:pt x="640924" y="2388190"/>
                    <a:pt x="642217" y="2385943"/>
                    <a:pt x="644971" y="2385831"/>
                  </a:cubicBezTo>
                  <a:cubicBezTo>
                    <a:pt x="648737" y="2385606"/>
                    <a:pt x="650929" y="2388414"/>
                    <a:pt x="652165" y="2391728"/>
                  </a:cubicBezTo>
                  <a:cubicBezTo>
                    <a:pt x="653120" y="2394256"/>
                    <a:pt x="652895" y="2397345"/>
                    <a:pt x="649973" y="2397794"/>
                  </a:cubicBezTo>
                  <a:cubicBezTo>
                    <a:pt x="645308" y="2398524"/>
                    <a:pt x="642386" y="2395660"/>
                    <a:pt x="641037" y="2391279"/>
                  </a:cubicBezTo>
                  <a:close/>
                  <a:moveTo>
                    <a:pt x="650647" y="4473055"/>
                  </a:moveTo>
                  <a:cubicBezTo>
                    <a:pt x="646601" y="4474797"/>
                    <a:pt x="643903" y="4472887"/>
                    <a:pt x="641993" y="4469686"/>
                  </a:cubicBezTo>
                  <a:cubicBezTo>
                    <a:pt x="639744" y="4465866"/>
                    <a:pt x="638002" y="4461204"/>
                    <a:pt x="642161" y="4458059"/>
                  </a:cubicBezTo>
                  <a:cubicBezTo>
                    <a:pt x="645645" y="4455419"/>
                    <a:pt x="648400" y="4458789"/>
                    <a:pt x="650310" y="4461654"/>
                  </a:cubicBezTo>
                  <a:cubicBezTo>
                    <a:pt x="652727" y="4465304"/>
                    <a:pt x="654806" y="4469236"/>
                    <a:pt x="650591" y="4473055"/>
                  </a:cubicBezTo>
                  <a:close/>
                  <a:moveTo>
                    <a:pt x="645533" y="4497994"/>
                  </a:moveTo>
                  <a:cubicBezTo>
                    <a:pt x="644296" y="4497713"/>
                    <a:pt x="643398" y="4495972"/>
                    <a:pt x="642386" y="4494905"/>
                  </a:cubicBezTo>
                  <a:cubicBezTo>
                    <a:pt x="643454" y="4494006"/>
                    <a:pt x="644521" y="4492489"/>
                    <a:pt x="645590" y="4492489"/>
                  </a:cubicBezTo>
                  <a:cubicBezTo>
                    <a:pt x="646938" y="4492489"/>
                    <a:pt x="649242" y="4493500"/>
                    <a:pt x="649523" y="4494568"/>
                  </a:cubicBezTo>
                  <a:cubicBezTo>
                    <a:pt x="650479" y="4497994"/>
                    <a:pt x="647893" y="4498611"/>
                    <a:pt x="645533" y="4498050"/>
                  </a:cubicBezTo>
                  <a:close/>
                  <a:moveTo>
                    <a:pt x="646545" y="4624650"/>
                  </a:moveTo>
                  <a:cubicBezTo>
                    <a:pt x="646938" y="4624145"/>
                    <a:pt x="648287" y="4623752"/>
                    <a:pt x="648849" y="4624089"/>
                  </a:cubicBezTo>
                  <a:cubicBezTo>
                    <a:pt x="650704" y="4625100"/>
                    <a:pt x="650985" y="4626729"/>
                    <a:pt x="649917" y="4628470"/>
                  </a:cubicBezTo>
                  <a:cubicBezTo>
                    <a:pt x="649130" y="4628695"/>
                    <a:pt x="648118" y="4629312"/>
                    <a:pt x="647557" y="4629032"/>
                  </a:cubicBezTo>
                  <a:cubicBezTo>
                    <a:pt x="645701" y="4628021"/>
                    <a:pt x="645308" y="4626335"/>
                    <a:pt x="646545" y="4624707"/>
                  </a:cubicBezTo>
                  <a:close/>
                  <a:moveTo>
                    <a:pt x="643678" y="4756418"/>
                  </a:moveTo>
                  <a:cubicBezTo>
                    <a:pt x="643903" y="4758553"/>
                    <a:pt x="642723" y="4759788"/>
                    <a:pt x="640644" y="4759564"/>
                  </a:cubicBezTo>
                  <a:cubicBezTo>
                    <a:pt x="640081" y="4759508"/>
                    <a:pt x="639632" y="4758328"/>
                    <a:pt x="639126" y="4757654"/>
                  </a:cubicBezTo>
                  <a:cubicBezTo>
                    <a:pt x="639126" y="4755520"/>
                    <a:pt x="640138" y="4754284"/>
                    <a:pt x="642217" y="4754509"/>
                  </a:cubicBezTo>
                  <a:cubicBezTo>
                    <a:pt x="642780" y="4754509"/>
                    <a:pt x="643622" y="4755744"/>
                    <a:pt x="643678" y="4756418"/>
                  </a:cubicBezTo>
                  <a:close/>
                  <a:moveTo>
                    <a:pt x="637384" y="4557756"/>
                  </a:moveTo>
                  <a:cubicBezTo>
                    <a:pt x="636766" y="4558149"/>
                    <a:pt x="634967" y="4556463"/>
                    <a:pt x="633899" y="4555789"/>
                  </a:cubicBezTo>
                  <a:cubicBezTo>
                    <a:pt x="633337" y="4552644"/>
                    <a:pt x="634686" y="4550510"/>
                    <a:pt x="637552" y="4550173"/>
                  </a:cubicBezTo>
                  <a:cubicBezTo>
                    <a:pt x="639519" y="4549948"/>
                    <a:pt x="640644" y="4551633"/>
                    <a:pt x="640025" y="4553711"/>
                  </a:cubicBezTo>
                  <a:cubicBezTo>
                    <a:pt x="639576" y="4555228"/>
                    <a:pt x="638620" y="4557025"/>
                    <a:pt x="637384" y="4557756"/>
                  </a:cubicBezTo>
                  <a:close/>
                  <a:moveTo>
                    <a:pt x="625919" y="5080671"/>
                  </a:moveTo>
                  <a:cubicBezTo>
                    <a:pt x="626650" y="5078593"/>
                    <a:pt x="628673" y="5075616"/>
                    <a:pt x="630359" y="5075504"/>
                  </a:cubicBezTo>
                  <a:cubicBezTo>
                    <a:pt x="634855" y="5075167"/>
                    <a:pt x="635361" y="5078705"/>
                    <a:pt x="634349" y="5082300"/>
                  </a:cubicBezTo>
                  <a:cubicBezTo>
                    <a:pt x="633619" y="5084827"/>
                    <a:pt x="631764" y="5086344"/>
                    <a:pt x="629797" y="5086288"/>
                  </a:cubicBezTo>
                  <a:cubicBezTo>
                    <a:pt x="626031" y="5085501"/>
                    <a:pt x="625076" y="5082974"/>
                    <a:pt x="625919" y="5080615"/>
                  </a:cubicBezTo>
                  <a:close/>
                  <a:moveTo>
                    <a:pt x="617320" y="2426159"/>
                  </a:moveTo>
                  <a:cubicBezTo>
                    <a:pt x="613610" y="2425990"/>
                    <a:pt x="610857" y="2424249"/>
                    <a:pt x="610351" y="2420430"/>
                  </a:cubicBezTo>
                  <a:cubicBezTo>
                    <a:pt x="609957" y="2417621"/>
                    <a:pt x="611924" y="2415655"/>
                    <a:pt x="614622" y="2415150"/>
                  </a:cubicBezTo>
                  <a:cubicBezTo>
                    <a:pt x="618163" y="2414532"/>
                    <a:pt x="621366" y="2415711"/>
                    <a:pt x="622378" y="2419419"/>
                  </a:cubicBezTo>
                  <a:cubicBezTo>
                    <a:pt x="623446" y="2423407"/>
                    <a:pt x="621085" y="2425541"/>
                    <a:pt x="617376" y="2426159"/>
                  </a:cubicBezTo>
                  <a:close/>
                  <a:moveTo>
                    <a:pt x="607709" y="2615779"/>
                  </a:moveTo>
                  <a:cubicBezTo>
                    <a:pt x="607990" y="2613588"/>
                    <a:pt x="609283" y="2612858"/>
                    <a:pt x="611194" y="2613476"/>
                  </a:cubicBezTo>
                  <a:cubicBezTo>
                    <a:pt x="611587" y="2614206"/>
                    <a:pt x="612374" y="2614992"/>
                    <a:pt x="612262" y="2615666"/>
                  </a:cubicBezTo>
                  <a:cubicBezTo>
                    <a:pt x="611980" y="2617801"/>
                    <a:pt x="610575" y="2618699"/>
                    <a:pt x="608833" y="2617857"/>
                  </a:cubicBezTo>
                  <a:cubicBezTo>
                    <a:pt x="608272" y="2617576"/>
                    <a:pt x="607653" y="2616397"/>
                    <a:pt x="607765" y="2615779"/>
                  </a:cubicBezTo>
                  <a:close/>
                  <a:moveTo>
                    <a:pt x="612824" y="2659926"/>
                  </a:moveTo>
                  <a:cubicBezTo>
                    <a:pt x="621479" y="2674923"/>
                    <a:pt x="616364" y="2682954"/>
                    <a:pt x="605180" y="2688684"/>
                  </a:cubicBezTo>
                  <a:cubicBezTo>
                    <a:pt x="609170" y="2680427"/>
                    <a:pt x="605967" y="2669980"/>
                    <a:pt x="612824" y="2659926"/>
                  </a:cubicBezTo>
                  <a:close/>
                  <a:moveTo>
                    <a:pt x="612880" y="2722946"/>
                  </a:moveTo>
                  <a:cubicBezTo>
                    <a:pt x="612487" y="2719519"/>
                    <a:pt x="614510" y="2717553"/>
                    <a:pt x="617376" y="2719463"/>
                  </a:cubicBezTo>
                  <a:cubicBezTo>
                    <a:pt x="619231" y="2720643"/>
                    <a:pt x="620299" y="2723675"/>
                    <a:pt x="620861" y="2726147"/>
                  </a:cubicBezTo>
                  <a:cubicBezTo>
                    <a:pt x="621310" y="2728113"/>
                    <a:pt x="619568" y="2729180"/>
                    <a:pt x="618613" y="2729124"/>
                  </a:cubicBezTo>
                  <a:cubicBezTo>
                    <a:pt x="614622" y="2728057"/>
                    <a:pt x="613217" y="2725754"/>
                    <a:pt x="612880" y="2723002"/>
                  </a:cubicBezTo>
                  <a:close/>
                  <a:moveTo>
                    <a:pt x="610464" y="2782876"/>
                  </a:moveTo>
                  <a:cubicBezTo>
                    <a:pt x="609901" y="2782876"/>
                    <a:pt x="609508" y="2781696"/>
                    <a:pt x="608833" y="2780854"/>
                  </a:cubicBezTo>
                  <a:cubicBezTo>
                    <a:pt x="609845" y="2779899"/>
                    <a:pt x="610913" y="2778944"/>
                    <a:pt x="611924" y="2777989"/>
                  </a:cubicBezTo>
                  <a:cubicBezTo>
                    <a:pt x="612430" y="2778607"/>
                    <a:pt x="613217" y="2779225"/>
                    <a:pt x="613329" y="2779899"/>
                  </a:cubicBezTo>
                  <a:cubicBezTo>
                    <a:pt x="613554" y="2781921"/>
                    <a:pt x="612487" y="2783100"/>
                    <a:pt x="610464" y="2782876"/>
                  </a:cubicBezTo>
                  <a:close/>
                  <a:moveTo>
                    <a:pt x="607822" y="4348983"/>
                  </a:moveTo>
                  <a:cubicBezTo>
                    <a:pt x="607934" y="4348252"/>
                    <a:pt x="608665" y="4347185"/>
                    <a:pt x="609227" y="4347017"/>
                  </a:cubicBezTo>
                  <a:cubicBezTo>
                    <a:pt x="611306" y="4346511"/>
                    <a:pt x="612318" y="4347578"/>
                    <a:pt x="612149" y="4349769"/>
                  </a:cubicBezTo>
                  <a:cubicBezTo>
                    <a:pt x="611644" y="4350443"/>
                    <a:pt x="611250" y="4351566"/>
                    <a:pt x="610632" y="4351735"/>
                  </a:cubicBezTo>
                  <a:cubicBezTo>
                    <a:pt x="608552" y="4352240"/>
                    <a:pt x="607428" y="4351117"/>
                    <a:pt x="607765" y="4348983"/>
                  </a:cubicBezTo>
                  <a:close/>
                  <a:moveTo>
                    <a:pt x="606698" y="2879989"/>
                  </a:moveTo>
                  <a:cubicBezTo>
                    <a:pt x="604281" y="2891391"/>
                    <a:pt x="598604" y="2895322"/>
                    <a:pt x="587927" y="2896165"/>
                  </a:cubicBezTo>
                  <a:cubicBezTo>
                    <a:pt x="590455" y="2885493"/>
                    <a:pt x="596019" y="2881449"/>
                    <a:pt x="606698" y="2879989"/>
                  </a:cubicBezTo>
                  <a:close/>
                  <a:moveTo>
                    <a:pt x="588151" y="3937839"/>
                  </a:moveTo>
                  <a:cubicBezTo>
                    <a:pt x="572471" y="3915485"/>
                    <a:pt x="572864" y="3913800"/>
                    <a:pt x="598604" y="3890322"/>
                  </a:cubicBezTo>
                  <a:cubicBezTo>
                    <a:pt x="607428" y="3910823"/>
                    <a:pt x="606529" y="3926662"/>
                    <a:pt x="588151" y="3937839"/>
                  </a:cubicBezTo>
                  <a:close/>
                  <a:moveTo>
                    <a:pt x="582981" y="2615329"/>
                  </a:moveTo>
                  <a:cubicBezTo>
                    <a:pt x="581013" y="2615554"/>
                    <a:pt x="579833" y="2614375"/>
                    <a:pt x="580058" y="2612353"/>
                  </a:cubicBezTo>
                  <a:cubicBezTo>
                    <a:pt x="580058" y="2611791"/>
                    <a:pt x="581238" y="2611341"/>
                    <a:pt x="581856" y="2610836"/>
                  </a:cubicBezTo>
                  <a:cubicBezTo>
                    <a:pt x="583823" y="2610836"/>
                    <a:pt x="585004" y="2611791"/>
                    <a:pt x="584835" y="2613869"/>
                  </a:cubicBezTo>
                  <a:cubicBezTo>
                    <a:pt x="584835" y="2614431"/>
                    <a:pt x="583711" y="2615217"/>
                    <a:pt x="583037" y="2615329"/>
                  </a:cubicBezTo>
                  <a:close/>
                  <a:moveTo>
                    <a:pt x="578091" y="4110104"/>
                  </a:moveTo>
                  <a:cubicBezTo>
                    <a:pt x="578597" y="4109037"/>
                    <a:pt x="580958" y="4108194"/>
                    <a:pt x="582138" y="4108475"/>
                  </a:cubicBezTo>
                  <a:cubicBezTo>
                    <a:pt x="583093" y="4108700"/>
                    <a:pt x="583599" y="4110890"/>
                    <a:pt x="584330" y="4112182"/>
                  </a:cubicBezTo>
                  <a:cubicBezTo>
                    <a:pt x="583149" y="4113249"/>
                    <a:pt x="582025" y="4115215"/>
                    <a:pt x="580845" y="4115215"/>
                  </a:cubicBezTo>
                  <a:cubicBezTo>
                    <a:pt x="577810" y="4115159"/>
                    <a:pt x="576686" y="4112743"/>
                    <a:pt x="578035" y="4110104"/>
                  </a:cubicBezTo>
                  <a:close/>
                  <a:moveTo>
                    <a:pt x="596525" y="4827751"/>
                  </a:moveTo>
                  <a:cubicBezTo>
                    <a:pt x="600516" y="4827919"/>
                    <a:pt x="600965" y="4832244"/>
                    <a:pt x="601696" y="4835502"/>
                  </a:cubicBezTo>
                  <a:cubicBezTo>
                    <a:pt x="602258" y="4837973"/>
                    <a:pt x="602201" y="4841455"/>
                    <a:pt x="599111" y="4841287"/>
                  </a:cubicBezTo>
                  <a:cubicBezTo>
                    <a:pt x="595120" y="4841119"/>
                    <a:pt x="594671" y="4836906"/>
                    <a:pt x="593771" y="4833648"/>
                  </a:cubicBezTo>
                  <a:cubicBezTo>
                    <a:pt x="593547" y="4831064"/>
                    <a:pt x="593491" y="4827638"/>
                    <a:pt x="596525" y="4827751"/>
                  </a:cubicBezTo>
                  <a:close/>
                  <a:moveTo>
                    <a:pt x="581126" y="5640657"/>
                  </a:moveTo>
                  <a:cubicBezTo>
                    <a:pt x="581069" y="5637062"/>
                    <a:pt x="582474" y="5633804"/>
                    <a:pt x="585566" y="5631951"/>
                  </a:cubicBezTo>
                  <a:cubicBezTo>
                    <a:pt x="588095" y="5630435"/>
                    <a:pt x="590624" y="5631558"/>
                    <a:pt x="591299" y="5634366"/>
                  </a:cubicBezTo>
                  <a:cubicBezTo>
                    <a:pt x="592422" y="5639140"/>
                    <a:pt x="590062" y="5642566"/>
                    <a:pt x="586578" y="5644420"/>
                  </a:cubicBezTo>
                  <a:cubicBezTo>
                    <a:pt x="582587" y="5645543"/>
                    <a:pt x="581238" y="5643521"/>
                    <a:pt x="581182" y="5640657"/>
                  </a:cubicBezTo>
                  <a:close/>
                  <a:moveTo>
                    <a:pt x="577023" y="4544612"/>
                  </a:moveTo>
                  <a:cubicBezTo>
                    <a:pt x="570897" y="4546859"/>
                    <a:pt x="566626" y="4542197"/>
                    <a:pt x="565670" y="4536974"/>
                  </a:cubicBezTo>
                  <a:cubicBezTo>
                    <a:pt x="562916" y="4522370"/>
                    <a:pt x="568593" y="4511642"/>
                    <a:pt x="583655" y="4506475"/>
                  </a:cubicBezTo>
                  <a:cubicBezTo>
                    <a:pt x="576630" y="4515181"/>
                    <a:pt x="573595" y="4523493"/>
                    <a:pt x="579496" y="4533660"/>
                  </a:cubicBezTo>
                  <a:cubicBezTo>
                    <a:pt x="581800" y="4537648"/>
                    <a:pt x="582194" y="4542759"/>
                    <a:pt x="577023" y="4544612"/>
                  </a:cubicBezTo>
                  <a:close/>
                  <a:moveTo>
                    <a:pt x="575562" y="3759003"/>
                  </a:moveTo>
                  <a:cubicBezTo>
                    <a:pt x="575112" y="3759397"/>
                    <a:pt x="574100" y="3759060"/>
                    <a:pt x="573370" y="3759003"/>
                  </a:cubicBezTo>
                  <a:cubicBezTo>
                    <a:pt x="571740" y="3757655"/>
                    <a:pt x="571572" y="3756139"/>
                    <a:pt x="573145" y="3754791"/>
                  </a:cubicBezTo>
                  <a:cubicBezTo>
                    <a:pt x="573595" y="3754398"/>
                    <a:pt x="574831" y="3754454"/>
                    <a:pt x="575337" y="3754791"/>
                  </a:cubicBezTo>
                  <a:cubicBezTo>
                    <a:pt x="577079" y="3756027"/>
                    <a:pt x="577136" y="3757599"/>
                    <a:pt x="575618" y="3758947"/>
                  </a:cubicBezTo>
                  <a:close/>
                  <a:moveTo>
                    <a:pt x="567357" y="4773886"/>
                  </a:moveTo>
                  <a:cubicBezTo>
                    <a:pt x="568593" y="4774280"/>
                    <a:pt x="569661" y="4776077"/>
                    <a:pt x="570223" y="4777481"/>
                  </a:cubicBezTo>
                  <a:cubicBezTo>
                    <a:pt x="571066" y="4779559"/>
                    <a:pt x="570054" y="4780739"/>
                    <a:pt x="568031" y="4780739"/>
                  </a:cubicBezTo>
                  <a:cubicBezTo>
                    <a:pt x="567075" y="4779503"/>
                    <a:pt x="565726" y="4778436"/>
                    <a:pt x="565165" y="4777032"/>
                  </a:cubicBezTo>
                  <a:cubicBezTo>
                    <a:pt x="564378" y="4774954"/>
                    <a:pt x="565502" y="4773269"/>
                    <a:pt x="567300" y="4773886"/>
                  </a:cubicBezTo>
                  <a:close/>
                  <a:moveTo>
                    <a:pt x="563141" y="4823089"/>
                  </a:moveTo>
                  <a:cubicBezTo>
                    <a:pt x="563366" y="4820112"/>
                    <a:pt x="565670" y="4818146"/>
                    <a:pt x="568537" y="4818427"/>
                  </a:cubicBezTo>
                  <a:cubicBezTo>
                    <a:pt x="573764" y="4818932"/>
                    <a:pt x="576405" y="4822246"/>
                    <a:pt x="575112" y="4827582"/>
                  </a:cubicBezTo>
                  <a:cubicBezTo>
                    <a:pt x="574438" y="4830390"/>
                    <a:pt x="571853" y="4831514"/>
                    <a:pt x="568930" y="4831008"/>
                  </a:cubicBezTo>
                  <a:cubicBezTo>
                    <a:pt x="565333" y="4829660"/>
                    <a:pt x="562804" y="4827189"/>
                    <a:pt x="563141" y="4823089"/>
                  </a:cubicBezTo>
                  <a:close/>
                  <a:moveTo>
                    <a:pt x="518293" y="3474124"/>
                  </a:moveTo>
                  <a:cubicBezTo>
                    <a:pt x="512616" y="3468282"/>
                    <a:pt x="510480" y="3462329"/>
                    <a:pt x="513290" y="3454129"/>
                  </a:cubicBezTo>
                  <a:cubicBezTo>
                    <a:pt x="518798" y="3460139"/>
                    <a:pt x="521103" y="3466036"/>
                    <a:pt x="518293" y="3474124"/>
                  </a:cubicBezTo>
                  <a:close/>
                  <a:moveTo>
                    <a:pt x="509300" y="3387402"/>
                  </a:moveTo>
                  <a:cubicBezTo>
                    <a:pt x="500196" y="3388076"/>
                    <a:pt x="487718" y="3379089"/>
                    <a:pt x="488112" y="3371507"/>
                  </a:cubicBezTo>
                  <a:cubicBezTo>
                    <a:pt x="488562" y="3363812"/>
                    <a:pt x="492215" y="3357634"/>
                    <a:pt x="500196" y="3356061"/>
                  </a:cubicBezTo>
                  <a:cubicBezTo>
                    <a:pt x="507445" y="3354600"/>
                    <a:pt x="516606" y="3365497"/>
                    <a:pt x="517562" y="3376225"/>
                  </a:cubicBezTo>
                  <a:cubicBezTo>
                    <a:pt x="518124" y="3382403"/>
                    <a:pt x="515876" y="3386728"/>
                    <a:pt x="509300" y="3387402"/>
                  </a:cubicBezTo>
                  <a:close/>
                  <a:moveTo>
                    <a:pt x="506883" y="5249509"/>
                  </a:moveTo>
                  <a:cubicBezTo>
                    <a:pt x="506322" y="5246195"/>
                    <a:pt x="508794" y="5245072"/>
                    <a:pt x="511380" y="5245521"/>
                  </a:cubicBezTo>
                  <a:cubicBezTo>
                    <a:pt x="512504" y="5245746"/>
                    <a:pt x="513347" y="5247656"/>
                    <a:pt x="514302" y="5248835"/>
                  </a:cubicBezTo>
                  <a:cubicBezTo>
                    <a:pt x="513122" y="5249846"/>
                    <a:pt x="511998" y="5251531"/>
                    <a:pt x="510817" y="5251587"/>
                  </a:cubicBezTo>
                  <a:cubicBezTo>
                    <a:pt x="509468" y="5251700"/>
                    <a:pt x="507052" y="5250464"/>
                    <a:pt x="506883" y="5249453"/>
                  </a:cubicBezTo>
                  <a:close/>
                  <a:moveTo>
                    <a:pt x="503343" y="3701095"/>
                  </a:moveTo>
                  <a:cubicBezTo>
                    <a:pt x="502837" y="3702162"/>
                    <a:pt x="500589" y="3702331"/>
                    <a:pt x="499128" y="3702949"/>
                  </a:cubicBezTo>
                  <a:cubicBezTo>
                    <a:pt x="498172" y="3701769"/>
                    <a:pt x="497217" y="3700534"/>
                    <a:pt x="496261" y="3699354"/>
                  </a:cubicBezTo>
                  <a:cubicBezTo>
                    <a:pt x="497441" y="3698399"/>
                    <a:pt x="498622" y="3696658"/>
                    <a:pt x="499802" y="3696658"/>
                  </a:cubicBezTo>
                  <a:cubicBezTo>
                    <a:pt x="502387" y="3696546"/>
                    <a:pt x="504916" y="3697781"/>
                    <a:pt x="503343" y="3701151"/>
                  </a:cubicBezTo>
                  <a:close/>
                  <a:moveTo>
                    <a:pt x="502387" y="3811969"/>
                  </a:moveTo>
                  <a:cubicBezTo>
                    <a:pt x="501544" y="3813036"/>
                    <a:pt x="500420" y="3813879"/>
                    <a:pt x="499353" y="3814833"/>
                  </a:cubicBezTo>
                  <a:cubicBezTo>
                    <a:pt x="498791" y="3813542"/>
                    <a:pt x="498228" y="3812250"/>
                    <a:pt x="497666" y="3810902"/>
                  </a:cubicBezTo>
                  <a:cubicBezTo>
                    <a:pt x="498566" y="3809104"/>
                    <a:pt x="499858" y="3808655"/>
                    <a:pt x="501376" y="3809947"/>
                  </a:cubicBezTo>
                  <a:cubicBezTo>
                    <a:pt x="501938" y="3810396"/>
                    <a:pt x="502556" y="3811688"/>
                    <a:pt x="502331" y="3811969"/>
                  </a:cubicBezTo>
                  <a:close/>
                  <a:moveTo>
                    <a:pt x="479232" y="4971988"/>
                  </a:moveTo>
                  <a:cubicBezTo>
                    <a:pt x="491035" y="4973729"/>
                    <a:pt x="498397" y="4972212"/>
                    <a:pt x="500982" y="4982940"/>
                  </a:cubicBezTo>
                  <a:cubicBezTo>
                    <a:pt x="492608" y="4985468"/>
                    <a:pt x="487718" y="4981031"/>
                    <a:pt x="479232" y="4971988"/>
                  </a:cubicBezTo>
                  <a:close/>
                  <a:moveTo>
                    <a:pt x="472207" y="2084831"/>
                  </a:moveTo>
                  <a:cubicBezTo>
                    <a:pt x="472150" y="2083483"/>
                    <a:pt x="473387" y="2081012"/>
                    <a:pt x="474399" y="2080731"/>
                  </a:cubicBezTo>
                  <a:cubicBezTo>
                    <a:pt x="478501" y="2079720"/>
                    <a:pt x="480581" y="2082472"/>
                    <a:pt x="481424" y="2086123"/>
                  </a:cubicBezTo>
                  <a:cubicBezTo>
                    <a:pt x="482042" y="2088763"/>
                    <a:pt x="481087" y="2091122"/>
                    <a:pt x="478108" y="2091852"/>
                  </a:cubicBezTo>
                  <a:cubicBezTo>
                    <a:pt x="474118" y="2091347"/>
                    <a:pt x="472432" y="2088482"/>
                    <a:pt x="472207" y="2084831"/>
                  </a:cubicBezTo>
                  <a:close/>
                  <a:moveTo>
                    <a:pt x="469116" y="2184303"/>
                  </a:moveTo>
                  <a:cubicBezTo>
                    <a:pt x="468048" y="2184416"/>
                    <a:pt x="466868" y="2182450"/>
                    <a:pt x="465688" y="2181495"/>
                  </a:cubicBezTo>
                  <a:cubicBezTo>
                    <a:pt x="466530" y="2180203"/>
                    <a:pt x="467093" y="2178125"/>
                    <a:pt x="468217" y="2177788"/>
                  </a:cubicBezTo>
                  <a:cubicBezTo>
                    <a:pt x="469397" y="2177395"/>
                    <a:pt x="471982" y="2178181"/>
                    <a:pt x="472375" y="2179136"/>
                  </a:cubicBezTo>
                  <a:cubicBezTo>
                    <a:pt x="473612" y="2182000"/>
                    <a:pt x="471870" y="2184135"/>
                    <a:pt x="469116" y="2184359"/>
                  </a:cubicBezTo>
                  <a:close/>
                  <a:moveTo>
                    <a:pt x="468217" y="2955140"/>
                  </a:moveTo>
                  <a:cubicBezTo>
                    <a:pt x="467598" y="2956376"/>
                    <a:pt x="466755" y="2957499"/>
                    <a:pt x="465968" y="2958679"/>
                  </a:cubicBezTo>
                  <a:cubicBezTo>
                    <a:pt x="464957" y="2957724"/>
                    <a:pt x="463945" y="2956769"/>
                    <a:pt x="462989" y="2955814"/>
                  </a:cubicBezTo>
                  <a:cubicBezTo>
                    <a:pt x="464170" y="2955084"/>
                    <a:pt x="465294" y="2954242"/>
                    <a:pt x="466530" y="2953792"/>
                  </a:cubicBezTo>
                  <a:cubicBezTo>
                    <a:pt x="466924" y="2953680"/>
                    <a:pt x="468273" y="2954972"/>
                    <a:pt x="468217" y="2955084"/>
                  </a:cubicBezTo>
                  <a:close/>
                  <a:moveTo>
                    <a:pt x="457314" y="4787254"/>
                  </a:moveTo>
                  <a:cubicBezTo>
                    <a:pt x="457201" y="4786636"/>
                    <a:pt x="457707" y="4785457"/>
                    <a:pt x="458269" y="4785120"/>
                  </a:cubicBezTo>
                  <a:cubicBezTo>
                    <a:pt x="460068" y="4784053"/>
                    <a:pt x="461416" y="4784670"/>
                    <a:pt x="462034" y="4786524"/>
                  </a:cubicBezTo>
                  <a:cubicBezTo>
                    <a:pt x="461697" y="4787254"/>
                    <a:pt x="461584" y="4788321"/>
                    <a:pt x="461023" y="4788658"/>
                  </a:cubicBezTo>
                  <a:cubicBezTo>
                    <a:pt x="459224" y="4789725"/>
                    <a:pt x="457763" y="4789164"/>
                    <a:pt x="457369" y="4787198"/>
                  </a:cubicBezTo>
                  <a:close/>
                  <a:moveTo>
                    <a:pt x="456695" y="3741030"/>
                  </a:moveTo>
                  <a:cubicBezTo>
                    <a:pt x="457032" y="3739907"/>
                    <a:pt x="459056" y="3739345"/>
                    <a:pt x="460348" y="3738503"/>
                  </a:cubicBezTo>
                  <a:cubicBezTo>
                    <a:pt x="461304" y="3739682"/>
                    <a:pt x="463102" y="3740861"/>
                    <a:pt x="463046" y="3741929"/>
                  </a:cubicBezTo>
                  <a:cubicBezTo>
                    <a:pt x="462989" y="3743164"/>
                    <a:pt x="461416" y="3745130"/>
                    <a:pt x="460236" y="3745355"/>
                  </a:cubicBezTo>
                  <a:cubicBezTo>
                    <a:pt x="457089" y="3746029"/>
                    <a:pt x="455796" y="3743838"/>
                    <a:pt x="456695" y="3741030"/>
                  </a:cubicBezTo>
                  <a:close/>
                  <a:moveTo>
                    <a:pt x="423593" y="5546858"/>
                  </a:moveTo>
                  <a:cubicBezTo>
                    <a:pt x="424716" y="5545959"/>
                    <a:pt x="425840" y="5544442"/>
                    <a:pt x="426965" y="5544442"/>
                  </a:cubicBezTo>
                  <a:cubicBezTo>
                    <a:pt x="428370" y="5544442"/>
                    <a:pt x="430673" y="5545454"/>
                    <a:pt x="430955" y="5546464"/>
                  </a:cubicBezTo>
                  <a:cubicBezTo>
                    <a:pt x="431854" y="5549834"/>
                    <a:pt x="429381" y="5550677"/>
                    <a:pt x="426852" y="5550003"/>
                  </a:cubicBezTo>
                  <a:cubicBezTo>
                    <a:pt x="425616" y="5549666"/>
                    <a:pt x="424660" y="5547925"/>
                    <a:pt x="423593" y="5546802"/>
                  </a:cubicBezTo>
                  <a:close/>
                  <a:moveTo>
                    <a:pt x="419489" y="4438906"/>
                  </a:moveTo>
                  <a:cubicBezTo>
                    <a:pt x="418871" y="4436828"/>
                    <a:pt x="419771" y="4435536"/>
                    <a:pt x="421794" y="4435480"/>
                  </a:cubicBezTo>
                  <a:cubicBezTo>
                    <a:pt x="422356" y="4435480"/>
                    <a:pt x="423311" y="4436266"/>
                    <a:pt x="423480" y="4436884"/>
                  </a:cubicBezTo>
                  <a:cubicBezTo>
                    <a:pt x="424098" y="4438906"/>
                    <a:pt x="423199" y="4440142"/>
                    <a:pt x="421176" y="4440422"/>
                  </a:cubicBezTo>
                  <a:cubicBezTo>
                    <a:pt x="420614" y="4439973"/>
                    <a:pt x="419658" y="4439580"/>
                    <a:pt x="419489" y="4438962"/>
                  </a:cubicBezTo>
                  <a:close/>
                  <a:moveTo>
                    <a:pt x="418534" y="4551240"/>
                  </a:moveTo>
                  <a:cubicBezTo>
                    <a:pt x="416455" y="4551746"/>
                    <a:pt x="415162" y="4550903"/>
                    <a:pt x="415106" y="4548769"/>
                  </a:cubicBezTo>
                  <a:cubicBezTo>
                    <a:pt x="415106" y="4548151"/>
                    <a:pt x="415837" y="4547196"/>
                    <a:pt x="416455" y="4546972"/>
                  </a:cubicBezTo>
                  <a:cubicBezTo>
                    <a:pt x="418478" y="4546297"/>
                    <a:pt x="419771" y="4547252"/>
                    <a:pt x="419827" y="4549387"/>
                  </a:cubicBezTo>
                  <a:cubicBezTo>
                    <a:pt x="419827" y="4550004"/>
                    <a:pt x="418984" y="4550622"/>
                    <a:pt x="418534" y="4551240"/>
                  </a:cubicBezTo>
                  <a:close/>
                  <a:moveTo>
                    <a:pt x="414038" y="4965641"/>
                  </a:moveTo>
                  <a:cubicBezTo>
                    <a:pt x="413982" y="4963563"/>
                    <a:pt x="414994" y="4962383"/>
                    <a:pt x="417017" y="4962552"/>
                  </a:cubicBezTo>
                  <a:cubicBezTo>
                    <a:pt x="417579" y="4962552"/>
                    <a:pt x="418366" y="4963731"/>
                    <a:pt x="418478" y="4964405"/>
                  </a:cubicBezTo>
                  <a:cubicBezTo>
                    <a:pt x="418703" y="4966483"/>
                    <a:pt x="417579" y="4967663"/>
                    <a:pt x="415556" y="4967494"/>
                  </a:cubicBezTo>
                  <a:cubicBezTo>
                    <a:pt x="414994" y="4967438"/>
                    <a:pt x="414544" y="4966315"/>
                    <a:pt x="414038" y="4965641"/>
                  </a:cubicBezTo>
                  <a:close/>
                  <a:moveTo>
                    <a:pt x="417017" y="3586570"/>
                  </a:moveTo>
                  <a:cubicBezTo>
                    <a:pt x="422412" y="3585896"/>
                    <a:pt x="423143" y="3591850"/>
                    <a:pt x="423817" y="3596119"/>
                  </a:cubicBezTo>
                  <a:cubicBezTo>
                    <a:pt x="426009" y="3609374"/>
                    <a:pt x="429606" y="3622012"/>
                    <a:pt x="436294" y="3633638"/>
                  </a:cubicBezTo>
                  <a:cubicBezTo>
                    <a:pt x="438092" y="3636784"/>
                    <a:pt x="438092" y="3640772"/>
                    <a:pt x="434214" y="3642625"/>
                  </a:cubicBezTo>
                  <a:cubicBezTo>
                    <a:pt x="430562" y="3644366"/>
                    <a:pt x="426740" y="3642288"/>
                    <a:pt x="425447" y="3639087"/>
                  </a:cubicBezTo>
                  <a:cubicBezTo>
                    <a:pt x="420108" y="3626112"/>
                    <a:pt x="415387" y="3612801"/>
                    <a:pt x="411397" y="3602129"/>
                  </a:cubicBezTo>
                  <a:cubicBezTo>
                    <a:pt x="411397" y="3594041"/>
                    <a:pt x="410048" y="3587413"/>
                    <a:pt x="416961" y="3586514"/>
                  </a:cubicBezTo>
                  <a:close/>
                  <a:moveTo>
                    <a:pt x="424379" y="3505240"/>
                  </a:moveTo>
                  <a:cubicBezTo>
                    <a:pt x="423817" y="3504847"/>
                    <a:pt x="423086" y="3503724"/>
                    <a:pt x="423255" y="3503443"/>
                  </a:cubicBezTo>
                  <a:cubicBezTo>
                    <a:pt x="423930" y="3502376"/>
                    <a:pt x="424885" y="3501477"/>
                    <a:pt x="425728" y="3500522"/>
                  </a:cubicBezTo>
                  <a:cubicBezTo>
                    <a:pt x="426458" y="3501646"/>
                    <a:pt x="427133" y="3502825"/>
                    <a:pt x="427863" y="3503949"/>
                  </a:cubicBezTo>
                  <a:cubicBezTo>
                    <a:pt x="427245" y="3505858"/>
                    <a:pt x="426009" y="3506364"/>
                    <a:pt x="424379" y="3505240"/>
                  </a:cubicBezTo>
                  <a:close/>
                  <a:moveTo>
                    <a:pt x="406113" y="4378919"/>
                  </a:moveTo>
                  <a:cubicBezTo>
                    <a:pt x="405383" y="4378582"/>
                    <a:pt x="404315" y="4378414"/>
                    <a:pt x="404034" y="4377852"/>
                  </a:cubicBezTo>
                  <a:cubicBezTo>
                    <a:pt x="402966" y="4375999"/>
                    <a:pt x="403528" y="4374482"/>
                    <a:pt x="405439" y="4374033"/>
                  </a:cubicBezTo>
                  <a:cubicBezTo>
                    <a:pt x="406058" y="4373865"/>
                    <a:pt x="407182" y="4374426"/>
                    <a:pt x="407518" y="4374988"/>
                  </a:cubicBezTo>
                  <a:cubicBezTo>
                    <a:pt x="408587" y="4376841"/>
                    <a:pt x="407968" y="4378245"/>
                    <a:pt x="406170" y="4378863"/>
                  </a:cubicBezTo>
                  <a:close/>
                  <a:moveTo>
                    <a:pt x="404034" y="5235187"/>
                  </a:moveTo>
                  <a:cubicBezTo>
                    <a:pt x="403191" y="5236422"/>
                    <a:pt x="401561" y="5237040"/>
                    <a:pt x="400325" y="5237939"/>
                  </a:cubicBezTo>
                  <a:cubicBezTo>
                    <a:pt x="398189" y="5237545"/>
                    <a:pt x="397402" y="5236198"/>
                    <a:pt x="398695" y="5234344"/>
                  </a:cubicBezTo>
                  <a:cubicBezTo>
                    <a:pt x="399538" y="5233108"/>
                    <a:pt x="401112" y="5231873"/>
                    <a:pt x="402461" y="5231760"/>
                  </a:cubicBezTo>
                  <a:cubicBezTo>
                    <a:pt x="404540" y="5231536"/>
                    <a:pt x="405383" y="5233333"/>
                    <a:pt x="404090" y="5235187"/>
                  </a:cubicBezTo>
                  <a:close/>
                  <a:moveTo>
                    <a:pt x="395323" y="5542027"/>
                  </a:moveTo>
                  <a:cubicBezTo>
                    <a:pt x="395716" y="5540960"/>
                    <a:pt x="397908" y="5540005"/>
                    <a:pt x="399201" y="5540117"/>
                  </a:cubicBezTo>
                  <a:cubicBezTo>
                    <a:pt x="401730" y="5540286"/>
                    <a:pt x="403978" y="5541690"/>
                    <a:pt x="402910" y="5544780"/>
                  </a:cubicBezTo>
                  <a:cubicBezTo>
                    <a:pt x="402573" y="5545790"/>
                    <a:pt x="400325" y="5546184"/>
                    <a:pt x="398976" y="5546802"/>
                  </a:cubicBezTo>
                  <a:cubicBezTo>
                    <a:pt x="396503" y="5546184"/>
                    <a:pt x="394142" y="5545116"/>
                    <a:pt x="395267" y="5542027"/>
                  </a:cubicBezTo>
                  <a:close/>
                  <a:moveTo>
                    <a:pt x="389815" y="5261304"/>
                  </a:moveTo>
                  <a:cubicBezTo>
                    <a:pt x="389365" y="5258159"/>
                    <a:pt x="391726" y="5257036"/>
                    <a:pt x="394255" y="5257485"/>
                  </a:cubicBezTo>
                  <a:cubicBezTo>
                    <a:pt x="395604" y="5257710"/>
                    <a:pt x="397571" y="5259114"/>
                    <a:pt x="397739" y="5260237"/>
                  </a:cubicBezTo>
                  <a:cubicBezTo>
                    <a:pt x="398189" y="5263439"/>
                    <a:pt x="395885" y="5264169"/>
                    <a:pt x="393244" y="5264169"/>
                  </a:cubicBezTo>
                  <a:cubicBezTo>
                    <a:pt x="392063" y="5263214"/>
                    <a:pt x="389927" y="5262427"/>
                    <a:pt x="389815" y="5261304"/>
                  </a:cubicBezTo>
                  <a:close/>
                  <a:moveTo>
                    <a:pt x="372168" y="5594768"/>
                  </a:moveTo>
                  <a:cubicBezTo>
                    <a:pt x="372337" y="5593420"/>
                    <a:pt x="373629" y="5591567"/>
                    <a:pt x="374809" y="5591173"/>
                  </a:cubicBezTo>
                  <a:cubicBezTo>
                    <a:pt x="378125" y="5590106"/>
                    <a:pt x="378912" y="5592466"/>
                    <a:pt x="378069" y="5595105"/>
                  </a:cubicBezTo>
                  <a:cubicBezTo>
                    <a:pt x="377676" y="5596341"/>
                    <a:pt x="375877" y="5597071"/>
                    <a:pt x="374697" y="5597970"/>
                  </a:cubicBezTo>
                  <a:cubicBezTo>
                    <a:pt x="373797" y="5596902"/>
                    <a:pt x="372055" y="5595723"/>
                    <a:pt x="372168" y="5594768"/>
                  </a:cubicBezTo>
                  <a:close/>
                  <a:moveTo>
                    <a:pt x="353621" y="5477941"/>
                  </a:moveTo>
                  <a:cubicBezTo>
                    <a:pt x="354970" y="5473616"/>
                    <a:pt x="358342" y="5473279"/>
                    <a:pt x="361714" y="5473560"/>
                  </a:cubicBezTo>
                  <a:cubicBezTo>
                    <a:pt x="365255" y="5473841"/>
                    <a:pt x="368908" y="5475132"/>
                    <a:pt x="369470" y="5479120"/>
                  </a:cubicBezTo>
                  <a:cubicBezTo>
                    <a:pt x="370145" y="5483726"/>
                    <a:pt x="366717" y="5485186"/>
                    <a:pt x="362951" y="5484737"/>
                  </a:cubicBezTo>
                  <a:cubicBezTo>
                    <a:pt x="358848" y="5484232"/>
                    <a:pt x="354520" y="5483276"/>
                    <a:pt x="353565" y="5477941"/>
                  </a:cubicBezTo>
                  <a:close/>
                  <a:moveTo>
                    <a:pt x="344011" y="5184973"/>
                  </a:moveTo>
                  <a:cubicBezTo>
                    <a:pt x="344516" y="5181660"/>
                    <a:pt x="344685" y="5177896"/>
                    <a:pt x="349069" y="5177391"/>
                  </a:cubicBezTo>
                  <a:cubicBezTo>
                    <a:pt x="349800" y="5177335"/>
                    <a:pt x="351485" y="5179750"/>
                    <a:pt x="351598" y="5181154"/>
                  </a:cubicBezTo>
                  <a:cubicBezTo>
                    <a:pt x="351767" y="5184636"/>
                    <a:pt x="351485" y="5188456"/>
                    <a:pt x="346990" y="5188793"/>
                  </a:cubicBezTo>
                  <a:cubicBezTo>
                    <a:pt x="346146" y="5188849"/>
                    <a:pt x="345135" y="5186434"/>
                    <a:pt x="344067" y="5184973"/>
                  </a:cubicBezTo>
                  <a:close/>
                  <a:moveTo>
                    <a:pt x="330747" y="1662455"/>
                  </a:moveTo>
                  <a:cubicBezTo>
                    <a:pt x="332377" y="1654255"/>
                    <a:pt x="337491" y="1648806"/>
                    <a:pt x="345360" y="1641280"/>
                  </a:cubicBezTo>
                  <a:cubicBezTo>
                    <a:pt x="346427" y="1654687"/>
                    <a:pt x="341538" y="1661741"/>
                    <a:pt x="330747" y="1662455"/>
                  </a:cubicBezTo>
                  <a:close/>
                  <a:moveTo>
                    <a:pt x="339908" y="2439583"/>
                  </a:moveTo>
                  <a:cubicBezTo>
                    <a:pt x="337660" y="2439246"/>
                    <a:pt x="335749" y="2437111"/>
                    <a:pt x="335581" y="2436999"/>
                  </a:cubicBezTo>
                  <a:cubicBezTo>
                    <a:pt x="334850" y="2431382"/>
                    <a:pt x="335412" y="2428461"/>
                    <a:pt x="338559" y="2429192"/>
                  </a:cubicBezTo>
                  <a:cubicBezTo>
                    <a:pt x="340414" y="2429641"/>
                    <a:pt x="342324" y="2432449"/>
                    <a:pt x="343168" y="2434584"/>
                  </a:cubicBezTo>
                  <a:cubicBezTo>
                    <a:pt x="344123" y="2437055"/>
                    <a:pt x="343168" y="2440088"/>
                    <a:pt x="339908" y="2439583"/>
                  </a:cubicBezTo>
                  <a:close/>
                  <a:moveTo>
                    <a:pt x="337098" y="5336905"/>
                  </a:moveTo>
                  <a:cubicBezTo>
                    <a:pt x="338166" y="5336905"/>
                    <a:pt x="339796" y="5338759"/>
                    <a:pt x="340133" y="5340050"/>
                  </a:cubicBezTo>
                  <a:cubicBezTo>
                    <a:pt x="340751" y="5342578"/>
                    <a:pt x="340021" y="5345162"/>
                    <a:pt x="336986" y="5345162"/>
                  </a:cubicBezTo>
                  <a:cubicBezTo>
                    <a:pt x="335917" y="5345162"/>
                    <a:pt x="334906" y="5343140"/>
                    <a:pt x="333782" y="5341960"/>
                  </a:cubicBezTo>
                  <a:cubicBezTo>
                    <a:pt x="333557" y="5339433"/>
                    <a:pt x="334063" y="5336962"/>
                    <a:pt x="337098" y="5336905"/>
                  </a:cubicBezTo>
                  <a:close/>
                  <a:moveTo>
                    <a:pt x="327543" y="2120273"/>
                  </a:moveTo>
                  <a:cubicBezTo>
                    <a:pt x="326588" y="2117408"/>
                    <a:pt x="328499" y="2115330"/>
                    <a:pt x="331197" y="2114768"/>
                  </a:cubicBezTo>
                  <a:cubicBezTo>
                    <a:pt x="334456" y="2114038"/>
                    <a:pt x="337829" y="2113701"/>
                    <a:pt x="339290" y="2117127"/>
                  </a:cubicBezTo>
                  <a:cubicBezTo>
                    <a:pt x="339739" y="2120834"/>
                    <a:pt x="337772" y="2122632"/>
                    <a:pt x="335524" y="2123643"/>
                  </a:cubicBezTo>
                  <a:cubicBezTo>
                    <a:pt x="331984" y="2125272"/>
                    <a:pt x="328780" y="2124092"/>
                    <a:pt x="327543" y="2120273"/>
                  </a:cubicBezTo>
                  <a:close/>
                  <a:moveTo>
                    <a:pt x="326138" y="5091062"/>
                  </a:moveTo>
                  <a:cubicBezTo>
                    <a:pt x="326138" y="5091062"/>
                    <a:pt x="327319" y="5089545"/>
                    <a:pt x="327712" y="5089658"/>
                  </a:cubicBezTo>
                  <a:cubicBezTo>
                    <a:pt x="329005" y="5090051"/>
                    <a:pt x="330185" y="5090837"/>
                    <a:pt x="331365" y="5091455"/>
                  </a:cubicBezTo>
                  <a:cubicBezTo>
                    <a:pt x="330410" y="5092466"/>
                    <a:pt x="329510" y="5093477"/>
                    <a:pt x="328555" y="5094488"/>
                  </a:cubicBezTo>
                  <a:cubicBezTo>
                    <a:pt x="327712" y="5093365"/>
                    <a:pt x="326813" y="5092298"/>
                    <a:pt x="326082" y="5091062"/>
                  </a:cubicBezTo>
                  <a:close/>
                  <a:moveTo>
                    <a:pt x="306805" y="4420933"/>
                  </a:moveTo>
                  <a:cubicBezTo>
                    <a:pt x="307536" y="4415260"/>
                    <a:pt x="310121" y="4410598"/>
                    <a:pt x="316359" y="4410317"/>
                  </a:cubicBezTo>
                  <a:cubicBezTo>
                    <a:pt x="319282" y="4410205"/>
                    <a:pt x="320462" y="4412845"/>
                    <a:pt x="320406" y="4416102"/>
                  </a:cubicBezTo>
                  <a:cubicBezTo>
                    <a:pt x="319169" y="4421101"/>
                    <a:pt x="317708" y="4426942"/>
                    <a:pt x="311920" y="4428178"/>
                  </a:cubicBezTo>
                  <a:cubicBezTo>
                    <a:pt x="307423" y="4429133"/>
                    <a:pt x="306300" y="4424696"/>
                    <a:pt x="306749" y="4420933"/>
                  </a:cubicBezTo>
                  <a:close/>
                  <a:moveTo>
                    <a:pt x="312875" y="3278157"/>
                  </a:moveTo>
                  <a:cubicBezTo>
                    <a:pt x="315629" y="3279000"/>
                    <a:pt x="316697" y="3281696"/>
                    <a:pt x="316135" y="3284504"/>
                  </a:cubicBezTo>
                  <a:cubicBezTo>
                    <a:pt x="315572" y="3287369"/>
                    <a:pt x="313605" y="3288941"/>
                    <a:pt x="310570" y="3288492"/>
                  </a:cubicBezTo>
                  <a:cubicBezTo>
                    <a:pt x="307816" y="3287312"/>
                    <a:pt x="306862" y="3284897"/>
                    <a:pt x="307367" y="3282145"/>
                  </a:cubicBezTo>
                  <a:cubicBezTo>
                    <a:pt x="307929" y="3279337"/>
                    <a:pt x="309896" y="3277314"/>
                    <a:pt x="312819" y="3278157"/>
                  </a:cubicBezTo>
                  <a:close/>
                  <a:moveTo>
                    <a:pt x="309728" y="2201827"/>
                  </a:moveTo>
                  <a:cubicBezTo>
                    <a:pt x="309053" y="2199019"/>
                    <a:pt x="309840" y="2195874"/>
                    <a:pt x="313044" y="2196435"/>
                  </a:cubicBezTo>
                  <a:cubicBezTo>
                    <a:pt x="314898" y="2196772"/>
                    <a:pt x="316303" y="2199918"/>
                    <a:pt x="317764" y="2201659"/>
                  </a:cubicBezTo>
                  <a:cubicBezTo>
                    <a:pt x="316697" y="2203625"/>
                    <a:pt x="316079" y="2206096"/>
                    <a:pt x="315123" y="2206265"/>
                  </a:cubicBezTo>
                  <a:cubicBezTo>
                    <a:pt x="312144" y="2206770"/>
                    <a:pt x="310402" y="2204523"/>
                    <a:pt x="309728" y="2201827"/>
                  </a:cubicBezTo>
                  <a:close/>
                  <a:moveTo>
                    <a:pt x="304501" y="5241309"/>
                  </a:moveTo>
                  <a:cubicBezTo>
                    <a:pt x="304388" y="5239175"/>
                    <a:pt x="305681" y="5238388"/>
                    <a:pt x="307536" y="5239062"/>
                  </a:cubicBezTo>
                  <a:cubicBezTo>
                    <a:pt x="308098" y="5240579"/>
                    <a:pt x="308997" y="5242095"/>
                    <a:pt x="309110" y="5243612"/>
                  </a:cubicBezTo>
                  <a:cubicBezTo>
                    <a:pt x="309222" y="5245746"/>
                    <a:pt x="307592" y="5246926"/>
                    <a:pt x="306187" y="5245746"/>
                  </a:cubicBezTo>
                  <a:cubicBezTo>
                    <a:pt x="305119" y="5244903"/>
                    <a:pt x="304613" y="5242825"/>
                    <a:pt x="304501" y="5241309"/>
                  </a:cubicBezTo>
                  <a:close/>
                  <a:moveTo>
                    <a:pt x="280503" y="5303036"/>
                  </a:moveTo>
                  <a:cubicBezTo>
                    <a:pt x="290057" y="5308822"/>
                    <a:pt x="297869" y="5315899"/>
                    <a:pt x="294160" y="5333198"/>
                  </a:cubicBezTo>
                  <a:cubicBezTo>
                    <a:pt x="285617" y="5322246"/>
                    <a:pt x="280784" y="5314101"/>
                    <a:pt x="280503" y="5303036"/>
                  </a:cubicBezTo>
                  <a:close/>
                  <a:moveTo>
                    <a:pt x="281683" y="4877234"/>
                  </a:moveTo>
                  <a:cubicBezTo>
                    <a:pt x="284268" y="4874538"/>
                    <a:pt x="287697" y="4872965"/>
                    <a:pt x="291237" y="4874369"/>
                  </a:cubicBezTo>
                  <a:cubicBezTo>
                    <a:pt x="296520" y="4876447"/>
                    <a:pt x="295902" y="4881503"/>
                    <a:pt x="295227" y="4885940"/>
                  </a:cubicBezTo>
                  <a:cubicBezTo>
                    <a:pt x="294553" y="4890208"/>
                    <a:pt x="295565" y="4895151"/>
                    <a:pt x="291406" y="4898297"/>
                  </a:cubicBezTo>
                  <a:cubicBezTo>
                    <a:pt x="286123" y="4897735"/>
                    <a:pt x="284886" y="4892792"/>
                    <a:pt x="282414" y="4889366"/>
                  </a:cubicBezTo>
                  <a:cubicBezTo>
                    <a:pt x="279716" y="4885603"/>
                    <a:pt x="277805" y="4881390"/>
                    <a:pt x="281739" y="4877290"/>
                  </a:cubicBezTo>
                  <a:close/>
                  <a:moveTo>
                    <a:pt x="289607" y="2963004"/>
                  </a:moveTo>
                  <a:cubicBezTo>
                    <a:pt x="289270" y="2962273"/>
                    <a:pt x="288933" y="2961599"/>
                    <a:pt x="288540" y="2960869"/>
                  </a:cubicBezTo>
                  <a:cubicBezTo>
                    <a:pt x="289776" y="2960195"/>
                    <a:pt x="291012" y="2959521"/>
                    <a:pt x="292249" y="2958847"/>
                  </a:cubicBezTo>
                  <a:cubicBezTo>
                    <a:pt x="292586" y="2959577"/>
                    <a:pt x="293317" y="2960813"/>
                    <a:pt x="293260" y="2960869"/>
                  </a:cubicBezTo>
                  <a:cubicBezTo>
                    <a:pt x="292080" y="2961656"/>
                    <a:pt x="290844" y="2962330"/>
                    <a:pt x="289551" y="2963004"/>
                  </a:cubicBezTo>
                  <a:close/>
                  <a:moveTo>
                    <a:pt x="287865" y="4135772"/>
                  </a:moveTo>
                  <a:cubicBezTo>
                    <a:pt x="286516" y="4137513"/>
                    <a:pt x="284999" y="4137682"/>
                    <a:pt x="283650" y="4135997"/>
                  </a:cubicBezTo>
                  <a:cubicBezTo>
                    <a:pt x="283256" y="4135548"/>
                    <a:pt x="283313" y="4134256"/>
                    <a:pt x="283650" y="4133694"/>
                  </a:cubicBezTo>
                  <a:cubicBezTo>
                    <a:pt x="284830" y="4131897"/>
                    <a:pt x="286460" y="4131784"/>
                    <a:pt x="287753" y="4133413"/>
                  </a:cubicBezTo>
                  <a:cubicBezTo>
                    <a:pt x="288146" y="4133862"/>
                    <a:pt x="287809" y="4134929"/>
                    <a:pt x="287753" y="4135716"/>
                  </a:cubicBezTo>
                  <a:close/>
                  <a:moveTo>
                    <a:pt x="277074" y="4587805"/>
                  </a:moveTo>
                  <a:cubicBezTo>
                    <a:pt x="278199" y="4586794"/>
                    <a:pt x="279379" y="4584940"/>
                    <a:pt x="280446" y="4584996"/>
                  </a:cubicBezTo>
                  <a:cubicBezTo>
                    <a:pt x="281683" y="4585109"/>
                    <a:pt x="283594" y="4586681"/>
                    <a:pt x="283819" y="4587917"/>
                  </a:cubicBezTo>
                  <a:cubicBezTo>
                    <a:pt x="284493" y="4591231"/>
                    <a:pt x="282358" y="4592523"/>
                    <a:pt x="279548" y="4591624"/>
                  </a:cubicBezTo>
                  <a:cubicBezTo>
                    <a:pt x="278423" y="4591231"/>
                    <a:pt x="277861" y="4589153"/>
                    <a:pt x="277074" y="4587805"/>
                  </a:cubicBezTo>
                  <a:close/>
                  <a:moveTo>
                    <a:pt x="260719" y="2672788"/>
                  </a:moveTo>
                  <a:cubicBezTo>
                    <a:pt x="258191" y="2673687"/>
                    <a:pt x="255830" y="2673013"/>
                    <a:pt x="256842" y="2669474"/>
                  </a:cubicBezTo>
                  <a:cubicBezTo>
                    <a:pt x="257179" y="2668239"/>
                    <a:pt x="259034" y="2666891"/>
                    <a:pt x="260326" y="2666722"/>
                  </a:cubicBezTo>
                  <a:cubicBezTo>
                    <a:pt x="261226" y="2666610"/>
                    <a:pt x="262406" y="2668351"/>
                    <a:pt x="263473" y="2669250"/>
                  </a:cubicBezTo>
                  <a:cubicBezTo>
                    <a:pt x="262574" y="2670485"/>
                    <a:pt x="261900" y="2672339"/>
                    <a:pt x="260719" y="2672788"/>
                  </a:cubicBezTo>
                  <a:close/>
                  <a:moveTo>
                    <a:pt x="255549" y="3756139"/>
                  </a:moveTo>
                  <a:cubicBezTo>
                    <a:pt x="255549" y="3755858"/>
                    <a:pt x="257123" y="3754847"/>
                    <a:pt x="257347" y="3755016"/>
                  </a:cubicBezTo>
                  <a:cubicBezTo>
                    <a:pt x="258359" y="3755914"/>
                    <a:pt x="259146" y="3757038"/>
                    <a:pt x="260045" y="3758105"/>
                  </a:cubicBezTo>
                  <a:cubicBezTo>
                    <a:pt x="258921" y="3758891"/>
                    <a:pt x="257797" y="3759621"/>
                    <a:pt x="256673" y="3760407"/>
                  </a:cubicBezTo>
                  <a:cubicBezTo>
                    <a:pt x="256280" y="3759003"/>
                    <a:pt x="255718" y="3757599"/>
                    <a:pt x="255549" y="3756139"/>
                  </a:cubicBezTo>
                  <a:close/>
                  <a:moveTo>
                    <a:pt x="239587" y="3207555"/>
                  </a:moveTo>
                  <a:cubicBezTo>
                    <a:pt x="240824" y="3207106"/>
                    <a:pt x="242173" y="3206993"/>
                    <a:pt x="243466" y="3206769"/>
                  </a:cubicBezTo>
                  <a:cubicBezTo>
                    <a:pt x="243409" y="3208173"/>
                    <a:pt x="243297" y="3209633"/>
                    <a:pt x="243241" y="3211037"/>
                  </a:cubicBezTo>
                  <a:cubicBezTo>
                    <a:pt x="241555" y="3212161"/>
                    <a:pt x="240206" y="3211824"/>
                    <a:pt x="239532" y="3209802"/>
                  </a:cubicBezTo>
                  <a:cubicBezTo>
                    <a:pt x="239307" y="3209128"/>
                    <a:pt x="239363" y="3207667"/>
                    <a:pt x="239587" y="3207555"/>
                  </a:cubicBezTo>
                  <a:close/>
                  <a:moveTo>
                    <a:pt x="232338" y="3466429"/>
                  </a:moveTo>
                  <a:cubicBezTo>
                    <a:pt x="232338" y="3466429"/>
                    <a:pt x="232900" y="3465025"/>
                    <a:pt x="233181" y="3464295"/>
                  </a:cubicBezTo>
                  <a:cubicBezTo>
                    <a:pt x="234474" y="3464913"/>
                    <a:pt x="235822" y="3465474"/>
                    <a:pt x="237115" y="3466092"/>
                  </a:cubicBezTo>
                  <a:cubicBezTo>
                    <a:pt x="236834" y="3466878"/>
                    <a:pt x="236553" y="3467608"/>
                    <a:pt x="236215" y="3468395"/>
                  </a:cubicBezTo>
                  <a:cubicBezTo>
                    <a:pt x="234923" y="3467777"/>
                    <a:pt x="233574" y="3467215"/>
                    <a:pt x="232338" y="3466485"/>
                  </a:cubicBezTo>
                  <a:close/>
                  <a:moveTo>
                    <a:pt x="231326" y="2552759"/>
                  </a:moveTo>
                  <a:cubicBezTo>
                    <a:pt x="236777" y="2562420"/>
                    <a:pt x="243522" y="2568430"/>
                    <a:pt x="251840" y="2573260"/>
                  </a:cubicBezTo>
                  <a:cubicBezTo>
                    <a:pt x="229303" y="2580731"/>
                    <a:pt x="226100" y="2577585"/>
                    <a:pt x="231326" y="2552759"/>
                  </a:cubicBezTo>
                  <a:close/>
                  <a:moveTo>
                    <a:pt x="217276" y="5209013"/>
                  </a:moveTo>
                  <a:cubicBezTo>
                    <a:pt x="215140" y="5208732"/>
                    <a:pt x="214465" y="5207384"/>
                    <a:pt x="215027" y="5205418"/>
                  </a:cubicBezTo>
                  <a:cubicBezTo>
                    <a:pt x="215758" y="5205025"/>
                    <a:pt x="216489" y="5204238"/>
                    <a:pt x="217163" y="5204295"/>
                  </a:cubicBezTo>
                  <a:cubicBezTo>
                    <a:pt x="219242" y="5204575"/>
                    <a:pt x="220086" y="5205980"/>
                    <a:pt x="219299" y="5207889"/>
                  </a:cubicBezTo>
                  <a:cubicBezTo>
                    <a:pt x="219018" y="5208507"/>
                    <a:pt x="217894" y="5209125"/>
                    <a:pt x="217276" y="5209013"/>
                  </a:cubicBezTo>
                  <a:close/>
                  <a:moveTo>
                    <a:pt x="210194" y="5281244"/>
                  </a:moveTo>
                  <a:cubicBezTo>
                    <a:pt x="210194" y="5281244"/>
                    <a:pt x="211375" y="5279727"/>
                    <a:pt x="211768" y="5279839"/>
                  </a:cubicBezTo>
                  <a:cubicBezTo>
                    <a:pt x="213060" y="5280233"/>
                    <a:pt x="214241" y="5281019"/>
                    <a:pt x="215421" y="5281637"/>
                  </a:cubicBezTo>
                  <a:cubicBezTo>
                    <a:pt x="214465" y="5282648"/>
                    <a:pt x="213567" y="5283659"/>
                    <a:pt x="212611" y="5284670"/>
                  </a:cubicBezTo>
                  <a:cubicBezTo>
                    <a:pt x="211768" y="5283546"/>
                    <a:pt x="210868" y="5282479"/>
                    <a:pt x="210138" y="5281244"/>
                  </a:cubicBezTo>
                  <a:close/>
                  <a:moveTo>
                    <a:pt x="199572" y="4913069"/>
                  </a:moveTo>
                  <a:cubicBezTo>
                    <a:pt x="199516" y="4910934"/>
                    <a:pt x="201314" y="4909923"/>
                    <a:pt x="203056" y="4911159"/>
                  </a:cubicBezTo>
                  <a:cubicBezTo>
                    <a:pt x="204181" y="4911945"/>
                    <a:pt x="204630" y="4913799"/>
                    <a:pt x="205417" y="4915203"/>
                  </a:cubicBezTo>
                  <a:cubicBezTo>
                    <a:pt x="204911" y="4917337"/>
                    <a:pt x="203450" y="4918348"/>
                    <a:pt x="201764" y="4917169"/>
                  </a:cubicBezTo>
                  <a:cubicBezTo>
                    <a:pt x="200640" y="4916382"/>
                    <a:pt x="199628" y="4914473"/>
                    <a:pt x="199572" y="4913069"/>
                  </a:cubicBezTo>
                  <a:close/>
                  <a:moveTo>
                    <a:pt x="190074" y="5176099"/>
                  </a:moveTo>
                  <a:cubicBezTo>
                    <a:pt x="190074" y="5172448"/>
                    <a:pt x="190805" y="5168292"/>
                    <a:pt x="195189" y="5168404"/>
                  </a:cubicBezTo>
                  <a:cubicBezTo>
                    <a:pt x="199291" y="5168460"/>
                    <a:pt x="200584" y="5172336"/>
                    <a:pt x="200584" y="5176099"/>
                  </a:cubicBezTo>
                  <a:cubicBezTo>
                    <a:pt x="200584" y="5179862"/>
                    <a:pt x="199291" y="5183064"/>
                    <a:pt x="195189" y="5184018"/>
                  </a:cubicBezTo>
                  <a:cubicBezTo>
                    <a:pt x="190805" y="5183288"/>
                    <a:pt x="190018" y="5179806"/>
                    <a:pt x="190018" y="5176155"/>
                  </a:cubicBezTo>
                  <a:close/>
                  <a:moveTo>
                    <a:pt x="181981" y="5639421"/>
                  </a:moveTo>
                  <a:cubicBezTo>
                    <a:pt x="181700" y="5636219"/>
                    <a:pt x="184398" y="5635209"/>
                    <a:pt x="186590" y="5637062"/>
                  </a:cubicBezTo>
                  <a:cubicBezTo>
                    <a:pt x="188163" y="5638410"/>
                    <a:pt x="188725" y="5641162"/>
                    <a:pt x="189343" y="5643353"/>
                  </a:cubicBezTo>
                  <a:cubicBezTo>
                    <a:pt x="189400" y="5643634"/>
                    <a:pt x="187039" y="5644644"/>
                    <a:pt x="185353" y="5645543"/>
                  </a:cubicBezTo>
                  <a:cubicBezTo>
                    <a:pt x="184173" y="5643521"/>
                    <a:pt x="182206" y="5641556"/>
                    <a:pt x="181981" y="5639421"/>
                  </a:cubicBezTo>
                  <a:close/>
                  <a:moveTo>
                    <a:pt x="169223" y="2366172"/>
                  </a:moveTo>
                  <a:cubicBezTo>
                    <a:pt x="170066" y="2364937"/>
                    <a:pt x="170797" y="2362858"/>
                    <a:pt x="171752" y="2362746"/>
                  </a:cubicBezTo>
                  <a:cubicBezTo>
                    <a:pt x="173101" y="2362577"/>
                    <a:pt x="174675" y="2363869"/>
                    <a:pt x="176080" y="2364543"/>
                  </a:cubicBezTo>
                  <a:cubicBezTo>
                    <a:pt x="176473" y="2366509"/>
                    <a:pt x="175631" y="2368026"/>
                    <a:pt x="173607" y="2367969"/>
                  </a:cubicBezTo>
                  <a:cubicBezTo>
                    <a:pt x="172145" y="2367969"/>
                    <a:pt x="170685" y="2366790"/>
                    <a:pt x="169223" y="2366172"/>
                  </a:cubicBezTo>
                  <a:close/>
                  <a:moveTo>
                    <a:pt x="161692" y="2521306"/>
                  </a:moveTo>
                  <a:cubicBezTo>
                    <a:pt x="159163" y="2520632"/>
                    <a:pt x="157533" y="2518666"/>
                    <a:pt x="157814" y="2515633"/>
                  </a:cubicBezTo>
                  <a:cubicBezTo>
                    <a:pt x="158826" y="2512824"/>
                    <a:pt x="161074" y="2511870"/>
                    <a:pt x="163715" y="2512038"/>
                  </a:cubicBezTo>
                  <a:cubicBezTo>
                    <a:pt x="166470" y="2512207"/>
                    <a:pt x="168942" y="2513835"/>
                    <a:pt x="168830" y="2516700"/>
                  </a:cubicBezTo>
                  <a:cubicBezTo>
                    <a:pt x="168661" y="2521193"/>
                    <a:pt x="165401" y="2522317"/>
                    <a:pt x="161692" y="2521306"/>
                  </a:cubicBezTo>
                  <a:close/>
                  <a:moveTo>
                    <a:pt x="158432" y="2850164"/>
                  </a:moveTo>
                  <a:cubicBezTo>
                    <a:pt x="157309" y="2849434"/>
                    <a:pt x="156409" y="2847187"/>
                    <a:pt x="156578" y="2845783"/>
                  </a:cubicBezTo>
                  <a:cubicBezTo>
                    <a:pt x="156690" y="2844772"/>
                    <a:pt x="158770" y="2843986"/>
                    <a:pt x="159950" y="2843143"/>
                  </a:cubicBezTo>
                  <a:cubicBezTo>
                    <a:pt x="160568" y="2844660"/>
                    <a:pt x="161692" y="2846176"/>
                    <a:pt x="161748" y="2847749"/>
                  </a:cubicBezTo>
                  <a:cubicBezTo>
                    <a:pt x="161804" y="2849883"/>
                    <a:pt x="160006" y="2851231"/>
                    <a:pt x="158489" y="2850220"/>
                  </a:cubicBezTo>
                  <a:close/>
                  <a:moveTo>
                    <a:pt x="150452" y="4999566"/>
                  </a:moveTo>
                  <a:cubicBezTo>
                    <a:pt x="150902" y="4998105"/>
                    <a:pt x="151351" y="4996645"/>
                    <a:pt x="151745" y="4995185"/>
                  </a:cubicBezTo>
                  <a:cubicBezTo>
                    <a:pt x="152981" y="4996196"/>
                    <a:pt x="154779" y="4996982"/>
                    <a:pt x="155173" y="4998274"/>
                  </a:cubicBezTo>
                  <a:cubicBezTo>
                    <a:pt x="155566" y="4999454"/>
                    <a:pt x="154442" y="5001138"/>
                    <a:pt x="153992" y="5002655"/>
                  </a:cubicBezTo>
                  <a:cubicBezTo>
                    <a:pt x="152812" y="5001644"/>
                    <a:pt x="151576" y="5000577"/>
                    <a:pt x="150395" y="4999566"/>
                  </a:cubicBezTo>
                  <a:close/>
                  <a:moveTo>
                    <a:pt x="149103" y="4298376"/>
                  </a:moveTo>
                  <a:cubicBezTo>
                    <a:pt x="149833" y="4295568"/>
                    <a:pt x="152363" y="4294837"/>
                    <a:pt x="154779" y="4295680"/>
                  </a:cubicBezTo>
                  <a:cubicBezTo>
                    <a:pt x="155847" y="4296073"/>
                    <a:pt x="156409" y="4297983"/>
                    <a:pt x="157140" y="4299218"/>
                  </a:cubicBezTo>
                  <a:cubicBezTo>
                    <a:pt x="156015" y="4302027"/>
                    <a:pt x="153712" y="4302701"/>
                    <a:pt x="151351" y="4301858"/>
                  </a:cubicBezTo>
                  <a:cubicBezTo>
                    <a:pt x="150283" y="4301465"/>
                    <a:pt x="148878" y="4299331"/>
                    <a:pt x="149103" y="4298376"/>
                  </a:cubicBezTo>
                  <a:close/>
                  <a:moveTo>
                    <a:pt x="145787" y="5351902"/>
                  </a:moveTo>
                  <a:cubicBezTo>
                    <a:pt x="144438" y="5351396"/>
                    <a:pt x="143539" y="5349655"/>
                    <a:pt x="142303" y="5348251"/>
                  </a:cubicBezTo>
                  <a:cubicBezTo>
                    <a:pt x="142134" y="5346454"/>
                    <a:pt x="143202" y="5345106"/>
                    <a:pt x="145056" y="5345723"/>
                  </a:cubicBezTo>
                  <a:cubicBezTo>
                    <a:pt x="146405" y="5346172"/>
                    <a:pt x="147923" y="5347689"/>
                    <a:pt x="148428" y="5349093"/>
                  </a:cubicBezTo>
                  <a:cubicBezTo>
                    <a:pt x="149103" y="5351003"/>
                    <a:pt x="147698" y="5352576"/>
                    <a:pt x="145843" y="5351902"/>
                  </a:cubicBezTo>
                  <a:close/>
                  <a:moveTo>
                    <a:pt x="140616" y="5502766"/>
                  </a:moveTo>
                  <a:cubicBezTo>
                    <a:pt x="141291" y="5501418"/>
                    <a:pt x="141628" y="5499396"/>
                    <a:pt x="142639" y="5498835"/>
                  </a:cubicBezTo>
                  <a:cubicBezTo>
                    <a:pt x="144944" y="5497543"/>
                    <a:pt x="147361" y="5497992"/>
                    <a:pt x="147361" y="5501306"/>
                  </a:cubicBezTo>
                  <a:cubicBezTo>
                    <a:pt x="147361" y="5502430"/>
                    <a:pt x="145450" y="5503609"/>
                    <a:pt x="144495" y="5504676"/>
                  </a:cubicBezTo>
                  <a:cubicBezTo>
                    <a:pt x="143089" y="5504002"/>
                    <a:pt x="141853" y="5503385"/>
                    <a:pt x="140616" y="5502822"/>
                  </a:cubicBezTo>
                  <a:close/>
                  <a:moveTo>
                    <a:pt x="125835" y="4931884"/>
                  </a:moveTo>
                  <a:cubicBezTo>
                    <a:pt x="123644" y="4925144"/>
                    <a:pt x="119484" y="4918629"/>
                    <a:pt x="131287" y="4909979"/>
                  </a:cubicBezTo>
                  <a:cubicBezTo>
                    <a:pt x="134772" y="4926998"/>
                    <a:pt x="142246" y="4939242"/>
                    <a:pt x="147248" y="4952666"/>
                  </a:cubicBezTo>
                  <a:cubicBezTo>
                    <a:pt x="148935" y="4957160"/>
                    <a:pt x="148878" y="4961934"/>
                    <a:pt x="143539" y="4963787"/>
                  </a:cubicBezTo>
                  <a:cubicBezTo>
                    <a:pt x="138481" y="4965472"/>
                    <a:pt x="134884" y="4962327"/>
                    <a:pt x="133367" y="4957777"/>
                  </a:cubicBezTo>
                  <a:cubicBezTo>
                    <a:pt x="130500" y="4949296"/>
                    <a:pt x="128645" y="4940422"/>
                    <a:pt x="125891" y="4931941"/>
                  </a:cubicBezTo>
                  <a:close/>
                  <a:moveTo>
                    <a:pt x="144382" y="3767934"/>
                  </a:moveTo>
                  <a:cubicBezTo>
                    <a:pt x="130332" y="3775179"/>
                    <a:pt x="119260" y="3772371"/>
                    <a:pt x="108300" y="3767822"/>
                  </a:cubicBezTo>
                  <a:cubicBezTo>
                    <a:pt x="105940" y="3766867"/>
                    <a:pt x="104198" y="3763890"/>
                    <a:pt x="105490" y="3761362"/>
                  </a:cubicBezTo>
                  <a:cubicBezTo>
                    <a:pt x="106502" y="3759397"/>
                    <a:pt x="109200" y="3756813"/>
                    <a:pt x="110942" y="3756981"/>
                  </a:cubicBezTo>
                  <a:cubicBezTo>
                    <a:pt x="121620" y="3757936"/>
                    <a:pt x="132860" y="3757655"/>
                    <a:pt x="144382" y="3767990"/>
                  </a:cubicBezTo>
                  <a:close/>
                  <a:moveTo>
                    <a:pt x="112572" y="3385885"/>
                  </a:moveTo>
                  <a:cubicBezTo>
                    <a:pt x="111673" y="3384987"/>
                    <a:pt x="110548" y="3383864"/>
                    <a:pt x="109425" y="3382796"/>
                  </a:cubicBezTo>
                  <a:cubicBezTo>
                    <a:pt x="110492" y="3381617"/>
                    <a:pt x="111560" y="3379651"/>
                    <a:pt x="112684" y="3379595"/>
                  </a:cubicBezTo>
                  <a:cubicBezTo>
                    <a:pt x="113752" y="3379595"/>
                    <a:pt x="114932" y="3381560"/>
                    <a:pt x="116056" y="3382684"/>
                  </a:cubicBezTo>
                  <a:cubicBezTo>
                    <a:pt x="114932" y="3383751"/>
                    <a:pt x="113752" y="3384818"/>
                    <a:pt x="112572" y="3385942"/>
                  </a:cubicBezTo>
                  <a:close/>
                  <a:moveTo>
                    <a:pt x="107795" y="4113249"/>
                  </a:moveTo>
                  <a:cubicBezTo>
                    <a:pt x="103636" y="4101735"/>
                    <a:pt x="105659" y="4089041"/>
                    <a:pt x="97734" y="4080167"/>
                  </a:cubicBezTo>
                  <a:cubicBezTo>
                    <a:pt x="95374" y="4077527"/>
                    <a:pt x="96892" y="4073258"/>
                    <a:pt x="99758" y="4070731"/>
                  </a:cubicBezTo>
                  <a:cubicBezTo>
                    <a:pt x="103692" y="4067248"/>
                    <a:pt x="107851" y="4068147"/>
                    <a:pt x="111617" y="4071011"/>
                  </a:cubicBezTo>
                  <a:cubicBezTo>
                    <a:pt x="123363" y="4079886"/>
                    <a:pt x="122463" y="4096905"/>
                    <a:pt x="107795" y="4113249"/>
                  </a:cubicBezTo>
                  <a:close/>
                  <a:moveTo>
                    <a:pt x="109143" y="4466765"/>
                  </a:moveTo>
                  <a:cubicBezTo>
                    <a:pt x="110380" y="4467439"/>
                    <a:pt x="111560" y="4468338"/>
                    <a:pt x="112740" y="4469180"/>
                  </a:cubicBezTo>
                  <a:cubicBezTo>
                    <a:pt x="111785" y="4470247"/>
                    <a:pt x="110830" y="4471314"/>
                    <a:pt x="109874" y="4472382"/>
                  </a:cubicBezTo>
                  <a:cubicBezTo>
                    <a:pt x="109143" y="4471146"/>
                    <a:pt x="108300" y="4469910"/>
                    <a:pt x="107851" y="4468562"/>
                  </a:cubicBezTo>
                  <a:cubicBezTo>
                    <a:pt x="107738" y="4468113"/>
                    <a:pt x="109031" y="4466709"/>
                    <a:pt x="109200" y="4466765"/>
                  </a:cubicBezTo>
                  <a:close/>
                  <a:moveTo>
                    <a:pt x="113527" y="4311800"/>
                  </a:moveTo>
                  <a:cubicBezTo>
                    <a:pt x="113471" y="4310789"/>
                    <a:pt x="115775" y="4308654"/>
                    <a:pt x="116730" y="4308767"/>
                  </a:cubicBezTo>
                  <a:cubicBezTo>
                    <a:pt x="121564" y="4309385"/>
                    <a:pt x="127016" y="4310283"/>
                    <a:pt x="129152" y="4315394"/>
                  </a:cubicBezTo>
                  <a:cubicBezTo>
                    <a:pt x="130275" y="4317978"/>
                    <a:pt x="126847" y="4319102"/>
                    <a:pt x="124037" y="4319439"/>
                  </a:cubicBezTo>
                  <a:cubicBezTo>
                    <a:pt x="119260" y="4319045"/>
                    <a:pt x="113977" y="4318821"/>
                    <a:pt x="113527" y="4311800"/>
                  </a:cubicBezTo>
                  <a:close/>
                  <a:moveTo>
                    <a:pt x="119822" y="4699016"/>
                  </a:moveTo>
                  <a:cubicBezTo>
                    <a:pt x="122014" y="4699634"/>
                    <a:pt x="124318" y="4701431"/>
                    <a:pt x="125555" y="4703397"/>
                  </a:cubicBezTo>
                  <a:cubicBezTo>
                    <a:pt x="126510" y="4704801"/>
                    <a:pt x="124768" y="4706373"/>
                    <a:pt x="121733" y="4706430"/>
                  </a:cubicBezTo>
                  <a:cubicBezTo>
                    <a:pt x="120271" y="4705587"/>
                    <a:pt x="117237" y="4704913"/>
                    <a:pt x="116169" y="4703004"/>
                  </a:cubicBezTo>
                  <a:cubicBezTo>
                    <a:pt x="114202" y="4699465"/>
                    <a:pt x="117293" y="4698285"/>
                    <a:pt x="119822" y="4698960"/>
                  </a:cubicBezTo>
                  <a:close/>
                  <a:moveTo>
                    <a:pt x="126285" y="3878021"/>
                  </a:moveTo>
                  <a:cubicBezTo>
                    <a:pt x="125779" y="3874988"/>
                    <a:pt x="127521" y="3872854"/>
                    <a:pt x="130500" y="3872461"/>
                  </a:cubicBezTo>
                  <a:cubicBezTo>
                    <a:pt x="133310" y="3872124"/>
                    <a:pt x="135727" y="3873528"/>
                    <a:pt x="136233" y="3876505"/>
                  </a:cubicBezTo>
                  <a:cubicBezTo>
                    <a:pt x="136739" y="3879538"/>
                    <a:pt x="134940" y="3881447"/>
                    <a:pt x="132018" y="3882066"/>
                  </a:cubicBezTo>
                  <a:cubicBezTo>
                    <a:pt x="129152" y="3882121"/>
                    <a:pt x="126791" y="3880942"/>
                    <a:pt x="126285" y="3877965"/>
                  </a:cubicBezTo>
                  <a:close/>
                  <a:moveTo>
                    <a:pt x="107120" y="3900207"/>
                  </a:moveTo>
                  <a:cubicBezTo>
                    <a:pt x="107851" y="3900320"/>
                    <a:pt x="108863" y="3901050"/>
                    <a:pt x="108975" y="3901668"/>
                  </a:cubicBezTo>
                  <a:cubicBezTo>
                    <a:pt x="109481" y="3903746"/>
                    <a:pt x="108413" y="3904757"/>
                    <a:pt x="106333" y="3904588"/>
                  </a:cubicBezTo>
                  <a:cubicBezTo>
                    <a:pt x="105659" y="3904083"/>
                    <a:pt x="104591" y="3903690"/>
                    <a:pt x="104479" y="3903072"/>
                  </a:cubicBezTo>
                  <a:cubicBezTo>
                    <a:pt x="104029" y="3900938"/>
                    <a:pt x="105041" y="3899814"/>
                    <a:pt x="107120" y="3900207"/>
                  </a:cubicBezTo>
                  <a:close/>
                  <a:moveTo>
                    <a:pt x="145225" y="4429358"/>
                  </a:moveTo>
                  <a:cubicBezTo>
                    <a:pt x="144326" y="4430649"/>
                    <a:pt x="143539" y="4432952"/>
                    <a:pt x="142471" y="4433121"/>
                  </a:cubicBezTo>
                  <a:cubicBezTo>
                    <a:pt x="139324" y="4433570"/>
                    <a:pt x="138144" y="4430930"/>
                    <a:pt x="138481" y="4428234"/>
                  </a:cubicBezTo>
                  <a:cubicBezTo>
                    <a:pt x="138649" y="4426830"/>
                    <a:pt x="140054" y="4424639"/>
                    <a:pt x="141123" y="4424471"/>
                  </a:cubicBezTo>
                  <a:cubicBezTo>
                    <a:pt x="144269" y="4424022"/>
                    <a:pt x="145113" y="4426549"/>
                    <a:pt x="145225" y="4429358"/>
                  </a:cubicBezTo>
                  <a:close/>
                  <a:moveTo>
                    <a:pt x="121002" y="5326065"/>
                  </a:moveTo>
                  <a:cubicBezTo>
                    <a:pt x="120440" y="5326065"/>
                    <a:pt x="119484" y="5325335"/>
                    <a:pt x="119260" y="5324717"/>
                  </a:cubicBezTo>
                  <a:cubicBezTo>
                    <a:pt x="118642" y="5322695"/>
                    <a:pt x="119484" y="5321347"/>
                    <a:pt x="121564" y="5321235"/>
                  </a:cubicBezTo>
                  <a:cubicBezTo>
                    <a:pt x="122126" y="5321235"/>
                    <a:pt x="122744" y="5322133"/>
                    <a:pt x="123363" y="5322583"/>
                  </a:cubicBezTo>
                  <a:cubicBezTo>
                    <a:pt x="123868" y="5324717"/>
                    <a:pt x="123081" y="5326009"/>
                    <a:pt x="121002" y="5326065"/>
                  </a:cubicBezTo>
                  <a:close/>
                  <a:moveTo>
                    <a:pt x="103243" y="5628188"/>
                  </a:moveTo>
                  <a:cubicBezTo>
                    <a:pt x="110323" y="5636949"/>
                    <a:pt x="119484" y="5644532"/>
                    <a:pt x="122351" y="5661326"/>
                  </a:cubicBezTo>
                  <a:cubicBezTo>
                    <a:pt x="107907" y="5651385"/>
                    <a:pt x="104085" y="5640657"/>
                    <a:pt x="103243" y="5628188"/>
                  </a:cubicBezTo>
                  <a:close/>
                  <a:moveTo>
                    <a:pt x="90485" y="4250859"/>
                  </a:moveTo>
                  <a:cubicBezTo>
                    <a:pt x="91383" y="4249679"/>
                    <a:pt x="92339" y="4248443"/>
                    <a:pt x="93239" y="4247264"/>
                  </a:cubicBezTo>
                  <a:cubicBezTo>
                    <a:pt x="94700" y="4247826"/>
                    <a:pt x="96948" y="4247938"/>
                    <a:pt x="97454" y="4249005"/>
                  </a:cubicBezTo>
                  <a:cubicBezTo>
                    <a:pt x="99139" y="4252319"/>
                    <a:pt x="96611" y="4253554"/>
                    <a:pt x="94082" y="4253499"/>
                  </a:cubicBezTo>
                  <a:cubicBezTo>
                    <a:pt x="92845" y="4253499"/>
                    <a:pt x="91665" y="4251813"/>
                    <a:pt x="90485" y="4250915"/>
                  </a:cubicBezTo>
                  <a:close/>
                  <a:moveTo>
                    <a:pt x="83740" y="4928570"/>
                  </a:moveTo>
                  <a:cubicBezTo>
                    <a:pt x="84921" y="4927840"/>
                    <a:pt x="86045" y="4926998"/>
                    <a:pt x="87281" y="4926548"/>
                  </a:cubicBezTo>
                  <a:cubicBezTo>
                    <a:pt x="87675" y="4926436"/>
                    <a:pt x="89023" y="4927728"/>
                    <a:pt x="88967" y="4927840"/>
                  </a:cubicBezTo>
                  <a:cubicBezTo>
                    <a:pt x="88349" y="4929076"/>
                    <a:pt x="87506" y="4930256"/>
                    <a:pt x="86719" y="4931435"/>
                  </a:cubicBezTo>
                  <a:cubicBezTo>
                    <a:pt x="85708" y="4930480"/>
                    <a:pt x="84696" y="4929525"/>
                    <a:pt x="83684" y="4928570"/>
                  </a:cubicBezTo>
                  <a:close/>
                  <a:moveTo>
                    <a:pt x="82560" y="1980866"/>
                  </a:moveTo>
                  <a:cubicBezTo>
                    <a:pt x="82841" y="1979574"/>
                    <a:pt x="84696" y="1977721"/>
                    <a:pt x="85820" y="1977721"/>
                  </a:cubicBezTo>
                  <a:cubicBezTo>
                    <a:pt x="88855" y="1977777"/>
                    <a:pt x="90035" y="1980192"/>
                    <a:pt x="88686" y="1982888"/>
                  </a:cubicBezTo>
                  <a:cubicBezTo>
                    <a:pt x="88180" y="1983955"/>
                    <a:pt x="85988" y="1984180"/>
                    <a:pt x="84527" y="1984742"/>
                  </a:cubicBezTo>
                  <a:cubicBezTo>
                    <a:pt x="83796" y="1983393"/>
                    <a:pt x="82279" y="1981877"/>
                    <a:pt x="82560" y="1980810"/>
                  </a:cubicBezTo>
                  <a:close/>
                  <a:moveTo>
                    <a:pt x="82448" y="1532653"/>
                  </a:moveTo>
                  <a:cubicBezTo>
                    <a:pt x="83122" y="1532316"/>
                    <a:pt x="83796" y="1531923"/>
                    <a:pt x="84471" y="1531586"/>
                  </a:cubicBezTo>
                  <a:cubicBezTo>
                    <a:pt x="85145" y="1532877"/>
                    <a:pt x="85763" y="1534113"/>
                    <a:pt x="86438" y="1535405"/>
                  </a:cubicBezTo>
                  <a:cubicBezTo>
                    <a:pt x="85763" y="1535742"/>
                    <a:pt x="84527" y="1536528"/>
                    <a:pt x="84471" y="1536416"/>
                  </a:cubicBezTo>
                  <a:cubicBezTo>
                    <a:pt x="83684" y="1535236"/>
                    <a:pt x="83066" y="1533945"/>
                    <a:pt x="82448" y="1532653"/>
                  </a:cubicBezTo>
                  <a:close/>
                  <a:moveTo>
                    <a:pt x="71882" y="4942500"/>
                  </a:moveTo>
                  <a:cubicBezTo>
                    <a:pt x="71657" y="4940366"/>
                    <a:pt x="73343" y="4939411"/>
                    <a:pt x="75142" y="4940703"/>
                  </a:cubicBezTo>
                  <a:cubicBezTo>
                    <a:pt x="76322" y="4941545"/>
                    <a:pt x="77614" y="4943118"/>
                    <a:pt x="77783" y="4944522"/>
                  </a:cubicBezTo>
                  <a:cubicBezTo>
                    <a:pt x="78064" y="4946656"/>
                    <a:pt x="76491" y="4947330"/>
                    <a:pt x="74467" y="4946376"/>
                  </a:cubicBezTo>
                  <a:cubicBezTo>
                    <a:pt x="73568" y="4945083"/>
                    <a:pt x="72050" y="4943848"/>
                    <a:pt x="71882" y="4942500"/>
                  </a:cubicBezTo>
                  <a:close/>
                  <a:moveTo>
                    <a:pt x="58674" y="4921044"/>
                  </a:moveTo>
                  <a:cubicBezTo>
                    <a:pt x="57662" y="4919865"/>
                    <a:pt x="56314" y="4918797"/>
                    <a:pt x="55695" y="4917393"/>
                  </a:cubicBezTo>
                  <a:cubicBezTo>
                    <a:pt x="54797" y="4915315"/>
                    <a:pt x="55808" y="4913630"/>
                    <a:pt x="57719" y="4914079"/>
                  </a:cubicBezTo>
                  <a:cubicBezTo>
                    <a:pt x="58956" y="4914360"/>
                    <a:pt x="60136" y="4916158"/>
                    <a:pt x="60697" y="4917562"/>
                  </a:cubicBezTo>
                  <a:cubicBezTo>
                    <a:pt x="61597" y="4919584"/>
                    <a:pt x="60641" y="4920875"/>
                    <a:pt x="58618" y="4921044"/>
                  </a:cubicBezTo>
                  <a:close/>
                  <a:moveTo>
                    <a:pt x="51031" y="4992713"/>
                  </a:moveTo>
                  <a:cubicBezTo>
                    <a:pt x="50582" y="4989287"/>
                    <a:pt x="53392" y="4988782"/>
                    <a:pt x="55471" y="4990523"/>
                  </a:cubicBezTo>
                  <a:cubicBezTo>
                    <a:pt x="57157" y="4991927"/>
                    <a:pt x="58449" y="4994398"/>
                    <a:pt x="58843" y="4996589"/>
                  </a:cubicBezTo>
                  <a:cubicBezTo>
                    <a:pt x="59180" y="4998442"/>
                    <a:pt x="57326" y="4999172"/>
                    <a:pt x="54572" y="4997881"/>
                  </a:cubicBezTo>
                  <a:cubicBezTo>
                    <a:pt x="53616" y="4996589"/>
                    <a:pt x="51256" y="4994792"/>
                    <a:pt x="50975" y="4992657"/>
                  </a:cubicBezTo>
                  <a:close/>
                  <a:moveTo>
                    <a:pt x="6800" y="4815506"/>
                  </a:moveTo>
                  <a:cubicBezTo>
                    <a:pt x="13769" y="4823370"/>
                    <a:pt x="24560" y="4827975"/>
                    <a:pt x="27258" y="4841961"/>
                  </a:cubicBezTo>
                  <a:cubicBezTo>
                    <a:pt x="16242" y="4835148"/>
                    <a:pt x="9442" y="4826330"/>
                    <a:pt x="6800" y="4815506"/>
                  </a:cubicBezTo>
                  <a:close/>
                  <a:moveTo>
                    <a:pt x="22649" y="4423348"/>
                  </a:moveTo>
                  <a:cubicBezTo>
                    <a:pt x="19333" y="4422449"/>
                    <a:pt x="15455" y="4421325"/>
                    <a:pt x="15399" y="4417225"/>
                  </a:cubicBezTo>
                  <a:cubicBezTo>
                    <a:pt x="15399" y="4414136"/>
                    <a:pt x="18827" y="4413799"/>
                    <a:pt x="21356" y="4413968"/>
                  </a:cubicBezTo>
                  <a:cubicBezTo>
                    <a:pt x="24054" y="4414193"/>
                    <a:pt x="26583" y="4415484"/>
                    <a:pt x="27033" y="4418405"/>
                  </a:cubicBezTo>
                  <a:cubicBezTo>
                    <a:pt x="27538" y="4421438"/>
                    <a:pt x="25684" y="4423179"/>
                    <a:pt x="22593" y="4423292"/>
                  </a:cubicBezTo>
                  <a:close/>
                  <a:moveTo>
                    <a:pt x="5001" y="4109598"/>
                  </a:moveTo>
                  <a:cubicBezTo>
                    <a:pt x="16242" y="4112743"/>
                    <a:pt x="24953" y="4113699"/>
                    <a:pt x="24448" y="4126111"/>
                  </a:cubicBezTo>
                  <a:cubicBezTo>
                    <a:pt x="15455" y="4125269"/>
                    <a:pt x="8936" y="4122236"/>
                    <a:pt x="5001" y="4109598"/>
                  </a:cubicBezTo>
                  <a:close/>
                  <a:moveTo>
                    <a:pt x="12645" y="3072866"/>
                  </a:moveTo>
                  <a:cubicBezTo>
                    <a:pt x="11802" y="3071743"/>
                    <a:pt x="10903" y="3070620"/>
                    <a:pt x="10172" y="3069384"/>
                  </a:cubicBezTo>
                  <a:cubicBezTo>
                    <a:pt x="10116" y="3069272"/>
                    <a:pt x="11352" y="3067811"/>
                    <a:pt x="11802" y="3067980"/>
                  </a:cubicBezTo>
                  <a:cubicBezTo>
                    <a:pt x="13095" y="3068373"/>
                    <a:pt x="14275" y="3069159"/>
                    <a:pt x="15511" y="3069833"/>
                  </a:cubicBezTo>
                  <a:cubicBezTo>
                    <a:pt x="14556" y="3070844"/>
                    <a:pt x="13657" y="3071855"/>
                    <a:pt x="12701" y="3072923"/>
                  </a:cubicBezTo>
                  <a:close/>
                  <a:moveTo>
                    <a:pt x="9667" y="2755354"/>
                  </a:moveTo>
                  <a:cubicBezTo>
                    <a:pt x="9667" y="2754736"/>
                    <a:pt x="10397" y="2753725"/>
                    <a:pt x="11015" y="2753556"/>
                  </a:cubicBezTo>
                  <a:cubicBezTo>
                    <a:pt x="13039" y="2752882"/>
                    <a:pt x="14387" y="2753781"/>
                    <a:pt x="14444" y="2755972"/>
                  </a:cubicBezTo>
                  <a:cubicBezTo>
                    <a:pt x="14444" y="2756590"/>
                    <a:pt x="13600" y="2757207"/>
                    <a:pt x="13095" y="2757825"/>
                  </a:cubicBezTo>
                  <a:cubicBezTo>
                    <a:pt x="11015" y="2758331"/>
                    <a:pt x="9723" y="2757488"/>
                    <a:pt x="9667" y="2755354"/>
                  </a:cubicBezTo>
                  <a:close/>
                  <a:moveTo>
                    <a:pt x="19333" y="1691549"/>
                  </a:moveTo>
                  <a:cubicBezTo>
                    <a:pt x="18996" y="1693908"/>
                    <a:pt x="16748" y="1696043"/>
                    <a:pt x="16861" y="1695818"/>
                  </a:cubicBezTo>
                  <a:cubicBezTo>
                    <a:pt x="11746" y="1697279"/>
                    <a:pt x="10003" y="1696548"/>
                    <a:pt x="9891" y="1694470"/>
                  </a:cubicBezTo>
                  <a:cubicBezTo>
                    <a:pt x="9667" y="1691437"/>
                    <a:pt x="11802" y="1689583"/>
                    <a:pt x="14275" y="1688629"/>
                  </a:cubicBezTo>
                  <a:cubicBezTo>
                    <a:pt x="16861" y="1687618"/>
                    <a:pt x="19839" y="1687842"/>
                    <a:pt x="19333" y="1691549"/>
                  </a:cubicBezTo>
                  <a:close/>
                  <a:moveTo>
                    <a:pt x="13769" y="2043436"/>
                  </a:moveTo>
                  <a:cubicBezTo>
                    <a:pt x="9329" y="2030237"/>
                    <a:pt x="8430" y="2020745"/>
                    <a:pt x="15792" y="2008950"/>
                  </a:cubicBezTo>
                  <a:cubicBezTo>
                    <a:pt x="24560" y="2021812"/>
                    <a:pt x="23886" y="2031192"/>
                    <a:pt x="13769" y="2043436"/>
                  </a:cubicBezTo>
                  <a:close/>
                  <a:moveTo>
                    <a:pt x="24897" y="3385998"/>
                  </a:moveTo>
                  <a:cubicBezTo>
                    <a:pt x="24560" y="3386728"/>
                    <a:pt x="24279" y="3387458"/>
                    <a:pt x="23941" y="3388188"/>
                  </a:cubicBezTo>
                  <a:cubicBezTo>
                    <a:pt x="22705" y="3387570"/>
                    <a:pt x="21413" y="3386953"/>
                    <a:pt x="20232" y="3386222"/>
                  </a:cubicBezTo>
                  <a:cubicBezTo>
                    <a:pt x="20120" y="3386166"/>
                    <a:pt x="20794" y="3384874"/>
                    <a:pt x="21076" y="3384144"/>
                  </a:cubicBezTo>
                  <a:cubicBezTo>
                    <a:pt x="22312" y="3384762"/>
                    <a:pt x="23604" y="3385380"/>
                    <a:pt x="24841" y="3386054"/>
                  </a:cubicBezTo>
                  <a:close/>
                  <a:moveTo>
                    <a:pt x="29225" y="3749623"/>
                  </a:moveTo>
                  <a:cubicBezTo>
                    <a:pt x="28101" y="3752376"/>
                    <a:pt x="25853" y="3753162"/>
                    <a:pt x="23492" y="3752263"/>
                  </a:cubicBezTo>
                  <a:cubicBezTo>
                    <a:pt x="22424" y="3751870"/>
                    <a:pt x="21076" y="3749736"/>
                    <a:pt x="21300" y="3748781"/>
                  </a:cubicBezTo>
                  <a:cubicBezTo>
                    <a:pt x="22031" y="3745972"/>
                    <a:pt x="24560" y="3745299"/>
                    <a:pt x="26920" y="3746141"/>
                  </a:cubicBezTo>
                  <a:cubicBezTo>
                    <a:pt x="27988" y="3746534"/>
                    <a:pt x="28494" y="3748444"/>
                    <a:pt x="29225" y="3749623"/>
                  </a:cubicBezTo>
                  <a:close/>
                  <a:moveTo>
                    <a:pt x="40296" y="5394757"/>
                  </a:moveTo>
                  <a:cubicBezTo>
                    <a:pt x="40465" y="5396049"/>
                    <a:pt x="39285" y="5398745"/>
                    <a:pt x="38666" y="5398801"/>
                  </a:cubicBezTo>
                  <a:cubicBezTo>
                    <a:pt x="35744" y="5398857"/>
                    <a:pt x="34901" y="5396442"/>
                    <a:pt x="34564" y="5393803"/>
                  </a:cubicBezTo>
                  <a:cubicBezTo>
                    <a:pt x="35575" y="5392904"/>
                    <a:pt x="36643" y="5391949"/>
                    <a:pt x="37711" y="5391051"/>
                  </a:cubicBezTo>
                  <a:cubicBezTo>
                    <a:pt x="38611" y="5392286"/>
                    <a:pt x="40127" y="5393465"/>
                    <a:pt x="40296" y="5394757"/>
                  </a:cubicBezTo>
                  <a:close/>
                  <a:moveTo>
                    <a:pt x="43668" y="2062027"/>
                  </a:moveTo>
                  <a:cubicBezTo>
                    <a:pt x="43668" y="2062027"/>
                    <a:pt x="41701" y="2059893"/>
                    <a:pt x="40858" y="2057478"/>
                  </a:cubicBezTo>
                  <a:cubicBezTo>
                    <a:pt x="40184" y="2055456"/>
                    <a:pt x="42039" y="2053939"/>
                    <a:pt x="44006" y="2055063"/>
                  </a:cubicBezTo>
                  <a:cubicBezTo>
                    <a:pt x="46141" y="2056298"/>
                    <a:pt x="48446" y="2058040"/>
                    <a:pt x="49570" y="2060174"/>
                  </a:cubicBezTo>
                  <a:cubicBezTo>
                    <a:pt x="50413" y="2061859"/>
                    <a:pt x="48558" y="2063095"/>
                    <a:pt x="43668" y="2062027"/>
                  </a:cubicBezTo>
                  <a:close/>
                  <a:moveTo>
                    <a:pt x="46591" y="3509902"/>
                  </a:moveTo>
                  <a:cubicBezTo>
                    <a:pt x="45523" y="3509902"/>
                    <a:pt x="44511" y="3507881"/>
                    <a:pt x="43444" y="3506757"/>
                  </a:cubicBezTo>
                  <a:cubicBezTo>
                    <a:pt x="43219" y="3504286"/>
                    <a:pt x="43668" y="3501758"/>
                    <a:pt x="46703" y="3501814"/>
                  </a:cubicBezTo>
                  <a:cubicBezTo>
                    <a:pt x="47772" y="3501814"/>
                    <a:pt x="49401" y="3503612"/>
                    <a:pt x="49795" y="3504904"/>
                  </a:cubicBezTo>
                  <a:cubicBezTo>
                    <a:pt x="50469" y="3507431"/>
                    <a:pt x="49682" y="3509959"/>
                    <a:pt x="46647" y="3509902"/>
                  </a:cubicBezTo>
                  <a:close/>
                  <a:moveTo>
                    <a:pt x="56202" y="1827586"/>
                  </a:moveTo>
                  <a:cubicBezTo>
                    <a:pt x="55977" y="1828204"/>
                    <a:pt x="54797" y="1828822"/>
                    <a:pt x="54178" y="1828709"/>
                  </a:cubicBezTo>
                  <a:cubicBezTo>
                    <a:pt x="52098" y="1828428"/>
                    <a:pt x="51368" y="1827081"/>
                    <a:pt x="51930" y="1825115"/>
                  </a:cubicBezTo>
                  <a:cubicBezTo>
                    <a:pt x="52661" y="1824721"/>
                    <a:pt x="53392" y="1823935"/>
                    <a:pt x="54066" y="1823991"/>
                  </a:cubicBezTo>
                  <a:cubicBezTo>
                    <a:pt x="56146" y="1824272"/>
                    <a:pt x="56988" y="1825733"/>
                    <a:pt x="56202" y="1827586"/>
                  </a:cubicBezTo>
                  <a:close/>
                  <a:moveTo>
                    <a:pt x="59349" y="4601790"/>
                  </a:moveTo>
                  <a:cubicBezTo>
                    <a:pt x="63789" y="4598533"/>
                    <a:pt x="69072" y="4597522"/>
                    <a:pt x="73512" y="4601790"/>
                  </a:cubicBezTo>
                  <a:cubicBezTo>
                    <a:pt x="77221" y="4605385"/>
                    <a:pt x="76378" y="4609878"/>
                    <a:pt x="73680" y="4613754"/>
                  </a:cubicBezTo>
                  <a:cubicBezTo>
                    <a:pt x="70140" y="4618809"/>
                    <a:pt x="67048" y="4623920"/>
                    <a:pt x="65981" y="4630323"/>
                  </a:cubicBezTo>
                  <a:cubicBezTo>
                    <a:pt x="65081" y="4635659"/>
                    <a:pt x="63058" y="4641444"/>
                    <a:pt x="56764" y="4641164"/>
                  </a:cubicBezTo>
                  <a:cubicBezTo>
                    <a:pt x="48726" y="4640770"/>
                    <a:pt x="48726" y="4633469"/>
                    <a:pt x="47715" y="4626672"/>
                  </a:cubicBezTo>
                  <a:cubicBezTo>
                    <a:pt x="48446" y="4617236"/>
                    <a:pt x="50975" y="4607969"/>
                    <a:pt x="59349" y="4601790"/>
                  </a:cubicBezTo>
                  <a:close/>
                  <a:moveTo>
                    <a:pt x="70645" y="1352693"/>
                  </a:moveTo>
                  <a:cubicBezTo>
                    <a:pt x="64351" y="1353311"/>
                    <a:pt x="61934" y="1348368"/>
                    <a:pt x="60304" y="1343987"/>
                  </a:cubicBezTo>
                  <a:cubicBezTo>
                    <a:pt x="59686" y="1340112"/>
                    <a:pt x="60810" y="1337528"/>
                    <a:pt x="63901" y="1337978"/>
                  </a:cubicBezTo>
                  <a:cubicBezTo>
                    <a:pt x="68453" y="1338652"/>
                    <a:pt x="71263" y="1342359"/>
                    <a:pt x="73062" y="1346459"/>
                  </a:cubicBezTo>
                  <a:cubicBezTo>
                    <a:pt x="74242" y="1349099"/>
                    <a:pt x="73624" y="1352356"/>
                    <a:pt x="70645" y="1352637"/>
                  </a:cubicBezTo>
                  <a:close/>
                  <a:moveTo>
                    <a:pt x="77614" y="3301916"/>
                  </a:moveTo>
                  <a:cubicBezTo>
                    <a:pt x="78963" y="3303713"/>
                    <a:pt x="78232" y="3305117"/>
                    <a:pt x="76209" y="3305623"/>
                  </a:cubicBezTo>
                  <a:cubicBezTo>
                    <a:pt x="74917" y="3304780"/>
                    <a:pt x="73287" y="3304162"/>
                    <a:pt x="72387" y="3302983"/>
                  </a:cubicBezTo>
                  <a:cubicBezTo>
                    <a:pt x="71038" y="3301185"/>
                    <a:pt x="71769" y="3299332"/>
                    <a:pt x="73792" y="3299388"/>
                  </a:cubicBezTo>
                  <a:cubicBezTo>
                    <a:pt x="75142" y="3299388"/>
                    <a:pt x="76715" y="3300680"/>
                    <a:pt x="77614" y="3301916"/>
                  </a:cubicBezTo>
                  <a:close/>
                  <a:moveTo>
                    <a:pt x="81099" y="1314612"/>
                  </a:moveTo>
                  <a:cubicBezTo>
                    <a:pt x="79132" y="1313601"/>
                    <a:pt x="78007" y="1310737"/>
                    <a:pt x="76940" y="1309220"/>
                  </a:cubicBezTo>
                  <a:cubicBezTo>
                    <a:pt x="77052" y="1306243"/>
                    <a:pt x="78457" y="1304558"/>
                    <a:pt x="80031" y="1305457"/>
                  </a:cubicBezTo>
                  <a:cubicBezTo>
                    <a:pt x="82054" y="1306636"/>
                    <a:pt x="84246" y="1308658"/>
                    <a:pt x="85033" y="1310793"/>
                  </a:cubicBezTo>
                  <a:cubicBezTo>
                    <a:pt x="86045" y="1313657"/>
                    <a:pt x="84303" y="1316297"/>
                    <a:pt x="81099" y="1314612"/>
                  </a:cubicBezTo>
                  <a:close/>
                  <a:moveTo>
                    <a:pt x="90428" y="1459186"/>
                  </a:moveTo>
                  <a:cubicBezTo>
                    <a:pt x="92058" y="1460534"/>
                    <a:pt x="92957" y="1463399"/>
                    <a:pt x="93182" y="1465702"/>
                  </a:cubicBezTo>
                  <a:cubicBezTo>
                    <a:pt x="93463" y="1468285"/>
                    <a:pt x="92170" y="1470476"/>
                    <a:pt x="89023" y="1470307"/>
                  </a:cubicBezTo>
                  <a:cubicBezTo>
                    <a:pt x="85595" y="1468510"/>
                    <a:pt x="84808" y="1465308"/>
                    <a:pt x="85370" y="1461826"/>
                  </a:cubicBezTo>
                  <a:cubicBezTo>
                    <a:pt x="85820" y="1459018"/>
                    <a:pt x="88068" y="1457164"/>
                    <a:pt x="90428" y="1459186"/>
                  </a:cubicBezTo>
                  <a:close/>
                  <a:moveTo>
                    <a:pt x="94587" y="1331518"/>
                  </a:moveTo>
                  <a:cubicBezTo>
                    <a:pt x="93407" y="1332249"/>
                    <a:pt x="92227" y="1332923"/>
                    <a:pt x="91103" y="1333597"/>
                  </a:cubicBezTo>
                  <a:cubicBezTo>
                    <a:pt x="89192" y="1332923"/>
                    <a:pt x="88630" y="1331575"/>
                    <a:pt x="89698" y="1329890"/>
                  </a:cubicBezTo>
                  <a:cubicBezTo>
                    <a:pt x="90091" y="1329328"/>
                    <a:pt x="91272" y="1328542"/>
                    <a:pt x="91552" y="1328766"/>
                  </a:cubicBezTo>
                  <a:cubicBezTo>
                    <a:pt x="92677" y="1329496"/>
                    <a:pt x="93575" y="1330564"/>
                    <a:pt x="94587" y="1331518"/>
                  </a:cubicBezTo>
                  <a:close/>
                  <a:moveTo>
                    <a:pt x="106446" y="3885042"/>
                  </a:moveTo>
                  <a:cubicBezTo>
                    <a:pt x="105771" y="3886896"/>
                    <a:pt x="102568" y="3887851"/>
                    <a:pt x="101107" y="3888749"/>
                  </a:cubicBezTo>
                  <a:cubicBezTo>
                    <a:pt x="97454" y="3888468"/>
                    <a:pt x="94531" y="3887457"/>
                    <a:pt x="95711" y="3884368"/>
                  </a:cubicBezTo>
                  <a:cubicBezTo>
                    <a:pt x="96385" y="3882627"/>
                    <a:pt x="99646" y="3881392"/>
                    <a:pt x="101949" y="3880998"/>
                  </a:cubicBezTo>
                  <a:cubicBezTo>
                    <a:pt x="104423" y="3880549"/>
                    <a:pt x="107626" y="3881729"/>
                    <a:pt x="106446" y="3885042"/>
                  </a:cubicBezTo>
                  <a:close/>
                  <a:moveTo>
                    <a:pt x="113078" y="1397402"/>
                  </a:moveTo>
                  <a:cubicBezTo>
                    <a:pt x="108244" y="1397122"/>
                    <a:pt x="105434" y="1393976"/>
                    <a:pt x="104085" y="1389539"/>
                  </a:cubicBezTo>
                  <a:cubicBezTo>
                    <a:pt x="103804" y="1388584"/>
                    <a:pt x="105490" y="1385776"/>
                    <a:pt x="106277" y="1385776"/>
                  </a:cubicBezTo>
                  <a:cubicBezTo>
                    <a:pt x="111223" y="1385720"/>
                    <a:pt x="113809" y="1389314"/>
                    <a:pt x="115550" y="1393527"/>
                  </a:cubicBezTo>
                  <a:cubicBezTo>
                    <a:pt x="116337" y="1395493"/>
                    <a:pt x="115157" y="1396953"/>
                    <a:pt x="113078" y="1397459"/>
                  </a:cubicBezTo>
                  <a:close/>
                  <a:moveTo>
                    <a:pt x="121845" y="1693010"/>
                  </a:moveTo>
                  <a:cubicBezTo>
                    <a:pt x="118136" y="1693010"/>
                    <a:pt x="115382" y="1691212"/>
                    <a:pt x="114539" y="1687562"/>
                  </a:cubicBezTo>
                  <a:cubicBezTo>
                    <a:pt x="113864" y="1684585"/>
                    <a:pt x="116000" y="1682507"/>
                    <a:pt x="118754" y="1683237"/>
                  </a:cubicBezTo>
                  <a:cubicBezTo>
                    <a:pt x="120889" y="1683798"/>
                    <a:pt x="123138" y="1685596"/>
                    <a:pt x="124318" y="1687505"/>
                  </a:cubicBezTo>
                  <a:cubicBezTo>
                    <a:pt x="125835" y="1689864"/>
                    <a:pt x="124711" y="1692167"/>
                    <a:pt x="121789" y="1693010"/>
                  </a:cubicBezTo>
                  <a:close/>
                  <a:moveTo>
                    <a:pt x="132524" y="3176495"/>
                  </a:moveTo>
                  <a:cubicBezTo>
                    <a:pt x="134547" y="3177450"/>
                    <a:pt x="136964" y="3179696"/>
                    <a:pt x="137357" y="3181774"/>
                  </a:cubicBezTo>
                  <a:cubicBezTo>
                    <a:pt x="137975" y="3184920"/>
                    <a:pt x="135334" y="3185931"/>
                    <a:pt x="131568" y="3185257"/>
                  </a:cubicBezTo>
                  <a:cubicBezTo>
                    <a:pt x="130444" y="3183853"/>
                    <a:pt x="127971" y="3182055"/>
                    <a:pt x="127634" y="3179921"/>
                  </a:cubicBezTo>
                  <a:cubicBezTo>
                    <a:pt x="127072" y="3176719"/>
                    <a:pt x="129994" y="3175315"/>
                    <a:pt x="132524" y="3176495"/>
                  </a:cubicBezTo>
                  <a:close/>
                  <a:moveTo>
                    <a:pt x="133254" y="2522822"/>
                  </a:moveTo>
                  <a:cubicBezTo>
                    <a:pt x="134884" y="2524114"/>
                    <a:pt x="134828" y="2525743"/>
                    <a:pt x="133085" y="2526979"/>
                  </a:cubicBezTo>
                  <a:cubicBezTo>
                    <a:pt x="132580" y="2527372"/>
                    <a:pt x="131343" y="2527428"/>
                    <a:pt x="130893" y="2527035"/>
                  </a:cubicBezTo>
                  <a:cubicBezTo>
                    <a:pt x="129264" y="2525743"/>
                    <a:pt x="129432" y="2524226"/>
                    <a:pt x="131118" y="2522766"/>
                  </a:cubicBezTo>
                  <a:cubicBezTo>
                    <a:pt x="131793" y="2522766"/>
                    <a:pt x="132749" y="2522429"/>
                    <a:pt x="133254" y="2522822"/>
                  </a:cubicBezTo>
                  <a:close/>
                  <a:moveTo>
                    <a:pt x="137694" y="1907961"/>
                  </a:moveTo>
                  <a:cubicBezTo>
                    <a:pt x="138706" y="1908354"/>
                    <a:pt x="139043" y="1910601"/>
                    <a:pt x="139718" y="1911949"/>
                  </a:cubicBezTo>
                  <a:cubicBezTo>
                    <a:pt x="139099" y="1914476"/>
                    <a:pt x="138031" y="1916892"/>
                    <a:pt x="135052" y="1915768"/>
                  </a:cubicBezTo>
                  <a:cubicBezTo>
                    <a:pt x="134041" y="1915431"/>
                    <a:pt x="133142" y="1913129"/>
                    <a:pt x="133198" y="1911780"/>
                  </a:cubicBezTo>
                  <a:cubicBezTo>
                    <a:pt x="133367" y="1909197"/>
                    <a:pt x="134715" y="1906838"/>
                    <a:pt x="137694" y="1907961"/>
                  </a:cubicBezTo>
                  <a:close/>
                  <a:moveTo>
                    <a:pt x="143595" y="1747211"/>
                  </a:moveTo>
                  <a:cubicBezTo>
                    <a:pt x="143370" y="1748166"/>
                    <a:pt x="141516" y="1748784"/>
                    <a:pt x="140336" y="1749514"/>
                  </a:cubicBezTo>
                  <a:cubicBezTo>
                    <a:pt x="138200" y="1747773"/>
                    <a:pt x="137526" y="1745470"/>
                    <a:pt x="138593" y="1743055"/>
                  </a:cubicBezTo>
                  <a:cubicBezTo>
                    <a:pt x="138874" y="1742493"/>
                    <a:pt x="141684" y="1742212"/>
                    <a:pt x="142303" y="1742886"/>
                  </a:cubicBezTo>
                  <a:cubicBezTo>
                    <a:pt x="143258" y="1743841"/>
                    <a:pt x="143876" y="1745863"/>
                    <a:pt x="143595" y="1747211"/>
                  </a:cubicBezTo>
                  <a:close/>
                  <a:moveTo>
                    <a:pt x="148878" y="2898187"/>
                  </a:moveTo>
                  <a:cubicBezTo>
                    <a:pt x="150564" y="2899422"/>
                    <a:pt x="151295" y="2902624"/>
                    <a:pt x="151520" y="2905039"/>
                  </a:cubicBezTo>
                  <a:cubicBezTo>
                    <a:pt x="151745" y="2907679"/>
                    <a:pt x="150564" y="2910038"/>
                    <a:pt x="147305" y="2910206"/>
                  </a:cubicBezTo>
                  <a:cubicBezTo>
                    <a:pt x="143483" y="2908465"/>
                    <a:pt x="142977" y="2905039"/>
                    <a:pt x="143595" y="2901444"/>
                  </a:cubicBezTo>
                  <a:cubicBezTo>
                    <a:pt x="144044" y="2898580"/>
                    <a:pt x="146236" y="2896277"/>
                    <a:pt x="148822" y="2898187"/>
                  </a:cubicBezTo>
                  <a:close/>
                  <a:moveTo>
                    <a:pt x="151182" y="1870048"/>
                  </a:moveTo>
                  <a:cubicBezTo>
                    <a:pt x="152419" y="1869262"/>
                    <a:pt x="153880" y="1867689"/>
                    <a:pt x="154892" y="1867970"/>
                  </a:cubicBezTo>
                  <a:cubicBezTo>
                    <a:pt x="156128" y="1868307"/>
                    <a:pt x="157927" y="1870105"/>
                    <a:pt x="157927" y="1871284"/>
                  </a:cubicBezTo>
                  <a:cubicBezTo>
                    <a:pt x="157927" y="1874429"/>
                    <a:pt x="155622" y="1875665"/>
                    <a:pt x="152981" y="1874317"/>
                  </a:cubicBezTo>
                  <a:cubicBezTo>
                    <a:pt x="151969" y="1873755"/>
                    <a:pt x="151745" y="1871509"/>
                    <a:pt x="151126" y="1870048"/>
                  </a:cubicBezTo>
                  <a:close/>
                  <a:moveTo>
                    <a:pt x="162310" y="1666780"/>
                  </a:moveTo>
                  <a:cubicBezTo>
                    <a:pt x="161524" y="1668072"/>
                    <a:pt x="160737" y="1671273"/>
                    <a:pt x="158938" y="1672116"/>
                  </a:cubicBezTo>
                  <a:cubicBezTo>
                    <a:pt x="156072" y="1673407"/>
                    <a:pt x="154442" y="1670655"/>
                    <a:pt x="154161" y="1667903"/>
                  </a:cubicBezTo>
                  <a:cubicBezTo>
                    <a:pt x="153824" y="1664365"/>
                    <a:pt x="154386" y="1660377"/>
                    <a:pt x="158601" y="1660040"/>
                  </a:cubicBezTo>
                  <a:cubicBezTo>
                    <a:pt x="161524" y="1659815"/>
                    <a:pt x="162142" y="1663017"/>
                    <a:pt x="162310" y="1666836"/>
                  </a:cubicBezTo>
                  <a:close/>
                  <a:moveTo>
                    <a:pt x="169560" y="1713623"/>
                  </a:moveTo>
                  <a:cubicBezTo>
                    <a:pt x="169842" y="1714634"/>
                    <a:pt x="168211" y="1717274"/>
                    <a:pt x="167425" y="1717274"/>
                  </a:cubicBezTo>
                  <a:cubicBezTo>
                    <a:pt x="162591" y="1717442"/>
                    <a:pt x="160343" y="1713904"/>
                    <a:pt x="158545" y="1709972"/>
                  </a:cubicBezTo>
                  <a:cubicBezTo>
                    <a:pt x="159388" y="1708680"/>
                    <a:pt x="160119" y="1706378"/>
                    <a:pt x="161018" y="1706321"/>
                  </a:cubicBezTo>
                  <a:cubicBezTo>
                    <a:pt x="165907" y="1705984"/>
                    <a:pt x="168437" y="1709298"/>
                    <a:pt x="169617" y="1713679"/>
                  </a:cubicBezTo>
                  <a:close/>
                  <a:moveTo>
                    <a:pt x="180913" y="1534450"/>
                  </a:moveTo>
                  <a:cubicBezTo>
                    <a:pt x="180913" y="1539000"/>
                    <a:pt x="177091" y="1539505"/>
                    <a:pt x="173495" y="1539449"/>
                  </a:cubicBezTo>
                  <a:cubicBezTo>
                    <a:pt x="169785" y="1538719"/>
                    <a:pt x="166750" y="1537034"/>
                    <a:pt x="167762" y="1532540"/>
                  </a:cubicBezTo>
                  <a:cubicBezTo>
                    <a:pt x="168380" y="1529676"/>
                    <a:pt x="171078" y="1528609"/>
                    <a:pt x="173719" y="1528665"/>
                  </a:cubicBezTo>
                  <a:cubicBezTo>
                    <a:pt x="177372" y="1528777"/>
                    <a:pt x="180913" y="1530294"/>
                    <a:pt x="180913" y="1534450"/>
                  </a:cubicBezTo>
                  <a:close/>
                  <a:moveTo>
                    <a:pt x="182206" y="3374989"/>
                  </a:moveTo>
                  <a:cubicBezTo>
                    <a:pt x="185128" y="3374989"/>
                    <a:pt x="186646" y="3377404"/>
                    <a:pt x="186983" y="3380156"/>
                  </a:cubicBezTo>
                  <a:cubicBezTo>
                    <a:pt x="187320" y="3382965"/>
                    <a:pt x="186252" y="3385548"/>
                    <a:pt x="183161" y="3385548"/>
                  </a:cubicBezTo>
                  <a:cubicBezTo>
                    <a:pt x="180295" y="3385548"/>
                    <a:pt x="178946" y="3383021"/>
                    <a:pt x="178328" y="3380325"/>
                  </a:cubicBezTo>
                  <a:cubicBezTo>
                    <a:pt x="178159" y="3377404"/>
                    <a:pt x="179171" y="3374989"/>
                    <a:pt x="182206" y="3374989"/>
                  </a:cubicBezTo>
                  <a:close/>
                  <a:moveTo>
                    <a:pt x="188051" y="2045009"/>
                  </a:moveTo>
                  <a:cubicBezTo>
                    <a:pt x="187376" y="2045402"/>
                    <a:pt x="186590" y="2046132"/>
                    <a:pt x="185971" y="2046076"/>
                  </a:cubicBezTo>
                  <a:cubicBezTo>
                    <a:pt x="183948" y="2045795"/>
                    <a:pt x="183105" y="2044391"/>
                    <a:pt x="183948" y="2042594"/>
                  </a:cubicBezTo>
                  <a:cubicBezTo>
                    <a:pt x="184229" y="2042032"/>
                    <a:pt x="185353" y="2041414"/>
                    <a:pt x="185971" y="2041526"/>
                  </a:cubicBezTo>
                  <a:cubicBezTo>
                    <a:pt x="187995" y="2041863"/>
                    <a:pt x="188669" y="2043155"/>
                    <a:pt x="188107" y="2045009"/>
                  </a:cubicBezTo>
                  <a:close/>
                  <a:moveTo>
                    <a:pt x="194177" y="3976033"/>
                  </a:moveTo>
                  <a:cubicBezTo>
                    <a:pt x="196931" y="3975752"/>
                    <a:pt x="198841" y="3977493"/>
                    <a:pt x="199460" y="3980414"/>
                  </a:cubicBezTo>
                  <a:cubicBezTo>
                    <a:pt x="199347" y="3983391"/>
                    <a:pt x="197661" y="3985301"/>
                    <a:pt x="195020" y="3986031"/>
                  </a:cubicBezTo>
                  <a:cubicBezTo>
                    <a:pt x="192379" y="3986761"/>
                    <a:pt x="189568" y="3985975"/>
                    <a:pt x="188838" y="3983054"/>
                  </a:cubicBezTo>
                  <a:cubicBezTo>
                    <a:pt x="187826" y="3978898"/>
                    <a:pt x="190243" y="3976426"/>
                    <a:pt x="194120" y="3976089"/>
                  </a:cubicBezTo>
                  <a:close/>
                  <a:moveTo>
                    <a:pt x="197999" y="2484291"/>
                  </a:moveTo>
                  <a:cubicBezTo>
                    <a:pt x="197381" y="2486538"/>
                    <a:pt x="195976" y="2487156"/>
                    <a:pt x="194458" y="2485415"/>
                  </a:cubicBezTo>
                  <a:cubicBezTo>
                    <a:pt x="193502" y="2484291"/>
                    <a:pt x="192715" y="2482438"/>
                    <a:pt x="192772" y="2480978"/>
                  </a:cubicBezTo>
                  <a:cubicBezTo>
                    <a:pt x="192884" y="2478731"/>
                    <a:pt x="194682" y="2478169"/>
                    <a:pt x="196200" y="2479854"/>
                  </a:cubicBezTo>
                  <a:cubicBezTo>
                    <a:pt x="197156" y="2480978"/>
                    <a:pt x="197381" y="2482775"/>
                    <a:pt x="197942" y="2484291"/>
                  </a:cubicBezTo>
                  <a:close/>
                  <a:moveTo>
                    <a:pt x="204461" y="2157680"/>
                  </a:moveTo>
                  <a:cubicBezTo>
                    <a:pt x="204350" y="2159084"/>
                    <a:pt x="202832" y="2160376"/>
                    <a:pt x="201933" y="2161724"/>
                  </a:cubicBezTo>
                  <a:cubicBezTo>
                    <a:pt x="199909" y="2162735"/>
                    <a:pt x="198279" y="2162117"/>
                    <a:pt x="198448" y="2159983"/>
                  </a:cubicBezTo>
                  <a:cubicBezTo>
                    <a:pt x="198561" y="2158579"/>
                    <a:pt x="199797" y="2156950"/>
                    <a:pt x="201033" y="2156051"/>
                  </a:cubicBezTo>
                  <a:cubicBezTo>
                    <a:pt x="202832" y="2154703"/>
                    <a:pt x="204630" y="2155602"/>
                    <a:pt x="204461" y="2157680"/>
                  </a:cubicBezTo>
                  <a:close/>
                  <a:moveTo>
                    <a:pt x="211599" y="1680821"/>
                  </a:moveTo>
                  <a:cubicBezTo>
                    <a:pt x="210757" y="1682226"/>
                    <a:pt x="210194" y="1684472"/>
                    <a:pt x="208958" y="1684922"/>
                  </a:cubicBezTo>
                  <a:cubicBezTo>
                    <a:pt x="206091" y="1686045"/>
                    <a:pt x="203731" y="1684922"/>
                    <a:pt x="204518" y="1681271"/>
                  </a:cubicBezTo>
                  <a:cubicBezTo>
                    <a:pt x="204799" y="1679923"/>
                    <a:pt x="206710" y="1678238"/>
                    <a:pt x="208058" y="1678013"/>
                  </a:cubicBezTo>
                  <a:cubicBezTo>
                    <a:pt x="209070" y="1677845"/>
                    <a:pt x="210363" y="1679810"/>
                    <a:pt x="211543" y="1680821"/>
                  </a:cubicBezTo>
                  <a:close/>
                  <a:moveTo>
                    <a:pt x="211262" y="2680932"/>
                  </a:moveTo>
                  <a:cubicBezTo>
                    <a:pt x="210082" y="2679921"/>
                    <a:pt x="208227" y="2679135"/>
                    <a:pt x="207890" y="2677843"/>
                  </a:cubicBezTo>
                  <a:cubicBezTo>
                    <a:pt x="207328" y="2675878"/>
                    <a:pt x="208958" y="2674754"/>
                    <a:pt x="210925" y="2675653"/>
                  </a:cubicBezTo>
                  <a:cubicBezTo>
                    <a:pt x="212273" y="2676215"/>
                    <a:pt x="213960" y="2677394"/>
                    <a:pt x="214297" y="2678686"/>
                  </a:cubicBezTo>
                  <a:cubicBezTo>
                    <a:pt x="214859" y="2680652"/>
                    <a:pt x="213342" y="2681550"/>
                    <a:pt x="211206" y="2680989"/>
                  </a:cubicBezTo>
                  <a:close/>
                  <a:moveTo>
                    <a:pt x="216489" y="2774226"/>
                  </a:moveTo>
                  <a:cubicBezTo>
                    <a:pt x="216039" y="2775349"/>
                    <a:pt x="214072" y="2775855"/>
                    <a:pt x="212780" y="2776585"/>
                  </a:cubicBezTo>
                  <a:cubicBezTo>
                    <a:pt x="210082" y="2775742"/>
                    <a:pt x="208733" y="2773777"/>
                    <a:pt x="209801" y="2771137"/>
                  </a:cubicBezTo>
                  <a:cubicBezTo>
                    <a:pt x="210250" y="2770013"/>
                    <a:pt x="212330" y="2768778"/>
                    <a:pt x="213510" y="2768946"/>
                  </a:cubicBezTo>
                  <a:cubicBezTo>
                    <a:pt x="216264" y="2769283"/>
                    <a:pt x="217557" y="2771586"/>
                    <a:pt x="216489" y="2774226"/>
                  </a:cubicBezTo>
                  <a:close/>
                  <a:moveTo>
                    <a:pt x="221603" y="4670202"/>
                  </a:moveTo>
                  <a:cubicBezTo>
                    <a:pt x="220873" y="4673347"/>
                    <a:pt x="218849" y="4676212"/>
                    <a:pt x="217669" y="4678627"/>
                  </a:cubicBezTo>
                  <a:cubicBezTo>
                    <a:pt x="213173" y="4679020"/>
                    <a:pt x="212105" y="4676717"/>
                    <a:pt x="212049" y="4674077"/>
                  </a:cubicBezTo>
                  <a:cubicBezTo>
                    <a:pt x="211937" y="4670370"/>
                    <a:pt x="213229" y="4666944"/>
                    <a:pt x="217051" y="4665989"/>
                  </a:cubicBezTo>
                  <a:cubicBezTo>
                    <a:pt x="219917" y="4665259"/>
                    <a:pt x="222221" y="4667338"/>
                    <a:pt x="221547" y="4670202"/>
                  </a:cubicBezTo>
                  <a:close/>
                  <a:moveTo>
                    <a:pt x="225537" y="3967383"/>
                  </a:moveTo>
                  <a:cubicBezTo>
                    <a:pt x="225425" y="3968788"/>
                    <a:pt x="223964" y="3970023"/>
                    <a:pt x="223064" y="3971371"/>
                  </a:cubicBezTo>
                  <a:cubicBezTo>
                    <a:pt x="221098" y="3972382"/>
                    <a:pt x="219467" y="3971820"/>
                    <a:pt x="219636" y="3969686"/>
                  </a:cubicBezTo>
                  <a:cubicBezTo>
                    <a:pt x="219749" y="3968282"/>
                    <a:pt x="220985" y="3966653"/>
                    <a:pt x="222165" y="3965811"/>
                  </a:cubicBezTo>
                  <a:cubicBezTo>
                    <a:pt x="223908" y="3964519"/>
                    <a:pt x="225706" y="3965305"/>
                    <a:pt x="225537" y="3967383"/>
                  </a:cubicBezTo>
                  <a:close/>
                  <a:moveTo>
                    <a:pt x="238576" y="1294617"/>
                  </a:moveTo>
                  <a:cubicBezTo>
                    <a:pt x="238295" y="1300009"/>
                    <a:pt x="237508" y="1306580"/>
                    <a:pt x="230539" y="1305176"/>
                  </a:cubicBezTo>
                  <a:cubicBezTo>
                    <a:pt x="222503" y="1303547"/>
                    <a:pt x="223290" y="1296695"/>
                    <a:pt x="225706" y="1290460"/>
                  </a:cubicBezTo>
                  <a:cubicBezTo>
                    <a:pt x="227280" y="1286416"/>
                    <a:pt x="229528" y="1282597"/>
                    <a:pt x="235766" y="1281305"/>
                  </a:cubicBezTo>
                  <a:cubicBezTo>
                    <a:pt x="240318" y="1285855"/>
                    <a:pt x="238745" y="1290348"/>
                    <a:pt x="238520" y="1294560"/>
                  </a:cubicBezTo>
                  <a:close/>
                  <a:moveTo>
                    <a:pt x="248412" y="2403242"/>
                  </a:moveTo>
                  <a:cubicBezTo>
                    <a:pt x="240712" y="2418464"/>
                    <a:pt x="251334" y="2428068"/>
                    <a:pt x="255718" y="2439976"/>
                  </a:cubicBezTo>
                  <a:cubicBezTo>
                    <a:pt x="233012" y="2430034"/>
                    <a:pt x="235541" y="2410656"/>
                    <a:pt x="235092" y="2391391"/>
                  </a:cubicBezTo>
                  <a:cubicBezTo>
                    <a:pt x="244478" y="2392065"/>
                    <a:pt x="250153" y="2399816"/>
                    <a:pt x="248412" y="2403242"/>
                  </a:cubicBezTo>
                  <a:close/>
                  <a:moveTo>
                    <a:pt x="254313" y="1266084"/>
                  </a:moveTo>
                  <a:cubicBezTo>
                    <a:pt x="253807" y="1266477"/>
                    <a:pt x="252570" y="1266533"/>
                    <a:pt x="252121" y="1266140"/>
                  </a:cubicBezTo>
                  <a:cubicBezTo>
                    <a:pt x="250491" y="1264848"/>
                    <a:pt x="250660" y="1263332"/>
                    <a:pt x="252345" y="1261871"/>
                  </a:cubicBezTo>
                  <a:cubicBezTo>
                    <a:pt x="253020" y="1261871"/>
                    <a:pt x="253975" y="1261534"/>
                    <a:pt x="254481" y="1261927"/>
                  </a:cubicBezTo>
                  <a:cubicBezTo>
                    <a:pt x="256111" y="1263219"/>
                    <a:pt x="256055" y="1264848"/>
                    <a:pt x="254313" y="1266084"/>
                  </a:cubicBezTo>
                  <a:close/>
                  <a:moveTo>
                    <a:pt x="261282" y="1981540"/>
                  </a:moveTo>
                  <a:cubicBezTo>
                    <a:pt x="256729" y="1981540"/>
                    <a:pt x="252739" y="1979350"/>
                    <a:pt x="252009" y="1974351"/>
                  </a:cubicBezTo>
                  <a:cubicBezTo>
                    <a:pt x="251222" y="1969015"/>
                    <a:pt x="254931" y="1966712"/>
                    <a:pt x="259483" y="1965589"/>
                  </a:cubicBezTo>
                  <a:cubicBezTo>
                    <a:pt x="264541" y="1965420"/>
                    <a:pt x="267408" y="1968285"/>
                    <a:pt x="268251" y="1973059"/>
                  </a:cubicBezTo>
                  <a:cubicBezTo>
                    <a:pt x="269150" y="1978451"/>
                    <a:pt x="266452" y="1981540"/>
                    <a:pt x="261282" y="1981540"/>
                  </a:cubicBezTo>
                  <a:close/>
                  <a:moveTo>
                    <a:pt x="269318" y="2037539"/>
                  </a:moveTo>
                  <a:cubicBezTo>
                    <a:pt x="269206" y="2038999"/>
                    <a:pt x="268869" y="2040459"/>
                    <a:pt x="268588" y="2041920"/>
                  </a:cubicBezTo>
                  <a:cubicBezTo>
                    <a:pt x="267801" y="2041751"/>
                    <a:pt x="266396" y="2041526"/>
                    <a:pt x="266396" y="2041414"/>
                  </a:cubicBezTo>
                  <a:cubicBezTo>
                    <a:pt x="266565" y="2039954"/>
                    <a:pt x="266846" y="2038493"/>
                    <a:pt x="267126" y="2037033"/>
                  </a:cubicBezTo>
                  <a:cubicBezTo>
                    <a:pt x="267913" y="2037202"/>
                    <a:pt x="269318" y="2037426"/>
                    <a:pt x="269318" y="2037539"/>
                  </a:cubicBezTo>
                  <a:close/>
                  <a:moveTo>
                    <a:pt x="278985" y="3284335"/>
                  </a:moveTo>
                  <a:cubicBezTo>
                    <a:pt x="279884" y="3284055"/>
                    <a:pt x="281964" y="3285459"/>
                    <a:pt x="282358" y="3286526"/>
                  </a:cubicBezTo>
                  <a:cubicBezTo>
                    <a:pt x="283200" y="3288941"/>
                    <a:pt x="282526" y="3291300"/>
                    <a:pt x="279884" y="3292536"/>
                  </a:cubicBezTo>
                  <a:cubicBezTo>
                    <a:pt x="278704" y="3291749"/>
                    <a:pt x="276849" y="3291244"/>
                    <a:pt x="276456" y="3290177"/>
                  </a:cubicBezTo>
                  <a:cubicBezTo>
                    <a:pt x="275613" y="3287706"/>
                    <a:pt x="276287" y="3285122"/>
                    <a:pt x="278985" y="3284335"/>
                  </a:cubicBezTo>
                  <a:close/>
                  <a:moveTo>
                    <a:pt x="286235" y="2636898"/>
                  </a:moveTo>
                  <a:cubicBezTo>
                    <a:pt x="286516" y="2638976"/>
                    <a:pt x="284886" y="2640211"/>
                    <a:pt x="283256" y="2639144"/>
                  </a:cubicBezTo>
                  <a:cubicBezTo>
                    <a:pt x="282076" y="2638358"/>
                    <a:pt x="281177" y="2636448"/>
                    <a:pt x="280953" y="2634988"/>
                  </a:cubicBezTo>
                  <a:cubicBezTo>
                    <a:pt x="280671" y="2632910"/>
                    <a:pt x="282076" y="2632067"/>
                    <a:pt x="283987" y="2632573"/>
                  </a:cubicBezTo>
                  <a:cubicBezTo>
                    <a:pt x="284774" y="2634033"/>
                    <a:pt x="286010" y="2635381"/>
                    <a:pt x="286235" y="2636898"/>
                  </a:cubicBezTo>
                  <a:close/>
                  <a:moveTo>
                    <a:pt x="297869" y="2884819"/>
                  </a:moveTo>
                  <a:cubicBezTo>
                    <a:pt x="297307" y="2890380"/>
                    <a:pt x="294778" y="2894761"/>
                    <a:pt x="288877" y="2895491"/>
                  </a:cubicBezTo>
                  <a:cubicBezTo>
                    <a:pt x="286066" y="2895828"/>
                    <a:pt x="284212" y="2893300"/>
                    <a:pt x="284381" y="2890380"/>
                  </a:cubicBezTo>
                  <a:cubicBezTo>
                    <a:pt x="284718" y="2885381"/>
                    <a:pt x="288202" y="2882797"/>
                    <a:pt x="292305" y="2881280"/>
                  </a:cubicBezTo>
                  <a:cubicBezTo>
                    <a:pt x="294947" y="2880326"/>
                    <a:pt x="297082" y="2881449"/>
                    <a:pt x="297813" y="2884819"/>
                  </a:cubicBezTo>
                  <a:close/>
                  <a:moveTo>
                    <a:pt x="300848" y="3255971"/>
                  </a:moveTo>
                  <a:cubicBezTo>
                    <a:pt x="300342" y="3257375"/>
                    <a:pt x="299049" y="3259229"/>
                    <a:pt x="297813" y="3259566"/>
                  </a:cubicBezTo>
                  <a:cubicBezTo>
                    <a:pt x="294609" y="3260352"/>
                    <a:pt x="293822" y="3257881"/>
                    <a:pt x="293710" y="3255129"/>
                  </a:cubicBezTo>
                  <a:cubicBezTo>
                    <a:pt x="294216" y="3252489"/>
                    <a:pt x="295340" y="3249905"/>
                    <a:pt x="298206" y="3250242"/>
                  </a:cubicBezTo>
                  <a:cubicBezTo>
                    <a:pt x="301129" y="3250579"/>
                    <a:pt x="301803" y="3253387"/>
                    <a:pt x="300848" y="3255971"/>
                  </a:cubicBezTo>
                  <a:close/>
                  <a:moveTo>
                    <a:pt x="300117" y="3978841"/>
                  </a:moveTo>
                  <a:cubicBezTo>
                    <a:pt x="300454" y="3980245"/>
                    <a:pt x="300848" y="3981650"/>
                    <a:pt x="301185" y="3983110"/>
                  </a:cubicBezTo>
                  <a:cubicBezTo>
                    <a:pt x="300398" y="3983335"/>
                    <a:pt x="299668" y="3983559"/>
                    <a:pt x="298937" y="3983784"/>
                  </a:cubicBezTo>
                  <a:cubicBezTo>
                    <a:pt x="298599" y="3982380"/>
                    <a:pt x="298206" y="3980919"/>
                    <a:pt x="297981" y="3979515"/>
                  </a:cubicBezTo>
                  <a:cubicBezTo>
                    <a:pt x="297981" y="3979403"/>
                    <a:pt x="299386" y="3979122"/>
                    <a:pt x="300117" y="3978898"/>
                  </a:cubicBezTo>
                  <a:close/>
                  <a:moveTo>
                    <a:pt x="304219" y="4057082"/>
                  </a:moveTo>
                  <a:cubicBezTo>
                    <a:pt x="305569" y="4058879"/>
                    <a:pt x="304838" y="4060733"/>
                    <a:pt x="302814" y="4060621"/>
                  </a:cubicBezTo>
                  <a:cubicBezTo>
                    <a:pt x="301522" y="4060621"/>
                    <a:pt x="299893" y="4059329"/>
                    <a:pt x="298993" y="4058093"/>
                  </a:cubicBezTo>
                  <a:cubicBezTo>
                    <a:pt x="297701" y="4056352"/>
                    <a:pt x="298431" y="4054891"/>
                    <a:pt x="300398" y="4054386"/>
                  </a:cubicBezTo>
                  <a:cubicBezTo>
                    <a:pt x="301691" y="4055228"/>
                    <a:pt x="303265" y="4055847"/>
                    <a:pt x="304164" y="4057082"/>
                  </a:cubicBezTo>
                  <a:close/>
                  <a:moveTo>
                    <a:pt x="309559" y="3097018"/>
                  </a:moveTo>
                  <a:cubicBezTo>
                    <a:pt x="310121" y="3099096"/>
                    <a:pt x="308772" y="3100838"/>
                    <a:pt x="307030" y="3100276"/>
                  </a:cubicBezTo>
                  <a:cubicBezTo>
                    <a:pt x="305850" y="3099939"/>
                    <a:pt x="305175" y="3097917"/>
                    <a:pt x="304332" y="3096625"/>
                  </a:cubicBezTo>
                  <a:cubicBezTo>
                    <a:pt x="304164" y="3094434"/>
                    <a:pt x="305231" y="3092862"/>
                    <a:pt x="307030" y="3093367"/>
                  </a:cubicBezTo>
                  <a:cubicBezTo>
                    <a:pt x="308154" y="3093704"/>
                    <a:pt x="309222" y="3095614"/>
                    <a:pt x="309615" y="3097018"/>
                  </a:cubicBezTo>
                  <a:close/>
                  <a:moveTo>
                    <a:pt x="312313" y="2172957"/>
                  </a:moveTo>
                  <a:cubicBezTo>
                    <a:pt x="314449" y="2173407"/>
                    <a:pt x="317933" y="2174699"/>
                    <a:pt x="317989" y="2175934"/>
                  </a:cubicBezTo>
                  <a:cubicBezTo>
                    <a:pt x="318214" y="2178799"/>
                    <a:pt x="315236" y="2179192"/>
                    <a:pt x="312875" y="2179473"/>
                  </a:cubicBezTo>
                  <a:cubicBezTo>
                    <a:pt x="310233" y="2179361"/>
                    <a:pt x="308042" y="2178350"/>
                    <a:pt x="308716" y="2175260"/>
                  </a:cubicBezTo>
                  <a:cubicBezTo>
                    <a:pt x="308941" y="2174193"/>
                    <a:pt x="311245" y="2172733"/>
                    <a:pt x="312313" y="2172957"/>
                  </a:cubicBezTo>
                  <a:close/>
                  <a:moveTo>
                    <a:pt x="321699" y="1307928"/>
                  </a:moveTo>
                  <a:cubicBezTo>
                    <a:pt x="321530" y="1308715"/>
                    <a:pt x="321305" y="1310231"/>
                    <a:pt x="321193" y="1310231"/>
                  </a:cubicBezTo>
                  <a:cubicBezTo>
                    <a:pt x="319787" y="1310063"/>
                    <a:pt x="318382" y="1309726"/>
                    <a:pt x="316977" y="1309445"/>
                  </a:cubicBezTo>
                  <a:cubicBezTo>
                    <a:pt x="317146" y="1308658"/>
                    <a:pt x="317371" y="1307142"/>
                    <a:pt x="317427" y="1307142"/>
                  </a:cubicBezTo>
                  <a:cubicBezTo>
                    <a:pt x="318833" y="1307310"/>
                    <a:pt x="320294" y="1307647"/>
                    <a:pt x="321699" y="1307928"/>
                  </a:cubicBezTo>
                  <a:close/>
                  <a:moveTo>
                    <a:pt x="324846" y="2939133"/>
                  </a:moveTo>
                  <a:cubicBezTo>
                    <a:pt x="325183" y="2941772"/>
                    <a:pt x="324733" y="2944412"/>
                    <a:pt x="321474" y="2945423"/>
                  </a:cubicBezTo>
                  <a:cubicBezTo>
                    <a:pt x="317427" y="2943907"/>
                    <a:pt x="313887" y="2941155"/>
                    <a:pt x="313044" y="2936773"/>
                  </a:cubicBezTo>
                  <a:cubicBezTo>
                    <a:pt x="312482" y="2933909"/>
                    <a:pt x="315516" y="2932449"/>
                    <a:pt x="318214" y="2932561"/>
                  </a:cubicBezTo>
                  <a:cubicBezTo>
                    <a:pt x="322204" y="2932673"/>
                    <a:pt x="324396" y="2935257"/>
                    <a:pt x="324846" y="2939189"/>
                  </a:cubicBezTo>
                  <a:close/>
                  <a:moveTo>
                    <a:pt x="329286" y="2021250"/>
                  </a:moveTo>
                  <a:cubicBezTo>
                    <a:pt x="330466" y="2020913"/>
                    <a:pt x="333107" y="2022036"/>
                    <a:pt x="333389" y="2022991"/>
                  </a:cubicBezTo>
                  <a:cubicBezTo>
                    <a:pt x="334569" y="2027204"/>
                    <a:pt x="331984" y="2029282"/>
                    <a:pt x="328443" y="2030405"/>
                  </a:cubicBezTo>
                  <a:cubicBezTo>
                    <a:pt x="326925" y="2029844"/>
                    <a:pt x="324340" y="2029563"/>
                    <a:pt x="324171" y="2028664"/>
                  </a:cubicBezTo>
                  <a:cubicBezTo>
                    <a:pt x="323216" y="2024508"/>
                    <a:pt x="325914" y="2022205"/>
                    <a:pt x="329342" y="2021250"/>
                  </a:cubicBezTo>
                  <a:close/>
                  <a:moveTo>
                    <a:pt x="333950" y="1536472"/>
                  </a:moveTo>
                  <a:cubicBezTo>
                    <a:pt x="332939" y="1539505"/>
                    <a:pt x="330578" y="1539786"/>
                    <a:pt x="328218" y="1539168"/>
                  </a:cubicBezTo>
                  <a:cubicBezTo>
                    <a:pt x="326251" y="1538663"/>
                    <a:pt x="325745" y="1536865"/>
                    <a:pt x="327207" y="1535405"/>
                  </a:cubicBezTo>
                  <a:cubicBezTo>
                    <a:pt x="328218" y="1534394"/>
                    <a:pt x="330017" y="1533551"/>
                    <a:pt x="331365" y="1533720"/>
                  </a:cubicBezTo>
                  <a:cubicBezTo>
                    <a:pt x="332377" y="1533832"/>
                    <a:pt x="333164" y="1535573"/>
                    <a:pt x="333950" y="1536472"/>
                  </a:cubicBezTo>
                  <a:close/>
                  <a:moveTo>
                    <a:pt x="337211" y="1496930"/>
                  </a:moveTo>
                  <a:cubicBezTo>
                    <a:pt x="338447" y="1495863"/>
                    <a:pt x="339627" y="1494740"/>
                    <a:pt x="340751" y="1493785"/>
                  </a:cubicBezTo>
                  <a:cubicBezTo>
                    <a:pt x="341819" y="1494852"/>
                    <a:pt x="342886" y="1495919"/>
                    <a:pt x="343955" y="1496930"/>
                  </a:cubicBezTo>
                  <a:cubicBezTo>
                    <a:pt x="342775" y="1497998"/>
                    <a:pt x="341650" y="1499739"/>
                    <a:pt x="340301" y="1499964"/>
                  </a:cubicBezTo>
                  <a:cubicBezTo>
                    <a:pt x="339458" y="1500132"/>
                    <a:pt x="338222" y="1497998"/>
                    <a:pt x="337211" y="1496930"/>
                  </a:cubicBezTo>
                  <a:close/>
                  <a:moveTo>
                    <a:pt x="347046" y="1345392"/>
                  </a:moveTo>
                  <a:cubicBezTo>
                    <a:pt x="346090" y="1347245"/>
                    <a:pt x="345416" y="1350896"/>
                    <a:pt x="343786" y="1351402"/>
                  </a:cubicBezTo>
                  <a:cubicBezTo>
                    <a:pt x="340358" y="1352469"/>
                    <a:pt x="339852" y="1348986"/>
                    <a:pt x="340583" y="1346571"/>
                  </a:cubicBezTo>
                  <a:cubicBezTo>
                    <a:pt x="341313" y="1344324"/>
                    <a:pt x="343168" y="1342415"/>
                    <a:pt x="344516" y="1340393"/>
                  </a:cubicBezTo>
                  <a:cubicBezTo>
                    <a:pt x="345247" y="1341853"/>
                    <a:pt x="345978" y="1343313"/>
                    <a:pt x="346990" y="1345392"/>
                  </a:cubicBezTo>
                  <a:close/>
                  <a:moveTo>
                    <a:pt x="351654" y="2576125"/>
                  </a:moveTo>
                  <a:cubicBezTo>
                    <a:pt x="353452" y="2577529"/>
                    <a:pt x="354352" y="2580169"/>
                    <a:pt x="355701" y="2582247"/>
                  </a:cubicBezTo>
                  <a:cubicBezTo>
                    <a:pt x="354295" y="2582809"/>
                    <a:pt x="352890" y="2583314"/>
                    <a:pt x="350811" y="2584100"/>
                  </a:cubicBezTo>
                  <a:cubicBezTo>
                    <a:pt x="349462" y="2582359"/>
                    <a:pt x="346877" y="2580506"/>
                    <a:pt x="346708" y="2578484"/>
                  </a:cubicBezTo>
                  <a:cubicBezTo>
                    <a:pt x="346371" y="2575001"/>
                    <a:pt x="349462" y="2574384"/>
                    <a:pt x="351654" y="2576125"/>
                  </a:cubicBezTo>
                  <a:close/>
                  <a:moveTo>
                    <a:pt x="356038" y="2316464"/>
                  </a:moveTo>
                  <a:cubicBezTo>
                    <a:pt x="353059" y="2316521"/>
                    <a:pt x="351092" y="2314948"/>
                    <a:pt x="351036" y="2312027"/>
                  </a:cubicBezTo>
                  <a:cubicBezTo>
                    <a:pt x="351036" y="2310679"/>
                    <a:pt x="352329" y="2308601"/>
                    <a:pt x="353565" y="2307983"/>
                  </a:cubicBezTo>
                  <a:cubicBezTo>
                    <a:pt x="356151" y="2306747"/>
                    <a:pt x="358623" y="2307871"/>
                    <a:pt x="359466" y="2310679"/>
                  </a:cubicBezTo>
                  <a:cubicBezTo>
                    <a:pt x="360309" y="2313488"/>
                    <a:pt x="358848" y="2315566"/>
                    <a:pt x="356038" y="2316408"/>
                  </a:cubicBezTo>
                  <a:close/>
                  <a:moveTo>
                    <a:pt x="365536" y="3186155"/>
                  </a:moveTo>
                  <a:cubicBezTo>
                    <a:pt x="364861" y="3187335"/>
                    <a:pt x="364131" y="3188514"/>
                    <a:pt x="363400" y="3189694"/>
                  </a:cubicBezTo>
                  <a:cubicBezTo>
                    <a:pt x="362501" y="3188627"/>
                    <a:pt x="361489" y="3187672"/>
                    <a:pt x="360871" y="3186492"/>
                  </a:cubicBezTo>
                  <a:cubicBezTo>
                    <a:pt x="360703" y="3186155"/>
                    <a:pt x="361377" y="3184920"/>
                    <a:pt x="361939" y="3184583"/>
                  </a:cubicBezTo>
                  <a:cubicBezTo>
                    <a:pt x="363569" y="3183572"/>
                    <a:pt x="364861" y="3184190"/>
                    <a:pt x="365480" y="3186155"/>
                  </a:cubicBezTo>
                  <a:close/>
                  <a:moveTo>
                    <a:pt x="370482" y="4243276"/>
                  </a:moveTo>
                  <a:cubicBezTo>
                    <a:pt x="366098" y="4249117"/>
                    <a:pt x="360141" y="4247208"/>
                    <a:pt x="354464" y="4246140"/>
                  </a:cubicBezTo>
                  <a:cubicBezTo>
                    <a:pt x="353790" y="4246028"/>
                    <a:pt x="353228" y="4245074"/>
                    <a:pt x="350418" y="4242377"/>
                  </a:cubicBezTo>
                  <a:cubicBezTo>
                    <a:pt x="357387" y="4236648"/>
                    <a:pt x="363063" y="4233952"/>
                    <a:pt x="369751" y="4238782"/>
                  </a:cubicBezTo>
                  <a:cubicBezTo>
                    <a:pt x="370650" y="4239401"/>
                    <a:pt x="371100" y="4242377"/>
                    <a:pt x="370482" y="4243276"/>
                  </a:cubicBezTo>
                  <a:close/>
                  <a:moveTo>
                    <a:pt x="372224" y="5516359"/>
                  </a:moveTo>
                  <a:cubicBezTo>
                    <a:pt x="373742" y="5515067"/>
                    <a:pt x="375427" y="5515348"/>
                    <a:pt x="375877" y="5517258"/>
                  </a:cubicBezTo>
                  <a:cubicBezTo>
                    <a:pt x="376102" y="5518381"/>
                    <a:pt x="374978" y="5519897"/>
                    <a:pt x="374416" y="5521189"/>
                  </a:cubicBezTo>
                  <a:cubicBezTo>
                    <a:pt x="373348" y="5520290"/>
                    <a:pt x="372168" y="5519448"/>
                    <a:pt x="371325" y="5518381"/>
                  </a:cubicBezTo>
                  <a:cubicBezTo>
                    <a:pt x="371100" y="5518100"/>
                    <a:pt x="371718" y="5516808"/>
                    <a:pt x="372224" y="5516359"/>
                  </a:cubicBezTo>
                  <a:close/>
                  <a:moveTo>
                    <a:pt x="378968" y="2673181"/>
                  </a:moveTo>
                  <a:cubicBezTo>
                    <a:pt x="378125" y="2674249"/>
                    <a:pt x="377001" y="2675035"/>
                    <a:pt x="375989" y="2675933"/>
                  </a:cubicBezTo>
                  <a:cubicBezTo>
                    <a:pt x="375259" y="2674810"/>
                    <a:pt x="374528" y="2673631"/>
                    <a:pt x="373797" y="2672451"/>
                  </a:cubicBezTo>
                  <a:cubicBezTo>
                    <a:pt x="375147" y="2672058"/>
                    <a:pt x="376496" y="2671496"/>
                    <a:pt x="377901" y="2671328"/>
                  </a:cubicBezTo>
                  <a:cubicBezTo>
                    <a:pt x="378181" y="2671328"/>
                    <a:pt x="379137" y="2672957"/>
                    <a:pt x="378968" y="2673125"/>
                  </a:cubicBezTo>
                  <a:close/>
                  <a:moveTo>
                    <a:pt x="384926" y="4808541"/>
                  </a:moveTo>
                  <a:cubicBezTo>
                    <a:pt x="384420" y="4810451"/>
                    <a:pt x="383127" y="4811406"/>
                    <a:pt x="381329" y="4810507"/>
                  </a:cubicBezTo>
                  <a:cubicBezTo>
                    <a:pt x="380036" y="4809833"/>
                    <a:pt x="378181" y="4808485"/>
                    <a:pt x="378125" y="4807362"/>
                  </a:cubicBezTo>
                  <a:cubicBezTo>
                    <a:pt x="377901" y="4803936"/>
                    <a:pt x="380373" y="4803486"/>
                    <a:pt x="382678" y="4804666"/>
                  </a:cubicBezTo>
                  <a:cubicBezTo>
                    <a:pt x="383801" y="4805228"/>
                    <a:pt x="384195" y="4807193"/>
                    <a:pt x="384926" y="4808541"/>
                  </a:cubicBezTo>
                  <a:close/>
                  <a:moveTo>
                    <a:pt x="385488" y="3426775"/>
                  </a:moveTo>
                  <a:cubicBezTo>
                    <a:pt x="393918" y="3421159"/>
                    <a:pt x="399875" y="3413183"/>
                    <a:pt x="413757" y="3410093"/>
                  </a:cubicBezTo>
                  <a:cubicBezTo>
                    <a:pt x="403472" y="3429921"/>
                    <a:pt x="403528" y="3430089"/>
                    <a:pt x="385488" y="3426775"/>
                  </a:cubicBezTo>
                  <a:close/>
                  <a:moveTo>
                    <a:pt x="400493" y="2864262"/>
                  </a:moveTo>
                  <a:cubicBezTo>
                    <a:pt x="399762" y="2864655"/>
                    <a:pt x="399033" y="2865497"/>
                    <a:pt x="398357" y="2865385"/>
                  </a:cubicBezTo>
                  <a:cubicBezTo>
                    <a:pt x="396278" y="2865048"/>
                    <a:pt x="395436" y="2863644"/>
                    <a:pt x="396222" y="2861790"/>
                  </a:cubicBezTo>
                  <a:cubicBezTo>
                    <a:pt x="396503" y="2861173"/>
                    <a:pt x="397627" y="2860555"/>
                    <a:pt x="398246" y="2860667"/>
                  </a:cubicBezTo>
                  <a:cubicBezTo>
                    <a:pt x="400381" y="2860948"/>
                    <a:pt x="401056" y="2862296"/>
                    <a:pt x="400493" y="2864262"/>
                  </a:cubicBezTo>
                  <a:close/>
                  <a:moveTo>
                    <a:pt x="417916" y="2989234"/>
                  </a:moveTo>
                  <a:cubicBezTo>
                    <a:pt x="417635" y="2991705"/>
                    <a:pt x="417522" y="2995075"/>
                    <a:pt x="414376" y="2994570"/>
                  </a:cubicBezTo>
                  <a:cubicBezTo>
                    <a:pt x="412633" y="2994289"/>
                    <a:pt x="410722" y="2991480"/>
                    <a:pt x="409823" y="2989402"/>
                  </a:cubicBezTo>
                  <a:cubicBezTo>
                    <a:pt x="408812" y="2986987"/>
                    <a:pt x="409598" y="2983841"/>
                    <a:pt x="412240" y="2983167"/>
                  </a:cubicBezTo>
                  <a:cubicBezTo>
                    <a:pt x="416736" y="2982044"/>
                    <a:pt x="417522" y="2985695"/>
                    <a:pt x="417916" y="2989234"/>
                  </a:cubicBezTo>
                  <a:close/>
                  <a:moveTo>
                    <a:pt x="419996" y="3106904"/>
                  </a:moveTo>
                  <a:cubicBezTo>
                    <a:pt x="420164" y="3107746"/>
                    <a:pt x="418309" y="3109880"/>
                    <a:pt x="417410" y="3109880"/>
                  </a:cubicBezTo>
                  <a:cubicBezTo>
                    <a:pt x="413982" y="3109880"/>
                    <a:pt x="411340" y="3108083"/>
                    <a:pt x="410385" y="3104376"/>
                  </a:cubicBezTo>
                  <a:cubicBezTo>
                    <a:pt x="411284" y="3103309"/>
                    <a:pt x="412240" y="3101343"/>
                    <a:pt x="413139" y="3101287"/>
                  </a:cubicBezTo>
                  <a:cubicBezTo>
                    <a:pt x="416679" y="3101231"/>
                    <a:pt x="419265" y="3103196"/>
                    <a:pt x="419996" y="3106847"/>
                  </a:cubicBezTo>
                  <a:close/>
                  <a:moveTo>
                    <a:pt x="426908" y="1280350"/>
                  </a:moveTo>
                  <a:cubicBezTo>
                    <a:pt x="425391" y="1280350"/>
                    <a:pt x="423368" y="1280968"/>
                    <a:pt x="422581" y="1280182"/>
                  </a:cubicBezTo>
                  <a:cubicBezTo>
                    <a:pt x="421681" y="1279283"/>
                    <a:pt x="421007" y="1276643"/>
                    <a:pt x="421625" y="1275744"/>
                  </a:cubicBezTo>
                  <a:cubicBezTo>
                    <a:pt x="423368" y="1273161"/>
                    <a:pt x="426009" y="1273498"/>
                    <a:pt x="427527" y="1275969"/>
                  </a:cubicBezTo>
                  <a:cubicBezTo>
                    <a:pt x="428145" y="1276924"/>
                    <a:pt x="427133" y="1279002"/>
                    <a:pt x="426852" y="1280350"/>
                  </a:cubicBezTo>
                  <a:close/>
                  <a:moveTo>
                    <a:pt x="436800" y="2375271"/>
                  </a:moveTo>
                  <a:cubicBezTo>
                    <a:pt x="437137" y="2380270"/>
                    <a:pt x="433709" y="2383528"/>
                    <a:pt x="429213" y="2384370"/>
                  </a:cubicBezTo>
                  <a:cubicBezTo>
                    <a:pt x="424323" y="2385325"/>
                    <a:pt x="421457" y="2382236"/>
                    <a:pt x="420164" y="2376507"/>
                  </a:cubicBezTo>
                  <a:cubicBezTo>
                    <a:pt x="421063" y="2372126"/>
                    <a:pt x="424379" y="2370104"/>
                    <a:pt x="429044" y="2370104"/>
                  </a:cubicBezTo>
                  <a:cubicBezTo>
                    <a:pt x="432585" y="2370104"/>
                    <a:pt x="436462" y="2371003"/>
                    <a:pt x="436744" y="2375271"/>
                  </a:cubicBezTo>
                  <a:close/>
                  <a:moveTo>
                    <a:pt x="443713" y="1160040"/>
                  </a:moveTo>
                  <a:cubicBezTo>
                    <a:pt x="443038" y="1159535"/>
                    <a:pt x="441970" y="1159142"/>
                    <a:pt x="441858" y="1158524"/>
                  </a:cubicBezTo>
                  <a:cubicBezTo>
                    <a:pt x="441408" y="1156389"/>
                    <a:pt x="442420" y="1155266"/>
                    <a:pt x="444500" y="1155603"/>
                  </a:cubicBezTo>
                  <a:cubicBezTo>
                    <a:pt x="445230" y="1155715"/>
                    <a:pt x="446241" y="1156446"/>
                    <a:pt x="446354" y="1157063"/>
                  </a:cubicBezTo>
                  <a:cubicBezTo>
                    <a:pt x="446804" y="1159198"/>
                    <a:pt x="445792" y="1160209"/>
                    <a:pt x="443713" y="1160040"/>
                  </a:cubicBezTo>
                  <a:close/>
                  <a:moveTo>
                    <a:pt x="448883" y="3191491"/>
                  </a:moveTo>
                  <a:cubicBezTo>
                    <a:pt x="446410" y="3201321"/>
                    <a:pt x="438654" y="3205364"/>
                    <a:pt x="430280" y="3208341"/>
                  </a:cubicBezTo>
                  <a:cubicBezTo>
                    <a:pt x="425784" y="3209914"/>
                    <a:pt x="421344" y="3209072"/>
                    <a:pt x="418534" y="3205196"/>
                  </a:cubicBezTo>
                  <a:cubicBezTo>
                    <a:pt x="413476" y="3198344"/>
                    <a:pt x="411678" y="3190537"/>
                    <a:pt x="416342" y="3182673"/>
                  </a:cubicBezTo>
                  <a:cubicBezTo>
                    <a:pt x="420333" y="3175933"/>
                    <a:pt x="424998" y="3169530"/>
                    <a:pt x="431236" y="3160206"/>
                  </a:cubicBezTo>
                  <a:cubicBezTo>
                    <a:pt x="436069" y="3170485"/>
                    <a:pt x="419040" y="3190874"/>
                    <a:pt x="444500" y="3183291"/>
                  </a:cubicBezTo>
                  <a:cubicBezTo>
                    <a:pt x="447534" y="3182392"/>
                    <a:pt x="449895" y="3187672"/>
                    <a:pt x="448939" y="3191435"/>
                  </a:cubicBezTo>
                  <a:close/>
                  <a:moveTo>
                    <a:pt x="453042" y="2320677"/>
                  </a:moveTo>
                  <a:cubicBezTo>
                    <a:pt x="451749" y="2322362"/>
                    <a:pt x="450232" y="2322250"/>
                    <a:pt x="448827" y="2320452"/>
                  </a:cubicBezTo>
                  <a:cubicBezTo>
                    <a:pt x="448827" y="2319778"/>
                    <a:pt x="448490" y="2318711"/>
                    <a:pt x="448827" y="2318206"/>
                  </a:cubicBezTo>
                  <a:cubicBezTo>
                    <a:pt x="450120" y="2316521"/>
                    <a:pt x="451694" y="2316577"/>
                    <a:pt x="452930" y="2318374"/>
                  </a:cubicBezTo>
                  <a:cubicBezTo>
                    <a:pt x="453323" y="2318936"/>
                    <a:pt x="453379" y="2320171"/>
                    <a:pt x="452986" y="2320677"/>
                  </a:cubicBezTo>
                  <a:close/>
                  <a:moveTo>
                    <a:pt x="466643" y="3068541"/>
                  </a:moveTo>
                  <a:cubicBezTo>
                    <a:pt x="468722" y="3070563"/>
                    <a:pt x="469228" y="3073709"/>
                    <a:pt x="466530" y="3075169"/>
                  </a:cubicBezTo>
                  <a:cubicBezTo>
                    <a:pt x="463102" y="3077023"/>
                    <a:pt x="459843" y="3074664"/>
                    <a:pt x="457201" y="3072417"/>
                  </a:cubicBezTo>
                  <a:cubicBezTo>
                    <a:pt x="455346" y="3070844"/>
                    <a:pt x="454110" y="3068598"/>
                    <a:pt x="452649" y="3066688"/>
                  </a:cubicBezTo>
                  <a:cubicBezTo>
                    <a:pt x="453717" y="3065621"/>
                    <a:pt x="454222" y="3064666"/>
                    <a:pt x="454897" y="3064553"/>
                  </a:cubicBezTo>
                  <a:cubicBezTo>
                    <a:pt x="459393" y="3063936"/>
                    <a:pt x="463440" y="3065340"/>
                    <a:pt x="466699" y="3068541"/>
                  </a:cubicBezTo>
                  <a:close/>
                  <a:moveTo>
                    <a:pt x="473555" y="1684753"/>
                  </a:moveTo>
                  <a:cubicBezTo>
                    <a:pt x="471252" y="1689246"/>
                    <a:pt x="466755" y="1689303"/>
                    <a:pt x="462484" y="1688011"/>
                  </a:cubicBezTo>
                  <a:cubicBezTo>
                    <a:pt x="459899" y="1687225"/>
                    <a:pt x="458494" y="1685202"/>
                    <a:pt x="458831" y="1682226"/>
                  </a:cubicBezTo>
                  <a:cubicBezTo>
                    <a:pt x="460966" y="1677620"/>
                    <a:pt x="464845" y="1676160"/>
                    <a:pt x="469285" y="1677114"/>
                  </a:cubicBezTo>
                  <a:cubicBezTo>
                    <a:pt x="472994" y="1677901"/>
                    <a:pt x="475523" y="1680878"/>
                    <a:pt x="473555" y="1684753"/>
                  </a:cubicBezTo>
                  <a:close/>
                  <a:moveTo>
                    <a:pt x="482211" y="1845728"/>
                  </a:moveTo>
                  <a:cubicBezTo>
                    <a:pt x="480469" y="1849267"/>
                    <a:pt x="479794" y="1850558"/>
                    <a:pt x="479176" y="1851850"/>
                  </a:cubicBezTo>
                  <a:cubicBezTo>
                    <a:pt x="477377" y="1850502"/>
                    <a:pt x="474905" y="1849491"/>
                    <a:pt x="473893" y="1847638"/>
                  </a:cubicBezTo>
                  <a:cubicBezTo>
                    <a:pt x="472657" y="1845335"/>
                    <a:pt x="473612" y="1842358"/>
                    <a:pt x="476703" y="1842695"/>
                  </a:cubicBezTo>
                  <a:cubicBezTo>
                    <a:pt x="478895" y="1842920"/>
                    <a:pt x="480862" y="1844886"/>
                    <a:pt x="482267" y="1845728"/>
                  </a:cubicBezTo>
                  <a:close/>
                  <a:moveTo>
                    <a:pt x="486145" y="4127235"/>
                  </a:moveTo>
                  <a:cubicBezTo>
                    <a:pt x="489180" y="4127235"/>
                    <a:pt x="490304" y="4129706"/>
                    <a:pt x="489123" y="4132346"/>
                  </a:cubicBezTo>
                  <a:cubicBezTo>
                    <a:pt x="488674" y="4133413"/>
                    <a:pt x="486538" y="4133694"/>
                    <a:pt x="485133" y="4134312"/>
                  </a:cubicBezTo>
                  <a:cubicBezTo>
                    <a:pt x="484346" y="4133020"/>
                    <a:pt x="482885" y="4131560"/>
                    <a:pt x="483054" y="4130380"/>
                  </a:cubicBezTo>
                  <a:cubicBezTo>
                    <a:pt x="483279" y="4129088"/>
                    <a:pt x="485021" y="4127178"/>
                    <a:pt x="486089" y="4127178"/>
                  </a:cubicBezTo>
                  <a:close/>
                  <a:moveTo>
                    <a:pt x="485976" y="3221204"/>
                  </a:moveTo>
                  <a:cubicBezTo>
                    <a:pt x="494687" y="3215980"/>
                    <a:pt x="503399" y="3211094"/>
                    <a:pt x="518742" y="3215250"/>
                  </a:cubicBezTo>
                  <a:cubicBezTo>
                    <a:pt x="505703" y="3226764"/>
                    <a:pt x="495868" y="3223787"/>
                    <a:pt x="485976" y="3221204"/>
                  </a:cubicBezTo>
                  <a:close/>
                  <a:moveTo>
                    <a:pt x="497779" y="1419813"/>
                  </a:moveTo>
                  <a:cubicBezTo>
                    <a:pt x="497891" y="1420487"/>
                    <a:pt x="497329" y="1421667"/>
                    <a:pt x="496767" y="1421947"/>
                  </a:cubicBezTo>
                  <a:cubicBezTo>
                    <a:pt x="495025" y="1422790"/>
                    <a:pt x="493789" y="1421947"/>
                    <a:pt x="493226" y="1419869"/>
                  </a:cubicBezTo>
                  <a:cubicBezTo>
                    <a:pt x="493564" y="1419139"/>
                    <a:pt x="493732" y="1418016"/>
                    <a:pt x="494294" y="1417735"/>
                  </a:cubicBezTo>
                  <a:cubicBezTo>
                    <a:pt x="496036" y="1416836"/>
                    <a:pt x="497386" y="1417679"/>
                    <a:pt x="497722" y="1419813"/>
                  </a:cubicBezTo>
                  <a:close/>
                  <a:moveTo>
                    <a:pt x="503286" y="3051354"/>
                  </a:moveTo>
                  <a:cubicBezTo>
                    <a:pt x="506096" y="3051691"/>
                    <a:pt x="507502" y="3054050"/>
                    <a:pt x="506378" y="3056747"/>
                  </a:cubicBezTo>
                  <a:cubicBezTo>
                    <a:pt x="505928" y="3057926"/>
                    <a:pt x="503848" y="3058431"/>
                    <a:pt x="502556" y="3059218"/>
                  </a:cubicBezTo>
                  <a:cubicBezTo>
                    <a:pt x="499746" y="3058375"/>
                    <a:pt x="498397" y="3056353"/>
                    <a:pt x="499465" y="3053657"/>
                  </a:cubicBezTo>
                  <a:cubicBezTo>
                    <a:pt x="499914" y="3052478"/>
                    <a:pt x="502050" y="3051242"/>
                    <a:pt x="503286" y="3051354"/>
                  </a:cubicBezTo>
                  <a:close/>
                  <a:moveTo>
                    <a:pt x="507052" y="1339494"/>
                  </a:moveTo>
                  <a:cubicBezTo>
                    <a:pt x="506827" y="1340449"/>
                    <a:pt x="504916" y="1341067"/>
                    <a:pt x="503792" y="1341853"/>
                  </a:cubicBezTo>
                  <a:cubicBezTo>
                    <a:pt x="501656" y="1340112"/>
                    <a:pt x="500870" y="1337753"/>
                    <a:pt x="501938" y="1335282"/>
                  </a:cubicBezTo>
                  <a:cubicBezTo>
                    <a:pt x="502668" y="1333540"/>
                    <a:pt x="504635" y="1333428"/>
                    <a:pt x="505816" y="1335057"/>
                  </a:cubicBezTo>
                  <a:cubicBezTo>
                    <a:pt x="506658" y="1336293"/>
                    <a:pt x="507389" y="1338146"/>
                    <a:pt x="507108" y="1339494"/>
                  </a:cubicBezTo>
                  <a:close/>
                  <a:moveTo>
                    <a:pt x="507108" y="2236370"/>
                  </a:moveTo>
                  <a:cubicBezTo>
                    <a:pt x="506209" y="2235134"/>
                    <a:pt x="504916" y="2234011"/>
                    <a:pt x="504523" y="2232607"/>
                  </a:cubicBezTo>
                  <a:cubicBezTo>
                    <a:pt x="503961" y="2230585"/>
                    <a:pt x="505197" y="2228844"/>
                    <a:pt x="506996" y="2229293"/>
                  </a:cubicBezTo>
                  <a:cubicBezTo>
                    <a:pt x="508120" y="2229574"/>
                    <a:pt x="509188" y="2231484"/>
                    <a:pt x="509581" y="2232888"/>
                  </a:cubicBezTo>
                  <a:cubicBezTo>
                    <a:pt x="510143" y="2234910"/>
                    <a:pt x="509019" y="2236202"/>
                    <a:pt x="507108" y="2236426"/>
                  </a:cubicBezTo>
                  <a:close/>
                  <a:moveTo>
                    <a:pt x="514864" y="2438628"/>
                  </a:moveTo>
                  <a:cubicBezTo>
                    <a:pt x="515257" y="2439470"/>
                    <a:pt x="514077" y="2441998"/>
                    <a:pt x="512953" y="2442616"/>
                  </a:cubicBezTo>
                  <a:cubicBezTo>
                    <a:pt x="510593" y="2443964"/>
                    <a:pt x="508120" y="2443290"/>
                    <a:pt x="506378" y="2440931"/>
                  </a:cubicBezTo>
                  <a:cubicBezTo>
                    <a:pt x="507052" y="2439526"/>
                    <a:pt x="507333" y="2437448"/>
                    <a:pt x="508457" y="2436831"/>
                  </a:cubicBezTo>
                  <a:cubicBezTo>
                    <a:pt x="510873" y="2435482"/>
                    <a:pt x="513571" y="2436044"/>
                    <a:pt x="514864" y="2438628"/>
                  </a:cubicBezTo>
                  <a:close/>
                  <a:moveTo>
                    <a:pt x="518011" y="1476823"/>
                  </a:moveTo>
                  <a:cubicBezTo>
                    <a:pt x="518967" y="1476542"/>
                    <a:pt x="521327" y="1477834"/>
                    <a:pt x="521439" y="1478564"/>
                  </a:cubicBezTo>
                  <a:cubicBezTo>
                    <a:pt x="521721" y="1481372"/>
                    <a:pt x="519978" y="1482832"/>
                    <a:pt x="517281" y="1483169"/>
                  </a:cubicBezTo>
                  <a:cubicBezTo>
                    <a:pt x="516437" y="1482102"/>
                    <a:pt x="514696" y="1480698"/>
                    <a:pt x="514921" y="1479968"/>
                  </a:cubicBezTo>
                  <a:cubicBezTo>
                    <a:pt x="515314" y="1478676"/>
                    <a:pt x="516775" y="1477160"/>
                    <a:pt x="518011" y="1476823"/>
                  </a:cubicBezTo>
                  <a:close/>
                  <a:moveTo>
                    <a:pt x="522732" y="1268780"/>
                  </a:moveTo>
                  <a:cubicBezTo>
                    <a:pt x="522058" y="1268274"/>
                    <a:pt x="520990" y="1267881"/>
                    <a:pt x="520878" y="1267263"/>
                  </a:cubicBezTo>
                  <a:cubicBezTo>
                    <a:pt x="520428" y="1265185"/>
                    <a:pt x="521439" y="1264006"/>
                    <a:pt x="523519" y="1264399"/>
                  </a:cubicBezTo>
                  <a:cubicBezTo>
                    <a:pt x="524250" y="1264511"/>
                    <a:pt x="525261" y="1265241"/>
                    <a:pt x="525374" y="1265859"/>
                  </a:cubicBezTo>
                  <a:cubicBezTo>
                    <a:pt x="525823" y="1267937"/>
                    <a:pt x="524811" y="1268948"/>
                    <a:pt x="522732" y="1268780"/>
                  </a:cubicBezTo>
                  <a:close/>
                  <a:moveTo>
                    <a:pt x="526161" y="4803037"/>
                  </a:moveTo>
                  <a:cubicBezTo>
                    <a:pt x="526161" y="4805059"/>
                    <a:pt x="524587" y="4805677"/>
                    <a:pt x="522676" y="4804891"/>
                  </a:cubicBezTo>
                  <a:cubicBezTo>
                    <a:pt x="520541" y="4803430"/>
                    <a:pt x="518911" y="4801577"/>
                    <a:pt x="520541" y="4798993"/>
                  </a:cubicBezTo>
                  <a:cubicBezTo>
                    <a:pt x="520990" y="4798263"/>
                    <a:pt x="523631" y="4798151"/>
                    <a:pt x="524531" y="4798825"/>
                  </a:cubicBezTo>
                  <a:cubicBezTo>
                    <a:pt x="525542" y="4799667"/>
                    <a:pt x="526216" y="4801633"/>
                    <a:pt x="526216" y="4803037"/>
                  </a:cubicBezTo>
                  <a:close/>
                  <a:moveTo>
                    <a:pt x="533242" y="5442724"/>
                  </a:moveTo>
                  <a:cubicBezTo>
                    <a:pt x="537851" y="5445251"/>
                    <a:pt x="536614" y="5450138"/>
                    <a:pt x="535546" y="5454350"/>
                  </a:cubicBezTo>
                  <a:cubicBezTo>
                    <a:pt x="534872" y="5456934"/>
                    <a:pt x="533354" y="5459069"/>
                    <a:pt x="529926" y="5458675"/>
                  </a:cubicBezTo>
                  <a:cubicBezTo>
                    <a:pt x="526273" y="5455418"/>
                    <a:pt x="526892" y="5451093"/>
                    <a:pt x="528015" y="5446880"/>
                  </a:cubicBezTo>
                  <a:cubicBezTo>
                    <a:pt x="528690" y="5444297"/>
                    <a:pt x="530657" y="5441264"/>
                    <a:pt x="533242" y="5442668"/>
                  </a:cubicBezTo>
                  <a:close/>
                  <a:moveTo>
                    <a:pt x="538187" y="4861395"/>
                  </a:moveTo>
                  <a:cubicBezTo>
                    <a:pt x="537626" y="4862799"/>
                    <a:pt x="537401" y="4864990"/>
                    <a:pt x="536333" y="4865551"/>
                  </a:cubicBezTo>
                  <a:cubicBezTo>
                    <a:pt x="533917" y="4866899"/>
                    <a:pt x="531444" y="4865832"/>
                    <a:pt x="530825" y="4863023"/>
                  </a:cubicBezTo>
                  <a:cubicBezTo>
                    <a:pt x="530544" y="4861788"/>
                    <a:pt x="531500" y="4859485"/>
                    <a:pt x="532512" y="4858867"/>
                  </a:cubicBezTo>
                  <a:cubicBezTo>
                    <a:pt x="534984" y="4857519"/>
                    <a:pt x="537064" y="4858643"/>
                    <a:pt x="538132" y="4861395"/>
                  </a:cubicBezTo>
                  <a:close/>
                  <a:moveTo>
                    <a:pt x="544314" y="3846792"/>
                  </a:moveTo>
                  <a:cubicBezTo>
                    <a:pt x="544314" y="3849713"/>
                    <a:pt x="543021" y="3851791"/>
                    <a:pt x="538918" y="3851567"/>
                  </a:cubicBezTo>
                  <a:cubicBezTo>
                    <a:pt x="537907" y="3849882"/>
                    <a:pt x="535940" y="3847860"/>
                    <a:pt x="535546" y="3845557"/>
                  </a:cubicBezTo>
                  <a:cubicBezTo>
                    <a:pt x="534984" y="3842692"/>
                    <a:pt x="536727" y="3840221"/>
                    <a:pt x="539986" y="3840951"/>
                  </a:cubicBezTo>
                  <a:cubicBezTo>
                    <a:pt x="542684" y="3841569"/>
                    <a:pt x="544314" y="3843928"/>
                    <a:pt x="544370" y="3846792"/>
                  </a:cubicBezTo>
                  <a:close/>
                  <a:moveTo>
                    <a:pt x="547180" y="3967608"/>
                  </a:moveTo>
                  <a:cubicBezTo>
                    <a:pt x="547180" y="3967608"/>
                    <a:pt x="547742" y="3966260"/>
                    <a:pt x="548023" y="3965530"/>
                  </a:cubicBezTo>
                  <a:cubicBezTo>
                    <a:pt x="549260" y="3966148"/>
                    <a:pt x="550552" y="3966765"/>
                    <a:pt x="551789" y="3967439"/>
                  </a:cubicBezTo>
                  <a:cubicBezTo>
                    <a:pt x="551452" y="3968169"/>
                    <a:pt x="551170" y="3968900"/>
                    <a:pt x="550833" y="3969630"/>
                  </a:cubicBezTo>
                  <a:cubicBezTo>
                    <a:pt x="549597" y="3969012"/>
                    <a:pt x="548304" y="3968394"/>
                    <a:pt x="547124" y="3967664"/>
                  </a:cubicBezTo>
                  <a:close/>
                  <a:moveTo>
                    <a:pt x="556734" y="1055120"/>
                  </a:moveTo>
                  <a:cubicBezTo>
                    <a:pt x="556734" y="1057142"/>
                    <a:pt x="553868" y="1059052"/>
                    <a:pt x="552463" y="1060849"/>
                  </a:cubicBezTo>
                  <a:cubicBezTo>
                    <a:pt x="550327" y="1060175"/>
                    <a:pt x="547742" y="1060007"/>
                    <a:pt x="547517" y="1059164"/>
                  </a:cubicBezTo>
                  <a:cubicBezTo>
                    <a:pt x="546787" y="1056187"/>
                    <a:pt x="548866" y="1054222"/>
                    <a:pt x="551283" y="1053042"/>
                  </a:cubicBezTo>
                  <a:cubicBezTo>
                    <a:pt x="553699" y="1051806"/>
                    <a:pt x="556847" y="1051469"/>
                    <a:pt x="556734" y="1055176"/>
                  </a:cubicBezTo>
                  <a:close/>
                  <a:moveTo>
                    <a:pt x="554317" y="1516926"/>
                  </a:moveTo>
                  <a:cubicBezTo>
                    <a:pt x="552857" y="1516926"/>
                    <a:pt x="550833" y="1516308"/>
                    <a:pt x="550047" y="1515185"/>
                  </a:cubicBezTo>
                  <a:cubicBezTo>
                    <a:pt x="548023" y="1512489"/>
                    <a:pt x="549765" y="1510579"/>
                    <a:pt x="552238" y="1509624"/>
                  </a:cubicBezTo>
                  <a:cubicBezTo>
                    <a:pt x="554711" y="1508726"/>
                    <a:pt x="556959" y="1509400"/>
                    <a:pt x="558083" y="1511702"/>
                  </a:cubicBezTo>
                  <a:cubicBezTo>
                    <a:pt x="558701" y="1515185"/>
                    <a:pt x="557072" y="1516814"/>
                    <a:pt x="554317" y="1516870"/>
                  </a:cubicBezTo>
                  <a:close/>
                  <a:moveTo>
                    <a:pt x="562580" y="4374707"/>
                  </a:moveTo>
                  <a:cubicBezTo>
                    <a:pt x="570729" y="4374539"/>
                    <a:pt x="571684" y="4381616"/>
                    <a:pt x="571740" y="4388187"/>
                  </a:cubicBezTo>
                  <a:cubicBezTo>
                    <a:pt x="571909" y="4402678"/>
                    <a:pt x="568705" y="4416664"/>
                    <a:pt x="565839" y="4430706"/>
                  </a:cubicBezTo>
                  <a:cubicBezTo>
                    <a:pt x="565277" y="4433458"/>
                    <a:pt x="563423" y="4435873"/>
                    <a:pt x="560388" y="4435536"/>
                  </a:cubicBezTo>
                  <a:cubicBezTo>
                    <a:pt x="556509" y="4435086"/>
                    <a:pt x="553699" y="4432166"/>
                    <a:pt x="553755" y="4428346"/>
                  </a:cubicBezTo>
                  <a:cubicBezTo>
                    <a:pt x="553755" y="4419528"/>
                    <a:pt x="559376" y="4411159"/>
                    <a:pt x="555442" y="4401892"/>
                  </a:cubicBezTo>
                  <a:cubicBezTo>
                    <a:pt x="554880" y="4397567"/>
                    <a:pt x="553868" y="4393130"/>
                    <a:pt x="553924" y="4388692"/>
                  </a:cubicBezTo>
                  <a:cubicBezTo>
                    <a:pt x="553981" y="4382346"/>
                    <a:pt x="554430" y="4374876"/>
                    <a:pt x="562636" y="4374707"/>
                  </a:cubicBezTo>
                  <a:close/>
                  <a:moveTo>
                    <a:pt x="562748" y="3208791"/>
                  </a:moveTo>
                  <a:cubicBezTo>
                    <a:pt x="563872" y="3207611"/>
                    <a:pt x="564940" y="3205533"/>
                    <a:pt x="566064" y="3205533"/>
                  </a:cubicBezTo>
                  <a:cubicBezTo>
                    <a:pt x="567188" y="3205533"/>
                    <a:pt x="568368" y="3207555"/>
                    <a:pt x="569717" y="3208903"/>
                  </a:cubicBezTo>
                  <a:cubicBezTo>
                    <a:pt x="568537" y="3210026"/>
                    <a:pt x="567357" y="3211992"/>
                    <a:pt x="566177" y="3211992"/>
                  </a:cubicBezTo>
                  <a:cubicBezTo>
                    <a:pt x="565052" y="3211992"/>
                    <a:pt x="563872" y="3209970"/>
                    <a:pt x="562748" y="3208847"/>
                  </a:cubicBezTo>
                  <a:close/>
                  <a:moveTo>
                    <a:pt x="578990" y="1558209"/>
                  </a:moveTo>
                  <a:cubicBezTo>
                    <a:pt x="577136" y="1562421"/>
                    <a:pt x="573820" y="1565960"/>
                    <a:pt x="568874" y="1564219"/>
                  </a:cubicBezTo>
                  <a:cubicBezTo>
                    <a:pt x="563872" y="1562478"/>
                    <a:pt x="562129" y="1557422"/>
                    <a:pt x="565221" y="1553547"/>
                  </a:cubicBezTo>
                  <a:cubicBezTo>
                    <a:pt x="572134" y="1544729"/>
                    <a:pt x="570392" y="1533495"/>
                    <a:pt x="574719" y="1523554"/>
                  </a:cubicBezTo>
                  <a:cubicBezTo>
                    <a:pt x="580620" y="1534731"/>
                    <a:pt x="584330" y="1545908"/>
                    <a:pt x="578990" y="1558209"/>
                  </a:cubicBezTo>
                  <a:close/>
                  <a:moveTo>
                    <a:pt x="583318" y="1995133"/>
                  </a:moveTo>
                  <a:cubicBezTo>
                    <a:pt x="581856" y="1994908"/>
                    <a:pt x="579889" y="1995189"/>
                    <a:pt x="578990" y="1994290"/>
                  </a:cubicBezTo>
                  <a:cubicBezTo>
                    <a:pt x="578148" y="1993447"/>
                    <a:pt x="578372" y="1991425"/>
                    <a:pt x="578148" y="1989909"/>
                  </a:cubicBezTo>
                  <a:cubicBezTo>
                    <a:pt x="579608" y="1990134"/>
                    <a:pt x="581576" y="1989909"/>
                    <a:pt x="582418" y="1990751"/>
                  </a:cubicBezTo>
                  <a:cubicBezTo>
                    <a:pt x="583261" y="1991594"/>
                    <a:pt x="583037" y="1993616"/>
                    <a:pt x="583318" y="1995133"/>
                  </a:cubicBezTo>
                  <a:close/>
                  <a:moveTo>
                    <a:pt x="611250" y="2483280"/>
                  </a:moveTo>
                  <a:cubicBezTo>
                    <a:pt x="598998" y="2487999"/>
                    <a:pt x="587927" y="2491256"/>
                    <a:pt x="574326" y="2484348"/>
                  </a:cubicBezTo>
                  <a:cubicBezTo>
                    <a:pt x="587083" y="2479180"/>
                    <a:pt x="599391" y="2478827"/>
                    <a:pt x="611250" y="2483280"/>
                  </a:cubicBezTo>
                  <a:close/>
                  <a:moveTo>
                    <a:pt x="612936" y="2250019"/>
                  </a:moveTo>
                  <a:cubicBezTo>
                    <a:pt x="616364" y="2250917"/>
                    <a:pt x="620130" y="2252602"/>
                    <a:pt x="619624" y="2256815"/>
                  </a:cubicBezTo>
                  <a:cubicBezTo>
                    <a:pt x="618949" y="2262207"/>
                    <a:pt x="614341" y="2263499"/>
                    <a:pt x="609845" y="2263162"/>
                  </a:cubicBezTo>
                  <a:cubicBezTo>
                    <a:pt x="604899" y="2262825"/>
                    <a:pt x="602201" y="2259736"/>
                    <a:pt x="602370" y="2254287"/>
                  </a:cubicBezTo>
                  <a:cubicBezTo>
                    <a:pt x="604225" y="2248671"/>
                    <a:pt x="608496" y="2248783"/>
                    <a:pt x="612880" y="2249963"/>
                  </a:cubicBezTo>
                  <a:close/>
                  <a:moveTo>
                    <a:pt x="611924" y="1761758"/>
                  </a:moveTo>
                  <a:cubicBezTo>
                    <a:pt x="612093" y="1764623"/>
                    <a:pt x="610632" y="1766532"/>
                    <a:pt x="608159" y="1766926"/>
                  </a:cubicBezTo>
                  <a:cubicBezTo>
                    <a:pt x="607147" y="1767094"/>
                    <a:pt x="605011" y="1765634"/>
                    <a:pt x="604787" y="1764567"/>
                  </a:cubicBezTo>
                  <a:cubicBezTo>
                    <a:pt x="604169" y="1761814"/>
                    <a:pt x="605855" y="1759792"/>
                    <a:pt x="608440" y="1759399"/>
                  </a:cubicBezTo>
                  <a:cubicBezTo>
                    <a:pt x="609508" y="1759231"/>
                    <a:pt x="610800" y="1760916"/>
                    <a:pt x="611980" y="1761702"/>
                  </a:cubicBezTo>
                  <a:close/>
                  <a:moveTo>
                    <a:pt x="614734" y="2060960"/>
                  </a:moveTo>
                  <a:cubicBezTo>
                    <a:pt x="613948" y="2063095"/>
                    <a:pt x="611362" y="2064948"/>
                    <a:pt x="609227" y="2065959"/>
                  </a:cubicBezTo>
                  <a:cubicBezTo>
                    <a:pt x="607485" y="2066802"/>
                    <a:pt x="606080" y="2065060"/>
                    <a:pt x="605967" y="2062982"/>
                  </a:cubicBezTo>
                  <a:cubicBezTo>
                    <a:pt x="606248" y="2060005"/>
                    <a:pt x="607822" y="2057759"/>
                    <a:pt x="610464" y="2057029"/>
                  </a:cubicBezTo>
                  <a:cubicBezTo>
                    <a:pt x="613385" y="2056186"/>
                    <a:pt x="616027" y="2057478"/>
                    <a:pt x="614734" y="2060960"/>
                  </a:cubicBezTo>
                  <a:close/>
                  <a:moveTo>
                    <a:pt x="622322" y="1118645"/>
                  </a:moveTo>
                  <a:cubicBezTo>
                    <a:pt x="621704" y="1121454"/>
                    <a:pt x="619287" y="1122521"/>
                    <a:pt x="616870" y="1121173"/>
                  </a:cubicBezTo>
                  <a:cubicBezTo>
                    <a:pt x="615859" y="1120611"/>
                    <a:pt x="615634" y="1118477"/>
                    <a:pt x="615016" y="1117073"/>
                  </a:cubicBezTo>
                  <a:cubicBezTo>
                    <a:pt x="616084" y="1114320"/>
                    <a:pt x="618163" y="1113253"/>
                    <a:pt x="620636" y="1114545"/>
                  </a:cubicBezTo>
                  <a:cubicBezTo>
                    <a:pt x="621648" y="1115107"/>
                    <a:pt x="622603" y="1117409"/>
                    <a:pt x="622322" y="1118645"/>
                  </a:cubicBezTo>
                  <a:close/>
                  <a:moveTo>
                    <a:pt x="627155" y="2091291"/>
                  </a:moveTo>
                  <a:cubicBezTo>
                    <a:pt x="628729" y="2101007"/>
                    <a:pt x="625863" y="2106231"/>
                    <a:pt x="617769" y="2109601"/>
                  </a:cubicBezTo>
                  <a:cubicBezTo>
                    <a:pt x="617769" y="2101401"/>
                    <a:pt x="620186" y="2095952"/>
                    <a:pt x="627155" y="2091291"/>
                  </a:cubicBezTo>
                  <a:close/>
                  <a:moveTo>
                    <a:pt x="628055" y="998728"/>
                  </a:moveTo>
                  <a:cubicBezTo>
                    <a:pt x="627886" y="999346"/>
                    <a:pt x="626930" y="1000133"/>
                    <a:pt x="626368" y="1000133"/>
                  </a:cubicBezTo>
                  <a:cubicBezTo>
                    <a:pt x="624289" y="1000133"/>
                    <a:pt x="623502" y="998841"/>
                    <a:pt x="623895" y="996706"/>
                  </a:cubicBezTo>
                  <a:cubicBezTo>
                    <a:pt x="624458" y="996201"/>
                    <a:pt x="625076" y="995302"/>
                    <a:pt x="625638" y="995302"/>
                  </a:cubicBezTo>
                  <a:cubicBezTo>
                    <a:pt x="627717" y="995302"/>
                    <a:pt x="628617" y="996650"/>
                    <a:pt x="628055" y="998728"/>
                  </a:cubicBezTo>
                  <a:close/>
                  <a:moveTo>
                    <a:pt x="661382" y="1403525"/>
                  </a:moveTo>
                  <a:cubicBezTo>
                    <a:pt x="650423" y="1403581"/>
                    <a:pt x="642217" y="1415376"/>
                    <a:pt x="628167" y="1412174"/>
                  </a:cubicBezTo>
                  <a:cubicBezTo>
                    <a:pt x="634349" y="1400379"/>
                    <a:pt x="644971" y="1397178"/>
                    <a:pt x="652559" y="1390775"/>
                  </a:cubicBezTo>
                  <a:cubicBezTo>
                    <a:pt x="655987" y="1387910"/>
                    <a:pt x="660651" y="1392066"/>
                    <a:pt x="662675" y="1396504"/>
                  </a:cubicBezTo>
                  <a:cubicBezTo>
                    <a:pt x="663911" y="1399144"/>
                    <a:pt x="663743" y="1403468"/>
                    <a:pt x="661382" y="1403468"/>
                  </a:cubicBezTo>
                  <a:close/>
                  <a:moveTo>
                    <a:pt x="675826" y="2232045"/>
                  </a:moveTo>
                  <a:cubicBezTo>
                    <a:pt x="675320" y="2244121"/>
                    <a:pt x="675320" y="2256309"/>
                    <a:pt x="671611" y="2268161"/>
                  </a:cubicBezTo>
                  <a:cubicBezTo>
                    <a:pt x="670150" y="2272710"/>
                    <a:pt x="666046" y="2275462"/>
                    <a:pt x="661157" y="2273946"/>
                  </a:cubicBezTo>
                  <a:cubicBezTo>
                    <a:pt x="655987" y="2272317"/>
                    <a:pt x="654919" y="2267206"/>
                    <a:pt x="656436" y="2262937"/>
                  </a:cubicBezTo>
                  <a:cubicBezTo>
                    <a:pt x="660258" y="2252209"/>
                    <a:pt x="664923" y="2241874"/>
                    <a:pt x="669307" y="2231371"/>
                  </a:cubicBezTo>
                  <a:cubicBezTo>
                    <a:pt x="671499" y="2231596"/>
                    <a:pt x="673691" y="2231821"/>
                    <a:pt x="675826" y="2232101"/>
                  </a:cubicBezTo>
                  <a:close/>
                  <a:moveTo>
                    <a:pt x="683413" y="1672396"/>
                  </a:moveTo>
                  <a:cubicBezTo>
                    <a:pt x="684031" y="1674418"/>
                    <a:pt x="683076" y="1675654"/>
                    <a:pt x="681221" y="1675823"/>
                  </a:cubicBezTo>
                  <a:cubicBezTo>
                    <a:pt x="680434" y="1674531"/>
                    <a:pt x="679366" y="1673295"/>
                    <a:pt x="678917" y="1671891"/>
                  </a:cubicBezTo>
                  <a:cubicBezTo>
                    <a:pt x="678243" y="1669813"/>
                    <a:pt x="679311" y="1668128"/>
                    <a:pt x="680996" y="1668689"/>
                  </a:cubicBezTo>
                  <a:cubicBezTo>
                    <a:pt x="682065" y="1669026"/>
                    <a:pt x="682907" y="1670992"/>
                    <a:pt x="683357" y="1672453"/>
                  </a:cubicBezTo>
                  <a:close/>
                  <a:moveTo>
                    <a:pt x="687797" y="1207165"/>
                  </a:moveTo>
                  <a:cubicBezTo>
                    <a:pt x="686391" y="1206715"/>
                    <a:pt x="684200" y="1206603"/>
                    <a:pt x="683806" y="1205704"/>
                  </a:cubicBezTo>
                  <a:cubicBezTo>
                    <a:pt x="682683" y="1203121"/>
                    <a:pt x="684088" y="1200818"/>
                    <a:pt x="686504" y="1200031"/>
                  </a:cubicBezTo>
                  <a:cubicBezTo>
                    <a:pt x="687628" y="1199638"/>
                    <a:pt x="690045" y="1200424"/>
                    <a:pt x="690439" y="1201379"/>
                  </a:cubicBezTo>
                  <a:cubicBezTo>
                    <a:pt x="691562" y="1203963"/>
                    <a:pt x="690101" y="1205929"/>
                    <a:pt x="687741" y="1207221"/>
                  </a:cubicBezTo>
                  <a:close/>
                  <a:moveTo>
                    <a:pt x="704151" y="1972722"/>
                  </a:moveTo>
                  <a:cubicBezTo>
                    <a:pt x="695441" y="1969970"/>
                    <a:pt x="688472" y="1965364"/>
                    <a:pt x="684650" y="1953344"/>
                  </a:cubicBezTo>
                  <a:cubicBezTo>
                    <a:pt x="695441" y="1958287"/>
                    <a:pt x="701903" y="1963117"/>
                    <a:pt x="704151" y="1972722"/>
                  </a:cubicBezTo>
                  <a:close/>
                  <a:moveTo>
                    <a:pt x="710053" y="1154592"/>
                  </a:moveTo>
                  <a:cubicBezTo>
                    <a:pt x="710053" y="1154592"/>
                    <a:pt x="708367" y="1156670"/>
                    <a:pt x="707018" y="1158243"/>
                  </a:cubicBezTo>
                  <a:cubicBezTo>
                    <a:pt x="705220" y="1156895"/>
                    <a:pt x="702690" y="1155884"/>
                    <a:pt x="701679" y="1154031"/>
                  </a:cubicBezTo>
                  <a:cubicBezTo>
                    <a:pt x="700161" y="1151166"/>
                    <a:pt x="701959" y="1149088"/>
                    <a:pt x="704882" y="1150043"/>
                  </a:cubicBezTo>
                  <a:cubicBezTo>
                    <a:pt x="706905" y="1150660"/>
                    <a:pt x="708479" y="1152907"/>
                    <a:pt x="709997" y="1154592"/>
                  </a:cubicBezTo>
                  <a:close/>
                  <a:moveTo>
                    <a:pt x="718708" y="1397515"/>
                  </a:moveTo>
                  <a:cubicBezTo>
                    <a:pt x="721293" y="1398133"/>
                    <a:pt x="722642" y="1400435"/>
                    <a:pt x="722642" y="1401671"/>
                  </a:cubicBezTo>
                  <a:cubicBezTo>
                    <a:pt x="722193" y="1406333"/>
                    <a:pt x="720450" y="1408130"/>
                    <a:pt x="717640" y="1408130"/>
                  </a:cubicBezTo>
                  <a:cubicBezTo>
                    <a:pt x="714774" y="1408130"/>
                    <a:pt x="713032" y="1405996"/>
                    <a:pt x="712807" y="1403244"/>
                  </a:cubicBezTo>
                  <a:cubicBezTo>
                    <a:pt x="712525" y="1399144"/>
                    <a:pt x="714549" y="1396616"/>
                    <a:pt x="718708" y="1397571"/>
                  </a:cubicBezTo>
                  <a:close/>
                  <a:moveTo>
                    <a:pt x="733770" y="933855"/>
                  </a:moveTo>
                  <a:cubicBezTo>
                    <a:pt x="733433" y="935428"/>
                    <a:pt x="729948" y="936327"/>
                    <a:pt x="728487" y="937169"/>
                  </a:cubicBezTo>
                  <a:cubicBezTo>
                    <a:pt x="724103" y="936551"/>
                    <a:pt x="720506" y="935484"/>
                    <a:pt x="721124" y="931103"/>
                  </a:cubicBezTo>
                  <a:cubicBezTo>
                    <a:pt x="721518" y="928183"/>
                    <a:pt x="724834" y="928070"/>
                    <a:pt x="727307" y="928576"/>
                  </a:cubicBezTo>
                  <a:cubicBezTo>
                    <a:pt x="730285" y="929194"/>
                    <a:pt x="734782" y="928857"/>
                    <a:pt x="733770" y="933799"/>
                  </a:cubicBezTo>
                  <a:close/>
                  <a:moveTo>
                    <a:pt x="736074" y="1120611"/>
                  </a:moveTo>
                  <a:cubicBezTo>
                    <a:pt x="733714" y="1121903"/>
                    <a:pt x="731465" y="1120948"/>
                    <a:pt x="729667" y="1118926"/>
                  </a:cubicBezTo>
                  <a:cubicBezTo>
                    <a:pt x="729049" y="1117016"/>
                    <a:pt x="729667" y="1115556"/>
                    <a:pt x="731634" y="1115388"/>
                  </a:cubicBezTo>
                  <a:cubicBezTo>
                    <a:pt x="733095" y="1115275"/>
                    <a:pt x="735006" y="1115668"/>
                    <a:pt x="736018" y="1116623"/>
                  </a:cubicBezTo>
                  <a:cubicBezTo>
                    <a:pt x="736692" y="1117297"/>
                    <a:pt x="736636" y="1120274"/>
                    <a:pt x="736018" y="1120611"/>
                  </a:cubicBezTo>
                  <a:close/>
                  <a:moveTo>
                    <a:pt x="739728" y="2245469"/>
                  </a:moveTo>
                  <a:cubicBezTo>
                    <a:pt x="740683" y="2246480"/>
                    <a:pt x="741244" y="2248502"/>
                    <a:pt x="740908" y="2249906"/>
                  </a:cubicBezTo>
                  <a:cubicBezTo>
                    <a:pt x="740683" y="2250861"/>
                    <a:pt x="738828" y="2251423"/>
                    <a:pt x="737648" y="2252209"/>
                  </a:cubicBezTo>
                  <a:cubicBezTo>
                    <a:pt x="735624" y="2250412"/>
                    <a:pt x="734782" y="2248109"/>
                    <a:pt x="735906" y="2245638"/>
                  </a:cubicBezTo>
                  <a:cubicBezTo>
                    <a:pt x="736187" y="2245020"/>
                    <a:pt x="739053" y="2244851"/>
                    <a:pt x="739671" y="2245525"/>
                  </a:cubicBezTo>
                  <a:close/>
                  <a:moveTo>
                    <a:pt x="747933" y="1223902"/>
                  </a:moveTo>
                  <a:cubicBezTo>
                    <a:pt x="748551" y="1226823"/>
                    <a:pt x="746415" y="1228171"/>
                    <a:pt x="744729" y="1228002"/>
                  </a:cubicBezTo>
                  <a:cubicBezTo>
                    <a:pt x="740851" y="1226992"/>
                    <a:pt x="739559" y="1224857"/>
                    <a:pt x="739390" y="1222273"/>
                  </a:cubicBezTo>
                  <a:cubicBezTo>
                    <a:pt x="739165" y="1219240"/>
                    <a:pt x="741076" y="1217275"/>
                    <a:pt x="743774" y="1218510"/>
                  </a:cubicBezTo>
                  <a:cubicBezTo>
                    <a:pt x="745628" y="1219353"/>
                    <a:pt x="747483" y="1221824"/>
                    <a:pt x="747933" y="1223902"/>
                  </a:cubicBezTo>
                  <a:close/>
                  <a:moveTo>
                    <a:pt x="751361" y="2147514"/>
                  </a:moveTo>
                  <a:cubicBezTo>
                    <a:pt x="750630" y="2148749"/>
                    <a:pt x="748776" y="2149648"/>
                    <a:pt x="747315" y="2149873"/>
                  </a:cubicBezTo>
                  <a:cubicBezTo>
                    <a:pt x="745292" y="2150154"/>
                    <a:pt x="744448" y="2148693"/>
                    <a:pt x="745010" y="2146727"/>
                  </a:cubicBezTo>
                  <a:cubicBezTo>
                    <a:pt x="746415" y="2145941"/>
                    <a:pt x="747764" y="2144649"/>
                    <a:pt x="749225" y="2144425"/>
                  </a:cubicBezTo>
                  <a:cubicBezTo>
                    <a:pt x="751249" y="2144144"/>
                    <a:pt x="752429" y="2145829"/>
                    <a:pt x="751417" y="2147514"/>
                  </a:cubicBezTo>
                  <a:close/>
                  <a:moveTo>
                    <a:pt x="756251" y="2826799"/>
                  </a:moveTo>
                  <a:cubicBezTo>
                    <a:pt x="759004" y="2826630"/>
                    <a:pt x="763051" y="2824327"/>
                    <a:pt x="764119" y="2830674"/>
                  </a:cubicBezTo>
                  <a:cubicBezTo>
                    <a:pt x="759848" y="2831685"/>
                    <a:pt x="755745" y="2832696"/>
                    <a:pt x="749507" y="2834213"/>
                  </a:cubicBezTo>
                  <a:cubicBezTo>
                    <a:pt x="751080" y="2827753"/>
                    <a:pt x="753778" y="2826967"/>
                    <a:pt x="756251" y="2826799"/>
                  </a:cubicBezTo>
                  <a:close/>
                  <a:moveTo>
                    <a:pt x="759229" y="2777821"/>
                  </a:moveTo>
                  <a:cubicBezTo>
                    <a:pt x="767210" y="2776416"/>
                    <a:pt x="771594" y="2780011"/>
                    <a:pt x="772044" y="2788661"/>
                  </a:cubicBezTo>
                  <a:cubicBezTo>
                    <a:pt x="765468" y="2790571"/>
                    <a:pt x="760522" y="2788493"/>
                    <a:pt x="757599" y="2782146"/>
                  </a:cubicBezTo>
                  <a:cubicBezTo>
                    <a:pt x="757150" y="2781135"/>
                    <a:pt x="758443" y="2777989"/>
                    <a:pt x="759229" y="2777821"/>
                  </a:cubicBezTo>
                  <a:close/>
                  <a:moveTo>
                    <a:pt x="768447" y="1316409"/>
                  </a:moveTo>
                  <a:cubicBezTo>
                    <a:pt x="768278" y="1319105"/>
                    <a:pt x="766423" y="1321071"/>
                    <a:pt x="763669" y="1320510"/>
                  </a:cubicBezTo>
                  <a:cubicBezTo>
                    <a:pt x="762601" y="1320285"/>
                    <a:pt x="761084" y="1318151"/>
                    <a:pt x="761140" y="1316971"/>
                  </a:cubicBezTo>
                  <a:cubicBezTo>
                    <a:pt x="761253" y="1314219"/>
                    <a:pt x="763107" y="1312646"/>
                    <a:pt x="765973" y="1312759"/>
                  </a:cubicBezTo>
                  <a:cubicBezTo>
                    <a:pt x="766873" y="1313994"/>
                    <a:pt x="768503" y="1315286"/>
                    <a:pt x="768447" y="1316466"/>
                  </a:cubicBezTo>
                  <a:close/>
                  <a:moveTo>
                    <a:pt x="787892" y="1800289"/>
                  </a:moveTo>
                  <a:cubicBezTo>
                    <a:pt x="786993" y="1805793"/>
                    <a:pt x="782441" y="1806411"/>
                    <a:pt x="777944" y="1806636"/>
                  </a:cubicBezTo>
                  <a:cubicBezTo>
                    <a:pt x="768615" y="1806130"/>
                    <a:pt x="760803" y="1800401"/>
                    <a:pt x="760859" y="1793605"/>
                  </a:cubicBezTo>
                  <a:cubicBezTo>
                    <a:pt x="760859" y="1786977"/>
                    <a:pt x="765355" y="1784225"/>
                    <a:pt x="770919" y="1783776"/>
                  </a:cubicBezTo>
                  <a:cubicBezTo>
                    <a:pt x="779013" y="1783102"/>
                    <a:pt x="789128" y="1792987"/>
                    <a:pt x="787892" y="1800289"/>
                  </a:cubicBezTo>
                  <a:close/>
                  <a:moveTo>
                    <a:pt x="789072" y="2071127"/>
                  </a:moveTo>
                  <a:cubicBezTo>
                    <a:pt x="783171" y="2071801"/>
                    <a:pt x="780867" y="2068262"/>
                    <a:pt x="780529" y="2063263"/>
                  </a:cubicBezTo>
                  <a:cubicBezTo>
                    <a:pt x="780136" y="2057422"/>
                    <a:pt x="781823" y="2052254"/>
                    <a:pt x="788398" y="2051468"/>
                  </a:cubicBezTo>
                  <a:cubicBezTo>
                    <a:pt x="793119" y="2050906"/>
                    <a:pt x="797446" y="2053265"/>
                    <a:pt x="798683" y="2057927"/>
                  </a:cubicBezTo>
                  <a:cubicBezTo>
                    <a:pt x="800875" y="2066128"/>
                    <a:pt x="794412" y="2068543"/>
                    <a:pt x="789016" y="2071127"/>
                  </a:cubicBezTo>
                  <a:close/>
                  <a:moveTo>
                    <a:pt x="807170" y="1281249"/>
                  </a:moveTo>
                  <a:cubicBezTo>
                    <a:pt x="806383" y="1281024"/>
                    <a:pt x="805427" y="1281080"/>
                    <a:pt x="804922" y="1280575"/>
                  </a:cubicBezTo>
                  <a:cubicBezTo>
                    <a:pt x="803516" y="1279115"/>
                    <a:pt x="803685" y="1277486"/>
                    <a:pt x="805427" y="1276362"/>
                  </a:cubicBezTo>
                  <a:cubicBezTo>
                    <a:pt x="805877" y="1276081"/>
                    <a:pt x="807170" y="1276475"/>
                    <a:pt x="807619" y="1276980"/>
                  </a:cubicBezTo>
                  <a:cubicBezTo>
                    <a:pt x="809024" y="1278441"/>
                    <a:pt x="808743" y="1279957"/>
                    <a:pt x="807170" y="1281249"/>
                  </a:cubicBezTo>
                  <a:close/>
                  <a:moveTo>
                    <a:pt x="812958" y="2974181"/>
                  </a:moveTo>
                  <a:cubicBezTo>
                    <a:pt x="812845" y="2975641"/>
                    <a:pt x="812509" y="2977045"/>
                    <a:pt x="812227" y="2978450"/>
                  </a:cubicBezTo>
                  <a:cubicBezTo>
                    <a:pt x="811440" y="2978281"/>
                    <a:pt x="810035" y="2978056"/>
                    <a:pt x="810035" y="2977944"/>
                  </a:cubicBezTo>
                  <a:cubicBezTo>
                    <a:pt x="810204" y="2976484"/>
                    <a:pt x="810485" y="2975079"/>
                    <a:pt x="810766" y="2973675"/>
                  </a:cubicBezTo>
                  <a:cubicBezTo>
                    <a:pt x="811497" y="2973844"/>
                    <a:pt x="812958" y="2974068"/>
                    <a:pt x="812902" y="2974181"/>
                  </a:cubicBezTo>
                  <a:close/>
                  <a:moveTo>
                    <a:pt x="817511" y="3390098"/>
                  </a:moveTo>
                  <a:cubicBezTo>
                    <a:pt x="817117" y="3391278"/>
                    <a:pt x="815037" y="3391895"/>
                    <a:pt x="813857" y="3392626"/>
                  </a:cubicBezTo>
                  <a:cubicBezTo>
                    <a:pt x="810598" y="3391615"/>
                    <a:pt x="809867" y="3389031"/>
                    <a:pt x="810879" y="3386391"/>
                  </a:cubicBezTo>
                  <a:cubicBezTo>
                    <a:pt x="811329" y="3385155"/>
                    <a:pt x="813632" y="3383583"/>
                    <a:pt x="814813" y="3383864"/>
                  </a:cubicBezTo>
                  <a:cubicBezTo>
                    <a:pt x="817960" y="3384537"/>
                    <a:pt x="818410" y="3387514"/>
                    <a:pt x="817511" y="3390098"/>
                  </a:cubicBezTo>
                  <a:close/>
                  <a:moveTo>
                    <a:pt x="821164" y="4379144"/>
                  </a:moveTo>
                  <a:cubicBezTo>
                    <a:pt x="819590" y="4379593"/>
                    <a:pt x="817904" y="4379762"/>
                    <a:pt x="816218" y="4380043"/>
                  </a:cubicBezTo>
                  <a:lnTo>
                    <a:pt x="816218" y="4380043"/>
                  </a:lnTo>
                  <a:cubicBezTo>
                    <a:pt x="816667" y="4383357"/>
                    <a:pt x="817736" y="4386951"/>
                    <a:pt x="813183" y="4388187"/>
                  </a:cubicBezTo>
                  <a:cubicBezTo>
                    <a:pt x="812621" y="4388355"/>
                    <a:pt x="811385" y="4387625"/>
                    <a:pt x="811216" y="4387064"/>
                  </a:cubicBezTo>
                  <a:cubicBezTo>
                    <a:pt x="809755" y="4382458"/>
                    <a:pt x="813352" y="4381503"/>
                    <a:pt x="816218" y="4380099"/>
                  </a:cubicBezTo>
                  <a:lnTo>
                    <a:pt x="816218" y="4380099"/>
                  </a:lnTo>
                  <a:cubicBezTo>
                    <a:pt x="816499" y="4378358"/>
                    <a:pt x="816611" y="4376617"/>
                    <a:pt x="817061" y="4374932"/>
                  </a:cubicBezTo>
                  <a:cubicBezTo>
                    <a:pt x="818016" y="4371449"/>
                    <a:pt x="819646" y="4368304"/>
                    <a:pt x="823749" y="4368922"/>
                  </a:cubicBezTo>
                  <a:cubicBezTo>
                    <a:pt x="824985" y="4369090"/>
                    <a:pt x="826784" y="4370944"/>
                    <a:pt x="826952" y="4372236"/>
                  </a:cubicBezTo>
                  <a:cubicBezTo>
                    <a:pt x="827515" y="4376504"/>
                    <a:pt x="824480" y="4378189"/>
                    <a:pt x="821108" y="4379144"/>
                  </a:cubicBezTo>
                  <a:close/>
                  <a:moveTo>
                    <a:pt x="832010" y="3003163"/>
                  </a:moveTo>
                  <a:cubicBezTo>
                    <a:pt x="833359" y="3003107"/>
                    <a:pt x="834764" y="3003332"/>
                    <a:pt x="836113" y="3003444"/>
                  </a:cubicBezTo>
                  <a:cubicBezTo>
                    <a:pt x="835945" y="3004230"/>
                    <a:pt x="835776" y="3005634"/>
                    <a:pt x="835551" y="3005691"/>
                  </a:cubicBezTo>
                  <a:cubicBezTo>
                    <a:pt x="834202" y="3005803"/>
                    <a:pt x="832797" y="3005522"/>
                    <a:pt x="831449" y="3005410"/>
                  </a:cubicBezTo>
                  <a:cubicBezTo>
                    <a:pt x="831617" y="3004623"/>
                    <a:pt x="831786" y="3003163"/>
                    <a:pt x="832010" y="3003163"/>
                  </a:cubicBezTo>
                  <a:close/>
                  <a:moveTo>
                    <a:pt x="840104" y="2016869"/>
                  </a:moveTo>
                  <a:cubicBezTo>
                    <a:pt x="839766" y="2018161"/>
                    <a:pt x="837912" y="2019004"/>
                    <a:pt x="836731" y="2020014"/>
                  </a:cubicBezTo>
                  <a:cubicBezTo>
                    <a:pt x="834764" y="2019790"/>
                    <a:pt x="833641" y="2018554"/>
                    <a:pt x="834202" y="2016532"/>
                  </a:cubicBezTo>
                  <a:cubicBezTo>
                    <a:pt x="834596" y="2015016"/>
                    <a:pt x="835551" y="2012769"/>
                    <a:pt x="836619" y="2012488"/>
                  </a:cubicBezTo>
                  <a:cubicBezTo>
                    <a:pt x="839935" y="2011702"/>
                    <a:pt x="840835" y="2014229"/>
                    <a:pt x="840104" y="2016925"/>
                  </a:cubicBezTo>
                  <a:close/>
                  <a:moveTo>
                    <a:pt x="843981" y="3040402"/>
                  </a:moveTo>
                  <a:cubicBezTo>
                    <a:pt x="842858" y="3043379"/>
                    <a:pt x="840441" y="3044333"/>
                    <a:pt x="837687" y="3043940"/>
                  </a:cubicBezTo>
                  <a:cubicBezTo>
                    <a:pt x="833977" y="3043435"/>
                    <a:pt x="830605" y="3041413"/>
                    <a:pt x="830493" y="3037369"/>
                  </a:cubicBezTo>
                  <a:cubicBezTo>
                    <a:pt x="830325" y="3032426"/>
                    <a:pt x="833921" y="3031640"/>
                    <a:pt x="837687" y="3033156"/>
                  </a:cubicBezTo>
                  <a:cubicBezTo>
                    <a:pt x="840835" y="3034392"/>
                    <a:pt x="844319" y="3035796"/>
                    <a:pt x="843981" y="3040458"/>
                  </a:cubicBezTo>
                  <a:close/>
                  <a:moveTo>
                    <a:pt x="848365" y="3282033"/>
                  </a:moveTo>
                  <a:cubicBezTo>
                    <a:pt x="849995" y="3283381"/>
                    <a:pt x="849883" y="3284897"/>
                    <a:pt x="848140" y="3286358"/>
                  </a:cubicBezTo>
                  <a:cubicBezTo>
                    <a:pt x="847466" y="3286358"/>
                    <a:pt x="846455" y="3286695"/>
                    <a:pt x="846005" y="3286301"/>
                  </a:cubicBezTo>
                  <a:cubicBezTo>
                    <a:pt x="844375" y="3284953"/>
                    <a:pt x="844432" y="3283324"/>
                    <a:pt x="846173" y="3282089"/>
                  </a:cubicBezTo>
                  <a:cubicBezTo>
                    <a:pt x="846679" y="3281696"/>
                    <a:pt x="847916" y="3281639"/>
                    <a:pt x="848365" y="3282033"/>
                  </a:cubicBezTo>
                  <a:close/>
                  <a:moveTo>
                    <a:pt x="851962" y="869319"/>
                  </a:moveTo>
                  <a:cubicBezTo>
                    <a:pt x="851850" y="869937"/>
                    <a:pt x="850782" y="870387"/>
                    <a:pt x="850164" y="870948"/>
                  </a:cubicBezTo>
                  <a:cubicBezTo>
                    <a:pt x="848084" y="871229"/>
                    <a:pt x="847017" y="870274"/>
                    <a:pt x="847353" y="868140"/>
                  </a:cubicBezTo>
                  <a:cubicBezTo>
                    <a:pt x="847466" y="867522"/>
                    <a:pt x="848478" y="866792"/>
                    <a:pt x="849152" y="866623"/>
                  </a:cubicBezTo>
                  <a:cubicBezTo>
                    <a:pt x="851175" y="866174"/>
                    <a:pt x="852299" y="867241"/>
                    <a:pt x="851962" y="869376"/>
                  </a:cubicBezTo>
                  <a:close/>
                  <a:moveTo>
                    <a:pt x="859156" y="1671891"/>
                  </a:moveTo>
                  <a:cubicBezTo>
                    <a:pt x="852637" y="1670936"/>
                    <a:pt x="852131" y="1665488"/>
                    <a:pt x="851457" y="1660545"/>
                  </a:cubicBezTo>
                  <a:cubicBezTo>
                    <a:pt x="851119" y="1657849"/>
                    <a:pt x="852693" y="1655322"/>
                    <a:pt x="855616" y="1655097"/>
                  </a:cubicBezTo>
                  <a:cubicBezTo>
                    <a:pt x="858482" y="1654872"/>
                    <a:pt x="860280" y="1657007"/>
                    <a:pt x="860729" y="1659759"/>
                  </a:cubicBezTo>
                  <a:cubicBezTo>
                    <a:pt x="861348" y="1663859"/>
                    <a:pt x="862641" y="1668184"/>
                    <a:pt x="859156" y="1671891"/>
                  </a:cubicBezTo>
                  <a:close/>
                  <a:moveTo>
                    <a:pt x="873094" y="2647906"/>
                  </a:moveTo>
                  <a:cubicBezTo>
                    <a:pt x="873094" y="2648468"/>
                    <a:pt x="871914" y="2648917"/>
                    <a:pt x="871295" y="2649423"/>
                  </a:cubicBezTo>
                  <a:cubicBezTo>
                    <a:pt x="869329" y="2649423"/>
                    <a:pt x="868148" y="2648468"/>
                    <a:pt x="868317" y="2646390"/>
                  </a:cubicBezTo>
                  <a:cubicBezTo>
                    <a:pt x="868317" y="2645828"/>
                    <a:pt x="869441" y="2645042"/>
                    <a:pt x="870115" y="2644929"/>
                  </a:cubicBezTo>
                  <a:cubicBezTo>
                    <a:pt x="872082" y="2644705"/>
                    <a:pt x="873262" y="2645884"/>
                    <a:pt x="873038" y="2647906"/>
                  </a:cubicBezTo>
                  <a:close/>
                  <a:moveTo>
                    <a:pt x="873881" y="4064552"/>
                  </a:moveTo>
                  <a:cubicBezTo>
                    <a:pt x="877871" y="4062811"/>
                    <a:pt x="880513" y="4065226"/>
                    <a:pt x="881356" y="4069270"/>
                  </a:cubicBezTo>
                  <a:cubicBezTo>
                    <a:pt x="881918" y="4072079"/>
                    <a:pt x="880456" y="4074325"/>
                    <a:pt x="878883" y="4074943"/>
                  </a:cubicBezTo>
                  <a:cubicBezTo>
                    <a:pt x="874667" y="4075898"/>
                    <a:pt x="872869" y="4074101"/>
                    <a:pt x="871857" y="4071517"/>
                  </a:cubicBezTo>
                  <a:cubicBezTo>
                    <a:pt x="870846" y="4068821"/>
                    <a:pt x="871295" y="4065732"/>
                    <a:pt x="873881" y="4064609"/>
                  </a:cubicBezTo>
                  <a:close/>
                  <a:moveTo>
                    <a:pt x="879501" y="2739121"/>
                  </a:moveTo>
                  <a:cubicBezTo>
                    <a:pt x="878321" y="2739796"/>
                    <a:pt x="877197" y="2740526"/>
                    <a:pt x="876017" y="2741200"/>
                  </a:cubicBezTo>
                  <a:cubicBezTo>
                    <a:pt x="874106" y="2740526"/>
                    <a:pt x="873544" y="2739234"/>
                    <a:pt x="874612" y="2737493"/>
                  </a:cubicBezTo>
                  <a:cubicBezTo>
                    <a:pt x="875005" y="2736931"/>
                    <a:pt x="876185" y="2736145"/>
                    <a:pt x="876466" y="2736369"/>
                  </a:cubicBezTo>
                  <a:cubicBezTo>
                    <a:pt x="877590" y="2737100"/>
                    <a:pt x="878489" y="2738167"/>
                    <a:pt x="879501" y="2739121"/>
                  </a:cubicBezTo>
                  <a:close/>
                  <a:moveTo>
                    <a:pt x="884053" y="1626676"/>
                  </a:moveTo>
                  <a:cubicBezTo>
                    <a:pt x="883885" y="1628249"/>
                    <a:pt x="883266" y="1629766"/>
                    <a:pt x="882817" y="1631338"/>
                  </a:cubicBezTo>
                  <a:cubicBezTo>
                    <a:pt x="880963" y="1631731"/>
                    <a:pt x="879894" y="1630720"/>
                    <a:pt x="880119" y="1628474"/>
                  </a:cubicBezTo>
                  <a:cubicBezTo>
                    <a:pt x="880288" y="1626901"/>
                    <a:pt x="880456" y="1624711"/>
                    <a:pt x="881468" y="1623980"/>
                  </a:cubicBezTo>
                  <a:cubicBezTo>
                    <a:pt x="882873" y="1622969"/>
                    <a:pt x="884278" y="1624430"/>
                    <a:pt x="884053" y="1626676"/>
                  </a:cubicBezTo>
                  <a:close/>
                  <a:moveTo>
                    <a:pt x="885627" y="3149984"/>
                  </a:moveTo>
                  <a:cubicBezTo>
                    <a:pt x="884897" y="3150265"/>
                    <a:pt x="883941" y="3150995"/>
                    <a:pt x="883435" y="3150714"/>
                  </a:cubicBezTo>
                  <a:cubicBezTo>
                    <a:pt x="881693" y="3149759"/>
                    <a:pt x="881412" y="3148186"/>
                    <a:pt x="882705" y="3146670"/>
                  </a:cubicBezTo>
                  <a:cubicBezTo>
                    <a:pt x="883154" y="3146164"/>
                    <a:pt x="884335" y="3145659"/>
                    <a:pt x="884840" y="3145940"/>
                  </a:cubicBezTo>
                  <a:cubicBezTo>
                    <a:pt x="886638" y="3146838"/>
                    <a:pt x="886807" y="3148355"/>
                    <a:pt x="885627" y="3150040"/>
                  </a:cubicBezTo>
                  <a:close/>
                  <a:moveTo>
                    <a:pt x="890854" y="2329327"/>
                  </a:moveTo>
                  <a:cubicBezTo>
                    <a:pt x="890123" y="2329607"/>
                    <a:pt x="889168" y="2330338"/>
                    <a:pt x="888662" y="2330057"/>
                  </a:cubicBezTo>
                  <a:cubicBezTo>
                    <a:pt x="886920" y="2329158"/>
                    <a:pt x="886638" y="2327529"/>
                    <a:pt x="887932" y="2326013"/>
                  </a:cubicBezTo>
                  <a:cubicBezTo>
                    <a:pt x="888381" y="2325507"/>
                    <a:pt x="889561" y="2325002"/>
                    <a:pt x="890067" y="2325283"/>
                  </a:cubicBezTo>
                  <a:cubicBezTo>
                    <a:pt x="891809" y="2326181"/>
                    <a:pt x="892034" y="2327698"/>
                    <a:pt x="890854" y="2329327"/>
                  </a:cubicBezTo>
                  <a:close/>
                  <a:moveTo>
                    <a:pt x="891922" y="3250354"/>
                  </a:moveTo>
                  <a:cubicBezTo>
                    <a:pt x="893214" y="3252826"/>
                    <a:pt x="892203" y="3255072"/>
                    <a:pt x="889561" y="3256252"/>
                  </a:cubicBezTo>
                  <a:cubicBezTo>
                    <a:pt x="888156" y="3255690"/>
                    <a:pt x="886077" y="3255466"/>
                    <a:pt x="885458" y="3254398"/>
                  </a:cubicBezTo>
                  <a:cubicBezTo>
                    <a:pt x="884053" y="3251871"/>
                    <a:pt x="885178" y="3249400"/>
                    <a:pt x="887875" y="3248726"/>
                  </a:cubicBezTo>
                  <a:cubicBezTo>
                    <a:pt x="889055" y="3248445"/>
                    <a:pt x="891360" y="3249343"/>
                    <a:pt x="891922" y="3250410"/>
                  </a:cubicBezTo>
                  <a:close/>
                  <a:moveTo>
                    <a:pt x="894901" y="2417621"/>
                  </a:moveTo>
                  <a:cubicBezTo>
                    <a:pt x="895519" y="2417621"/>
                    <a:pt x="896137" y="2418520"/>
                    <a:pt x="896811" y="2419025"/>
                  </a:cubicBezTo>
                  <a:cubicBezTo>
                    <a:pt x="897317" y="2421272"/>
                    <a:pt x="896474" y="2422620"/>
                    <a:pt x="894282" y="2422620"/>
                  </a:cubicBezTo>
                  <a:cubicBezTo>
                    <a:pt x="893664" y="2422620"/>
                    <a:pt x="892652" y="2421834"/>
                    <a:pt x="892427" y="2421216"/>
                  </a:cubicBezTo>
                  <a:cubicBezTo>
                    <a:pt x="891753" y="2419082"/>
                    <a:pt x="892709" y="2417677"/>
                    <a:pt x="894844" y="2417621"/>
                  </a:cubicBezTo>
                  <a:close/>
                  <a:moveTo>
                    <a:pt x="901476" y="1304109"/>
                  </a:moveTo>
                  <a:cubicBezTo>
                    <a:pt x="897879" y="1303828"/>
                    <a:pt x="895799" y="1301020"/>
                    <a:pt x="895125" y="1297313"/>
                  </a:cubicBezTo>
                  <a:cubicBezTo>
                    <a:pt x="895125" y="1294448"/>
                    <a:pt x="896362" y="1292145"/>
                    <a:pt x="899059" y="1291808"/>
                  </a:cubicBezTo>
                  <a:cubicBezTo>
                    <a:pt x="902937" y="1291303"/>
                    <a:pt x="905354" y="1293830"/>
                    <a:pt x="906253" y="1297425"/>
                  </a:cubicBezTo>
                  <a:cubicBezTo>
                    <a:pt x="907208" y="1301301"/>
                    <a:pt x="905860" y="1304502"/>
                    <a:pt x="901476" y="1304109"/>
                  </a:cubicBezTo>
                  <a:close/>
                  <a:moveTo>
                    <a:pt x="915302" y="2019734"/>
                  </a:moveTo>
                  <a:cubicBezTo>
                    <a:pt x="909625" y="2020632"/>
                    <a:pt x="908108" y="2015633"/>
                    <a:pt x="906309" y="2012151"/>
                  </a:cubicBezTo>
                  <a:cubicBezTo>
                    <a:pt x="904230" y="2008219"/>
                    <a:pt x="897542" y="2005299"/>
                    <a:pt x="902431" y="1999008"/>
                  </a:cubicBezTo>
                  <a:cubicBezTo>
                    <a:pt x="909457" y="2004400"/>
                    <a:pt x="913784" y="2011308"/>
                    <a:pt x="915358" y="2019734"/>
                  </a:cubicBezTo>
                  <a:close/>
                  <a:moveTo>
                    <a:pt x="916819" y="1378980"/>
                  </a:moveTo>
                  <a:cubicBezTo>
                    <a:pt x="915639" y="1377969"/>
                    <a:pt x="914402" y="1377014"/>
                    <a:pt x="913222" y="1376003"/>
                  </a:cubicBezTo>
                  <a:cubicBezTo>
                    <a:pt x="913672" y="1374542"/>
                    <a:pt x="914065" y="1373082"/>
                    <a:pt x="914515" y="1371622"/>
                  </a:cubicBezTo>
                  <a:cubicBezTo>
                    <a:pt x="915695" y="1372633"/>
                    <a:pt x="917494" y="1373419"/>
                    <a:pt x="917887" y="1374711"/>
                  </a:cubicBezTo>
                  <a:cubicBezTo>
                    <a:pt x="918280" y="1375834"/>
                    <a:pt x="917213" y="1377519"/>
                    <a:pt x="916819" y="1378980"/>
                  </a:cubicBezTo>
                  <a:close/>
                  <a:moveTo>
                    <a:pt x="922608" y="1405603"/>
                  </a:moveTo>
                  <a:cubicBezTo>
                    <a:pt x="922215" y="1406838"/>
                    <a:pt x="920416" y="1408187"/>
                    <a:pt x="919123" y="1408355"/>
                  </a:cubicBezTo>
                  <a:cubicBezTo>
                    <a:pt x="918336" y="1408467"/>
                    <a:pt x="917269" y="1406445"/>
                    <a:pt x="916369" y="1405322"/>
                  </a:cubicBezTo>
                  <a:cubicBezTo>
                    <a:pt x="917325" y="1404030"/>
                    <a:pt x="917999" y="1402008"/>
                    <a:pt x="919179" y="1401615"/>
                  </a:cubicBezTo>
                  <a:cubicBezTo>
                    <a:pt x="922608" y="1400435"/>
                    <a:pt x="923395" y="1402907"/>
                    <a:pt x="922608" y="1405603"/>
                  </a:cubicBezTo>
                  <a:close/>
                  <a:moveTo>
                    <a:pt x="923451" y="2927450"/>
                  </a:moveTo>
                  <a:cubicBezTo>
                    <a:pt x="924800" y="2927506"/>
                    <a:pt x="926148" y="2928517"/>
                    <a:pt x="927441" y="2929079"/>
                  </a:cubicBezTo>
                  <a:cubicBezTo>
                    <a:pt x="927835" y="2931045"/>
                    <a:pt x="927048" y="2932393"/>
                    <a:pt x="925081" y="2932336"/>
                  </a:cubicBezTo>
                  <a:cubicBezTo>
                    <a:pt x="923732" y="2932280"/>
                    <a:pt x="921821" y="2931606"/>
                    <a:pt x="921203" y="2930595"/>
                  </a:cubicBezTo>
                  <a:cubicBezTo>
                    <a:pt x="920248" y="2928966"/>
                    <a:pt x="921428" y="2927394"/>
                    <a:pt x="923451" y="2927506"/>
                  </a:cubicBezTo>
                  <a:close/>
                  <a:moveTo>
                    <a:pt x="937220" y="2732719"/>
                  </a:moveTo>
                  <a:cubicBezTo>
                    <a:pt x="937220" y="2733561"/>
                    <a:pt x="934804" y="2734291"/>
                    <a:pt x="933455" y="2735078"/>
                  </a:cubicBezTo>
                  <a:cubicBezTo>
                    <a:pt x="930083" y="2734179"/>
                    <a:pt x="926879" y="2732887"/>
                    <a:pt x="927104" y="2728618"/>
                  </a:cubicBezTo>
                  <a:cubicBezTo>
                    <a:pt x="927104" y="2727776"/>
                    <a:pt x="929633" y="2726259"/>
                    <a:pt x="930814" y="2726372"/>
                  </a:cubicBezTo>
                  <a:cubicBezTo>
                    <a:pt x="934242" y="2726821"/>
                    <a:pt x="937389" y="2728450"/>
                    <a:pt x="937220" y="2732719"/>
                  </a:cubicBezTo>
                  <a:close/>
                  <a:moveTo>
                    <a:pt x="944583" y="5085333"/>
                  </a:moveTo>
                  <a:cubicBezTo>
                    <a:pt x="945819" y="5085333"/>
                    <a:pt x="947674" y="5087074"/>
                    <a:pt x="948292" y="5088422"/>
                  </a:cubicBezTo>
                  <a:cubicBezTo>
                    <a:pt x="949416" y="5091006"/>
                    <a:pt x="949079" y="5094151"/>
                    <a:pt x="946213" y="5095106"/>
                  </a:cubicBezTo>
                  <a:cubicBezTo>
                    <a:pt x="943234" y="5096117"/>
                    <a:pt x="941660" y="5093645"/>
                    <a:pt x="941267" y="5092241"/>
                  </a:cubicBezTo>
                  <a:cubicBezTo>
                    <a:pt x="940368" y="5087804"/>
                    <a:pt x="941491" y="5085389"/>
                    <a:pt x="944583" y="5085277"/>
                  </a:cubicBezTo>
                  <a:close/>
                  <a:moveTo>
                    <a:pt x="944639" y="1942223"/>
                  </a:moveTo>
                  <a:cubicBezTo>
                    <a:pt x="944920" y="1940033"/>
                    <a:pt x="946493" y="1936831"/>
                    <a:pt x="948236" y="1936213"/>
                  </a:cubicBezTo>
                  <a:cubicBezTo>
                    <a:pt x="952395" y="1934753"/>
                    <a:pt x="954081" y="1938179"/>
                    <a:pt x="954474" y="1941830"/>
                  </a:cubicBezTo>
                  <a:cubicBezTo>
                    <a:pt x="954811" y="1945481"/>
                    <a:pt x="953744" y="1948626"/>
                    <a:pt x="949697" y="1949637"/>
                  </a:cubicBezTo>
                  <a:cubicBezTo>
                    <a:pt x="945370" y="1949075"/>
                    <a:pt x="944190" y="1945762"/>
                    <a:pt x="944695" y="1942223"/>
                  </a:cubicBezTo>
                  <a:close/>
                  <a:moveTo>
                    <a:pt x="952844" y="1080508"/>
                  </a:moveTo>
                  <a:cubicBezTo>
                    <a:pt x="947449" y="1075790"/>
                    <a:pt x="946493" y="1069836"/>
                    <a:pt x="946493" y="1063658"/>
                  </a:cubicBezTo>
                  <a:cubicBezTo>
                    <a:pt x="946493" y="1060793"/>
                    <a:pt x="948180" y="1058434"/>
                    <a:pt x="951215" y="1058490"/>
                  </a:cubicBezTo>
                  <a:cubicBezTo>
                    <a:pt x="952675" y="1058490"/>
                    <a:pt x="954755" y="1059670"/>
                    <a:pt x="955374" y="1060962"/>
                  </a:cubicBezTo>
                  <a:cubicBezTo>
                    <a:pt x="958577" y="1067477"/>
                    <a:pt x="960151" y="1074049"/>
                    <a:pt x="952844" y="1080452"/>
                  </a:cubicBezTo>
                  <a:close/>
                  <a:moveTo>
                    <a:pt x="962005" y="2107242"/>
                  </a:moveTo>
                  <a:cubicBezTo>
                    <a:pt x="963017" y="2108478"/>
                    <a:pt x="964928" y="2109826"/>
                    <a:pt x="964815" y="2110837"/>
                  </a:cubicBezTo>
                  <a:cubicBezTo>
                    <a:pt x="964646" y="2112241"/>
                    <a:pt x="963017" y="2114263"/>
                    <a:pt x="961725" y="2114544"/>
                  </a:cubicBezTo>
                  <a:cubicBezTo>
                    <a:pt x="958240" y="2115386"/>
                    <a:pt x="957059" y="2113027"/>
                    <a:pt x="958071" y="2109994"/>
                  </a:cubicBezTo>
                  <a:cubicBezTo>
                    <a:pt x="958521" y="2108758"/>
                    <a:pt x="960656" y="2108084"/>
                    <a:pt x="962005" y="2107186"/>
                  </a:cubicBezTo>
                  <a:close/>
                  <a:moveTo>
                    <a:pt x="962005" y="918016"/>
                  </a:moveTo>
                  <a:cubicBezTo>
                    <a:pt x="957734" y="906446"/>
                    <a:pt x="962343" y="900436"/>
                    <a:pt x="973751" y="892966"/>
                  </a:cubicBezTo>
                  <a:cubicBezTo>
                    <a:pt x="974876" y="906053"/>
                    <a:pt x="972459" y="913186"/>
                    <a:pt x="962005" y="918016"/>
                  </a:cubicBezTo>
                  <a:close/>
                  <a:moveTo>
                    <a:pt x="979484" y="5133356"/>
                  </a:moveTo>
                  <a:cubicBezTo>
                    <a:pt x="980552" y="5135209"/>
                    <a:pt x="979596" y="5136670"/>
                    <a:pt x="977629" y="5137175"/>
                  </a:cubicBezTo>
                  <a:cubicBezTo>
                    <a:pt x="976393" y="5136276"/>
                    <a:pt x="974707" y="5135602"/>
                    <a:pt x="974032" y="5134367"/>
                  </a:cubicBezTo>
                  <a:cubicBezTo>
                    <a:pt x="973020" y="5132569"/>
                    <a:pt x="974032" y="5130603"/>
                    <a:pt x="975943" y="5130716"/>
                  </a:cubicBezTo>
                  <a:cubicBezTo>
                    <a:pt x="977180" y="5130772"/>
                    <a:pt x="978809" y="5132120"/>
                    <a:pt x="979484" y="5133356"/>
                  </a:cubicBezTo>
                  <a:close/>
                  <a:moveTo>
                    <a:pt x="982126" y="858816"/>
                  </a:moveTo>
                  <a:cubicBezTo>
                    <a:pt x="980889" y="858255"/>
                    <a:pt x="980214" y="856401"/>
                    <a:pt x="979316" y="855165"/>
                  </a:cubicBezTo>
                  <a:cubicBezTo>
                    <a:pt x="979316" y="853143"/>
                    <a:pt x="980383" y="851795"/>
                    <a:pt x="982070" y="852526"/>
                  </a:cubicBezTo>
                  <a:cubicBezTo>
                    <a:pt x="983306" y="853031"/>
                    <a:pt x="984373" y="854828"/>
                    <a:pt x="984767" y="856233"/>
                  </a:cubicBezTo>
                  <a:cubicBezTo>
                    <a:pt x="985273" y="858198"/>
                    <a:pt x="983811" y="859603"/>
                    <a:pt x="982126" y="858872"/>
                  </a:cubicBezTo>
                  <a:close/>
                  <a:moveTo>
                    <a:pt x="991792" y="3316575"/>
                  </a:moveTo>
                  <a:cubicBezTo>
                    <a:pt x="991511" y="3319496"/>
                    <a:pt x="991624" y="3320451"/>
                    <a:pt x="991342" y="3321237"/>
                  </a:cubicBezTo>
                  <a:cubicBezTo>
                    <a:pt x="989713" y="3325618"/>
                    <a:pt x="987127" y="3329213"/>
                    <a:pt x="982688" y="3330505"/>
                  </a:cubicBezTo>
                  <a:cubicBezTo>
                    <a:pt x="981620" y="3330842"/>
                    <a:pt x="978866" y="3329157"/>
                    <a:pt x="978866" y="3328427"/>
                  </a:cubicBezTo>
                  <a:cubicBezTo>
                    <a:pt x="978978" y="3322304"/>
                    <a:pt x="983306" y="3319159"/>
                    <a:pt x="987802" y="3316407"/>
                  </a:cubicBezTo>
                  <a:cubicBezTo>
                    <a:pt x="988420" y="3316014"/>
                    <a:pt x="989432" y="3316407"/>
                    <a:pt x="991849" y="3316575"/>
                  </a:cubicBezTo>
                  <a:close/>
                  <a:moveTo>
                    <a:pt x="992860" y="1487438"/>
                  </a:moveTo>
                  <a:cubicBezTo>
                    <a:pt x="992354" y="1488112"/>
                    <a:pt x="992017" y="1489236"/>
                    <a:pt x="991399" y="1489404"/>
                  </a:cubicBezTo>
                  <a:cubicBezTo>
                    <a:pt x="989319" y="1489910"/>
                    <a:pt x="988252" y="1488786"/>
                    <a:pt x="988588" y="1486652"/>
                  </a:cubicBezTo>
                  <a:cubicBezTo>
                    <a:pt x="988701" y="1485922"/>
                    <a:pt x="989375" y="1484855"/>
                    <a:pt x="989994" y="1484742"/>
                  </a:cubicBezTo>
                  <a:cubicBezTo>
                    <a:pt x="992017" y="1484237"/>
                    <a:pt x="993029" y="1485304"/>
                    <a:pt x="992860" y="1487494"/>
                  </a:cubicBezTo>
                  <a:close/>
                  <a:moveTo>
                    <a:pt x="1003763" y="1254008"/>
                  </a:moveTo>
                  <a:cubicBezTo>
                    <a:pt x="1003482" y="1257827"/>
                    <a:pt x="1000785" y="1260130"/>
                    <a:pt x="997075" y="1260018"/>
                  </a:cubicBezTo>
                  <a:cubicBezTo>
                    <a:pt x="994321" y="1259905"/>
                    <a:pt x="992916" y="1257659"/>
                    <a:pt x="992354" y="1254963"/>
                  </a:cubicBezTo>
                  <a:cubicBezTo>
                    <a:pt x="992467" y="1250582"/>
                    <a:pt x="995052" y="1249065"/>
                    <a:pt x="998818" y="1249458"/>
                  </a:cubicBezTo>
                  <a:cubicBezTo>
                    <a:pt x="1001346" y="1249739"/>
                    <a:pt x="1003988" y="1251087"/>
                    <a:pt x="1003763" y="1254008"/>
                  </a:cubicBezTo>
                  <a:close/>
                  <a:moveTo>
                    <a:pt x="1007417" y="1470757"/>
                  </a:moveTo>
                  <a:cubicBezTo>
                    <a:pt x="1007528" y="1471375"/>
                    <a:pt x="1006967" y="1472554"/>
                    <a:pt x="1006405" y="1472835"/>
                  </a:cubicBezTo>
                  <a:cubicBezTo>
                    <a:pt x="1004662" y="1473677"/>
                    <a:pt x="1003426" y="1472835"/>
                    <a:pt x="1002920" y="1470813"/>
                  </a:cubicBezTo>
                  <a:cubicBezTo>
                    <a:pt x="1003257" y="1470083"/>
                    <a:pt x="1003426" y="1468959"/>
                    <a:pt x="1003988" y="1468678"/>
                  </a:cubicBezTo>
                  <a:cubicBezTo>
                    <a:pt x="1005730" y="1467836"/>
                    <a:pt x="1007079" y="1468678"/>
                    <a:pt x="1007417" y="1470757"/>
                  </a:cubicBezTo>
                  <a:close/>
                  <a:moveTo>
                    <a:pt x="1029672" y="895774"/>
                  </a:moveTo>
                  <a:cubicBezTo>
                    <a:pt x="1022253" y="896280"/>
                    <a:pt x="1014329" y="898807"/>
                    <a:pt x="1005730" y="889989"/>
                  </a:cubicBezTo>
                  <a:cubicBezTo>
                    <a:pt x="1013992" y="885046"/>
                    <a:pt x="1020904" y="884541"/>
                    <a:pt x="1027649" y="883923"/>
                  </a:cubicBezTo>
                  <a:cubicBezTo>
                    <a:pt x="1031246" y="883586"/>
                    <a:pt x="1034842" y="884934"/>
                    <a:pt x="1035629" y="888978"/>
                  </a:cubicBezTo>
                  <a:cubicBezTo>
                    <a:pt x="1036472" y="893359"/>
                    <a:pt x="1033269" y="895550"/>
                    <a:pt x="1029672" y="895830"/>
                  </a:cubicBezTo>
                  <a:close/>
                  <a:moveTo>
                    <a:pt x="1037034" y="1914252"/>
                  </a:moveTo>
                  <a:cubicBezTo>
                    <a:pt x="1036416" y="1918184"/>
                    <a:pt x="1033213" y="1919812"/>
                    <a:pt x="1029616" y="1919700"/>
                  </a:cubicBezTo>
                  <a:cubicBezTo>
                    <a:pt x="1026806" y="1919644"/>
                    <a:pt x="1024670" y="1917678"/>
                    <a:pt x="1025120" y="1914701"/>
                  </a:cubicBezTo>
                  <a:cubicBezTo>
                    <a:pt x="1025682" y="1910657"/>
                    <a:pt x="1028773" y="1909309"/>
                    <a:pt x="1032482" y="1909253"/>
                  </a:cubicBezTo>
                  <a:cubicBezTo>
                    <a:pt x="1035292" y="1909702"/>
                    <a:pt x="1037541" y="1911275"/>
                    <a:pt x="1037091" y="1914196"/>
                  </a:cubicBezTo>
                  <a:close/>
                  <a:moveTo>
                    <a:pt x="1040969" y="1010973"/>
                  </a:moveTo>
                  <a:cubicBezTo>
                    <a:pt x="1050692" y="1015803"/>
                    <a:pt x="1053389" y="1021588"/>
                    <a:pt x="1050074" y="1031923"/>
                  </a:cubicBezTo>
                  <a:cubicBezTo>
                    <a:pt x="1041418" y="1026700"/>
                    <a:pt x="1038608" y="1020971"/>
                    <a:pt x="1040969" y="1010973"/>
                  </a:cubicBezTo>
                  <a:close/>
                  <a:moveTo>
                    <a:pt x="1060920" y="955311"/>
                  </a:moveTo>
                  <a:cubicBezTo>
                    <a:pt x="1060302" y="955817"/>
                    <a:pt x="1059684" y="956659"/>
                    <a:pt x="1058953" y="956884"/>
                  </a:cubicBezTo>
                  <a:cubicBezTo>
                    <a:pt x="1054176" y="958176"/>
                    <a:pt x="1050748" y="955929"/>
                    <a:pt x="1048107" y="952166"/>
                  </a:cubicBezTo>
                  <a:cubicBezTo>
                    <a:pt x="1046533" y="949919"/>
                    <a:pt x="1045746" y="946662"/>
                    <a:pt x="1048500" y="945482"/>
                  </a:cubicBezTo>
                  <a:cubicBezTo>
                    <a:pt x="1051984" y="943966"/>
                    <a:pt x="1054794" y="947167"/>
                    <a:pt x="1057548" y="949077"/>
                  </a:cubicBezTo>
                  <a:cubicBezTo>
                    <a:pt x="1059628" y="950537"/>
                    <a:pt x="1061651" y="952166"/>
                    <a:pt x="1060920" y="955311"/>
                  </a:cubicBezTo>
                  <a:close/>
                  <a:moveTo>
                    <a:pt x="1062325" y="1523498"/>
                  </a:moveTo>
                  <a:cubicBezTo>
                    <a:pt x="1060920" y="1524228"/>
                    <a:pt x="1059571" y="1525014"/>
                    <a:pt x="1058166" y="1525744"/>
                  </a:cubicBezTo>
                  <a:cubicBezTo>
                    <a:pt x="1056986" y="1524789"/>
                    <a:pt x="1054794" y="1523778"/>
                    <a:pt x="1054794" y="1522936"/>
                  </a:cubicBezTo>
                  <a:cubicBezTo>
                    <a:pt x="1054963" y="1519847"/>
                    <a:pt x="1057268" y="1518667"/>
                    <a:pt x="1059909" y="1519734"/>
                  </a:cubicBezTo>
                  <a:cubicBezTo>
                    <a:pt x="1061033" y="1520184"/>
                    <a:pt x="1061538" y="1522206"/>
                    <a:pt x="1062325" y="1523554"/>
                  </a:cubicBezTo>
                  <a:close/>
                  <a:moveTo>
                    <a:pt x="1094697" y="1649536"/>
                  </a:moveTo>
                  <a:cubicBezTo>
                    <a:pt x="1095990" y="1650267"/>
                    <a:pt x="1097733" y="1651783"/>
                    <a:pt x="1097789" y="1653019"/>
                  </a:cubicBezTo>
                  <a:cubicBezTo>
                    <a:pt x="1097845" y="1656333"/>
                    <a:pt x="1095541" y="1657231"/>
                    <a:pt x="1093012" y="1655715"/>
                  </a:cubicBezTo>
                  <a:cubicBezTo>
                    <a:pt x="1091887" y="1655041"/>
                    <a:pt x="1091607" y="1652963"/>
                    <a:pt x="1090989" y="1651502"/>
                  </a:cubicBezTo>
                  <a:cubicBezTo>
                    <a:pt x="1091551" y="1649536"/>
                    <a:pt x="1092956" y="1648582"/>
                    <a:pt x="1094697" y="1649593"/>
                  </a:cubicBezTo>
                  <a:close/>
                  <a:moveTo>
                    <a:pt x="1108130" y="1031305"/>
                  </a:moveTo>
                  <a:cubicBezTo>
                    <a:pt x="1107455" y="1036304"/>
                    <a:pt x="1103802" y="1038214"/>
                    <a:pt x="1101330" y="1038326"/>
                  </a:cubicBezTo>
                  <a:cubicBezTo>
                    <a:pt x="1096328" y="1038214"/>
                    <a:pt x="1094136" y="1036417"/>
                    <a:pt x="1094361" y="1033664"/>
                  </a:cubicBezTo>
                  <a:cubicBezTo>
                    <a:pt x="1094810" y="1028329"/>
                    <a:pt x="1098969" y="1026980"/>
                    <a:pt x="1103353" y="1026812"/>
                  </a:cubicBezTo>
                  <a:cubicBezTo>
                    <a:pt x="1106107" y="1026700"/>
                    <a:pt x="1108524" y="1028329"/>
                    <a:pt x="1108130" y="1031361"/>
                  </a:cubicBezTo>
                  <a:close/>
                  <a:moveTo>
                    <a:pt x="1101779" y="1205479"/>
                  </a:moveTo>
                  <a:cubicBezTo>
                    <a:pt x="1103240" y="1205423"/>
                    <a:pt x="1105488" y="1206210"/>
                    <a:pt x="1106163" y="1207389"/>
                  </a:cubicBezTo>
                  <a:cubicBezTo>
                    <a:pt x="1107680" y="1210085"/>
                    <a:pt x="1106837" y="1212725"/>
                    <a:pt x="1103409" y="1212725"/>
                  </a:cubicBezTo>
                  <a:cubicBezTo>
                    <a:pt x="1102173" y="1212725"/>
                    <a:pt x="1100936" y="1210647"/>
                    <a:pt x="1099700" y="1209523"/>
                  </a:cubicBezTo>
                  <a:cubicBezTo>
                    <a:pt x="1099081" y="1207389"/>
                    <a:pt x="1099700" y="1205592"/>
                    <a:pt x="1101779" y="1205479"/>
                  </a:cubicBezTo>
                  <a:close/>
                  <a:moveTo>
                    <a:pt x="1115268" y="1993335"/>
                  </a:moveTo>
                  <a:cubicBezTo>
                    <a:pt x="1109591" y="2001704"/>
                    <a:pt x="1101723" y="2004849"/>
                    <a:pt x="1092787" y="1999794"/>
                  </a:cubicBezTo>
                  <a:cubicBezTo>
                    <a:pt x="1083738" y="1994683"/>
                    <a:pt x="1075308" y="1988449"/>
                    <a:pt x="1066822" y="1982326"/>
                  </a:cubicBezTo>
                  <a:cubicBezTo>
                    <a:pt x="1064911" y="1980978"/>
                    <a:pt x="1064012" y="1978226"/>
                    <a:pt x="1062943" y="1976597"/>
                  </a:cubicBezTo>
                  <a:cubicBezTo>
                    <a:pt x="1063618" y="1970644"/>
                    <a:pt x="1066990" y="1966768"/>
                    <a:pt x="1071318" y="1967105"/>
                  </a:cubicBezTo>
                  <a:cubicBezTo>
                    <a:pt x="1085987" y="1968341"/>
                    <a:pt x="1100037" y="1972722"/>
                    <a:pt x="1113188" y="1979462"/>
                  </a:cubicBezTo>
                  <a:cubicBezTo>
                    <a:pt x="1118752" y="1982326"/>
                    <a:pt x="1118696" y="1988280"/>
                    <a:pt x="1115268" y="1993279"/>
                  </a:cubicBezTo>
                  <a:close/>
                  <a:moveTo>
                    <a:pt x="1121113" y="2430821"/>
                  </a:moveTo>
                  <a:cubicBezTo>
                    <a:pt x="1121113" y="2432112"/>
                    <a:pt x="1119539" y="2433348"/>
                    <a:pt x="1118639" y="2434640"/>
                  </a:cubicBezTo>
                  <a:cubicBezTo>
                    <a:pt x="1116616" y="2435370"/>
                    <a:pt x="1114874" y="2434640"/>
                    <a:pt x="1114930" y="2432674"/>
                  </a:cubicBezTo>
                  <a:cubicBezTo>
                    <a:pt x="1114930" y="2431382"/>
                    <a:pt x="1116279" y="2429641"/>
                    <a:pt x="1117459" y="2428911"/>
                  </a:cubicBezTo>
                  <a:cubicBezTo>
                    <a:pt x="1119201" y="2427844"/>
                    <a:pt x="1121113" y="2428855"/>
                    <a:pt x="1121113" y="2430821"/>
                  </a:cubicBezTo>
                  <a:close/>
                  <a:moveTo>
                    <a:pt x="1124710" y="1874149"/>
                  </a:moveTo>
                  <a:cubicBezTo>
                    <a:pt x="1126058" y="1874486"/>
                    <a:pt x="1127632" y="1876395"/>
                    <a:pt x="1127857" y="1877799"/>
                  </a:cubicBezTo>
                  <a:cubicBezTo>
                    <a:pt x="1128025" y="1878810"/>
                    <a:pt x="1126115" y="1880215"/>
                    <a:pt x="1125159" y="1881394"/>
                  </a:cubicBezTo>
                  <a:cubicBezTo>
                    <a:pt x="1123754" y="1880495"/>
                    <a:pt x="1121618" y="1879934"/>
                    <a:pt x="1121169" y="1878698"/>
                  </a:cubicBezTo>
                  <a:cubicBezTo>
                    <a:pt x="1120101" y="1875777"/>
                    <a:pt x="1121169" y="1873306"/>
                    <a:pt x="1124710" y="1874149"/>
                  </a:cubicBezTo>
                  <a:close/>
                  <a:moveTo>
                    <a:pt x="1123698" y="1649368"/>
                  </a:moveTo>
                  <a:cubicBezTo>
                    <a:pt x="1124147" y="1648975"/>
                    <a:pt x="1125384" y="1649031"/>
                    <a:pt x="1126002" y="1649368"/>
                  </a:cubicBezTo>
                  <a:cubicBezTo>
                    <a:pt x="1127800" y="1650379"/>
                    <a:pt x="1128025" y="1651895"/>
                    <a:pt x="1126452" y="1653300"/>
                  </a:cubicBezTo>
                  <a:cubicBezTo>
                    <a:pt x="1126002" y="1653693"/>
                    <a:pt x="1124934" y="1653356"/>
                    <a:pt x="1124091" y="1653300"/>
                  </a:cubicBezTo>
                  <a:cubicBezTo>
                    <a:pt x="1122349" y="1652120"/>
                    <a:pt x="1122124" y="1650660"/>
                    <a:pt x="1123642" y="1649256"/>
                  </a:cubicBezTo>
                  <a:close/>
                  <a:moveTo>
                    <a:pt x="1127800" y="1247998"/>
                  </a:moveTo>
                  <a:cubicBezTo>
                    <a:pt x="1127070" y="1248279"/>
                    <a:pt x="1126115" y="1249009"/>
                    <a:pt x="1125608" y="1248728"/>
                  </a:cubicBezTo>
                  <a:cubicBezTo>
                    <a:pt x="1123867" y="1247773"/>
                    <a:pt x="1123585" y="1246201"/>
                    <a:pt x="1124878" y="1244684"/>
                  </a:cubicBezTo>
                  <a:cubicBezTo>
                    <a:pt x="1125328" y="1244179"/>
                    <a:pt x="1126508" y="1243673"/>
                    <a:pt x="1127013" y="1243954"/>
                  </a:cubicBezTo>
                  <a:cubicBezTo>
                    <a:pt x="1128756" y="1244853"/>
                    <a:pt x="1128980" y="1246369"/>
                    <a:pt x="1127800" y="1247998"/>
                  </a:cubicBezTo>
                  <a:close/>
                  <a:moveTo>
                    <a:pt x="1130948" y="2595840"/>
                  </a:moveTo>
                  <a:cubicBezTo>
                    <a:pt x="1133308" y="2596513"/>
                    <a:pt x="1135781" y="2597918"/>
                    <a:pt x="1137355" y="2599827"/>
                  </a:cubicBezTo>
                  <a:cubicBezTo>
                    <a:pt x="1138591" y="2601344"/>
                    <a:pt x="1137186" y="2603029"/>
                    <a:pt x="1134207" y="2603253"/>
                  </a:cubicBezTo>
                  <a:cubicBezTo>
                    <a:pt x="1132634" y="2602130"/>
                    <a:pt x="1130161" y="2601007"/>
                    <a:pt x="1128644" y="2599097"/>
                  </a:cubicBezTo>
                  <a:cubicBezTo>
                    <a:pt x="1127464" y="2597524"/>
                    <a:pt x="1128980" y="2595334"/>
                    <a:pt x="1130948" y="2595895"/>
                  </a:cubicBezTo>
                  <a:close/>
                  <a:moveTo>
                    <a:pt x="1136681" y="1274228"/>
                  </a:moveTo>
                  <a:cubicBezTo>
                    <a:pt x="1135894" y="1274228"/>
                    <a:pt x="1134826" y="1274677"/>
                    <a:pt x="1134320" y="1274284"/>
                  </a:cubicBezTo>
                  <a:cubicBezTo>
                    <a:pt x="1132690" y="1272992"/>
                    <a:pt x="1132802" y="1271420"/>
                    <a:pt x="1134601" y="1270353"/>
                  </a:cubicBezTo>
                  <a:cubicBezTo>
                    <a:pt x="1135219" y="1269959"/>
                    <a:pt x="1136399" y="1269847"/>
                    <a:pt x="1136905" y="1270240"/>
                  </a:cubicBezTo>
                  <a:cubicBezTo>
                    <a:pt x="1138535" y="1271532"/>
                    <a:pt x="1138366" y="1272992"/>
                    <a:pt x="1136681" y="1274228"/>
                  </a:cubicBezTo>
                  <a:close/>
                  <a:moveTo>
                    <a:pt x="1153091" y="3007319"/>
                  </a:moveTo>
                  <a:cubicBezTo>
                    <a:pt x="1142525" y="3005971"/>
                    <a:pt x="1133421" y="3006701"/>
                    <a:pt x="1132016" y="2994345"/>
                  </a:cubicBezTo>
                  <a:cubicBezTo>
                    <a:pt x="1131847" y="2992997"/>
                    <a:pt x="1133477" y="2990469"/>
                    <a:pt x="1134657" y="2990132"/>
                  </a:cubicBezTo>
                  <a:cubicBezTo>
                    <a:pt x="1145617" y="2987380"/>
                    <a:pt x="1150619" y="2993446"/>
                    <a:pt x="1153091" y="3007319"/>
                  </a:cubicBezTo>
                  <a:close/>
                  <a:moveTo>
                    <a:pt x="1150731" y="2812813"/>
                  </a:moveTo>
                  <a:cubicBezTo>
                    <a:pt x="1151574" y="2811746"/>
                    <a:pt x="1152304" y="2809892"/>
                    <a:pt x="1153316" y="2809723"/>
                  </a:cubicBezTo>
                  <a:cubicBezTo>
                    <a:pt x="1155171" y="2809443"/>
                    <a:pt x="1156070" y="2811016"/>
                    <a:pt x="1155564" y="2813037"/>
                  </a:cubicBezTo>
                  <a:cubicBezTo>
                    <a:pt x="1155396" y="2813768"/>
                    <a:pt x="1154440" y="2814947"/>
                    <a:pt x="1154271" y="2814835"/>
                  </a:cubicBezTo>
                  <a:cubicBezTo>
                    <a:pt x="1153035" y="2814329"/>
                    <a:pt x="1151911" y="2813543"/>
                    <a:pt x="1150731" y="2812813"/>
                  </a:cubicBezTo>
                  <a:close/>
                  <a:moveTo>
                    <a:pt x="1161972" y="1442561"/>
                  </a:moveTo>
                  <a:cubicBezTo>
                    <a:pt x="1162590" y="1445144"/>
                    <a:pt x="1162252" y="1448571"/>
                    <a:pt x="1159442" y="1448739"/>
                  </a:cubicBezTo>
                  <a:cubicBezTo>
                    <a:pt x="1154216" y="1449132"/>
                    <a:pt x="1153147" y="1444302"/>
                    <a:pt x="1151742" y="1440539"/>
                  </a:cubicBezTo>
                  <a:cubicBezTo>
                    <a:pt x="1151517" y="1437450"/>
                    <a:pt x="1152473" y="1435034"/>
                    <a:pt x="1155564" y="1435427"/>
                  </a:cubicBezTo>
                  <a:cubicBezTo>
                    <a:pt x="1159217" y="1435933"/>
                    <a:pt x="1161128" y="1438966"/>
                    <a:pt x="1161972" y="1442505"/>
                  </a:cubicBezTo>
                  <a:close/>
                  <a:moveTo>
                    <a:pt x="1166523" y="664759"/>
                  </a:moveTo>
                  <a:cubicBezTo>
                    <a:pt x="1166636" y="665377"/>
                    <a:pt x="1166074" y="666556"/>
                    <a:pt x="1165512" y="666837"/>
                  </a:cubicBezTo>
                  <a:cubicBezTo>
                    <a:pt x="1163770" y="667680"/>
                    <a:pt x="1162533" y="666837"/>
                    <a:pt x="1162027" y="664815"/>
                  </a:cubicBezTo>
                  <a:cubicBezTo>
                    <a:pt x="1162365" y="664085"/>
                    <a:pt x="1162533" y="662962"/>
                    <a:pt x="1163095" y="662681"/>
                  </a:cubicBezTo>
                  <a:cubicBezTo>
                    <a:pt x="1164837" y="661838"/>
                    <a:pt x="1166187" y="662625"/>
                    <a:pt x="1166523" y="664703"/>
                  </a:cubicBezTo>
                  <a:close/>
                  <a:moveTo>
                    <a:pt x="1163995" y="1402738"/>
                  </a:moveTo>
                  <a:cubicBezTo>
                    <a:pt x="1163377" y="1402233"/>
                    <a:pt x="1162365" y="1401896"/>
                    <a:pt x="1162196" y="1401222"/>
                  </a:cubicBezTo>
                  <a:cubicBezTo>
                    <a:pt x="1161521" y="1399087"/>
                    <a:pt x="1162477" y="1397683"/>
                    <a:pt x="1164613" y="1397627"/>
                  </a:cubicBezTo>
                  <a:cubicBezTo>
                    <a:pt x="1165231" y="1397627"/>
                    <a:pt x="1166242" y="1398413"/>
                    <a:pt x="1166411" y="1399031"/>
                  </a:cubicBezTo>
                  <a:cubicBezTo>
                    <a:pt x="1167029" y="1401166"/>
                    <a:pt x="1166130" y="1402401"/>
                    <a:pt x="1163995" y="1402682"/>
                  </a:cubicBezTo>
                  <a:close/>
                  <a:moveTo>
                    <a:pt x="1173212" y="1855108"/>
                  </a:moveTo>
                  <a:cubicBezTo>
                    <a:pt x="1172874" y="1860219"/>
                    <a:pt x="1169952" y="1863477"/>
                    <a:pt x="1164669" y="1862634"/>
                  </a:cubicBezTo>
                  <a:cubicBezTo>
                    <a:pt x="1161859" y="1862185"/>
                    <a:pt x="1160960" y="1859320"/>
                    <a:pt x="1160903" y="1856681"/>
                  </a:cubicBezTo>
                  <a:cubicBezTo>
                    <a:pt x="1161465" y="1852243"/>
                    <a:pt x="1163938" y="1850053"/>
                    <a:pt x="1167929" y="1850221"/>
                  </a:cubicBezTo>
                  <a:cubicBezTo>
                    <a:pt x="1170739" y="1850334"/>
                    <a:pt x="1173380" y="1852075"/>
                    <a:pt x="1173156" y="1855108"/>
                  </a:cubicBezTo>
                  <a:close/>
                  <a:moveTo>
                    <a:pt x="1184620" y="1346403"/>
                  </a:moveTo>
                  <a:cubicBezTo>
                    <a:pt x="1183777" y="1347526"/>
                    <a:pt x="1182935" y="1348649"/>
                    <a:pt x="1182148" y="1349773"/>
                  </a:cubicBezTo>
                  <a:cubicBezTo>
                    <a:pt x="1179618" y="1349548"/>
                    <a:pt x="1177371" y="1348593"/>
                    <a:pt x="1177202" y="1345673"/>
                  </a:cubicBezTo>
                  <a:cubicBezTo>
                    <a:pt x="1177202" y="1345055"/>
                    <a:pt x="1179731" y="1343763"/>
                    <a:pt x="1180967" y="1343875"/>
                  </a:cubicBezTo>
                  <a:cubicBezTo>
                    <a:pt x="1182260" y="1343987"/>
                    <a:pt x="1183384" y="1345504"/>
                    <a:pt x="1184620" y="1346403"/>
                  </a:cubicBezTo>
                  <a:close/>
                  <a:moveTo>
                    <a:pt x="1191927" y="1714409"/>
                  </a:moveTo>
                  <a:cubicBezTo>
                    <a:pt x="1191927" y="1717330"/>
                    <a:pt x="1189342" y="1718622"/>
                    <a:pt x="1186194" y="1718847"/>
                  </a:cubicBezTo>
                  <a:cubicBezTo>
                    <a:pt x="1181136" y="1717892"/>
                    <a:pt x="1175797" y="1716319"/>
                    <a:pt x="1174954" y="1709916"/>
                  </a:cubicBezTo>
                  <a:cubicBezTo>
                    <a:pt x="1174392" y="1705479"/>
                    <a:pt x="1178157" y="1703738"/>
                    <a:pt x="1181923" y="1704355"/>
                  </a:cubicBezTo>
                  <a:cubicBezTo>
                    <a:pt x="1187318" y="1705254"/>
                    <a:pt x="1191983" y="1707782"/>
                    <a:pt x="1191871" y="1714409"/>
                  </a:cubicBezTo>
                  <a:close/>
                  <a:moveTo>
                    <a:pt x="1195299" y="2856005"/>
                  </a:moveTo>
                  <a:cubicBezTo>
                    <a:pt x="1200245" y="2855837"/>
                    <a:pt x="1203898" y="2857747"/>
                    <a:pt x="1203392" y="2863588"/>
                  </a:cubicBezTo>
                  <a:cubicBezTo>
                    <a:pt x="1203167" y="2866452"/>
                    <a:pt x="1201144" y="2868306"/>
                    <a:pt x="1197547" y="2868531"/>
                  </a:cubicBezTo>
                  <a:cubicBezTo>
                    <a:pt x="1193837" y="2867183"/>
                    <a:pt x="1189735" y="2865160"/>
                    <a:pt x="1189510" y="2859993"/>
                  </a:cubicBezTo>
                  <a:cubicBezTo>
                    <a:pt x="1189397" y="2856792"/>
                    <a:pt x="1192657" y="2856061"/>
                    <a:pt x="1195243" y="2856005"/>
                  </a:cubicBezTo>
                  <a:close/>
                  <a:moveTo>
                    <a:pt x="1198614" y="2590841"/>
                  </a:moveTo>
                  <a:cubicBezTo>
                    <a:pt x="1198390" y="2590167"/>
                    <a:pt x="1200245" y="2588032"/>
                    <a:pt x="1201368" y="2587751"/>
                  </a:cubicBezTo>
                  <a:cubicBezTo>
                    <a:pt x="1204516" y="2587077"/>
                    <a:pt x="1208000" y="2586965"/>
                    <a:pt x="1209124" y="2591121"/>
                  </a:cubicBezTo>
                  <a:cubicBezTo>
                    <a:pt x="1209349" y="2591964"/>
                    <a:pt x="1207382" y="2593368"/>
                    <a:pt x="1206427" y="2594547"/>
                  </a:cubicBezTo>
                  <a:cubicBezTo>
                    <a:pt x="1203055" y="2595053"/>
                    <a:pt x="1199851" y="2594660"/>
                    <a:pt x="1198614" y="2590841"/>
                  </a:cubicBezTo>
                  <a:close/>
                  <a:moveTo>
                    <a:pt x="1208562" y="677172"/>
                  </a:moveTo>
                  <a:lnTo>
                    <a:pt x="1206427" y="678239"/>
                  </a:lnTo>
                  <a:cubicBezTo>
                    <a:pt x="1205752" y="676947"/>
                    <a:pt x="1205134" y="675599"/>
                    <a:pt x="1204460" y="674307"/>
                  </a:cubicBezTo>
                  <a:cubicBezTo>
                    <a:pt x="1205190" y="673970"/>
                    <a:pt x="1206427" y="673240"/>
                    <a:pt x="1206483" y="673296"/>
                  </a:cubicBezTo>
                  <a:cubicBezTo>
                    <a:pt x="1207270" y="674532"/>
                    <a:pt x="1207888" y="675880"/>
                    <a:pt x="1208506" y="677172"/>
                  </a:cubicBezTo>
                  <a:close/>
                  <a:moveTo>
                    <a:pt x="1209911" y="950256"/>
                  </a:moveTo>
                  <a:cubicBezTo>
                    <a:pt x="1209518" y="953907"/>
                    <a:pt x="1207663" y="956716"/>
                    <a:pt x="1203504" y="956603"/>
                  </a:cubicBezTo>
                  <a:cubicBezTo>
                    <a:pt x="1199683" y="955367"/>
                    <a:pt x="1198390" y="952334"/>
                    <a:pt x="1198727" y="948571"/>
                  </a:cubicBezTo>
                  <a:cubicBezTo>
                    <a:pt x="1199065" y="944920"/>
                    <a:pt x="1200582" y="940933"/>
                    <a:pt x="1204347" y="940876"/>
                  </a:cubicBezTo>
                  <a:cubicBezTo>
                    <a:pt x="1210305" y="940764"/>
                    <a:pt x="1210361" y="945875"/>
                    <a:pt x="1209911" y="950256"/>
                  </a:cubicBezTo>
                  <a:close/>
                  <a:moveTo>
                    <a:pt x="1219634" y="849324"/>
                  </a:moveTo>
                  <a:cubicBezTo>
                    <a:pt x="1218735" y="852750"/>
                    <a:pt x="1217779" y="856570"/>
                    <a:pt x="1213958" y="857131"/>
                  </a:cubicBezTo>
                  <a:cubicBezTo>
                    <a:pt x="1210867" y="857581"/>
                    <a:pt x="1210024" y="854548"/>
                    <a:pt x="1210529" y="851852"/>
                  </a:cubicBezTo>
                  <a:cubicBezTo>
                    <a:pt x="1211148" y="848369"/>
                    <a:pt x="1212497" y="844606"/>
                    <a:pt x="1216206" y="844044"/>
                  </a:cubicBezTo>
                  <a:cubicBezTo>
                    <a:pt x="1219353" y="843539"/>
                    <a:pt x="1219859" y="846572"/>
                    <a:pt x="1219634" y="849324"/>
                  </a:cubicBezTo>
                  <a:close/>
                  <a:moveTo>
                    <a:pt x="1226547" y="791584"/>
                  </a:moveTo>
                  <a:cubicBezTo>
                    <a:pt x="1227278" y="794280"/>
                    <a:pt x="1225873" y="796246"/>
                    <a:pt x="1223287" y="797201"/>
                  </a:cubicBezTo>
                  <a:cubicBezTo>
                    <a:pt x="1220702" y="797763"/>
                    <a:pt x="1218285" y="797201"/>
                    <a:pt x="1217554" y="794393"/>
                  </a:cubicBezTo>
                  <a:cubicBezTo>
                    <a:pt x="1216880" y="791697"/>
                    <a:pt x="1218510" y="789618"/>
                    <a:pt x="1220927" y="788664"/>
                  </a:cubicBezTo>
                  <a:cubicBezTo>
                    <a:pt x="1223568" y="787653"/>
                    <a:pt x="1225760" y="788888"/>
                    <a:pt x="1226547" y="791584"/>
                  </a:cubicBezTo>
                  <a:close/>
                  <a:moveTo>
                    <a:pt x="1231549" y="717051"/>
                  </a:moveTo>
                  <a:cubicBezTo>
                    <a:pt x="1228907" y="717051"/>
                    <a:pt x="1226772" y="716040"/>
                    <a:pt x="1226604" y="713175"/>
                  </a:cubicBezTo>
                  <a:cubicBezTo>
                    <a:pt x="1226604" y="712276"/>
                    <a:pt x="1228627" y="710479"/>
                    <a:pt x="1229525" y="710591"/>
                  </a:cubicBezTo>
                  <a:cubicBezTo>
                    <a:pt x="1230819" y="710760"/>
                    <a:pt x="1232279" y="712108"/>
                    <a:pt x="1233122" y="713344"/>
                  </a:cubicBezTo>
                  <a:cubicBezTo>
                    <a:pt x="1234247" y="715085"/>
                    <a:pt x="1233460" y="716489"/>
                    <a:pt x="1231549" y="717051"/>
                  </a:cubicBezTo>
                  <a:close/>
                  <a:moveTo>
                    <a:pt x="1230650" y="1589157"/>
                  </a:moveTo>
                  <a:cubicBezTo>
                    <a:pt x="1229582" y="1588202"/>
                    <a:pt x="1227727" y="1587359"/>
                    <a:pt x="1227559" y="1586292"/>
                  </a:cubicBezTo>
                  <a:cubicBezTo>
                    <a:pt x="1227165" y="1583652"/>
                    <a:pt x="1228514" y="1581350"/>
                    <a:pt x="1231324" y="1581237"/>
                  </a:cubicBezTo>
                  <a:cubicBezTo>
                    <a:pt x="1232392" y="1581237"/>
                    <a:pt x="1234247" y="1582866"/>
                    <a:pt x="1234415" y="1584046"/>
                  </a:cubicBezTo>
                  <a:cubicBezTo>
                    <a:pt x="1234865" y="1586742"/>
                    <a:pt x="1233460" y="1588707"/>
                    <a:pt x="1230650" y="1589213"/>
                  </a:cubicBezTo>
                  <a:close/>
                  <a:moveTo>
                    <a:pt x="1242845" y="665770"/>
                  </a:moveTo>
                  <a:cubicBezTo>
                    <a:pt x="1238293" y="664815"/>
                    <a:pt x="1235202" y="662119"/>
                    <a:pt x="1234809" y="657289"/>
                  </a:cubicBezTo>
                  <a:cubicBezTo>
                    <a:pt x="1234584" y="654200"/>
                    <a:pt x="1237113" y="652346"/>
                    <a:pt x="1239586" y="653806"/>
                  </a:cubicBezTo>
                  <a:cubicBezTo>
                    <a:pt x="1242283" y="655379"/>
                    <a:pt x="1244869" y="658019"/>
                    <a:pt x="1246386" y="660827"/>
                  </a:cubicBezTo>
                  <a:cubicBezTo>
                    <a:pt x="1247791" y="663411"/>
                    <a:pt x="1245937" y="665489"/>
                    <a:pt x="1242901" y="665770"/>
                  </a:cubicBezTo>
                  <a:close/>
                  <a:moveTo>
                    <a:pt x="1253974" y="2361173"/>
                  </a:moveTo>
                  <a:cubicBezTo>
                    <a:pt x="1252793" y="2362297"/>
                    <a:pt x="1251669" y="2363364"/>
                    <a:pt x="1250489" y="2364487"/>
                  </a:cubicBezTo>
                  <a:cubicBezTo>
                    <a:pt x="1249534" y="2363532"/>
                    <a:pt x="1248409" y="2362409"/>
                    <a:pt x="1247285" y="2361286"/>
                  </a:cubicBezTo>
                  <a:cubicBezTo>
                    <a:pt x="1248409" y="2360106"/>
                    <a:pt x="1249477" y="2358084"/>
                    <a:pt x="1250601" y="2358028"/>
                  </a:cubicBezTo>
                  <a:cubicBezTo>
                    <a:pt x="1251726" y="2358028"/>
                    <a:pt x="1252849" y="2359994"/>
                    <a:pt x="1253974" y="2361117"/>
                  </a:cubicBezTo>
                  <a:close/>
                  <a:moveTo>
                    <a:pt x="1254198" y="2959240"/>
                  </a:moveTo>
                  <a:cubicBezTo>
                    <a:pt x="1251501" y="2961262"/>
                    <a:pt x="1249534" y="2959746"/>
                    <a:pt x="1249365" y="2956601"/>
                  </a:cubicBezTo>
                  <a:cubicBezTo>
                    <a:pt x="1249309" y="2955196"/>
                    <a:pt x="1250657" y="2953680"/>
                    <a:pt x="1251332" y="2952219"/>
                  </a:cubicBezTo>
                  <a:cubicBezTo>
                    <a:pt x="1252624" y="2953006"/>
                    <a:pt x="1254592" y="2953511"/>
                    <a:pt x="1255041" y="2954635"/>
                  </a:cubicBezTo>
                  <a:cubicBezTo>
                    <a:pt x="1255547" y="2955927"/>
                    <a:pt x="1255154" y="2958454"/>
                    <a:pt x="1254198" y="2959184"/>
                  </a:cubicBezTo>
                  <a:close/>
                  <a:moveTo>
                    <a:pt x="1257064" y="3642569"/>
                  </a:moveTo>
                  <a:cubicBezTo>
                    <a:pt x="1258357" y="3642400"/>
                    <a:pt x="1260943" y="3643580"/>
                    <a:pt x="1260943" y="3644198"/>
                  </a:cubicBezTo>
                  <a:cubicBezTo>
                    <a:pt x="1260943" y="3647175"/>
                    <a:pt x="1258638" y="3648073"/>
                    <a:pt x="1256109" y="3648410"/>
                  </a:cubicBezTo>
                  <a:cubicBezTo>
                    <a:pt x="1255210" y="3647343"/>
                    <a:pt x="1254311" y="3646276"/>
                    <a:pt x="1253411" y="3645209"/>
                  </a:cubicBezTo>
                  <a:cubicBezTo>
                    <a:pt x="1254592" y="3644254"/>
                    <a:pt x="1255716" y="3642737"/>
                    <a:pt x="1257008" y="3642569"/>
                  </a:cubicBezTo>
                  <a:close/>
                  <a:moveTo>
                    <a:pt x="1269204" y="2194469"/>
                  </a:moveTo>
                  <a:cubicBezTo>
                    <a:pt x="1269148" y="2195537"/>
                    <a:pt x="1267069" y="2197446"/>
                    <a:pt x="1265945" y="2197390"/>
                  </a:cubicBezTo>
                  <a:cubicBezTo>
                    <a:pt x="1261898" y="2197222"/>
                    <a:pt x="1260325" y="2194301"/>
                    <a:pt x="1260212" y="2190369"/>
                  </a:cubicBezTo>
                  <a:cubicBezTo>
                    <a:pt x="1261280" y="2189302"/>
                    <a:pt x="1262516" y="2187224"/>
                    <a:pt x="1263415" y="2187392"/>
                  </a:cubicBezTo>
                  <a:cubicBezTo>
                    <a:pt x="1267125" y="2187954"/>
                    <a:pt x="1269429" y="2190538"/>
                    <a:pt x="1269204" y="2194469"/>
                  </a:cubicBezTo>
                  <a:close/>
                  <a:moveTo>
                    <a:pt x="1276510" y="1924980"/>
                  </a:moveTo>
                  <a:cubicBezTo>
                    <a:pt x="1275948" y="1927620"/>
                    <a:pt x="1274206" y="1929192"/>
                    <a:pt x="1271340" y="1929024"/>
                  </a:cubicBezTo>
                  <a:cubicBezTo>
                    <a:pt x="1268586" y="1928069"/>
                    <a:pt x="1267743" y="1925822"/>
                    <a:pt x="1268305" y="1923239"/>
                  </a:cubicBezTo>
                  <a:cubicBezTo>
                    <a:pt x="1268867" y="1920655"/>
                    <a:pt x="1270666" y="1918633"/>
                    <a:pt x="1273363" y="1919195"/>
                  </a:cubicBezTo>
                  <a:cubicBezTo>
                    <a:pt x="1276061" y="1919812"/>
                    <a:pt x="1277016" y="1922340"/>
                    <a:pt x="1276510" y="1924980"/>
                  </a:cubicBezTo>
                  <a:close/>
                  <a:moveTo>
                    <a:pt x="1279433" y="4025404"/>
                  </a:moveTo>
                  <a:cubicBezTo>
                    <a:pt x="1262292" y="4042759"/>
                    <a:pt x="1240878" y="4046523"/>
                    <a:pt x="1223568" y="4035458"/>
                  </a:cubicBezTo>
                  <a:cubicBezTo>
                    <a:pt x="1232954" y="4030740"/>
                    <a:pt x="1242733" y="4032481"/>
                    <a:pt x="1251838" y="4030908"/>
                  </a:cubicBezTo>
                  <a:cubicBezTo>
                    <a:pt x="1260661" y="4029392"/>
                    <a:pt x="1268586" y="4021753"/>
                    <a:pt x="1279433" y="4025404"/>
                  </a:cubicBezTo>
                  <a:close/>
                  <a:moveTo>
                    <a:pt x="1286345" y="1775294"/>
                  </a:moveTo>
                  <a:cubicBezTo>
                    <a:pt x="1302363" y="1772936"/>
                    <a:pt x="1312311" y="1761477"/>
                    <a:pt x="1323495" y="1751592"/>
                  </a:cubicBezTo>
                  <a:cubicBezTo>
                    <a:pt x="1327710" y="1747885"/>
                    <a:pt x="1332824" y="1746088"/>
                    <a:pt x="1337602" y="1750693"/>
                  </a:cubicBezTo>
                  <a:cubicBezTo>
                    <a:pt x="1342154" y="1755074"/>
                    <a:pt x="1341761" y="1760747"/>
                    <a:pt x="1338782" y="1765465"/>
                  </a:cubicBezTo>
                  <a:cubicBezTo>
                    <a:pt x="1335466" y="1770689"/>
                    <a:pt x="1330914" y="1775014"/>
                    <a:pt x="1326924" y="1779788"/>
                  </a:cubicBezTo>
                  <a:cubicBezTo>
                    <a:pt x="1321584" y="1786247"/>
                    <a:pt x="1313435" y="1791021"/>
                    <a:pt x="1313884" y="1803041"/>
                  </a:cubicBezTo>
                  <a:cubicBezTo>
                    <a:pt x="1325575" y="1801412"/>
                    <a:pt x="1329565" y="1790403"/>
                    <a:pt x="1337995" y="1786640"/>
                  </a:cubicBezTo>
                  <a:cubicBezTo>
                    <a:pt x="1344627" y="1783607"/>
                    <a:pt x="1349966" y="1784955"/>
                    <a:pt x="1353676" y="1791358"/>
                  </a:cubicBezTo>
                  <a:cubicBezTo>
                    <a:pt x="1356598" y="1796357"/>
                    <a:pt x="1357666" y="1802873"/>
                    <a:pt x="1352495" y="1805906"/>
                  </a:cubicBezTo>
                  <a:cubicBezTo>
                    <a:pt x="1341705" y="1812253"/>
                    <a:pt x="1333949" y="1822306"/>
                    <a:pt x="1323832" y="1829159"/>
                  </a:cubicBezTo>
                  <a:cubicBezTo>
                    <a:pt x="1311468" y="1837528"/>
                    <a:pt x="1298205" y="1833203"/>
                    <a:pt x="1295282" y="1818375"/>
                  </a:cubicBezTo>
                  <a:cubicBezTo>
                    <a:pt x="1292977" y="1806636"/>
                    <a:pt x="1289662" y="1796132"/>
                    <a:pt x="1283255" y="1786303"/>
                  </a:cubicBezTo>
                  <a:cubicBezTo>
                    <a:pt x="1280670" y="1782315"/>
                    <a:pt x="1280950" y="1776081"/>
                    <a:pt x="1286290" y="1775294"/>
                  </a:cubicBezTo>
                  <a:close/>
                  <a:moveTo>
                    <a:pt x="1332993" y="840281"/>
                  </a:moveTo>
                  <a:cubicBezTo>
                    <a:pt x="1331588" y="844831"/>
                    <a:pt x="1328104" y="847077"/>
                    <a:pt x="1323720" y="847302"/>
                  </a:cubicBezTo>
                  <a:cubicBezTo>
                    <a:pt x="1320853" y="847471"/>
                    <a:pt x="1319111" y="845280"/>
                    <a:pt x="1320011" y="842359"/>
                  </a:cubicBezTo>
                  <a:cubicBezTo>
                    <a:pt x="1321135" y="838765"/>
                    <a:pt x="1324338" y="837304"/>
                    <a:pt x="1327710" y="836743"/>
                  </a:cubicBezTo>
                  <a:cubicBezTo>
                    <a:pt x="1330296" y="836293"/>
                    <a:pt x="1332544" y="836911"/>
                    <a:pt x="1332993" y="840337"/>
                  </a:cubicBezTo>
                  <a:close/>
                  <a:moveTo>
                    <a:pt x="1343222" y="746482"/>
                  </a:moveTo>
                  <a:cubicBezTo>
                    <a:pt x="1343334" y="749403"/>
                    <a:pt x="1342660" y="752211"/>
                    <a:pt x="1339344" y="751986"/>
                  </a:cubicBezTo>
                  <a:cubicBezTo>
                    <a:pt x="1336365" y="751762"/>
                    <a:pt x="1335522" y="748729"/>
                    <a:pt x="1335129" y="746033"/>
                  </a:cubicBezTo>
                  <a:cubicBezTo>
                    <a:pt x="1334736" y="743337"/>
                    <a:pt x="1334679" y="739574"/>
                    <a:pt x="1337433" y="739180"/>
                  </a:cubicBezTo>
                  <a:cubicBezTo>
                    <a:pt x="1341985" y="738563"/>
                    <a:pt x="1342379" y="743056"/>
                    <a:pt x="1343166" y="746482"/>
                  </a:cubicBezTo>
                  <a:close/>
                  <a:moveTo>
                    <a:pt x="1357441" y="879542"/>
                  </a:moveTo>
                  <a:cubicBezTo>
                    <a:pt x="1356261" y="880328"/>
                    <a:pt x="1355024" y="881002"/>
                    <a:pt x="1353787" y="881676"/>
                  </a:cubicBezTo>
                  <a:cubicBezTo>
                    <a:pt x="1353451" y="881002"/>
                    <a:pt x="1353113" y="880272"/>
                    <a:pt x="1352720" y="879542"/>
                  </a:cubicBezTo>
                  <a:cubicBezTo>
                    <a:pt x="1353956" y="878868"/>
                    <a:pt x="1355193" y="878194"/>
                    <a:pt x="1356429" y="877520"/>
                  </a:cubicBezTo>
                  <a:cubicBezTo>
                    <a:pt x="1356766" y="878250"/>
                    <a:pt x="1357497" y="879486"/>
                    <a:pt x="1357441" y="879542"/>
                  </a:cubicBezTo>
                  <a:close/>
                  <a:moveTo>
                    <a:pt x="1372896" y="1289225"/>
                  </a:moveTo>
                  <a:cubicBezTo>
                    <a:pt x="1373458" y="1297144"/>
                    <a:pt x="1368906" y="1300402"/>
                    <a:pt x="1358621" y="1300065"/>
                  </a:cubicBezTo>
                  <a:cubicBezTo>
                    <a:pt x="1353956" y="1298942"/>
                    <a:pt x="1345976" y="1298211"/>
                    <a:pt x="1338951" y="1295178"/>
                  </a:cubicBezTo>
                  <a:cubicBezTo>
                    <a:pt x="1328834" y="1290853"/>
                    <a:pt x="1328497" y="1277935"/>
                    <a:pt x="1337658" y="1271869"/>
                  </a:cubicBezTo>
                  <a:cubicBezTo>
                    <a:pt x="1347605" y="1265241"/>
                    <a:pt x="1372053" y="1277149"/>
                    <a:pt x="1372896" y="1289225"/>
                  </a:cubicBezTo>
                  <a:close/>
                  <a:moveTo>
                    <a:pt x="1375257" y="785743"/>
                  </a:moveTo>
                  <a:cubicBezTo>
                    <a:pt x="1376381" y="785968"/>
                    <a:pt x="1377168" y="787933"/>
                    <a:pt x="1378123" y="789113"/>
                  </a:cubicBezTo>
                  <a:cubicBezTo>
                    <a:pt x="1376943" y="790068"/>
                    <a:pt x="1375819" y="791697"/>
                    <a:pt x="1374583" y="791753"/>
                  </a:cubicBezTo>
                  <a:cubicBezTo>
                    <a:pt x="1373290" y="791809"/>
                    <a:pt x="1370817" y="790573"/>
                    <a:pt x="1370704" y="789675"/>
                  </a:cubicBezTo>
                  <a:cubicBezTo>
                    <a:pt x="1370311" y="786529"/>
                    <a:pt x="1372616" y="785237"/>
                    <a:pt x="1375257" y="785743"/>
                  </a:cubicBezTo>
                  <a:close/>
                  <a:moveTo>
                    <a:pt x="1379303" y="661951"/>
                  </a:moveTo>
                  <a:cubicBezTo>
                    <a:pt x="1377954" y="661951"/>
                    <a:pt x="1376381" y="660659"/>
                    <a:pt x="1375482" y="659423"/>
                  </a:cubicBezTo>
                  <a:cubicBezTo>
                    <a:pt x="1374133" y="657682"/>
                    <a:pt x="1374863" y="656222"/>
                    <a:pt x="1376887" y="655716"/>
                  </a:cubicBezTo>
                  <a:cubicBezTo>
                    <a:pt x="1378180" y="656559"/>
                    <a:pt x="1379809" y="657177"/>
                    <a:pt x="1380708" y="658356"/>
                  </a:cubicBezTo>
                  <a:cubicBezTo>
                    <a:pt x="1382057" y="660153"/>
                    <a:pt x="1381326" y="662007"/>
                    <a:pt x="1379303" y="661951"/>
                  </a:cubicBezTo>
                  <a:close/>
                  <a:moveTo>
                    <a:pt x="1384080" y="1127126"/>
                  </a:moveTo>
                  <a:cubicBezTo>
                    <a:pt x="1388577" y="1127126"/>
                    <a:pt x="1393185" y="1128250"/>
                    <a:pt x="1393804" y="1133810"/>
                  </a:cubicBezTo>
                  <a:cubicBezTo>
                    <a:pt x="1394141" y="1136843"/>
                    <a:pt x="1391106" y="1137854"/>
                    <a:pt x="1388352" y="1137967"/>
                  </a:cubicBezTo>
                  <a:cubicBezTo>
                    <a:pt x="1384698" y="1137573"/>
                    <a:pt x="1381270" y="1136282"/>
                    <a:pt x="1380034" y="1132518"/>
                  </a:cubicBezTo>
                  <a:cubicBezTo>
                    <a:pt x="1379023" y="1129429"/>
                    <a:pt x="1381046" y="1127183"/>
                    <a:pt x="1384080" y="1127183"/>
                  </a:cubicBezTo>
                  <a:close/>
                  <a:moveTo>
                    <a:pt x="1391668" y="1185765"/>
                  </a:moveTo>
                  <a:cubicBezTo>
                    <a:pt x="1393859" y="1183911"/>
                    <a:pt x="1396558" y="1184754"/>
                    <a:pt x="1396951" y="1187787"/>
                  </a:cubicBezTo>
                  <a:cubicBezTo>
                    <a:pt x="1397569" y="1192112"/>
                    <a:pt x="1396333" y="1196100"/>
                    <a:pt x="1392567" y="1198852"/>
                  </a:cubicBezTo>
                  <a:cubicBezTo>
                    <a:pt x="1391162" y="1198234"/>
                    <a:pt x="1388970" y="1198009"/>
                    <a:pt x="1388577" y="1196998"/>
                  </a:cubicBezTo>
                  <a:cubicBezTo>
                    <a:pt x="1386779" y="1192617"/>
                    <a:pt x="1388239" y="1188573"/>
                    <a:pt x="1391668" y="1185765"/>
                  </a:cubicBezTo>
                  <a:close/>
                  <a:moveTo>
                    <a:pt x="1398074" y="597415"/>
                  </a:moveTo>
                  <a:cubicBezTo>
                    <a:pt x="1394141" y="597527"/>
                    <a:pt x="1392174" y="594887"/>
                    <a:pt x="1390881" y="591630"/>
                  </a:cubicBezTo>
                  <a:cubicBezTo>
                    <a:pt x="1389925" y="589158"/>
                    <a:pt x="1389644" y="585844"/>
                    <a:pt x="1392399" y="584946"/>
                  </a:cubicBezTo>
                  <a:cubicBezTo>
                    <a:pt x="1397513" y="583261"/>
                    <a:pt x="1399930" y="587080"/>
                    <a:pt x="1401110" y="591517"/>
                  </a:cubicBezTo>
                  <a:cubicBezTo>
                    <a:pt x="1401840" y="594157"/>
                    <a:pt x="1400829" y="596404"/>
                    <a:pt x="1398074" y="597471"/>
                  </a:cubicBezTo>
                  <a:close/>
                  <a:moveTo>
                    <a:pt x="1405887" y="1512264"/>
                  </a:moveTo>
                  <a:cubicBezTo>
                    <a:pt x="1405887" y="1514174"/>
                    <a:pt x="1403133" y="1516083"/>
                    <a:pt x="1401784" y="1517768"/>
                  </a:cubicBezTo>
                  <a:cubicBezTo>
                    <a:pt x="1399648" y="1517151"/>
                    <a:pt x="1397007" y="1516982"/>
                    <a:pt x="1396838" y="1516252"/>
                  </a:cubicBezTo>
                  <a:cubicBezTo>
                    <a:pt x="1396220" y="1513387"/>
                    <a:pt x="1398131" y="1511365"/>
                    <a:pt x="1400491" y="1510074"/>
                  </a:cubicBezTo>
                  <a:cubicBezTo>
                    <a:pt x="1402964" y="1508782"/>
                    <a:pt x="1405943" y="1508669"/>
                    <a:pt x="1405887" y="1512208"/>
                  </a:cubicBezTo>
                  <a:close/>
                  <a:moveTo>
                    <a:pt x="1408247" y="1490808"/>
                  </a:moveTo>
                  <a:cubicBezTo>
                    <a:pt x="1407517" y="1491988"/>
                    <a:pt x="1406842" y="1493167"/>
                    <a:pt x="1406112" y="1494403"/>
                  </a:cubicBezTo>
                  <a:cubicBezTo>
                    <a:pt x="1405212" y="1493336"/>
                    <a:pt x="1404201" y="1492381"/>
                    <a:pt x="1403583" y="1491201"/>
                  </a:cubicBezTo>
                  <a:cubicBezTo>
                    <a:pt x="1403414" y="1490864"/>
                    <a:pt x="1404088" y="1489629"/>
                    <a:pt x="1404707" y="1489292"/>
                  </a:cubicBezTo>
                  <a:cubicBezTo>
                    <a:pt x="1406337" y="1488281"/>
                    <a:pt x="1407629" y="1488899"/>
                    <a:pt x="1408304" y="1490864"/>
                  </a:cubicBezTo>
                  <a:close/>
                  <a:moveTo>
                    <a:pt x="1417970" y="1751985"/>
                  </a:moveTo>
                  <a:cubicBezTo>
                    <a:pt x="1419825" y="1753052"/>
                    <a:pt x="1422129" y="1756366"/>
                    <a:pt x="1421736" y="1758051"/>
                  </a:cubicBezTo>
                  <a:cubicBezTo>
                    <a:pt x="1419095" y="1769846"/>
                    <a:pt x="1408978" y="1770464"/>
                    <a:pt x="1400042" y="1772711"/>
                  </a:cubicBezTo>
                  <a:cubicBezTo>
                    <a:pt x="1400323" y="1772711"/>
                    <a:pt x="1400548" y="1772711"/>
                    <a:pt x="1400885" y="1772598"/>
                  </a:cubicBezTo>
                  <a:cubicBezTo>
                    <a:pt x="1400266" y="1772711"/>
                    <a:pt x="1399873" y="1772767"/>
                    <a:pt x="1399592" y="1772767"/>
                  </a:cubicBezTo>
                  <a:cubicBezTo>
                    <a:pt x="1399030" y="1772879"/>
                    <a:pt x="1398693" y="1772936"/>
                    <a:pt x="1399592" y="1772767"/>
                  </a:cubicBezTo>
                  <a:cubicBezTo>
                    <a:pt x="1399648" y="1772767"/>
                    <a:pt x="1399761" y="1772767"/>
                    <a:pt x="1399817" y="1772711"/>
                  </a:cubicBezTo>
                  <a:lnTo>
                    <a:pt x="1400042" y="1772711"/>
                  </a:lnTo>
                  <a:cubicBezTo>
                    <a:pt x="1393466" y="1773441"/>
                    <a:pt x="1390263" y="1772711"/>
                    <a:pt x="1388520" y="1769397"/>
                  </a:cubicBezTo>
                  <a:cubicBezTo>
                    <a:pt x="1386610" y="1765858"/>
                    <a:pt x="1388239" y="1762432"/>
                    <a:pt x="1390319" y="1759568"/>
                  </a:cubicBezTo>
                  <a:cubicBezTo>
                    <a:pt x="1396051" y="1751592"/>
                    <a:pt x="1410439" y="1747492"/>
                    <a:pt x="1418026" y="1751929"/>
                  </a:cubicBezTo>
                  <a:close/>
                  <a:moveTo>
                    <a:pt x="1424658" y="729913"/>
                  </a:moveTo>
                  <a:cubicBezTo>
                    <a:pt x="1420555" y="730418"/>
                    <a:pt x="1418757" y="727441"/>
                    <a:pt x="1418083" y="723622"/>
                  </a:cubicBezTo>
                  <a:cubicBezTo>
                    <a:pt x="1418195" y="720589"/>
                    <a:pt x="1419713" y="718005"/>
                    <a:pt x="1422579" y="718848"/>
                  </a:cubicBezTo>
                  <a:cubicBezTo>
                    <a:pt x="1424658" y="719410"/>
                    <a:pt x="1426738" y="721881"/>
                    <a:pt x="1427693" y="724071"/>
                  </a:cubicBezTo>
                  <a:cubicBezTo>
                    <a:pt x="1428817" y="726655"/>
                    <a:pt x="1427580" y="729576"/>
                    <a:pt x="1424658" y="729913"/>
                  </a:cubicBezTo>
                  <a:close/>
                  <a:moveTo>
                    <a:pt x="1432189" y="976655"/>
                  </a:moveTo>
                  <a:cubicBezTo>
                    <a:pt x="1432302" y="977553"/>
                    <a:pt x="1430166" y="978677"/>
                    <a:pt x="1429042" y="979744"/>
                  </a:cubicBezTo>
                  <a:cubicBezTo>
                    <a:pt x="1425389" y="979351"/>
                    <a:pt x="1422298" y="978003"/>
                    <a:pt x="1421848" y="973846"/>
                  </a:cubicBezTo>
                  <a:cubicBezTo>
                    <a:pt x="1421736" y="972948"/>
                    <a:pt x="1423872" y="970870"/>
                    <a:pt x="1424995" y="970870"/>
                  </a:cubicBezTo>
                  <a:cubicBezTo>
                    <a:pt x="1428592" y="970870"/>
                    <a:pt x="1431684" y="972555"/>
                    <a:pt x="1432189" y="976655"/>
                  </a:cubicBezTo>
                  <a:close/>
                  <a:moveTo>
                    <a:pt x="1432358" y="2023497"/>
                  </a:moveTo>
                  <a:cubicBezTo>
                    <a:pt x="1432358" y="2026586"/>
                    <a:pt x="1430054" y="2027822"/>
                    <a:pt x="1427469" y="2026474"/>
                  </a:cubicBezTo>
                  <a:cubicBezTo>
                    <a:pt x="1426457" y="2025968"/>
                    <a:pt x="1426232" y="2023722"/>
                    <a:pt x="1425670" y="2022261"/>
                  </a:cubicBezTo>
                  <a:cubicBezTo>
                    <a:pt x="1426906" y="2021531"/>
                    <a:pt x="1428367" y="2019958"/>
                    <a:pt x="1429379" y="2020239"/>
                  </a:cubicBezTo>
                  <a:cubicBezTo>
                    <a:pt x="1430616" y="2020576"/>
                    <a:pt x="1432414" y="2022373"/>
                    <a:pt x="1432358" y="2023553"/>
                  </a:cubicBezTo>
                  <a:close/>
                  <a:moveTo>
                    <a:pt x="1432920" y="2400715"/>
                  </a:moveTo>
                  <a:cubicBezTo>
                    <a:pt x="1432751" y="2401951"/>
                    <a:pt x="1430784" y="2402905"/>
                    <a:pt x="1429829" y="2403860"/>
                  </a:cubicBezTo>
                  <a:cubicBezTo>
                    <a:pt x="1426400" y="2404029"/>
                    <a:pt x="1424883" y="2401951"/>
                    <a:pt x="1425277" y="2399030"/>
                  </a:cubicBezTo>
                  <a:cubicBezTo>
                    <a:pt x="1425445" y="2397794"/>
                    <a:pt x="1427300" y="2395997"/>
                    <a:pt x="1428536" y="2395885"/>
                  </a:cubicBezTo>
                  <a:cubicBezTo>
                    <a:pt x="1431515" y="2395604"/>
                    <a:pt x="1433313" y="2397794"/>
                    <a:pt x="1432920" y="2400771"/>
                  </a:cubicBezTo>
                  <a:close/>
                  <a:moveTo>
                    <a:pt x="1441856" y="2728113"/>
                  </a:moveTo>
                  <a:cubicBezTo>
                    <a:pt x="1441800" y="2731876"/>
                    <a:pt x="1439271" y="2733786"/>
                    <a:pt x="1436067" y="2734909"/>
                  </a:cubicBezTo>
                  <a:cubicBezTo>
                    <a:pt x="1434100" y="2734909"/>
                    <a:pt x="1432695" y="2733617"/>
                    <a:pt x="1433482" y="2732045"/>
                  </a:cubicBezTo>
                  <a:cubicBezTo>
                    <a:pt x="1434494" y="2730022"/>
                    <a:pt x="1436292" y="2728225"/>
                    <a:pt x="1438203" y="2726933"/>
                  </a:cubicBezTo>
                  <a:cubicBezTo>
                    <a:pt x="1438877" y="2726428"/>
                    <a:pt x="1441856" y="2727720"/>
                    <a:pt x="1441856" y="2728113"/>
                  </a:cubicBezTo>
                  <a:close/>
                  <a:moveTo>
                    <a:pt x="1444553" y="4299162"/>
                  </a:moveTo>
                  <a:cubicBezTo>
                    <a:pt x="1443879" y="4295736"/>
                    <a:pt x="1446409" y="4294837"/>
                    <a:pt x="1448937" y="4295624"/>
                  </a:cubicBezTo>
                  <a:cubicBezTo>
                    <a:pt x="1450174" y="4296017"/>
                    <a:pt x="1450904" y="4297927"/>
                    <a:pt x="1451860" y="4299162"/>
                  </a:cubicBezTo>
                  <a:cubicBezTo>
                    <a:pt x="1451579" y="4301184"/>
                    <a:pt x="1450342" y="4302307"/>
                    <a:pt x="1448375" y="4301746"/>
                  </a:cubicBezTo>
                  <a:cubicBezTo>
                    <a:pt x="1446914" y="4301296"/>
                    <a:pt x="1444722" y="4300286"/>
                    <a:pt x="1444497" y="4299162"/>
                  </a:cubicBezTo>
                  <a:close/>
                  <a:moveTo>
                    <a:pt x="1447814" y="2928573"/>
                  </a:moveTo>
                  <a:cubicBezTo>
                    <a:pt x="1449668" y="2928742"/>
                    <a:pt x="1450286" y="2930426"/>
                    <a:pt x="1449330" y="2932336"/>
                  </a:cubicBezTo>
                  <a:cubicBezTo>
                    <a:pt x="1449050" y="2932898"/>
                    <a:pt x="1447982" y="2933123"/>
                    <a:pt x="1447307" y="2933460"/>
                  </a:cubicBezTo>
                  <a:cubicBezTo>
                    <a:pt x="1446745" y="2933010"/>
                    <a:pt x="1445790" y="2932617"/>
                    <a:pt x="1445622" y="2931999"/>
                  </a:cubicBezTo>
                  <a:cubicBezTo>
                    <a:pt x="1445003" y="2929977"/>
                    <a:pt x="1445902" y="2928405"/>
                    <a:pt x="1447870" y="2928573"/>
                  </a:cubicBezTo>
                  <a:close/>
                  <a:moveTo>
                    <a:pt x="1454501" y="2568318"/>
                  </a:moveTo>
                  <a:cubicBezTo>
                    <a:pt x="1454501" y="2569441"/>
                    <a:pt x="1452534" y="2570564"/>
                    <a:pt x="1451466" y="2571687"/>
                  </a:cubicBezTo>
                  <a:cubicBezTo>
                    <a:pt x="1450174" y="2571070"/>
                    <a:pt x="1448937" y="2570452"/>
                    <a:pt x="1447701" y="2569834"/>
                  </a:cubicBezTo>
                  <a:cubicBezTo>
                    <a:pt x="1448375" y="2568486"/>
                    <a:pt x="1448712" y="2566520"/>
                    <a:pt x="1449781" y="2565902"/>
                  </a:cubicBezTo>
                  <a:cubicBezTo>
                    <a:pt x="1452085" y="2564611"/>
                    <a:pt x="1454558" y="2565003"/>
                    <a:pt x="1454501" y="2568374"/>
                  </a:cubicBezTo>
                  <a:close/>
                  <a:moveTo>
                    <a:pt x="1452141" y="2327698"/>
                  </a:moveTo>
                  <a:cubicBezTo>
                    <a:pt x="1452871" y="2325563"/>
                    <a:pt x="1454332" y="2323148"/>
                    <a:pt x="1456131" y="2322025"/>
                  </a:cubicBezTo>
                  <a:cubicBezTo>
                    <a:pt x="1458716" y="2320396"/>
                    <a:pt x="1460908" y="2321856"/>
                    <a:pt x="1459785" y="2325058"/>
                  </a:cubicBezTo>
                  <a:cubicBezTo>
                    <a:pt x="1459054" y="2327136"/>
                    <a:pt x="1456918" y="2328709"/>
                    <a:pt x="1455738" y="2330113"/>
                  </a:cubicBezTo>
                  <a:cubicBezTo>
                    <a:pt x="1453152" y="2330450"/>
                    <a:pt x="1451579" y="2329383"/>
                    <a:pt x="1452197" y="2327698"/>
                  </a:cubicBezTo>
                  <a:close/>
                  <a:moveTo>
                    <a:pt x="1459222" y="853649"/>
                  </a:moveTo>
                  <a:cubicBezTo>
                    <a:pt x="1458042" y="854435"/>
                    <a:pt x="1456749" y="855053"/>
                    <a:pt x="1455457" y="855727"/>
                  </a:cubicBezTo>
                  <a:cubicBezTo>
                    <a:pt x="1455119" y="854997"/>
                    <a:pt x="1454783" y="854267"/>
                    <a:pt x="1454445" y="853537"/>
                  </a:cubicBezTo>
                  <a:cubicBezTo>
                    <a:pt x="1455738" y="852863"/>
                    <a:pt x="1456975" y="852189"/>
                    <a:pt x="1458267" y="851515"/>
                  </a:cubicBezTo>
                  <a:cubicBezTo>
                    <a:pt x="1458604" y="852245"/>
                    <a:pt x="1459278" y="853537"/>
                    <a:pt x="1459222" y="853593"/>
                  </a:cubicBezTo>
                  <a:close/>
                  <a:moveTo>
                    <a:pt x="1459391" y="1322082"/>
                  </a:moveTo>
                  <a:cubicBezTo>
                    <a:pt x="1461077" y="1323936"/>
                    <a:pt x="1463269" y="1325958"/>
                    <a:pt x="1463718" y="1328261"/>
                  </a:cubicBezTo>
                  <a:cubicBezTo>
                    <a:pt x="1464393" y="1331799"/>
                    <a:pt x="1461695" y="1333091"/>
                    <a:pt x="1459110" y="1331294"/>
                  </a:cubicBezTo>
                  <a:cubicBezTo>
                    <a:pt x="1457311" y="1330002"/>
                    <a:pt x="1456524" y="1327137"/>
                    <a:pt x="1455288" y="1325003"/>
                  </a:cubicBezTo>
                  <a:cubicBezTo>
                    <a:pt x="1457031" y="1323767"/>
                    <a:pt x="1459278" y="1321970"/>
                    <a:pt x="1459391" y="1322139"/>
                  </a:cubicBezTo>
                  <a:close/>
                  <a:moveTo>
                    <a:pt x="1466079" y="1043831"/>
                  </a:moveTo>
                  <a:cubicBezTo>
                    <a:pt x="1467090" y="1044898"/>
                    <a:pt x="1467934" y="1046751"/>
                    <a:pt x="1467821" y="1048212"/>
                  </a:cubicBezTo>
                  <a:cubicBezTo>
                    <a:pt x="1467765" y="1049335"/>
                    <a:pt x="1466191" y="1050402"/>
                    <a:pt x="1465517" y="1051189"/>
                  </a:cubicBezTo>
                  <a:cubicBezTo>
                    <a:pt x="1462145" y="1050009"/>
                    <a:pt x="1461808" y="1047538"/>
                    <a:pt x="1462370" y="1045010"/>
                  </a:cubicBezTo>
                  <a:cubicBezTo>
                    <a:pt x="1462819" y="1042876"/>
                    <a:pt x="1464618" y="1042314"/>
                    <a:pt x="1466079" y="1043831"/>
                  </a:cubicBezTo>
                  <a:close/>
                  <a:moveTo>
                    <a:pt x="1469957" y="706379"/>
                  </a:moveTo>
                  <a:cubicBezTo>
                    <a:pt x="1465967" y="706266"/>
                    <a:pt x="1465067" y="702222"/>
                    <a:pt x="1464224" y="698796"/>
                  </a:cubicBezTo>
                  <a:cubicBezTo>
                    <a:pt x="1464393" y="695651"/>
                    <a:pt x="1466303" y="693404"/>
                    <a:pt x="1468946" y="694415"/>
                  </a:cubicBezTo>
                  <a:cubicBezTo>
                    <a:pt x="1470800" y="695145"/>
                    <a:pt x="1472430" y="698066"/>
                    <a:pt x="1473048" y="700313"/>
                  </a:cubicBezTo>
                  <a:cubicBezTo>
                    <a:pt x="1473723" y="702784"/>
                    <a:pt x="1473048" y="706435"/>
                    <a:pt x="1469957" y="706323"/>
                  </a:cubicBezTo>
                  <a:close/>
                  <a:moveTo>
                    <a:pt x="1482658" y="909984"/>
                  </a:moveTo>
                  <a:cubicBezTo>
                    <a:pt x="1484569" y="912737"/>
                    <a:pt x="1482996" y="914759"/>
                    <a:pt x="1480130" y="914927"/>
                  </a:cubicBezTo>
                  <a:cubicBezTo>
                    <a:pt x="1478781" y="915039"/>
                    <a:pt x="1477376" y="913579"/>
                    <a:pt x="1475971" y="912849"/>
                  </a:cubicBezTo>
                  <a:cubicBezTo>
                    <a:pt x="1476701" y="911557"/>
                    <a:pt x="1477207" y="909535"/>
                    <a:pt x="1478275" y="909142"/>
                  </a:cubicBezTo>
                  <a:cubicBezTo>
                    <a:pt x="1479511" y="908636"/>
                    <a:pt x="1481984" y="909030"/>
                    <a:pt x="1482658" y="909984"/>
                  </a:cubicBezTo>
                  <a:close/>
                  <a:moveTo>
                    <a:pt x="1493056" y="642011"/>
                  </a:moveTo>
                  <a:cubicBezTo>
                    <a:pt x="1492887" y="643022"/>
                    <a:pt x="1490807" y="643696"/>
                    <a:pt x="1489627" y="644595"/>
                  </a:cubicBezTo>
                  <a:cubicBezTo>
                    <a:pt x="1485468" y="642517"/>
                    <a:pt x="1483670" y="638641"/>
                    <a:pt x="1483502" y="634260"/>
                  </a:cubicBezTo>
                  <a:cubicBezTo>
                    <a:pt x="1483333" y="631171"/>
                    <a:pt x="1485694" y="629486"/>
                    <a:pt x="1488279" y="631115"/>
                  </a:cubicBezTo>
                  <a:cubicBezTo>
                    <a:pt x="1492044" y="633474"/>
                    <a:pt x="1493786" y="637462"/>
                    <a:pt x="1493056" y="642068"/>
                  </a:cubicBezTo>
                  <a:close/>
                  <a:moveTo>
                    <a:pt x="1503172" y="551414"/>
                  </a:moveTo>
                  <a:cubicBezTo>
                    <a:pt x="1501711" y="550796"/>
                    <a:pt x="1499631" y="550515"/>
                    <a:pt x="1498957" y="549392"/>
                  </a:cubicBezTo>
                  <a:cubicBezTo>
                    <a:pt x="1497552" y="546864"/>
                    <a:pt x="1498170" y="544281"/>
                    <a:pt x="1501486" y="544281"/>
                  </a:cubicBezTo>
                  <a:cubicBezTo>
                    <a:pt x="1502667" y="544281"/>
                    <a:pt x="1504183" y="546134"/>
                    <a:pt x="1504970" y="547482"/>
                  </a:cubicBezTo>
                  <a:cubicBezTo>
                    <a:pt x="1505982" y="549336"/>
                    <a:pt x="1505083" y="550796"/>
                    <a:pt x="1503116" y="551414"/>
                  </a:cubicBezTo>
                  <a:close/>
                  <a:moveTo>
                    <a:pt x="1501093" y="604042"/>
                  </a:moveTo>
                  <a:cubicBezTo>
                    <a:pt x="1502160" y="604042"/>
                    <a:pt x="1503903" y="606008"/>
                    <a:pt x="1504183" y="607356"/>
                  </a:cubicBezTo>
                  <a:cubicBezTo>
                    <a:pt x="1504690" y="609996"/>
                    <a:pt x="1503790" y="612692"/>
                    <a:pt x="1500643" y="612748"/>
                  </a:cubicBezTo>
                  <a:cubicBezTo>
                    <a:pt x="1499519" y="612748"/>
                    <a:pt x="1498339" y="610782"/>
                    <a:pt x="1497608" y="610108"/>
                  </a:cubicBezTo>
                  <a:cubicBezTo>
                    <a:pt x="1497271" y="606682"/>
                    <a:pt x="1498058" y="604155"/>
                    <a:pt x="1501149" y="604099"/>
                  </a:cubicBezTo>
                  <a:close/>
                  <a:moveTo>
                    <a:pt x="1505814" y="848594"/>
                  </a:moveTo>
                  <a:cubicBezTo>
                    <a:pt x="1504072" y="853368"/>
                    <a:pt x="1500081" y="856120"/>
                    <a:pt x="1494348" y="855446"/>
                  </a:cubicBezTo>
                  <a:cubicBezTo>
                    <a:pt x="1488672" y="854772"/>
                    <a:pt x="1484345" y="851739"/>
                    <a:pt x="1485356" y="845168"/>
                  </a:cubicBezTo>
                  <a:cubicBezTo>
                    <a:pt x="1486255" y="839326"/>
                    <a:pt x="1489965" y="835451"/>
                    <a:pt x="1496203" y="836574"/>
                  </a:cubicBezTo>
                  <a:cubicBezTo>
                    <a:pt x="1501711" y="837585"/>
                    <a:pt x="1505252" y="841292"/>
                    <a:pt x="1505814" y="848594"/>
                  </a:cubicBezTo>
                  <a:close/>
                  <a:moveTo>
                    <a:pt x="1513120" y="1158355"/>
                  </a:moveTo>
                  <a:cubicBezTo>
                    <a:pt x="1508062" y="1159423"/>
                    <a:pt x="1506039" y="1155547"/>
                    <a:pt x="1504633" y="1151559"/>
                  </a:cubicBezTo>
                  <a:cubicBezTo>
                    <a:pt x="1504296" y="1148582"/>
                    <a:pt x="1505027" y="1145999"/>
                    <a:pt x="1508005" y="1146167"/>
                  </a:cubicBezTo>
                  <a:cubicBezTo>
                    <a:pt x="1511546" y="1146336"/>
                    <a:pt x="1513794" y="1149200"/>
                    <a:pt x="1515199" y="1152345"/>
                  </a:cubicBezTo>
                  <a:cubicBezTo>
                    <a:pt x="1516379" y="1154873"/>
                    <a:pt x="1515874" y="1157794"/>
                    <a:pt x="1513064" y="1158412"/>
                  </a:cubicBezTo>
                  <a:close/>
                  <a:moveTo>
                    <a:pt x="1523461" y="2414813"/>
                  </a:moveTo>
                  <a:cubicBezTo>
                    <a:pt x="1523517" y="2418745"/>
                    <a:pt x="1522056" y="2422002"/>
                    <a:pt x="1518290" y="2423126"/>
                  </a:cubicBezTo>
                  <a:cubicBezTo>
                    <a:pt x="1514469" y="2424249"/>
                    <a:pt x="1511265" y="2422452"/>
                    <a:pt x="1510422" y="2418351"/>
                  </a:cubicBezTo>
                  <a:cubicBezTo>
                    <a:pt x="1509579" y="2414251"/>
                    <a:pt x="1511939" y="2411443"/>
                    <a:pt x="1515593" y="2410319"/>
                  </a:cubicBezTo>
                  <a:cubicBezTo>
                    <a:pt x="1519415" y="2409140"/>
                    <a:pt x="1522337" y="2410488"/>
                    <a:pt x="1523461" y="2414813"/>
                  </a:cubicBezTo>
                  <a:close/>
                  <a:moveTo>
                    <a:pt x="1526608" y="3517260"/>
                  </a:moveTo>
                  <a:cubicBezTo>
                    <a:pt x="1529137" y="3517317"/>
                    <a:pt x="1531329" y="3518889"/>
                    <a:pt x="1531273" y="3522147"/>
                  </a:cubicBezTo>
                  <a:cubicBezTo>
                    <a:pt x="1530037" y="3524955"/>
                    <a:pt x="1527676" y="3525797"/>
                    <a:pt x="1525035" y="3525405"/>
                  </a:cubicBezTo>
                  <a:cubicBezTo>
                    <a:pt x="1521718" y="3524899"/>
                    <a:pt x="1517728" y="3523888"/>
                    <a:pt x="1519864" y="3519170"/>
                  </a:cubicBezTo>
                  <a:cubicBezTo>
                    <a:pt x="1520482" y="3517710"/>
                    <a:pt x="1524248" y="3517260"/>
                    <a:pt x="1526608" y="3517317"/>
                  </a:cubicBezTo>
                  <a:close/>
                  <a:moveTo>
                    <a:pt x="1528632" y="3369372"/>
                  </a:moveTo>
                  <a:cubicBezTo>
                    <a:pt x="1528632" y="3368811"/>
                    <a:pt x="1531610" y="3367631"/>
                    <a:pt x="1532734" y="3368024"/>
                  </a:cubicBezTo>
                  <a:cubicBezTo>
                    <a:pt x="1536837" y="3369429"/>
                    <a:pt x="1540434" y="3371844"/>
                    <a:pt x="1539816" y="3377123"/>
                  </a:cubicBezTo>
                  <a:cubicBezTo>
                    <a:pt x="1539703" y="3377854"/>
                    <a:pt x="1537174" y="3378303"/>
                    <a:pt x="1535544" y="3378977"/>
                  </a:cubicBezTo>
                  <a:cubicBezTo>
                    <a:pt x="1532172" y="3376618"/>
                    <a:pt x="1528294" y="3374484"/>
                    <a:pt x="1528632" y="3369372"/>
                  </a:cubicBezTo>
                  <a:close/>
                  <a:moveTo>
                    <a:pt x="1542850" y="1168016"/>
                  </a:moveTo>
                  <a:cubicBezTo>
                    <a:pt x="1542008" y="1169083"/>
                    <a:pt x="1540883" y="1169870"/>
                    <a:pt x="1539872" y="1170768"/>
                  </a:cubicBezTo>
                  <a:cubicBezTo>
                    <a:pt x="1539141" y="1169645"/>
                    <a:pt x="1538411" y="1168465"/>
                    <a:pt x="1537680" y="1167342"/>
                  </a:cubicBezTo>
                  <a:cubicBezTo>
                    <a:pt x="1539029" y="1166949"/>
                    <a:pt x="1540378" y="1166387"/>
                    <a:pt x="1541783" y="1166219"/>
                  </a:cubicBezTo>
                  <a:cubicBezTo>
                    <a:pt x="1542063" y="1166219"/>
                    <a:pt x="1543019" y="1167848"/>
                    <a:pt x="1542850" y="1168016"/>
                  </a:cubicBezTo>
                  <a:close/>
                  <a:moveTo>
                    <a:pt x="1556901" y="1297257"/>
                  </a:moveTo>
                  <a:cubicBezTo>
                    <a:pt x="1545604" y="1300289"/>
                    <a:pt x="1538635" y="1297200"/>
                    <a:pt x="1528744" y="1286079"/>
                  </a:cubicBezTo>
                  <a:cubicBezTo>
                    <a:pt x="1542907" y="1284282"/>
                    <a:pt x="1550606" y="1285967"/>
                    <a:pt x="1556901" y="1297257"/>
                  </a:cubicBezTo>
                  <a:close/>
                  <a:moveTo>
                    <a:pt x="1570389" y="1215084"/>
                  </a:moveTo>
                  <a:cubicBezTo>
                    <a:pt x="1550382" y="1208906"/>
                    <a:pt x="1549932" y="1208288"/>
                    <a:pt x="1554372" y="1190595"/>
                  </a:cubicBezTo>
                  <a:cubicBezTo>
                    <a:pt x="1562802" y="1196886"/>
                    <a:pt x="1565275" y="1206378"/>
                    <a:pt x="1570389" y="1215084"/>
                  </a:cubicBezTo>
                  <a:close/>
                  <a:moveTo>
                    <a:pt x="1558138" y="954076"/>
                  </a:moveTo>
                  <a:cubicBezTo>
                    <a:pt x="1558587" y="951941"/>
                    <a:pt x="1560666" y="949582"/>
                    <a:pt x="1562633" y="948515"/>
                  </a:cubicBezTo>
                  <a:cubicBezTo>
                    <a:pt x="1564994" y="947223"/>
                    <a:pt x="1567917" y="948234"/>
                    <a:pt x="1568366" y="951267"/>
                  </a:cubicBezTo>
                  <a:cubicBezTo>
                    <a:pt x="1568984" y="955255"/>
                    <a:pt x="1566455" y="957558"/>
                    <a:pt x="1562802" y="958513"/>
                  </a:cubicBezTo>
                  <a:cubicBezTo>
                    <a:pt x="1559880" y="958513"/>
                    <a:pt x="1557519" y="956940"/>
                    <a:pt x="1558081" y="954019"/>
                  </a:cubicBezTo>
                  <a:close/>
                  <a:moveTo>
                    <a:pt x="1569266" y="660266"/>
                  </a:moveTo>
                  <a:cubicBezTo>
                    <a:pt x="1570052" y="663355"/>
                    <a:pt x="1570951" y="667848"/>
                    <a:pt x="1566455" y="668354"/>
                  </a:cubicBezTo>
                  <a:cubicBezTo>
                    <a:pt x="1562633" y="668803"/>
                    <a:pt x="1561397" y="664871"/>
                    <a:pt x="1560666" y="661389"/>
                  </a:cubicBezTo>
                  <a:cubicBezTo>
                    <a:pt x="1560666" y="657794"/>
                    <a:pt x="1561060" y="653919"/>
                    <a:pt x="1565500" y="654312"/>
                  </a:cubicBezTo>
                  <a:cubicBezTo>
                    <a:pt x="1566961" y="654424"/>
                    <a:pt x="1568647" y="657963"/>
                    <a:pt x="1569266" y="660209"/>
                  </a:cubicBezTo>
                  <a:close/>
                  <a:moveTo>
                    <a:pt x="1581405" y="501369"/>
                  </a:moveTo>
                  <a:cubicBezTo>
                    <a:pt x="1580450" y="500358"/>
                    <a:pt x="1578876" y="499291"/>
                    <a:pt x="1578426" y="497887"/>
                  </a:cubicBezTo>
                  <a:cubicBezTo>
                    <a:pt x="1577752" y="495977"/>
                    <a:pt x="1579157" y="494404"/>
                    <a:pt x="1581011" y="495078"/>
                  </a:cubicBezTo>
                  <a:cubicBezTo>
                    <a:pt x="1582360" y="495528"/>
                    <a:pt x="1583822" y="497044"/>
                    <a:pt x="1584327" y="498448"/>
                  </a:cubicBezTo>
                  <a:cubicBezTo>
                    <a:pt x="1585002" y="500358"/>
                    <a:pt x="1583709" y="501481"/>
                    <a:pt x="1581405" y="501369"/>
                  </a:cubicBezTo>
                  <a:close/>
                  <a:moveTo>
                    <a:pt x="1593376" y="534901"/>
                  </a:moveTo>
                  <a:cubicBezTo>
                    <a:pt x="1582585" y="536754"/>
                    <a:pt x="1574604" y="534058"/>
                    <a:pt x="1567860" y="524678"/>
                  </a:cubicBezTo>
                  <a:cubicBezTo>
                    <a:pt x="1573593" y="521140"/>
                    <a:pt x="1577302" y="524566"/>
                    <a:pt x="1580955" y="525858"/>
                  </a:cubicBezTo>
                  <a:cubicBezTo>
                    <a:pt x="1585227" y="527374"/>
                    <a:pt x="1591859" y="525015"/>
                    <a:pt x="1593376" y="534901"/>
                  </a:cubicBezTo>
                  <a:close/>
                  <a:moveTo>
                    <a:pt x="1603885" y="810962"/>
                  </a:moveTo>
                  <a:cubicBezTo>
                    <a:pt x="1602874" y="814500"/>
                    <a:pt x="1600008" y="814444"/>
                    <a:pt x="1597479" y="814163"/>
                  </a:cubicBezTo>
                  <a:cubicBezTo>
                    <a:pt x="1594837" y="813939"/>
                    <a:pt x="1591802" y="812591"/>
                    <a:pt x="1594331" y="809389"/>
                  </a:cubicBezTo>
                  <a:cubicBezTo>
                    <a:pt x="1595624" y="807760"/>
                    <a:pt x="1598940" y="807480"/>
                    <a:pt x="1601356" y="807423"/>
                  </a:cubicBezTo>
                  <a:cubicBezTo>
                    <a:pt x="1602200" y="807423"/>
                    <a:pt x="1603155" y="809839"/>
                    <a:pt x="1603885" y="810906"/>
                  </a:cubicBezTo>
                  <a:close/>
                  <a:moveTo>
                    <a:pt x="1606359" y="1340337"/>
                  </a:moveTo>
                  <a:cubicBezTo>
                    <a:pt x="1606190" y="1341685"/>
                    <a:pt x="1602425" y="1342640"/>
                    <a:pt x="1600682" y="1343594"/>
                  </a:cubicBezTo>
                  <a:cubicBezTo>
                    <a:pt x="1596242" y="1342078"/>
                    <a:pt x="1590903" y="1342864"/>
                    <a:pt x="1591016" y="1336630"/>
                  </a:cubicBezTo>
                  <a:cubicBezTo>
                    <a:pt x="1591016" y="1335899"/>
                    <a:pt x="1595399" y="1334327"/>
                    <a:pt x="1597479" y="1334720"/>
                  </a:cubicBezTo>
                  <a:cubicBezTo>
                    <a:pt x="1600963" y="1335338"/>
                    <a:pt x="1607089" y="1333147"/>
                    <a:pt x="1606359" y="1340337"/>
                  </a:cubicBezTo>
                  <a:close/>
                  <a:moveTo>
                    <a:pt x="1612147" y="3485245"/>
                  </a:moveTo>
                  <a:cubicBezTo>
                    <a:pt x="1611922" y="3488222"/>
                    <a:pt x="1609731" y="3490075"/>
                    <a:pt x="1606864" y="3489289"/>
                  </a:cubicBezTo>
                  <a:cubicBezTo>
                    <a:pt x="1605684" y="3488952"/>
                    <a:pt x="1604054" y="3486762"/>
                    <a:pt x="1604110" y="3485526"/>
                  </a:cubicBezTo>
                  <a:cubicBezTo>
                    <a:pt x="1604279" y="3482549"/>
                    <a:pt x="1606415" y="3481032"/>
                    <a:pt x="1609450" y="3481313"/>
                  </a:cubicBezTo>
                  <a:cubicBezTo>
                    <a:pt x="1610405" y="3482605"/>
                    <a:pt x="1612260" y="3484010"/>
                    <a:pt x="1612147" y="3485245"/>
                  </a:cubicBezTo>
                  <a:close/>
                  <a:moveTo>
                    <a:pt x="1621196" y="767938"/>
                  </a:moveTo>
                  <a:cubicBezTo>
                    <a:pt x="1621252" y="768949"/>
                    <a:pt x="1619173" y="770185"/>
                    <a:pt x="1617992" y="771308"/>
                  </a:cubicBezTo>
                  <a:cubicBezTo>
                    <a:pt x="1616756" y="770634"/>
                    <a:pt x="1614620" y="770129"/>
                    <a:pt x="1614339" y="769061"/>
                  </a:cubicBezTo>
                  <a:cubicBezTo>
                    <a:pt x="1614002" y="767882"/>
                    <a:pt x="1614901" y="765354"/>
                    <a:pt x="1615969" y="764849"/>
                  </a:cubicBezTo>
                  <a:cubicBezTo>
                    <a:pt x="1618611" y="763613"/>
                    <a:pt x="1620971" y="764849"/>
                    <a:pt x="1621196" y="767882"/>
                  </a:cubicBezTo>
                  <a:close/>
                  <a:moveTo>
                    <a:pt x="1627659" y="696774"/>
                  </a:moveTo>
                  <a:cubicBezTo>
                    <a:pt x="1626872" y="699358"/>
                    <a:pt x="1625186" y="701324"/>
                    <a:pt x="1622151" y="701099"/>
                  </a:cubicBezTo>
                  <a:cubicBezTo>
                    <a:pt x="1619510" y="699246"/>
                    <a:pt x="1619735" y="696662"/>
                    <a:pt x="1620971" y="694303"/>
                  </a:cubicBezTo>
                  <a:cubicBezTo>
                    <a:pt x="1621702" y="692955"/>
                    <a:pt x="1623388" y="691158"/>
                    <a:pt x="1624624" y="691214"/>
                  </a:cubicBezTo>
                  <a:cubicBezTo>
                    <a:pt x="1627884" y="691326"/>
                    <a:pt x="1628502" y="694022"/>
                    <a:pt x="1627659" y="696774"/>
                  </a:cubicBezTo>
                  <a:close/>
                  <a:moveTo>
                    <a:pt x="1634909" y="1021701"/>
                  </a:moveTo>
                  <a:cubicBezTo>
                    <a:pt x="1627265" y="1020634"/>
                    <a:pt x="1622938" y="1015972"/>
                    <a:pt x="1621196" y="1004626"/>
                  </a:cubicBezTo>
                  <a:cubicBezTo>
                    <a:pt x="1639068" y="1014231"/>
                    <a:pt x="1641260" y="1017095"/>
                    <a:pt x="1634909" y="1021701"/>
                  </a:cubicBezTo>
                  <a:close/>
                  <a:moveTo>
                    <a:pt x="1646037" y="2809162"/>
                  </a:moveTo>
                  <a:cubicBezTo>
                    <a:pt x="1646318" y="2809892"/>
                    <a:pt x="1644857" y="2812307"/>
                    <a:pt x="1643902" y="2812532"/>
                  </a:cubicBezTo>
                  <a:cubicBezTo>
                    <a:pt x="1640585" y="2813206"/>
                    <a:pt x="1637606" y="2812139"/>
                    <a:pt x="1635639" y="2808937"/>
                  </a:cubicBezTo>
                  <a:cubicBezTo>
                    <a:pt x="1636426" y="2807758"/>
                    <a:pt x="1637044" y="2805792"/>
                    <a:pt x="1638000" y="2805623"/>
                  </a:cubicBezTo>
                  <a:cubicBezTo>
                    <a:pt x="1641316" y="2804949"/>
                    <a:pt x="1644576" y="2805623"/>
                    <a:pt x="1646037" y="2809218"/>
                  </a:cubicBezTo>
                  <a:close/>
                  <a:moveTo>
                    <a:pt x="1645587" y="1117915"/>
                  </a:moveTo>
                  <a:cubicBezTo>
                    <a:pt x="1647667" y="1117690"/>
                    <a:pt x="1648454" y="1119488"/>
                    <a:pt x="1647217" y="1121341"/>
                  </a:cubicBezTo>
                  <a:cubicBezTo>
                    <a:pt x="1646374" y="1122577"/>
                    <a:pt x="1644744" y="1123195"/>
                    <a:pt x="1643508" y="1124150"/>
                  </a:cubicBezTo>
                  <a:cubicBezTo>
                    <a:pt x="1641372" y="1123756"/>
                    <a:pt x="1640585" y="1122408"/>
                    <a:pt x="1641878" y="1120555"/>
                  </a:cubicBezTo>
                  <a:cubicBezTo>
                    <a:pt x="1642721" y="1119319"/>
                    <a:pt x="1644295" y="1118083"/>
                    <a:pt x="1645644" y="1117915"/>
                  </a:cubicBezTo>
                  <a:close/>
                  <a:moveTo>
                    <a:pt x="1649634" y="514119"/>
                  </a:moveTo>
                  <a:cubicBezTo>
                    <a:pt x="1649746" y="515186"/>
                    <a:pt x="1647948" y="516422"/>
                    <a:pt x="1647049" y="517601"/>
                  </a:cubicBezTo>
                  <a:cubicBezTo>
                    <a:pt x="1645756" y="516815"/>
                    <a:pt x="1643677" y="516309"/>
                    <a:pt x="1643283" y="515186"/>
                  </a:cubicBezTo>
                  <a:cubicBezTo>
                    <a:pt x="1642384" y="512434"/>
                    <a:pt x="1643564" y="510131"/>
                    <a:pt x="1646712" y="510693"/>
                  </a:cubicBezTo>
                  <a:cubicBezTo>
                    <a:pt x="1647892" y="510917"/>
                    <a:pt x="1649466" y="512827"/>
                    <a:pt x="1649634" y="514063"/>
                  </a:cubicBezTo>
                  <a:close/>
                  <a:moveTo>
                    <a:pt x="1654411" y="1164758"/>
                  </a:moveTo>
                  <a:cubicBezTo>
                    <a:pt x="1653849" y="1166219"/>
                    <a:pt x="1653568" y="1168746"/>
                    <a:pt x="1652669" y="1169027"/>
                  </a:cubicBezTo>
                  <a:cubicBezTo>
                    <a:pt x="1647835" y="1170431"/>
                    <a:pt x="1644913" y="1167230"/>
                    <a:pt x="1642777" y="1163410"/>
                  </a:cubicBezTo>
                  <a:cubicBezTo>
                    <a:pt x="1641428" y="1161051"/>
                    <a:pt x="1641878" y="1158131"/>
                    <a:pt x="1645025" y="1157962"/>
                  </a:cubicBezTo>
                  <a:cubicBezTo>
                    <a:pt x="1649522" y="1157737"/>
                    <a:pt x="1652612" y="1160546"/>
                    <a:pt x="1654355" y="1164758"/>
                  </a:cubicBezTo>
                  <a:close/>
                  <a:moveTo>
                    <a:pt x="1655366" y="2990582"/>
                  </a:moveTo>
                  <a:cubicBezTo>
                    <a:pt x="1654636" y="2990245"/>
                    <a:pt x="1653568" y="2990076"/>
                    <a:pt x="1653343" y="2989514"/>
                  </a:cubicBezTo>
                  <a:cubicBezTo>
                    <a:pt x="1652500" y="2987717"/>
                    <a:pt x="1653287" y="2986313"/>
                    <a:pt x="1655310" y="2985976"/>
                  </a:cubicBezTo>
                  <a:cubicBezTo>
                    <a:pt x="1655928" y="2985864"/>
                    <a:pt x="1657053" y="2986425"/>
                    <a:pt x="1657333" y="2986987"/>
                  </a:cubicBezTo>
                  <a:cubicBezTo>
                    <a:pt x="1658176" y="2988784"/>
                    <a:pt x="1657333" y="2990020"/>
                    <a:pt x="1655366" y="2990582"/>
                  </a:cubicBezTo>
                  <a:close/>
                  <a:moveTo>
                    <a:pt x="1658907" y="3528213"/>
                  </a:moveTo>
                  <a:cubicBezTo>
                    <a:pt x="1660425" y="3530628"/>
                    <a:pt x="1659750" y="3533212"/>
                    <a:pt x="1657053" y="3534223"/>
                  </a:cubicBezTo>
                  <a:cubicBezTo>
                    <a:pt x="1654523" y="3535178"/>
                    <a:pt x="1652500" y="3533717"/>
                    <a:pt x="1651376" y="3531190"/>
                  </a:cubicBezTo>
                  <a:cubicBezTo>
                    <a:pt x="1650927" y="3528325"/>
                    <a:pt x="1652107" y="3526247"/>
                    <a:pt x="1654861" y="3526079"/>
                  </a:cubicBezTo>
                  <a:cubicBezTo>
                    <a:pt x="1656209" y="3526022"/>
                    <a:pt x="1658120" y="3527090"/>
                    <a:pt x="1658851" y="3528213"/>
                  </a:cubicBezTo>
                  <a:close/>
                  <a:moveTo>
                    <a:pt x="1663291" y="3177281"/>
                  </a:moveTo>
                  <a:cubicBezTo>
                    <a:pt x="1668349" y="3175596"/>
                    <a:pt x="1668630" y="3180370"/>
                    <a:pt x="1668799" y="3183853"/>
                  </a:cubicBezTo>
                  <a:cubicBezTo>
                    <a:pt x="1669024" y="3187447"/>
                    <a:pt x="1668967" y="3192109"/>
                    <a:pt x="1665370" y="3193289"/>
                  </a:cubicBezTo>
                  <a:cubicBezTo>
                    <a:pt x="1660425" y="3194917"/>
                    <a:pt x="1660256" y="3190143"/>
                    <a:pt x="1659638" y="3186829"/>
                  </a:cubicBezTo>
                  <a:cubicBezTo>
                    <a:pt x="1659750" y="3183010"/>
                    <a:pt x="1659750" y="3178460"/>
                    <a:pt x="1663347" y="3177281"/>
                  </a:cubicBezTo>
                  <a:close/>
                  <a:moveTo>
                    <a:pt x="1666888" y="648358"/>
                  </a:moveTo>
                  <a:cubicBezTo>
                    <a:pt x="1667000" y="649032"/>
                    <a:pt x="1666438" y="650212"/>
                    <a:pt x="1665876" y="650436"/>
                  </a:cubicBezTo>
                  <a:cubicBezTo>
                    <a:pt x="1664134" y="651279"/>
                    <a:pt x="1662897" y="650436"/>
                    <a:pt x="1662392" y="648414"/>
                  </a:cubicBezTo>
                  <a:cubicBezTo>
                    <a:pt x="1662729" y="647684"/>
                    <a:pt x="1662897" y="646561"/>
                    <a:pt x="1663460" y="646280"/>
                  </a:cubicBezTo>
                  <a:cubicBezTo>
                    <a:pt x="1665202" y="645438"/>
                    <a:pt x="1666550" y="646224"/>
                    <a:pt x="1666888" y="648358"/>
                  </a:cubicBezTo>
                  <a:close/>
                  <a:moveTo>
                    <a:pt x="1683748" y="672791"/>
                  </a:moveTo>
                  <a:cubicBezTo>
                    <a:pt x="1683580" y="679587"/>
                    <a:pt x="1678353" y="681272"/>
                    <a:pt x="1672789" y="681385"/>
                  </a:cubicBezTo>
                  <a:cubicBezTo>
                    <a:pt x="1668124" y="680373"/>
                    <a:pt x="1663628" y="678464"/>
                    <a:pt x="1663628" y="673184"/>
                  </a:cubicBezTo>
                  <a:cubicBezTo>
                    <a:pt x="1663628" y="666107"/>
                    <a:pt x="1668967" y="664478"/>
                    <a:pt x="1674644" y="665040"/>
                  </a:cubicBezTo>
                  <a:cubicBezTo>
                    <a:pt x="1679083" y="665489"/>
                    <a:pt x="1683917" y="667287"/>
                    <a:pt x="1683805" y="672735"/>
                  </a:cubicBezTo>
                  <a:close/>
                  <a:moveTo>
                    <a:pt x="1707859" y="573038"/>
                  </a:moveTo>
                  <a:cubicBezTo>
                    <a:pt x="1708758" y="572757"/>
                    <a:pt x="1710388" y="575004"/>
                    <a:pt x="1714659" y="578430"/>
                  </a:cubicBezTo>
                  <a:cubicBezTo>
                    <a:pt x="1704880" y="585732"/>
                    <a:pt x="1697012" y="586181"/>
                    <a:pt x="1688751" y="581351"/>
                  </a:cubicBezTo>
                  <a:cubicBezTo>
                    <a:pt x="1687570" y="580677"/>
                    <a:pt x="1686334" y="577588"/>
                    <a:pt x="1686839" y="576689"/>
                  </a:cubicBezTo>
                  <a:cubicBezTo>
                    <a:pt x="1692291" y="567365"/>
                    <a:pt x="1700946" y="575229"/>
                    <a:pt x="1707859" y="572982"/>
                  </a:cubicBezTo>
                  <a:close/>
                  <a:moveTo>
                    <a:pt x="1723314" y="414198"/>
                  </a:moveTo>
                  <a:cubicBezTo>
                    <a:pt x="1722247" y="421893"/>
                    <a:pt x="1721909" y="430936"/>
                    <a:pt x="1711568" y="431666"/>
                  </a:cubicBezTo>
                  <a:cubicBezTo>
                    <a:pt x="1705217" y="432115"/>
                    <a:pt x="1703138" y="426891"/>
                    <a:pt x="1702351" y="421275"/>
                  </a:cubicBezTo>
                  <a:cubicBezTo>
                    <a:pt x="1702351" y="413187"/>
                    <a:pt x="1709714" y="406278"/>
                    <a:pt x="1717582" y="407233"/>
                  </a:cubicBezTo>
                  <a:cubicBezTo>
                    <a:pt x="1721628" y="407682"/>
                    <a:pt x="1723877" y="410322"/>
                    <a:pt x="1723314" y="414198"/>
                  </a:cubicBezTo>
                  <a:close/>
                  <a:moveTo>
                    <a:pt x="1726743" y="802256"/>
                  </a:moveTo>
                  <a:cubicBezTo>
                    <a:pt x="1721403" y="804840"/>
                    <a:pt x="1718762" y="800178"/>
                    <a:pt x="1717245" y="796134"/>
                  </a:cubicBezTo>
                  <a:cubicBezTo>
                    <a:pt x="1712411" y="783159"/>
                    <a:pt x="1704093" y="771027"/>
                    <a:pt x="1708027" y="753840"/>
                  </a:cubicBezTo>
                  <a:cubicBezTo>
                    <a:pt x="1714716" y="758165"/>
                    <a:pt x="1715053" y="764006"/>
                    <a:pt x="1717301" y="768556"/>
                  </a:cubicBezTo>
                  <a:cubicBezTo>
                    <a:pt x="1721179" y="776419"/>
                    <a:pt x="1729497" y="781362"/>
                    <a:pt x="1730902" y="790742"/>
                  </a:cubicBezTo>
                  <a:cubicBezTo>
                    <a:pt x="1731576" y="795291"/>
                    <a:pt x="1731126" y="800178"/>
                    <a:pt x="1726799" y="802256"/>
                  </a:cubicBezTo>
                  <a:close/>
                  <a:moveTo>
                    <a:pt x="1726069" y="1996817"/>
                  </a:moveTo>
                  <a:cubicBezTo>
                    <a:pt x="1719886" y="1997267"/>
                    <a:pt x="1716570" y="1993391"/>
                    <a:pt x="1715671" y="1987381"/>
                  </a:cubicBezTo>
                  <a:cubicBezTo>
                    <a:pt x="1716121" y="1981652"/>
                    <a:pt x="1719605" y="1979518"/>
                    <a:pt x="1724438" y="1979967"/>
                  </a:cubicBezTo>
                  <a:cubicBezTo>
                    <a:pt x="1729047" y="1980361"/>
                    <a:pt x="1732813" y="1982888"/>
                    <a:pt x="1733543" y="1987943"/>
                  </a:cubicBezTo>
                  <a:cubicBezTo>
                    <a:pt x="1734274" y="1993391"/>
                    <a:pt x="1730958" y="1996480"/>
                    <a:pt x="1726124" y="1996817"/>
                  </a:cubicBezTo>
                  <a:close/>
                  <a:moveTo>
                    <a:pt x="1736353" y="2852579"/>
                  </a:moveTo>
                  <a:cubicBezTo>
                    <a:pt x="1736297" y="2853646"/>
                    <a:pt x="1734554" y="2854545"/>
                    <a:pt x="1733712" y="2855387"/>
                  </a:cubicBezTo>
                  <a:cubicBezTo>
                    <a:pt x="1730733" y="2854376"/>
                    <a:pt x="1730396" y="2851905"/>
                    <a:pt x="1730958" y="2849434"/>
                  </a:cubicBezTo>
                  <a:cubicBezTo>
                    <a:pt x="1731407" y="2847355"/>
                    <a:pt x="1733206" y="2846794"/>
                    <a:pt x="1734611" y="2848254"/>
                  </a:cubicBezTo>
                  <a:cubicBezTo>
                    <a:pt x="1735623" y="2849322"/>
                    <a:pt x="1736466" y="2851175"/>
                    <a:pt x="1736353" y="2852579"/>
                  </a:cubicBezTo>
                  <a:close/>
                  <a:moveTo>
                    <a:pt x="1742592" y="3711991"/>
                  </a:moveTo>
                  <a:cubicBezTo>
                    <a:pt x="1743210" y="3712890"/>
                    <a:pt x="1742310" y="3714969"/>
                    <a:pt x="1742142" y="3716316"/>
                  </a:cubicBezTo>
                  <a:cubicBezTo>
                    <a:pt x="1740625" y="3716316"/>
                    <a:pt x="1738658" y="3716934"/>
                    <a:pt x="1737815" y="3716148"/>
                  </a:cubicBezTo>
                  <a:cubicBezTo>
                    <a:pt x="1736859" y="3715305"/>
                    <a:pt x="1736128" y="3712665"/>
                    <a:pt x="1736690" y="3711823"/>
                  </a:cubicBezTo>
                  <a:cubicBezTo>
                    <a:pt x="1738376" y="3709296"/>
                    <a:pt x="1740961" y="3709633"/>
                    <a:pt x="1742592" y="3711935"/>
                  </a:cubicBezTo>
                  <a:close/>
                  <a:moveTo>
                    <a:pt x="1742760" y="2070509"/>
                  </a:moveTo>
                  <a:cubicBezTo>
                    <a:pt x="1742086" y="2069273"/>
                    <a:pt x="1741187" y="2068093"/>
                    <a:pt x="1740793" y="2066802"/>
                  </a:cubicBezTo>
                  <a:cubicBezTo>
                    <a:pt x="1740681" y="2066409"/>
                    <a:pt x="1741973" y="2064948"/>
                    <a:pt x="1742086" y="2065060"/>
                  </a:cubicBezTo>
                  <a:cubicBezTo>
                    <a:pt x="1743322" y="2065734"/>
                    <a:pt x="1744446" y="2066577"/>
                    <a:pt x="1745570" y="2067419"/>
                  </a:cubicBezTo>
                  <a:cubicBezTo>
                    <a:pt x="1744615" y="2068487"/>
                    <a:pt x="1743715" y="2069498"/>
                    <a:pt x="1742760" y="2070565"/>
                  </a:cubicBezTo>
                  <a:close/>
                  <a:moveTo>
                    <a:pt x="1747875" y="386957"/>
                  </a:moveTo>
                  <a:cubicBezTo>
                    <a:pt x="1747425" y="387350"/>
                    <a:pt x="1746357" y="387013"/>
                    <a:pt x="1745570" y="386957"/>
                  </a:cubicBezTo>
                  <a:cubicBezTo>
                    <a:pt x="1743828" y="385833"/>
                    <a:pt x="1743603" y="384373"/>
                    <a:pt x="1745120" y="382969"/>
                  </a:cubicBezTo>
                  <a:cubicBezTo>
                    <a:pt x="1745570" y="382576"/>
                    <a:pt x="1746807" y="382632"/>
                    <a:pt x="1747425" y="382969"/>
                  </a:cubicBezTo>
                  <a:cubicBezTo>
                    <a:pt x="1749224" y="383980"/>
                    <a:pt x="1749392" y="385496"/>
                    <a:pt x="1747875" y="386900"/>
                  </a:cubicBezTo>
                  <a:close/>
                  <a:moveTo>
                    <a:pt x="1753439" y="2027372"/>
                  </a:moveTo>
                  <a:cubicBezTo>
                    <a:pt x="1753439" y="2032203"/>
                    <a:pt x="1751303" y="2034056"/>
                    <a:pt x="1748493" y="2034112"/>
                  </a:cubicBezTo>
                  <a:cubicBezTo>
                    <a:pt x="1743210" y="2034225"/>
                    <a:pt x="1740512" y="2030686"/>
                    <a:pt x="1740287" y="2025519"/>
                  </a:cubicBezTo>
                  <a:cubicBezTo>
                    <a:pt x="1740175" y="2022486"/>
                    <a:pt x="1742086" y="2020071"/>
                    <a:pt x="1745120" y="2020239"/>
                  </a:cubicBezTo>
                  <a:cubicBezTo>
                    <a:pt x="1750179" y="2020464"/>
                    <a:pt x="1752932" y="2023722"/>
                    <a:pt x="1753439" y="2027316"/>
                  </a:cubicBezTo>
                  <a:close/>
                  <a:moveTo>
                    <a:pt x="1753832" y="1277542"/>
                  </a:moveTo>
                  <a:cubicBezTo>
                    <a:pt x="1753101" y="1277373"/>
                    <a:pt x="1751696" y="1277205"/>
                    <a:pt x="1751640" y="1276980"/>
                  </a:cubicBezTo>
                  <a:cubicBezTo>
                    <a:pt x="1751584" y="1275576"/>
                    <a:pt x="1751809" y="1274116"/>
                    <a:pt x="1751921" y="1272711"/>
                  </a:cubicBezTo>
                  <a:cubicBezTo>
                    <a:pt x="1752652" y="1272880"/>
                    <a:pt x="1753663" y="1272880"/>
                    <a:pt x="1754169" y="1273329"/>
                  </a:cubicBezTo>
                  <a:cubicBezTo>
                    <a:pt x="1755574" y="1274734"/>
                    <a:pt x="1755349" y="1276250"/>
                    <a:pt x="1753832" y="1277542"/>
                  </a:cubicBezTo>
                  <a:close/>
                  <a:moveTo>
                    <a:pt x="1758047" y="1609770"/>
                  </a:moveTo>
                  <a:cubicBezTo>
                    <a:pt x="1757598" y="1611174"/>
                    <a:pt x="1756136" y="1612635"/>
                    <a:pt x="1754788" y="1613140"/>
                  </a:cubicBezTo>
                  <a:cubicBezTo>
                    <a:pt x="1752932" y="1613814"/>
                    <a:pt x="1751527" y="1612298"/>
                    <a:pt x="1752146" y="1610388"/>
                  </a:cubicBezTo>
                  <a:cubicBezTo>
                    <a:pt x="1752596" y="1608984"/>
                    <a:pt x="1754225" y="1608029"/>
                    <a:pt x="1755237" y="1606906"/>
                  </a:cubicBezTo>
                  <a:cubicBezTo>
                    <a:pt x="1757373" y="1606737"/>
                    <a:pt x="1758665" y="1607860"/>
                    <a:pt x="1758047" y="1609770"/>
                  </a:cubicBezTo>
                  <a:close/>
                  <a:moveTo>
                    <a:pt x="1763892" y="1939021"/>
                  </a:moveTo>
                  <a:cubicBezTo>
                    <a:pt x="1765129" y="1942167"/>
                    <a:pt x="1766252" y="1945481"/>
                    <a:pt x="1763611" y="1948514"/>
                  </a:cubicBezTo>
                  <a:cubicBezTo>
                    <a:pt x="1760295" y="1949637"/>
                    <a:pt x="1759227" y="1947110"/>
                    <a:pt x="1758328" y="1944807"/>
                  </a:cubicBezTo>
                  <a:cubicBezTo>
                    <a:pt x="1757148" y="1941661"/>
                    <a:pt x="1755462" y="1937786"/>
                    <a:pt x="1758665" y="1935427"/>
                  </a:cubicBezTo>
                  <a:cubicBezTo>
                    <a:pt x="1761250" y="1933573"/>
                    <a:pt x="1763049" y="1936663"/>
                    <a:pt x="1763949" y="1938965"/>
                  </a:cubicBezTo>
                  <a:close/>
                  <a:moveTo>
                    <a:pt x="1766534" y="1317252"/>
                  </a:moveTo>
                  <a:cubicBezTo>
                    <a:pt x="1765690" y="1318319"/>
                    <a:pt x="1764847" y="1319386"/>
                    <a:pt x="1764005" y="1320510"/>
                  </a:cubicBezTo>
                  <a:cubicBezTo>
                    <a:pt x="1762093" y="1320229"/>
                    <a:pt x="1761250" y="1319049"/>
                    <a:pt x="1761757" y="1317084"/>
                  </a:cubicBezTo>
                  <a:cubicBezTo>
                    <a:pt x="1761925" y="1316409"/>
                    <a:pt x="1762824" y="1315230"/>
                    <a:pt x="1762993" y="1315286"/>
                  </a:cubicBezTo>
                  <a:cubicBezTo>
                    <a:pt x="1764229" y="1315792"/>
                    <a:pt x="1765354" y="1316578"/>
                    <a:pt x="1766477" y="1317308"/>
                  </a:cubicBezTo>
                  <a:close/>
                  <a:moveTo>
                    <a:pt x="1770917" y="1806018"/>
                  </a:moveTo>
                  <a:cubicBezTo>
                    <a:pt x="1771592" y="1807928"/>
                    <a:pt x="1770131" y="1809500"/>
                    <a:pt x="1768275" y="1808826"/>
                  </a:cubicBezTo>
                  <a:cubicBezTo>
                    <a:pt x="1766927" y="1808321"/>
                    <a:pt x="1765972" y="1806580"/>
                    <a:pt x="1764791" y="1805288"/>
                  </a:cubicBezTo>
                  <a:cubicBezTo>
                    <a:pt x="1764623" y="1803322"/>
                    <a:pt x="1765690" y="1801918"/>
                    <a:pt x="1767601" y="1802592"/>
                  </a:cubicBezTo>
                  <a:cubicBezTo>
                    <a:pt x="1768951" y="1803041"/>
                    <a:pt x="1770411" y="1804614"/>
                    <a:pt x="1770917" y="1806018"/>
                  </a:cubicBezTo>
                  <a:close/>
                  <a:moveTo>
                    <a:pt x="1775245" y="1123869"/>
                  </a:moveTo>
                  <a:cubicBezTo>
                    <a:pt x="1774964" y="1124655"/>
                    <a:pt x="1774683" y="1125385"/>
                    <a:pt x="1774346" y="1126115"/>
                  </a:cubicBezTo>
                  <a:cubicBezTo>
                    <a:pt x="1773053" y="1125498"/>
                    <a:pt x="1771704" y="1124936"/>
                    <a:pt x="1770524" y="1124206"/>
                  </a:cubicBezTo>
                  <a:cubicBezTo>
                    <a:pt x="1770411" y="1124150"/>
                    <a:pt x="1771086" y="1122802"/>
                    <a:pt x="1771367" y="1122071"/>
                  </a:cubicBezTo>
                  <a:cubicBezTo>
                    <a:pt x="1772659" y="1122689"/>
                    <a:pt x="1773952" y="1123251"/>
                    <a:pt x="1775245" y="1123869"/>
                  </a:cubicBezTo>
                  <a:close/>
                  <a:moveTo>
                    <a:pt x="1785136" y="1057535"/>
                  </a:moveTo>
                  <a:cubicBezTo>
                    <a:pt x="1787104" y="1058603"/>
                    <a:pt x="1789183" y="1060962"/>
                    <a:pt x="1789689" y="1063152"/>
                  </a:cubicBezTo>
                  <a:cubicBezTo>
                    <a:pt x="1790363" y="1066073"/>
                    <a:pt x="1787946" y="1067983"/>
                    <a:pt x="1785080" y="1067533"/>
                  </a:cubicBezTo>
                  <a:cubicBezTo>
                    <a:pt x="1781371" y="1066972"/>
                    <a:pt x="1779123" y="1064612"/>
                    <a:pt x="1779291" y="1060456"/>
                  </a:cubicBezTo>
                  <a:cubicBezTo>
                    <a:pt x="1780359" y="1057535"/>
                    <a:pt x="1782776" y="1056244"/>
                    <a:pt x="1785136" y="1057535"/>
                  </a:cubicBezTo>
                  <a:close/>
                  <a:moveTo>
                    <a:pt x="1786317" y="857918"/>
                  </a:moveTo>
                  <a:cubicBezTo>
                    <a:pt x="1786317" y="857918"/>
                    <a:pt x="1786879" y="856513"/>
                    <a:pt x="1787160" y="855783"/>
                  </a:cubicBezTo>
                  <a:cubicBezTo>
                    <a:pt x="1788452" y="856401"/>
                    <a:pt x="1789745" y="856963"/>
                    <a:pt x="1791037" y="857581"/>
                  </a:cubicBezTo>
                  <a:lnTo>
                    <a:pt x="1790138" y="859827"/>
                  </a:lnTo>
                  <a:cubicBezTo>
                    <a:pt x="1788845" y="859209"/>
                    <a:pt x="1787497" y="858648"/>
                    <a:pt x="1786317" y="857918"/>
                  </a:cubicBezTo>
                  <a:close/>
                  <a:moveTo>
                    <a:pt x="1792386" y="316692"/>
                  </a:moveTo>
                  <a:cubicBezTo>
                    <a:pt x="1792386" y="321129"/>
                    <a:pt x="1790532" y="323095"/>
                    <a:pt x="1787778" y="323376"/>
                  </a:cubicBezTo>
                  <a:cubicBezTo>
                    <a:pt x="1783956" y="323769"/>
                    <a:pt x="1780584" y="322140"/>
                    <a:pt x="1781652" y="317590"/>
                  </a:cubicBezTo>
                  <a:cubicBezTo>
                    <a:pt x="1782045" y="315793"/>
                    <a:pt x="1785249" y="313996"/>
                    <a:pt x="1787440" y="313546"/>
                  </a:cubicBezTo>
                  <a:cubicBezTo>
                    <a:pt x="1790138" y="312985"/>
                    <a:pt x="1792161" y="314894"/>
                    <a:pt x="1792386" y="316748"/>
                  </a:cubicBezTo>
                  <a:close/>
                  <a:moveTo>
                    <a:pt x="1793117" y="1789112"/>
                  </a:moveTo>
                  <a:cubicBezTo>
                    <a:pt x="1793566" y="1791246"/>
                    <a:pt x="1792499" y="1792369"/>
                    <a:pt x="1790419" y="1792032"/>
                  </a:cubicBezTo>
                  <a:cubicBezTo>
                    <a:pt x="1789801" y="1791920"/>
                    <a:pt x="1789351" y="1790797"/>
                    <a:pt x="1788845" y="1790179"/>
                  </a:cubicBezTo>
                  <a:cubicBezTo>
                    <a:pt x="1788565" y="1788044"/>
                    <a:pt x="1789520" y="1786921"/>
                    <a:pt x="1791599" y="1787258"/>
                  </a:cubicBezTo>
                  <a:cubicBezTo>
                    <a:pt x="1792217" y="1787370"/>
                    <a:pt x="1792948" y="1788382"/>
                    <a:pt x="1793117" y="1789112"/>
                  </a:cubicBezTo>
                  <a:close/>
                  <a:moveTo>
                    <a:pt x="1800536" y="1196830"/>
                  </a:moveTo>
                  <a:cubicBezTo>
                    <a:pt x="1800367" y="1199526"/>
                    <a:pt x="1798625" y="1201267"/>
                    <a:pt x="1795702" y="1201155"/>
                  </a:cubicBezTo>
                  <a:cubicBezTo>
                    <a:pt x="1794803" y="1199919"/>
                    <a:pt x="1793117" y="1198627"/>
                    <a:pt x="1793173" y="1197448"/>
                  </a:cubicBezTo>
                  <a:cubicBezTo>
                    <a:pt x="1793286" y="1194695"/>
                    <a:pt x="1795253" y="1192786"/>
                    <a:pt x="1798006" y="1193347"/>
                  </a:cubicBezTo>
                  <a:cubicBezTo>
                    <a:pt x="1799075" y="1193572"/>
                    <a:pt x="1800591" y="1195706"/>
                    <a:pt x="1800536" y="1196830"/>
                  </a:cubicBezTo>
                  <a:close/>
                  <a:moveTo>
                    <a:pt x="1803683" y="4029785"/>
                  </a:moveTo>
                  <a:cubicBezTo>
                    <a:pt x="1803908" y="4031807"/>
                    <a:pt x="1802840" y="4032986"/>
                    <a:pt x="1800873" y="4032762"/>
                  </a:cubicBezTo>
                  <a:cubicBezTo>
                    <a:pt x="1800311" y="4032762"/>
                    <a:pt x="1799917" y="4031582"/>
                    <a:pt x="1799243" y="4030740"/>
                  </a:cubicBezTo>
                  <a:cubicBezTo>
                    <a:pt x="1800255" y="4029785"/>
                    <a:pt x="1801267" y="4028830"/>
                    <a:pt x="1802334" y="4027875"/>
                  </a:cubicBezTo>
                  <a:cubicBezTo>
                    <a:pt x="1802840" y="4028493"/>
                    <a:pt x="1803627" y="4029111"/>
                    <a:pt x="1803683" y="4029785"/>
                  </a:cubicBezTo>
                  <a:close/>
                  <a:moveTo>
                    <a:pt x="1803852" y="4590108"/>
                  </a:moveTo>
                  <a:cubicBezTo>
                    <a:pt x="1804582" y="4582188"/>
                    <a:pt x="1808741" y="4576571"/>
                    <a:pt x="1816328" y="4574886"/>
                  </a:cubicBezTo>
                  <a:cubicBezTo>
                    <a:pt x="1820375" y="4573988"/>
                    <a:pt x="1822286" y="4577302"/>
                    <a:pt x="1822567" y="4583031"/>
                  </a:cubicBezTo>
                  <a:cubicBezTo>
                    <a:pt x="1819644" y="4588760"/>
                    <a:pt x="1817846" y="4597578"/>
                    <a:pt x="1808347" y="4598364"/>
                  </a:cubicBezTo>
                  <a:cubicBezTo>
                    <a:pt x="1804188" y="4598701"/>
                    <a:pt x="1803514" y="4593702"/>
                    <a:pt x="1803852" y="4590108"/>
                  </a:cubicBezTo>
                  <a:close/>
                  <a:moveTo>
                    <a:pt x="1804751" y="4557475"/>
                  </a:moveTo>
                  <a:cubicBezTo>
                    <a:pt x="1804695" y="4556688"/>
                    <a:pt x="1807055" y="4554947"/>
                    <a:pt x="1808347" y="4554891"/>
                  </a:cubicBezTo>
                  <a:cubicBezTo>
                    <a:pt x="1811720" y="4554722"/>
                    <a:pt x="1815429" y="4555003"/>
                    <a:pt x="1815766" y="4559665"/>
                  </a:cubicBezTo>
                  <a:cubicBezTo>
                    <a:pt x="1815823" y="4560564"/>
                    <a:pt x="1813462" y="4561575"/>
                    <a:pt x="1812057" y="4562698"/>
                  </a:cubicBezTo>
                  <a:cubicBezTo>
                    <a:pt x="1808854" y="4562136"/>
                    <a:pt x="1805200" y="4562024"/>
                    <a:pt x="1804695" y="4557531"/>
                  </a:cubicBezTo>
                  <a:close/>
                  <a:moveTo>
                    <a:pt x="1810933" y="576184"/>
                  </a:moveTo>
                  <a:cubicBezTo>
                    <a:pt x="1812338" y="578767"/>
                    <a:pt x="1811270" y="581182"/>
                    <a:pt x="1808236" y="581351"/>
                  </a:cubicBezTo>
                  <a:cubicBezTo>
                    <a:pt x="1807111" y="581407"/>
                    <a:pt x="1805931" y="579441"/>
                    <a:pt x="1804751" y="578430"/>
                  </a:cubicBezTo>
                  <a:cubicBezTo>
                    <a:pt x="1805425" y="577082"/>
                    <a:pt x="1805875" y="574948"/>
                    <a:pt x="1806830" y="574667"/>
                  </a:cubicBezTo>
                  <a:cubicBezTo>
                    <a:pt x="1808010" y="574330"/>
                    <a:pt x="1810371" y="575116"/>
                    <a:pt x="1810933" y="576184"/>
                  </a:cubicBezTo>
                  <a:close/>
                  <a:moveTo>
                    <a:pt x="1838022" y="549223"/>
                  </a:moveTo>
                  <a:cubicBezTo>
                    <a:pt x="1837853" y="551976"/>
                    <a:pt x="1838022" y="553043"/>
                    <a:pt x="1837685" y="553717"/>
                  </a:cubicBezTo>
                  <a:cubicBezTo>
                    <a:pt x="1831840" y="563658"/>
                    <a:pt x="1823635" y="566523"/>
                    <a:pt x="1813293" y="561805"/>
                  </a:cubicBezTo>
                  <a:cubicBezTo>
                    <a:pt x="1810652" y="560569"/>
                    <a:pt x="1809584" y="557424"/>
                    <a:pt x="1811046" y="554952"/>
                  </a:cubicBezTo>
                  <a:cubicBezTo>
                    <a:pt x="1815935" y="546752"/>
                    <a:pt x="1824702" y="548437"/>
                    <a:pt x="1832178" y="547089"/>
                  </a:cubicBezTo>
                  <a:cubicBezTo>
                    <a:pt x="1833638" y="546808"/>
                    <a:pt x="1835324" y="548212"/>
                    <a:pt x="1838078" y="549223"/>
                  </a:cubicBezTo>
                  <a:close/>
                  <a:moveTo>
                    <a:pt x="1846003" y="1300514"/>
                  </a:moveTo>
                  <a:cubicBezTo>
                    <a:pt x="1845834" y="1301750"/>
                    <a:pt x="1844092" y="1302761"/>
                    <a:pt x="1843249" y="1303716"/>
                  </a:cubicBezTo>
                  <a:cubicBezTo>
                    <a:pt x="1839933" y="1303547"/>
                    <a:pt x="1839146" y="1301076"/>
                    <a:pt x="1839427" y="1298548"/>
                  </a:cubicBezTo>
                  <a:cubicBezTo>
                    <a:pt x="1839540" y="1297313"/>
                    <a:pt x="1841282" y="1295347"/>
                    <a:pt x="1842293" y="1295347"/>
                  </a:cubicBezTo>
                  <a:cubicBezTo>
                    <a:pt x="1845216" y="1295347"/>
                    <a:pt x="1846396" y="1297874"/>
                    <a:pt x="1846059" y="1300514"/>
                  </a:cubicBezTo>
                  <a:close/>
                  <a:moveTo>
                    <a:pt x="1856906" y="661951"/>
                  </a:moveTo>
                  <a:cubicBezTo>
                    <a:pt x="1855895" y="661951"/>
                    <a:pt x="1854770" y="659873"/>
                    <a:pt x="1853646" y="658749"/>
                  </a:cubicBezTo>
                  <a:cubicBezTo>
                    <a:pt x="1854377" y="657457"/>
                    <a:pt x="1854826" y="655267"/>
                    <a:pt x="1855838" y="654986"/>
                  </a:cubicBezTo>
                  <a:cubicBezTo>
                    <a:pt x="1857018" y="654649"/>
                    <a:pt x="1859379" y="655604"/>
                    <a:pt x="1859828" y="656671"/>
                  </a:cubicBezTo>
                  <a:cubicBezTo>
                    <a:pt x="1861008" y="659311"/>
                    <a:pt x="1859828" y="661782"/>
                    <a:pt x="1856906" y="661895"/>
                  </a:cubicBezTo>
                  <a:close/>
                  <a:moveTo>
                    <a:pt x="1861121" y="888809"/>
                  </a:moveTo>
                  <a:cubicBezTo>
                    <a:pt x="1860953" y="892910"/>
                    <a:pt x="1858817" y="895493"/>
                    <a:pt x="1854995" y="895718"/>
                  </a:cubicBezTo>
                  <a:cubicBezTo>
                    <a:pt x="1852016" y="895887"/>
                    <a:pt x="1850274" y="893303"/>
                    <a:pt x="1851173" y="890607"/>
                  </a:cubicBezTo>
                  <a:cubicBezTo>
                    <a:pt x="1851904" y="888416"/>
                    <a:pt x="1853815" y="886057"/>
                    <a:pt x="1855838" y="885159"/>
                  </a:cubicBezTo>
                  <a:cubicBezTo>
                    <a:pt x="1858423" y="883979"/>
                    <a:pt x="1860559" y="885776"/>
                    <a:pt x="1861177" y="888809"/>
                  </a:cubicBezTo>
                  <a:close/>
                  <a:moveTo>
                    <a:pt x="1867584" y="1210535"/>
                  </a:moveTo>
                  <a:cubicBezTo>
                    <a:pt x="1883152" y="1215196"/>
                    <a:pt x="1897371" y="1222498"/>
                    <a:pt x="1908836" y="1234518"/>
                  </a:cubicBezTo>
                  <a:cubicBezTo>
                    <a:pt x="1893213" y="1229912"/>
                    <a:pt x="1878263" y="1226205"/>
                    <a:pt x="1863425" y="1222161"/>
                  </a:cubicBezTo>
                  <a:cubicBezTo>
                    <a:pt x="1859323" y="1221038"/>
                    <a:pt x="1853871" y="1219409"/>
                    <a:pt x="1854939" y="1214185"/>
                  </a:cubicBezTo>
                  <a:cubicBezTo>
                    <a:pt x="1856513" y="1206715"/>
                    <a:pt x="1862920" y="1209130"/>
                    <a:pt x="1867584" y="1210535"/>
                  </a:cubicBezTo>
                  <a:close/>
                  <a:moveTo>
                    <a:pt x="1871574" y="592809"/>
                  </a:moveTo>
                  <a:cubicBezTo>
                    <a:pt x="1873598" y="593146"/>
                    <a:pt x="1875621" y="595730"/>
                    <a:pt x="1876970" y="597752"/>
                  </a:cubicBezTo>
                  <a:cubicBezTo>
                    <a:pt x="1878094" y="599437"/>
                    <a:pt x="1876970" y="601178"/>
                    <a:pt x="1874384" y="602189"/>
                  </a:cubicBezTo>
                  <a:cubicBezTo>
                    <a:pt x="1872755" y="600953"/>
                    <a:pt x="1870226" y="599886"/>
                    <a:pt x="1868989" y="597920"/>
                  </a:cubicBezTo>
                  <a:cubicBezTo>
                    <a:pt x="1867415" y="595449"/>
                    <a:pt x="1868259" y="592247"/>
                    <a:pt x="1871631" y="592809"/>
                  </a:cubicBezTo>
                  <a:close/>
                  <a:moveTo>
                    <a:pt x="1877363" y="408862"/>
                  </a:moveTo>
                  <a:cubicBezTo>
                    <a:pt x="1876689" y="408862"/>
                    <a:pt x="1875565" y="409199"/>
                    <a:pt x="1875115" y="408806"/>
                  </a:cubicBezTo>
                  <a:cubicBezTo>
                    <a:pt x="1873486" y="407401"/>
                    <a:pt x="1873654" y="405773"/>
                    <a:pt x="1875509" y="404705"/>
                  </a:cubicBezTo>
                  <a:cubicBezTo>
                    <a:pt x="1876127" y="404312"/>
                    <a:pt x="1877420" y="404200"/>
                    <a:pt x="1877869" y="404649"/>
                  </a:cubicBezTo>
                  <a:cubicBezTo>
                    <a:pt x="1879499" y="406053"/>
                    <a:pt x="1879274" y="407570"/>
                    <a:pt x="1877363" y="408862"/>
                  </a:cubicBezTo>
                  <a:close/>
                  <a:moveTo>
                    <a:pt x="1887311" y="690259"/>
                  </a:moveTo>
                  <a:cubicBezTo>
                    <a:pt x="1886187" y="691270"/>
                    <a:pt x="1884445" y="691495"/>
                    <a:pt x="1882927" y="692112"/>
                  </a:cubicBezTo>
                  <a:cubicBezTo>
                    <a:pt x="1880791" y="691438"/>
                    <a:pt x="1880230" y="689922"/>
                    <a:pt x="1881916" y="688405"/>
                  </a:cubicBezTo>
                  <a:cubicBezTo>
                    <a:pt x="1883040" y="687394"/>
                    <a:pt x="1884839" y="686608"/>
                    <a:pt x="1886299" y="686776"/>
                  </a:cubicBezTo>
                  <a:cubicBezTo>
                    <a:pt x="1888491" y="686945"/>
                    <a:pt x="1889054" y="688799"/>
                    <a:pt x="1887311" y="690315"/>
                  </a:cubicBezTo>
                  <a:close/>
                  <a:moveTo>
                    <a:pt x="1899620" y="1066354"/>
                  </a:moveTo>
                  <a:cubicBezTo>
                    <a:pt x="1899788" y="1072251"/>
                    <a:pt x="1895798" y="1073655"/>
                    <a:pt x="1890683" y="1073936"/>
                  </a:cubicBezTo>
                  <a:cubicBezTo>
                    <a:pt x="1883714" y="1071914"/>
                    <a:pt x="1874329" y="1072083"/>
                    <a:pt x="1873710" y="1061242"/>
                  </a:cubicBezTo>
                  <a:cubicBezTo>
                    <a:pt x="1873317" y="1054446"/>
                    <a:pt x="1877195" y="1049054"/>
                    <a:pt x="1883995" y="1047538"/>
                  </a:cubicBezTo>
                  <a:cubicBezTo>
                    <a:pt x="1889840" y="1046246"/>
                    <a:pt x="1899395" y="1057929"/>
                    <a:pt x="1899620" y="1066410"/>
                  </a:cubicBezTo>
                  <a:close/>
                  <a:moveTo>
                    <a:pt x="1903553" y="850728"/>
                  </a:moveTo>
                  <a:cubicBezTo>
                    <a:pt x="1902710" y="851964"/>
                    <a:pt x="1901811" y="853200"/>
                    <a:pt x="1900968" y="854435"/>
                  </a:cubicBezTo>
                  <a:cubicBezTo>
                    <a:pt x="1899451" y="854267"/>
                    <a:pt x="1897090" y="854716"/>
                    <a:pt x="1896641" y="853930"/>
                  </a:cubicBezTo>
                  <a:cubicBezTo>
                    <a:pt x="1894898" y="851065"/>
                    <a:pt x="1896865" y="849436"/>
                    <a:pt x="1899451" y="849099"/>
                  </a:cubicBezTo>
                  <a:cubicBezTo>
                    <a:pt x="1900743" y="848931"/>
                    <a:pt x="1902205" y="850110"/>
                    <a:pt x="1903610" y="850728"/>
                  </a:cubicBezTo>
                  <a:close/>
                  <a:moveTo>
                    <a:pt x="1910354" y="570904"/>
                  </a:moveTo>
                  <a:cubicBezTo>
                    <a:pt x="1910017" y="571634"/>
                    <a:pt x="1909736" y="572364"/>
                    <a:pt x="1909455" y="573094"/>
                  </a:cubicBezTo>
                  <a:cubicBezTo>
                    <a:pt x="1908218" y="572477"/>
                    <a:pt x="1906925" y="571859"/>
                    <a:pt x="1905745" y="571129"/>
                  </a:cubicBezTo>
                  <a:cubicBezTo>
                    <a:pt x="1905633" y="571072"/>
                    <a:pt x="1906307" y="569780"/>
                    <a:pt x="1906589" y="569050"/>
                  </a:cubicBezTo>
                  <a:cubicBezTo>
                    <a:pt x="1907825" y="569668"/>
                    <a:pt x="1909117" y="570286"/>
                    <a:pt x="1910354" y="570904"/>
                  </a:cubicBezTo>
                  <a:close/>
                  <a:moveTo>
                    <a:pt x="1926484" y="422061"/>
                  </a:moveTo>
                  <a:cubicBezTo>
                    <a:pt x="1926596" y="424869"/>
                    <a:pt x="1924404" y="426274"/>
                    <a:pt x="1921819" y="426835"/>
                  </a:cubicBezTo>
                  <a:cubicBezTo>
                    <a:pt x="1919065" y="426948"/>
                    <a:pt x="1916930" y="425712"/>
                    <a:pt x="1916873" y="422847"/>
                  </a:cubicBezTo>
                  <a:cubicBezTo>
                    <a:pt x="1916873" y="420151"/>
                    <a:pt x="1918728" y="418242"/>
                    <a:pt x="1921425" y="418017"/>
                  </a:cubicBezTo>
                  <a:cubicBezTo>
                    <a:pt x="1924067" y="417792"/>
                    <a:pt x="1926371" y="419197"/>
                    <a:pt x="1926484" y="422061"/>
                  </a:cubicBezTo>
                  <a:close/>
                  <a:moveTo>
                    <a:pt x="1927832" y="2157343"/>
                  </a:moveTo>
                  <a:cubicBezTo>
                    <a:pt x="1927832" y="2157905"/>
                    <a:pt x="1926709" y="2158691"/>
                    <a:pt x="1926034" y="2158747"/>
                  </a:cubicBezTo>
                  <a:cubicBezTo>
                    <a:pt x="1924067" y="2158972"/>
                    <a:pt x="1922943" y="2157849"/>
                    <a:pt x="1923112" y="2155770"/>
                  </a:cubicBezTo>
                  <a:cubicBezTo>
                    <a:pt x="1923112" y="2155209"/>
                    <a:pt x="1924292" y="2154759"/>
                    <a:pt x="1924910" y="2154254"/>
                  </a:cubicBezTo>
                  <a:cubicBezTo>
                    <a:pt x="1926877" y="2154254"/>
                    <a:pt x="1928057" y="2155209"/>
                    <a:pt x="1927832" y="2157287"/>
                  </a:cubicBezTo>
                  <a:close/>
                  <a:moveTo>
                    <a:pt x="1939410" y="410210"/>
                  </a:moveTo>
                  <a:cubicBezTo>
                    <a:pt x="1936769" y="400212"/>
                    <a:pt x="1934464" y="391450"/>
                    <a:pt x="1932104" y="382688"/>
                  </a:cubicBezTo>
                  <a:cubicBezTo>
                    <a:pt x="1943288" y="391040"/>
                    <a:pt x="1945705" y="400212"/>
                    <a:pt x="1939410" y="410210"/>
                  </a:cubicBezTo>
                  <a:close/>
                  <a:moveTo>
                    <a:pt x="1948515" y="2663802"/>
                  </a:moveTo>
                  <a:cubicBezTo>
                    <a:pt x="1951550" y="2664251"/>
                    <a:pt x="1952336" y="2666947"/>
                    <a:pt x="1951437" y="2669587"/>
                  </a:cubicBezTo>
                  <a:cubicBezTo>
                    <a:pt x="1951044" y="2670879"/>
                    <a:pt x="1949246" y="2671665"/>
                    <a:pt x="1948066" y="2672676"/>
                  </a:cubicBezTo>
                  <a:cubicBezTo>
                    <a:pt x="1945143" y="2671665"/>
                    <a:pt x="1944244" y="2669362"/>
                    <a:pt x="1945087" y="2666666"/>
                  </a:cubicBezTo>
                  <a:cubicBezTo>
                    <a:pt x="1945480" y="2665374"/>
                    <a:pt x="1947447" y="2663633"/>
                    <a:pt x="1948459" y="2663802"/>
                  </a:cubicBezTo>
                  <a:close/>
                  <a:moveTo>
                    <a:pt x="1956664" y="1373419"/>
                  </a:moveTo>
                  <a:cubicBezTo>
                    <a:pt x="1956158" y="1376227"/>
                    <a:pt x="1955034" y="1378923"/>
                    <a:pt x="1951831" y="1378193"/>
                  </a:cubicBezTo>
                  <a:cubicBezTo>
                    <a:pt x="1949021" y="1377575"/>
                    <a:pt x="1948066" y="1374655"/>
                    <a:pt x="1948121" y="1371902"/>
                  </a:cubicBezTo>
                  <a:cubicBezTo>
                    <a:pt x="1948121" y="1368926"/>
                    <a:pt x="1949526" y="1366511"/>
                    <a:pt x="1952786" y="1367241"/>
                  </a:cubicBezTo>
                  <a:cubicBezTo>
                    <a:pt x="1955596" y="1367915"/>
                    <a:pt x="1956608" y="1370498"/>
                    <a:pt x="1956664" y="1373363"/>
                  </a:cubicBezTo>
                  <a:close/>
                  <a:moveTo>
                    <a:pt x="1957114" y="2274788"/>
                  </a:moveTo>
                  <a:cubicBezTo>
                    <a:pt x="1961160" y="2275238"/>
                    <a:pt x="1962734" y="2278327"/>
                    <a:pt x="1962284" y="2282202"/>
                  </a:cubicBezTo>
                  <a:cubicBezTo>
                    <a:pt x="1962172" y="2283270"/>
                    <a:pt x="1960092" y="2284112"/>
                    <a:pt x="1958856" y="2285067"/>
                  </a:cubicBezTo>
                  <a:cubicBezTo>
                    <a:pt x="1955428" y="2283719"/>
                    <a:pt x="1953067" y="2281360"/>
                    <a:pt x="1953573" y="2277428"/>
                  </a:cubicBezTo>
                  <a:cubicBezTo>
                    <a:pt x="1953741" y="2276361"/>
                    <a:pt x="1955989" y="2274676"/>
                    <a:pt x="1957114" y="2274788"/>
                  </a:cubicBezTo>
                  <a:close/>
                  <a:moveTo>
                    <a:pt x="1965319" y="1052537"/>
                  </a:moveTo>
                  <a:cubicBezTo>
                    <a:pt x="1965319" y="1054502"/>
                    <a:pt x="1963745" y="1055120"/>
                    <a:pt x="1962397" y="1054615"/>
                  </a:cubicBezTo>
                  <a:cubicBezTo>
                    <a:pt x="1959643" y="1053042"/>
                    <a:pt x="1958238" y="1051076"/>
                    <a:pt x="1959699" y="1048549"/>
                  </a:cubicBezTo>
                  <a:cubicBezTo>
                    <a:pt x="1960092" y="1047875"/>
                    <a:pt x="1962734" y="1047706"/>
                    <a:pt x="1963633" y="1048380"/>
                  </a:cubicBezTo>
                  <a:cubicBezTo>
                    <a:pt x="1964645" y="1049167"/>
                    <a:pt x="1965319" y="1051132"/>
                    <a:pt x="1965319" y="1052537"/>
                  </a:cubicBezTo>
                  <a:close/>
                  <a:moveTo>
                    <a:pt x="1968522" y="1162568"/>
                  </a:moveTo>
                  <a:cubicBezTo>
                    <a:pt x="1969591" y="1162568"/>
                    <a:pt x="1971445" y="1164253"/>
                    <a:pt x="1971614" y="1165376"/>
                  </a:cubicBezTo>
                  <a:cubicBezTo>
                    <a:pt x="1972063" y="1168072"/>
                    <a:pt x="1970658" y="1170038"/>
                    <a:pt x="1967848" y="1170544"/>
                  </a:cubicBezTo>
                  <a:cubicBezTo>
                    <a:pt x="1966780" y="1169589"/>
                    <a:pt x="1964870" y="1168746"/>
                    <a:pt x="1964701" y="1167623"/>
                  </a:cubicBezTo>
                  <a:cubicBezTo>
                    <a:pt x="1964307" y="1164983"/>
                    <a:pt x="1965657" y="1162624"/>
                    <a:pt x="1968467" y="1162568"/>
                  </a:cubicBezTo>
                  <a:close/>
                  <a:moveTo>
                    <a:pt x="1980606" y="289001"/>
                  </a:moveTo>
                  <a:cubicBezTo>
                    <a:pt x="1981505" y="291585"/>
                    <a:pt x="1980269" y="294674"/>
                    <a:pt x="1977515" y="295180"/>
                  </a:cubicBezTo>
                  <a:cubicBezTo>
                    <a:pt x="1969647" y="296584"/>
                    <a:pt x="1967286" y="290967"/>
                    <a:pt x="1965600" y="283665"/>
                  </a:cubicBezTo>
                  <a:cubicBezTo>
                    <a:pt x="1966499" y="282037"/>
                    <a:pt x="1967399" y="278273"/>
                    <a:pt x="1968860" y="277993"/>
                  </a:cubicBezTo>
                  <a:cubicBezTo>
                    <a:pt x="1976897" y="276532"/>
                    <a:pt x="1978583" y="283328"/>
                    <a:pt x="1980606" y="289001"/>
                  </a:cubicBezTo>
                  <a:close/>
                  <a:moveTo>
                    <a:pt x="2007245" y="219186"/>
                  </a:moveTo>
                  <a:cubicBezTo>
                    <a:pt x="1994376" y="223567"/>
                    <a:pt x="1986395" y="220983"/>
                    <a:pt x="1980831" y="211210"/>
                  </a:cubicBezTo>
                  <a:cubicBezTo>
                    <a:pt x="1979032" y="208065"/>
                    <a:pt x="1978302" y="204358"/>
                    <a:pt x="1980831" y="201324"/>
                  </a:cubicBezTo>
                  <a:cubicBezTo>
                    <a:pt x="1983360" y="198348"/>
                    <a:pt x="1987294" y="197954"/>
                    <a:pt x="1990272" y="199808"/>
                  </a:cubicBezTo>
                  <a:cubicBezTo>
                    <a:pt x="1996905" y="203796"/>
                    <a:pt x="2001850" y="209693"/>
                    <a:pt x="2007189" y="219186"/>
                  </a:cubicBezTo>
                  <a:close/>
                  <a:moveTo>
                    <a:pt x="1992914" y="808097"/>
                  </a:moveTo>
                  <a:cubicBezTo>
                    <a:pt x="1996792" y="814500"/>
                    <a:pt x="1996118" y="819555"/>
                    <a:pt x="1989598" y="824049"/>
                  </a:cubicBezTo>
                  <a:cubicBezTo>
                    <a:pt x="1985383" y="817365"/>
                    <a:pt x="1987800" y="812647"/>
                    <a:pt x="1992914" y="808097"/>
                  </a:cubicBezTo>
                  <a:close/>
                  <a:moveTo>
                    <a:pt x="2004548" y="693404"/>
                  </a:moveTo>
                  <a:cubicBezTo>
                    <a:pt x="2005166" y="696606"/>
                    <a:pt x="2002862" y="697954"/>
                    <a:pt x="2000220" y="697504"/>
                  </a:cubicBezTo>
                  <a:cubicBezTo>
                    <a:pt x="1999040" y="697336"/>
                    <a:pt x="1998141" y="695370"/>
                    <a:pt x="1997130" y="694247"/>
                  </a:cubicBezTo>
                  <a:cubicBezTo>
                    <a:pt x="1998253" y="693236"/>
                    <a:pt x="1999322" y="691551"/>
                    <a:pt x="2000558" y="691438"/>
                  </a:cubicBezTo>
                  <a:cubicBezTo>
                    <a:pt x="2001907" y="691326"/>
                    <a:pt x="2004379" y="692449"/>
                    <a:pt x="2004604" y="693348"/>
                  </a:cubicBezTo>
                  <a:close/>
                  <a:moveTo>
                    <a:pt x="2004099" y="279284"/>
                  </a:moveTo>
                  <a:cubicBezTo>
                    <a:pt x="2000445" y="279284"/>
                    <a:pt x="1999322" y="277094"/>
                    <a:pt x="1998759" y="274623"/>
                  </a:cubicBezTo>
                  <a:cubicBezTo>
                    <a:pt x="1998197" y="272039"/>
                    <a:pt x="1998535" y="269062"/>
                    <a:pt x="2001063" y="268276"/>
                  </a:cubicBezTo>
                  <a:cubicBezTo>
                    <a:pt x="2003930" y="267377"/>
                    <a:pt x="2005391" y="270073"/>
                    <a:pt x="2005447" y="272657"/>
                  </a:cubicBezTo>
                  <a:cubicBezTo>
                    <a:pt x="2005447" y="274903"/>
                    <a:pt x="2004548" y="277206"/>
                    <a:pt x="2004099" y="279284"/>
                  </a:cubicBezTo>
                  <a:close/>
                  <a:moveTo>
                    <a:pt x="2012978" y="1214298"/>
                  </a:moveTo>
                  <a:cubicBezTo>
                    <a:pt x="2010281" y="1219128"/>
                    <a:pt x="2004998" y="1220027"/>
                    <a:pt x="2002075" y="1216095"/>
                  </a:cubicBezTo>
                  <a:cubicBezTo>
                    <a:pt x="1997466" y="1209861"/>
                    <a:pt x="1988025" y="1215253"/>
                    <a:pt x="1984540" y="1207389"/>
                  </a:cubicBezTo>
                  <a:cubicBezTo>
                    <a:pt x="1988137" y="1199133"/>
                    <a:pt x="1989823" y="1189977"/>
                    <a:pt x="2000670" y="1183799"/>
                  </a:cubicBezTo>
                  <a:cubicBezTo>
                    <a:pt x="2002862" y="1191887"/>
                    <a:pt x="2000445" y="1200031"/>
                    <a:pt x="2009606" y="1203008"/>
                  </a:cubicBezTo>
                  <a:cubicBezTo>
                    <a:pt x="2014158" y="1204468"/>
                    <a:pt x="2015619" y="1209692"/>
                    <a:pt x="2012978" y="1214354"/>
                  </a:cubicBezTo>
                  <a:close/>
                  <a:moveTo>
                    <a:pt x="2017250" y="4050342"/>
                  </a:moveTo>
                  <a:cubicBezTo>
                    <a:pt x="2017699" y="4052420"/>
                    <a:pt x="2016968" y="4053880"/>
                    <a:pt x="2015001" y="4054442"/>
                  </a:cubicBezTo>
                  <a:cubicBezTo>
                    <a:pt x="2013034" y="4055004"/>
                    <a:pt x="2011236" y="4054161"/>
                    <a:pt x="2011180" y="4052139"/>
                  </a:cubicBezTo>
                  <a:cubicBezTo>
                    <a:pt x="2011180" y="4050791"/>
                    <a:pt x="2012248" y="4048826"/>
                    <a:pt x="2013372" y="4048208"/>
                  </a:cubicBezTo>
                  <a:cubicBezTo>
                    <a:pt x="2015114" y="4047197"/>
                    <a:pt x="2016631" y="4048376"/>
                    <a:pt x="2017250" y="4050398"/>
                  </a:cubicBezTo>
                  <a:close/>
                  <a:moveTo>
                    <a:pt x="2014889" y="3143693"/>
                  </a:moveTo>
                  <a:cubicBezTo>
                    <a:pt x="2014664" y="3140548"/>
                    <a:pt x="2016406" y="3138750"/>
                    <a:pt x="2019104" y="3138076"/>
                  </a:cubicBezTo>
                  <a:cubicBezTo>
                    <a:pt x="2021802" y="3137402"/>
                    <a:pt x="2024612" y="3138189"/>
                    <a:pt x="2025399" y="3141109"/>
                  </a:cubicBezTo>
                  <a:cubicBezTo>
                    <a:pt x="2026242" y="3144199"/>
                    <a:pt x="2023825" y="3145827"/>
                    <a:pt x="2021240" y="3146501"/>
                  </a:cubicBezTo>
                  <a:cubicBezTo>
                    <a:pt x="2018542" y="3147175"/>
                    <a:pt x="2016182" y="3146670"/>
                    <a:pt x="2014889" y="3143693"/>
                  </a:cubicBezTo>
                  <a:close/>
                  <a:moveTo>
                    <a:pt x="2019498" y="959636"/>
                  </a:moveTo>
                  <a:cubicBezTo>
                    <a:pt x="2018767" y="959973"/>
                    <a:pt x="2018093" y="960310"/>
                    <a:pt x="2017362" y="960703"/>
                  </a:cubicBezTo>
                  <a:cubicBezTo>
                    <a:pt x="2016688" y="959412"/>
                    <a:pt x="2016070" y="958063"/>
                    <a:pt x="2015395" y="956772"/>
                  </a:cubicBezTo>
                  <a:cubicBezTo>
                    <a:pt x="2016126" y="956435"/>
                    <a:pt x="2017362" y="955704"/>
                    <a:pt x="2017418" y="955761"/>
                  </a:cubicBezTo>
                  <a:cubicBezTo>
                    <a:pt x="2018205" y="956996"/>
                    <a:pt x="2018823" y="958344"/>
                    <a:pt x="2019441" y="959636"/>
                  </a:cubicBezTo>
                  <a:close/>
                  <a:moveTo>
                    <a:pt x="2022420" y="1516533"/>
                  </a:moveTo>
                  <a:cubicBezTo>
                    <a:pt x="2021858" y="1516533"/>
                    <a:pt x="2020903" y="1515746"/>
                    <a:pt x="2020678" y="1515129"/>
                  </a:cubicBezTo>
                  <a:cubicBezTo>
                    <a:pt x="2020060" y="1513050"/>
                    <a:pt x="2020903" y="1511702"/>
                    <a:pt x="2022982" y="1511646"/>
                  </a:cubicBezTo>
                  <a:cubicBezTo>
                    <a:pt x="2023544" y="1511646"/>
                    <a:pt x="2024162" y="1512545"/>
                    <a:pt x="2024780" y="1512994"/>
                  </a:cubicBezTo>
                  <a:cubicBezTo>
                    <a:pt x="2025287" y="1515129"/>
                    <a:pt x="2024500" y="1516477"/>
                    <a:pt x="2022420" y="1516533"/>
                  </a:cubicBezTo>
                  <a:close/>
                  <a:moveTo>
                    <a:pt x="2035178" y="189080"/>
                  </a:moveTo>
                  <a:cubicBezTo>
                    <a:pt x="2034223" y="190934"/>
                    <a:pt x="2032705" y="191102"/>
                    <a:pt x="2031356" y="189529"/>
                  </a:cubicBezTo>
                  <a:cubicBezTo>
                    <a:pt x="2030963" y="189080"/>
                    <a:pt x="2031300" y="187957"/>
                    <a:pt x="2031356" y="187114"/>
                  </a:cubicBezTo>
                  <a:cubicBezTo>
                    <a:pt x="2032480" y="185373"/>
                    <a:pt x="2033885" y="185092"/>
                    <a:pt x="2035234" y="186665"/>
                  </a:cubicBezTo>
                  <a:cubicBezTo>
                    <a:pt x="2035628" y="187114"/>
                    <a:pt x="2035515" y="188406"/>
                    <a:pt x="2035234" y="189024"/>
                  </a:cubicBezTo>
                  <a:close/>
                  <a:moveTo>
                    <a:pt x="2036695" y="1006311"/>
                  </a:moveTo>
                  <a:cubicBezTo>
                    <a:pt x="2036077" y="1008165"/>
                    <a:pt x="2032930" y="1009063"/>
                    <a:pt x="2031581" y="1009906"/>
                  </a:cubicBezTo>
                  <a:cubicBezTo>
                    <a:pt x="2027984" y="1009569"/>
                    <a:pt x="2024837" y="1008951"/>
                    <a:pt x="2026017" y="1005693"/>
                  </a:cubicBezTo>
                  <a:cubicBezTo>
                    <a:pt x="2026635" y="1003896"/>
                    <a:pt x="2029951" y="1002604"/>
                    <a:pt x="2032199" y="1002155"/>
                  </a:cubicBezTo>
                  <a:cubicBezTo>
                    <a:pt x="2034728" y="1001649"/>
                    <a:pt x="2037763" y="1003166"/>
                    <a:pt x="2036695" y="1006311"/>
                  </a:cubicBezTo>
                  <a:close/>
                  <a:moveTo>
                    <a:pt x="2055860" y="387968"/>
                  </a:moveTo>
                  <a:cubicBezTo>
                    <a:pt x="2052432" y="387968"/>
                    <a:pt x="2049004" y="387406"/>
                    <a:pt x="2048217" y="383530"/>
                  </a:cubicBezTo>
                  <a:cubicBezTo>
                    <a:pt x="2048666" y="379599"/>
                    <a:pt x="2051252" y="378925"/>
                    <a:pt x="2053837" y="379037"/>
                  </a:cubicBezTo>
                  <a:cubicBezTo>
                    <a:pt x="2057209" y="379149"/>
                    <a:pt x="2061705" y="379486"/>
                    <a:pt x="2062548" y="383137"/>
                  </a:cubicBezTo>
                  <a:cubicBezTo>
                    <a:pt x="2063729" y="388192"/>
                    <a:pt x="2059064" y="388024"/>
                    <a:pt x="2055860" y="388024"/>
                  </a:cubicBezTo>
                  <a:close/>
                  <a:moveTo>
                    <a:pt x="2073226" y="693741"/>
                  </a:moveTo>
                  <a:cubicBezTo>
                    <a:pt x="2073226" y="701998"/>
                    <a:pt x="2066482" y="700762"/>
                    <a:pt x="2061762" y="699695"/>
                  </a:cubicBezTo>
                  <a:cubicBezTo>
                    <a:pt x="2049566" y="696999"/>
                    <a:pt x="2038887" y="691719"/>
                    <a:pt x="2036358" y="676329"/>
                  </a:cubicBezTo>
                  <a:cubicBezTo>
                    <a:pt x="2045575" y="681272"/>
                    <a:pt x="2051645" y="691775"/>
                    <a:pt x="2064403" y="686383"/>
                  </a:cubicBezTo>
                  <a:cubicBezTo>
                    <a:pt x="2068955" y="684474"/>
                    <a:pt x="2073226" y="688911"/>
                    <a:pt x="2073226" y="693685"/>
                  </a:cubicBezTo>
                  <a:close/>
                  <a:moveTo>
                    <a:pt x="2078735" y="224634"/>
                  </a:moveTo>
                  <a:cubicBezTo>
                    <a:pt x="2078341" y="226206"/>
                    <a:pt x="2078060" y="228959"/>
                    <a:pt x="2077610" y="228959"/>
                  </a:cubicBezTo>
                  <a:cubicBezTo>
                    <a:pt x="2072721" y="229296"/>
                    <a:pt x="2070360" y="225813"/>
                    <a:pt x="2068787" y="221769"/>
                  </a:cubicBezTo>
                  <a:cubicBezTo>
                    <a:pt x="2068337" y="220590"/>
                    <a:pt x="2069292" y="217613"/>
                    <a:pt x="2069911" y="217501"/>
                  </a:cubicBezTo>
                  <a:cubicBezTo>
                    <a:pt x="2075081" y="216714"/>
                    <a:pt x="2076543" y="221208"/>
                    <a:pt x="2078735" y="224578"/>
                  </a:cubicBezTo>
                  <a:close/>
                  <a:moveTo>
                    <a:pt x="2085422" y="1243785"/>
                  </a:moveTo>
                  <a:cubicBezTo>
                    <a:pt x="2085085" y="1246425"/>
                    <a:pt x="2084017" y="1248840"/>
                    <a:pt x="2081095" y="1249683"/>
                  </a:cubicBezTo>
                  <a:cubicBezTo>
                    <a:pt x="2080140" y="1248560"/>
                    <a:pt x="2078116" y="1247099"/>
                    <a:pt x="2078341" y="1246257"/>
                  </a:cubicBezTo>
                  <a:cubicBezTo>
                    <a:pt x="2079015" y="1243842"/>
                    <a:pt x="2079971" y="1240528"/>
                    <a:pt x="2081825" y="1239629"/>
                  </a:cubicBezTo>
                  <a:cubicBezTo>
                    <a:pt x="2085535" y="1237719"/>
                    <a:pt x="2085760" y="1241258"/>
                    <a:pt x="2085422" y="1243785"/>
                  </a:cubicBezTo>
                  <a:close/>
                  <a:moveTo>
                    <a:pt x="2089132" y="1499177"/>
                  </a:moveTo>
                  <a:cubicBezTo>
                    <a:pt x="2093066" y="1498784"/>
                    <a:pt x="2095483" y="1501592"/>
                    <a:pt x="2095426" y="1505468"/>
                  </a:cubicBezTo>
                  <a:cubicBezTo>
                    <a:pt x="2095370" y="1511365"/>
                    <a:pt x="2092166" y="1515072"/>
                    <a:pt x="2086602" y="1516140"/>
                  </a:cubicBezTo>
                  <a:cubicBezTo>
                    <a:pt x="2082163" y="1515185"/>
                    <a:pt x="2081263" y="1511871"/>
                    <a:pt x="2081713" y="1508164"/>
                  </a:cubicBezTo>
                  <a:cubicBezTo>
                    <a:pt x="2082275" y="1503614"/>
                    <a:pt x="2084186" y="1499627"/>
                    <a:pt x="2089188" y="1499177"/>
                  </a:cubicBezTo>
                  <a:close/>
                  <a:moveTo>
                    <a:pt x="2101496" y="185317"/>
                  </a:moveTo>
                  <a:cubicBezTo>
                    <a:pt x="2099754" y="188743"/>
                    <a:pt x="2096045" y="193798"/>
                    <a:pt x="2092279" y="190091"/>
                  </a:cubicBezTo>
                  <a:cubicBezTo>
                    <a:pt x="2089188" y="187002"/>
                    <a:pt x="2094358" y="182846"/>
                    <a:pt x="2095819" y="179138"/>
                  </a:cubicBezTo>
                  <a:lnTo>
                    <a:pt x="2095819" y="179138"/>
                  </a:lnTo>
                  <a:cubicBezTo>
                    <a:pt x="2093853" y="176386"/>
                    <a:pt x="2091380" y="173859"/>
                    <a:pt x="2090031" y="170882"/>
                  </a:cubicBezTo>
                  <a:cubicBezTo>
                    <a:pt x="2089132" y="168916"/>
                    <a:pt x="2089132" y="164591"/>
                    <a:pt x="2090031" y="164086"/>
                  </a:cubicBezTo>
                  <a:cubicBezTo>
                    <a:pt x="2094302" y="161895"/>
                    <a:pt x="2095988" y="165434"/>
                    <a:pt x="2096381" y="168916"/>
                  </a:cubicBezTo>
                  <a:cubicBezTo>
                    <a:pt x="2096719" y="172230"/>
                    <a:pt x="2096045" y="175656"/>
                    <a:pt x="2095819" y="179026"/>
                  </a:cubicBezTo>
                  <a:lnTo>
                    <a:pt x="2095819" y="179026"/>
                  </a:lnTo>
                  <a:cubicBezTo>
                    <a:pt x="2100653" y="178296"/>
                    <a:pt x="2104587" y="179026"/>
                    <a:pt x="2101440" y="185261"/>
                  </a:cubicBezTo>
                  <a:close/>
                  <a:moveTo>
                    <a:pt x="2106161" y="1179699"/>
                  </a:moveTo>
                  <a:cubicBezTo>
                    <a:pt x="2107004" y="1182451"/>
                    <a:pt x="2104700" y="1184417"/>
                    <a:pt x="2102339" y="1185484"/>
                  </a:cubicBezTo>
                  <a:cubicBezTo>
                    <a:pt x="2099978" y="1186551"/>
                    <a:pt x="2097562" y="1187001"/>
                    <a:pt x="2095932" y="1184080"/>
                  </a:cubicBezTo>
                  <a:cubicBezTo>
                    <a:pt x="2095707" y="1181047"/>
                    <a:pt x="2097506" y="1179306"/>
                    <a:pt x="2099866" y="1178239"/>
                  </a:cubicBezTo>
                  <a:cubicBezTo>
                    <a:pt x="2102170" y="1177171"/>
                    <a:pt x="2105149" y="1176553"/>
                    <a:pt x="2106161" y="1179699"/>
                  </a:cubicBezTo>
                  <a:close/>
                  <a:moveTo>
                    <a:pt x="2117963" y="972274"/>
                  </a:moveTo>
                  <a:cubicBezTo>
                    <a:pt x="2117064" y="973846"/>
                    <a:pt x="2116052" y="977778"/>
                    <a:pt x="2114703" y="977890"/>
                  </a:cubicBezTo>
                  <a:cubicBezTo>
                    <a:pt x="2106105" y="978733"/>
                    <a:pt x="2107341" y="970476"/>
                    <a:pt x="2105262" y="965534"/>
                  </a:cubicBezTo>
                  <a:cubicBezTo>
                    <a:pt x="2104250" y="963119"/>
                    <a:pt x="2106161" y="960254"/>
                    <a:pt x="2109139" y="960647"/>
                  </a:cubicBezTo>
                  <a:cubicBezTo>
                    <a:pt x="2114985" y="961434"/>
                    <a:pt x="2117457" y="965702"/>
                    <a:pt x="2118020" y="972218"/>
                  </a:cubicBezTo>
                  <a:close/>
                  <a:moveTo>
                    <a:pt x="2125719" y="272095"/>
                  </a:moveTo>
                  <a:cubicBezTo>
                    <a:pt x="2124820" y="273443"/>
                    <a:pt x="2123977" y="275746"/>
                    <a:pt x="2122909" y="275914"/>
                  </a:cubicBezTo>
                  <a:cubicBezTo>
                    <a:pt x="2119705" y="276364"/>
                    <a:pt x="2118582" y="273724"/>
                    <a:pt x="2118862" y="270972"/>
                  </a:cubicBezTo>
                  <a:cubicBezTo>
                    <a:pt x="2119031" y="269567"/>
                    <a:pt x="2120492" y="267321"/>
                    <a:pt x="2121560" y="267152"/>
                  </a:cubicBezTo>
                  <a:cubicBezTo>
                    <a:pt x="2124764" y="266703"/>
                    <a:pt x="2125607" y="269230"/>
                    <a:pt x="2125719" y="272095"/>
                  </a:cubicBezTo>
                  <a:close/>
                  <a:moveTo>
                    <a:pt x="2131958" y="565512"/>
                  </a:moveTo>
                  <a:cubicBezTo>
                    <a:pt x="2128023" y="566354"/>
                    <a:pt x="2125887" y="563658"/>
                    <a:pt x="2124820" y="560007"/>
                  </a:cubicBezTo>
                  <a:cubicBezTo>
                    <a:pt x="2124651" y="556974"/>
                    <a:pt x="2126000" y="554503"/>
                    <a:pt x="2128866" y="555009"/>
                  </a:cubicBezTo>
                  <a:cubicBezTo>
                    <a:pt x="2131002" y="555402"/>
                    <a:pt x="2133363" y="557424"/>
                    <a:pt x="2134486" y="559390"/>
                  </a:cubicBezTo>
                  <a:cubicBezTo>
                    <a:pt x="2135835" y="561805"/>
                    <a:pt x="2134824" y="564838"/>
                    <a:pt x="2131958" y="565512"/>
                  </a:cubicBezTo>
                  <a:close/>
                  <a:moveTo>
                    <a:pt x="2144659" y="986821"/>
                  </a:moveTo>
                  <a:cubicBezTo>
                    <a:pt x="2149942" y="988057"/>
                    <a:pt x="2153820" y="991202"/>
                    <a:pt x="2155056" y="997100"/>
                  </a:cubicBezTo>
                  <a:cubicBezTo>
                    <a:pt x="2152583" y="1003727"/>
                    <a:pt x="2147862" y="998054"/>
                    <a:pt x="2144378" y="999178"/>
                  </a:cubicBezTo>
                  <a:cubicBezTo>
                    <a:pt x="2141119" y="1000189"/>
                    <a:pt x="2139882" y="1008839"/>
                    <a:pt x="2135048" y="1002435"/>
                  </a:cubicBezTo>
                  <a:cubicBezTo>
                    <a:pt x="2133419" y="1000301"/>
                    <a:pt x="2133868" y="995583"/>
                    <a:pt x="2134711" y="992494"/>
                  </a:cubicBezTo>
                  <a:cubicBezTo>
                    <a:pt x="2136004" y="987720"/>
                    <a:pt x="2139994" y="985698"/>
                    <a:pt x="2144659" y="986821"/>
                  </a:cubicBezTo>
                  <a:close/>
                  <a:moveTo>
                    <a:pt x="2150392" y="370837"/>
                  </a:moveTo>
                  <a:cubicBezTo>
                    <a:pt x="2149099" y="370387"/>
                    <a:pt x="2148200" y="368590"/>
                    <a:pt x="2146907" y="367186"/>
                  </a:cubicBezTo>
                  <a:cubicBezTo>
                    <a:pt x="2146739" y="365501"/>
                    <a:pt x="2147750" y="364097"/>
                    <a:pt x="2149605" y="364714"/>
                  </a:cubicBezTo>
                  <a:cubicBezTo>
                    <a:pt x="2150954" y="365164"/>
                    <a:pt x="2152415" y="366680"/>
                    <a:pt x="2152921" y="368028"/>
                  </a:cubicBezTo>
                  <a:cubicBezTo>
                    <a:pt x="2153595" y="369938"/>
                    <a:pt x="2152190" y="371455"/>
                    <a:pt x="2150392" y="370837"/>
                  </a:cubicBezTo>
                  <a:close/>
                  <a:moveTo>
                    <a:pt x="2164330" y="706266"/>
                  </a:moveTo>
                  <a:cubicBezTo>
                    <a:pt x="2163880" y="711546"/>
                    <a:pt x="2160339" y="713568"/>
                    <a:pt x="2155900" y="714298"/>
                  </a:cubicBezTo>
                  <a:cubicBezTo>
                    <a:pt x="2153314" y="714692"/>
                    <a:pt x="2150111" y="713793"/>
                    <a:pt x="2149942" y="711041"/>
                  </a:cubicBezTo>
                  <a:cubicBezTo>
                    <a:pt x="2149436" y="704469"/>
                    <a:pt x="2154326" y="702279"/>
                    <a:pt x="2159497" y="701548"/>
                  </a:cubicBezTo>
                  <a:cubicBezTo>
                    <a:pt x="2162250" y="701155"/>
                    <a:pt x="2163880" y="703402"/>
                    <a:pt x="2164386" y="706266"/>
                  </a:cubicBezTo>
                  <a:close/>
                  <a:moveTo>
                    <a:pt x="2162981" y="521758"/>
                  </a:moveTo>
                  <a:cubicBezTo>
                    <a:pt x="2174221" y="521758"/>
                    <a:pt x="2184506" y="518219"/>
                    <a:pt x="2196140" y="523274"/>
                  </a:cubicBezTo>
                  <a:cubicBezTo>
                    <a:pt x="2181752" y="536305"/>
                    <a:pt x="2170681" y="535799"/>
                    <a:pt x="2162981" y="521758"/>
                  </a:cubicBezTo>
                  <a:close/>
                  <a:moveTo>
                    <a:pt x="2172873" y="322758"/>
                  </a:moveTo>
                  <a:cubicBezTo>
                    <a:pt x="2176469" y="322926"/>
                    <a:pt x="2178324" y="326240"/>
                    <a:pt x="2178998" y="329722"/>
                  </a:cubicBezTo>
                  <a:cubicBezTo>
                    <a:pt x="2179560" y="332531"/>
                    <a:pt x="2178043" y="334440"/>
                    <a:pt x="2175289" y="335114"/>
                  </a:cubicBezTo>
                  <a:cubicBezTo>
                    <a:pt x="2171579" y="335283"/>
                    <a:pt x="2168713" y="333710"/>
                    <a:pt x="2168095" y="329835"/>
                  </a:cubicBezTo>
                  <a:cubicBezTo>
                    <a:pt x="2167533" y="326240"/>
                    <a:pt x="2168713" y="322645"/>
                    <a:pt x="2172873" y="322814"/>
                  </a:cubicBezTo>
                  <a:close/>
                  <a:moveTo>
                    <a:pt x="2201254" y="185261"/>
                  </a:moveTo>
                  <a:cubicBezTo>
                    <a:pt x="2193555" y="197730"/>
                    <a:pt x="2198275" y="209413"/>
                    <a:pt x="2191082" y="221769"/>
                  </a:cubicBezTo>
                  <a:cubicBezTo>
                    <a:pt x="2184057" y="210424"/>
                    <a:pt x="2178717" y="201830"/>
                    <a:pt x="2173266" y="193068"/>
                  </a:cubicBezTo>
                  <a:cubicBezTo>
                    <a:pt x="2181022" y="186777"/>
                    <a:pt x="2188328" y="186047"/>
                    <a:pt x="2201254" y="185261"/>
                  </a:cubicBezTo>
                  <a:close/>
                  <a:moveTo>
                    <a:pt x="2205076" y="495696"/>
                  </a:moveTo>
                  <a:cubicBezTo>
                    <a:pt x="2203671" y="496314"/>
                    <a:pt x="2202322" y="496988"/>
                    <a:pt x="2200917" y="497606"/>
                  </a:cubicBezTo>
                  <a:cubicBezTo>
                    <a:pt x="2199737" y="496595"/>
                    <a:pt x="2197601" y="495528"/>
                    <a:pt x="2197545" y="494517"/>
                  </a:cubicBezTo>
                  <a:cubicBezTo>
                    <a:pt x="2197545" y="491034"/>
                    <a:pt x="2200074" y="490585"/>
                    <a:pt x="2202490" y="491821"/>
                  </a:cubicBezTo>
                  <a:cubicBezTo>
                    <a:pt x="2203671" y="492438"/>
                    <a:pt x="2204233" y="494348"/>
                    <a:pt x="2205020" y="495696"/>
                  </a:cubicBezTo>
                  <a:close/>
                  <a:moveTo>
                    <a:pt x="2219576" y="1048886"/>
                  </a:moveTo>
                  <a:cubicBezTo>
                    <a:pt x="2211258" y="1044505"/>
                    <a:pt x="2202434" y="1040011"/>
                    <a:pt x="2199512" y="1026138"/>
                  </a:cubicBezTo>
                  <a:cubicBezTo>
                    <a:pt x="2211933" y="1030519"/>
                    <a:pt x="2215810" y="1039450"/>
                    <a:pt x="2219576" y="1048886"/>
                  </a:cubicBezTo>
                  <a:close/>
                  <a:moveTo>
                    <a:pt x="2246946" y="91855"/>
                  </a:moveTo>
                  <a:cubicBezTo>
                    <a:pt x="2225871" y="86294"/>
                    <a:pt x="2222835" y="83037"/>
                    <a:pt x="2215810" y="57705"/>
                  </a:cubicBezTo>
                  <a:cubicBezTo>
                    <a:pt x="2227219" y="70174"/>
                    <a:pt x="2236100" y="79947"/>
                    <a:pt x="2246946" y="91855"/>
                  </a:cubicBezTo>
                  <a:close/>
                  <a:moveTo>
                    <a:pt x="2252061" y="4122966"/>
                  </a:moveTo>
                  <a:cubicBezTo>
                    <a:pt x="2255995" y="4123584"/>
                    <a:pt x="2257400" y="4126841"/>
                    <a:pt x="2257175" y="4130605"/>
                  </a:cubicBezTo>
                  <a:cubicBezTo>
                    <a:pt x="2257007" y="4133413"/>
                    <a:pt x="2255433" y="4135323"/>
                    <a:pt x="2252398" y="4135323"/>
                  </a:cubicBezTo>
                  <a:cubicBezTo>
                    <a:pt x="2248633" y="4134199"/>
                    <a:pt x="2247115" y="4131223"/>
                    <a:pt x="2247227" y="4127515"/>
                  </a:cubicBezTo>
                  <a:cubicBezTo>
                    <a:pt x="2247340" y="4124595"/>
                    <a:pt x="2249194" y="4122461"/>
                    <a:pt x="2252061" y="4122966"/>
                  </a:cubicBezTo>
                  <a:close/>
                  <a:moveTo>
                    <a:pt x="2251386" y="1083990"/>
                  </a:moveTo>
                  <a:cubicBezTo>
                    <a:pt x="2253410" y="1083765"/>
                    <a:pt x="2254533" y="1084945"/>
                    <a:pt x="2254365" y="1087023"/>
                  </a:cubicBezTo>
                  <a:cubicBezTo>
                    <a:pt x="2254365" y="1087585"/>
                    <a:pt x="2253184" y="1088034"/>
                    <a:pt x="2252566" y="1088596"/>
                  </a:cubicBezTo>
                  <a:cubicBezTo>
                    <a:pt x="2250599" y="1088596"/>
                    <a:pt x="2249419" y="1087585"/>
                    <a:pt x="2249587" y="1085507"/>
                  </a:cubicBezTo>
                  <a:cubicBezTo>
                    <a:pt x="2249587" y="1084945"/>
                    <a:pt x="2250712" y="1084102"/>
                    <a:pt x="2251386" y="1084046"/>
                  </a:cubicBezTo>
                  <a:close/>
                  <a:moveTo>
                    <a:pt x="2255658" y="593989"/>
                  </a:moveTo>
                  <a:cubicBezTo>
                    <a:pt x="2254927" y="593651"/>
                    <a:pt x="2253859" y="593483"/>
                    <a:pt x="2253635" y="592921"/>
                  </a:cubicBezTo>
                  <a:cubicBezTo>
                    <a:pt x="2252791" y="591124"/>
                    <a:pt x="2253578" y="589776"/>
                    <a:pt x="2255601" y="589383"/>
                  </a:cubicBezTo>
                  <a:cubicBezTo>
                    <a:pt x="2256220" y="589270"/>
                    <a:pt x="2257343" y="589832"/>
                    <a:pt x="2257625" y="590394"/>
                  </a:cubicBezTo>
                  <a:cubicBezTo>
                    <a:pt x="2258468" y="592191"/>
                    <a:pt x="2257625" y="593427"/>
                    <a:pt x="2255658" y="593989"/>
                  </a:cubicBezTo>
                  <a:close/>
                  <a:moveTo>
                    <a:pt x="2262514" y="157065"/>
                  </a:moveTo>
                  <a:cubicBezTo>
                    <a:pt x="2264537" y="157570"/>
                    <a:pt x="2265661" y="159199"/>
                    <a:pt x="2264706" y="161053"/>
                  </a:cubicBezTo>
                  <a:cubicBezTo>
                    <a:pt x="2264088" y="162232"/>
                    <a:pt x="2262233" y="162738"/>
                    <a:pt x="2260940" y="163524"/>
                  </a:cubicBezTo>
                  <a:cubicBezTo>
                    <a:pt x="2258973" y="162906"/>
                    <a:pt x="2258130" y="161558"/>
                    <a:pt x="2258636" y="159480"/>
                  </a:cubicBezTo>
                  <a:cubicBezTo>
                    <a:pt x="2259142" y="157402"/>
                    <a:pt x="2260547" y="156559"/>
                    <a:pt x="2262514" y="157065"/>
                  </a:cubicBezTo>
                  <a:close/>
                  <a:moveTo>
                    <a:pt x="2268416" y="69837"/>
                  </a:moveTo>
                  <a:cubicBezTo>
                    <a:pt x="2267235" y="70624"/>
                    <a:pt x="2265999" y="71242"/>
                    <a:pt x="2264762" y="71916"/>
                  </a:cubicBezTo>
                  <a:cubicBezTo>
                    <a:pt x="2264425" y="71242"/>
                    <a:pt x="2264088" y="70511"/>
                    <a:pt x="2263694" y="69781"/>
                  </a:cubicBezTo>
                  <a:cubicBezTo>
                    <a:pt x="2264931" y="69107"/>
                    <a:pt x="2266167" y="68433"/>
                    <a:pt x="2267404" y="67759"/>
                  </a:cubicBezTo>
                  <a:cubicBezTo>
                    <a:pt x="2267741" y="68489"/>
                    <a:pt x="2268471" y="69725"/>
                    <a:pt x="2268416" y="69781"/>
                  </a:cubicBezTo>
                  <a:close/>
                  <a:moveTo>
                    <a:pt x="2279656" y="732160"/>
                  </a:moveTo>
                  <a:cubicBezTo>
                    <a:pt x="2279768" y="733283"/>
                    <a:pt x="2278138" y="734575"/>
                    <a:pt x="2277295" y="735754"/>
                  </a:cubicBezTo>
                  <a:cubicBezTo>
                    <a:pt x="2274485" y="735867"/>
                    <a:pt x="2272686" y="734294"/>
                    <a:pt x="2272518" y="731654"/>
                  </a:cubicBezTo>
                  <a:cubicBezTo>
                    <a:pt x="2272462" y="730474"/>
                    <a:pt x="2273867" y="728396"/>
                    <a:pt x="2274935" y="728172"/>
                  </a:cubicBezTo>
                  <a:cubicBezTo>
                    <a:pt x="2277632" y="727554"/>
                    <a:pt x="2279431" y="729520"/>
                    <a:pt x="2279656" y="732160"/>
                  </a:cubicBezTo>
                  <a:close/>
                  <a:moveTo>
                    <a:pt x="2284208" y="2563824"/>
                  </a:moveTo>
                  <a:cubicBezTo>
                    <a:pt x="2285388" y="2564723"/>
                    <a:pt x="2286681" y="2566352"/>
                    <a:pt x="2286793" y="2567756"/>
                  </a:cubicBezTo>
                  <a:cubicBezTo>
                    <a:pt x="2286962" y="2569890"/>
                    <a:pt x="2285220" y="2570733"/>
                    <a:pt x="2283421" y="2569385"/>
                  </a:cubicBezTo>
                  <a:cubicBezTo>
                    <a:pt x="2282241" y="2568486"/>
                    <a:pt x="2281567" y="2566801"/>
                    <a:pt x="2280667" y="2565509"/>
                  </a:cubicBezTo>
                  <a:cubicBezTo>
                    <a:pt x="2281061" y="2563319"/>
                    <a:pt x="2282410" y="2562532"/>
                    <a:pt x="2284208" y="2563880"/>
                  </a:cubicBezTo>
                  <a:close/>
                  <a:moveTo>
                    <a:pt x="2290446" y="1485641"/>
                  </a:moveTo>
                  <a:cubicBezTo>
                    <a:pt x="2293144" y="1485529"/>
                    <a:pt x="2295730" y="1486764"/>
                    <a:pt x="2295336" y="1489966"/>
                  </a:cubicBezTo>
                  <a:cubicBezTo>
                    <a:pt x="2294830" y="1494122"/>
                    <a:pt x="2291571" y="1495302"/>
                    <a:pt x="2287974" y="1494965"/>
                  </a:cubicBezTo>
                  <a:cubicBezTo>
                    <a:pt x="2285501" y="1494740"/>
                    <a:pt x="2283028" y="1493954"/>
                    <a:pt x="2282578" y="1490752"/>
                  </a:cubicBezTo>
                  <a:cubicBezTo>
                    <a:pt x="2283871" y="1486933"/>
                    <a:pt x="2287018" y="1485866"/>
                    <a:pt x="2290446" y="1485641"/>
                  </a:cubicBezTo>
                  <a:close/>
                  <a:moveTo>
                    <a:pt x="2284489" y="644483"/>
                  </a:moveTo>
                  <a:cubicBezTo>
                    <a:pt x="2284377" y="641674"/>
                    <a:pt x="2286344" y="639933"/>
                    <a:pt x="2288985" y="640214"/>
                  </a:cubicBezTo>
                  <a:cubicBezTo>
                    <a:pt x="2290053" y="640326"/>
                    <a:pt x="2290896" y="642236"/>
                    <a:pt x="2291851" y="643303"/>
                  </a:cubicBezTo>
                  <a:cubicBezTo>
                    <a:pt x="2291514" y="646168"/>
                    <a:pt x="2289828" y="647853"/>
                    <a:pt x="2287187" y="647572"/>
                  </a:cubicBezTo>
                  <a:cubicBezTo>
                    <a:pt x="2286119" y="647460"/>
                    <a:pt x="2284489" y="645606"/>
                    <a:pt x="2284489" y="644483"/>
                  </a:cubicBezTo>
                  <a:close/>
                  <a:moveTo>
                    <a:pt x="2290446" y="292259"/>
                  </a:moveTo>
                  <a:cubicBezTo>
                    <a:pt x="2289941" y="293551"/>
                    <a:pt x="2289154" y="294674"/>
                    <a:pt x="2288479" y="295910"/>
                  </a:cubicBezTo>
                  <a:cubicBezTo>
                    <a:pt x="2287412" y="295011"/>
                    <a:pt x="2285613" y="294281"/>
                    <a:pt x="2285501" y="293270"/>
                  </a:cubicBezTo>
                  <a:cubicBezTo>
                    <a:pt x="2285220" y="291360"/>
                    <a:pt x="2286793" y="290405"/>
                    <a:pt x="2288704" y="290967"/>
                  </a:cubicBezTo>
                  <a:cubicBezTo>
                    <a:pt x="2289379" y="291136"/>
                    <a:pt x="2290559" y="292090"/>
                    <a:pt x="2290446" y="292259"/>
                  </a:cubicBezTo>
                  <a:close/>
                  <a:moveTo>
                    <a:pt x="2290222" y="330284"/>
                  </a:moveTo>
                  <a:cubicBezTo>
                    <a:pt x="2288254" y="329947"/>
                    <a:pt x="2286625" y="327588"/>
                    <a:pt x="2285332" y="326577"/>
                  </a:cubicBezTo>
                  <a:cubicBezTo>
                    <a:pt x="2284882" y="322814"/>
                    <a:pt x="2285838" y="320680"/>
                    <a:pt x="2288761" y="320680"/>
                  </a:cubicBezTo>
                  <a:cubicBezTo>
                    <a:pt x="2291514" y="320680"/>
                    <a:pt x="2293088" y="322814"/>
                    <a:pt x="2293594" y="325398"/>
                  </a:cubicBezTo>
                  <a:cubicBezTo>
                    <a:pt x="2294100" y="328094"/>
                    <a:pt x="2293088" y="330790"/>
                    <a:pt x="2290222" y="330284"/>
                  </a:cubicBezTo>
                  <a:close/>
                  <a:moveTo>
                    <a:pt x="2296010" y="1159142"/>
                  </a:moveTo>
                  <a:cubicBezTo>
                    <a:pt x="2294718" y="1160097"/>
                    <a:pt x="2292245" y="1163298"/>
                    <a:pt x="2289379" y="1163804"/>
                  </a:cubicBezTo>
                  <a:cubicBezTo>
                    <a:pt x="2285838" y="1164478"/>
                    <a:pt x="2286007" y="1161051"/>
                    <a:pt x="2287524" y="1158749"/>
                  </a:cubicBezTo>
                  <a:cubicBezTo>
                    <a:pt x="2289435" y="1155884"/>
                    <a:pt x="2291739" y="1152907"/>
                    <a:pt x="2295561" y="1153132"/>
                  </a:cubicBezTo>
                  <a:cubicBezTo>
                    <a:pt x="2297359" y="1153244"/>
                    <a:pt x="2297753" y="1155322"/>
                    <a:pt x="2296010" y="1159086"/>
                  </a:cubicBezTo>
                  <a:close/>
                  <a:moveTo>
                    <a:pt x="2299214" y="1763556"/>
                  </a:moveTo>
                  <a:cubicBezTo>
                    <a:pt x="2306183" y="1766813"/>
                    <a:pt x="2312084" y="1771756"/>
                    <a:pt x="2310004" y="1779563"/>
                  </a:cubicBezTo>
                  <a:cubicBezTo>
                    <a:pt x="2308262" y="1786303"/>
                    <a:pt x="2301350" y="1787483"/>
                    <a:pt x="2292582" y="1785292"/>
                  </a:cubicBezTo>
                  <a:cubicBezTo>
                    <a:pt x="2294212" y="1776811"/>
                    <a:pt x="2294437" y="1769622"/>
                    <a:pt x="2299214" y="1763612"/>
                  </a:cubicBezTo>
                  <a:close/>
                  <a:moveTo>
                    <a:pt x="2307644" y="854716"/>
                  </a:moveTo>
                  <a:cubicBezTo>
                    <a:pt x="2312927" y="856008"/>
                    <a:pt x="2316524" y="859940"/>
                    <a:pt x="2317760" y="865275"/>
                  </a:cubicBezTo>
                  <a:cubicBezTo>
                    <a:pt x="2318491" y="868477"/>
                    <a:pt x="2315681" y="869881"/>
                    <a:pt x="2312927" y="869376"/>
                  </a:cubicBezTo>
                  <a:cubicBezTo>
                    <a:pt x="2307476" y="868477"/>
                    <a:pt x="2303542" y="865556"/>
                    <a:pt x="2302923" y="859322"/>
                  </a:cubicBezTo>
                  <a:cubicBezTo>
                    <a:pt x="2303204" y="856345"/>
                    <a:pt x="2304722" y="853930"/>
                    <a:pt x="2307644" y="854660"/>
                  </a:cubicBezTo>
                  <a:close/>
                  <a:moveTo>
                    <a:pt x="2317760" y="711771"/>
                  </a:moveTo>
                  <a:cubicBezTo>
                    <a:pt x="2316018" y="711771"/>
                    <a:pt x="2313939" y="712445"/>
                    <a:pt x="2312871" y="711659"/>
                  </a:cubicBezTo>
                  <a:cubicBezTo>
                    <a:pt x="2310511" y="709861"/>
                    <a:pt x="2310173" y="706997"/>
                    <a:pt x="2312590" y="705031"/>
                  </a:cubicBezTo>
                  <a:cubicBezTo>
                    <a:pt x="2313545" y="704244"/>
                    <a:pt x="2316187" y="704357"/>
                    <a:pt x="2317255" y="705199"/>
                  </a:cubicBezTo>
                  <a:cubicBezTo>
                    <a:pt x="2319615" y="706997"/>
                    <a:pt x="2319783" y="709580"/>
                    <a:pt x="2317760" y="711827"/>
                  </a:cubicBezTo>
                  <a:close/>
                  <a:moveTo>
                    <a:pt x="2306183" y="455256"/>
                  </a:moveTo>
                  <a:cubicBezTo>
                    <a:pt x="2308094" y="452447"/>
                    <a:pt x="2310511" y="454020"/>
                    <a:pt x="2310960" y="456829"/>
                  </a:cubicBezTo>
                  <a:cubicBezTo>
                    <a:pt x="2311298" y="459075"/>
                    <a:pt x="2310454" y="461547"/>
                    <a:pt x="2310173" y="463456"/>
                  </a:cubicBezTo>
                  <a:cubicBezTo>
                    <a:pt x="2307812" y="464804"/>
                    <a:pt x="2306127" y="464411"/>
                    <a:pt x="2305846" y="462333"/>
                  </a:cubicBezTo>
                  <a:cubicBezTo>
                    <a:pt x="2305452" y="459974"/>
                    <a:pt x="2305059" y="456885"/>
                    <a:pt x="2306183" y="455256"/>
                  </a:cubicBezTo>
                  <a:close/>
                  <a:moveTo>
                    <a:pt x="2313152" y="68489"/>
                  </a:moveTo>
                  <a:cubicBezTo>
                    <a:pt x="2310848" y="69669"/>
                    <a:pt x="2308543" y="68939"/>
                    <a:pt x="2306801" y="66860"/>
                  </a:cubicBezTo>
                  <a:cubicBezTo>
                    <a:pt x="2307476" y="65625"/>
                    <a:pt x="2307981" y="63603"/>
                    <a:pt x="2308881" y="63434"/>
                  </a:cubicBezTo>
                  <a:cubicBezTo>
                    <a:pt x="2310173" y="63097"/>
                    <a:pt x="2312140" y="63715"/>
                    <a:pt x="2313152" y="64670"/>
                  </a:cubicBezTo>
                  <a:cubicBezTo>
                    <a:pt x="2313826" y="65344"/>
                    <a:pt x="2313714" y="68208"/>
                    <a:pt x="2313152" y="68489"/>
                  </a:cubicBezTo>
                  <a:close/>
                  <a:moveTo>
                    <a:pt x="2314894" y="588203"/>
                  </a:moveTo>
                  <a:cubicBezTo>
                    <a:pt x="2314782" y="589158"/>
                    <a:pt x="2312534" y="590394"/>
                    <a:pt x="2311185" y="590450"/>
                  </a:cubicBezTo>
                  <a:cubicBezTo>
                    <a:pt x="2308656" y="590506"/>
                    <a:pt x="2306407" y="589102"/>
                    <a:pt x="2306914" y="586125"/>
                  </a:cubicBezTo>
                  <a:cubicBezTo>
                    <a:pt x="2307082" y="585114"/>
                    <a:pt x="2309274" y="584496"/>
                    <a:pt x="2310567" y="583710"/>
                  </a:cubicBezTo>
                  <a:cubicBezTo>
                    <a:pt x="2313152" y="584047"/>
                    <a:pt x="2315288" y="585283"/>
                    <a:pt x="2314894" y="588203"/>
                  </a:cubicBezTo>
                  <a:close/>
                  <a:moveTo>
                    <a:pt x="2321188" y="12154"/>
                  </a:moveTo>
                  <a:cubicBezTo>
                    <a:pt x="2321188" y="12715"/>
                    <a:pt x="2320008" y="13165"/>
                    <a:pt x="2319390" y="13670"/>
                  </a:cubicBezTo>
                  <a:cubicBezTo>
                    <a:pt x="2317423" y="13670"/>
                    <a:pt x="2316243" y="12715"/>
                    <a:pt x="2316468" y="10637"/>
                  </a:cubicBezTo>
                  <a:cubicBezTo>
                    <a:pt x="2316468" y="10076"/>
                    <a:pt x="2317592" y="9289"/>
                    <a:pt x="2318267" y="9233"/>
                  </a:cubicBezTo>
                  <a:cubicBezTo>
                    <a:pt x="2320233" y="9008"/>
                    <a:pt x="2321357" y="10188"/>
                    <a:pt x="2321188" y="12210"/>
                  </a:cubicBezTo>
                  <a:close/>
                  <a:moveTo>
                    <a:pt x="2327371" y="1277092"/>
                  </a:moveTo>
                  <a:cubicBezTo>
                    <a:pt x="2326191" y="1291320"/>
                    <a:pt x="2322482" y="1301340"/>
                    <a:pt x="2316355" y="1307142"/>
                  </a:cubicBezTo>
                  <a:cubicBezTo>
                    <a:pt x="2318210" y="1298268"/>
                    <a:pt x="2317648" y="1289169"/>
                    <a:pt x="2327371" y="1277092"/>
                  </a:cubicBezTo>
                  <a:close/>
                  <a:moveTo>
                    <a:pt x="2336644" y="1721543"/>
                  </a:moveTo>
                  <a:cubicBezTo>
                    <a:pt x="2328551" y="1704018"/>
                    <a:pt x="2313096" y="1690033"/>
                    <a:pt x="2312534" y="1668689"/>
                  </a:cubicBezTo>
                  <a:cubicBezTo>
                    <a:pt x="2326359" y="1683237"/>
                    <a:pt x="2336363" y="1699806"/>
                    <a:pt x="2336644" y="1721543"/>
                  </a:cubicBezTo>
                  <a:close/>
                  <a:moveTo>
                    <a:pt x="2339005" y="818881"/>
                  </a:moveTo>
                  <a:cubicBezTo>
                    <a:pt x="2344344" y="820117"/>
                    <a:pt x="2349346" y="821971"/>
                    <a:pt x="2347884" y="832362"/>
                  </a:cubicBezTo>
                  <a:cubicBezTo>
                    <a:pt x="2347772" y="832418"/>
                    <a:pt x="2345524" y="835114"/>
                    <a:pt x="2343445" y="834945"/>
                  </a:cubicBezTo>
                  <a:cubicBezTo>
                    <a:pt x="2335970" y="834440"/>
                    <a:pt x="2333666" y="828261"/>
                    <a:pt x="2333103" y="821915"/>
                  </a:cubicBezTo>
                  <a:cubicBezTo>
                    <a:pt x="2332823" y="818881"/>
                    <a:pt x="2336420" y="818264"/>
                    <a:pt x="2339005" y="818881"/>
                  </a:cubicBezTo>
                  <a:close/>
                  <a:moveTo>
                    <a:pt x="2343332" y="577082"/>
                  </a:moveTo>
                  <a:cubicBezTo>
                    <a:pt x="2345412" y="576577"/>
                    <a:pt x="2346367" y="577644"/>
                    <a:pt x="2346199" y="579834"/>
                  </a:cubicBezTo>
                  <a:cubicBezTo>
                    <a:pt x="2345693" y="580508"/>
                    <a:pt x="2345356" y="581632"/>
                    <a:pt x="2344737" y="581744"/>
                  </a:cubicBezTo>
                  <a:cubicBezTo>
                    <a:pt x="2342658" y="582250"/>
                    <a:pt x="2341590" y="581126"/>
                    <a:pt x="2341927" y="578992"/>
                  </a:cubicBezTo>
                  <a:cubicBezTo>
                    <a:pt x="2342040" y="578262"/>
                    <a:pt x="2342714" y="577195"/>
                    <a:pt x="2343332" y="577082"/>
                  </a:cubicBezTo>
                  <a:close/>
                  <a:moveTo>
                    <a:pt x="2348784" y="223286"/>
                  </a:moveTo>
                  <a:cubicBezTo>
                    <a:pt x="2347491" y="223904"/>
                    <a:pt x="2346199" y="224465"/>
                    <a:pt x="2344906" y="225083"/>
                  </a:cubicBezTo>
                  <a:cubicBezTo>
                    <a:pt x="2343107" y="224128"/>
                    <a:pt x="2342714" y="222724"/>
                    <a:pt x="2343950" y="221095"/>
                  </a:cubicBezTo>
                  <a:cubicBezTo>
                    <a:pt x="2344400" y="220534"/>
                    <a:pt x="2345693" y="219860"/>
                    <a:pt x="2345974" y="220028"/>
                  </a:cubicBezTo>
                  <a:cubicBezTo>
                    <a:pt x="2347042" y="220927"/>
                    <a:pt x="2347884" y="222162"/>
                    <a:pt x="2348840" y="223286"/>
                  </a:cubicBezTo>
                  <a:close/>
                  <a:moveTo>
                    <a:pt x="2353673" y="1791639"/>
                  </a:moveTo>
                  <a:cubicBezTo>
                    <a:pt x="2352324" y="1792763"/>
                    <a:pt x="2351032" y="1794672"/>
                    <a:pt x="2349908" y="1794560"/>
                  </a:cubicBezTo>
                  <a:cubicBezTo>
                    <a:pt x="2346648" y="1794167"/>
                    <a:pt x="2339904" y="1799109"/>
                    <a:pt x="2341084" y="1792032"/>
                  </a:cubicBezTo>
                  <a:cubicBezTo>
                    <a:pt x="2341815" y="1787707"/>
                    <a:pt x="2349121" y="1787033"/>
                    <a:pt x="2353673" y="1791639"/>
                  </a:cubicBezTo>
                  <a:close/>
                  <a:moveTo>
                    <a:pt x="2354067" y="2290515"/>
                  </a:moveTo>
                  <a:cubicBezTo>
                    <a:pt x="2353280" y="2291863"/>
                    <a:pt x="2352774" y="2293998"/>
                    <a:pt x="2351650" y="2294391"/>
                  </a:cubicBezTo>
                  <a:cubicBezTo>
                    <a:pt x="2348953" y="2295345"/>
                    <a:pt x="2346761" y="2294054"/>
                    <a:pt x="2347379" y="2290740"/>
                  </a:cubicBezTo>
                  <a:cubicBezTo>
                    <a:pt x="2347604" y="2289504"/>
                    <a:pt x="2349458" y="2287875"/>
                    <a:pt x="2350694" y="2287763"/>
                  </a:cubicBezTo>
                  <a:cubicBezTo>
                    <a:pt x="2351706" y="2287651"/>
                    <a:pt x="2352886" y="2289504"/>
                    <a:pt x="2354011" y="2290515"/>
                  </a:cubicBezTo>
                  <a:close/>
                  <a:moveTo>
                    <a:pt x="2354966" y="3761475"/>
                  </a:moveTo>
                  <a:cubicBezTo>
                    <a:pt x="2355809" y="3775966"/>
                    <a:pt x="2365644" y="3785851"/>
                    <a:pt x="2350133" y="3799724"/>
                  </a:cubicBezTo>
                  <a:cubicBezTo>
                    <a:pt x="2349739" y="3785739"/>
                    <a:pt x="2345412" y="3775910"/>
                    <a:pt x="2354966" y="3761475"/>
                  </a:cubicBezTo>
                  <a:close/>
                  <a:moveTo>
                    <a:pt x="2356821" y="2262881"/>
                  </a:moveTo>
                  <a:cubicBezTo>
                    <a:pt x="2356652" y="2262544"/>
                    <a:pt x="2357383" y="2261308"/>
                    <a:pt x="2357945" y="2260971"/>
                  </a:cubicBezTo>
                  <a:cubicBezTo>
                    <a:pt x="2359631" y="2259960"/>
                    <a:pt x="2360867" y="2260578"/>
                    <a:pt x="2361542" y="2262544"/>
                  </a:cubicBezTo>
                  <a:cubicBezTo>
                    <a:pt x="2360811" y="2263723"/>
                    <a:pt x="2360137" y="2264903"/>
                    <a:pt x="2359406" y="2266139"/>
                  </a:cubicBezTo>
                  <a:cubicBezTo>
                    <a:pt x="2358507" y="2265072"/>
                    <a:pt x="2357495" y="2264117"/>
                    <a:pt x="2356877" y="2262937"/>
                  </a:cubicBezTo>
                  <a:close/>
                  <a:moveTo>
                    <a:pt x="2359575" y="1294448"/>
                  </a:moveTo>
                  <a:cubicBezTo>
                    <a:pt x="2361092" y="1294504"/>
                    <a:pt x="2362497" y="1295459"/>
                    <a:pt x="2363959" y="1296077"/>
                  </a:cubicBezTo>
                  <a:cubicBezTo>
                    <a:pt x="2364577" y="1297987"/>
                    <a:pt x="2363846" y="1299391"/>
                    <a:pt x="2361767" y="1299279"/>
                  </a:cubicBezTo>
                  <a:cubicBezTo>
                    <a:pt x="2360249" y="1299222"/>
                    <a:pt x="2358282" y="1298661"/>
                    <a:pt x="2357439" y="1297537"/>
                  </a:cubicBezTo>
                  <a:cubicBezTo>
                    <a:pt x="2356315" y="1296077"/>
                    <a:pt x="2357439" y="1294392"/>
                    <a:pt x="2359518" y="1294504"/>
                  </a:cubicBezTo>
                  <a:close/>
                  <a:moveTo>
                    <a:pt x="2372501" y="432452"/>
                  </a:moveTo>
                  <a:cubicBezTo>
                    <a:pt x="2389024" y="435991"/>
                    <a:pt x="2379695" y="443910"/>
                    <a:pt x="2375030" y="450875"/>
                  </a:cubicBezTo>
                  <a:lnTo>
                    <a:pt x="2375030" y="450875"/>
                  </a:lnTo>
                  <a:cubicBezTo>
                    <a:pt x="2378290" y="456098"/>
                    <a:pt x="2380819" y="461210"/>
                    <a:pt x="2375761" y="467669"/>
                  </a:cubicBezTo>
                  <a:cubicBezTo>
                    <a:pt x="2370984" y="461041"/>
                    <a:pt x="2374861" y="456042"/>
                    <a:pt x="2375030" y="450931"/>
                  </a:cubicBezTo>
                  <a:lnTo>
                    <a:pt x="2375030" y="450931"/>
                  </a:lnTo>
                  <a:cubicBezTo>
                    <a:pt x="2372726" y="449639"/>
                    <a:pt x="2370365" y="448572"/>
                    <a:pt x="2368174" y="447168"/>
                  </a:cubicBezTo>
                  <a:cubicBezTo>
                    <a:pt x="2364689" y="444921"/>
                    <a:pt x="2359462" y="443011"/>
                    <a:pt x="2361485" y="437619"/>
                  </a:cubicBezTo>
                  <a:cubicBezTo>
                    <a:pt x="2363172" y="433126"/>
                    <a:pt x="2368454" y="431553"/>
                    <a:pt x="2372501" y="432452"/>
                  </a:cubicBezTo>
                  <a:close/>
                  <a:moveTo>
                    <a:pt x="2406503" y="255975"/>
                  </a:moveTo>
                  <a:cubicBezTo>
                    <a:pt x="2395375" y="262547"/>
                    <a:pt x="2385989" y="260581"/>
                    <a:pt x="2376885" y="259570"/>
                  </a:cubicBezTo>
                  <a:cubicBezTo>
                    <a:pt x="2374749" y="259345"/>
                    <a:pt x="2371883" y="257098"/>
                    <a:pt x="2371152" y="255133"/>
                  </a:cubicBezTo>
                  <a:cubicBezTo>
                    <a:pt x="2369803" y="251257"/>
                    <a:pt x="2372726" y="248449"/>
                    <a:pt x="2375648" y="246539"/>
                  </a:cubicBezTo>
                  <a:cubicBezTo>
                    <a:pt x="2388631" y="237945"/>
                    <a:pt x="2395712" y="248336"/>
                    <a:pt x="2406503" y="255975"/>
                  </a:cubicBezTo>
                  <a:close/>
                </a:path>
              </a:pathLst>
            </a:custGeom>
            <a:solidFill>
              <a:schemeClr val="accent1"/>
            </a:solidFill>
            <a:ln w="5619" cap="flat">
              <a:noFill/>
              <a:prstDash val="solid"/>
              <a:miter/>
            </a:ln>
          </p:spPr>
          <p:txBody>
            <a:bodyPr rtlCol="0" anchor="ctr"/>
            <a:lstStyle/>
            <a:p>
              <a:endParaRPr lang="en-GB" dirty="0"/>
            </a:p>
          </p:txBody>
        </p:sp>
        <p:sp>
          <p:nvSpPr>
            <p:cNvPr id="157" name="Freeform 156">
              <a:extLst>
                <a:ext uri="{FF2B5EF4-FFF2-40B4-BE49-F238E27FC236}">
                  <a16:creationId xmlns:a16="http://schemas.microsoft.com/office/drawing/2014/main" id="{45391880-FD94-5943-A9C6-65CB64F68522}"/>
                </a:ext>
              </a:extLst>
            </p:cNvPr>
            <p:cNvSpPr/>
            <p:nvPr userDrawn="1"/>
          </p:nvSpPr>
          <p:spPr>
            <a:xfrm>
              <a:off x="12496798" y="143861"/>
              <a:ext cx="1049940" cy="2682624"/>
            </a:xfrm>
            <a:custGeom>
              <a:avLst/>
              <a:gdLst>
                <a:gd name="connsiteX0" fmla="*/ 2286287 w 2421171"/>
                <a:gd name="connsiteY0" fmla="*/ 12154 h 5922355"/>
                <a:gd name="connsiteX1" fmla="*/ 1555328 w 2421171"/>
                <a:gd name="connsiteY1" fmla="*/ 433912 h 5922355"/>
                <a:gd name="connsiteX2" fmla="*/ 1548921 w 2421171"/>
                <a:gd name="connsiteY2" fmla="*/ 442506 h 5922355"/>
                <a:gd name="connsiteX3" fmla="*/ 1544255 w 2421171"/>
                <a:gd name="connsiteY3" fmla="*/ 440315 h 5922355"/>
                <a:gd name="connsiteX4" fmla="*/ 89923 w 2421171"/>
                <a:gd name="connsiteY4" fmla="*/ 1279452 h 5922355"/>
                <a:gd name="connsiteX5" fmla="*/ 0 w 2421171"/>
                <a:gd name="connsiteY5" fmla="*/ 1435090 h 5922355"/>
                <a:gd name="connsiteX6" fmla="*/ 0 w 2421171"/>
                <a:gd name="connsiteY6" fmla="*/ 1985472 h 5922355"/>
                <a:gd name="connsiteX7" fmla="*/ 1854 w 2421171"/>
                <a:gd name="connsiteY7" fmla="*/ 1988280 h 5922355"/>
                <a:gd name="connsiteX8" fmla="*/ 0 w 2421171"/>
                <a:gd name="connsiteY8" fmla="*/ 1988898 h 5922355"/>
                <a:gd name="connsiteX9" fmla="*/ 0 w 2421171"/>
                <a:gd name="connsiteY9" fmla="*/ 5655260 h 5922355"/>
                <a:gd name="connsiteX10" fmla="*/ 786 w 2421171"/>
                <a:gd name="connsiteY10" fmla="*/ 5657732 h 5922355"/>
                <a:gd name="connsiteX11" fmla="*/ 0 w 2421171"/>
                <a:gd name="connsiteY11" fmla="*/ 5658742 h 5922355"/>
                <a:gd name="connsiteX12" fmla="*/ 0 w 2421171"/>
                <a:gd name="connsiteY12" fmla="*/ 5832355 h 5922355"/>
                <a:gd name="connsiteX13" fmla="*/ 134884 w 2421171"/>
                <a:gd name="connsiteY13" fmla="*/ 5910202 h 5922355"/>
                <a:gd name="connsiteX14" fmla="*/ 192603 w 2421171"/>
                <a:gd name="connsiteY14" fmla="*/ 5876896 h 5922355"/>
                <a:gd name="connsiteX15" fmla="*/ 191142 w 2421171"/>
                <a:gd name="connsiteY15" fmla="*/ 5870268 h 5922355"/>
                <a:gd name="connsiteX16" fmla="*/ 196312 w 2421171"/>
                <a:gd name="connsiteY16" fmla="*/ 5867291 h 5922355"/>
                <a:gd name="connsiteX17" fmla="*/ 200921 w 2421171"/>
                <a:gd name="connsiteY17" fmla="*/ 5872121 h 5922355"/>
                <a:gd name="connsiteX18" fmla="*/ 1123810 w 2421171"/>
                <a:gd name="connsiteY18" fmla="*/ 5339601 h 5922355"/>
                <a:gd name="connsiteX19" fmla="*/ 1123698 w 2421171"/>
                <a:gd name="connsiteY19" fmla="*/ 5336793 h 5922355"/>
                <a:gd name="connsiteX20" fmla="*/ 1127464 w 2421171"/>
                <a:gd name="connsiteY20" fmla="*/ 5334321 h 5922355"/>
                <a:gd name="connsiteX21" fmla="*/ 1131116 w 2421171"/>
                <a:gd name="connsiteY21" fmla="*/ 5335389 h 5922355"/>
                <a:gd name="connsiteX22" fmla="*/ 2331249 w 2421171"/>
                <a:gd name="connsiteY22" fmla="*/ 4642905 h 5922355"/>
                <a:gd name="connsiteX23" fmla="*/ 2421172 w 2421171"/>
                <a:gd name="connsiteY23" fmla="*/ 4487266 h 5922355"/>
                <a:gd name="connsiteX24" fmla="*/ 2421172 w 2421171"/>
                <a:gd name="connsiteY24" fmla="*/ 4383188 h 5922355"/>
                <a:gd name="connsiteX25" fmla="*/ 2419036 w 2421171"/>
                <a:gd name="connsiteY25" fmla="*/ 4381279 h 5922355"/>
                <a:gd name="connsiteX26" fmla="*/ 2421172 w 2421171"/>
                <a:gd name="connsiteY26" fmla="*/ 4377515 h 5922355"/>
                <a:gd name="connsiteX27" fmla="*/ 2421172 w 2421171"/>
                <a:gd name="connsiteY27" fmla="*/ 4198679 h 5922355"/>
                <a:gd name="connsiteX28" fmla="*/ 2403468 w 2421171"/>
                <a:gd name="connsiteY28" fmla="*/ 4230133 h 5922355"/>
                <a:gd name="connsiteX29" fmla="*/ 2397623 w 2421171"/>
                <a:gd name="connsiteY29" fmla="*/ 4233896 h 5922355"/>
                <a:gd name="connsiteX30" fmla="*/ 2392958 w 2421171"/>
                <a:gd name="connsiteY30" fmla="*/ 4228167 h 5922355"/>
                <a:gd name="connsiteX31" fmla="*/ 2409875 w 2421171"/>
                <a:gd name="connsiteY31" fmla="*/ 4181773 h 5922355"/>
                <a:gd name="connsiteX32" fmla="*/ 2419486 w 2421171"/>
                <a:gd name="connsiteY32" fmla="*/ 4179807 h 5922355"/>
                <a:gd name="connsiteX33" fmla="*/ 2421172 w 2421171"/>
                <a:gd name="connsiteY33" fmla="*/ 4180650 h 5922355"/>
                <a:gd name="connsiteX34" fmla="*/ 2421172 w 2421171"/>
                <a:gd name="connsiteY34" fmla="*/ 1410433 h 5922355"/>
                <a:gd name="connsiteX35" fmla="*/ 2404817 w 2421171"/>
                <a:gd name="connsiteY35" fmla="*/ 1406501 h 5922355"/>
                <a:gd name="connsiteX36" fmla="*/ 2421172 w 2421171"/>
                <a:gd name="connsiteY36" fmla="*/ 1399986 h 5922355"/>
                <a:gd name="connsiteX37" fmla="*/ 2421172 w 2421171"/>
                <a:gd name="connsiteY37" fmla="*/ 978340 h 5922355"/>
                <a:gd name="connsiteX38" fmla="*/ 2399647 w 2421171"/>
                <a:gd name="connsiteY38" fmla="*/ 953907 h 5922355"/>
                <a:gd name="connsiteX39" fmla="*/ 2421172 w 2421171"/>
                <a:gd name="connsiteY39" fmla="*/ 977104 h 5922355"/>
                <a:gd name="connsiteX40" fmla="*/ 2421172 w 2421171"/>
                <a:gd name="connsiteY40" fmla="*/ 840506 h 5922355"/>
                <a:gd name="connsiteX41" fmla="*/ 2420048 w 2421171"/>
                <a:gd name="connsiteY41" fmla="*/ 840843 h 5922355"/>
                <a:gd name="connsiteX42" fmla="*/ 2414034 w 2421171"/>
                <a:gd name="connsiteY42" fmla="*/ 835900 h 5922355"/>
                <a:gd name="connsiteX43" fmla="*/ 2421172 w 2421171"/>
                <a:gd name="connsiteY43" fmla="*/ 825959 h 5922355"/>
                <a:gd name="connsiteX44" fmla="*/ 2421172 w 2421171"/>
                <a:gd name="connsiteY44" fmla="*/ 90001 h 5922355"/>
                <a:gd name="connsiteX45" fmla="*/ 2286287 w 2421171"/>
                <a:gd name="connsiteY45" fmla="*/ 12154 h 5922355"/>
                <a:gd name="connsiteX46" fmla="*/ 2405042 w 2421171"/>
                <a:gd name="connsiteY46" fmla="*/ 1307928 h 5922355"/>
                <a:gd name="connsiteX47" fmla="*/ 2408808 w 2421171"/>
                <a:gd name="connsiteY47" fmla="*/ 1306131 h 5922355"/>
                <a:gd name="connsiteX48" fmla="*/ 2412461 w 2421171"/>
                <a:gd name="connsiteY48" fmla="*/ 1308658 h 5922355"/>
                <a:gd name="connsiteX49" fmla="*/ 2409988 w 2421171"/>
                <a:gd name="connsiteY49" fmla="*/ 1311972 h 5922355"/>
                <a:gd name="connsiteX50" fmla="*/ 2405098 w 2421171"/>
                <a:gd name="connsiteY50" fmla="*/ 1307928 h 5922355"/>
                <a:gd name="connsiteX51" fmla="*/ 2405660 w 2421171"/>
                <a:gd name="connsiteY51" fmla="*/ 412793 h 5922355"/>
                <a:gd name="connsiteX52" fmla="*/ 2403468 w 2421171"/>
                <a:gd name="connsiteY52" fmla="*/ 408749 h 5922355"/>
                <a:gd name="connsiteX53" fmla="*/ 2405829 w 2421171"/>
                <a:gd name="connsiteY53" fmla="*/ 405211 h 5922355"/>
                <a:gd name="connsiteX54" fmla="*/ 2408920 w 2421171"/>
                <a:gd name="connsiteY54" fmla="*/ 408412 h 5922355"/>
                <a:gd name="connsiteX55" fmla="*/ 2405660 w 2421171"/>
                <a:gd name="connsiteY55" fmla="*/ 412737 h 5922355"/>
                <a:gd name="connsiteX56" fmla="*/ 2415551 w 2421171"/>
                <a:gd name="connsiteY56" fmla="*/ 138698 h 5922355"/>
                <a:gd name="connsiteX57" fmla="*/ 2412516 w 2421171"/>
                <a:gd name="connsiteY57" fmla="*/ 135384 h 5922355"/>
                <a:gd name="connsiteX58" fmla="*/ 2415439 w 2421171"/>
                <a:gd name="connsiteY58" fmla="*/ 131790 h 5922355"/>
                <a:gd name="connsiteX59" fmla="*/ 2419092 w 2421171"/>
                <a:gd name="connsiteY59" fmla="*/ 133755 h 5922355"/>
                <a:gd name="connsiteX60" fmla="*/ 2415551 w 2421171"/>
                <a:gd name="connsiteY60" fmla="*/ 138642 h 5922355"/>
                <a:gd name="connsiteX61" fmla="*/ 2401839 w 2421171"/>
                <a:gd name="connsiteY61" fmla="*/ 518725 h 5922355"/>
                <a:gd name="connsiteX62" fmla="*/ 2406672 w 2421171"/>
                <a:gd name="connsiteY62" fmla="*/ 513782 h 5922355"/>
                <a:gd name="connsiteX63" fmla="*/ 2419710 w 2421171"/>
                <a:gd name="connsiteY63" fmla="*/ 523723 h 5922355"/>
                <a:gd name="connsiteX64" fmla="*/ 2414596 w 2421171"/>
                <a:gd name="connsiteY64" fmla="*/ 528835 h 5922355"/>
                <a:gd name="connsiteX65" fmla="*/ 2401895 w 2421171"/>
                <a:gd name="connsiteY65" fmla="*/ 518725 h 5922355"/>
                <a:gd name="connsiteX66" fmla="*/ 2397623 w 2421171"/>
                <a:gd name="connsiteY66" fmla="*/ 668410 h 5922355"/>
                <a:gd name="connsiteX67" fmla="*/ 2394251 w 2421171"/>
                <a:gd name="connsiteY67" fmla="*/ 662849 h 5922355"/>
                <a:gd name="connsiteX68" fmla="*/ 2401332 w 2421171"/>
                <a:gd name="connsiteY68" fmla="*/ 657513 h 5922355"/>
                <a:gd name="connsiteX69" fmla="*/ 2403524 w 2421171"/>
                <a:gd name="connsiteY69" fmla="*/ 661614 h 5922355"/>
                <a:gd name="connsiteX70" fmla="*/ 2397680 w 2421171"/>
                <a:gd name="connsiteY70" fmla="*/ 668466 h 5922355"/>
                <a:gd name="connsiteX71" fmla="*/ 2402175 w 2421171"/>
                <a:gd name="connsiteY71" fmla="*/ 3608813 h 5922355"/>
                <a:gd name="connsiteX72" fmla="*/ 2402175 w 2421171"/>
                <a:gd name="connsiteY72" fmla="*/ 3608813 h 5922355"/>
                <a:gd name="connsiteX73" fmla="*/ 2399534 w 2421171"/>
                <a:gd name="connsiteY73" fmla="*/ 3615946 h 5922355"/>
                <a:gd name="connsiteX74" fmla="*/ 2392060 w 2421171"/>
                <a:gd name="connsiteY74" fmla="*/ 3619203 h 5922355"/>
                <a:gd name="connsiteX75" fmla="*/ 2395319 w 2421171"/>
                <a:gd name="connsiteY75" fmla="*/ 3611509 h 5922355"/>
                <a:gd name="connsiteX76" fmla="*/ 2402175 w 2421171"/>
                <a:gd name="connsiteY76" fmla="*/ 3608813 h 5922355"/>
                <a:gd name="connsiteX77" fmla="*/ 2402175 w 2421171"/>
                <a:gd name="connsiteY77" fmla="*/ 3608813 h 5922355"/>
                <a:gd name="connsiteX78" fmla="*/ 2401164 w 2421171"/>
                <a:gd name="connsiteY78" fmla="*/ 3603982 h 5922355"/>
                <a:gd name="connsiteX79" fmla="*/ 2403412 w 2421171"/>
                <a:gd name="connsiteY79" fmla="*/ 3597355 h 5922355"/>
                <a:gd name="connsiteX80" fmla="*/ 2407234 w 2421171"/>
                <a:gd name="connsiteY80" fmla="*/ 3598197 h 5922355"/>
                <a:gd name="connsiteX81" fmla="*/ 2405267 w 2421171"/>
                <a:gd name="connsiteY81" fmla="*/ 3605049 h 5922355"/>
                <a:gd name="connsiteX82" fmla="*/ 2402175 w 2421171"/>
                <a:gd name="connsiteY82" fmla="*/ 3608813 h 5922355"/>
                <a:gd name="connsiteX83" fmla="*/ 2401052 w 2421171"/>
                <a:gd name="connsiteY83" fmla="*/ 2909252 h 5922355"/>
                <a:gd name="connsiteX84" fmla="*/ 2405885 w 2421171"/>
                <a:gd name="connsiteY84" fmla="*/ 2909532 h 5922355"/>
                <a:gd name="connsiteX85" fmla="*/ 2407964 w 2421171"/>
                <a:gd name="connsiteY85" fmla="*/ 2924248 h 5922355"/>
                <a:gd name="connsiteX86" fmla="*/ 2400265 w 2421171"/>
                <a:gd name="connsiteY86" fmla="*/ 2933853 h 5922355"/>
                <a:gd name="connsiteX87" fmla="*/ 2398747 w 2421171"/>
                <a:gd name="connsiteY87" fmla="*/ 2924192 h 5922355"/>
                <a:gd name="connsiteX88" fmla="*/ 2401052 w 2421171"/>
                <a:gd name="connsiteY88" fmla="*/ 2909252 h 5922355"/>
                <a:gd name="connsiteX89" fmla="*/ 2401950 w 2421171"/>
                <a:gd name="connsiteY89" fmla="*/ 3354825 h 5922355"/>
                <a:gd name="connsiteX90" fmla="*/ 2405042 w 2421171"/>
                <a:gd name="connsiteY90" fmla="*/ 3358083 h 5922355"/>
                <a:gd name="connsiteX91" fmla="*/ 2398803 w 2421171"/>
                <a:gd name="connsiteY91" fmla="*/ 3364935 h 5922355"/>
                <a:gd name="connsiteX92" fmla="*/ 2395768 w 2421171"/>
                <a:gd name="connsiteY92" fmla="*/ 3361734 h 5922355"/>
                <a:gd name="connsiteX93" fmla="*/ 2401950 w 2421171"/>
                <a:gd name="connsiteY93" fmla="*/ 3354825 h 5922355"/>
                <a:gd name="connsiteX94" fmla="*/ 2410606 w 2421171"/>
                <a:gd name="connsiteY94" fmla="*/ 3206769 h 5922355"/>
                <a:gd name="connsiteX95" fmla="*/ 2408189 w 2421171"/>
                <a:gd name="connsiteY95" fmla="*/ 3210476 h 5922355"/>
                <a:gd name="connsiteX96" fmla="*/ 2404649 w 2421171"/>
                <a:gd name="connsiteY96" fmla="*/ 3207555 h 5922355"/>
                <a:gd name="connsiteX97" fmla="*/ 2407908 w 2421171"/>
                <a:gd name="connsiteY97" fmla="*/ 3202837 h 5922355"/>
                <a:gd name="connsiteX98" fmla="*/ 2410549 w 2421171"/>
                <a:gd name="connsiteY98" fmla="*/ 3206712 h 5922355"/>
                <a:gd name="connsiteX99" fmla="*/ 2389924 w 2421171"/>
                <a:gd name="connsiteY99" fmla="*/ 2544390 h 5922355"/>
                <a:gd name="connsiteX100" fmla="*/ 2395937 w 2421171"/>
                <a:gd name="connsiteY100" fmla="*/ 2534786 h 5922355"/>
                <a:gd name="connsiteX101" fmla="*/ 2399253 w 2421171"/>
                <a:gd name="connsiteY101" fmla="*/ 2540459 h 5922355"/>
                <a:gd name="connsiteX102" fmla="*/ 2394195 w 2421171"/>
                <a:gd name="connsiteY102" fmla="*/ 2548715 h 5922355"/>
                <a:gd name="connsiteX103" fmla="*/ 2389924 w 2421171"/>
                <a:gd name="connsiteY103" fmla="*/ 2544390 h 5922355"/>
                <a:gd name="connsiteX104" fmla="*/ 2395768 w 2421171"/>
                <a:gd name="connsiteY104" fmla="*/ 2455871 h 5922355"/>
                <a:gd name="connsiteX105" fmla="*/ 2392228 w 2421171"/>
                <a:gd name="connsiteY105" fmla="*/ 2452164 h 5922355"/>
                <a:gd name="connsiteX106" fmla="*/ 2394981 w 2421171"/>
                <a:gd name="connsiteY106" fmla="*/ 2449636 h 5922355"/>
                <a:gd name="connsiteX107" fmla="*/ 2398354 w 2421171"/>
                <a:gd name="connsiteY107" fmla="*/ 2453006 h 5922355"/>
                <a:gd name="connsiteX108" fmla="*/ 2395768 w 2421171"/>
                <a:gd name="connsiteY108" fmla="*/ 2455815 h 5922355"/>
                <a:gd name="connsiteX109" fmla="*/ 2391553 w 2421171"/>
                <a:gd name="connsiteY109" fmla="*/ 1125666 h 5922355"/>
                <a:gd name="connsiteX110" fmla="*/ 2394645 w 2421171"/>
                <a:gd name="connsiteY110" fmla="*/ 1122802 h 5922355"/>
                <a:gd name="connsiteX111" fmla="*/ 2399028 w 2421171"/>
                <a:gd name="connsiteY111" fmla="*/ 1127239 h 5922355"/>
                <a:gd name="connsiteX112" fmla="*/ 2396162 w 2421171"/>
                <a:gd name="connsiteY112" fmla="*/ 1130103 h 5922355"/>
                <a:gd name="connsiteX113" fmla="*/ 2391609 w 2421171"/>
                <a:gd name="connsiteY113" fmla="*/ 1125722 h 5922355"/>
                <a:gd name="connsiteX114" fmla="*/ 2417687 w 2421171"/>
                <a:gd name="connsiteY114" fmla="*/ 2819609 h 5922355"/>
                <a:gd name="connsiteX115" fmla="*/ 2418530 w 2421171"/>
                <a:gd name="connsiteY115" fmla="*/ 2819665 h 5922355"/>
                <a:gd name="connsiteX116" fmla="*/ 2416170 w 2421171"/>
                <a:gd name="connsiteY116" fmla="*/ 2840784 h 5922355"/>
                <a:gd name="connsiteX117" fmla="*/ 2406784 w 2421171"/>
                <a:gd name="connsiteY117" fmla="*/ 2847131 h 5922355"/>
                <a:gd name="connsiteX118" fmla="*/ 2402400 w 2421171"/>
                <a:gd name="connsiteY118" fmla="*/ 2838593 h 5922355"/>
                <a:gd name="connsiteX119" fmla="*/ 2401332 w 2421171"/>
                <a:gd name="connsiteY119" fmla="*/ 2809780 h 5922355"/>
                <a:gd name="connsiteX120" fmla="*/ 2402400 w 2421171"/>
                <a:gd name="connsiteY120" fmla="*/ 2785291 h 5922355"/>
                <a:gd name="connsiteX121" fmla="*/ 2417575 w 2421171"/>
                <a:gd name="connsiteY121" fmla="*/ 2808937 h 5922355"/>
                <a:gd name="connsiteX122" fmla="*/ 2417575 w 2421171"/>
                <a:gd name="connsiteY122" fmla="*/ 2819609 h 5922355"/>
                <a:gd name="connsiteX123" fmla="*/ 2399703 w 2421171"/>
                <a:gd name="connsiteY123" fmla="*/ 3684301 h 5922355"/>
                <a:gd name="connsiteX124" fmla="*/ 2399983 w 2421171"/>
                <a:gd name="connsiteY124" fmla="*/ 3677561 h 5922355"/>
                <a:gd name="connsiteX125" fmla="*/ 2417743 w 2421171"/>
                <a:gd name="connsiteY125" fmla="*/ 3680650 h 5922355"/>
                <a:gd name="connsiteX126" fmla="*/ 2399759 w 2421171"/>
                <a:gd name="connsiteY126" fmla="*/ 3684301 h 5922355"/>
                <a:gd name="connsiteX127" fmla="*/ 2373063 w 2421171"/>
                <a:gd name="connsiteY127" fmla="*/ 4059441 h 5922355"/>
                <a:gd name="connsiteX128" fmla="*/ 2393689 w 2421171"/>
                <a:gd name="connsiteY128" fmla="*/ 4033548 h 5922355"/>
                <a:gd name="connsiteX129" fmla="*/ 2404649 w 2421171"/>
                <a:gd name="connsiteY129" fmla="*/ 4036862 h 5922355"/>
                <a:gd name="connsiteX130" fmla="*/ 2401164 w 2421171"/>
                <a:gd name="connsiteY130" fmla="*/ 4047421 h 5922355"/>
                <a:gd name="connsiteX131" fmla="*/ 2373007 w 2421171"/>
                <a:gd name="connsiteY131" fmla="*/ 4059497 h 5922355"/>
                <a:gd name="connsiteX132" fmla="*/ 2377953 w 2421171"/>
                <a:gd name="connsiteY132" fmla="*/ 3099153 h 5922355"/>
                <a:gd name="connsiteX133" fmla="*/ 2376828 w 2421171"/>
                <a:gd name="connsiteY133" fmla="*/ 3097018 h 5922355"/>
                <a:gd name="connsiteX134" fmla="*/ 2378233 w 2421171"/>
                <a:gd name="connsiteY134" fmla="*/ 3095277 h 5922355"/>
                <a:gd name="connsiteX135" fmla="*/ 2381550 w 2421171"/>
                <a:gd name="connsiteY135" fmla="*/ 3097636 h 5922355"/>
                <a:gd name="connsiteX136" fmla="*/ 2377897 w 2421171"/>
                <a:gd name="connsiteY136" fmla="*/ 3099153 h 5922355"/>
                <a:gd name="connsiteX137" fmla="*/ 2384360 w 2421171"/>
                <a:gd name="connsiteY137" fmla="*/ 3859543 h 5922355"/>
                <a:gd name="connsiteX138" fmla="*/ 2386495 w 2421171"/>
                <a:gd name="connsiteY138" fmla="*/ 3863699 h 5922355"/>
                <a:gd name="connsiteX139" fmla="*/ 2382955 w 2421171"/>
                <a:gd name="connsiteY139" fmla="*/ 3865496 h 5922355"/>
                <a:gd name="connsiteX140" fmla="*/ 2380707 w 2421171"/>
                <a:gd name="connsiteY140" fmla="*/ 3861396 h 5922355"/>
                <a:gd name="connsiteX141" fmla="*/ 2384360 w 2421171"/>
                <a:gd name="connsiteY141" fmla="*/ 3859543 h 5922355"/>
                <a:gd name="connsiteX142" fmla="*/ 2368736 w 2421171"/>
                <a:gd name="connsiteY142" fmla="*/ 2042650 h 5922355"/>
                <a:gd name="connsiteX143" fmla="*/ 2361654 w 2421171"/>
                <a:gd name="connsiteY143" fmla="*/ 2037202 h 5922355"/>
                <a:gd name="connsiteX144" fmla="*/ 2370197 w 2421171"/>
                <a:gd name="connsiteY144" fmla="*/ 2032484 h 5922355"/>
                <a:gd name="connsiteX145" fmla="*/ 2377053 w 2421171"/>
                <a:gd name="connsiteY145" fmla="*/ 2037595 h 5922355"/>
                <a:gd name="connsiteX146" fmla="*/ 2368736 w 2421171"/>
                <a:gd name="connsiteY146" fmla="*/ 2042650 h 5922355"/>
                <a:gd name="connsiteX147" fmla="*/ 2370871 w 2421171"/>
                <a:gd name="connsiteY147" fmla="*/ 906165 h 5922355"/>
                <a:gd name="connsiteX148" fmla="*/ 2375592 w 2421171"/>
                <a:gd name="connsiteY148" fmla="*/ 900942 h 5922355"/>
                <a:gd name="connsiteX149" fmla="*/ 2380650 w 2421171"/>
                <a:gd name="connsiteY149" fmla="*/ 903975 h 5922355"/>
                <a:gd name="connsiteX150" fmla="*/ 2375367 w 2421171"/>
                <a:gd name="connsiteY150" fmla="*/ 908356 h 5922355"/>
                <a:gd name="connsiteX151" fmla="*/ 2370871 w 2421171"/>
                <a:gd name="connsiteY151" fmla="*/ 906109 h 5922355"/>
                <a:gd name="connsiteX152" fmla="*/ 2379470 w 2421171"/>
                <a:gd name="connsiteY152" fmla="*/ 679587 h 5922355"/>
                <a:gd name="connsiteX153" fmla="*/ 2383179 w 2421171"/>
                <a:gd name="connsiteY153" fmla="*/ 681441 h 5922355"/>
                <a:gd name="connsiteX154" fmla="*/ 2380425 w 2421171"/>
                <a:gd name="connsiteY154" fmla="*/ 687338 h 5922355"/>
                <a:gd name="connsiteX155" fmla="*/ 2376660 w 2421171"/>
                <a:gd name="connsiteY155" fmla="*/ 685372 h 5922355"/>
                <a:gd name="connsiteX156" fmla="*/ 2379470 w 2421171"/>
                <a:gd name="connsiteY156" fmla="*/ 679587 h 5922355"/>
                <a:gd name="connsiteX157" fmla="*/ 2383741 w 2421171"/>
                <a:gd name="connsiteY157" fmla="*/ 1244459 h 5922355"/>
                <a:gd name="connsiteX158" fmla="*/ 2387676 w 2421171"/>
                <a:gd name="connsiteY158" fmla="*/ 1246594 h 5922355"/>
                <a:gd name="connsiteX159" fmla="*/ 2385933 w 2421171"/>
                <a:gd name="connsiteY159" fmla="*/ 1250189 h 5922355"/>
                <a:gd name="connsiteX160" fmla="*/ 2381887 w 2421171"/>
                <a:gd name="connsiteY160" fmla="*/ 1248110 h 5922355"/>
                <a:gd name="connsiteX161" fmla="*/ 2383741 w 2421171"/>
                <a:gd name="connsiteY161" fmla="*/ 1244459 h 5922355"/>
                <a:gd name="connsiteX162" fmla="*/ 2379414 w 2421171"/>
                <a:gd name="connsiteY162" fmla="*/ 4427055 h 5922355"/>
                <a:gd name="connsiteX163" fmla="*/ 2377335 w 2421171"/>
                <a:gd name="connsiteY163" fmla="*/ 4425931 h 5922355"/>
                <a:gd name="connsiteX164" fmla="*/ 2379358 w 2421171"/>
                <a:gd name="connsiteY164" fmla="*/ 4422337 h 5922355"/>
                <a:gd name="connsiteX165" fmla="*/ 2381437 w 2421171"/>
                <a:gd name="connsiteY165" fmla="*/ 4423404 h 5922355"/>
                <a:gd name="connsiteX166" fmla="*/ 2379414 w 2421171"/>
                <a:gd name="connsiteY166" fmla="*/ 4427055 h 5922355"/>
                <a:gd name="connsiteX167" fmla="*/ 2375255 w 2421171"/>
                <a:gd name="connsiteY167" fmla="*/ 4451488 h 5922355"/>
                <a:gd name="connsiteX168" fmla="*/ 2376660 w 2421171"/>
                <a:gd name="connsiteY168" fmla="*/ 4449690 h 5922355"/>
                <a:gd name="connsiteX169" fmla="*/ 2380032 w 2421171"/>
                <a:gd name="connsiteY169" fmla="*/ 4452105 h 5922355"/>
                <a:gd name="connsiteX170" fmla="*/ 2378683 w 2421171"/>
                <a:gd name="connsiteY170" fmla="*/ 4453903 h 5922355"/>
                <a:gd name="connsiteX171" fmla="*/ 2375255 w 2421171"/>
                <a:gd name="connsiteY171" fmla="*/ 4451488 h 5922355"/>
                <a:gd name="connsiteX172" fmla="*/ 2369129 w 2421171"/>
                <a:gd name="connsiteY172" fmla="*/ 4208059 h 5922355"/>
                <a:gd name="connsiteX173" fmla="*/ 2370309 w 2421171"/>
                <a:gd name="connsiteY173" fmla="*/ 4206094 h 5922355"/>
                <a:gd name="connsiteX174" fmla="*/ 2373400 w 2421171"/>
                <a:gd name="connsiteY174" fmla="*/ 4208789 h 5922355"/>
                <a:gd name="connsiteX175" fmla="*/ 2372164 w 2421171"/>
                <a:gd name="connsiteY175" fmla="*/ 4210755 h 5922355"/>
                <a:gd name="connsiteX176" fmla="*/ 2369129 w 2421171"/>
                <a:gd name="connsiteY176" fmla="*/ 4208059 h 5922355"/>
                <a:gd name="connsiteX177" fmla="*/ 2366094 w 2421171"/>
                <a:gd name="connsiteY177" fmla="*/ 3807700 h 5922355"/>
                <a:gd name="connsiteX178" fmla="*/ 2370253 w 2421171"/>
                <a:gd name="connsiteY178" fmla="*/ 3805959 h 5922355"/>
                <a:gd name="connsiteX179" fmla="*/ 2372838 w 2421171"/>
                <a:gd name="connsiteY179" fmla="*/ 3808711 h 5922355"/>
                <a:gd name="connsiteX180" fmla="*/ 2367049 w 2421171"/>
                <a:gd name="connsiteY180" fmla="*/ 3811407 h 5922355"/>
                <a:gd name="connsiteX181" fmla="*/ 2366038 w 2421171"/>
                <a:gd name="connsiteY181" fmla="*/ 3807644 h 5922355"/>
                <a:gd name="connsiteX182" fmla="*/ 2361935 w 2421171"/>
                <a:gd name="connsiteY182" fmla="*/ 3190649 h 5922355"/>
                <a:gd name="connsiteX183" fmla="*/ 2358675 w 2421171"/>
                <a:gd name="connsiteY183" fmla="*/ 3188290 h 5922355"/>
                <a:gd name="connsiteX184" fmla="*/ 2363059 w 2421171"/>
                <a:gd name="connsiteY184" fmla="*/ 3183740 h 5922355"/>
                <a:gd name="connsiteX185" fmla="*/ 2365026 w 2421171"/>
                <a:gd name="connsiteY185" fmla="*/ 3187335 h 5922355"/>
                <a:gd name="connsiteX186" fmla="*/ 2361935 w 2421171"/>
                <a:gd name="connsiteY186" fmla="*/ 3190705 h 5922355"/>
                <a:gd name="connsiteX187" fmla="*/ 2346424 w 2421171"/>
                <a:gd name="connsiteY187" fmla="*/ 3487436 h 5922355"/>
                <a:gd name="connsiteX188" fmla="*/ 2350076 w 2421171"/>
                <a:gd name="connsiteY188" fmla="*/ 3484908 h 5922355"/>
                <a:gd name="connsiteX189" fmla="*/ 2352550 w 2421171"/>
                <a:gd name="connsiteY189" fmla="*/ 3491199 h 5922355"/>
                <a:gd name="connsiteX190" fmla="*/ 2348840 w 2421171"/>
                <a:gd name="connsiteY190" fmla="*/ 3493895 h 5922355"/>
                <a:gd name="connsiteX191" fmla="*/ 2346367 w 2421171"/>
                <a:gd name="connsiteY191" fmla="*/ 3487436 h 5922355"/>
                <a:gd name="connsiteX192" fmla="*/ 2341759 w 2421171"/>
                <a:gd name="connsiteY192" fmla="*/ 2999737 h 5922355"/>
                <a:gd name="connsiteX193" fmla="*/ 2338443 w 2421171"/>
                <a:gd name="connsiteY193" fmla="*/ 2995861 h 5922355"/>
                <a:gd name="connsiteX194" fmla="*/ 2341646 w 2421171"/>
                <a:gd name="connsiteY194" fmla="*/ 2992885 h 5922355"/>
                <a:gd name="connsiteX195" fmla="*/ 2344569 w 2421171"/>
                <a:gd name="connsiteY195" fmla="*/ 2996535 h 5922355"/>
                <a:gd name="connsiteX196" fmla="*/ 2341759 w 2421171"/>
                <a:gd name="connsiteY196" fmla="*/ 2999737 h 5922355"/>
                <a:gd name="connsiteX197" fmla="*/ 2332879 w 2421171"/>
                <a:gd name="connsiteY197" fmla="*/ 3301972 h 5922355"/>
                <a:gd name="connsiteX198" fmla="*/ 2334677 w 2421171"/>
                <a:gd name="connsiteY198" fmla="*/ 3298153 h 5922355"/>
                <a:gd name="connsiteX199" fmla="*/ 2340128 w 2421171"/>
                <a:gd name="connsiteY199" fmla="*/ 3301410 h 5922355"/>
                <a:gd name="connsiteX200" fmla="*/ 2338218 w 2421171"/>
                <a:gd name="connsiteY200" fmla="*/ 3305230 h 5922355"/>
                <a:gd name="connsiteX201" fmla="*/ 2332879 w 2421171"/>
                <a:gd name="connsiteY201" fmla="*/ 3301972 h 5922355"/>
                <a:gd name="connsiteX202" fmla="*/ 2323100 w 2421171"/>
                <a:gd name="connsiteY202" fmla="*/ 2820901 h 5922355"/>
                <a:gd name="connsiteX203" fmla="*/ 2326809 w 2421171"/>
                <a:gd name="connsiteY203" fmla="*/ 2815003 h 5922355"/>
                <a:gd name="connsiteX204" fmla="*/ 2332598 w 2421171"/>
                <a:gd name="connsiteY204" fmla="*/ 2817699 h 5922355"/>
                <a:gd name="connsiteX205" fmla="*/ 2327483 w 2421171"/>
                <a:gd name="connsiteY205" fmla="*/ 2822698 h 5922355"/>
                <a:gd name="connsiteX206" fmla="*/ 2323100 w 2421171"/>
                <a:gd name="connsiteY206" fmla="*/ 2820957 h 5922355"/>
                <a:gd name="connsiteX207" fmla="*/ 2328214 w 2421171"/>
                <a:gd name="connsiteY207" fmla="*/ 2555174 h 5922355"/>
                <a:gd name="connsiteX208" fmla="*/ 2326078 w 2421171"/>
                <a:gd name="connsiteY208" fmla="*/ 2554107 h 5922355"/>
                <a:gd name="connsiteX209" fmla="*/ 2327483 w 2421171"/>
                <a:gd name="connsiteY209" fmla="*/ 2550232 h 5922355"/>
                <a:gd name="connsiteX210" fmla="*/ 2329619 w 2421171"/>
                <a:gd name="connsiteY210" fmla="*/ 2551243 h 5922355"/>
                <a:gd name="connsiteX211" fmla="*/ 2328214 w 2421171"/>
                <a:gd name="connsiteY211" fmla="*/ 2555174 h 5922355"/>
                <a:gd name="connsiteX212" fmla="*/ 2316693 w 2421171"/>
                <a:gd name="connsiteY212" fmla="*/ 3116283 h 5922355"/>
                <a:gd name="connsiteX213" fmla="*/ 2322200 w 2421171"/>
                <a:gd name="connsiteY213" fmla="*/ 3113138 h 5922355"/>
                <a:gd name="connsiteX214" fmla="*/ 2323100 w 2421171"/>
                <a:gd name="connsiteY214" fmla="*/ 3117070 h 5922355"/>
                <a:gd name="connsiteX215" fmla="*/ 2319390 w 2421171"/>
                <a:gd name="connsiteY215" fmla="*/ 3119316 h 5922355"/>
                <a:gd name="connsiteX216" fmla="*/ 2316749 w 2421171"/>
                <a:gd name="connsiteY216" fmla="*/ 3116340 h 5922355"/>
                <a:gd name="connsiteX217" fmla="*/ 2292245 w 2421171"/>
                <a:gd name="connsiteY217" fmla="*/ 2897401 h 5922355"/>
                <a:gd name="connsiteX218" fmla="*/ 2320852 w 2421171"/>
                <a:gd name="connsiteY218" fmla="*/ 2912397 h 5922355"/>
                <a:gd name="connsiteX219" fmla="*/ 2292245 w 2421171"/>
                <a:gd name="connsiteY219" fmla="*/ 2897401 h 5922355"/>
                <a:gd name="connsiteX220" fmla="*/ 2316411 w 2421171"/>
                <a:gd name="connsiteY220" fmla="*/ 2081068 h 5922355"/>
                <a:gd name="connsiteX221" fmla="*/ 2313489 w 2421171"/>
                <a:gd name="connsiteY221" fmla="*/ 2077642 h 5922355"/>
                <a:gd name="connsiteX222" fmla="*/ 2316075 w 2421171"/>
                <a:gd name="connsiteY222" fmla="*/ 2074834 h 5922355"/>
                <a:gd name="connsiteX223" fmla="*/ 2319390 w 2421171"/>
                <a:gd name="connsiteY223" fmla="*/ 2078147 h 5922355"/>
                <a:gd name="connsiteX224" fmla="*/ 2316411 w 2421171"/>
                <a:gd name="connsiteY224" fmla="*/ 2081068 h 5922355"/>
                <a:gd name="connsiteX225" fmla="*/ 2262570 w 2421171"/>
                <a:gd name="connsiteY225" fmla="*/ 2517486 h 5922355"/>
                <a:gd name="connsiteX226" fmla="*/ 2260210 w 2421171"/>
                <a:gd name="connsiteY226" fmla="*/ 2513049 h 5922355"/>
                <a:gd name="connsiteX227" fmla="*/ 2264987 w 2421171"/>
                <a:gd name="connsiteY227" fmla="*/ 2509679 h 5922355"/>
                <a:gd name="connsiteX228" fmla="*/ 2270214 w 2421171"/>
                <a:gd name="connsiteY228" fmla="*/ 2514341 h 5922355"/>
                <a:gd name="connsiteX229" fmla="*/ 2262570 w 2421171"/>
                <a:gd name="connsiteY229" fmla="*/ 2517486 h 5922355"/>
                <a:gd name="connsiteX230" fmla="*/ 2267685 w 2421171"/>
                <a:gd name="connsiteY230" fmla="*/ 3296355 h 5922355"/>
                <a:gd name="connsiteX231" fmla="*/ 2271057 w 2421171"/>
                <a:gd name="connsiteY231" fmla="*/ 3298714 h 5922355"/>
                <a:gd name="connsiteX232" fmla="*/ 2269708 w 2421171"/>
                <a:gd name="connsiteY232" fmla="*/ 3300511 h 5922355"/>
                <a:gd name="connsiteX233" fmla="*/ 2266224 w 2421171"/>
                <a:gd name="connsiteY233" fmla="*/ 3298153 h 5922355"/>
                <a:gd name="connsiteX234" fmla="*/ 2267629 w 2421171"/>
                <a:gd name="connsiteY234" fmla="*/ 3296355 h 5922355"/>
                <a:gd name="connsiteX235" fmla="*/ 2269933 w 2421171"/>
                <a:gd name="connsiteY235" fmla="*/ 1731877 h 5922355"/>
                <a:gd name="connsiteX236" fmla="*/ 2265774 w 2421171"/>
                <a:gd name="connsiteY236" fmla="*/ 1734012 h 5922355"/>
                <a:gd name="connsiteX237" fmla="*/ 2263975 w 2421171"/>
                <a:gd name="connsiteY237" fmla="*/ 1730361 h 5922355"/>
                <a:gd name="connsiteX238" fmla="*/ 2267966 w 2421171"/>
                <a:gd name="connsiteY238" fmla="*/ 1728114 h 5922355"/>
                <a:gd name="connsiteX239" fmla="*/ 2269876 w 2421171"/>
                <a:gd name="connsiteY239" fmla="*/ 1731877 h 5922355"/>
                <a:gd name="connsiteX240" fmla="*/ 2259817 w 2421171"/>
                <a:gd name="connsiteY240" fmla="*/ 4091737 h 5922355"/>
                <a:gd name="connsiteX241" fmla="*/ 2255433 w 2421171"/>
                <a:gd name="connsiteY241" fmla="*/ 4093085 h 5922355"/>
                <a:gd name="connsiteX242" fmla="*/ 2253184 w 2421171"/>
                <a:gd name="connsiteY242" fmla="*/ 4074045 h 5922355"/>
                <a:gd name="connsiteX243" fmla="*/ 2256332 w 2421171"/>
                <a:gd name="connsiteY243" fmla="*/ 4071742 h 5922355"/>
                <a:gd name="connsiteX244" fmla="*/ 2259817 w 2421171"/>
                <a:gd name="connsiteY244" fmla="*/ 4091737 h 5922355"/>
                <a:gd name="connsiteX245" fmla="*/ 2250543 w 2421171"/>
                <a:gd name="connsiteY245" fmla="*/ 2565397 h 5922355"/>
                <a:gd name="connsiteX246" fmla="*/ 2252454 w 2421171"/>
                <a:gd name="connsiteY246" fmla="*/ 2563824 h 5922355"/>
                <a:gd name="connsiteX247" fmla="*/ 2255320 w 2421171"/>
                <a:gd name="connsiteY247" fmla="*/ 2566801 h 5922355"/>
                <a:gd name="connsiteX248" fmla="*/ 2253466 w 2421171"/>
                <a:gd name="connsiteY248" fmla="*/ 2568430 h 5922355"/>
                <a:gd name="connsiteX249" fmla="*/ 2250599 w 2421171"/>
                <a:gd name="connsiteY249" fmla="*/ 2565397 h 5922355"/>
                <a:gd name="connsiteX250" fmla="*/ 2252341 w 2421171"/>
                <a:gd name="connsiteY250" fmla="*/ 1652008 h 5922355"/>
                <a:gd name="connsiteX251" fmla="*/ 2274429 w 2421171"/>
                <a:gd name="connsiteY251" fmla="*/ 1641448 h 5922355"/>
                <a:gd name="connsiteX252" fmla="*/ 2276227 w 2421171"/>
                <a:gd name="connsiteY252" fmla="*/ 1645942 h 5922355"/>
                <a:gd name="connsiteX253" fmla="*/ 2257962 w 2421171"/>
                <a:gd name="connsiteY253" fmla="*/ 1652963 h 5922355"/>
                <a:gd name="connsiteX254" fmla="*/ 2252341 w 2421171"/>
                <a:gd name="connsiteY254" fmla="*/ 1652008 h 5922355"/>
                <a:gd name="connsiteX255" fmla="*/ 2293032 w 2421171"/>
                <a:gd name="connsiteY255" fmla="*/ 2627237 h 5922355"/>
                <a:gd name="connsiteX256" fmla="*/ 2272855 w 2421171"/>
                <a:gd name="connsiteY256" fmla="*/ 2613588 h 5922355"/>
                <a:gd name="connsiteX257" fmla="*/ 2293032 w 2421171"/>
                <a:gd name="connsiteY257" fmla="*/ 2627237 h 5922355"/>
                <a:gd name="connsiteX258" fmla="*/ 2289154 w 2421171"/>
                <a:gd name="connsiteY258" fmla="*/ 2240751 h 5922355"/>
                <a:gd name="connsiteX259" fmla="*/ 2284770 w 2421171"/>
                <a:gd name="connsiteY259" fmla="*/ 2235359 h 5922355"/>
                <a:gd name="connsiteX260" fmla="*/ 2295280 w 2421171"/>
                <a:gd name="connsiteY260" fmla="*/ 2229574 h 5922355"/>
                <a:gd name="connsiteX261" fmla="*/ 2299720 w 2421171"/>
                <a:gd name="connsiteY261" fmla="*/ 2234629 h 5922355"/>
                <a:gd name="connsiteX262" fmla="*/ 2289210 w 2421171"/>
                <a:gd name="connsiteY262" fmla="*/ 2240751 h 5922355"/>
                <a:gd name="connsiteX263" fmla="*/ 2305565 w 2421171"/>
                <a:gd name="connsiteY263" fmla="*/ 3436043 h 5922355"/>
                <a:gd name="connsiteX264" fmla="*/ 2285332 w 2421171"/>
                <a:gd name="connsiteY264" fmla="*/ 3437447 h 5922355"/>
                <a:gd name="connsiteX265" fmla="*/ 2305565 w 2421171"/>
                <a:gd name="connsiteY265" fmla="*/ 3436043 h 5922355"/>
                <a:gd name="connsiteX266" fmla="*/ 2288929 w 2421171"/>
                <a:gd name="connsiteY266" fmla="*/ 4544051 h 5922355"/>
                <a:gd name="connsiteX267" fmla="*/ 2294493 w 2421171"/>
                <a:gd name="connsiteY267" fmla="*/ 4546690 h 5922355"/>
                <a:gd name="connsiteX268" fmla="*/ 2291233 w 2421171"/>
                <a:gd name="connsiteY268" fmla="*/ 4551409 h 5922355"/>
                <a:gd name="connsiteX269" fmla="*/ 2284882 w 2421171"/>
                <a:gd name="connsiteY269" fmla="*/ 4548881 h 5922355"/>
                <a:gd name="connsiteX270" fmla="*/ 2288929 w 2421171"/>
                <a:gd name="connsiteY270" fmla="*/ 4544051 h 5922355"/>
                <a:gd name="connsiteX271" fmla="*/ 2275665 w 2421171"/>
                <a:gd name="connsiteY271" fmla="*/ 4387625 h 5922355"/>
                <a:gd name="connsiteX272" fmla="*/ 2281510 w 2421171"/>
                <a:gd name="connsiteY272" fmla="*/ 4391501 h 5922355"/>
                <a:gd name="connsiteX273" fmla="*/ 2279600 w 2421171"/>
                <a:gd name="connsiteY273" fmla="*/ 4397679 h 5922355"/>
                <a:gd name="connsiteX274" fmla="*/ 2273642 w 2421171"/>
                <a:gd name="connsiteY274" fmla="*/ 4393691 h 5922355"/>
                <a:gd name="connsiteX275" fmla="*/ 2275665 w 2421171"/>
                <a:gd name="connsiteY275" fmla="*/ 4387625 h 5922355"/>
                <a:gd name="connsiteX276" fmla="*/ 2273193 w 2421171"/>
                <a:gd name="connsiteY276" fmla="*/ 3550118 h 5922355"/>
                <a:gd name="connsiteX277" fmla="*/ 2279824 w 2421171"/>
                <a:gd name="connsiteY277" fmla="*/ 3555061 h 5922355"/>
                <a:gd name="connsiteX278" fmla="*/ 2275609 w 2421171"/>
                <a:gd name="connsiteY278" fmla="*/ 3563486 h 5922355"/>
                <a:gd name="connsiteX279" fmla="*/ 2270439 w 2421171"/>
                <a:gd name="connsiteY279" fmla="*/ 3559105 h 5922355"/>
                <a:gd name="connsiteX280" fmla="*/ 2273193 w 2421171"/>
                <a:gd name="connsiteY280" fmla="*/ 3550118 h 5922355"/>
                <a:gd name="connsiteX281" fmla="*/ 2268809 w 2421171"/>
                <a:gd name="connsiteY281" fmla="*/ 3330280 h 5922355"/>
                <a:gd name="connsiteX282" fmla="*/ 2268978 w 2421171"/>
                <a:gd name="connsiteY282" fmla="*/ 3326124 h 5922355"/>
                <a:gd name="connsiteX283" fmla="*/ 2271113 w 2421171"/>
                <a:gd name="connsiteY283" fmla="*/ 3326067 h 5922355"/>
                <a:gd name="connsiteX284" fmla="*/ 2270888 w 2421171"/>
                <a:gd name="connsiteY284" fmla="*/ 3330336 h 5922355"/>
                <a:gd name="connsiteX285" fmla="*/ 2268809 w 2421171"/>
                <a:gd name="connsiteY285" fmla="*/ 3330280 h 5922355"/>
                <a:gd name="connsiteX286" fmla="*/ 2259592 w 2421171"/>
                <a:gd name="connsiteY286" fmla="*/ 4613529 h 5922355"/>
                <a:gd name="connsiteX287" fmla="*/ 2264706 w 2421171"/>
                <a:gd name="connsiteY287" fmla="*/ 4608699 h 5922355"/>
                <a:gd name="connsiteX288" fmla="*/ 2268134 w 2421171"/>
                <a:gd name="connsiteY288" fmla="*/ 4614484 h 5922355"/>
                <a:gd name="connsiteX289" fmla="*/ 2262964 w 2421171"/>
                <a:gd name="connsiteY289" fmla="*/ 4619371 h 5922355"/>
                <a:gd name="connsiteX290" fmla="*/ 2259535 w 2421171"/>
                <a:gd name="connsiteY290" fmla="*/ 4613529 h 5922355"/>
                <a:gd name="connsiteX291" fmla="*/ 2234245 w 2421171"/>
                <a:gd name="connsiteY291" fmla="*/ 940315 h 5922355"/>
                <a:gd name="connsiteX292" fmla="*/ 2234020 w 2421171"/>
                <a:gd name="connsiteY292" fmla="*/ 944583 h 5922355"/>
                <a:gd name="connsiteX293" fmla="*/ 2231884 w 2421171"/>
                <a:gd name="connsiteY293" fmla="*/ 944527 h 5922355"/>
                <a:gd name="connsiteX294" fmla="*/ 2232053 w 2421171"/>
                <a:gd name="connsiteY294" fmla="*/ 940371 h 5922355"/>
                <a:gd name="connsiteX295" fmla="*/ 2234245 w 2421171"/>
                <a:gd name="connsiteY295" fmla="*/ 940315 h 5922355"/>
                <a:gd name="connsiteX296" fmla="*/ 2232390 w 2421171"/>
                <a:gd name="connsiteY296" fmla="*/ 565849 h 5922355"/>
                <a:gd name="connsiteX297" fmla="*/ 2228231 w 2421171"/>
                <a:gd name="connsiteY297" fmla="*/ 566074 h 5922355"/>
                <a:gd name="connsiteX298" fmla="*/ 2228231 w 2421171"/>
                <a:gd name="connsiteY298" fmla="*/ 563827 h 5922355"/>
                <a:gd name="connsiteX299" fmla="*/ 2232278 w 2421171"/>
                <a:gd name="connsiteY299" fmla="*/ 563546 h 5922355"/>
                <a:gd name="connsiteX300" fmla="*/ 2232278 w 2421171"/>
                <a:gd name="connsiteY300" fmla="*/ 565849 h 5922355"/>
                <a:gd name="connsiteX301" fmla="*/ 2237729 w 2421171"/>
                <a:gd name="connsiteY301" fmla="*/ 1546638 h 5922355"/>
                <a:gd name="connsiteX302" fmla="*/ 2227725 w 2421171"/>
                <a:gd name="connsiteY302" fmla="*/ 1499627 h 5922355"/>
                <a:gd name="connsiteX303" fmla="*/ 2237729 w 2421171"/>
                <a:gd name="connsiteY303" fmla="*/ 1546638 h 5922355"/>
                <a:gd name="connsiteX304" fmla="*/ 2174727 w 2421171"/>
                <a:gd name="connsiteY304" fmla="*/ 2457893 h 5922355"/>
                <a:gd name="connsiteX305" fmla="*/ 2178493 w 2421171"/>
                <a:gd name="connsiteY305" fmla="*/ 2455309 h 5922355"/>
                <a:gd name="connsiteX306" fmla="*/ 2180122 w 2421171"/>
                <a:gd name="connsiteY306" fmla="*/ 2458792 h 5922355"/>
                <a:gd name="connsiteX307" fmla="*/ 2176301 w 2421171"/>
                <a:gd name="connsiteY307" fmla="*/ 2461376 h 5922355"/>
                <a:gd name="connsiteX308" fmla="*/ 2174727 w 2421171"/>
                <a:gd name="connsiteY308" fmla="*/ 2457949 h 5922355"/>
                <a:gd name="connsiteX309" fmla="*/ 2176750 w 2421171"/>
                <a:gd name="connsiteY309" fmla="*/ 2811633 h 5922355"/>
                <a:gd name="connsiteX310" fmla="*/ 2184113 w 2421171"/>
                <a:gd name="connsiteY310" fmla="*/ 2816857 h 5922355"/>
                <a:gd name="connsiteX311" fmla="*/ 2175345 w 2421171"/>
                <a:gd name="connsiteY311" fmla="*/ 2825394 h 5922355"/>
                <a:gd name="connsiteX312" fmla="*/ 2167589 w 2421171"/>
                <a:gd name="connsiteY312" fmla="*/ 2821575 h 5922355"/>
                <a:gd name="connsiteX313" fmla="*/ 2176750 w 2421171"/>
                <a:gd name="connsiteY313" fmla="*/ 2811690 h 5922355"/>
                <a:gd name="connsiteX314" fmla="*/ 2175233 w 2421171"/>
                <a:gd name="connsiteY314" fmla="*/ 2365891 h 5922355"/>
                <a:gd name="connsiteX315" fmla="*/ 2187372 w 2421171"/>
                <a:gd name="connsiteY315" fmla="*/ 2358590 h 5922355"/>
                <a:gd name="connsiteX316" fmla="*/ 2192149 w 2421171"/>
                <a:gd name="connsiteY316" fmla="*/ 2363251 h 5922355"/>
                <a:gd name="connsiteX317" fmla="*/ 2180291 w 2421171"/>
                <a:gd name="connsiteY317" fmla="*/ 2371508 h 5922355"/>
                <a:gd name="connsiteX318" fmla="*/ 2175233 w 2421171"/>
                <a:gd name="connsiteY318" fmla="*/ 2365891 h 5922355"/>
                <a:gd name="connsiteX319" fmla="*/ 2185911 w 2421171"/>
                <a:gd name="connsiteY319" fmla="*/ 1420375 h 5922355"/>
                <a:gd name="connsiteX320" fmla="*/ 2189845 w 2421171"/>
                <a:gd name="connsiteY320" fmla="*/ 1417566 h 5922355"/>
                <a:gd name="connsiteX321" fmla="*/ 2192655 w 2421171"/>
                <a:gd name="connsiteY321" fmla="*/ 1421161 h 5922355"/>
                <a:gd name="connsiteX322" fmla="*/ 2189564 w 2421171"/>
                <a:gd name="connsiteY322" fmla="*/ 1424868 h 5922355"/>
                <a:gd name="connsiteX323" fmla="*/ 2185911 w 2421171"/>
                <a:gd name="connsiteY323" fmla="*/ 1420318 h 5922355"/>
                <a:gd name="connsiteX324" fmla="*/ 2195859 w 2421171"/>
                <a:gd name="connsiteY324" fmla="*/ 2392402 h 5922355"/>
                <a:gd name="connsiteX325" fmla="*/ 2194510 w 2421171"/>
                <a:gd name="connsiteY325" fmla="*/ 2394312 h 5922355"/>
                <a:gd name="connsiteX326" fmla="*/ 2191026 w 2421171"/>
                <a:gd name="connsiteY326" fmla="*/ 2391784 h 5922355"/>
                <a:gd name="connsiteX327" fmla="*/ 2192374 w 2421171"/>
                <a:gd name="connsiteY327" fmla="*/ 2389931 h 5922355"/>
                <a:gd name="connsiteX328" fmla="*/ 2195859 w 2421171"/>
                <a:gd name="connsiteY328" fmla="*/ 2392402 h 5922355"/>
                <a:gd name="connsiteX329" fmla="*/ 2193329 w 2421171"/>
                <a:gd name="connsiteY329" fmla="*/ 853649 h 5922355"/>
                <a:gd name="connsiteX330" fmla="*/ 2196646 w 2421171"/>
                <a:gd name="connsiteY330" fmla="*/ 850504 h 5922355"/>
                <a:gd name="connsiteX331" fmla="*/ 2200130 w 2421171"/>
                <a:gd name="connsiteY331" fmla="*/ 854660 h 5922355"/>
                <a:gd name="connsiteX332" fmla="*/ 2195971 w 2421171"/>
                <a:gd name="connsiteY332" fmla="*/ 856963 h 5922355"/>
                <a:gd name="connsiteX333" fmla="*/ 2193329 w 2421171"/>
                <a:gd name="connsiteY333" fmla="*/ 853649 h 5922355"/>
                <a:gd name="connsiteX334" fmla="*/ 2200861 w 2421171"/>
                <a:gd name="connsiteY334" fmla="*/ 934586 h 5922355"/>
                <a:gd name="connsiteX335" fmla="*/ 2203671 w 2421171"/>
                <a:gd name="connsiteY335" fmla="*/ 937282 h 5922355"/>
                <a:gd name="connsiteX336" fmla="*/ 2202210 w 2421171"/>
                <a:gd name="connsiteY336" fmla="*/ 939191 h 5922355"/>
                <a:gd name="connsiteX337" fmla="*/ 2199456 w 2421171"/>
                <a:gd name="connsiteY337" fmla="*/ 936495 h 5922355"/>
                <a:gd name="connsiteX338" fmla="*/ 2200861 w 2421171"/>
                <a:gd name="connsiteY338" fmla="*/ 934586 h 5922355"/>
                <a:gd name="connsiteX339" fmla="*/ 2204739 w 2421171"/>
                <a:gd name="connsiteY339" fmla="*/ 1683068 h 5922355"/>
                <a:gd name="connsiteX340" fmla="*/ 2201479 w 2421171"/>
                <a:gd name="connsiteY340" fmla="*/ 1686607 h 5922355"/>
                <a:gd name="connsiteX341" fmla="*/ 2194960 w 2421171"/>
                <a:gd name="connsiteY341" fmla="*/ 1684079 h 5922355"/>
                <a:gd name="connsiteX342" fmla="*/ 2199062 w 2421171"/>
                <a:gd name="connsiteY342" fmla="*/ 1679136 h 5922355"/>
                <a:gd name="connsiteX343" fmla="*/ 2204739 w 2421171"/>
                <a:gd name="connsiteY343" fmla="*/ 1683068 h 5922355"/>
                <a:gd name="connsiteX344" fmla="*/ 2214405 w 2421171"/>
                <a:gd name="connsiteY344" fmla="*/ 2313544 h 5922355"/>
                <a:gd name="connsiteX345" fmla="*/ 2201535 w 2421171"/>
                <a:gd name="connsiteY345" fmla="*/ 2279843 h 5922355"/>
                <a:gd name="connsiteX346" fmla="*/ 2214405 w 2421171"/>
                <a:gd name="connsiteY346" fmla="*/ 2313544 h 5922355"/>
                <a:gd name="connsiteX347" fmla="*/ 2211820 w 2421171"/>
                <a:gd name="connsiteY347" fmla="*/ 1253221 h 5922355"/>
                <a:gd name="connsiteX348" fmla="*/ 2219632 w 2421171"/>
                <a:gd name="connsiteY348" fmla="*/ 1244010 h 5922355"/>
                <a:gd name="connsiteX349" fmla="*/ 2222724 w 2421171"/>
                <a:gd name="connsiteY349" fmla="*/ 1247043 h 5922355"/>
                <a:gd name="connsiteX350" fmla="*/ 2215080 w 2421171"/>
                <a:gd name="connsiteY350" fmla="*/ 1256479 h 5922355"/>
                <a:gd name="connsiteX351" fmla="*/ 2211820 w 2421171"/>
                <a:gd name="connsiteY351" fmla="*/ 1253165 h 5922355"/>
                <a:gd name="connsiteX352" fmla="*/ 2224072 w 2421171"/>
                <a:gd name="connsiteY352" fmla="*/ 1669139 h 5922355"/>
                <a:gd name="connsiteX353" fmla="*/ 2228175 w 2421171"/>
                <a:gd name="connsiteY353" fmla="*/ 1670768 h 5922355"/>
                <a:gd name="connsiteX354" fmla="*/ 2228344 w 2421171"/>
                <a:gd name="connsiteY354" fmla="*/ 1675036 h 5922355"/>
                <a:gd name="connsiteX355" fmla="*/ 2223904 w 2421171"/>
                <a:gd name="connsiteY355" fmla="*/ 1674587 h 5922355"/>
                <a:gd name="connsiteX356" fmla="*/ 2224072 w 2421171"/>
                <a:gd name="connsiteY356" fmla="*/ 1669139 h 5922355"/>
                <a:gd name="connsiteX357" fmla="*/ 2237167 w 2421171"/>
                <a:gd name="connsiteY357" fmla="*/ 2315116 h 5922355"/>
                <a:gd name="connsiteX358" fmla="*/ 2233121 w 2421171"/>
                <a:gd name="connsiteY358" fmla="*/ 2313263 h 5922355"/>
                <a:gd name="connsiteX359" fmla="*/ 2235593 w 2421171"/>
                <a:gd name="connsiteY359" fmla="*/ 2307702 h 5922355"/>
                <a:gd name="connsiteX360" fmla="*/ 2239640 w 2421171"/>
                <a:gd name="connsiteY360" fmla="*/ 2309387 h 5922355"/>
                <a:gd name="connsiteX361" fmla="*/ 2237167 w 2421171"/>
                <a:gd name="connsiteY361" fmla="*/ 2315116 h 5922355"/>
                <a:gd name="connsiteX362" fmla="*/ 2237167 w 2421171"/>
                <a:gd name="connsiteY362" fmla="*/ 2040628 h 5922355"/>
                <a:gd name="connsiteX363" fmla="*/ 2233795 w 2421171"/>
                <a:gd name="connsiteY363" fmla="*/ 2038156 h 5922355"/>
                <a:gd name="connsiteX364" fmla="*/ 2237673 w 2421171"/>
                <a:gd name="connsiteY364" fmla="*/ 2033326 h 5922355"/>
                <a:gd name="connsiteX365" fmla="*/ 2241157 w 2421171"/>
                <a:gd name="connsiteY365" fmla="*/ 2035741 h 5922355"/>
                <a:gd name="connsiteX366" fmla="*/ 2237167 w 2421171"/>
                <a:gd name="connsiteY366" fmla="*/ 2040628 h 5922355"/>
                <a:gd name="connsiteX367" fmla="*/ 2238403 w 2421171"/>
                <a:gd name="connsiteY367" fmla="*/ 1179362 h 5922355"/>
                <a:gd name="connsiteX368" fmla="*/ 2240595 w 2421171"/>
                <a:gd name="connsiteY368" fmla="*/ 1179362 h 5922355"/>
                <a:gd name="connsiteX369" fmla="*/ 2240877 w 2421171"/>
                <a:gd name="connsiteY369" fmla="*/ 1183574 h 5922355"/>
                <a:gd name="connsiteX370" fmla="*/ 2238628 w 2421171"/>
                <a:gd name="connsiteY370" fmla="*/ 1183574 h 5922355"/>
                <a:gd name="connsiteX371" fmla="*/ 2238403 w 2421171"/>
                <a:gd name="connsiteY371" fmla="*/ 1179306 h 5922355"/>
                <a:gd name="connsiteX372" fmla="*/ 2237729 w 2421171"/>
                <a:gd name="connsiteY372" fmla="*/ 2793210 h 5922355"/>
                <a:gd name="connsiteX373" fmla="*/ 2236605 w 2421171"/>
                <a:gd name="connsiteY373" fmla="*/ 2791301 h 5922355"/>
                <a:gd name="connsiteX374" fmla="*/ 2239303 w 2421171"/>
                <a:gd name="connsiteY374" fmla="*/ 2788156 h 5922355"/>
                <a:gd name="connsiteX375" fmla="*/ 2241326 w 2421171"/>
                <a:gd name="connsiteY375" fmla="*/ 2791750 h 5922355"/>
                <a:gd name="connsiteX376" fmla="*/ 2237729 w 2421171"/>
                <a:gd name="connsiteY376" fmla="*/ 2793210 h 5922355"/>
                <a:gd name="connsiteX377" fmla="*/ 2232559 w 2421171"/>
                <a:gd name="connsiteY377" fmla="*/ 2952725 h 5922355"/>
                <a:gd name="connsiteX378" fmla="*/ 2228006 w 2421171"/>
                <a:gd name="connsiteY378" fmla="*/ 2948456 h 5922355"/>
                <a:gd name="connsiteX379" fmla="*/ 2232896 w 2421171"/>
                <a:gd name="connsiteY379" fmla="*/ 2943345 h 5922355"/>
                <a:gd name="connsiteX380" fmla="*/ 2238628 w 2421171"/>
                <a:gd name="connsiteY380" fmla="*/ 2946097 h 5922355"/>
                <a:gd name="connsiteX381" fmla="*/ 2232503 w 2421171"/>
                <a:gd name="connsiteY381" fmla="*/ 2952725 h 5922355"/>
                <a:gd name="connsiteX382" fmla="*/ 2233514 w 2421171"/>
                <a:gd name="connsiteY382" fmla="*/ 3222383 h 5922355"/>
                <a:gd name="connsiteX383" fmla="*/ 2235537 w 2421171"/>
                <a:gd name="connsiteY383" fmla="*/ 3221316 h 5922355"/>
                <a:gd name="connsiteX384" fmla="*/ 2237673 w 2421171"/>
                <a:gd name="connsiteY384" fmla="*/ 3224855 h 5922355"/>
                <a:gd name="connsiteX385" fmla="*/ 2235593 w 2421171"/>
                <a:gd name="connsiteY385" fmla="*/ 3225922 h 5922355"/>
                <a:gd name="connsiteX386" fmla="*/ 2233514 w 2421171"/>
                <a:gd name="connsiteY386" fmla="*/ 3222383 h 5922355"/>
                <a:gd name="connsiteX387" fmla="*/ 2232165 w 2421171"/>
                <a:gd name="connsiteY387" fmla="*/ 3852802 h 5922355"/>
                <a:gd name="connsiteX388" fmla="*/ 2227669 w 2421171"/>
                <a:gd name="connsiteY388" fmla="*/ 3851117 h 5922355"/>
                <a:gd name="connsiteX389" fmla="*/ 2233626 w 2421171"/>
                <a:gd name="connsiteY389" fmla="*/ 3847466 h 5922355"/>
                <a:gd name="connsiteX390" fmla="*/ 2238010 w 2421171"/>
                <a:gd name="connsiteY390" fmla="*/ 3848983 h 5922355"/>
                <a:gd name="connsiteX391" fmla="*/ 2232165 w 2421171"/>
                <a:gd name="connsiteY391" fmla="*/ 3852802 h 5922355"/>
                <a:gd name="connsiteX392" fmla="*/ 2223679 w 2421171"/>
                <a:gd name="connsiteY392" fmla="*/ 4422393 h 5922355"/>
                <a:gd name="connsiteX393" fmla="*/ 2225702 w 2421171"/>
                <a:gd name="connsiteY393" fmla="*/ 4421325 h 5922355"/>
                <a:gd name="connsiteX394" fmla="*/ 2228568 w 2421171"/>
                <a:gd name="connsiteY394" fmla="*/ 4424583 h 5922355"/>
                <a:gd name="connsiteX395" fmla="*/ 2224691 w 2421171"/>
                <a:gd name="connsiteY395" fmla="*/ 4426381 h 5922355"/>
                <a:gd name="connsiteX396" fmla="*/ 2223735 w 2421171"/>
                <a:gd name="connsiteY396" fmla="*/ 4422393 h 5922355"/>
                <a:gd name="connsiteX397" fmla="*/ 2219688 w 2421171"/>
                <a:gd name="connsiteY397" fmla="*/ 2071295 h 5922355"/>
                <a:gd name="connsiteX398" fmla="*/ 2222049 w 2421171"/>
                <a:gd name="connsiteY398" fmla="*/ 2067083 h 5922355"/>
                <a:gd name="connsiteX399" fmla="*/ 2225140 w 2421171"/>
                <a:gd name="connsiteY399" fmla="*/ 2069273 h 5922355"/>
                <a:gd name="connsiteX400" fmla="*/ 2222835 w 2421171"/>
                <a:gd name="connsiteY400" fmla="*/ 2073542 h 5922355"/>
                <a:gd name="connsiteX401" fmla="*/ 2219688 w 2421171"/>
                <a:gd name="connsiteY401" fmla="*/ 2071351 h 5922355"/>
                <a:gd name="connsiteX402" fmla="*/ 2216373 w 2421171"/>
                <a:gd name="connsiteY402" fmla="*/ 2396896 h 5922355"/>
                <a:gd name="connsiteX403" fmla="*/ 2208841 w 2421171"/>
                <a:gd name="connsiteY403" fmla="*/ 2392234 h 5922355"/>
                <a:gd name="connsiteX404" fmla="*/ 2211258 w 2421171"/>
                <a:gd name="connsiteY404" fmla="*/ 2374485 h 5922355"/>
                <a:gd name="connsiteX405" fmla="*/ 2217160 w 2421171"/>
                <a:gd name="connsiteY405" fmla="*/ 2388302 h 5922355"/>
                <a:gd name="connsiteX406" fmla="*/ 2216429 w 2421171"/>
                <a:gd name="connsiteY406" fmla="*/ 2396952 h 5922355"/>
                <a:gd name="connsiteX407" fmla="*/ 2209459 w 2421171"/>
                <a:gd name="connsiteY407" fmla="*/ 3140604 h 5922355"/>
                <a:gd name="connsiteX408" fmla="*/ 2212438 w 2421171"/>
                <a:gd name="connsiteY408" fmla="*/ 3137683 h 5922355"/>
                <a:gd name="connsiteX409" fmla="*/ 2217497 w 2421171"/>
                <a:gd name="connsiteY409" fmla="*/ 3141053 h 5922355"/>
                <a:gd name="connsiteX410" fmla="*/ 2214405 w 2421171"/>
                <a:gd name="connsiteY410" fmla="*/ 3144311 h 5922355"/>
                <a:gd name="connsiteX411" fmla="*/ 2209459 w 2421171"/>
                <a:gd name="connsiteY411" fmla="*/ 3140660 h 5922355"/>
                <a:gd name="connsiteX412" fmla="*/ 2195297 w 2421171"/>
                <a:gd name="connsiteY412" fmla="*/ 4211373 h 5922355"/>
                <a:gd name="connsiteX413" fmla="*/ 2200523 w 2421171"/>
                <a:gd name="connsiteY413" fmla="*/ 4207385 h 5922355"/>
                <a:gd name="connsiteX414" fmla="*/ 2209853 w 2421171"/>
                <a:gd name="connsiteY414" fmla="*/ 4214911 h 5922355"/>
                <a:gd name="connsiteX415" fmla="*/ 2204402 w 2421171"/>
                <a:gd name="connsiteY415" fmla="*/ 4218675 h 5922355"/>
                <a:gd name="connsiteX416" fmla="*/ 2195297 w 2421171"/>
                <a:gd name="connsiteY416" fmla="*/ 4211373 h 5922355"/>
                <a:gd name="connsiteX417" fmla="*/ 2188834 w 2421171"/>
                <a:gd name="connsiteY417" fmla="*/ 3925258 h 5922355"/>
                <a:gd name="connsiteX418" fmla="*/ 2192487 w 2421171"/>
                <a:gd name="connsiteY418" fmla="*/ 3922450 h 5922355"/>
                <a:gd name="connsiteX419" fmla="*/ 2195297 w 2421171"/>
                <a:gd name="connsiteY419" fmla="*/ 3927673 h 5922355"/>
                <a:gd name="connsiteX420" fmla="*/ 2191026 w 2421171"/>
                <a:gd name="connsiteY420" fmla="*/ 3929077 h 5922355"/>
                <a:gd name="connsiteX421" fmla="*/ 2188834 w 2421171"/>
                <a:gd name="connsiteY421" fmla="*/ 3925258 h 5922355"/>
                <a:gd name="connsiteX422" fmla="*/ 2188496 w 2421171"/>
                <a:gd name="connsiteY422" fmla="*/ 3548826 h 5922355"/>
                <a:gd name="connsiteX423" fmla="*/ 2197545 w 2421171"/>
                <a:gd name="connsiteY423" fmla="*/ 3555678 h 5922355"/>
                <a:gd name="connsiteX424" fmla="*/ 2190744 w 2421171"/>
                <a:gd name="connsiteY424" fmla="*/ 3565901 h 5922355"/>
                <a:gd name="connsiteX425" fmla="*/ 2183382 w 2421171"/>
                <a:gd name="connsiteY425" fmla="*/ 3556297 h 5922355"/>
                <a:gd name="connsiteX426" fmla="*/ 2188496 w 2421171"/>
                <a:gd name="connsiteY426" fmla="*/ 3548882 h 5922355"/>
                <a:gd name="connsiteX427" fmla="*/ 2181022 w 2421171"/>
                <a:gd name="connsiteY427" fmla="*/ 3768046 h 5922355"/>
                <a:gd name="connsiteX428" fmla="*/ 2183045 w 2421171"/>
                <a:gd name="connsiteY428" fmla="*/ 3772090 h 5922355"/>
                <a:gd name="connsiteX429" fmla="*/ 2180403 w 2421171"/>
                <a:gd name="connsiteY429" fmla="*/ 3775741 h 5922355"/>
                <a:gd name="connsiteX430" fmla="*/ 2177143 w 2421171"/>
                <a:gd name="connsiteY430" fmla="*/ 3772652 h 5922355"/>
                <a:gd name="connsiteX431" fmla="*/ 2180965 w 2421171"/>
                <a:gd name="connsiteY431" fmla="*/ 3767990 h 5922355"/>
                <a:gd name="connsiteX432" fmla="*/ 2166409 w 2421171"/>
                <a:gd name="connsiteY432" fmla="*/ 2899872 h 5922355"/>
                <a:gd name="connsiteX433" fmla="*/ 2181022 w 2421171"/>
                <a:gd name="connsiteY433" fmla="*/ 2913127 h 5922355"/>
                <a:gd name="connsiteX434" fmla="*/ 2181022 w 2421171"/>
                <a:gd name="connsiteY434" fmla="*/ 2913127 h 5922355"/>
                <a:gd name="connsiteX435" fmla="*/ 2176863 w 2421171"/>
                <a:gd name="connsiteY435" fmla="*/ 2944468 h 5922355"/>
                <a:gd name="connsiteX436" fmla="*/ 2181022 w 2421171"/>
                <a:gd name="connsiteY436" fmla="*/ 2913127 h 5922355"/>
                <a:gd name="connsiteX437" fmla="*/ 2181022 w 2421171"/>
                <a:gd name="connsiteY437" fmla="*/ 2913127 h 5922355"/>
                <a:gd name="connsiteX438" fmla="*/ 2166409 w 2421171"/>
                <a:gd name="connsiteY438" fmla="*/ 2899872 h 5922355"/>
                <a:gd name="connsiteX439" fmla="*/ 2161407 w 2421171"/>
                <a:gd name="connsiteY439" fmla="*/ 2071239 h 5922355"/>
                <a:gd name="connsiteX440" fmla="*/ 2165903 w 2421171"/>
                <a:gd name="connsiteY440" fmla="*/ 2066352 h 5922355"/>
                <a:gd name="connsiteX441" fmla="*/ 2175738 w 2421171"/>
                <a:gd name="connsiteY441" fmla="*/ 2065285 h 5922355"/>
                <a:gd name="connsiteX442" fmla="*/ 2184337 w 2421171"/>
                <a:gd name="connsiteY442" fmla="*/ 2053771 h 5922355"/>
                <a:gd name="connsiteX443" fmla="*/ 2175738 w 2421171"/>
                <a:gd name="connsiteY443" fmla="*/ 2065285 h 5922355"/>
                <a:gd name="connsiteX444" fmla="*/ 2169556 w 2421171"/>
                <a:gd name="connsiteY444" fmla="*/ 2072924 h 5922355"/>
                <a:gd name="connsiteX445" fmla="*/ 2161407 w 2421171"/>
                <a:gd name="connsiteY445" fmla="*/ 2071239 h 5922355"/>
                <a:gd name="connsiteX446" fmla="*/ 2159497 w 2421171"/>
                <a:gd name="connsiteY446" fmla="*/ 3458903 h 5922355"/>
                <a:gd name="connsiteX447" fmla="*/ 2147244 w 2421171"/>
                <a:gd name="connsiteY447" fmla="*/ 3450983 h 5922355"/>
                <a:gd name="connsiteX448" fmla="*/ 2149380 w 2421171"/>
                <a:gd name="connsiteY448" fmla="*/ 3446939 h 5922355"/>
                <a:gd name="connsiteX449" fmla="*/ 2163149 w 2421171"/>
                <a:gd name="connsiteY449" fmla="*/ 3455757 h 5922355"/>
                <a:gd name="connsiteX450" fmla="*/ 2159497 w 2421171"/>
                <a:gd name="connsiteY450" fmla="*/ 3458903 h 5922355"/>
                <a:gd name="connsiteX451" fmla="*/ 2159384 w 2421171"/>
                <a:gd name="connsiteY451" fmla="*/ 3847803 h 5922355"/>
                <a:gd name="connsiteX452" fmla="*/ 2153595 w 2421171"/>
                <a:gd name="connsiteY452" fmla="*/ 3857858 h 5922355"/>
                <a:gd name="connsiteX453" fmla="*/ 2147188 w 2421171"/>
                <a:gd name="connsiteY453" fmla="*/ 3848028 h 5922355"/>
                <a:gd name="connsiteX454" fmla="*/ 2153370 w 2421171"/>
                <a:gd name="connsiteY454" fmla="*/ 3838030 h 5922355"/>
                <a:gd name="connsiteX455" fmla="*/ 2159384 w 2421171"/>
                <a:gd name="connsiteY455" fmla="*/ 3847803 h 5922355"/>
                <a:gd name="connsiteX456" fmla="*/ 2154382 w 2421171"/>
                <a:gd name="connsiteY456" fmla="*/ 4325561 h 5922355"/>
                <a:gd name="connsiteX457" fmla="*/ 2156574 w 2421171"/>
                <a:gd name="connsiteY457" fmla="*/ 4326178 h 5922355"/>
                <a:gd name="connsiteX458" fmla="*/ 2156124 w 2421171"/>
                <a:gd name="connsiteY458" fmla="*/ 4330503 h 5922355"/>
                <a:gd name="connsiteX459" fmla="*/ 2153876 w 2421171"/>
                <a:gd name="connsiteY459" fmla="*/ 4329829 h 5922355"/>
                <a:gd name="connsiteX460" fmla="*/ 2154382 w 2421171"/>
                <a:gd name="connsiteY460" fmla="*/ 4325617 h 5922355"/>
                <a:gd name="connsiteX461" fmla="*/ 2151572 w 2421171"/>
                <a:gd name="connsiteY461" fmla="*/ 4655879 h 5922355"/>
                <a:gd name="connsiteX462" fmla="*/ 2149324 w 2421171"/>
                <a:gd name="connsiteY462" fmla="*/ 4656497 h 5922355"/>
                <a:gd name="connsiteX463" fmla="*/ 2148481 w 2421171"/>
                <a:gd name="connsiteY463" fmla="*/ 4652285 h 5922355"/>
                <a:gd name="connsiteX464" fmla="*/ 2150616 w 2421171"/>
                <a:gd name="connsiteY464" fmla="*/ 4651723 h 5922355"/>
                <a:gd name="connsiteX465" fmla="*/ 2151572 w 2421171"/>
                <a:gd name="connsiteY465" fmla="*/ 4655935 h 5922355"/>
                <a:gd name="connsiteX466" fmla="*/ 2138308 w 2421171"/>
                <a:gd name="connsiteY466" fmla="*/ 4687221 h 5922355"/>
                <a:gd name="connsiteX467" fmla="*/ 2142692 w 2421171"/>
                <a:gd name="connsiteY467" fmla="*/ 4682165 h 5922355"/>
                <a:gd name="connsiteX468" fmla="*/ 2149942 w 2421171"/>
                <a:gd name="connsiteY468" fmla="*/ 4687782 h 5922355"/>
                <a:gd name="connsiteX469" fmla="*/ 2145558 w 2421171"/>
                <a:gd name="connsiteY469" fmla="*/ 4692894 h 5922355"/>
                <a:gd name="connsiteX470" fmla="*/ 2138308 w 2421171"/>
                <a:gd name="connsiteY470" fmla="*/ 4687164 h 5922355"/>
                <a:gd name="connsiteX471" fmla="*/ 2137296 w 2421171"/>
                <a:gd name="connsiteY471" fmla="*/ 2535572 h 5922355"/>
                <a:gd name="connsiteX472" fmla="*/ 2160789 w 2421171"/>
                <a:gd name="connsiteY472" fmla="*/ 2520182 h 5922355"/>
                <a:gd name="connsiteX473" fmla="*/ 2137296 w 2421171"/>
                <a:gd name="connsiteY473" fmla="*/ 2535572 h 5922355"/>
                <a:gd name="connsiteX474" fmla="*/ 2146626 w 2421171"/>
                <a:gd name="connsiteY474" fmla="*/ 2287145 h 5922355"/>
                <a:gd name="connsiteX475" fmla="*/ 2133925 w 2421171"/>
                <a:gd name="connsiteY475" fmla="*/ 2263667 h 5922355"/>
                <a:gd name="connsiteX476" fmla="*/ 2136341 w 2421171"/>
                <a:gd name="connsiteY476" fmla="*/ 2254568 h 5922355"/>
                <a:gd name="connsiteX477" fmla="*/ 2146907 w 2421171"/>
                <a:gd name="connsiteY477" fmla="*/ 2258556 h 5922355"/>
                <a:gd name="connsiteX478" fmla="*/ 2146626 w 2421171"/>
                <a:gd name="connsiteY478" fmla="*/ 2287145 h 5922355"/>
                <a:gd name="connsiteX479" fmla="*/ 2129035 w 2421171"/>
                <a:gd name="connsiteY479" fmla="*/ 4216990 h 5922355"/>
                <a:gd name="connsiteX480" fmla="*/ 2131620 w 2421171"/>
                <a:gd name="connsiteY480" fmla="*/ 4213058 h 5922355"/>
                <a:gd name="connsiteX481" fmla="*/ 2135161 w 2421171"/>
                <a:gd name="connsiteY481" fmla="*/ 4214687 h 5922355"/>
                <a:gd name="connsiteX482" fmla="*/ 2132463 w 2421171"/>
                <a:gd name="connsiteY482" fmla="*/ 4218619 h 5922355"/>
                <a:gd name="connsiteX483" fmla="*/ 2129035 w 2421171"/>
                <a:gd name="connsiteY483" fmla="*/ 4216990 h 5922355"/>
                <a:gd name="connsiteX484" fmla="*/ 2095201 w 2421171"/>
                <a:gd name="connsiteY484" fmla="*/ 2491986 h 5922355"/>
                <a:gd name="connsiteX485" fmla="*/ 2094078 w 2421171"/>
                <a:gd name="connsiteY485" fmla="*/ 2482606 h 5922355"/>
                <a:gd name="connsiteX486" fmla="*/ 2105037 w 2421171"/>
                <a:gd name="connsiteY486" fmla="*/ 2480248 h 5922355"/>
                <a:gd name="connsiteX487" fmla="*/ 2113916 w 2421171"/>
                <a:gd name="connsiteY487" fmla="*/ 2498951 h 5922355"/>
                <a:gd name="connsiteX488" fmla="*/ 2095258 w 2421171"/>
                <a:gd name="connsiteY488" fmla="*/ 2491986 h 5922355"/>
                <a:gd name="connsiteX489" fmla="*/ 2113580 w 2421171"/>
                <a:gd name="connsiteY489" fmla="*/ 2887459 h 5922355"/>
                <a:gd name="connsiteX490" fmla="*/ 2119087 w 2421171"/>
                <a:gd name="connsiteY490" fmla="*/ 2891840 h 5922355"/>
                <a:gd name="connsiteX491" fmla="*/ 2117457 w 2421171"/>
                <a:gd name="connsiteY491" fmla="*/ 2896951 h 5922355"/>
                <a:gd name="connsiteX492" fmla="*/ 2111500 w 2421171"/>
                <a:gd name="connsiteY492" fmla="*/ 2893076 h 5922355"/>
                <a:gd name="connsiteX493" fmla="*/ 2113580 w 2421171"/>
                <a:gd name="connsiteY493" fmla="*/ 2887459 h 5922355"/>
                <a:gd name="connsiteX494" fmla="*/ 2099248 w 2421171"/>
                <a:gd name="connsiteY494" fmla="*/ 1986090 h 5922355"/>
                <a:gd name="connsiteX495" fmla="*/ 2101946 w 2421171"/>
                <a:gd name="connsiteY495" fmla="*/ 1982495 h 5922355"/>
                <a:gd name="connsiteX496" fmla="*/ 2106217 w 2421171"/>
                <a:gd name="connsiteY496" fmla="*/ 1982888 h 5922355"/>
                <a:gd name="connsiteX497" fmla="*/ 2103407 w 2421171"/>
                <a:gd name="connsiteY497" fmla="*/ 1987718 h 5922355"/>
                <a:gd name="connsiteX498" fmla="*/ 2099248 w 2421171"/>
                <a:gd name="connsiteY498" fmla="*/ 1986090 h 5922355"/>
                <a:gd name="connsiteX499" fmla="*/ 2105711 w 2421171"/>
                <a:gd name="connsiteY499" fmla="*/ 1919307 h 5922355"/>
                <a:gd name="connsiteX500" fmla="*/ 2109421 w 2421171"/>
                <a:gd name="connsiteY500" fmla="*/ 1917285 h 5922355"/>
                <a:gd name="connsiteX501" fmla="*/ 2112456 w 2421171"/>
                <a:gd name="connsiteY501" fmla="*/ 1920599 h 5922355"/>
                <a:gd name="connsiteX502" fmla="*/ 2107566 w 2421171"/>
                <a:gd name="connsiteY502" fmla="*/ 1923576 h 5922355"/>
                <a:gd name="connsiteX503" fmla="*/ 2105767 w 2421171"/>
                <a:gd name="connsiteY503" fmla="*/ 1919363 h 5922355"/>
                <a:gd name="connsiteX504" fmla="*/ 2111051 w 2421171"/>
                <a:gd name="connsiteY504" fmla="*/ 1735304 h 5922355"/>
                <a:gd name="connsiteX505" fmla="*/ 2117120 w 2421171"/>
                <a:gd name="connsiteY505" fmla="*/ 1728732 h 5922355"/>
                <a:gd name="connsiteX506" fmla="*/ 2120212 w 2421171"/>
                <a:gd name="connsiteY506" fmla="*/ 1734517 h 5922355"/>
                <a:gd name="connsiteX507" fmla="*/ 2112961 w 2421171"/>
                <a:gd name="connsiteY507" fmla="*/ 1739516 h 5922355"/>
                <a:gd name="connsiteX508" fmla="*/ 2110994 w 2421171"/>
                <a:gd name="connsiteY508" fmla="*/ 1735360 h 5922355"/>
                <a:gd name="connsiteX509" fmla="*/ 2113973 w 2421171"/>
                <a:gd name="connsiteY509" fmla="*/ 1045684 h 5922355"/>
                <a:gd name="connsiteX510" fmla="*/ 2116165 w 2421171"/>
                <a:gd name="connsiteY510" fmla="*/ 1041809 h 5922355"/>
                <a:gd name="connsiteX511" fmla="*/ 2121392 w 2421171"/>
                <a:gd name="connsiteY511" fmla="*/ 1044842 h 5922355"/>
                <a:gd name="connsiteX512" fmla="*/ 2118188 w 2421171"/>
                <a:gd name="connsiteY512" fmla="*/ 1047819 h 5922355"/>
                <a:gd name="connsiteX513" fmla="*/ 2113973 w 2421171"/>
                <a:gd name="connsiteY513" fmla="*/ 1045740 h 5922355"/>
                <a:gd name="connsiteX514" fmla="*/ 2122909 w 2421171"/>
                <a:gd name="connsiteY514" fmla="*/ 2746086 h 5922355"/>
                <a:gd name="connsiteX515" fmla="*/ 2132801 w 2421171"/>
                <a:gd name="connsiteY515" fmla="*/ 2759398 h 5922355"/>
                <a:gd name="connsiteX516" fmla="*/ 2125776 w 2421171"/>
                <a:gd name="connsiteY516" fmla="*/ 2765295 h 5922355"/>
                <a:gd name="connsiteX517" fmla="*/ 2116165 w 2421171"/>
                <a:gd name="connsiteY517" fmla="*/ 2755972 h 5922355"/>
                <a:gd name="connsiteX518" fmla="*/ 2122909 w 2421171"/>
                <a:gd name="connsiteY518" fmla="*/ 2746142 h 5922355"/>
                <a:gd name="connsiteX519" fmla="*/ 2125832 w 2421171"/>
                <a:gd name="connsiteY519" fmla="*/ 3575393 h 5922355"/>
                <a:gd name="connsiteX520" fmla="*/ 2130946 w 2421171"/>
                <a:gd name="connsiteY520" fmla="*/ 3579999 h 5922355"/>
                <a:gd name="connsiteX521" fmla="*/ 2125269 w 2421171"/>
                <a:gd name="connsiteY521" fmla="*/ 3587637 h 5922355"/>
                <a:gd name="connsiteX522" fmla="*/ 2120267 w 2421171"/>
                <a:gd name="connsiteY522" fmla="*/ 3583032 h 5922355"/>
                <a:gd name="connsiteX523" fmla="*/ 2125832 w 2421171"/>
                <a:gd name="connsiteY523" fmla="*/ 3575337 h 5922355"/>
                <a:gd name="connsiteX524" fmla="*/ 2123415 w 2421171"/>
                <a:gd name="connsiteY524" fmla="*/ 3672955 h 5922355"/>
                <a:gd name="connsiteX525" fmla="*/ 2121448 w 2421171"/>
                <a:gd name="connsiteY525" fmla="*/ 3669024 h 5922355"/>
                <a:gd name="connsiteX526" fmla="*/ 2123471 w 2421171"/>
                <a:gd name="connsiteY526" fmla="*/ 3668013 h 5922355"/>
                <a:gd name="connsiteX527" fmla="*/ 2125494 w 2421171"/>
                <a:gd name="connsiteY527" fmla="*/ 3671888 h 5922355"/>
                <a:gd name="connsiteX528" fmla="*/ 2123359 w 2421171"/>
                <a:gd name="connsiteY528" fmla="*/ 3672955 h 5922355"/>
                <a:gd name="connsiteX529" fmla="*/ 2120717 w 2421171"/>
                <a:gd name="connsiteY529" fmla="*/ 3991703 h 5922355"/>
                <a:gd name="connsiteX530" fmla="*/ 2117738 w 2421171"/>
                <a:gd name="connsiteY530" fmla="*/ 3989064 h 5922355"/>
                <a:gd name="connsiteX531" fmla="*/ 2120886 w 2421171"/>
                <a:gd name="connsiteY531" fmla="*/ 3986761 h 5922355"/>
                <a:gd name="connsiteX532" fmla="*/ 2122628 w 2421171"/>
                <a:gd name="connsiteY532" fmla="*/ 3988053 h 5922355"/>
                <a:gd name="connsiteX533" fmla="*/ 2120661 w 2421171"/>
                <a:gd name="connsiteY533" fmla="*/ 3991647 h 5922355"/>
                <a:gd name="connsiteX534" fmla="*/ 2111893 w 2421171"/>
                <a:gd name="connsiteY534" fmla="*/ 4640040 h 5922355"/>
                <a:gd name="connsiteX535" fmla="*/ 2114591 w 2421171"/>
                <a:gd name="connsiteY535" fmla="*/ 4636502 h 5922355"/>
                <a:gd name="connsiteX536" fmla="*/ 2118525 w 2421171"/>
                <a:gd name="connsiteY536" fmla="*/ 4639759 h 5922355"/>
                <a:gd name="connsiteX537" fmla="*/ 2115097 w 2421171"/>
                <a:gd name="connsiteY537" fmla="*/ 4642511 h 5922355"/>
                <a:gd name="connsiteX538" fmla="*/ 2111949 w 2421171"/>
                <a:gd name="connsiteY538" fmla="*/ 4640040 h 5922355"/>
                <a:gd name="connsiteX539" fmla="*/ 2105655 w 2421171"/>
                <a:gd name="connsiteY539" fmla="*/ 3402679 h 5922355"/>
                <a:gd name="connsiteX540" fmla="*/ 2114535 w 2421171"/>
                <a:gd name="connsiteY540" fmla="*/ 3399534 h 5922355"/>
                <a:gd name="connsiteX541" fmla="*/ 2116783 w 2421171"/>
                <a:gd name="connsiteY541" fmla="*/ 3403466 h 5922355"/>
                <a:gd name="connsiteX542" fmla="*/ 2107791 w 2421171"/>
                <a:gd name="connsiteY542" fmla="*/ 3406330 h 5922355"/>
                <a:gd name="connsiteX543" fmla="*/ 2105655 w 2421171"/>
                <a:gd name="connsiteY543" fmla="*/ 3402623 h 5922355"/>
                <a:gd name="connsiteX544" fmla="*/ 2101552 w 2421171"/>
                <a:gd name="connsiteY544" fmla="*/ 2862015 h 5922355"/>
                <a:gd name="connsiteX545" fmla="*/ 2105093 w 2421171"/>
                <a:gd name="connsiteY545" fmla="*/ 2859207 h 5922355"/>
                <a:gd name="connsiteX546" fmla="*/ 2108128 w 2421171"/>
                <a:gd name="connsiteY546" fmla="*/ 2861678 h 5922355"/>
                <a:gd name="connsiteX547" fmla="*/ 2103351 w 2421171"/>
                <a:gd name="connsiteY547" fmla="*/ 2865722 h 5922355"/>
                <a:gd name="connsiteX548" fmla="*/ 2101552 w 2421171"/>
                <a:gd name="connsiteY548" fmla="*/ 2862071 h 5922355"/>
                <a:gd name="connsiteX549" fmla="*/ 2093516 w 2421171"/>
                <a:gd name="connsiteY549" fmla="*/ 3442053 h 5922355"/>
                <a:gd name="connsiteX550" fmla="*/ 2097786 w 2421171"/>
                <a:gd name="connsiteY550" fmla="*/ 3448062 h 5922355"/>
                <a:gd name="connsiteX551" fmla="*/ 2094639 w 2421171"/>
                <a:gd name="connsiteY551" fmla="*/ 3451882 h 5922355"/>
                <a:gd name="connsiteX552" fmla="*/ 2090087 w 2421171"/>
                <a:gd name="connsiteY552" fmla="*/ 3446153 h 5922355"/>
                <a:gd name="connsiteX553" fmla="*/ 2093571 w 2421171"/>
                <a:gd name="connsiteY553" fmla="*/ 3442053 h 5922355"/>
                <a:gd name="connsiteX554" fmla="*/ 2095314 w 2421171"/>
                <a:gd name="connsiteY554" fmla="*/ 3295457 h 5922355"/>
                <a:gd name="connsiteX555" fmla="*/ 2093178 w 2421171"/>
                <a:gd name="connsiteY555" fmla="*/ 3296524 h 5922355"/>
                <a:gd name="connsiteX556" fmla="*/ 2091099 w 2421171"/>
                <a:gd name="connsiteY556" fmla="*/ 3292929 h 5922355"/>
                <a:gd name="connsiteX557" fmla="*/ 2093122 w 2421171"/>
                <a:gd name="connsiteY557" fmla="*/ 3291806 h 5922355"/>
                <a:gd name="connsiteX558" fmla="*/ 2095258 w 2421171"/>
                <a:gd name="connsiteY558" fmla="*/ 3295400 h 5922355"/>
                <a:gd name="connsiteX559" fmla="*/ 2088514 w 2421171"/>
                <a:gd name="connsiteY559" fmla="*/ 2618587 h 5922355"/>
                <a:gd name="connsiteX560" fmla="*/ 2101721 w 2421171"/>
                <a:gd name="connsiteY560" fmla="*/ 2615554 h 5922355"/>
                <a:gd name="connsiteX561" fmla="*/ 2090031 w 2421171"/>
                <a:gd name="connsiteY561" fmla="*/ 2622519 h 5922355"/>
                <a:gd name="connsiteX562" fmla="*/ 2088514 w 2421171"/>
                <a:gd name="connsiteY562" fmla="*/ 2618531 h 5922355"/>
                <a:gd name="connsiteX563" fmla="*/ 2049959 w 2421171"/>
                <a:gd name="connsiteY563" fmla="*/ 3769731 h 5922355"/>
                <a:gd name="connsiteX564" fmla="*/ 2084130 w 2421171"/>
                <a:gd name="connsiteY564" fmla="*/ 3770462 h 5922355"/>
                <a:gd name="connsiteX565" fmla="*/ 2049959 w 2421171"/>
                <a:gd name="connsiteY565" fmla="*/ 3769731 h 5922355"/>
                <a:gd name="connsiteX566" fmla="*/ 2081994 w 2421171"/>
                <a:gd name="connsiteY566" fmla="*/ 1295908 h 5922355"/>
                <a:gd name="connsiteX567" fmla="*/ 2078172 w 2421171"/>
                <a:gd name="connsiteY567" fmla="*/ 1297874 h 5922355"/>
                <a:gd name="connsiteX568" fmla="*/ 2070529 w 2421171"/>
                <a:gd name="connsiteY568" fmla="*/ 1289112 h 5922355"/>
                <a:gd name="connsiteX569" fmla="*/ 2074238 w 2421171"/>
                <a:gd name="connsiteY569" fmla="*/ 1287259 h 5922355"/>
                <a:gd name="connsiteX570" fmla="*/ 2081994 w 2421171"/>
                <a:gd name="connsiteY570" fmla="*/ 1295965 h 5922355"/>
                <a:gd name="connsiteX571" fmla="*/ 2075531 w 2421171"/>
                <a:gd name="connsiteY571" fmla="*/ 941213 h 5922355"/>
                <a:gd name="connsiteX572" fmla="*/ 2071372 w 2421171"/>
                <a:gd name="connsiteY572" fmla="*/ 940427 h 5922355"/>
                <a:gd name="connsiteX573" fmla="*/ 2071821 w 2421171"/>
                <a:gd name="connsiteY573" fmla="*/ 938180 h 5922355"/>
                <a:gd name="connsiteX574" fmla="*/ 2075980 w 2421171"/>
                <a:gd name="connsiteY574" fmla="*/ 938967 h 5922355"/>
                <a:gd name="connsiteX575" fmla="*/ 2075531 w 2421171"/>
                <a:gd name="connsiteY575" fmla="*/ 941213 h 5922355"/>
                <a:gd name="connsiteX576" fmla="*/ 2047655 w 2421171"/>
                <a:gd name="connsiteY576" fmla="*/ 1183574 h 5922355"/>
                <a:gd name="connsiteX577" fmla="*/ 2051983 w 2421171"/>
                <a:gd name="connsiteY577" fmla="*/ 1178407 h 5922355"/>
                <a:gd name="connsiteX578" fmla="*/ 2053724 w 2421171"/>
                <a:gd name="connsiteY578" fmla="*/ 1182900 h 5922355"/>
                <a:gd name="connsiteX579" fmla="*/ 2050352 w 2421171"/>
                <a:gd name="connsiteY579" fmla="*/ 1189191 h 5922355"/>
                <a:gd name="connsiteX580" fmla="*/ 2047655 w 2421171"/>
                <a:gd name="connsiteY580" fmla="*/ 1183518 h 5922355"/>
                <a:gd name="connsiteX581" fmla="*/ 2047935 w 2421171"/>
                <a:gd name="connsiteY581" fmla="*/ 1275071 h 5922355"/>
                <a:gd name="connsiteX582" fmla="*/ 2051027 w 2421171"/>
                <a:gd name="connsiteY582" fmla="*/ 1280463 h 5922355"/>
                <a:gd name="connsiteX583" fmla="*/ 2047093 w 2421171"/>
                <a:gd name="connsiteY583" fmla="*/ 1282204 h 5922355"/>
                <a:gd name="connsiteX584" fmla="*/ 2043945 w 2421171"/>
                <a:gd name="connsiteY584" fmla="*/ 1276699 h 5922355"/>
                <a:gd name="connsiteX585" fmla="*/ 2047879 w 2421171"/>
                <a:gd name="connsiteY585" fmla="*/ 1275071 h 5922355"/>
                <a:gd name="connsiteX586" fmla="*/ 2049116 w 2421171"/>
                <a:gd name="connsiteY586" fmla="*/ 946212 h 5922355"/>
                <a:gd name="connsiteX587" fmla="*/ 2051983 w 2421171"/>
                <a:gd name="connsiteY587" fmla="*/ 943067 h 5922355"/>
                <a:gd name="connsiteX588" fmla="*/ 2054511 w 2421171"/>
                <a:gd name="connsiteY588" fmla="*/ 946605 h 5922355"/>
                <a:gd name="connsiteX589" fmla="*/ 2052881 w 2421171"/>
                <a:gd name="connsiteY589" fmla="*/ 948066 h 5922355"/>
                <a:gd name="connsiteX590" fmla="*/ 2049116 w 2421171"/>
                <a:gd name="connsiteY590" fmla="*/ 946212 h 5922355"/>
                <a:gd name="connsiteX591" fmla="*/ 2054961 w 2421171"/>
                <a:gd name="connsiteY591" fmla="*/ 1863982 h 5922355"/>
                <a:gd name="connsiteX592" fmla="*/ 2052376 w 2421171"/>
                <a:gd name="connsiteY592" fmla="*/ 1867184 h 5922355"/>
                <a:gd name="connsiteX593" fmla="*/ 2050465 w 2421171"/>
                <a:gd name="connsiteY593" fmla="*/ 1865892 h 5922355"/>
                <a:gd name="connsiteX594" fmla="*/ 2053106 w 2421171"/>
                <a:gd name="connsiteY594" fmla="*/ 1862747 h 5922355"/>
                <a:gd name="connsiteX595" fmla="*/ 2055017 w 2421171"/>
                <a:gd name="connsiteY595" fmla="*/ 1863982 h 5922355"/>
                <a:gd name="connsiteX596" fmla="*/ 2055523 w 2421171"/>
                <a:gd name="connsiteY596" fmla="*/ 2109320 h 5922355"/>
                <a:gd name="connsiteX597" fmla="*/ 2077554 w 2421171"/>
                <a:gd name="connsiteY597" fmla="*/ 2127968 h 5922355"/>
                <a:gd name="connsiteX598" fmla="*/ 2051870 w 2421171"/>
                <a:gd name="connsiteY598" fmla="*/ 2147626 h 5922355"/>
                <a:gd name="connsiteX599" fmla="*/ 2039281 w 2421171"/>
                <a:gd name="connsiteY599" fmla="*/ 2117071 h 5922355"/>
                <a:gd name="connsiteX600" fmla="*/ 2055523 w 2421171"/>
                <a:gd name="connsiteY600" fmla="*/ 2109376 h 5922355"/>
                <a:gd name="connsiteX601" fmla="*/ 2038887 w 2421171"/>
                <a:gd name="connsiteY601" fmla="*/ 1302312 h 5922355"/>
                <a:gd name="connsiteX602" fmla="*/ 2041585 w 2421171"/>
                <a:gd name="connsiteY602" fmla="*/ 1307254 h 5922355"/>
                <a:gd name="connsiteX603" fmla="*/ 2037201 w 2421171"/>
                <a:gd name="connsiteY603" fmla="*/ 1308153 h 5922355"/>
                <a:gd name="connsiteX604" fmla="*/ 2034784 w 2421171"/>
                <a:gd name="connsiteY604" fmla="*/ 1304502 h 5922355"/>
                <a:gd name="connsiteX605" fmla="*/ 2038887 w 2421171"/>
                <a:gd name="connsiteY605" fmla="*/ 1302368 h 5922355"/>
                <a:gd name="connsiteX606" fmla="*/ 2032199 w 2421171"/>
                <a:gd name="connsiteY606" fmla="*/ 1134765 h 5922355"/>
                <a:gd name="connsiteX607" fmla="*/ 2028321 w 2421171"/>
                <a:gd name="connsiteY607" fmla="*/ 1132462 h 5922355"/>
                <a:gd name="connsiteX608" fmla="*/ 2031412 w 2421171"/>
                <a:gd name="connsiteY608" fmla="*/ 1130103 h 5922355"/>
                <a:gd name="connsiteX609" fmla="*/ 2035178 w 2421171"/>
                <a:gd name="connsiteY609" fmla="*/ 1132462 h 5922355"/>
                <a:gd name="connsiteX610" fmla="*/ 2032199 w 2421171"/>
                <a:gd name="connsiteY610" fmla="*/ 1134765 h 5922355"/>
                <a:gd name="connsiteX611" fmla="*/ 2042428 w 2421171"/>
                <a:gd name="connsiteY611" fmla="*/ 2350333 h 5922355"/>
                <a:gd name="connsiteX612" fmla="*/ 2048722 w 2421171"/>
                <a:gd name="connsiteY612" fmla="*/ 2353310 h 5922355"/>
                <a:gd name="connsiteX613" fmla="*/ 2040405 w 2421171"/>
                <a:gd name="connsiteY613" fmla="*/ 2361061 h 5922355"/>
                <a:gd name="connsiteX614" fmla="*/ 2034953 w 2421171"/>
                <a:gd name="connsiteY614" fmla="*/ 2356568 h 5922355"/>
                <a:gd name="connsiteX615" fmla="*/ 2042428 w 2421171"/>
                <a:gd name="connsiteY615" fmla="*/ 2350333 h 5922355"/>
                <a:gd name="connsiteX616" fmla="*/ 2060300 w 2421171"/>
                <a:gd name="connsiteY616" fmla="*/ 2273553 h 5922355"/>
                <a:gd name="connsiteX617" fmla="*/ 2062773 w 2421171"/>
                <a:gd name="connsiteY617" fmla="*/ 2277541 h 5922355"/>
                <a:gd name="connsiteX618" fmla="*/ 2060357 w 2421171"/>
                <a:gd name="connsiteY618" fmla="*/ 2281135 h 5922355"/>
                <a:gd name="connsiteX619" fmla="*/ 2056928 w 2421171"/>
                <a:gd name="connsiteY619" fmla="*/ 2278046 h 5922355"/>
                <a:gd name="connsiteX620" fmla="*/ 2060300 w 2421171"/>
                <a:gd name="connsiteY620" fmla="*/ 2273553 h 5922355"/>
                <a:gd name="connsiteX621" fmla="*/ 2073114 w 2421171"/>
                <a:gd name="connsiteY621" fmla="*/ 1545290 h 5922355"/>
                <a:gd name="connsiteX622" fmla="*/ 2068393 w 2421171"/>
                <a:gd name="connsiteY622" fmla="*/ 1550626 h 5922355"/>
                <a:gd name="connsiteX623" fmla="*/ 2065808 w 2421171"/>
                <a:gd name="connsiteY623" fmla="*/ 1544055 h 5922355"/>
                <a:gd name="connsiteX624" fmla="*/ 2070472 w 2421171"/>
                <a:gd name="connsiteY624" fmla="*/ 1538944 h 5922355"/>
                <a:gd name="connsiteX625" fmla="*/ 2073170 w 2421171"/>
                <a:gd name="connsiteY625" fmla="*/ 1545290 h 5922355"/>
                <a:gd name="connsiteX626" fmla="*/ 2055523 w 2421171"/>
                <a:gd name="connsiteY626" fmla="*/ 1973845 h 5922355"/>
                <a:gd name="connsiteX627" fmla="*/ 2056478 w 2421171"/>
                <a:gd name="connsiteY627" fmla="*/ 1971711 h 5922355"/>
                <a:gd name="connsiteX628" fmla="*/ 2060300 w 2421171"/>
                <a:gd name="connsiteY628" fmla="*/ 1973115 h 5922355"/>
                <a:gd name="connsiteX629" fmla="*/ 2059288 w 2421171"/>
                <a:gd name="connsiteY629" fmla="*/ 1975306 h 5922355"/>
                <a:gd name="connsiteX630" fmla="*/ 2055523 w 2421171"/>
                <a:gd name="connsiteY630" fmla="*/ 1973845 h 5922355"/>
                <a:gd name="connsiteX631" fmla="*/ 2055804 w 2421171"/>
                <a:gd name="connsiteY631" fmla="*/ 1723452 h 5922355"/>
                <a:gd name="connsiteX632" fmla="*/ 2057771 w 2421171"/>
                <a:gd name="connsiteY632" fmla="*/ 1719184 h 5922355"/>
                <a:gd name="connsiteX633" fmla="*/ 2061930 w 2421171"/>
                <a:gd name="connsiteY633" fmla="*/ 1723789 h 5922355"/>
                <a:gd name="connsiteX634" fmla="*/ 2058614 w 2421171"/>
                <a:gd name="connsiteY634" fmla="*/ 1726991 h 5922355"/>
                <a:gd name="connsiteX635" fmla="*/ 2055804 w 2421171"/>
                <a:gd name="connsiteY635" fmla="*/ 1723396 h 5922355"/>
                <a:gd name="connsiteX636" fmla="*/ 2061087 w 2421171"/>
                <a:gd name="connsiteY636" fmla="*/ 798493 h 5922355"/>
                <a:gd name="connsiteX637" fmla="*/ 2067438 w 2421171"/>
                <a:gd name="connsiteY637" fmla="*/ 796302 h 5922355"/>
                <a:gd name="connsiteX638" fmla="*/ 2067775 w 2421171"/>
                <a:gd name="connsiteY638" fmla="*/ 800403 h 5922355"/>
                <a:gd name="connsiteX639" fmla="*/ 2063503 w 2421171"/>
                <a:gd name="connsiteY639" fmla="*/ 801975 h 5922355"/>
                <a:gd name="connsiteX640" fmla="*/ 2061143 w 2421171"/>
                <a:gd name="connsiteY640" fmla="*/ 798493 h 5922355"/>
                <a:gd name="connsiteX641" fmla="*/ 2071541 w 2421171"/>
                <a:gd name="connsiteY641" fmla="*/ 1451491 h 5922355"/>
                <a:gd name="connsiteX642" fmla="*/ 2071541 w 2421171"/>
                <a:gd name="connsiteY642" fmla="*/ 1453906 h 5922355"/>
                <a:gd name="connsiteX643" fmla="*/ 2067662 w 2421171"/>
                <a:gd name="connsiteY643" fmla="*/ 1454524 h 5922355"/>
                <a:gd name="connsiteX644" fmla="*/ 2067606 w 2421171"/>
                <a:gd name="connsiteY644" fmla="*/ 1451997 h 5922355"/>
                <a:gd name="connsiteX645" fmla="*/ 2071484 w 2421171"/>
                <a:gd name="connsiteY645" fmla="*/ 1451491 h 5922355"/>
                <a:gd name="connsiteX646" fmla="*/ 2055748 w 2421171"/>
                <a:gd name="connsiteY646" fmla="*/ 3163576 h 5922355"/>
                <a:gd name="connsiteX647" fmla="*/ 2053556 w 2421171"/>
                <a:gd name="connsiteY647" fmla="*/ 3163071 h 5922355"/>
                <a:gd name="connsiteX648" fmla="*/ 2054286 w 2421171"/>
                <a:gd name="connsiteY648" fmla="*/ 3158802 h 5922355"/>
                <a:gd name="connsiteX649" fmla="*/ 2056478 w 2421171"/>
                <a:gd name="connsiteY649" fmla="*/ 3159307 h 5922355"/>
                <a:gd name="connsiteX650" fmla="*/ 2055748 w 2421171"/>
                <a:gd name="connsiteY650" fmla="*/ 3163576 h 5922355"/>
                <a:gd name="connsiteX651" fmla="*/ 2058221 w 2421171"/>
                <a:gd name="connsiteY651" fmla="*/ 4012654 h 5922355"/>
                <a:gd name="connsiteX652" fmla="*/ 2055467 w 2421171"/>
                <a:gd name="connsiteY652" fmla="*/ 4009509 h 5922355"/>
                <a:gd name="connsiteX653" fmla="*/ 2057209 w 2421171"/>
                <a:gd name="connsiteY653" fmla="*/ 4008104 h 5922355"/>
                <a:gd name="connsiteX654" fmla="*/ 2060244 w 2421171"/>
                <a:gd name="connsiteY654" fmla="*/ 4010969 h 5922355"/>
                <a:gd name="connsiteX655" fmla="*/ 2058221 w 2421171"/>
                <a:gd name="connsiteY655" fmla="*/ 4012654 h 5922355"/>
                <a:gd name="connsiteX656" fmla="*/ 2048386 w 2421171"/>
                <a:gd name="connsiteY656" fmla="*/ 4453790 h 5922355"/>
                <a:gd name="connsiteX657" fmla="*/ 2052994 w 2421171"/>
                <a:gd name="connsiteY657" fmla="*/ 4452779 h 5922355"/>
                <a:gd name="connsiteX658" fmla="*/ 2051983 w 2421171"/>
                <a:gd name="connsiteY658" fmla="*/ 4480076 h 5922355"/>
                <a:gd name="connsiteX659" fmla="*/ 2046474 w 2421171"/>
                <a:gd name="connsiteY659" fmla="*/ 4483952 h 5922355"/>
                <a:gd name="connsiteX660" fmla="*/ 2048386 w 2421171"/>
                <a:gd name="connsiteY660" fmla="*/ 4453790 h 5922355"/>
                <a:gd name="connsiteX661" fmla="*/ 2035796 w 2421171"/>
                <a:gd name="connsiteY661" fmla="*/ 2993727 h 5922355"/>
                <a:gd name="connsiteX662" fmla="*/ 2044002 w 2421171"/>
                <a:gd name="connsiteY662" fmla="*/ 2985302 h 5922355"/>
                <a:gd name="connsiteX663" fmla="*/ 2046868 w 2421171"/>
                <a:gd name="connsiteY663" fmla="*/ 2988897 h 5922355"/>
                <a:gd name="connsiteX664" fmla="*/ 2039674 w 2421171"/>
                <a:gd name="connsiteY664" fmla="*/ 2998613 h 5922355"/>
                <a:gd name="connsiteX665" fmla="*/ 2035796 w 2421171"/>
                <a:gd name="connsiteY665" fmla="*/ 2993727 h 5922355"/>
                <a:gd name="connsiteX666" fmla="*/ 2030401 w 2421171"/>
                <a:gd name="connsiteY666" fmla="*/ 2588482 h 5922355"/>
                <a:gd name="connsiteX667" fmla="*/ 2031749 w 2421171"/>
                <a:gd name="connsiteY667" fmla="*/ 2584044 h 5922355"/>
                <a:gd name="connsiteX668" fmla="*/ 2067887 w 2421171"/>
                <a:gd name="connsiteY668" fmla="*/ 2588201 h 5922355"/>
                <a:gd name="connsiteX669" fmla="*/ 2035740 w 2421171"/>
                <a:gd name="connsiteY669" fmla="*/ 2593761 h 5922355"/>
                <a:gd name="connsiteX670" fmla="*/ 2030401 w 2421171"/>
                <a:gd name="connsiteY670" fmla="*/ 2588482 h 5922355"/>
                <a:gd name="connsiteX671" fmla="*/ 2028321 w 2421171"/>
                <a:gd name="connsiteY671" fmla="*/ 2687841 h 5922355"/>
                <a:gd name="connsiteX672" fmla="*/ 2019610 w 2421171"/>
                <a:gd name="connsiteY672" fmla="*/ 2680427 h 5922355"/>
                <a:gd name="connsiteX673" fmla="*/ 2025062 w 2421171"/>
                <a:gd name="connsiteY673" fmla="*/ 2673462 h 5922355"/>
                <a:gd name="connsiteX674" fmla="*/ 2032705 w 2421171"/>
                <a:gd name="connsiteY674" fmla="*/ 2682505 h 5922355"/>
                <a:gd name="connsiteX675" fmla="*/ 2028321 w 2421171"/>
                <a:gd name="connsiteY675" fmla="*/ 2687841 h 5922355"/>
                <a:gd name="connsiteX676" fmla="*/ 2022420 w 2421171"/>
                <a:gd name="connsiteY676" fmla="*/ 2729517 h 5922355"/>
                <a:gd name="connsiteX677" fmla="*/ 2026467 w 2421171"/>
                <a:gd name="connsiteY677" fmla="*/ 2744345 h 5922355"/>
                <a:gd name="connsiteX678" fmla="*/ 2022477 w 2421171"/>
                <a:gd name="connsiteY678" fmla="*/ 2745468 h 5922355"/>
                <a:gd name="connsiteX679" fmla="*/ 2018036 w 2421171"/>
                <a:gd name="connsiteY679" fmla="*/ 2731371 h 5922355"/>
                <a:gd name="connsiteX680" fmla="*/ 2019329 w 2421171"/>
                <a:gd name="connsiteY680" fmla="*/ 2726821 h 5922355"/>
                <a:gd name="connsiteX681" fmla="*/ 2022364 w 2421171"/>
                <a:gd name="connsiteY681" fmla="*/ 2729517 h 5922355"/>
                <a:gd name="connsiteX682" fmla="*/ 2023319 w 2421171"/>
                <a:gd name="connsiteY682" fmla="*/ 3564272 h 5922355"/>
                <a:gd name="connsiteX683" fmla="*/ 2021521 w 2421171"/>
                <a:gd name="connsiteY683" fmla="*/ 3560846 h 5922355"/>
                <a:gd name="connsiteX684" fmla="*/ 2025287 w 2421171"/>
                <a:gd name="connsiteY684" fmla="*/ 3558206 h 5922355"/>
                <a:gd name="connsiteX685" fmla="*/ 2027029 w 2421171"/>
                <a:gd name="connsiteY685" fmla="*/ 3561576 h 5922355"/>
                <a:gd name="connsiteX686" fmla="*/ 2023375 w 2421171"/>
                <a:gd name="connsiteY686" fmla="*/ 3564272 h 5922355"/>
                <a:gd name="connsiteX687" fmla="*/ 2022139 w 2421171"/>
                <a:gd name="connsiteY687" fmla="*/ 3452219 h 5922355"/>
                <a:gd name="connsiteX688" fmla="*/ 2017980 w 2421171"/>
                <a:gd name="connsiteY688" fmla="*/ 3450702 h 5922355"/>
                <a:gd name="connsiteX689" fmla="*/ 2020678 w 2421171"/>
                <a:gd name="connsiteY689" fmla="*/ 3445367 h 5922355"/>
                <a:gd name="connsiteX690" fmla="*/ 2024219 w 2421171"/>
                <a:gd name="connsiteY690" fmla="*/ 3448343 h 5922355"/>
                <a:gd name="connsiteX691" fmla="*/ 2022139 w 2421171"/>
                <a:gd name="connsiteY691" fmla="*/ 3452219 h 5922355"/>
                <a:gd name="connsiteX692" fmla="*/ 2025455 w 2421171"/>
                <a:gd name="connsiteY692" fmla="*/ 3605667 h 5922355"/>
                <a:gd name="connsiteX693" fmla="*/ 2022083 w 2421171"/>
                <a:gd name="connsiteY693" fmla="*/ 3608756 h 5922355"/>
                <a:gd name="connsiteX694" fmla="*/ 2020228 w 2421171"/>
                <a:gd name="connsiteY694" fmla="*/ 3604488 h 5922355"/>
                <a:gd name="connsiteX695" fmla="*/ 2024387 w 2421171"/>
                <a:gd name="connsiteY695" fmla="*/ 3603477 h 5922355"/>
                <a:gd name="connsiteX696" fmla="*/ 2025455 w 2421171"/>
                <a:gd name="connsiteY696" fmla="*/ 3605667 h 5922355"/>
                <a:gd name="connsiteX697" fmla="*/ 2014721 w 2421171"/>
                <a:gd name="connsiteY697" fmla="*/ 4683626 h 5922355"/>
                <a:gd name="connsiteX698" fmla="*/ 2019104 w 2421171"/>
                <a:gd name="connsiteY698" fmla="*/ 4678346 h 5922355"/>
                <a:gd name="connsiteX699" fmla="*/ 2024444 w 2421171"/>
                <a:gd name="connsiteY699" fmla="*/ 4683008 h 5922355"/>
                <a:gd name="connsiteX700" fmla="*/ 2018936 w 2421171"/>
                <a:gd name="connsiteY700" fmla="*/ 4689355 h 5922355"/>
                <a:gd name="connsiteX701" fmla="*/ 2014721 w 2421171"/>
                <a:gd name="connsiteY701" fmla="*/ 4683626 h 5922355"/>
                <a:gd name="connsiteX702" fmla="*/ 1992971 w 2421171"/>
                <a:gd name="connsiteY702" fmla="*/ 3063543 h 5922355"/>
                <a:gd name="connsiteX703" fmla="*/ 1986676 w 2421171"/>
                <a:gd name="connsiteY703" fmla="*/ 3060060 h 5922355"/>
                <a:gd name="connsiteX704" fmla="*/ 1997748 w 2421171"/>
                <a:gd name="connsiteY704" fmla="*/ 3047647 h 5922355"/>
                <a:gd name="connsiteX705" fmla="*/ 2003087 w 2421171"/>
                <a:gd name="connsiteY705" fmla="*/ 3051972 h 5922355"/>
                <a:gd name="connsiteX706" fmla="*/ 1992971 w 2421171"/>
                <a:gd name="connsiteY706" fmla="*/ 3063543 h 5922355"/>
                <a:gd name="connsiteX707" fmla="*/ 1980493 w 2421171"/>
                <a:gd name="connsiteY707" fmla="*/ 844269 h 5922355"/>
                <a:gd name="connsiteX708" fmla="*/ 1984934 w 2421171"/>
                <a:gd name="connsiteY708" fmla="*/ 849661 h 5922355"/>
                <a:gd name="connsiteX709" fmla="*/ 1975492 w 2421171"/>
                <a:gd name="connsiteY709" fmla="*/ 856850 h 5922355"/>
                <a:gd name="connsiteX710" fmla="*/ 1971052 w 2421171"/>
                <a:gd name="connsiteY710" fmla="*/ 851402 h 5922355"/>
                <a:gd name="connsiteX711" fmla="*/ 1980493 w 2421171"/>
                <a:gd name="connsiteY711" fmla="*/ 844325 h 5922355"/>
                <a:gd name="connsiteX712" fmla="*/ 1974143 w 2421171"/>
                <a:gd name="connsiteY712" fmla="*/ 661333 h 5922355"/>
                <a:gd name="connsiteX713" fmla="*/ 1970714 w 2421171"/>
                <a:gd name="connsiteY713" fmla="*/ 658524 h 5922355"/>
                <a:gd name="connsiteX714" fmla="*/ 1975154 w 2421171"/>
                <a:gd name="connsiteY714" fmla="*/ 654761 h 5922355"/>
                <a:gd name="connsiteX715" fmla="*/ 1978583 w 2421171"/>
                <a:gd name="connsiteY715" fmla="*/ 657513 h 5922355"/>
                <a:gd name="connsiteX716" fmla="*/ 1974143 w 2421171"/>
                <a:gd name="connsiteY716" fmla="*/ 661333 h 5922355"/>
                <a:gd name="connsiteX717" fmla="*/ 1987013 w 2421171"/>
                <a:gd name="connsiteY717" fmla="*/ 4048264 h 5922355"/>
                <a:gd name="connsiteX718" fmla="*/ 1971951 w 2421171"/>
                <a:gd name="connsiteY718" fmla="*/ 4037367 h 5922355"/>
                <a:gd name="connsiteX719" fmla="*/ 1974199 w 2421171"/>
                <a:gd name="connsiteY719" fmla="*/ 4031077 h 5922355"/>
                <a:gd name="connsiteX720" fmla="*/ 1987069 w 2421171"/>
                <a:gd name="connsiteY720" fmla="*/ 4048264 h 5922355"/>
                <a:gd name="connsiteX721" fmla="*/ 1986900 w 2421171"/>
                <a:gd name="connsiteY721" fmla="*/ 3335616 h 5922355"/>
                <a:gd name="connsiteX722" fmla="*/ 1984428 w 2421171"/>
                <a:gd name="connsiteY722" fmla="*/ 3332190 h 5922355"/>
                <a:gd name="connsiteX723" fmla="*/ 1986170 w 2421171"/>
                <a:gd name="connsiteY723" fmla="*/ 3330786 h 5922355"/>
                <a:gd name="connsiteX724" fmla="*/ 1988587 w 2421171"/>
                <a:gd name="connsiteY724" fmla="*/ 3334155 h 5922355"/>
                <a:gd name="connsiteX725" fmla="*/ 1986900 w 2421171"/>
                <a:gd name="connsiteY725" fmla="*/ 3335616 h 5922355"/>
                <a:gd name="connsiteX726" fmla="*/ 1980887 w 2421171"/>
                <a:gd name="connsiteY726" fmla="*/ 2332079 h 5922355"/>
                <a:gd name="connsiteX727" fmla="*/ 1975660 w 2421171"/>
                <a:gd name="connsiteY727" fmla="*/ 2329102 h 5922355"/>
                <a:gd name="connsiteX728" fmla="*/ 1977740 w 2421171"/>
                <a:gd name="connsiteY728" fmla="*/ 2325170 h 5922355"/>
                <a:gd name="connsiteX729" fmla="*/ 1983023 w 2421171"/>
                <a:gd name="connsiteY729" fmla="*/ 2328147 h 5922355"/>
                <a:gd name="connsiteX730" fmla="*/ 1980887 w 2421171"/>
                <a:gd name="connsiteY730" fmla="*/ 2332079 h 5922355"/>
                <a:gd name="connsiteX731" fmla="*/ 1976503 w 2421171"/>
                <a:gd name="connsiteY731" fmla="*/ 4355329 h 5922355"/>
                <a:gd name="connsiteX732" fmla="*/ 1974817 w 2421171"/>
                <a:gd name="connsiteY732" fmla="*/ 4359149 h 5922355"/>
                <a:gd name="connsiteX733" fmla="*/ 1970996 w 2421171"/>
                <a:gd name="connsiteY733" fmla="*/ 4356902 h 5922355"/>
                <a:gd name="connsiteX734" fmla="*/ 1973524 w 2421171"/>
                <a:gd name="connsiteY734" fmla="*/ 4352072 h 5922355"/>
                <a:gd name="connsiteX735" fmla="*/ 1976560 w 2421171"/>
                <a:gd name="connsiteY735" fmla="*/ 4355385 h 5922355"/>
                <a:gd name="connsiteX736" fmla="*/ 1969197 w 2421171"/>
                <a:gd name="connsiteY736" fmla="*/ 2675821 h 5922355"/>
                <a:gd name="connsiteX737" fmla="*/ 1980493 w 2421171"/>
                <a:gd name="connsiteY737" fmla="*/ 2696547 h 5922355"/>
                <a:gd name="connsiteX738" fmla="*/ 1969197 w 2421171"/>
                <a:gd name="connsiteY738" fmla="*/ 2675821 h 5922355"/>
                <a:gd name="connsiteX739" fmla="*/ 1989542 w 2421171"/>
                <a:gd name="connsiteY739" fmla="*/ 1943571 h 5922355"/>
                <a:gd name="connsiteX740" fmla="*/ 1990948 w 2421171"/>
                <a:gd name="connsiteY740" fmla="*/ 1947840 h 5922355"/>
                <a:gd name="connsiteX741" fmla="*/ 1982910 w 2421171"/>
                <a:gd name="connsiteY741" fmla="*/ 1952052 h 5922355"/>
                <a:gd name="connsiteX742" fmla="*/ 1981505 w 2421171"/>
                <a:gd name="connsiteY742" fmla="*/ 1947671 h 5922355"/>
                <a:gd name="connsiteX743" fmla="*/ 1989542 w 2421171"/>
                <a:gd name="connsiteY743" fmla="*/ 1943571 h 5922355"/>
                <a:gd name="connsiteX744" fmla="*/ 1993308 w 2421171"/>
                <a:gd name="connsiteY744" fmla="*/ 2229686 h 5922355"/>
                <a:gd name="connsiteX745" fmla="*/ 1995556 w 2421171"/>
                <a:gd name="connsiteY745" fmla="*/ 2236763 h 5922355"/>
                <a:gd name="connsiteX746" fmla="*/ 1992577 w 2421171"/>
                <a:gd name="connsiteY746" fmla="*/ 2240864 h 5922355"/>
                <a:gd name="connsiteX747" fmla="*/ 1989542 w 2421171"/>
                <a:gd name="connsiteY747" fmla="*/ 2233730 h 5922355"/>
                <a:gd name="connsiteX748" fmla="*/ 1993308 w 2421171"/>
                <a:gd name="connsiteY748" fmla="*/ 2229686 h 5922355"/>
                <a:gd name="connsiteX749" fmla="*/ 1975323 w 2421171"/>
                <a:gd name="connsiteY749" fmla="*/ 4656048 h 5922355"/>
                <a:gd name="connsiteX750" fmla="*/ 1991228 w 2421171"/>
                <a:gd name="connsiteY750" fmla="*/ 4658463 h 5922355"/>
                <a:gd name="connsiteX751" fmla="*/ 1991453 w 2421171"/>
                <a:gd name="connsiteY751" fmla="*/ 4662956 h 5922355"/>
                <a:gd name="connsiteX752" fmla="*/ 1975323 w 2421171"/>
                <a:gd name="connsiteY752" fmla="*/ 4656104 h 5922355"/>
                <a:gd name="connsiteX753" fmla="*/ 1968186 w 2421171"/>
                <a:gd name="connsiteY753" fmla="*/ 4720415 h 5922355"/>
                <a:gd name="connsiteX754" fmla="*/ 1974311 w 2421171"/>
                <a:gd name="connsiteY754" fmla="*/ 4716428 h 5922355"/>
                <a:gd name="connsiteX755" fmla="*/ 1981280 w 2421171"/>
                <a:gd name="connsiteY755" fmla="*/ 4723729 h 5922355"/>
                <a:gd name="connsiteX756" fmla="*/ 1976391 w 2421171"/>
                <a:gd name="connsiteY756" fmla="*/ 4727998 h 5922355"/>
                <a:gd name="connsiteX757" fmla="*/ 1968186 w 2421171"/>
                <a:gd name="connsiteY757" fmla="*/ 4720415 h 5922355"/>
                <a:gd name="connsiteX758" fmla="*/ 1955315 w 2421171"/>
                <a:gd name="connsiteY758" fmla="*/ 3998893 h 5922355"/>
                <a:gd name="connsiteX759" fmla="*/ 1956720 w 2421171"/>
                <a:gd name="connsiteY759" fmla="*/ 3997096 h 5922355"/>
                <a:gd name="connsiteX760" fmla="*/ 1960092 w 2421171"/>
                <a:gd name="connsiteY760" fmla="*/ 3999455 h 5922355"/>
                <a:gd name="connsiteX761" fmla="*/ 1958743 w 2421171"/>
                <a:gd name="connsiteY761" fmla="*/ 4001252 h 5922355"/>
                <a:gd name="connsiteX762" fmla="*/ 1955259 w 2421171"/>
                <a:gd name="connsiteY762" fmla="*/ 3998893 h 5922355"/>
                <a:gd name="connsiteX763" fmla="*/ 1947615 w 2421171"/>
                <a:gd name="connsiteY763" fmla="*/ 3626730 h 5922355"/>
                <a:gd name="connsiteX764" fmla="*/ 1950763 w 2421171"/>
                <a:gd name="connsiteY764" fmla="*/ 3623248 h 5922355"/>
                <a:gd name="connsiteX765" fmla="*/ 1953573 w 2421171"/>
                <a:gd name="connsiteY765" fmla="*/ 3626112 h 5922355"/>
                <a:gd name="connsiteX766" fmla="*/ 1950313 w 2421171"/>
                <a:gd name="connsiteY766" fmla="*/ 3629482 h 5922355"/>
                <a:gd name="connsiteX767" fmla="*/ 1947672 w 2421171"/>
                <a:gd name="connsiteY767" fmla="*/ 3626730 h 5922355"/>
                <a:gd name="connsiteX768" fmla="*/ 1949864 w 2421171"/>
                <a:gd name="connsiteY768" fmla="*/ 3152624 h 5922355"/>
                <a:gd name="connsiteX769" fmla="*/ 1947672 w 2421171"/>
                <a:gd name="connsiteY769" fmla="*/ 3151725 h 5922355"/>
                <a:gd name="connsiteX770" fmla="*/ 1949526 w 2421171"/>
                <a:gd name="connsiteY770" fmla="*/ 3147737 h 5922355"/>
                <a:gd name="connsiteX771" fmla="*/ 1951606 w 2421171"/>
                <a:gd name="connsiteY771" fmla="*/ 3148580 h 5922355"/>
                <a:gd name="connsiteX772" fmla="*/ 1949864 w 2421171"/>
                <a:gd name="connsiteY772" fmla="*/ 3152624 h 5922355"/>
                <a:gd name="connsiteX773" fmla="*/ 1947672 w 2421171"/>
                <a:gd name="connsiteY773" fmla="*/ 3211318 h 5922355"/>
                <a:gd name="connsiteX774" fmla="*/ 1949976 w 2421171"/>
                <a:gd name="connsiteY774" fmla="*/ 3211824 h 5922355"/>
                <a:gd name="connsiteX775" fmla="*/ 1949133 w 2421171"/>
                <a:gd name="connsiteY775" fmla="*/ 3216205 h 5922355"/>
                <a:gd name="connsiteX776" fmla="*/ 1946829 w 2421171"/>
                <a:gd name="connsiteY776" fmla="*/ 3215643 h 5922355"/>
                <a:gd name="connsiteX777" fmla="*/ 1947672 w 2421171"/>
                <a:gd name="connsiteY777" fmla="*/ 3211318 h 5922355"/>
                <a:gd name="connsiteX778" fmla="*/ 1942277 w 2421171"/>
                <a:gd name="connsiteY778" fmla="*/ 2827304 h 5922355"/>
                <a:gd name="connsiteX779" fmla="*/ 1943569 w 2421171"/>
                <a:gd name="connsiteY779" fmla="*/ 2825282 h 5922355"/>
                <a:gd name="connsiteX780" fmla="*/ 1946772 w 2421171"/>
                <a:gd name="connsiteY780" fmla="*/ 2828090 h 5922355"/>
                <a:gd name="connsiteX781" fmla="*/ 1945424 w 2421171"/>
                <a:gd name="connsiteY781" fmla="*/ 2830112 h 5922355"/>
                <a:gd name="connsiteX782" fmla="*/ 1942277 w 2421171"/>
                <a:gd name="connsiteY782" fmla="*/ 2827304 h 5922355"/>
                <a:gd name="connsiteX783" fmla="*/ 1938118 w 2421171"/>
                <a:gd name="connsiteY783" fmla="*/ 3694355 h 5922355"/>
                <a:gd name="connsiteX784" fmla="*/ 1936600 w 2421171"/>
                <a:gd name="connsiteY784" fmla="*/ 3690142 h 5922355"/>
                <a:gd name="connsiteX785" fmla="*/ 1940141 w 2421171"/>
                <a:gd name="connsiteY785" fmla="*/ 3686941 h 5922355"/>
                <a:gd name="connsiteX786" fmla="*/ 1941490 w 2421171"/>
                <a:gd name="connsiteY786" fmla="*/ 3691153 h 5922355"/>
                <a:gd name="connsiteX787" fmla="*/ 1938118 w 2421171"/>
                <a:gd name="connsiteY787" fmla="*/ 3694355 h 5922355"/>
                <a:gd name="connsiteX788" fmla="*/ 1938961 w 2421171"/>
                <a:gd name="connsiteY788" fmla="*/ 1608871 h 5922355"/>
                <a:gd name="connsiteX789" fmla="*/ 1935644 w 2421171"/>
                <a:gd name="connsiteY789" fmla="*/ 1611399 h 5922355"/>
                <a:gd name="connsiteX790" fmla="*/ 1934296 w 2421171"/>
                <a:gd name="connsiteY790" fmla="*/ 1609602 h 5922355"/>
                <a:gd name="connsiteX791" fmla="*/ 1937611 w 2421171"/>
                <a:gd name="connsiteY791" fmla="*/ 1607130 h 5922355"/>
                <a:gd name="connsiteX792" fmla="*/ 1939016 w 2421171"/>
                <a:gd name="connsiteY792" fmla="*/ 1608871 h 5922355"/>
                <a:gd name="connsiteX793" fmla="*/ 1936825 w 2421171"/>
                <a:gd name="connsiteY793" fmla="*/ 1192336 h 5922355"/>
                <a:gd name="connsiteX794" fmla="*/ 1933116 w 2421171"/>
                <a:gd name="connsiteY794" fmla="*/ 1190539 h 5922355"/>
                <a:gd name="connsiteX795" fmla="*/ 1935926 w 2421171"/>
                <a:gd name="connsiteY795" fmla="*/ 1187506 h 5922355"/>
                <a:gd name="connsiteX796" fmla="*/ 1938398 w 2421171"/>
                <a:gd name="connsiteY796" fmla="*/ 1190932 h 5922355"/>
                <a:gd name="connsiteX797" fmla="*/ 1936825 w 2421171"/>
                <a:gd name="connsiteY797" fmla="*/ 1192336 h 5922355"/>
                <a:gd name="connsiteX798" fmla="*/ 1910804 w 2421171"/>
                <a:gd name="connsiteY798" fmla="*/ 3945871 h 5922355"/>
                <a:gd name="connsiteX799" fmla="*/ 1938567 w 2421171"/>
                <a:gd name="connsiteY799" fmla="*/ 3975415 h 5922355"/>
                <a:gd name="connsiteX800" fmla="*/ 1910804 w 2421171"/>
                <a:gd name="connsiteY800" fmla="*/ 3945871 h 5922355"/>
                <a:gd name="connsiteX801" fmla="*/ 1889054 w 2421171"/>
                <a:gd name="connsiteY801" fmla="*/ 1491258 h 5922355"/>
                <a:gd name="connsiteX802" fmla="*/ 1884839 w 2421171"/>
                <a:gd name="connsiteY802" fmla="*/ 1486427 h 5922355"/>
                <a:gd name="connsiteX803" fmla="*/ 1922325 w 2421171"/>
                <a:gd name="connsiteY803" fmla="*/ 1463736 h 5922355"/>
                <a:gd name="connsiteX804" fmla="*/ 1889054 w 2421171"/>
                <a:gd name="connsiteY804" fmla="*/ 1491314 h 5922355"/>
                <a:gd name="connsiteX805" fmla="*/ 1893831 w 2421171"/>
                <a:gd name="connsiteY805" fmla="*/ 1808602 h 5922355"/>
                <a:gd name="connsiteX806" fmla="*/ 1897315 w 2421171"/>
                <a:gd name="connsiteY806" fmla="*/ 1810904 h 5922355"/>
                <a:gd name="connsiteX807" fmla="*/ 1893549 w 2421171"/>
                <a:gd name="connsiteY807" fmla="*/ 1816128 h 5922355"/>
                <a:gd name="connsiteX808" fmla="*/ 1890234 w 2421171"/>
                <a:gd name="connsiteY808" fmla="*/ 1813769 h 5922355"/>
                <a:gd name="connsiteX809" fmla="*/ 1893831 w 2421171"/>
                <a:gd name="connsiteY809" fmla="*/ 1808602 h 5922355"/>
                <a:gd name="connsiteX810" fmla="*/ 1906026 w 2421171"/>
                <a:gd name="connsiteY810" fmla="*/ 2635549 h 5922355"/>
                <a:gd name="connsiteX811" fmla="*/ 1908836 w 2421171"/>
                <a:gd name="connsiteY811" fmla="*/ 2631562 h 5922355"/>
                <a:gd name="connsiteX812" fmla="*/ 1913445 w 2421171"/>
                <a:gd name="connsiteY812" fmla="*/ 2636841 h 5922355"/>
                <a:gd name="connsiteX813" fmla="*/ 1910579 w 2421171"/>
                <a:gd name="connsiteY813" fmla="*/ 2640155 h 5922355"/>
                <a:gd name="connsiteX814" fmla="*/ 1906026 w 2421171"/>
                <a:gd name="connsiteY814" fmla="*/ 2635549 h 5922355"/>
                <a:gd name="connsiteX815" fmla="*/ 1910972 w 2421171"/>
                <a:gd name="connsiteY815" fmla="*/ 3107241 h 5922355"/>
                <a:gd name="connsiteX816" fmla="*/ 1913558 w 2421171"/>
                <a:gd name="connsiteY816" fmla="*/ 3111116 h 5922355"/>
                <a:gd name="connsiteX817" fmla="*/ 1910185 w 2421171"/>
                <a:gd name="connsiteY817" fmla="*/ 3112745 h 5922355"/>
                <a:gd name="connsiteX818" fmla="*/ 1907487 w 2421171"/>
                <a:gd name="connsiteY818" fmla="*/ 3108869 h 5922355"/>
                <a:gd name="connsiteX819" fmla="*/ 1910972 w 2421171"/>
                <a:gd name="connsiteY819" fmla="*/ 3107241 h 5922355"/>
                <a:gd name="connsiteX820" fmla="*/ 1922550 w 2421171"/>
                <a:gd name="connsiteY820" fmla="*/ 1949862 h 5922355"/>
                <a:gd name="connsiteX821" fmla="*/ 1921650 w 2421171"/>
                <a:gd name="connsiteY821" fmla="*/ 1958062 h 5922355"/>
                <a:gd name="connsiteX822" fmla="*/ 1919234 w 2421171"/>
                <a:gd name="connsiteY822" fmla="*/ 1965589 h 5922355"/>
                <a:gd name="connsiteX823" fmla="*/ 1908724 w 2421171"/>
                <a:gd name="connsiteY823" fmla="*/ 1977327 h 5922355"/>
                <a:gd name="connsiteX824" fmla="*/ 1916368 w 2421171"/>
                <a:gd name="connsiteY824" fmla="*/ 1954411 h 5922355"/>
                <a:gd name="connsiteX825" fmla="*/ 1922550 w 2421171"/>
                <a:gd name="connsiteY825" fmla="*/ 1949862 h 5922355"/>
                <a:gd name="connsiteX826" fmla="*/ 1907094 w 2421171"/>
                <a:gd name="connsiteY826" fmla="*/ 4502993 h 5922355"/>
                <a:gd name="connsiteX827" fmla="*/ 1914625 w 2421171"/>
                <a:gd name="connsiteY827" fmla="*/ 4497376 h 5922355"/>
                <a:gd name="connsiteX828" fmla="*/ 1920583 w 2421171"/>
                <a:gd name="connsiteY828" fmla="*/ 4500296 h 5922355"/>
                <a:gd name="connsiteX829" fmla="*/ 1912096 w 2421171"/>
                <a:gd name="connsiteY829" fmla="*/ 4507037 h 5922355"/>
                <a:gd name="connsiteX830" fmla="*/ 1907150 w 2421171"/>
                <a:gd name="connsiteY830" fmla="*/ 4503049 h 5922355"/>
                <a:gd name="connsiteX831" fmla="*/ 1904115 w 2421171"/>
                <a:gd name="connsiteY831" fmla="*/ 2891559 h 5922355"/>
                <a:gd name="connsiteX832" fmla="*/ 1901923 w 2421171"/>
                <a:gd name="connsiteY832" fmla="*/ 2888357 h 5922355"/>
                <a:gd name="connsiteX833" fmla="*/ 1906364 w 2421171"/>
                <a:gd name="connsiteY833" fmla="*/ 2886729 h 5922355"/>
                <a:gd name="connsiteX834" fmla="*/ 1908443 w 2421171"/>
                <a:gd name="connsiteY834" fmla="*/ 2889762 h 5922355"/>
                <a:gd name="connsiteX835" fmla="*/ 1904115 w 2421171"/>
                <a:gd name="connsiteY835" fmla="*/ 2891503 h 5922355"/>
                <a:gd name="connsiteX836" fmla="*/ 1898495 w 2421171"/>
                <a:gd name="connsiteY836" fmla="*/ 3202107 h 5922355"/>
                <a:gd name="connsiteX837" fmla="*/ 1899844 w 2421171"/>
                <a:gd name="connsiteY837" fmla="*/ 3197557 h 5922355"/>
                <a:gd name="connsiteX838" fmla="*/ 1903385 w 2421171"/>
                <a:gd name="connsiteY838" fmla="*/ 3198175 h 5922355"/>
                <a:gd name="connsiteX839" fmla="*/ 1902092 w 2421171"/>
                <a:gd name="connsiteY839" fmla="*/ 3202781 h 5922355"/>
                <a:gd name="connsiteX840" fmla="*/ 1898495 w 2421171"/>
                <a:gd name="connsiteY840" fmla="*/ 3202051 h 5922355"/>
                <a:gd name="connsiteX841" fmla="*/ 1892032 w 2421171"/>
                <a:gd name="connsiteY841" fmla="*/ 4477549 h 5922355"/>
                <a:gd name="connsiteX842" fmla="*/ 1894729 w 2421171"/>
                <a:gd name="connsiteY842" fmla="*/ 4473898 h 5922355"/>
                <a:gd name="connsiteX843" fmla="*/ 1897315 w 2421171"/>
                <a:gd name="connsiteY843" fmla="*/ 4477156 h 5922355"/>
                <a:gd name="connsiteX844" fmla="*/ 1894674 w 2421171"/>
                <a:gd name="connsiteY844" fmla="*/ 4480863 h 5922355"/>
                <a:gd name="connsiteX845" fmla="*/ 1892032 w 2421171"/>
                <a:gd name="connsiteY845" fmla="*/ 4477549 h 5922355"/>
                <a:gd name="connsiteX846" fmla="*/ 1884276 w 2421171"/>
                <a:gd name="connsiteY846" fmla="*/ 4861507 h 5922355"/>
                <a:gd name="connsiteX847" fmla="*/ 1885681 w 2421171"/>
                <a:gd name="connsiteY847" fmla="*/ 4859541 h 5922355"/>
                <a:gd name="connsiteX848" fmla="*/ 1888604 w 2421171"/>
                <a:gd name="connsiteY848" fmla="*/ 4862293 h 5922355"/>
                <a:gd name="connsiteX849" fmla="*/ 1887142 w 2421171"/>
                <a:gd name="connsiteY849" fmla="*/ 4864259 h 5922355"/>
                <a:gd name="connsiteX850" fmla="*/ 1884276 w 2421171"/>
                <a:gd name="connsiteY850" fmla="*/ 4861507 h 5922355"/>
                <a:gd name="connsiteX851" fmla="*/ 1875059 w 2421171"/>
                <a:gd name="connsiteY851" fmla="*/ 4604655 h 5922355"/>
                <a:gd name="connsiteX852" fmla="*/ 1883321 w 2421171"/>
                <a:gd name="connsiteY852" fmla="*/ 4592748 h 5922355"/>
                <a:gd name="connsiteX853" fmla="*/ 1888829 w 2421171"/>
                <a:gd name="connsiteY853" fmla="*/ 4599431 h 5922355"/>
                <a:gd name="connsiteX854" fmla="*/ 1879837 w 2421171"/>
                <a:gd name="connsiteY854" fmla="*/ 4609541 h 5922355"/>
                <a:gd name="connsiteX855" fmla="*/ 1875059 w 2421171"/>
                <a:gd name="connsiteY855" fmla="*/ 4604599 h 5922355"/>
                <a:gd name="connsiteX856" fmla="*/ 1873317 w 2421171"/>
                <a:gd name="connsiteY856" fmla="*/ 3805510 h 5922355"/>
                <a:gd name="connsiteX857" fmla="*/ 1884726 w 2421171"/>
                <a:gd name="connsiteY857" fmla="*/ 3793771 h 5922355"/>
                <a:gd name="connsiteX858" fmla="*/ 1888379 w 2421171"/>
                <a:gd name="connsiteY858" fmla="*/ 3799387 h 5922355"/>
                <a:gd name="connsiteX859" fmla="*/ 1877701 w 2421171"/>
                <a:gd name="connsiteY859" fmla="*/ 3811239 h 5922355"/>
                <a:gd name="connsiteX860" fmla="*/ 1873317 w 2421171"/>
                <a:gd name="connsiteY860" fmla="*/ 3805510 h 5922355"/>
                <a:gd name="connsiteX861" fmla="*/ 1870900 w 2421171"/>
                <a:gd name="connsiteY861" fmla="*/ 3262711 h 5922355"/>
                <a:gd name="connsiteX862" fmla="*/ 1880117 w 2421171"/>
                <a:gd name="connsiteY862" fmla="*/ 3260296 h 5922355"/>
                <a:gd name="connsiteX863" fmla="*/ 1898551 w 2421171"/>
                <a:gd name="connsiteY863" fmla="*/ 3288829 h 5922355"/>
                <a:gd name="connsiteX864" fmla="*/ 1872193 w 2421171"/>
                <a:gd name="connsiteY864" fmla="*/ 3274394 h 5922355"/>
                <a:gd name="connsiteX865" fmla="*/ 1870956 w 2421171"/>
                <a:gd name="connsiteY865" fmla="*/ 3262711 h 5922355"/>
                <a:gd name="connsiteX866" fmla="*/ 1845329 w 2421171"/>
                <a:gd name="connsiteY866" fmla="*/ 4731986 h 5922355"/>
                <a:gd name="connsiteX867" fmla="*/ 1862245 w 2421171"/>
                <a:gd name="connsiteY867" fmla="*/ 4731873 h 5922355"/>
                <a:gd name="connsiteX868" fmla="*/ 1846734 w 2421171"/>
                <a:gd name="connsiteY868" fmla="*/ 4736142 h 5922355"/>
                <a:gd name="connsiteX869" fmla="*/ 1845329 w 2421171"/>
                <a:gd name="connsiteY869" fmla="*/ 4731930 h 5922355"/>
                <a:gd name="connsiteX870" fmla="*/ 1842181 w 2421171"/>
                <a:gd name="connsiteY870" fmla="*/ 4651218 h 5922355"/>
                <a:gd name="connsiteX871" fmla="*/ 1867415 w 2421171"/>
                <a:gd name="connsiteY871" fmla="*/ 4634873 h 5922355"/>
                <a:gd name="connsiteX872" fmla="*/ 1869214 w 2421171"/>
                <a:gd name="connsiteY872" fmla="*/ 4639142 h 5922355"/>
                <a:gd name="connsiteX873" fmla="*/ 1848926 w 2421171"/>
                <a:gd name="connsiteY873" fmla="*/ 4653127 h 5922355"/>
                <a:gd name="connsiteX874" fmla="*/ 1842181 w 2421171"/>
                <a:gd name="connsiteY874" fmla="*/ 4651218 h 5922355"/>
                <a:gd name="connsiteX875" fmla="*/ 1834481 w 2421171"/>
                <a:gd name="connsiteY875" fmla="*/ 1411669 h 5922355"/>
                <a:gd name="connsiteX876" fmla="*/ 1810315 w 2421171"/>
                <a:gd name="connsiteY876" fmla="*/ 1440932 h 5922355"/>
                <a:gd name="connsiteX877" fmla="*/ 1834481 w 2421171"/>
                <a:gd name="connsiteY877" fmla="*/ 1411669 h 5922355"/>
                <a:gd name="connsiteX878" fmla="*/ 1812507 w 2421171"/>
                <a:gd name="connsiteY878" fmla="*/ 3313261 h 5922355"/>
                <a:gd name="connsiteX879" fmla="*/ 1808572 w 2421171"/>
                <a:gd name="connsiteY879" fmla="*/ 3316070 h 5922355"/>
                <a:gd name="connsiteX880" fmla="*/ 1805762 w 2421171"/>
                <a:gd name="connsiteY880" fmla="*/ 3312475 h 5922355"/>
                <a:gd name="connsiteX881" fmla="*/ 1808854 w 2421171"/>
                <a:gd name="connsiteY881" fmla="*/ 3308768 h 5922355"/>
                <a:gd name="connsiteX882" fmla="*/ 1812507 w 2421171"/>
                <a:gd name="connsiteY882" fmla="*/ 3313318 h 5922355"/>
                <a:gd name="connsiteX883" fmla="*/ 1819307 w 2421171"/>
                <a:gd name="connsiteY883" fmla="*/ 2060230 h 5922355"/>
                <a:gd name="connsiteX884" fmla="*/ 1836448 w 2421171"/>
                <a:gd name="connsiteY884" fmla="*/ 2037651 h 5922355"/>
                <a:gd name="connsiteX885" fmla="*/ 1819307 w 2421171"/>
                <a:gd name="connsiteY885" fmla="*/ 2060230 h 5922355"/>
                <a:gd name="connsiteX886" fmla="*/ 1830379 w 2421171"/>
                <a:gd name="connsiteY886" fmla="*/ 2229405 h 5922355"/>
                <a:gd name="connsiteX887" fmla="*/ 1833301 w 2421171"/>
                <a:gd name="connsiteY887" fmla="*/ 2232888 h 5922355"/>
                <a:gd name="connsiteX888" fmla="*/ 1830772 w 2421171"/>
                <a:gd name="connsiteY888" fmla="*/ 2236314 h 5922355"/>
                <a:gd name="connsiteX889" fmla="*/ 1827681 w 2421171"/>
                <a:gd name="connsiteY889" fmla="*/ 2233168 h 5922355"/>
                <a:gd name="connsiteX890" fmla="*/ 1830379 w 2421171"/>
                <a:gd name="connsiteY890" fmla="*/ 2229462 h 5922355"/>
                <a:gd name="connsiteX891" fmla="*/ 1825040 w 2421171"/>
                <a:gd name="connsiteY891" fmla="*/ 1476654 h 5922355"/>
                <a:gd name="connsiteX892" fmla="*/ 1817958 w 2421171"/>
                <a:gd name="connsiteY892" fmla="*/ 1470532 h 5922355"/>
                <a:gd name="connsiteX893" fmla="*/ 1824646 w 2421171"/>
                <a:gd name="connsiteY893" fmla="*/ 1465140 h 5922355"/>
                <a:gd name="connsiteX894" fmla="*/ 1831671 w 2421171"/>
                <a:gd name="connsiteY894" fmla="*/ 1471431 h 5922355"/>
                <a:gd name="connsiteX895" fmla="*/ 1825040 w 2421171"/>
                <a:gd name="connsiteY895" fmla="*/ 1476598 h 5922355"/>
                <a:gd name="connsiteX896" fmla="*/ 1822005 w 2421171"/>
                <a:gd name="connsiteY896" fmla="*/ 2516475 h 5922355"/>
                <a:gd name="connsiteX897" fmla="*/ 1816610 w 2421171"/>
                <a:gd name="connsiteY897" fmla="*/ 2520575 h 5922355"/>
                <a:gd name="connsiteX898" fmla="*/ 1813349 w 2421171"/>
                <a:gd name="connsiteY898" fmla="*/ 2514846 h 5922355"/>
                <a:gd name="connsiteX899" fmla="*/ 1818576 w 2421171"/>
                <a:gd name="connsiteY899" fmla="*/ 2510915 h 5922355"/>
                <a:gd name="connsiteX900" fmla="*/ 1822005 w 2421171"/>
                <a:gd name="connsiteY900" fmla="*/ 2516419 h 5922355"/>
                <a:gd name="connsiteX901" fmla="*/ 1837741 w 2421171"/>
                <a:gd name="connsiteY901" fmla="*/ 1623138 h 5922355"/>
                <a:gd name="connsiteX902" fmla="*/ 1840776 w 2421171"/>
                <a:gd name="connsiteY902" fmla="*/ 1626339 h 5922355"/>
                <a:gd name="connsiteX903" fmla="*/ 1837404 w 2421171"/>
                <a:gd name="connsiteY903" fmla="*/ 1628642 h 5922355"/>
                <a:gd name="connsiteX904" fmla="*/ 1833583 w 2421171"/>
                <a:gd name="connsiteY904" fmla="*/ 1626508 h 5922355"/>
                <a:gd name="connsiteX905" fmla="*/ 1837741 w 2421171"/>
                <a:gd name="connsiteY905" fmla="*/ 1623138 h 5922355"/>
                <a:gd name="connsiteX906" fmla="*/ 1842181 w 2421171"/>
                <a:gd name="connsiteY906" fmla="*/ 3221597 h 5922355"/>
                <a:gd name="connsiteX907" fmla="*/ 1844878 w 2421171"/>
                <a:gd name="connsiteY907" fmla="*/ 3225135 h 5922355"/>
                <a:gd name="connsiteX908" fmla="*/ 1842462 w 2421171"/>
                <a:gd name="connsiteY908" fmla="*/ 3228393 h 5922355"/>
                <a:gd name="connsiteX909" fmla="*/ 1839034 w 2421171"/>
                <a:gd name="connsiteY909" fmla="*/ 3225641 h 5922355"/>
                <a:gd name="connsiteX910" fmla="*/ 1842181 w 2421171"/>
                <a:gd name="connsiteY910" fmla="*/ 3221597 h 5922355"/>
                <a:gd name="connsiteX911" fmla="*/ 1855164 w 2421171"/>
                <a:gd name="connsiteY911" fmla="*/ 3370889 h 5922355"/>
                <a:gd name="connsiteX912" fmla="*/ 1818071 w 2421171"/>
                <a:gd name="connsiteY912" fmla="*/ 3395602 h 5922355"/>
                <a:gd name="connsiteX913" fmla="*/ 1855164 w 2421171"/>
                <a:gd name="connsiteY913" fmla="*/ 3370889 h 5922355"/>
                <a:gd name="connsiteX914" fmla="*/ 1848644 w 2421171"/>
                <a:gd name="connsiteY914" fmla="*/ 4622685 h 5922355"/>
                <a:gd name="connsiteX915" fmla="*/ 1846228 w 2421171"/>
                <a:gd name="connsiteY915" fmla="*/ 4625886 h 5922355"/>
                <a:gd name="connsiteX916" fmla="*/ 1842799 w 2421171"/>
                <a:gd name="connsiteY916" fmla="*/ 4623134 h 5922355"/>
                <a:gd name="connsiteX917" fmla="*/ 1846003 w 2421171"/>
                <a:gd name="connsiteY917" fmla="*/ 4619146 h 5922355"/>
                <a:gd name="connsiteX918" fmla="*/ 1848644 w 2421171"/>
                <a:gd name="connsiteY918" fmla="*/ 4622741 h 5922355"/>
                <a:gd name="connsiteX919" fmla="*/ 1846396 w 2421171"/>
                <a:gd name="connsiteY919" fmla="*/ 4327358 h 5922355"/>
                <a:gd name="connsiteX920" fmla="*/ 1849544 w 2421171"/>
                <a:gd name="connsiteY920" fmla="*/ 4324157 h 5922355"/>
                <a:gd name="connsiteX921" fmla="*/ 1853759 w 2421171"/>
                <a:gd name="connsiteY921" fmla="*/ 4327527 h 5922355"/>
                <a:gd name="connsiteX922" fmla="*/ 1849824 w 2421171"/>
                <a:gd name="connsiteY922" fmla="*/ 4329829 h 5922355"/>
                <a:gd name="connsiteX923" fmla="*/ 1846396 w 2421171"/>
                <a:gd name="connsiteY923" fmla="*/ 4327358 h 5922355"/>
                <a:gd name="connsiteX924" fmla="*/ 1852747 w 2421171"/>
                <a:gd name="connsiteY924" fmla="*/ 3092974 h 5922355"/>
                <a:gd name="connsiteX925" fmla="*/ 1858705 w 2421171"/>
                <a:gd name="connsiteY925" fmla="*/ 3089043 h 5922355"/>
                <a:gd name="connsiteX926" fmla="*/ 1863707 w 2421171"/>
                <a:gd name="connsiteY926" fmla="*/ 3092918 h 5922355"/>
                <a:gd name="connsiteX927" fmla="*/ 1857749 w 2421171"/>
                <a:gd name="connsiteY927" fmla="*/ 3096794 h 5922355"/>
                <a:gd name="connsiteX928" fmla="*/ 1852747 w 2421171"/>
                <a:gd name="connsiteY928" fmla="*/ 3092974 h 5922355"/>
                <a:gd name="connsiteX929" fmla="*/ 1859716 w 2421171"/>
                <a:gd name="connsiteY929" fmla="*/ 1501480 h 5922355"/>
                <a:gd name="connsiteX930" fmla="*/ 1865449 w 2421171"/>
                <a:gd name="connsiteY930" fmla="*/ 1497267 h 5922355"/>
                <a:gd name="connsiteX931" fmla="*/ 1867922 w 2421171"/>
                <a:gd name="connsiteY931" fmla="*/ 1503109 h 5922355"/>
                <a:gd name="connsiteX932" fmla="*/ 1862189 w 2421171"/>
                <a:gd name="connsiteY932" fmla="*/ 1507377 h 5922355"/>
                <a:gd name="connsiteX933" fmla="*/ 1859660 w 2421171"/>
                <a:gd name="connsiteY933" fmla="*/ 1501480 h 5922355"/>
                <a:gd name="connsiteX934" fmla="*/ 1834257 w 2421171"/>
                <a:gd name="connsiteY934" fmla="*/ 4810564 h 5922355"/>
                <a:gd name="connsiteX935" fmla="*/ 1837348 w 2421171"/>
                <a:gd name="connsiteY935" fmla="*/ 4814046 h 5922355"/>
                <a:gd name="connsiteX936" fmla="*/ 1834875 w 2421171"/>
                <a:gd name="connsiteY936" fmla="*/ 4817416 h 5922355"/>
                <a:gd name="connsiteX937" fmla="*/ 1831053 w 2421171"/>
                <a:gd name="connsiteY937" fmla="*/ 4814832 h 5922355"/>
                <a:gd name="connsiteX938" fmla="*/ 1834257 w 2421171"/>
                <a:gd name="connsiteY938" fmla="*/ 4810564 h 5922355"/>
                <a:gd name="connsiteX939" fmla="*/ 1831896 w 2421171"/>
                <a:gd name="connsiteY939" fmla="*/ 4195927 h 5922355"/>
                <a:gd name="connsiteX940" fmla="*/ 1833807 w 2421171"/>
                <a:gd name="connsiteY940" fmla="*/ 4224404 h 5922355"/>
                <a:gd name="connsiteX941" fmla="*/ 1831896 w 2421171"/>
                <a:gd name="connsiteY941" fmla="*/ 4195927 h 5922355"/>
                <a:gd name="connsiteX942" fmla="*/ 1829142 w 2421171"/>
                <a:gd name="connsiteY942" fmla="*/ 4046410 h 5922355"/>
                <a:gd name="connsiteX943" fmla="*/ 1836504 w 2421171"/>
                <a:gd name="connsiteY943" fmla="*/ 4038547 h 5922355"/>
                <a:gd name="connsiteX944" fmla="*/ 1839933 w 2421171"/>
                <a:gd name="connsiteY944" fmla="*/ 4047365 h 5922355"/>
                <a:gd name="connsiteX945" fmla="*/ 1835830 w 2421171"/>
                <a:gd name="connsiteY945" fmla="*/ 4055790 h 5922355"/>
                <a:gd name="connsiteX946" fmla="*/ 1829142 w 2421171"/>
                <a:gd name="connsiteY946" fmla="*/ 4046410 h 5922355"/>
                <a:gd name="connsiteX947" fmla="*/ 1826220 w 2421171"/>
                <a:gd name="connsiteY947" fmla="*/ 3880661 h 5922355"/>
                <a:gd name="connsiteX948" fmla="*/ 1830097 w 2421171"/>
                <a:gd name="connsiteY948" fmla="*/ 3881616 h 5922355"/>
                <a:gd name="connsiteX949" fmla="*/ 1828524 w 2421171"/>
                <a:gd name="connsiteY949" fmla="*/ 3885716 h 5922355"/>
                <a:gd name="connsiteX950" fmla="*/ 1825208 w 2421171"/>
                <a:gd name="connsiteY950" fmla="*/ 3882796 h 5922355"/>
                <a:gd name="connsiteX951" fmla="*/ 1826220 w 2421171"/>
                <a:gd name="connsiteY951" fmla="*/ 3880661 h 5922355"/>
                <a:gd name="connsiteX952" fmla="*/ 1770187 w 2421171"/>
                <a:gd name="connsiteY952" fmla="*/ 3141390 h 5922355"/>
                <a:gd name="connsiteX953" fmla="*/ 1774964 w 2421171"/>
                <a:gd name="connsiteY953" fmla="*/ 3139818 h 5922355"/>
                <a:gd name="connsiteX954" fmla="*/ 1780640 w 2421171"/>
                <a:gd name="connsiteY954" fmla="*/ 3143805 h 5922355"/>
                <a:gd name="connsiteX955" fmla="*/ 1773446 w 2421171"/>
                <a:gd name="connsiteY955" fmla="*/ 3153185 h 5922355"/>
                <a:gd name="connsiteX956" fmla="*/ 1768220 w 2421171"/>
                <a:gd name="connsiteY956" fmla="*/ 3148748 h 5922355"/>
                <a:gd name="connsiteX957" fmla="*/ 1770131 w 2421171"/>
                <a:gd name="connsiteY957" fmla="*/ 3141502 h 5922355"/>
                <a:gd name="connsiteX958" fmla="*/ 1773559 w 2421171"/>
                <a:gd name="connsiteY958" fmla="*/ 3118249 h 5922355"/>
                <a:gd name="connsiteX959" fmla="*/ 1770243 w 2421171"/>
                <a:gd name="connsiteY959" fmla="*/ 3141390 h 5922355"/>
                <a:gd name="connsiteX960" fmla="*/ 1768838 w 2421171"/>
                <a:gd name="connsiteY960" fmla="*/ 4843590 h 5922355"/>
                <a:gd name="connsiteX961" fmla="*/ 1765465 w 2421171"/>
                <a:gd name="connsiteY961" fmla="*/ 4840669 h 5922355"/>
                <a:gd name="connsiteX962" fmla="*/ 1768164 w 2421171"/>
                <a:gd name="connsiteY962" fmla="*/ 4837074 h 5922355"/>
                <a:gd name="connsiteX963" fmla="*/ 1772266 w 2421171"/>
                <a:gd name="connsiteY963" fmla="*/ 4838478 h 5922355"/>
                <a:gd name="connsiteX964" fmla="*/ 1768838 w 2421171"/>
                <a:gd name="connsiteY964" fmla="*/ 4843590 h 5922355"/>
                <a:gd name="connsiteX965" fmla="*/ 1770805 w 2421171"/>
                <a:gd name="connsiteY965" fmla="*/ 4738332 h 5922355"/>
                <a:gd name="connsiteX966" fmla="*/ 1766421 w 2421171"/>
                <a:gd name="connsiteY966" fmla="*/ 4733727 h 5922355"/>
                <a:gd name="connsiteX967" fmla="*/ 1768782 w 2421171"/>
                <a:gd name="connsiteY967" fmla="*/ 4730132 h 5922355"/>
                <a:gd name="connsiteX968" fmla="*/ 1772379 w 2421171"/>
                <a:gd name="connsiteY968" fmla="*/ 4732323 h 5922355"/>
                <a:gd name="connsiteX969" fmla="*/ 1770805 w 2421171"/>
                <a:gd name="connsiteY969" fmla="*/ 4738277 h 5922355"/>
                <a:gd name="connsiteX970" fmla="*/ 1764960 w 2421171"/>
                <a:gd name="connsiteY970" fmla="*/ 4310564 h 5922355"/>
                <a:gd name="connsiteX971" fmla="*/ 1766927 w 2421171"/>
                <a:gd name="connsiteY971" fmla="*/ 4306913 h 5922355"/>
                <a:gd name="connsiteX972" fmla="*/ 1770074 w 2421171"/>
                <a:gd name="connsiteY972" fmla="*/ 4309497 h 5922355"/>
                <a:gd name="connsiteX973" fmla="*/ 1766759 w 2421171"/>
                <a:gd name="connsiteY973" fmla="*/ 4311800 h 5922355"/>
                <a:gd name="connsiteX974" fmla="*/ 1765016 w 2421171"/>
                <a:gd name="connsiteY974" fmla="*/ 4310508 h 5922355"/>
                <a:gd name="connsiteX975" fmla="*/ 1769344 w 2421171"/>
                <a:gd name="connsiteY975" fmla="*/ 3738166 h 5922355"/>
                <a:gd name="connsiteX976" fmla="*/ 1773109 w 2421171"/>
                <a:gd name="connsiteY976" fmla="*/ 3736087 h 5922355"/>
                <a:gd name="connsiteX977" fmla="*/ 1774121 w 2421171"/>
                <a:gd name="connsiteY977" fmla="*/ 3738166 h 5922355"/>
                <a:gd name="connsiteX978" fmla="*/ 1770411 w 2421171"/>
                <a:gd name="connsiteY978" fmla="*/ 3740300 h 5922355"/>
                <a:gd name="connsiteX979" fmla="*/ 1769344 w 2421171"/>
                <a:gd name="connsiteY979" fmla="*/ 3738166 h 5922355"/>
                <a:gd name="connsiteX980" fmla="*/ 1763386 w 2421171"/>
                <a:gd name="connsiteY980" fmla="*/ 2406500 h 5922355"/>
                <a:gd name="connsiteX981" fmla="*/ 1765690 w 2421171"/>
                <a:gd name="connsiteY981" fmla="*/ 2403018 h 5922355"/>
                <a:gd name="connsiteX982" fmla="*/ 1767489 w 2421171"/>
                <a:gd name="connsiteY982" fmla="*/ 2404366 h 5922355"/>
                <a:gd name="connsiteX983" fmla="*/ 1765129 w 2421171"/>
                <a:gd name="connsiteY983" fmla="*/ 2407848 h 5922355"/>
                <a:gd name="connsiteX984" fmla="*/ 1763386 w 2421171"/>
                <a:gd name="connsiteY984" fmla="*/ 2406500 h 5922355"/>
                <a:gd name="connsiteX985" fmla="*/ 1768164 w 2421171"/>
                <a:gd name="connsiteY985" fmla="*/ 2449243 h 5922355"/>
                <a:gd name="connsiteX986" fmla="*/ 1770187 w 2421171"/>
                <a:gd name="connsiteY986" fmla="*/ 2450254 h 5922355"/>
                <a:gd name="connsiteX987" fmla="*/ 1768220 w 2421171"/>
                <a:gd name="connsiteY987" fmla="*/ 2453905 h 5922355"/>
                <a:gd name="connsiteX988" fmla="*/ 1766140 w 2421171"/>
                <a:gd name="connsiteY988" fmla="*/ 2452838 h 5922355"/>
                <a:gd name="connsiteX989" fmla="*/ 1768164 w 2421171"/>
                <a:gd name="connsiteY989" fmla="*/ 2449299 h 5922355"/>
                <a:gd name="connsiteX990" fmla="*/ 1780977 w 2421171"/>
                <a:gd name="connsiteY990" fmla="*/ 2386111 h 5922355"/>
                <a:gd name="connsiteX991" fmla="*/ 1785024 w 2421171"/>
                <a:gd name="connsiteY991" fmla="*/ 2384483 h 5922355"/>
                <a:gd name="connsiteX992" fmla="*/ 1787272 w 2421171"/>
                <a:gd name="connsiteY992" fmla="*/ 2388134 h 5922355"/>
                <a:gd name="connsiteX993" fmla="*/ 1783900 w 2421171"/>
                <a:gd name="connsiteY993" fmla="*/ 2391167 h 5922355"/>
                <a:gd name="connsiteX994" fmla="*/ 1781033 w 2421171"/>
                <a:gd name="connsiteY994" fmla="*/ 2386111 h 5922355"/>
                <a:gd name="connsiteX995" fmla="*/ 1787946 w 2421171"/>
                <a:gd name="connsiteY995" fmla="*/ 2483337 h 5922355"/>
                <a:gd name="connsiteX996" fmla="*/ 1785699 w 2421171"/>
                <a:gd name="connsiteY996" fmla="*/ 2484067 h 5922355"/>
                <a:gd name="connsiteX997" fmla="*/ 1784968 w 2421171"/>
                <a:gd name="connsiteY997" fmla="*/ 2479911 h 5922355"/>
                <a:gd name="connsiteX998" fmla="*/ 1787104 w 2421171"/>
                <a:gd name="connsiteY998" fmla="*/ 2479124 h 5922355"/>
                <a:gd name="connsiteX999" fmla="*/ 1787891 w 2421171"/>
                <a:gd name="connsiteY999" fmla="*/ 2483280 h 5922355"/>
                <a:gd name="connsiteX1000" fmla="*/ 1789689 w 2421171"/>
                <a:gd name="connsiteY1000" fmla="*/ 2631618 h 5922355"/>
                <a:gd name="connsiteX1001" fmla="*/ 1787047 w 2421171"/>
                <a:gd name="connsiteY1001" fmla="*/ 2635212 h 5922355"/>
                <a:gd name="connsiteX1002" fmla="*/ 1784462 w 2421171"/>
                <a:gd name="connsiteY1002" fmla="*/ 2630326 h 5922355"/>
                <a:gd name="connsiteX1003" fmla="*/ 1787891 w 2421171"/>
                <a:gd name="connsiteY1003" fmla="*/ 2627405 h 5922355"/>
                <a:gd name="connsiteX1004" fmla="*/ 1789689 w 2421171"/>
                <a:gd name="connsiteY1004" fmla="*/ 2631618 h 5922355"/>
                <a:gd name="connsiteX1005" fmla="*/ 1817003 w 2421171"/>
                <a:gd name="connsiteY1005" fmla="*/ 4680986 h 5922355"/>
                <a:gd name="connsiteX1006" fmla="*/ 1767995 w 2421171"/>
                <a:gd name="connsiteY1006" fmla="*/ 4697387 h 5922355"/>
                <a:gd name="connsiteX1007" fmla="*/ 1817003 w 2421171"/>
                <a:gd name="connsiteY1007" fmla="*/ 4680986 h 5922355"/>
                <a:gd name="connsiteX1008" fmla="*/ 1757035 w 2421171"/>
                <a:gd name="connsiteY1008" fmla="*/ 4920538 h 5922355"/>
                <a:gd name="connsiteX1009" fmla="*/ 1784462 w 2421171"/>
                <a:gd name="connsiteY1009" fmla="*/ 4942668 h 5922355"/>
                <a:gd name="connsiteX1010" fmla="*/ 1757035 w 2421171"/>
                <a:gd name="connsiteY1010" fmla="*/ 4920538 h 5922355"/>
                <a:gd name="connsiteX1011" fmla="*/ 1751809 w 2421171"/>
                <a:gd name="connsiteY1011" fmla="*/ 3970192 h 5922355"/>
                <a:gd name="connsiteX1012" fmla="*/ 1754506 w 2421171"/>
                <a:gd name="connsiteY1012" fmla="*/ 3967046 h 5922355"/>
                <a:gd name="connsiteX1013" fmla="*/ 1756529 w 2421171"/>
                <a:gd name="connsiteY1013" fmla="*/ 3970641 h 5922355"/>
                <a:gd name="connsiteX1014" fmla="*/ 1752932 w 2421171"/>
                <a:gd name="connsiteY1014" fmla="*/ 3972101 h 5922355"/>
                <a:gd name="connsiteX1015" fmla="*/ 1751809 w 2421171"/>
                <a:gd name="connsiteY1015" fmla="*/ 3970192 h 5922355"/>
                <a:gd name="connsiteX1016" fmla="*/ 1749448 w 2421171"/>
                <a:gd name="connsiteY1016" fmla="*/ 3342188 h 5922355"/>
                <a:gd name="connsiteX1017" fmla="*/ 1752427 w 2421171"/>
                <a:gd name="connsiteY1017" fmla="*/ 3339211 h 5922355"/>
                <a:gd name="connsiteX1018" fmla="*/ 1757541 w 2421171"/>
                <a:gd name="connsiteY1018" fmla="*/ 3342974 h 5922355"/>
                <a:gd name="connsiteX1019" fmla="*/ 1754338 w 2421171"/>
                <a:gd name="connsiteY1019" fmla="*/ 3345895 h 5922355"/>
                <a:gd name="connsiteX1020" fmla="*/ 1749448 w 2421171"/>
                <a:gd name="connsiteY1020" fmla="*/ 3342188 h 5922355"/>
                <a:gd name="connsiteX1021" fmla="*/ 1734443 w 2421171"/>
                <a:gd name="connsiteY1021" fmla="*/ 4684749 h 5922355"/>
                <a:gd name="connsiteX1022" fmla="*/ 1737421 w 2421171"/>
                <a:gd name="connsiteY1022" fmla="*/ 4681997 h 5922355"/>
                <a:gd name="connsiteX1023" fmla="*/ 1740006 w 2421171"/>
                <a:gd name="connsiteY1023" fmla="*/ 4685704 h 5922355"/>
                <a:gd name="connsiteX1024" fmla="*/ 1738433 w 2421171"/>
                <a:gd name="connsiteY1024" fmla="*/ 4689636 h 5922355"/>
                <a:gd name="connsiteX1025" fmla="*/ 1734443 w 2421171"/>
                <a:gd name="connsiteY1025" fmla="*/ 4684805 h 5922355"/>
                <a:gd name="connsiteX1026" fmla="*/ 1725225 w 2421171"/>
                <a:gd name="connsiteY1026" fmla="*/ 4482042 h 5922355"/>
                <a:gd name="connsiteX1027" fmla="*/ 1730284 w 2421171"/>
                <a:gd name="connsiteY1027" fmla="*/ 4478167 h 5922355"/>
                <a:gd name="connsiteX1028" fmla="*/ 1733599 w 2421171"/>
                <a:gd name="connsiteY1028" fmla="*/ 4489962 h 5922355"/>
                <a:gd name="connsiteX1029" fmla="*/ 1727810 w 2421171"/>
                <a:gd name="connsiteY1029" fmla="*/ 4494343 h 5922355"/>
                <a:gd name="connsiteX1030" fmla="*/ 1725225 w 2421171"/>
                <a:gd name="connsiteY1030" fmla="*/ 4482042 h 5922355"/>
                <a:gd name="connsiteX1031" fmla="*/ 1722696 w 2421171"/>
                <a:gd name="connsiteY1031" fmla="*/ 4450701 h 5922355"/>
                <a:gd name="connsiteX1032" fmla="*/ 1725956 w 2421171"/>
                <a:gd name="connsiteY1032" fmla="*/ 4448342 h 5922355"/>
                <a:gd name="connsiteX1033" fmla="*/ 1727754 w 2421171"/>
                <a:gd name="connsiteY1033" fmla="*/ 4449690 h 5922355"/>
                <a:gd name="connsiteX1034" fmla="*/ 1725787 w 2421171"/>
                <a:gd name="connsiteY1034" fmla="*/ 4453453 h 5922355"/>
                <a:gd name="connsiteX1035" fmla="*/ 1722752 w 2421171"/>
                <a:gd name="connsiteY1035" fmla="*/ 4450757 h 5922355"/>
                <a:gd name="connsiteX1036" fmla="*/ 1712580 w 2421171"/>
                <a:gd name="connsiteY1036" fmla="*/ 2632629 h 5922355"/>
                <a:gd name="connsiteX1037" fmla="*/ 1733038 w 2421171"/>
                <a:gd name="connsiteY1037" fmla="*/ 2629259 h 5922355"/>
                <a:gd name="connsiteX1038" fmla="*/ 1712580 w 2421171"/>
                <a:gd name="connsiteY1038" fmla="*/ 2632629 h 5922355"/>
                <a:gd name="connsiteX1039" fmla="*/ 1723427 w 2421171"/>
                <a:gd name="connsiteY1039" fmla="*/ 1670711 h 5922355"/>
                <a:gd name="connsiteX1040" fmla="*/ 1718144 w 2421171"/>
                <a:gd name="connsiteY1040" fmla="*/ 1681046 h 5922355"/>
                <a:gd name="connsiteX1041" fmla="*/ 1693246 w 2421171"/>
                <a:gd name="connsiteY1041" fmla="*/ 1690145 h 5922355"/>
                <a:gd name="connsiteX1042" fmla="*/ 1710107 w 2421171"/>
                <a:gd name="connsiteY1042" fmla="*/ 1667454 h 5922355"/>
                <a:gd name="connsiteX1043" fmla="*/ 1723427 w 2421171"/>
                <a:gd name="connsiteY1043" fmla="*/ 1670768 h 5922355"/>
                <a:gd name="connsiteX1044" fmla="*/ 1722078 w 2421171"/>
                <a:gd name="connsiteY1044" fmla="*/ 1090225 h 5922355"/>
                <a:gd name="connsiteX1045" fmla="*/ 1716177 w 2421171"/>
                <a:gd name="connsiteY1045" fmla="*/ 1094437 h 5922355"/>
                <a:gd name="connsiteX1046" fmla="*/ 1712411 w 2421171"/>
                <a:gd name="connsiteY1046" fmla="*/ 1091348 h 5922355"/>
                <a:gd name="connsiteX1047" fmla="*/ 1717694 w 2421171"/>
                <a:gd name="connsiteY1047" fmla="*/ 1086630 h 5922355"/>
                <a:gd name="connsiteX1048" fmla="*/ 1722078 w 2421171"/>
                <a:gd name="connsiteY1048" fmla="*/ 1090168 h 5922355"/>
                <a:gd name="connsiteX1049" fmla="*/ 1708421 w 2421171"/>
                <a:gd name="connsiteY1049" fmla="*/ 1602131 h 5922355"/>
                <a:gd name="connsiteX1050" fmla="*/ 1702295 w 2421171"/>
                <a:gd name="connsiteY1050" fmla="*/ 1599323 h 5922355"/>
                <a:gd name="connsiteX1051" fmla="*/ 1703138 w 2421171"/>
                <a:gd name="connsiteY1051" fmla="*/ 1587809 h 5922355"/>
                <a:gd name="connsiteX1052" fmla="*/ 1709264 w 2421171"/>
                <a:gd name="connsiteY1052" fmla="*/ 1590505 h 5922355"/>
                <a:gd name="connsiteX1053" fmla="*/ 1708421 w 2421171"/>
                <a:gd name="connsiteY1053" fmla="*/ 1602131 h 5922355"/>
                <a:gd name="connsiteX1054" fmla="*/ 1726799 w 2421171"/>
                <a:gd name="connsiteY1054" fmla="*/ 1759231 h 5922355"/>
                <a:gd name="connsiteX1055" fmla="*/ 1723989 w 2421171"/>
                <a:gd name="connsiteY1055" fmla="*/ 1781136 h 5922355"/>
                <a:gd name="connsiteX1056" fmla="*/ 1715503 w 2421171"/>
                <a:gd name="connsiteY1056" fmla="*/ 1774284 h 5922355"/>
                <a:gd name="connsiteX1057" fmla="*/ 1703250 w 2421171"/>
                <a:gd name="connsiteY1057" fmla="*/ 1774845 h 5922355"/>
                <a:gd name="connsiteX1058" fmla="*/ 1686559 w 2421171"/>
                <a:gd name="connsiteY1058" fmla="*/ 1782259 h 5922355"/>
                <a:gd name="connsiteX1059" fmla="*/ 1712973 w 2421171"/>
                <a:gd name="connsiteY1059" fmla="*/ 1756198 h 5922355"/>
                <a:gd name="connsiteX1060" fmla="*/ 1726855 w 2421171"/>
                <a:gd name="connsiteY1060" fmla="*/ 1759231 h 5922355"/>
                <a:gd name="connsiteX1061" fmla="*/ 1689031 w 2421171"/>
                <a:gd name="connsiteY1061" fmla="*/ 1395324 h 5922355"/>
                <a:gd name="connsiteX1062" fmla="*/ 1676723 w 2421171"/>
                <a:gd name="connsiteY1062" fmla="*/ 1423576 h 5922355"/>
                <a:gd name="connsiteX1063" fmla="*/ 1689031 w 2421171"/>
                <a:gd name="connsiteY1063" fmla="*/ 1395324 h 5922355"/>
                <a:gd name="connsiteX1064" fmla="*/ 1682343 w 2421171"/>
                <a:gd name="connsiteY1064" fmla="*/ 1199470 h 5922355"/>
                <a:gd name="connsiteX1065" fmla="*/ 1680151 w 2421171"/>
                <a:gd name="connsiteY1065" fmla="*/ 1199470 h 5922355"/>
                <a:gd name="connsiteX1066" fmla="*/ 1679926 w 2421171"/>
                <a:gd name="connsiteY1066" fmla="*/ 1195201 h 5922355"/>
                <a:gd name="connsiteX1067" fmla="*/ 1682118 w 2421171"/>
                <a:gd name="connsiteY1067" fmla="*/ 1195201 h 5922355"/>
                <a:gd name="connsiteX1068" fmla="*/ 1682400 w 2421171"/>
                <a:gd name="connsiteY1068" fmla="*/ 1199357 h 5922355"/>
                <a:gd name="connsiteX1069" fmla="*/ 1679983 w 2421171"/>
                <a:gd name="connsiteY1069" fmla="*/ 2096233 h 5922355"/>
                <a:gd name="connsiteX1070" fmla="*/ 1680995 w 2421171"/>
                <a:gd name="connsiteY1070" fmla="*/ 2098424 h 5922355"/>
                <a:gd name="connsiteX1071" fmla="*/ 1677173 w 2421171"/>
                <a:gd name="connsiteY1071" fmla="*/ 2100446 h 5922355"/>
                <a:gd name="connsiteX1072" fmla="*/ 1676105 w 2421171"/>
                <a:gd name="connsiteY1072" fmla="*/ 2098255 h 5922355"/>
                <a:gd name="connsiteX1073" fmla="*/ 1680039 w 2421171"/>
                <a:gd name="connsiteY1073" fmla="*/ 2096233 h 5922355"/>
                <a:gd name="connsiteX1074" fmla="*/ 1689369 w 2421171"/>
                <a:gd name="connsiteY1074" fmla="*/ 1026868 h 5922355"/>
                <a:gd name="connsiteX1075" fmla="*/ 1691561 w 2421171"/>
                <a:gd name="connsiteY1075" fmla="*/ 1026812 h 5922355"/>
                <a:gd name="connsiteX1076" fmla="*/ 1691336 w 2421171"/>
                <a:gd name="connsiteY1076" fmla="*/ 1031081 h 5922355"/>
                <a:gd name="connsiteX1077" fmla="*/ 1689256 w 2421171"/>
                <a:gd name="connsiteY1077" fmla="*/ 1031024 h 5922355"/>
                <a:gd name="connsiteX1078" fmla="*/ 1689425 w 2421171"/>
                <a:gd name="connsiteY1078" fmla="*/ 1026868 h 5922355"/>
                <a:gd name="connsiteX1079" fmla="*/ 1690436 w 2421171"/>
                <a:gd name="connsiteY1079" fmla="*/ 2347412 h 5922355"/>
                <a:gd name="connsiteX1080" fmla="*/ 1692628 w 2421171"/>
                <a:gd name="connsiteY1080" fmla="*/ 2347412 h 5922355"/>
                <a:gd name="connsiteX1081" fmla="*/ 1692909 w 2421171"/>
                <a:gd name="connsiteY1081" fmla="*/ 2351569 h 5922355"/>
                <a:gd name="connsiteX1082" fmla="*/ 1690717 w 2421171"/>
                <a:gd name="connsiteY1082" fmla="*/ 2351569 h 5922355"/>
                <a:gd name="connsiteX1083" fmla="*/ 1690492 w 2421171"/>
                <a:gd name="connsiteY1083" fmla="*/ 2347356 h 5922355"/>
                <a:gd name="connsiteX1084" fmla="*/ 1705048 w 2421171"/>
                <a:gd name="connsiteY1084" fmla="*/ 3078258 h 5922355"/>
                <a:gd name="connsiteX1085" fmla="*/ 1700946 w 2421171"/>
                <a:gd name="connsiteY1085" fmla="*/ 3076461 h 5922355"/>
                <a:gd name="connsiteX1086" fmla="*/ 1703363 w 2421171"/>
                <a:gd name="connsiteY1086" fmla="*/ 3070844 h 5922355"/>
                <a:gd name="connsiteX1087" fmla="*/ 1707409 w 2421171"/>
                <a:gd name="connsiteY1087" fmla="*/ 3072529 h 5922355"/>
                <a:gd name="connsiteX1088" fmla="*/ 1705048 w 2421171"/>
                <a:gd name="connsiteY1088" fmla="*/ 3078258 h 5922355"/>
                <a:gd name="connsiteX1089" fmla="*/ 1705330 w 2421171"/>
                <a:gd name="connsiteY1089" fmla="*/ 2673968 h 5922355"/>
                <a:gd name="connsiteX1090" fmla="*/ 1713591 w 2421171"/>
                <a:gd name="connsiteY1090" fmla="*/ 2663296 h 5922355"/>
                <a:gd name="connsiteX1091" fmla="*/ 1719268 w 2421171"/>
                <a:gd name="connsiteY1091" fmla="*/ 2673912 h 5922355"/>
                <a:gd name="connsiteX1092" fmla="*/ 1712186 w 2421171"/>
                <a:gd name="connsiteY1092" fmla="*/ 2682730 h 5922355"/>
                <a:gd name="connsiteX1093" fmla="*/ 1705330 w 2421171"/>
                <a:gd name="connsiteY1093" fmla="*/ 2673912 h 5922355"/>
                <a:gd name="connsiteX1094" fmla="*/ 1717245 w 2421171"/>
                <a:gd name="connsiteY1094" fmla="*/ 1798492 h 5922355"/>
                <a:gd name="connsiteX1095" fmla="*/ 1714266 w 2421171"/>
                <a:gd name="connsiteY1095" fmla="*/ 1801300 h 5922355"/>
                <a:gd name="connsiteX1096" fmla="*/ 1712074 w 2421171"/>
                <a:gd name="connsiteY1096" fmla="*/ 1797818 h 5922355"/>
                <a:gd name="connsiteX1097" fmla="*/ 1716177 w 2421171"/>
                <a:gd name="connsiteY1097" fmla="*/ 1796694 h 5922355"/>
                <a:gd name="connsiteX1098" fmla="*/ 1717245 w 2421171"/>
                <a:gd name="connsiteY1098" fmla="*/ 1798548 h 5922355"/>
                <a:gd name="connsiteX1099" fmla="*/ 1717638 w 2421171"/>
                <a:gd name="connsiteY1099" fmla="*/ 2175204 h 5922355"/>
                <a:gd name="connsiteX1100" fmla="*/ 1717919 w 2421171"/>
                <a:gd name="connsiteY1100" fmla="*/ 2179361 h 5922355"/>
                <a:gd name="connsiteX1101" fmla="*/ 1715727 w 2421171"/>
                <a:gd name="connsiteY1101" fmla="*/ 2179361 h 5922355"/>
                <a:gd name="connsiteX1102" fmla="*/ 1715503 w 2421171"/>
                <a:gd name="connsiteY1102" fmla="*/ 2175092 h 5922355"/>
                <a:gd name="connsiteX1103" fmla="*/ 1717694 w 2421171"/>
                <a:gd name="connsiteY1103" fmla="*/ 2175092 h 5922355"/>
                <a:gd name="connsiteX1104" fmla="*/ 1719493 w 2421171"/>
                <a:gd name="connsiteY1104" fmla="*/ 3195254 h 5922355"/>
                <a:gd name="connsiteX1105" fmla="*/ 1717245 w 2421171"/>
                <a:gd name="connsiteY1105" fmla="*/ 3195985 h 5922355"/>
                <a:gd name="connsiteX1106" fmla="*/ 1716514 w 2421171"/>
                <a:gd name="connsiteY1106" fmla="*/ 3191828 h 5922355"/>
                <a:gd name="connsiteX1107" fmla="*/ 1718706 w 2421171"/>
                <a:gd name="connsiteY1107" fmla="*/ 3191042 h 5922355"/>
                <a:gd name="connsiteX1108" fmla="*/ 1719493 w 2421171"/>
                <a:gd name="connsiteY1108" fmla="*/ 3195254 h 5922355"/>
                <a:gd name="connsiteX1109" fmla="*/ 1708309 w 2421171"/>
                <a:gd name="connsiteY1109" fmla="*/ 3632403 h 5922355"/>
                <a:gd name="connsiteX1110" fmla="*/ 1712861 w 2421171"/>
                <a:gd name="connsiteY1110" fmla="*/ 3627348 h 5922355"/>
                <a:gd name="connsiteX1111" fmla="*/ 1719155 w 2421171"/>
                <a:gd name="connsiteY1111" fmla="*/ 3633358 h 5922355"/>
                <a:gd name="connsiteX1112" fmla="*/ 1713591 w 2421171"/>
                <a:gd name="connsiteY1112" fmla="*/ 3637177 h 5922355"/>
                <a:gd name="connsiteX1113" fmla="*/ 1708252 w 2421171"/>
                <a:gd name="connsiteY1113" fmla="*/ 3632403 h 5922355"/>
                <a:gd name="connsiteX1114" fmla="*/ 1700047 w 2421171"/>
                <a:gd name="connsiteY1114" fmla="*/ 4076684 h 5922355"/>
                <a:gd name="connsiteX1115" fmla="*/ 1701789 w 2421171"/>
                <a:gd name="connsiteY1115" fmla="*/ 4075280 h 5922355"/>
                <a:gd name="connsiteX1116" fmla="*/ 1704262 w 2421171"/>
                <a:gd name="connsiteY1116" fmla="*/ 4078706 h 5922355"/>
                <a:gd name="connsiteX1117" fmla="*/ 1702576 w 2421171"/>
                <a:gd name="connsiteY1117" fmla="*/ 4080167 h 5922355"/>
                <a:gd name="connsiteX1118" fmla="*/ 1700047 w 2421171"/>
                <a:gd name="connsiteY1118" fmla="*/ 4076740 h 5922355"/>
                <a:gd name="connsiteX1119" fmla="*/ 1699653 w 2421171"/>
                <a:gd name="connsiteY1119" fmla="*/ 3335111 h 5922355"/>
                <a:gd name="connsiteX1120" fmla="*/ 1711399 w 2421171"/>
                <a:gd name="connsiteY1120" fmla="*/ 3332639 h 5922355"/>
                <a:gd name="connsiteX1121" fmla="*/ 1713423 w 2421171"/>
                <a:gd name="connsiteY1121" fmla="*/ 3336515 h 5922355"/>
                <a:gd name="connsiteX1122" fmla="*/ 1702014 w 2421171"/>
                <a:gd name="connsiteY1122" fmla="*/ 3340615 h 5922355"/>
                <a:gd name="connsiteX1123" fmla="*/ 1699653 w 2421171"/>
                <a:gd name="connsiteY1123" fmla="*/ 3335111 h 5922355"/>
                <a:gd name="connsiteX1124" fmla="*/ 1698698 w 2421171"/>
                <a:gd name="connsiteY1124" fmla="*/ 2578147 h 5922355"/>
                <a:gd name="connsiteX1125" fmla="*/ 1702463 w 2421171"/>
                <a:gd name="connsiteY1125" fmla="*/ 2577473 h 5922355"/>
                <a:gd name="connsiteX1126" fmla="*/ 1702463 w 2421171"/>
                <a:gd name="connsiteY1126" fmla="*/ 2581461 h 5922355"/>
                <a:gd name="connsiteX1127" fmla="*/ 1698754 w 2421171"/>
                <a:gd name="connsiteY1127" fmla="*/ 2580281 h 5922355"/>
                <a:gd name="connsiteX1128" fmla="*/ 1698754 w 2421171"/>
                <a:gd name="connsiteY1128" fmla="*/ 2578091 h 5922355"/>
                <a:gd name="connsiteX1129" fmla="*/ 1695101 w 2421171"/>
                <a:gd name="connsiteY1129" fmla="*/ 3148243 h 5922355"/>
                <a:gd name="connsiteX1130" fmla="*/ 1681725 w 2421171"/>
                <a:gd name="connsiteY1130" fmla="*/ 3138245 h 5922355"/>
                <a:gd name="connsiteX1131" fmla="*/ 1684760 w 2421171"/>
                <a:gd name="connsiteY1131" fmla="*/ 3135099 h 5922355"/>
                <a:gd name="connsiteX1132" fmla="*/ 1695101 w 2421171"/>
                <a:gd name="connsiteY1132" fmla="*/ 3148243 h 5922355"/>
                <a:gd name="connsiteX1133" fmla="*/ 1678803 w 2421171"/>
                <a:gd name="connsiteY1133" fmla="*/ 2914700 h 5922355"/>
                <a:gd name="connsiteX1134" fmla="*/ 1679870 w 2421171"/>
                <a:gd name="connsiteY1134" fmla="*/ 2912565 h 5922355"/>
                <a:gd name="connsiteX1135" fmla="*/ 1683298 w 2421171"/>
                <a:gd name="connsiteY1135" fmla="*/ 2914588 h 5922355"/>
                <a:gd name="connsiteX1136" fmla="*/ 1682287 w 2421171"/>
                <a:gd name="connsiteY1136" fmla="*/ 2916666 h 5922355"/>
                <a:gd name="connsiteX1137" fmla="*/ 1678803 w 2421171"/>
                <a:gd name="connsiteY1137" fmla="*/ 2914644 h 5922355"/>
                <a:gd name="connsiteX1138" fmla="*/ 1679140 w 2421171"/>
                <a:gd name="connsiteY1138" fmla="*/ 3091682 h 5922355"/>
                <a:gd name="connsiteX1139" fmla="*/ 1682006 w 2421171"/>
                <a:gd name="connsiteY1139" fmla="*/ 3094434 h 5922355"/>
                <a:gd name="connsiteX1140" fmla="*/ 1680545 w 2421171"/>
                <a:gd name="connsiteY1140" fmla="*/ 3096344 h 5922355"/>
                <a:gd name="connsiteX1141" fmla="*/ 1677735 w 2421171"/>
                <a:gd name="connsiteY1141" fmla="*/ 3093648 h 5922355"/>
                <a:gd name="connsiteX1142" fmla="*/ 1679140 w 2421171"/>
                <a:gd name="connsiteY1142" fmla="*/ 3091739 h 5922355"/>
                <a:gd name="connsiteX1143" fmla="*/ 1679814 w 2421171"/>
                <a:gd name="connsiteY1143" fmla="*/ 4489063 h 5922355"/>
                <a:gd name="connsiteX1144" fmla="*/ 1680433 w 2421171"/>
                <a:gd name="connsiteY1144" fmla="*/ 4486704 h 5922355"/>
                <a:gd name="connsiteX1145" fmla="*/ 1684535 w 2421171"/>
                <a:gd name="connsiteY1145" fmla="*/ 4487153 h 5922355"/>
                <a:gd name="connsiteX1146" fmla="*/ 1683973 w 2421171"/>
                <a:gd name="connsiteY1146" fmla="*/ 4489456 h 5922355"/>
                <a:gd name="connsiteX1147" fmla="*/ 1679814 w 2421171"/>
                <a:gd name="connsiteY1147" fmla="*/ 4489063 h 5922355"/>
                <a:gd name="connsiteX1148" fmla="*/ 1678409 w 2421171"/>
                <a:gd name="connsiteY1148" fmla="*/ 3904307 h 5922355"/>
                <a:gd name="connsiteX1149" fmla="*/ 1681893 w 2421171"/>
                <a:gd name="connsiteY1149" fmla="*/ 3907228 h 5922355"/>
                <a:gd name="connsiteX1150" fmla="*/ 1680995 w 2421171"/>
                <a:gd name="connsiteY1150" fmla="*/ 3911609 h 5922355"/>
                <a:gd name="connsiteX1151" fmla="*/ 1677454 w 2421171"/>
                <a:gd name="connsiteY1151" fmla="*/ 3908745 h 5922355"/>
                <a:gd name="connsiteX1152" fmla="*/ 1678409 w 2421171"/>
                <a:gd name="connsiteY1152" fmla="*/ 3904307 h 5922355"/>
                <a:gd name="connsiteX1153" fmla="*/ 1676161 w 2421171"/>
                <a:gd name="connsiteY1153" fmla="*/ 3827303 h 5922355"/>
                <a:gd name="connsiteX1154" fmla="*/ 1687008 w 2421171"/>
                <a:gd name="connsiteY1154" fmla="*/ 3825168 h 5922355"/>
                <a:gd name="connsiteX1155" fmla="*/ 1693528 w 2421171"/>
                <a:gd name="connsiteY1155" fmla="*/ 3827977 h 5922355"/>
                <a:gd name="connsiteX1156" fmla="*/ 1690492 w 2421171"/>
                <a:gd name="connsiteY1156" fmla="*/ 3831403 h 5922355"/>
                <a:gd name="connsiteX1157" fmla="*/ 1678297 w 2421171"/>
                <a:gd name="connsiteY1157" fmla="*/ 3831627 h 5922355"/>
                <a:gd name="connsiteX1158" fmla="*/ 1676161 w 2421171"/>
                <a:gd name="connsiteY1158" fmla="*/ 3827246 h 5922355"/>
                <a:gd name="connsiteX1159" fmla="*/ 1673857 w 2421171"/>
                <a:gd name="connsiteY1159" fmla="*/ 2319947 h 5922355"/>
                <a:gd name="connsiteX1160" fmla="*/ 1680545 w 2421171"/>
                <a:gd name="connsiteY1160" fmla="*/ 2315172 h 5922355"/>
                <a:gd name="connsiteX1161" fmla="*/ 1685715 w 2421171"/>
                <a:gd name="connsiteY1161" fmla="*/ 2322811 h 5922355"/>
                <a:gd name="connsiteX1162" fmla="*/ 1680264 w 2421171"/>
                <a:gd name="connsiteY1162" fmla="*/ 2326462 h 5922355"/>
                <a:gd name="connsiteX1163" fmla="*/ 1673857 w 2421171"/>
                <a:gd name="connsiteY1163" fmla="*/ 2319947 h 5922355"/>
                <a:gd name="connsiteX1164" fmla="*/ 1650140 w 2421171"/>
                <a:gd name="connsiteY1164" fmla="*/ 3636335 h 5922355"/>
                <a:gd name="connsiteX1165" fmla="*/ 1653624 w 2421171"/>
                <a:gd name="connsiteY1165" fmla="*/ 3633470 h 5922355"/>
                <a:gd name="connsiteX1166" fmla="*/ 1657671 w 2421171"/>
                <a:gd name="connsiteY1166" fmla="*/ 3635548 h 5922355"/>
                <a:gd name="connsiteX1167" fmla="*/ 1653174 w 2421171"/>
                <a:gd name="connsiteY1167" fmla="*/ 3639648 h 5922355"/>
                <a:gd name="connsiteX1168" fmla="*/ 1650084 w 2421171"/>
                <a:gd name="connsiteY1168" fmla="*/ 3636335 h 5922355"/>
                <a:gd name="connsiteX1169" fmla="*/ 1642047 w 2421171"/>
                <a:gd name="connsiteY1169" fmla="*/ 4475976 h 5922355"/>
                <a:gd name="connsiteX1170" fmla="*/ 1644800 w 2421171"/>
                <a:gd name="connsiteY1170" fmla="*/ 4472775 h 5922355"/>
                <a:gd name="connsiteX1171" fmla="*/ 1650308 w 2421171"/>
                <a:gd name="connsiteY1171" fmla="*/ 4480020 h 5922355"/>
                <a:gd name="connsiteX1172" fmla="*/ 1647498 w 2421171"/>
                <a:gd name="connsiteY1172" fmla="*/ 4483446 h 5922355"/>
                <a:gd name="connsiteX1173" fmla="*/ 1642047 w 2421171"/>
                <a:gd name="connsiteY1173" fmla="*/ 4475976 h 5922355"/>
                <a:gd name="connsiteX1174" fmla="*/ 1647330 w 2421171"/>
                <a:gd name="connsiteY1174" fmla="*/ 3372461 h 5922355"/>
                <a:gd name="connsiteX1175" fmla="*/ 1645644 w 2421171"/>
                <a:gd name="connsiteY1175" fmla="*/ 3376843 h 5922355"/>
                <a:gd name="connsiteX1176" fmla="*/ 1637438 w 2421171"/>
                <a:gd name="connsiteY1176" fmla="*/ 3368755 h 5922355"/>
                <a:gd name="connsiteX1177" fmla="*/ 1639068 w 2421171"/>
                <a:gd name="connsiteY1177" fmla="*/ 3364767 h 5922355"/>
                <a:gd name="connsiteX1178" fmla="*/ 1647330 w 2421171"/>
                <a:gd name="connsiteY1178" fmla="*/ 3372461 h 5922355"/>
                <a:gd name="connsiteX1179" fmla="*/ 1643845 w 2421171"/>
                <a:gd name="connsiteY1179" fmla="*/ 2840896 h 5922355"/>
                <a:gd name="connsiteX1180" fmla="*/ 1641653 w 2421171"/>
                <a:gd name="connsiteY1180" fmla="*/ 2840840 h 5922355"/>
                <a:gd name="connsiteX1181" fmla="*/ 1641821 w 2421171"/>
                <a:gd name="connsiteY1181" fmla="*/ 2836515 h 5922355"/>
                <a:gd name="connsiteX1182" fmla="*/ 1644070 w 2421171"/>
                <a:gd name="connsiteY1182" fmla="*/ 2836459 h 5922355"/>
                <a:gd name="connsiteX1183" fmla="*/ 1643845 w 2421171"/>
                <a:gd name="connsiteY1183" fmla="*/ 2840896 h 5922355"/>
                <a:gd name="connsiteX1184" fmla="*/ 1639068 w 2421171"/>
                <a:gd name="connsiteY1184" fmla="*/ 4194916 h 5922355"/>
                <a:gd name="connsiteX1185" fmla="*/ 1641597 w 2421171"/>
                <a:gd name="connsiteY1185" fmla="*/ 4191040 h 5922355"/>
                <a:gd name="connsiteX1186" fmla="*/ 1644913 w 2421171"/>
                <a:gd name="connsiteY1186" fmla="*/ 4192613 h 5922355"/>
                <a:gd name="connsiteX1187" fmla="*/ 1642497 w 2421171"/>
                <a:gd name="connsiteY1187" fmla="*/ 4196545 h 5922355"/>
                <a:gd name="connsiteX1188" fmla="*/ 1639124 w 2421171"/>
                <a:gd name="connsiteY1188" fmla="*/ 4194860 h 5922355"/>
                <a:gd name="connsiteX1189" fmla="*/ 1636651 w 2421171"/>
                <a:gd name="connsiteY1189" fmla="*/ 3766642 h 5922355"/>
                <a:gd name="connsiteX1190" fmla="*/ 1640416 w 2421171"/>
                <a:gd name="connsiteY1190" fmla="*/ 3767541 h 5922355"/>
                <a:gd name="connsiteX1191" fmla="*/ 1638900 w 2421171"/>
                <a:gd name="connsiteY1191" fmla="*/ 3771585 h 5922355"/>
                <a:gd name="connsiteX1192" fmla="*/ 1635696 w 2421171"/>
                <a:gd name="connsiteY1192" fmla="*/ 3768720 h 5922355"/>
                <a:gd name="connsiteX1193" fmla="*/ 1636651 w 2421171"/>
                <a:gd name="connsiteY1193" fmla="*/ 3766642 h 5922355"/>
                <a:gd name="connsiteX1194" fmla="*/ 1631986 w 2421171"/>
                <a:gd name="connsiteY1194" fmla="*/ 3484234 h 5922355"/>
                <a:gd name="connsiteX1195" fmla="*/ 1634684 w 2421171"/>
                <a:gd name="connsiteY1195" fmla="*/ 3480527 h 5922355"/>
                <a:gd name="connsiteX1196" fmla="*/ 1637157 w 2421171"/>
                <a:gd name="connsiteY1196" fmla="*/ 3483841 h 5922355"/>
                <a:gd name="connsiteX1197" fmla="*/ 1634572 w 2421171"/>
                <a:gd name="connsiteY1197" fmla="*/ 3487660 h 5922355"/>
                <a:gd name="connsiteX1198" fmla="*/ 1631986 w 2421171"/>
                <a:gd name="connsiteY1198" fmla="*/ 3484178 h 5922355"/>
                <a:gd name="connsiteX1199" fmla="*/ 1625186 w 2421171"/>
                <a:gd name="connsiteY1199" fmla="*/ 1776586 h 5922355"/>
                <a:gd name="connsiteX1200" fmla="*/ 1621365 w 2421171"/>
                <a:gd name="connsiteY1200" fmla="*/ 1781978 h 5922355"/>
                <a:gd name="connsiteX1201" fmla="*/ 1615969 w 2421171"/>
                <a:gd name="connsiteY1201" fmla="*/ 1777317 h 5922355"/>
                <a:gd name="connsiteX1202" fmla="*/ 1619960 w 2421171"/>
                <a:gd name="connsiteY1202" fmla="*/ 1771868 h 5922355"/>
                <a:gd name="connsiteX1203" fmla="*/ 1625242 w 2421171"/>
                <a:gd name="connsiteY1203" fmla="*/ 1776586 h 5922355"/>
                <a:gd name="connsiteX1204" fmla="*/ 1618273 w 2421171"/>
                <a:gd name="connsiteY1204" fmla="*/ 1560792 h 5922355"/>
                <a:gd name="connsiteX1205" fmla="*/ 1615576 w 2421171"/>
                <a:gd name="connsiteY1205" fmla="*/ 1556917 h 5922355"/>
                <a:gd name="connsiteX1206" fmla="*/ 1619004 w 2421171"/>
                <a:gd name="connsiteY1206" fmla="*/ 1555288 h 5922355"/>
                <a:gd name="connsiteX1207" fmla="*/ 1621533 w 2421171"/>
                <a:gd name="connsiteY1207" fmla="*/ 1559164 h 5922355"/>
                <a:gd name="connsiteX1208" fmla="*/ 1618217 w 2421171"/>
                <a:gd name="connsiteY1208" fmla="*/ 1560792 h 5922355"/>
                <a:gd name="connsiteX1209" fmla="*/ 1634853 w 2421171"/>
                <a:gd name="connsiteY1209" fmla="*/ 1630440 h 5922355"/>
                <a:gd name="connsiteX1210" fmla="*/ 1629795 w 2421171"/>
                <a:gd name="connsiteY1210" fmla="*/ 1635382 h 5922355"/>
                <a:gd name="connsiteX1211" fmla="*/ 1624849 w 2421171"/>
                <a:gd name="connsiteY1211" fmla="*/ 1629990 h 5922355"/>
                <a:gd name="connsiteX1212" fmla="*/ 1628502 w 2421171"/>
                <a:gd name="connsiteY1212" fmla="*/ 1623980 h 5922355"/>
                <a:gd name="connsiteX1213" fmla="*/ 1634909 w 2421171"/>
                <a:gd name="connsiteY1213" fmla="*/ 1630440 h 5922355"/>
                <a:gd name="connsiteX1214" fmla="*/ 1629176 w 2421171"/>
                <a:gd name="connsiteY1214" fmla="*/ 1352750 h 5922355"/>
                <a:gd name="connsiteX1215" fmla="*/ 1627041 w 2421171"/>
                <a:gd name="connsiteY1215" fmla="*/ 1353929 h 5922355"/>
                <a:gd name="connsiteX1216" fmla="*/ 1625017 w 2421171"/>
                <a:gd name="connsiteY1216" fmla="*/ 1349941 h 5922355"/>
                <a:gd name="connsiteX1217" fmla="*/ 1627097 w 2421171"/>
                <a:gd name="connsiteY1217" fmla="*/ 1348874 h 5922355"/>
                <a:gd name="connsiteX1218" fmla="*/ 1629121 w 2421171"/>
                <a:gd name="connsiteY1218" fmla="*/ 1352806 h 5922355"/>
                <a:gd name="connsiteX1219" fmla="*/ 1635078 w 2421171"/>
                <a:gd name="connsiteY1219" fmla="*/ 1985303 h 5922355"/>
                <a:gd name="connsiteX1220" fmla="*/ 1630637 w 2421171"/>
                <a:gd name="connsiteY1220" fmla="*/ 1987887 h 5922355"/>
                <a:gd name="connsiteX1221" fmla="*/ 1625636 w 2421171"/>
                <a:gd name="connsiteY1221" fmla="*/ 1983337 h 5922355"/>
                <a:gd name="connsiteX1222" fmla="*/ 1630357 w 2421171"/>
                <a:gd name="connsiteY1222" fmla="*/ 1979743 h 5922355"/>
                <a:gd name="connsiteX1223" fmla="*/ 1635078 w 2421171"/>
                <a:gd name="connsiteY1223" fmla="*/ 1985247 h 5922355"/>
                <a:gd name="connsiteX1224" fmla="*/ 1627153 w 2421171"/>
                <a:gd name="connsiteY1224" fmla="*/ 4744118 h 5922355"/>
                <a:gd name="connsiteX1225" fmla="*/ 1629121 w 2421171"/>
                <a:gd name="connsiteY1225" fmla="*/ 4742433 h 5922355"/>
                <a:gd name="connsiteX1226" fmla="*/ 1631874 w 2421171"/>
                <a:gd name="connsiteY1226" fmla="*/ 4745578 h 5922355"/>
                <a:gd name="connsiteX1227" fmla="*/ 1630019 w 2421171"/>
                <a:gd name="connsiteY1227" fmla="*/ 4746982 h 5922355"/>
                <a:gd name="connsiteX1228" fmla="*/ 1627153 w 2421171"/>
                <a:gd name="connsiteY1228" fmla="*/ 4744062 h 5922355"/>
                <a:gd name="connsiteX1229" fmla="*/ 1621027 w 2421171"/>
                <a:gd name="connsiteY1229" fmla="*/ 3088706 h 5922355"/>
                <a:gd name="connsiteX1230" fmla="*/ 1626647 w 2421171"/>
                <a:gd name="connsiteY1230" fmla="*/ 3085504 h 5922355"/>
                <a:gd name="connsiteX1231" fmla="*/ 1627547 w 2421171"/>
                <a:gd name="connsiteY1231" fmla="*/ 3089436 h 5922355"/>
                <a:gd name="connsiteX1232" fmla="*/ 1623781 w 2421171"/>
                <a:gd name="connsiteY1232" fmla="*/ 3091682 h 5922355"/>
                <a:gd name="connsiteX1233" fmla="*/ 1621083 w 2421171"/>
                <a:gd name="connsiteY1233" fmla="*/ 3088649 h 5922355"/>
                <a:gd name="connsiteX1234" fmla="*/ 1616756 w 2421171"/>
                <a:gd name="connsiteY1234" fmla="*/ 2910937 h 5922355"/>
                <a:gd name="connsiteX1235" fmla="*/ 1619566 w 2421171"/>
                <a:gd name="connsiteY1235" fmla="*/ 2907735 h 5922355"/>
                <a:gd name="connsiteX1236" fmla="*/ 1622432 w 2421171"/>
                <a:gd name="connsiteY1236" fmla="*/ 2911442 h 5922355"/>
                <a:gd name="connsiteX1237" fmla="*/ 1619453 w 2421171"/>
                <a:gd name="connsiteY1237" fmla="*/ 2914363 h 5922355"/>
                <a:gd name="connsiteX1238" fmla="*/ 1616756 w 2421171"/>
                <a:gd name="connsiteY1238" fmla="*/ 2910937 h 5922355"/>
                <a:gd name="connsiteX1239" fmla="*/ 1611473 w 2421171"/>
                <a:gd name="connsiteY1239" fmla="*/ 4171270 h 5922355"/>
                <a:gd name="connsiteX1240" fmla="*/ 1615014 w 2421171"/>
                <a:gd name="connsiteY1240" fmla="*/ 4168461 h 5922355"/>
                <a:gd name="connsiteX1241" fmla="*/ 1617992 w 2421171"/>
                <a:gd name="connsiteY1241" fmla="*/ 4170877 h 5922355"/>
                <a:gd name="connsiteX1242" fmla="*/ 1613215 w 2421171"/>
                <a:gd name="connsiteY1242" fmla="*/ 4174865 h 5922355"/>
                <a:gd name="connsiteX1243" fmla="*/ 1611473 w 2421171"/>
                <a:gd name="connsiteY1243" fmla="*/ 4171214 h 5922355"/>
                <a:gd name="connsiteX1244" fmla="*/ 1601638 w 2421171"/>
                <a:gd name="connsiteY1244" fmla="*/ 1535124 h 5922355"/>
                <a:gd name="connsiteX1245" fmla="*/ 1594106 w 2421171"/>
                <a:gd name="connsiteY1245" fmla="*/ 1533776 h 5922355"/>
                <a:gd name="connsiteX1246" fmla="*/ 1590734 w 2421171"/>
                <a:gd name="connsiteY1246" fmla="*/ 1526980 h 5922355"/>
                <a:gd name="connsiteX1247" fmla="*/ 1582360 w 2421171"/>
                <a:gd name="connsiteY1247" fmla="*/ 1513949 h 5922355"/>
                <a:gd name="connsiteX1248" fmla="*/ 1590734 w 2421171"/>
                <a:gd name="connsiteY1248" fmla="*/ 1526980 h 5922355"/>
                <a:gd name="connsiteX1249" fmla="*/ 1597703 w 2421171"/>
                <a:gd name="connsiteY1249" fmla="*/ 1529620 h 5922355"/>
                <a:gd name="connsiteX1250" fmla="*/ 1601638 w 2421171"/>
                <a:gd name="connsiteY1250" fmla="*/ 1535180 h 5922355"/>
                <a:gd name="connsiteX1251" fmla="*/ 1599052 w 2421171"/>
                <a:gd name="connsiteY1251" fmla="*/ 1463511 h 5922355"/>
                <a:gd name="connsiteX1252" fmla="*/ 1595174 w 2421171"/>
                <a:gd name="connsiteY1252" fmla="*/ 1465533 h 5922355"/>
                <a:gd name="connsiteX1253" fmla="*/ 1591409 w 2421171"/>
                <a:gd name="connsiteY1253" fmla="*/ 1460759 h 5922355"/>
                <a:gd name="connsiteX1254" fmla="*/ 1595287 w 2421171"/>
                <a:gd name="connsiteY1254" fmla="*/ 1458849 h 5922355"/>
                <a:gd name="connsiteX1255" fmla="*/ 1598996 w 2421171"/>
                <a:gd name="connsiteY1255" fmla="*/ 1463511 h 5922355"/>
                <a:gd name="connsiteX1256" fmla="*/ 1580450 w 2421171"/>
                <a:gd name="connsiteY1256" fmla="*/ 2183966 h 5922355"/>
                <a:gd name="connsiteX1257" fmla="*/ 1582866 w 2421171"/>
                <a:gd name="connsiteY1257" fmla="*/ 2187336 h 5922355"/>
                <a:gd name="connsiteX1258" fmla="*/ 1581180 w 2421171"/>
                <a:gd name="connsiteY1258" fmla="*/ 2188853 h 5922355"/>
                <a:gd name="connsiteX1259" fmla="*/ 1579045 w 2421171"/>
                <a:gd name="connsiteY1259" fmla="*/ 2187786 h 5922355"/>
                <a:gd name="connsiteX1260" fmla="*/ 1580450 w 2421171"/>
                <a:gd name="connsiteY1260" fmla="*/ 2183966 h 5922355"/>
                <a:gd name="connsiteX1261" fmla="*/ 1580337 w 2421171"/>
                <a:gd name="connsiteY1261" fmla="*/ 2452782 h 5922355"/>
                <a:gd name="connsiteX1262" fmla="*/ 1575335 w 2421171"/>
                <a:gd name="connsiteY1262" fmla="*/ 2455815 h 5922355"/>
                <a:gd name="connsiteX1263" fmla="*/ 1573481 w 2421171"/>
                <a:gd name="connsiteY1263" fmla="*/ 2451490 h 5922355"/>
                <a:gd name="connsiteX1264" fmla="*/ 1577246 w 2421171"/>
                <a:gd name="connsiteY1264" fmla="*/ 2449356 h 5922355"/>
                <a:gd name="connsiteX1265" fmla="*/ 1580337 w 2421171"/>
                <a:gd name="connsiteY1265" fmla="*/ 2452726 h 5922355"/>
                <a:gd name="connsiteX1266" fmla="*/ 1577752 w 2421171"/>
                <a:gd name="connsiteY1266" fmla="*/ 2690537 h 5922355"/>
                <a:gd name="connsiteX1267" fmla="*/ 1572412 w 2421171"/>
                <a:gd name="connsiteY1267" fmla="*/ 2685819 h 5922355"/>
                <a:gd name="connsiteX1268" fmla="*/ 1574829 w 2421171"/>
                <a:gd name="connsiteY1268" fmla="*/ 2679528 h 5922355"/>
                <a:gd name="connsiteX1269" fmla="*/ 1580000 w 2421171"/>
                <a:gd name="connsiteY1269" fmla="*/ 2684134 h 5922355"/>
                <a:gd name="connsiteX1270" fmla="*/ 1577752 w 2421171"/>
                <a:gd name="connsiteY1270" fmla="*/ 2690537 h 5922355"/>
                <a:gd name="connsiteX1271" fmla="*/ 1560835 w 2421171"/>
                <a:gd name="connsiteY1271" fmla="*/ 2056860 h 5922355"/>
                <a:gd name="connsiteX1272" fmla="*/ 1593151 w 2421171"/>
                <a:gd name="connsiteY1272" fmla="*/ 2036303 h 5922355"/>
                <a:gd name="connsiteX1273" fmla="*/ 1560835 w 2421171"/>
                <a:gd name="connsiteY1273" fmla="*/ 2056860 h 5922355"/>
                <a:gd name="connsiteX1274" fmla="*/ 1584159 w 2421171"/>
                <a:gd name="connsiteY1274" fmla="*/ 664591 h 5922355"/>
                <a:gd name="connsiteX1275" fmla="*/ 1589329 w 2421171"/>
                <a:gd name="connsiteY1275" fmla="*/ 668354 h 5922355"/>
                <a:gd name="connsiteX1276" fmla="*/ 1587137 w 2421171"/>
                <a:gd name="connsiteY1276" fmla="*/ 677228 h 5922355"/>
                <a:gd name="connsiteX1277" fmla="*/ 1581517 w 2421171"/>
                <a:gd name="connsiteY1277" fmla="*/ 673633 h 5922355"/>
                <a:gd name="connsiteX1278" fmla="*/ 1584159 w 2421171"/>
                <a:gd name="connsiteY1278" fmla="*/ 664591 h 5922355"/>
                <a:gd name="connsiteX1279" fmla="*/ 1601694 w 2421171"/>
                <a:gd name="connsiteY1279" fmla="*/ 3021136 h 5922355"/>
                <a:gd name="connsiteX1280" fmla="*/ 1601075 w 2421171"/>
                <a:gd name="connsiteY1280" fmla="*/ 3023383 h 5922355"/>
                <a:gd name="connsiteX1281" fmla="*/ 1596916 w 2421171"/>
                <a:gd name="connsiteY1281" fmla="*/ 3022934 h 5922355"/>
                <a:gd name="connsiteX1282" fmla="*/ 1597591 w 2421171"/>
                <a:gd name="connsiteY1282" fmla="*/ 3020631 h 5922355"/>
                <a:gd name="connsiteX1283" fmla="*/ 1601694 w 2421171"/>
                <a:gd name="connsiteY1283" fmla="*/ 3021136 h 5922355"/>
                <a:gd name="connsiteX1284" fmla="*/ 1606077 w 2421171"/>
                <a:gd name="connsiteY1284" fmla="*/ 3152736 h 5922355"/>
                <a:gd name="connsiteX1285" fmla="*/ 1586126 w 2421171"/>
                <a:gd name="connsiteY1285" fmla="*/ 3167340 h 5922355"/>
                <a:gd name="connsiteX1286" fmla="*/ 1606077 w 2421171"/>
                <a:gd name="connsiteY1286" fmla="*/ 3152736 h 5922355"/>
                <a:gd name="connsiteX1287" fmla="*/ 1606190 w 2421171"/>
                <a:gd name="connsiteY1287" fmla="*/ 4587075 h 5922355"/>
                <a:gd name="connsiteX1288" fmla="*/ 1603717 w 2421171"/>
                <a:gd name="connsiteY1288" fmla="*/ 4583705 h 5922355"/>
                <a:gd name="connsiteX1289" fmla="*/ 1605459 w 2421171"/>
                <a:gd name="connsiteY1289" fmla="*/ 4582301 h 5922355"/>
                <a:gd name="connsiteX1290" fmla="*/ 1607876 w 2421171"/>
                <a:gd name="connsiteY1290" fmla="*/ 4585670 h 5922355"/>
                <a:gd name="connsiteX1291" fmla="*/ 1606190 w 2421171"/>
                <a:gd name="connsiteY1291" fmla="*/ 4587075 h 5922355"/>
                <a:gd name="connsiteX1292" fmla="*/ 1594949 w 2421171"/>
                <a:gd name="connsiteY1292" fmla="*/ 3985750 h 5922355"/>
                <a:gd name="connsiteX1293" fmla="*/ 1609394 w 2421171"/>
                <a:gd name="connsiteY1293" fmla="*/ 3960306 h 5922355"/>
                <a:gd name="connsiteX1294" fmla="*/ 1594949 w 2421171"/>
                <a:gd name="connsiteY1294" fmla="*/ 3985750 h 5922355"/>
                <a:gd name="connsiteX1295" fmla="*/ 1599277 w 2421171"/>
                <a:gd name="connsiteY1295" fmla="*/ 4756362 h 5922355"/>
                <a:gd name="connsiteX1296" fmla="*/ 1604672 w 2421171"/>
                <a:gd name="connsiteY1296" fmla="*/ 4760406 h 5922355"/>
                <a:gd name="connsiteX1297" fmla="*/ 1600457 w 2421171"/>
                <a:gd name="connsiteY1297" fmla="*/ 4762597 h 5922355"/>
                <a:gd name="connsiteX1298" fmla="*/ 1594837 w 2421171"/>
                <a:gd name="connsiteY1298" fmla="*/ 4759114 h 5922355"/>
                <a:gd name="connsiteX1299" fmla="*/ 1599277 w 2421171"/>
                <a:gd name="connsiteY1299" fmla="*/ 4756306 h 5922355"/>
                <a:gd name="connsiteX1300" fmla="*/ 1590004 w 2421171"/>
                <a:gd name="connsiteY1300" fmla="*/ 4007430 h 5922355"/>
                <a:gd name="connsiteX1301" fmla="*/ 1594388 w 2421171"/>
                <a:gd name="connsiteY1301" fmla="*/ 4007880 h 5922355"/>
                <a:gd name="connsiteX1302" fmla="*/ 1597703 w 2421171"/>
                <a:gd name="connsiteY1302" fmla="*/ 4019956 h 5922355"/>
                <a:gd name="connsiteX1303" fmla="*/ 1594725 w 2421171"/>
                <a:gd name="connsiteY1303" fmla="*/ 4023606 h 5922355"/>
                <a:gd name="connsiteX1304" fmla="*/ 1592139 w 2421171"/>
                <a:gd name="connsiteY1304" fmla="*/ 4022427 h 5922355"/>
                <a:gd name="connsiteX1305" fmla="*/ 1590004 w 2421171"/>
                <a:gd name="connsiteY1305" fmla="*/ 4007430 h 5922355"/>
                <a:gd name="connsiteX1306" fmla="*/ 1575729 w 2421171"/>
                <a:gd name="connsiteY1306" fmla="*/ 3837356 h 5922355"/>
                <a:gd name="connsiteX1307" fmla="*/ 1589329 w 2421171"/>
                <a:gd name="connsiteY1307" fmla="*/ 3828370 h 5922355"/>
                <a:gd name="connsiteX1308" fmla="*/ 1597760 w 2421171"/>
                <a:gd name="connsiteY1308" fmla="*/ 3835671 h 5922355"/>
                <a:gd name="connsiteX1309" fmla="*/ 1585845 w 2421171"/>
                <a:gd name="connsiteY1309" fmla="*/ 3845332 h 5922355"/>
                <a:gd name="connsiteX1310" fmla="*/ 1575729 w 2421171"/>
                <a:gd name="connsiteY1310" fmla="*/ 3837356 h 5922355"/>
                <a:gd name="connsiteX1311" fmla="*/ 1566174 w 2421171"/>
                <a:gd name="connsiteY1311" fmla="*/ 3147569 h 5922355"/>
                <a:gd name="connsiteX1312" fmla="*/ 1569546 w 2421171"/>
                <a:gd name="connsiteY1312" fmla="*/ 3141727 h 5922355"/>
                <a:gd name="connsiteX1313" fmla="*/ 1575054 w 2421171"/>
                <a:gd name="connsiteY1313" fmla="*/ 3148467 h 5922355"/>
                <a:gd name="connsiteX1314" fmla="*/ 1570333 w 2421171"/>
                <a:gd name="connsiteY1314" fmla="*/ 3153466 h 5922355"/>
                <a:gd name="connsiteX1315" fmla="*/ 1566174 w 2421171"/>
                <a:gd name="connsiteY1315" fmla="*/ 3147569 h 5922355"/>
                <a:gd name="connsiteX1316" fmla="*/ 1563420 w 2421171"/>
                <a:gd name="connsiteY1316" fmla="*/ 4358306 h 5922355"/>
                <a:gd name="connsiteX1317" fmla="*/ 1564151 w 2421171"/>
                <a:gd name="connsiteY1317" fmla="*/ 4354037 h 5922355"/>
                <a:gd name="connsiteX1318" fmla="*/ 1566343 w 2421171"/>
                <a:gd name="connsiteY1318" fmla="*/ 4354543 h 5922355"/>
                <a:gd name="connsiteX1319" fmla="*/ 1565612 w 2421171"/>
                <a:gd name="connsiteY1319" fmla="*/ 4358812 h 5922355"/>
                <a:gd name="connsiteX1320" fmla="*/ 1563420 w 2421171"/>
                <a:gd name="connsiteY1320" fmla="*/ 4358306 h 5922355"/>
                <a:gd name="connsiteX1321" fmla="*/ 1559936 w 2421171"/>
                <a:gd name="connsiteY1321" fmla="*/ 4337131 h 5922355"/>
                <a:gd name="connsiteX1322" fmla="*/ 1563814 w 2421171"/>
                <a:gd name="connsiteY1322" fmla="*/ 4335109 h 5922355"/>
                <a:gd name="connsiteX1323" fmla="*/ 1564769 w 2421171"/>
                <a:gd name="connsiteY1323" fmla="*/ 4337244 h 5922355"/>
                <a:gd name="connsiteX1324" fmla="*/ 1560948 w 2421171"/>
                <a:gd name="connsiteY1324" fmla="*/ 4339378 h 5922355"/>
                <a:gd name="connsiteX1325" fmla="*/ 1559936 w 2421171"/>
                <a:gd name="connsiteY1325" fmla="*/ 4337187 h 5922355"/>
                <a:gd name="connsiteX1326" fmla="*/ 1559936 w 2421171"/>
                <a:gd name="connsiteY1326" fmla="*/ 3628302 h 5922355"/>
                <a:gd name="connsiteX1327" fmla="*/ 1563926 w 2421171"/>
                <a:gd name="connsiteY1327" fmla="*/ 3627404 h 5922355"/>
                <a:gd name="connsiteX1328" fmla="*/ 1564938 w 2421171"/>
                <a:gd name="connsiteY1328" fmla="*/ 3629201 h 5922355"/>
                <a:gd name="connsiteX1329" fmla="*/ 1562072 w 2421171"/>
                <a:gd name="connsiteY1329" fmla="*/ 3631785 h 5922355"/>
                <a:gd name="connsiteX1330" fmla="*/ 1559992 w 2421171"/>
                <a:gd name="connsiteY1330" fmla="*/ 3628302 h 5922355"/>
                <a:gd name="connsiteX1331" fmla="*/ 1559093 w 2421171"/>
                <a:gd name="connsiteY1331" fmla="*/ 2472609 h 5922355"/>
                <a:gd name="connsiteX1332" fmla="*/ 1562915 w 2421171"/>
                <a:gd name="connsiteY1332" fmla="*/ 2470812 h 5922355"/>
                <a:gd name="connsiteX1333" fmla="*/ 1566680 w 2421171"/>
                <a:gd name="connsiteY1333" fmla="*/ 2473395 h 5922355"/>
                <a:gd name="connsiteX1334" fmla="*/ 1564038 w 2421171"/>
                <a:gd name="connsiteY1334" fmla="*/ 2476653 h 5922355"/>
                <a:gd name="connsiteX1335" fmla="*/ 1559093 w 2421171"/>
                <a:gd name="connsiteY1335" fmla="*/ 2472609 h 5922355"/>
                <a:gd name="connsiteX1336" fmla="*/ 1554034 w 2421171"/>
                <a:gd name="connsiteY1336" fmla="*/ 1755692 h 5922355"/>
                <a:gd name="connsiteX1337" fmla="*/ 1548864 w 2421171"/>
                <a:gd name="connsiteY1337" fmla="*/ 1751704 h 5922355"/>
                <a:gd name="connsiteX1338" fmla="*/ 1553866 w 2421171"/>
                <a:gd name="connsiteY1338" fmla="*/ 1746762 h 5922355"/>
                <a:gd name="connsiteX1339" fmla="*/ 1559093 w 2421171"/>
                <a:gd name="connsiteY1339" fmla="*/ 1750749 h 5922355"/>
                <a:gd name="connsiteX1340" fmla="*/ 1554034 w 2421171"/>
                <a:gd name="connsiteY1340" fmla="*/ 1755748 h 5922355"/>
                <a:gd name="connsiteX1341" fmla="*/ 1544312 w 2421171"/>
                <a:gd name="connsiteY1341" fmla="*/ 2641391 h 5922355"/>
                <a:gd name="connsiteX1342" fmla="*/ 1547009 w 2421171"/>
                <a:gd name="connsiteY1342" fmla="*/ 2645154 h 5922355"/>
                <a:gd name="connsiteX1343" fmla="*/ 1544480 w 2421171"/>
                <a:gd name="connsiteY1343" fmla="*/ 2651501 h 5922355"/>
                <a:gd name="connsiteX1344" fmla="*/ 1540658 w 2421171"/>
                <a:gd name="connsiteY1344" fmla="*/ 2646334 h 5922355"/>
                <a:gd name="connsiteX1345" fmla="*/ 1544312 w 2421171"/>
                <a:gd name="connsiteY1345" fmla="*/ 2641447 h 5922355"/>
                <a:gd name="connsiteX1346" fmla="*/ 1542738 w 2421171"/>
                <a:gd name="connsiteY1346" fmla="*/ 1379710 h 5922355"/>
                <a:gd name="connsiteX1347" fmla="*/ 1538635 w 2421171"/>
                <a:gd name="connsiteY1347" fmla="*/ 1381563 h 5922355"/>
                <a:gd name="connsiteX1348" fmla="*/ 1536668 w 2421171"/>
                <a:gd name="connsiteY1348" fmla="*/ 1377744 h 5922355"/>
                <a:gd name="connsiteX1349" fmla="*/ 1539872 w 2421171"/>
                <a:gd name="connsiteY1349" fmla="*/ 1374655 h 5922355"/>
                <a:gd name="connsiteX1350" fmla="*/ 1542738 w 2421171"/>
                <a:gd name="connsiteY1350" fmla="*/ 1379710 h 5922355"/>
                <a:gd name="connsiteX1351" fmla="*/ 1549370 w 2421171"/>
                <a:gd name="connsiteY1351" fmla="*/ 3409195 h 5922355"/>
                <a:gd name="connsiteX1352" fmla="*/ 1551618 w 2421171"/>
                <a:gd name="connsiteY1352" fmla="*/ 3412509 h 5922355"/>
                <a:gd name="connsiteX1353" fmla="*/ 1545942 w 2421171"/>
                <a:gd name="connsiteY1353" fmla="*/ 3415317 h 5922355"/>
                <a:gd name="connsiteX1354" fmla="*/ 1543750 w 2421171"/>
                <a:gd name="connsiteY1354" fmla="*/ 3411835 h 5922355"/>
                <a:gd name="connsiteX1355" fmla="*/ 1549370 w 2421171"/>
                <a:gd name="connsiteY1355" fmla="*/ 3409195 h 5922355"/>
                <a:gd name="connsiteX1356" fmla="*/ 1543468 w 2421171"/>
                <a:gd name="connsiteY1356" fmla="*/ 1732607 h 5922355"/>
                <a:gd name="connsiteX1357" fmla="*/ 1545042 w 2421171"/>
                <a:gd name="connsiteY1357" fmla="*/ 1728339 h 5922355"/>
                <a:gd name="connsiteX1358" fmla="*/ 1549033 w 2421171"/>
                <a:gd name="connsiteY1358" fmla="*/ 1728339 h 5922355"/>
                <a:gd name="connsiteX1359" fmla="*/ 1547009 w 2421171"/>
                <a:gd name="connsiteY1359" fmla="*/ 1734293 h 5922355"/>
                <a:gd name="connsiteX1360" fmla="*/ 1543468 w 2421171"/>
                <a:gd name="connsiteY1360" fmla="*/ 1732551 h 5922355"/>
                <a:gd name="connsiteX1361" fmla="*/ 1555046 w 2421171"/>
                <a:gd name="connsiteY1361" fmla="*/ 2763723 h 5922355"/>
                <a:gd name="connsiteX1362" fmla="*/ 1551899 w 2421171"/>
                <a:gd name="connsiteY1362" fmla="*/ 2766980 h 5922355"/>
                <a:gd name="connsiteX1363" fmla="*/ 1549314 w 2421171"/>
                <a:gd name="connsiteY1363" fmla="*/ 2762318 h 5922355"/>
                <a:gd name="connsiteX1364" fmla="*/ 1553079 w 2421171"/>
                <a:gd name="connsiteY1364" fmla="*/ 2760240 h 5922355"/>
                <a:gd name="connsiteX1365" fmla="*/ 1555046 w 2421171"/>
                <a:gd name="connsiteY1365" fmla="*/ 2763723 h 5922355"/>
                <a:gd name="connsiteX1366" fmla="*/ 1542907 w 2421171"/>
                <a:gd name="connsiteY1366" fmla="*/ 4402847 h 5922355"/>
                <a:gd name="connsiteX1367" fmla="*/ 1548695 w 2421171"/>
                <a:gd name="connsiteY1367" fmla="*/ 4400263 h 5922355"/>
                <a:gd name="connsiteX1368" fmla="*/ 1552292 w 2421171"/>
                <a:gd name="connsiteY1368" fmla="*/ 4406104 h 5922355"/>
                <a:gd name="connsiteX1369" fmla="*/ 1548190 w 2421171"/>
                <a:gd name="connsiteY1369" fmla="*/ 4407789 h 5922355"/>
                <a:gd name="connsiteX1370" fmla="*/ 1542907 w 2421171"/>
                <a:gd name="connsiteY1370" fmla="*/ 4402847 h 5922355"/>
                <a:gd name="connsiteX1371" fmla="*/ 1545773 w 2421171"/>
                <a:gd name="connsiteY1371" fmla="*/ 3767372 h 5922355"/>
                <a:gd name="connsiteX1372" fmla="*/ 1543806 w 2421171"/>
                <a:gd name="connsiteY1372" fmla="*/ 3763160 h 5922355"/>
                <a:gd name="connsiteX1373" fmla="*/ 1545773 w 2421171"/>
                <a:gd name="connsiteY1373" fmla="*/ 3758947 h 5922355"/>
                <a:gd name="connsiteX1374" fmla="*/ 1547740 w 2421171"/>
                <a:gd name="connsiteY1374" fmla="*/ 3763160 h 5922355"/>
                <a:gd name="connsiteX1375" fmla="*/ 1545773 w 2421171"/>
                <a:gd name="connsiteY1375" fmla="*/ 3767372 h 5922355"/>
                <a:gd name="connsiteX1376" fmla="*/ 1540715 w 2421171"/>
                <a:gd name="connsiteY1376" fmla="*/ 3692839 h 5922355"/>
                <a:gd name="connsiteX1377" fmla="*/ 1543413 w 2421171"/>
                <a:gd name="connsiteY1377" fmla="*/ 3689693 h 5922355"/>
                <a:gd name="connsiteX1378" fmla="*/ 1545436 w 2421171"/>
                <a:gd name="connsiteY1378" fmla="*/ 3693288 h 5922355"/>
                <a:gd name="connsiteX1379" fmla="*/ 1541839 w 2421171"/>
                <a:gd name="connsiteY1379" fmla="*/ 3694748 h 5922355"/>
                <a:gd name="connsiteX1380" fmla="*/ 1540715 w 2421171"/>
                <a:gd name="connsiteY1380" fmla="*/ 3692839 h 5922355"/>
                <a:gd name="connsiteX1381" fmla="*/ 1540378 w 2421171"/>
                <a:gd name="connsiteY1381" fmla="*/ 3503106 h 5922355"/>
                <a:gd name="connsiteX1382" fmla="*/ 1551056 w 2421171"/>
                <a:gd name="connsiteY1382" fmla="*/ 3498276 h 5922355"/>
                <a:gd name="connsiteX1383" fmla="*/ 1553360 w 2421171"/>
                <a:gd name="connsiteY1383" fmla="*/ 3501983 h 5922355"/>
                <a:gd name="connsiteX1384" fmla="*/ 1543244 w 2421171"/>
                <a:gd name="connsiteY1384" fmla="*/ 3508161 h 5922355"/>
                <a:gd name="connsiteX1385" fmla="*/ 1540321 w 2421171"/>
                <a:gd name="connsiteY1385" fmla="*/ 3503162 h 5922355"/>
                <a:gd name="connsiteX1386" fmla="*/ 1525653 w 2421171"/>
                <a:gd name="connsiteY1386" fmla="*/ 4484458 h 5922355"/>
                <a:gd name="connsiteX1387" fmla="*/ 1531217 w 2421171"/>
                <a:gd name="connsiteY1387" fmla="*/ 4473336 h 5922355"/>
                <a:gd name="connsiteX1388" fmla="*/ 1536163 w 2421171"/>
                <a:gd name="connsiteY1388" fmla="*/ 4477886 h 5922355"/>
                <a:gd name="connsiteX1389" fmla="*/ 1530655 w 2421171"/>
                <a:gd name="connsiteY1389" fmla="*/ 4488895 h 5922355"/>
                <a:gd name="connsiteX1390" fmla="*/ 1525597 w 2421171"/>
                <a:gd name="connsiteY1390" fmla="*/ 4484458 h 5922355"/>
                <a:gd name="connsiteX1391" fmla="*/ 1510197 w 2421171"/>
                <a:gd name="connsiteY1391" fmla="*/ 3862070 h 5922355"/>
                <a:gd name="connsiteX1392" fmla="*/ 1531273 w 2421171"/>
                <a:gd name="connsiteY1392" fmla="*/ 3874427 h 5922355"/>
                <a:gd name="connsiteX1393" fmla="*/ 1510197 w 2421171"/>
                <a:gd name="connsiteY1393" fmla="*/ 3862070 h 5922355"/>
                <a:gd name="connsiteX1394" fmla="*/ 1520538 w 2421171"/>
                <a:gd name="connsiteY1394" fmla="*/ 3892400 h 5922355"/>
                <a:gd name="connsiteX1395" fmla="*/ 1524417 w 2421171"/>
                <a:gd name="connsiteY1395" fmla="*/ 3894085 h 5922355"/>
                <a:gd name="connsiteX1396" fmla="*/ 1519583 w 2421171"/>
                <a:gd name="connsiteY1396" fmla="*/ 3898354 h 5922355"/>
                <a:gd name="connsiteX1397" fmla="*/ 1516885 w 2421171"/>
                <a:gd name="connsiteY1397" fmla="*/ 3895096 h 5922355"/>
                <a:gd name="connsiteX1398" fmla="*/ 1520482 w 2421171"/>
                <a:gd name="connsiteY1398" fmla="*/ 3892400 h 5922355"/>
                <a:gd name="connsiteX1399" fmla="*/ 1509354 w 2421171"/>
                <a:gd name="connsiteY1399" fmla="*/ 4725133 h 5922355"/>
                <a:gd name="connsiteX1400" fmla="*/ 1525540 w 2421171"/>
                <a:gd name="connsiteY1400" fmla="*/ 4750633 h 5922355"/>
                <a:gd name="connsiteX1401" fmla="*/ 1509354 w 2421171"/>
                <a:gd name="connsiteY1401" fmla="*/ 4725133 h 5922355"/>
                <a:gd name="connsiteX1402" fmla="*/ 1505701 w 2421171"/>
                <a:gd name="connsiteY1402" fmla="*/ 3929134 h 5922355"/>
                <a:gd name="connsiteX1403" fmla="*/ 1506263 w 2421171"/>
                <a:gd name="connsiteY1403" fmla="*/ 3926887 h 5922355"/>
                <a:gd name="connsiteX1404" fmla="*/ 1510366 w 2421171"/>
                <a:gd name="connsiteY1404" fmla="*/ 3927168 h 5922355"/>
                <a:gd name="connsiteX1405" fmla="*/ 1509804 w 2421171"/>
                <a:gd name="connsiteY1405" fmla="*/ 3929414 h 5922355"/>
                <a:gd name="connsiteX1406" fmla="*/ 1505701 w 2421171"/>
                <a:gd name="connsiteY1406" fmla="*/ 3929134 h 5922355"/>
                <a:gd name="connsiteX1407" fmla="*/ 1488054 w 2421171"/>
                <a:gd name="connsiteY1407" fmla="*/ 3732156 h 5922355"/>
                <a:gd name="connsiteX1408" fmla="*/ 1500025 w 2421171"/>
                <a:gd name="connsiteY1408" fmla="*/ 3730639 h 5922355"/>
                <a:gd name="connsiteX1409" fmla="*/ 1519415 w 2421171"/>
                <a:gd name="connsiteY1409" fmla="*/ 3762542 h 5922355"/>
                <a:gd name="connsiteX1410" fmla="*/ 1489965 w 2421171"/>
                <a:gd name="connsiteY1410" fmla="*/ 3741423 h 5922355"/>
                <a:gd name="connsiteX1411" fmla="*/ 1487997 w 2421171"/>
                <a:gd name="connsiteY1411" fmla="*/ 3732156 h 5922355"/>
                <a:gd name="connsiteX1412" fmla="*/ 1521494 w 2421171"/>
                <a:gd name="connsiteY1412" fmla="*/ 3196546 h 5922355"/>
                <a:gd name="connsiteX1413" fmla="*/ 1515256 w 2421171"/>
                <a:gd name="connsiteY1413" fmla="*/ 3199242 h 5922355"/>
                <a:gd name="connsiteX1414" fmla="*/ 1511659 w 2421171"/>
                <a:gd name="connsiteY1414" fmla="*/ 3196434 h 5922355"/>
                <a:gd name="connsiteX1415" fmla="*/ 1517054 w 2421171"/>
                <a:gd name="connsiteY1415" fmla="*/ 3192615 h 5922355"/>
                <a:gd name="connsiteX1416" fmla="*/ 1521494 w 2421171"/>
                <a:gd name="connsiteY1416" fmla="*/ 3196602 h 5922355"/>
                <a:gd name="connsiteX1417" fmla="*/ 1517223 w 2421171"/>
                <a:gd name="connsiteY1417" fmla="*/ 3008443 h 5922355"/>
                <a:gd name="connsiteX1418" fmla="*/ 1515031 w 2421171"/>
                <a:gd name="connsiteY1418" fmla="*/ 3012543 h 5922355"/>
                <a:gd name="connsiteX1419" fmla="*/ 1512726 w 2421171"/>
                <a:gd name="connsiteY1419" fmla="*/ 3009341 h 5922355"/>
                <a:gd name="connsiteX1420" fmla="*/ 1514974 w 2421171"/>
                <a:gd name="connsiteY1420" fmla="*/ 3005466 h 5922355"/>
                <a:gd name="connsiteX1421" fmla="*/ 1517223 w 2421171"/>
                <a:gd name="connsiteY1421" fmla="*/ 3008443 h 5922355"/>
                <a:gd name="connsiteX1422" fmla="*/ 1522674 w 2421171"/>
                <a:gd name="connsiteY1422" fmla="*/ 3418069 h 5922355"/>
                <a:gd name="connsiteX1423" fmla="*/ 1520820 w 2421171"/>
                <a:gd name="connsiteY1423" fmla="*/ 3419586 h 5922355"/>
                <a:gd name="connsiteX1424" fmla="*/ 1517785 w 2421171"/>
                <a:gd name="connsiteY1424" fmla="*/ 3416440 h 5922355"/>
                <a:gd name="connsiteX1425" fmla="*/ 1519639 w 2421171"/>
                <a:gd name="connsiteY1425" fmla="*/ 3414868 h 5922355"/>
                <a:gd name="connsiteX1426" fmla="*/ 1522674 w 2421171"/>
                <a:gd name="connsiteY1426" fmla="*/ 3418069 h 5922355"/>
                <a:gd name="connsiteX1427" fmla="*/ 1510029 w 2421171"/>
                <a:gd name="connsiteY1427" fmla="*/ 1730979 h 5922355"/>
                <a:gd name="connsiteX1428" fmla="*/ 1511490 w 2421171"/>
                <a:gd name="connsiteY1428" fmla="*/ 1729013 h 5922355"/>
                <a:gd name="connsiteX1429" fmla="*/ 1514413 w 2421171"/>
                <a:gd name="connsiteY1429" fmla="*/ 1731821 h 5922355"/>
                <a:gd name="connsiteX1430" fmla="*/ 1512951 w 2421171"/>
                <a:gd name="connsiteY1430" fmla="*/ 1733787 h 5922355"/>
                <a:gd name="connsiteX1431" fmla="*/ 1510085 w 2421171"/>
                <a:gd name="connsiteY1431" fmla="*/ 1730979 h 5922355"/>
                <a:gd name="connsiteX1432" fmla="*/ 1510422 w 2421171"/>
                <a:gd name="connsiteY1432" fmla="*/ 2238561 h 5922355"/>
                <a:gd name="connsiteX1433" fmla="*/ 1509916 w 2421171"/>
                <a:gd name="connsiteY1433" fmla="*/ 2240864 h 5922355"/>
                <a:gd name="connsiteX1434" fmla="*/ 1505701 w 2421171"/>
                <a:gd name="connsiteY1434" fmla="*/ 2240077 h 5922355"/>
                <a:gd name="connsiteX1435" fmla="*/ 1506151 w 2421171"/>
                <a:gd name="connsiteY1435" fmla="*/ 2237774 h 5922355"/>
                <a:gd name="connsiteX1436" fmla="*/ 1510366 w 2421171"/>
                <a:gd name="connsiteY1436" fmla="*/ 2238561 h 5922355"/>
                <a:gd name="connsiteX1437" fmla="*/ 1465910 w 2421171"/>
                <a:gd name="connsiteY1437" fmla="*/ 3071462 h 5922355"/>
                <a:gd name="connsiteX1438" fmla="*/ 1472823 w 2421171"/>
                <a:gd name="connsiteY1438" fmla="*/ 3061352 h 5922355"/>
                <a:gd name="connsiteX1439" fmla="*/ 1479399 w 2421171"/>
                <a:gd name="connsiteY1439" fmla="*/ 3069889 h 5922355"/>
                <a:gd name="connsiteX1440" fmla="*/ 1474678 w 2421171"/>
                <a:gd name="connsiteY1440" fmla="*/ 3082639 h 5922355"/>
                <a:gd name="connsiteX1441" fmla="*/ 1465910 w 2421171"/>
                <a:gd name="connsiteY1441" fmla="*/ 3071462 h 5922355"/>
                <a:gd name="connsiteX1442" fmla="*/ 1470575 w 2421171"/>
                <a:gd name="connsiteY1442" fmla="*/ 3097299 h 5922355"/>
                <a:gd name="connsiteX1443" fmla="*/ 1472374 w 2421171"/>
                <a:gd name="connsiteY1443" fmla="*/ 3095782 h 5922355"/>
                <a:gd name="connsiteX1444" fmla="*/ 1475128 w 2421171"/>
                <a:gd name="connsiteY1444" fmla="*/ 3098591 h 5922355"/>
                <a:gd name="connsiteX1445" fmla="*/ 1473329 w 2421171"/>
                <a:gd name="connsiteY1445" fmla="*/ 3100164 h 5922355"/>
                <a:gd name="connsiteX1446" fmla="*/ 1470575 w 2421171"/>
                <a:gd name="connsiteY1446" fmla="*/ 3097299 h 5922355"/>
                <a:gd name="connsiteX1447" fmla="*/ 1476476 w 2421171"/>
                <a:gd name="connsiteY1447" fmla="*/ 2144649 h 5922355"/>
                <a:gd name="connsiteX1448" fmla="*/ 1478612 w 2421171"/>
                <a:gd name="connsiteY1448" fmla="*/ 2148244 h 5922355"/>
                <a:gd name="connsiteX1449" fmla="*/ 1476533 w 2421171"/>
                <a:gd name="connsiteY1449" fmla="*/ 2149311 h 5922355"/>
                <a:gd name="connsiteX1450" fmla="*/ 1474453 w 2421171"/>
                <a:gd name="connsiteY1450" fmla="*/ 2145773 h 5922355"/>
                <a:gd name="connsiteX1451" fmla="*/ 1476476 w 2421171"/>
                <a:gd name="connsiteY1451" fmla="*/ 2144705 h 5922355"/>
                <a:gd name="connsiteX1452" fmla="*/ 1474003 w 2421171"/>
                <a:gd name="connsiteY1452" fmla="*/ 1298998 h 5922355"/>
                <a:gd name="connsiteX1453" fmla="*/ 1471980 w 2421171"/>
                <a:gd name="connsiteY1453" fmla="*/ 1295122 h 5922355"/>
                <a:gd name="connsiteX1454" fmla="*/ 1474116 w 2421171"/>
                <a:gd name="connsiteY1454" fmla="*/ 1294055 h 5922355"/>
                <a:gd name="connsiteX1455" fmla="*/ 1476083 w 2421171"/>
                <a:gd name="connsiteY1455" fmla="*/ 1297987 h 5922355"/>
                <a:gd name="connsiteX1456" fmla="*/ 1474059 w 2421171"/>
                <a:gd name="connsiteY1456" fmla="*/ 1298998 h 5922355"/>
                <a:gd name="connsiteX1457" fmla="*/ 1494742 w 2421171"/>
                <a:gd name="connsiteY1457" fmla="*/ 2685763 h 5922355"/>
                <a:gd name="connsiteX1458" fmla="*/ 1473497 w 2421171"/>
                <a:gd name="connsiteY1458" fmla="*/ 2701939 h 5922355"/>
                <a:gd name="connsiteX1459" fmla="*/ 1494742 w 2421171"/>
                <a:gd name="connsiteY1459" fmla="*/ 2685763 h 5922355"/>
                <a:gd name="connsiteX1460" fmla="*/ 1474172 w 2421171"/>
                <a:gd name="connsiteY1460" fmla="*/ 2803264 h 5922355"/>
                <a:gd name="connsiteX1461" fmla="*/ 1476308 w 2421171"/>
                <a:gd name="connsiteY1461" fmla="*/ 2802141 h 5922355"/>
                <a:gd name="connsiteX1462" fmla="*/ 1478443 w 2421171"/>
                <a:gd name="connsiteY1462" fmla="*/ 2805680 h 5922355"/>
                <a:gd name="connsiteX1463" fmla="*/ 1476420 w 2421171"/>
                <a:gd name="connsiteY1463" fmla="*/ 2806803 h 5922355"/>
                <a:gd name="connsiteX1464" fmla="*/ 1474172 w 2421171"/>
                <a:gd name="connsiteY1464" fmla="*/ 2803208 h 5922355"/>
                <a:gd name="connsiteX1465" fmla="*/ 1466472 w 2421171"/>
                <a:gd name="connsiteY1465" fmla="*/ 977610 h 5922355"/>
                <a:gd name="connsiteX1466" fmla="*/ 1483052 w 2421171"/>
                <a:gd name="connsiteY1466" fmla="*/ 957333 h 5922355"/>
                <a:gd name="connsiteX1467" fmla="*/ 1466472 w 2421171"/>
                <a:gd name="connsiteY1467" fmla="*/ 977610 h 5922355"/>
                <a:gd name="connsiteX1468" fmla="*/ 1486143 w 2421171"/>
                <a:gd name="connsiteY1468" fmla="*/ 1972778 h 5922355"/>
                <a:gd name="connsiteX1469" fmla="*/ 1484120 w 2421171"/>
                <a:gd name="connsiteY1469" fmla="*/ 1992942 h 5922355"/>
                <a:gd name="connsiteX1470" fmla="*/ 1481984 w 2421171"/>
                <a:gd name="connsiteY1470" fmla="*/ 1993560 h 5922355"/>
                <a:gd name="connsiteX1471" fmla="*/ 1480635 w 2421171"/>
                <a:gd name="connsiteY1471" fmla="*/ 1991425 h 5922355"/>
                <a:gd name="connsiteX1472" fmla="*/ 1481310 w 2421171"/>
                <a:gd name="connsiteY1472" fmla="*/ 1972722 h 5922355"/>
                <a:gd name="connsiteX1473" fmla="*/ 1486143 w 2421171"/>
                <a:gd name="connsiteY1473" fmla="*/ 1972722 h 5922355"/>
                <a:gd name="connsiteX1474" fmla="*/ 1498058 w 2421171"/>
                <a:gd name="connsiteY1474" fmla="*/ 2292874 h 5922355"/>
                <a:gd name="connsiteX1475" fmla="*/ 1500418 w 2421171"/>
                <a:gd name="connsiteY1475" fmla="*/ 2297368 h 5922355"/>
                <a:gd name="connsiteX1476" fmla="*/ 1490414 w 2421171"/>
                <a:gd name="connsiteY1476" fmla="*/ 2303771 h 5922355"/>
                <a:gd name="connsiteX1477" fmla="*/ 1485300 w 2421171"/>
                <a:gd name="connsiteY1477" fmla="*/ 2298491 h 5922355"/>
                <a:gd name="connsiteX1478" fmla="*/ 1490414 w 2421171"/>
                <a:gd name="connsiteY1478" fmla="*/ 2303771 h 5922355"/>
                <a:gd name="connsiteX1479" fmla="*/ 1488054 w 2421171"/>
                <a:gd name="connsiteY1479" fmla="*/ 2308264 h 5922355"/>
                <a:gd name="connsiteX1480" fmla="*/ 1479230 w 2421171"/>
                <a:gd name="connsiteY1480" fmla="*/ 2313488 h 5922355"/>
                <a:gd name="connsiteX1481" fmla="*/ 1480579 w 2421171"/>
                <a:gd name="connsiteY1481" fmla="*/ 2304388 h 5922355"/>
                <a:gd name="connsiteX1482" fmla="*/ 1485300 w 2421171"/>
                <a:gd name="connsiteY1482" fmla="*/ 2298435 h 5922355"/>
                <a:gd name="connsiteX1483" fmla="*/ 1498058 w 2421171"/>
                <a:gd name="connsiteY1483" fmla="*/ 2292818 h 5922355"/>
                <a:gd name="connsiteX1484" fmla="*/ 1473216 w 2421171"/>
                <a:gd name="connsiteY1484" fmla="*/ 4495916 h 5922355"/>
                <a:gd name="connsiteX1485" fmla="*/ 1476364 w 2421171"/>
                <a:gd name="connsiteY1485" fmla="*/ 4492433 h 5922355"/>
                <a:gd name="connsiteX1486" fmla="*/ 1479118 w 2421171"/>
                <a:gd name="connsiteY1486" fmla="*/ 4495298 h 5922355"/>
                <a:gd name="connsiteX1487" fmla="*/ 1475858 w 2421171"/>
                <a:gd name="connsiteY1487" fmla="*/ 4498668 h 5922355"/>
                <a:gd name="connsiteX1488" fmla="*/ 1473216 w 2421171"/>
                <a:gd name="connsiteY1488" fmla="*/ 4495916 h 5922355"/>
                <a:gd name="connsiteX1489" fmla="*/ 1472598 w 2421171"/>
                <a:gd name="connsiteY1489" fmla="*/ 3528943 h 5922355"/>
                <a:gd name="connsiteX1490" fmla="*/ 1476195 w 2421171"/>
                <a:gd name="connsiteY1490" fmla="*/ 3516923 h 5922355"/>
                <a:gd name="connsiteX1491" fmla="*/ 1481535 w 2421171"/>
                <a:gd name="connsiteY1491" fmla="*/ 3512430 h 5922355"/>
                <a:gd name="connsiteX1492" fmla="*/ 1483670 w 2421171"/>
                <a:gd name="connsiteY1492" fmla="*/ 3516418 h 5922355"/>
                <a:gd name="connsiteX1493" fmla="*/ 1476982 w 2421171"/>
                <a:gd name="connsiteY1493" fmla="*/ 3529898 h 5922355"/>
                <a:gd name="connsiteX1494" fmla="*/ 1472598 w 2421171"/>
                <a:gd name="connsiteY1494" fmla="*/ 3528943 h 5922355"/>
                <a:gd name="connsiteX1495" fmla="*/ 1467821 w 2421171"/>
                <a:gd name="connsiteY1495" fmla="*/ 4130773 h 5922355"/>
                <a:gd name="connsiteX1496" fmla="*/ 1469620 w 2421171"/>
                <a:gd name="connsiteY1496" fmla="*/ 4129313 h 5922355"/>
                <a:gd name="connsiteX1497" fmla="*/ 1472149 w 2421171"/>
                <a:gd name="connsiteY1497" fmla="*/ 4132795 h 5922355"/>
                <a:gd name="connsiteX1498" fmla="*/ 1470406 w 2421171"/>
                <a:gd name="connsiteY1498" fmla="*/ 4134312 h 5922355"/>
                <a:gd name="connsiteX1499" fmla="*/ 1467821 w 2421171"/>
                <a:gd name="connsiteY1499" fmla="*/ 4130773 h 5922355"/>
                <a:gd name="connsiteX1500" fmla="*/ 1468720 w 2421171"/>
                <a:gd name="connsiteY1500" fmla="*/ 3344547 h 5922355"/>
                <a:gd name="connsiteX1501" fmla="*/ 1478500 w 2421171"/>
                <a:gd name="connsiteY1501" fmla="*/ 3354320 h 5922355"/>
                <a:gd name="connsiteX1502" fmla="*/ 1472149 w 2421171"/>
                <a:gd name="connsiteY1502" fmla="*/ 3364036 h 5922355"/>
                <a:gd name="connsiteX1503" fmla="*/ 1462088 w 2421171"/>
                <a:gd name="connsiteY1503" fmla="*/ 3353702 h 5922355"/>
                <a:gd name="connsiteX1504" fmla="*/ 1468720 w 2421171"/>
                <a:gd name="connsiteY1504" fmla="*/ 3344547 h 5922355"/>
                <a:gd name="connsiteX1505" fmla="*/ 1452534 w 2421171"/>
                <a:gd name="connsiteY1505" fmla="*/ 2674136 h 5922355"/>
                <a:gd name="connsiteX1506" fmla="*/ 1453265 w 2421171"/>
                <a:gd name="connsiteY1506" fmla="*/ 2656893 h 5922355"/>
                <a:gd name="connsiteX1507" fmla="*/ 1462088 w 2421171"/>
                <a:gd name="connsiteY1507" fmla="*/ 2668913 h 5922355"/>
                <a:gd name="connsiteX1508" fmla="*/ 1464618 w 2421171"/>
                <a:gd name="connsiteY1508" fmla="*/ 2679472 h 5922355"/>
                <a:gd name="connsiteX1509" fmla="*/ 1452534 w 2421171"/>
                <a:gd name="connsiteY1509" fmla="*/ 2674192 h 5922355"/>
                <a:gd name="connsiteX1510" fmla="*/ 1451073 w 2421171"/>
                <a:gd name="connsiteY1510" fmla="*/ 3398411 h 5922355"/>
                <a:gd name="connsiteX1511" fmla="*/ 1447701 w 2421171"/>
                <a:gd name="connsiteY1511" fmla="*/ 3395153 h 5922355"/>
                <a:gd name="connsiteX1512" fmla="*/ 1452029 w 2421171"/>
                <a:gd name="connsiteY1512" fmla="*/ 3390098 h 5922355"/>
                <a:gd name="connsiteX1513" fmla="*/ 1455401 w 2421171"/>
                <a:gd name="connsiteY1513" fmla="*/ 3393187 h 5922355"/>
                <a:gd name="connsiteX1514" fmla="*/ 1451073 w 2421171"/>
                <a:gd name="connsiteY1514" fmla="*/ 3398355 h 5922355"/>
                <a:gd name="connsiteX1515" fmla="*/ 1451972 w 2421171"/>
                <a:gd name="connsiteY1515" fmla="*/ 3567024 h 5922355"/>
                <a:gd name="connsiteX1516" fmla="*/ 1448263 w 2421171"/>
                <a:gd name="connsiteY1516" fmla="*/ 3565171 h 5922355"/>
                <a:gd name="connsiteX1517" fmla="*/ 1451129 w 2421171"/>
                <a:gd name="connsiteY1517" fmla="*/ 3562082 h 5922355"/>
                <a:gd name="connsiteX1518" fmla="*/ 1453602 w 2421171"/>
                <a:gd name="connsiteY1518" fmla="*/ 3565564 h 5922355"/>
                <a:gd name="connsiteX1519" fmla="*/ 1451972 w 2421171"/>
                <a:gd name="connsiteY1519" fmla="*/ 3567024 h 5922355"/>
                <a:gd name="connsiteX1520" fmla="*/ 1426962 w 2421171"/>
                <a:gd name="connsiteY1520" fmla="*/ 4611283 h 5922355"/>
                <a:gd name="connsiteX1521" fmla="*/ 1430110 w 2421171"/>
                <a:gd name="connsiteY1521" fmla="*/ 4604543 h 5922355"/>
                <a:gd name="connsiteX1522" fmla="*/ 1434606 w 2421171"/>
                <a:gd name="connsiteY1522" fmla="*/ 4608924 h 5922355"/>
                <a:gd name="connsiteX1523" fmla="*/ 1430054 w 2421171"/>
                <a:gd name="connsiteY1523" fmla="*/ 4614372 h 5922355"/>
                <a:gd name="connsiteX1524" fmla="*/ 1426962 w 2421171"/>
                <a:gd name="connsiteY1524" fmla="*/ 4611283 h 5922355"/>
                <a:gd name="connsiteX1525" fmla="*/ 1428761 w 2421171"/>
                <a:gd name="connsiteY1525" fmla="*/ 1643527 h 5922355"/>
                <a:gd name="connsiteX1526" fmla="*/ 1428367 w 2421171"/>
                <a:gd name="connsiteY1526" fmla="*/ 1650547 h 5922355"/>
                <a:gd name="connsiteX1527" fmla="*/ 1423984 w 2421171"/>
                <a:gd name="connsiteY1527" fmla="*/ 1649199 h 5922355"/>
                <a:gd name="connsiteX1528" fmla="*/ 1419488 w 2421171"/>
                <a:gd name="connsiteY1528" fmla="*/ 1635045 h 5922355"/>
                <a:gd name="connsiteX1529" fmla="*/ 1423253 w 2421171"/>
                <a:gd name="connsiteY1529" fmla="*/ 1632349 h 5922355"/>
                <a:gd name="connsiteX1530" fmla="*/ 1428817 w 2421171"/>
                <a:gd name="connsiteY1530" fmla="*/ 1643470 h 5922355"/>
                <a:gd name="connsiteX1531" fmla="*/ 1424208 w 2421171"/>
                <a:gd name="connsiteY1531" fmla="*/ 1023835 h 5922355"/>
                <a:gd name="connsiteX1532" fmla="*/ 1422016 w 2421171"/>
                <a:gd name="connsiteY1532" fmla="*/ 1020409 h 5922355"/>
                <a:gd name="connsiteX1533" fmla="*/ 1426120 w 2421171"/>
                <a:gd name="connsiteY1533" fmla="*/ 1019286 h 5922355"/>
                <a:gd name="connsiteX1534" fmla="*/ 1427187 w 2421171"/>
                <a:gd name="connsiteY1534" fmla="*/ 1021083 h 5922355"/>
                <a:gd name="connsiteX1535" fmla="*/ 1424208 w 2421171"/>
                <a:gd name="connsiteY1535" fmla="*/ 1023835 h 5922355"/>
                <a:gd name="connsiteX1536" fmla="*/ 1426175 w 2421171"/>
                <a:gd name="connsiteY1536" fmla="*/ 2632741 h 5922355"/>
                <a:gd name="connsiteX1537" fmla="*/ 1431234 w 2421171"/>
                <a:gd name="connsiteY1537" fmla="*/ 2636561 h 5922355"/>
                <a:gd name="connsiteX1538" fmla="*/ 1425557 w 2421171"/>
                <a:gd name="connsiteY1538" fmla="*/ 2646446 h 5922355"/>
                <a:gd name="connsiteX1539" fmla="*/ 1421848 w 2421171"/>
                <a:gd name="connsiteY1539" fmla="*/ 2641559 h 5922355"/>
                <a:gd name="connsiteX1540" fmla="*/ 1426175 w 2421171"/>
                <a:gd name="connsiteY1540" fmla="*/ 2632741 h 5922355"/>
                <a:gd name="connsiteX1541" fmla="*/ 1432695 w 2421171"/>
                <a:gd name="connsiteY1541" fmla="*/ 3053208 h 5922355"/>
                <a:gd name="connsiteX1542" fmla="*/ 1430728 w 2421171"/>
                <a:gd name="connsiteY1542" fmla="*/ 3056859 h 5922355"/>
                <a:gd name="connsiteX1543" fmla="*/ 1428649 w 2421171"/>
                <a:gd name="connsiteY1543" fmla="*/ 3055791 h 5922355"/>
                <a:gd name="connsiteX1544" fmla="*/ 1430672 w 2421171"/>
                <a:gd name="connsiteY1544" fmla="*/ 3052197 h 5922355"/>
                <a:gd name="connsiteX1545" fmla="*/ 1432695 w 2421171"/>
                <a:gd name="connsiteY1545" fmla="*/ 3053208 h 5922355"/>
                <a:gd name="connsiteX1546" fmla="*/ 1421174 w 2421171"/>
                <a:gd name="connsiteY1546" fmla="*/ 3627460 h 5922355"/>
                <a:gd name="connsiteX1547" fmla="*/ 1427469 w 2421171"/>
                <a:gd name="connsiteY1547" fmla="*/ 3624708 h 5922355"/>
                <a:gd name="connsiteX1548" fmla="*/ 1431234 w 2421171"/>
                <a:gd name="connsiteY1548" fmla="*/ 3630942 h 5922355"/>
                <a:gd name="connsiteX1549" fmla="*/ 1424770 w 2421171"/>
                <a:gd name="connsiteY1549" fmla="*/ 3633582 h 5922355"/>
                <a:gd name="connsiteX1550" fmla="*/ 1421174 w 2421171"/>
                <a:gd name="connsiteY1550" fmla="*/ 3627460 h 5922355"/>
                <a:gd name="connsiteX1551" fmla="*/ 1415048 w 2421171"/>
                <a:gd name="connsiteY1551" fmla="*/ 3858026 h 5922355"/>
                <a:gd name="connsiteX1552" fmla="*/ 1417239 w 2421171"/>
                <a:gd name="connsiteY1552" fmla="*/ 3857970 h 5922355"/>
                <a:gd name="connsiteX1553" fmla="*/ 1417014 w 2421171"/>
                <a:gd name="connsiteY1553" fmla="*/ 3862238 h 5922355"/>
                <a:gd name="connsiteX1554" fmla="*/ 1414935 w 2421171"/>
                <a:gd name="connsiteY1554" fmla="*/ 3862182 h 5922355"/>
                <a:gd name="connsiteX1555" fmla="*/ 1415104 w 2421171"/>
                <a:gd name="connsiteY1555" fmla="*/ 3858026 h 5922355"/>
                <a:gd name="connsiteX1556" fmla="*/ 1412350 w 2421171"/>
                <a:gd name="connsiteY1556" fmla="*/ 3060341 h 5922355"/>
                <a:gd name="connsiteX1557" fmla="*/ 1414149 w 2421171"/>
                <a:gd name="connsiteY1557" fmla="*/ 3061689 h 5922355"/>
                <a:gd name="connsiteX1558" fmla="*/ 1411788 w 2421171"/>
                <a:gd name="connsiteY1558" fmla="*/ 3065172 h 5922355"/>
                <a:gd name="connsiteX1559" fmla="*/ 1410045 w 2421171"/>
                <a:gd name="connsiteY1559" fmla="*/ 3063823 h 5922355"/>
                <a:gd name="connsiteX1560" fmla="*/ 1412350 w 2421171"/>
                <a:gd name="connsiteY1560" fmla="*/ 3060341 h 5922355"/>
                <a:gd name="connsiteX1561" fmla="*/ 1411451 w 2421171"/>
                <a:gd name="connsiteY1561" fmla="*/ 1991931 h 5922355"/>
                <a:gd name="connsiteX1562" fmla="*/ 1394084 w 2421171"/>
                <a:gd name="connsiteY1562" fmla="*/ 2010185 h 5922355"/>
                <a:gd name="connsiteX1563" fmla="*/ 1411451 w 2421171"/>
                <a:gd name="connsiteY1563" fmla="*/ 1991931 h 5922355"/>
                <a:gd name="connsiteX1564" fmla="*/ 1403189 w 2421171"/>
                <a:gd name="connsiteY1564" fmla="*/ 1801075 h 5922355"/>
                <a:gd name="connsiteX1565" fmla="*/ 1400941 w 2421171"/>
                <a:gd name="connsiteY1565" fmla="*/ 1797481 h 5922355"/>
                <a:gd name="connsiteX1566" fmla="*/ 1405212 w 2421171"/>
                <a:gd name="connsiteY1566" fmla="*/ 1796301 h 5922355"/>
                <a:gd name="connsiteX1567" fmla="*/ 1406280 w 2421171"/>
                <a:gd name="connsiteY1567" fmla="*/ 1798211 h 5922355"/>
                <a:gd name="connsiteX1568" fmla="*/ 1403189 w 2421171"/>
                <a:gd name="connsiteY1568" fmla="*/ 1801131 h 5922355"/>
                <a:gd name="connsiteX1569" fmla="*/ 1377336 w 2421171"/>
                <a:gd name="connsiteY1569" fmla="*/ 1549952 h 5922355"/>
                <a:gd name="connsiteX1570" fmla="*/ 1382900 w 2421171"/>
                <a:gd name="connsiteY1570" fmla="*/ 1557816 h 5922355"/>
                <a:gd name="connsiteX1571" fmla="*/ 1379247 w 2421171"/>
                <a:gd name="connsiteY1571" fmla="*/ 1563545 h 5922355"/>
                <a:gd name="connsiteX1572" fmla="*/ 1372559 w 2421171"/>
                <a:gd name="connsiteY1572" fmla="*/ 1554333 h 5922355"/>
                <a:gd name="connsiteX1573" fmla="*/ 1377336 w 2421171"/>
                <a:gd name="connsiteY1573" fmla="*/ 1549952 h 5922355"/>
                <a:gd name="connsiteX1574" fmla="*/ 1374470 w 2421171"/>
                <a:gd name="connsiteY1574" fmla="*/ 1038270 h 5922355"/>
                <a:gd name="connsiteX1575" fmla="*/ 1372840 w 2421171"/>
                <a:gd name="connsiteY1575" fmla="*/ 1036192 h 5922355"/>
                <a:gd name="connsiteX1576" fmla="*/ 1375931 w 2421171"/>
                <a:gd name="connsiteY1576" fmla="*/ 1033327 h 5922355"/>
                <a:gd name="connsiteX1577" fmla="*/ 1377280 w 2421171"/>
                <a:gd name="connsiteY1577" fmla="*/ 1035125 h 5922355"/>
                <a:gd name="connsiteX1578" fmla="*/ 1374470 w 2421171"/>
                <a:gd name="connsiteY1578" fmla="*/ 1038270 h 5922355"/>
                <a:gd name="connsiteX1579" fmla="*/ 1344065 w 2421171"/>
                <a:gd name="connsiteY1579" fmla="*/ 2106905 h 5922355"/>
                <a:gd name="connsiteX1580" fmla="*/ 1345920 w 2421171"/>
                <a:gd name="connsiteY1580" fmla="*/ 2105501 h 5922355"/>
                <a:gd name="connsiteX1581" fmla="*/ 1348786 w 2421171"/>
                <a:gd name="connsiteY1581" fmla="*/ 2108421 h 5922355"/>
                <a:gd name="connsiteX1582" fmla="*/ 1346818 w 2421171"/>
                <a:gd name="connsiteY1582" fmla="*/ 2110107 h 5922355"/>
                <a:gd name="connsiteX1583" fmla="*/ 1344065 w 2421171"/>
                <a:gd name="connsiteY1583" fmla="*/ 2106905 h 5922355"/>
                <a:gd name="connsiteX1584" fmla="*/ 1344402 w 2421171"/>
                <a:gd name="connsiteY1584" fmla="*/ 2957892 h 5922355"/>
                <a:gd name="connsiteX1585" fmla="*/ 1350079 w 2421171"/>
                <a:gd name="connsiteY1585" fmla="*/ 2962330 h 5922355"/>
                <a:gd name="connsiteX1586" fmla="*/ 1344571 w 2421171"/>
                <a:gd name="connsiteY1586" fmla="*/ 2966654 h 5922355"/>
                <a:gd name="connsiteX1587" fmla="*/ 1339737 w 2421171"/>
                <a:gd name="connsiteY1587" fmla="*/ 2962049 h 5922355"/>
                <a:gd name="connsiteX1588" fmla="*/ 1344402 w 2421171"/>
                <a:gd name="connsiteY1588" fmla="*/ 2957892 h 5922355"/>
                <a:gd name="connsiteX1589" fmla="*/ 1346762 w 2421171"/>
                <a:gd name="connsiteY1589" fmla="*/ 1973957 h 5922355"/>
                <a:gd name="connsiteX1590" fmla="*/ 1353676 w 2421171"/>
                <a:gd name="connsiteY1590" fmla="*/ 1964690 h 5922355"/>
                <a:gd name="connsiteX1591" fmla="*/ 1361656 w 2421171"/>
                <a:gd name="connsiteY1591" fmla="*/ 1972216 h 5922355"/>
                <a:gd name="connsiteX1592" fmla="*/ 1355024 w 2421171"/>
                <a:gd name="connsiteY1592" fmla="*/ 1982102 h 5922355"/>
                <a:gd name="connsiteX1593" fmla="*/ 1346818 w 2421171"/>
                <a:gd name="connsiteY1593" fmla="*/ 1973957 h 5922355"/>
                <a:gd name="connsiteX1594" fmla="*/ 1355643 w 2421171"/>
                <a:gd name="connsiteY1594" fmla="*/ 2539335 h 5922355"/>
                <a:gd name="connsiteX1595" fmla="*/ 1358958 w 2421171"/>
                <a:gd name="connsiteY1595" fmla="*/ 2550962 h 5922355"/>
                <a:gd name="connsiteX1596" fmla="*/ 1355474 w 2421171"/>
                <a:gd name="connsiteY1596" fmla="*/ 2553377 h 5922355"/>
                <a:gd name="connsiteX1597" fmla="*/ 1350697 w 2421171"/>
                <a:gd name="connsiteY1597" fmla="*/ 2542312 h 5922355"/>
                <a:gd name="connsiteX1598" fmla="*/ 1355643 w 2421171"/>
                <a:gd name="connsiteY1598" fmla="*/ 2539391 h 5922355"/>
                <a:gd name="connsiteX1599" fmla="*/ 1364860 w 2421171"/>
                <a:gd name="connsiteY1599" fmla="*/ 2700423 h 5922355"/>
                <a:gd name="connsiteX1600" fmla="*/ 1358958 w 2421171"/>
                <a:gd name="connsiteY1600" fmla="*/ 2707668 h 5922355"/>
                <a:gd name="connsiteX1601" fmla="*/ 1354294 w 2421171"/>
                <a:gd name="connsiteY1601" fmla="*/ 2703287 h 5922355"/>
                <a:gd name="connsiteX1602" fmla="*/ 1360532 w 2421171"/>
                <a:gd name="connsiteY1602" fmla="*/ 2696098 h 5922355"/>
                <a:gd name="connsiteX1603" fmla="*/ 1364916 w 2421171"/>
                <a:gd name="connsiteY1603" fmla="*/ 2700423 h 5922355"/>
                <a:gd name="connsiteX1604" fmla="*/ 1360083 w 2421171"/>
                <a:gd name="connsiteY1604" fmla="*/ 2748052 h 5922355"/>
                <a:gd name="connsiteX1605" fmla="*/ 1363005 w 2421171"/>
                <a:gd name="connsiteY1605" fmla="*/ 2751029 h 5922355"/>
                <a:gd name="connsiteX1606" fmla="*/ 1361206 w 2421171"/>
                <a:gd name="connsiteY1606" fmla="*/ 2752545 h 5922355"/>
                <a:gd name="connsiteX1607" fmla="*/ 1358284 w 2421171"/>
                <a:gd name="connsiteY1607" fmla="*/ 2749513 h 5922355"/>
                <a:gd name="connsiteX1608" fmla="*/ 1360083 w 2421171"/>
                <a:gd name="connsiteY1608" fmla="*/ 2748108 h 5922355"/>
                <a:gd name="connsiteX1609" fmla="*/ 1373403 w 2421171"/>
                <a:gd name="connsiteY1609" fmla="*/ 3106904 h 5922355"/>
                <a:gd name="connsiteX1610" fmla="*/ 1381777 w 2421171"/>
                <a:gd name="connsiteY1610" fmla="*/ 3111060 h 5922355"/>
                <a:gd name="connsiteX1611" fmla="*/ 1380259 w 2421171"/>
                <a:gd name="connsiteY1611" fmla="*/ 3118362 h 5922355"/>
                <a:gd name="connsiteX1612" fmla="*/ 1332487 w 2421171"/>
                <a:gd name="connsiteY1612" fmla="*/ 3140604 h 5922355"/>
                <a:gd name="connsiteX1613" fmla="*/ 1373458 w 2421171"/>
                <a:gd name="connsiteY1613" fmla="*/ 3106904 h 5922355"/>
                <a:gd name="connsiteX1614" fmla="*/ 1337883 w 2421171"/>
                <a:gd name="connsiteY1614" fmla="*/ 3370496 h 5922355"/>
                <a:gd name="connsiteX1615" fmla="*/ 1339737 w 2421171"/>
                <a:gd name="connsiteY1615" fmla="*/ 3374371 h 5922355"/>
                <a:gd name="connsiteX1616" fmla="*/ 1329621 w 2421171"/>
                <a:gd name="connsiteY1616" fmla="*/ 3380044 h 5922355"/>
                <a:gd name="connsiteX1617" fmla="*/ 1327767 w 2421171"/>
                <a:gd name="connsiteY1617" fmla="*/ 3375832 h 5922355"/>
                <a:gd name="connsiteX1618" fmla="*/ 1337883 w 2421171"/>
                <a:gd name="connsiteY1618" fmla="*/ 3370496 h 5922355"/>
                <a:gd name="connsiteX1619" fmla="*/ 1365703 w 2421171"/>
                <a:gd name="connsiteY1619" fmla="*/ 4587580 h 5922355"/>
                <a:gd name="connsiteX1620" fmla="*/ 1363005 w 2421171"/>
                <a:gd name="connsiteY1620" fmla="*/ 4584266 h 5922355"/>
                <a:gd name="connsiteX1621" fmla="*/ 1367557 w 2421171"/>
                <a:gd name="connsiteY1621" fmla="*/ 4579942 h 5922355"/>
                <a:gd name="connsiteX1622" fmla="*/ 1370255 w 2421171"/>
                <a:gd name="connsiteY1622" fmla="*/ 4583087 h 5922355"/>
                <a:gd name="connsiteX1623" fmla="*/ 1365703 w 2421171"/>
                <a:gd name="connsiteY1623" fmla="*/ 4587580 h 5922355"/>
                <a:gd name="connsiteX1624" fmla="*/ 1370311 w 2421171"/>
                <a:gd name="connsiteY1624" fmla="*/ 4753778 h 5922355"/>
                <a:gd name="connsiteX1625" fmla="*/ 1373796 w 2421171"/>
                <a:gd name="connsiteY1625" fmla="*/ 4755239 h 5922355"/>
                <a:gd name="connsiteX1626" fmla="*/ 1371379 w 2421171"/>
                <a:gd name="connsiteY1626" fmla="*/ 4759171 h 5922355"/>
                <a:gd name="connsiteX1627" fmla="*/ 1367782 w 2421171"/>
                <a:gd name="connsiteY1627" fmla="*/ 4757710 h 5922355"/>
                <a:gd name="connsiteX1628" fmla="*/ 1370311 w 2421171"/>
                <a:gd name="connsiteY1628" fmla="*/ 4753778 h 5922355"/>
                <a:gd name="connsiteX1629" fmla="*/ 1383462 w 2421171"/>
                <a:gd name="connsiteY1629" fmla="*/ 4198511 h 5922355"/>
                <a:gd name="connsiteX1630" fmla="*/ 1387621 w 2421171"/>
                <a:gd name="connsiteY1630" fmla="*/ 4200758 h 5922355"/>
                <a:gd name="connsiteX1631" fmla="*/ 1385598 w 2421171"/>
                <a:gd name="connsiteY1631" fmla="*/ 4203959 h 5922355"/>
                <a:gd name="connsiteX1632" fmla="*/ 1381326 w 2421171"/>
                <a:gd name="connsiteY1632" fmla="*/ 4201825 h 5922355"/>
                <a:gd name="connsiteX1633" fmla="*/ 1383406 w 2421171"/>
                <a:gd name="connsiteY1633" fmla="*/ 4198511 h 5922355"/>
                <a:gd name="connsiteX1634" fmla="*/ 1383856 w 2421171"/>
                <a:gd name="connsiteY1634" fmla="*/ 2356961 h 5922355"/>
                <a:gd name="connsiteX1635" fmla="*/ 1385992 w 2421171"/>
                <a:gd name="connsiteY1635" fmla="*/ 2353085 h 5922355"/>
                <a:gd name="connsiteX1636" fmla="*/ 1390319 w 2421171"/>
                <a:gd name="connsiteY1636" fmla="*/ 2356680 h 5922355"/>
                <a:gd name="connsiteX1637" fmla="*/ 1387003 w 2421171"/>
                <a:gd name="connsiteY1637" fmla="*/ 2359938 h 5922355"/>
                <a:gd name="connsiteX1638" fmla="*/ 1383800 w 2421171"/>
                <a:gd name="connsiteY1638" fmla="*/ 2356961 h 5922355"/>
                <a:gd name="connsiteX1639" fmla="*/ 1400154 w 2421171"/>
                <a:gd name="connsiteY1639" fmla="*/ 3836008 h 5922355"/>
                <a:gd name="connsiteX1640" fmla="*/ 1401840 w 2421171"/>
                <a:gd name="connsiteY1640" fmla="*/ 3858026 h 5922355"/>
                <a:gd name="connsiteX1641" fmla="*/ 1400154 w 2421171"/>
                <a:gd name="connsiteY1641" fmla="*/ 3836008 h 5922355"/>
                <a:gd name="connsiteX1642" fmla="*/ 1398300 w 2421171"/>
                <a:gd name="connsiteY1642" fmla="*/ 3563317 h 5922355"/>
                <a:gd name="connsiteX1643" fmla="*/ 1402065 w 2421171"/>
                <a:gd name="connsiteY1643" fmla="*/ 3565789 h 5922355"/>
                <a:gd name="connsiteX1644" fmla="*/ 1400660 w 2421171"/>
                <a:gd name="connsiteY1644" fmla="*/ 3569496 h 5922355"/>
                <a:gd name="connsiteX1645" fmla="*/ 1396894 w 2421171"/>
                <a:gd name="connsiteY1645" fmla="*/ 3566856 h 5922355"/>
                <a:gd name="connsiteX1646" fmla="*/ 1398300 w 2421171"/>
                <a:gd name="connsiteY1646" fmla="*/ 3563317 h 5922355"/>
                <a:gd name="connsiteX1647" fmla="*/ 1396951 w 2421171"/>
                <a:gd name="connsiteY1647" fmla="*/ 2665711 h 5922355"/>
                <a:gd name="connsiteX1648" fmla="*/ 1400435 w 2421171"/>
                <a:gd name="connsiteY1648" fmla="*/ 2661162 h 5922355"/>
                <a:gd name="connsiteX1649" fmla="*/ 1403470 w 2421171"/>
                <a:gd name="connsiteY1649" fmla="*/ 2664363 h 5922355"/>
                <a:gd name="connsiteX1650" fmla="*/ 1400885 w 2421171"/>
                <a:gd name="connsiteY1650" fmla="*/ 2667902 h 5922355"/>
                <a:gd name="connsiteX1651" fmla="*/ 1396951 w 2421171"/>
                <a:gd name="connsiteY1651" fmla="*/ 2665711 h 5922355"/>
                <a:gd name="connsiteX1652" fmla="*/ 1407629 w 2421171"/>
                <a:gd name="connsiteY1652" fmla="*/ 2288886 h 5922355"/>
                <a:gd name="connsiteX1653" fmla="*/ 1404145 w 2421171"/>
                <a:gd name="connsiteY1653" fmla="*/ 2286078 h 5922355"/>
                <a:gd name="connsiteX1654" fmla="*/ 1407517 w 2421171"/>
                <a:gd name="connsiteY1654" fmla="*/ 2280967 h 5922355"/>
                <a:gd name="connsiteX1655" fmla="*/ 1411001 w 2421171"/>
                <a:gd name="connsiteY1655" fmla="*/ 2283607 h 5922355"/>
                <a:gd name="connsiteX1656" fmla="*/ 1407629 w 2421171"/>
                <a:gd name="connsiteY1656" fmla="*/ 2288886 h 5922355"/>
                <a:gd name="connsiteX1657" fmla="*/ 1406674 w 2421171"/>
                <a:gd name="connsiteY1657" fmla="*/ 2801074 h 5922355"/>
                <a:gd name="connsiteX1658" fmla="*/ 1403639 w 2421171"/>
                <a:gd name="connsiteY1658" fmla="*/ 2804556 h 5922355"/>
                <a:gd name="connsiteX1659" fmla="*/ 1400435 w 2421171"/>
                <a:gd name="connsiteY1659" fmla="*/ 2800961 h 5922355"/>
                <a:gd name="connsiteX1660" fmla="*/ 1403470 w 2421171"/>
                <a:gd name="connsiteY1660" fmla="*/ 2797648 h 5922355"/>
                <a:gd name="connsiteX1661" fmla="*/ 1406617 w 2421171"/>
                <a:gd name="connsiteY1661" fmla="*/ 2801074 h 5922355"/>
                <a:gd name="connsiteX1662" fmla="*/ 1379978 w 2421171"/>
                <a:gd name="connsiteY1662" fmla="*/ 4578256 h 5922355"/>
                <a:gd name="connsiteX1663" fmla="*/ 1406168 w 2421171"/>
                <a:gd name="connsiteY1663" fmla="*/ 4547646 h 5922355"/>
                <a:gd name="connsiteX1664" fmla="*/ 1379978 w 2421171"/>
                <a:gd name="connsiteY1664" fmla="*/ 4578256 h 5922355"/>
                <a:gd name="connsiteX1665" fmla="*/ 1374976 w 2421171"/>
                <a:gd name="connsiteY1665" fmla="*/ 4812192 h 5922355"/>
                <a:gd name="connsiteX1666" fmla="*/ 1365478 w 2421171"/>
                <a:gd name="connsiteY1666" fmla="*/ 4805059 h 5922355"/>
                <a:gd name="connsiteX1667" fmla="*/ 1368681 w 2421171"/>
                <a:gd name="connsiteY1667" fmla="*/ 4802194 h 5922355"/>
                <a:gd name="connsiteX1668" fmla="*/ 1378067 w 2421171"/>
                <a:gd name="connsiteY1668" fmla="*/ 4809328 h 5922355"/>
                <a:gd name="connsiteX1669" fmla="*/ 1374976 w 2421171"/>
                <a:gd name="connsiteY1669" fmla="*/ 4812249 h 5922355"/>
                <a:gd name="connsiteX1670" fmla="*/ 1370817 w 2421171"/>
                <a:gd name="connsiteY1670" fmla="*/ 4901161 h 5922355"/>
                <a:gd name="connsiteX1671" fmla="*/ 1368794 w 2421171"/>
                <a:gd name="connsiteY1671" fmla="*/ 4902172 h 5922355"/>
                <a:gd name="connsiteX1672" fmla="*/ 1366770 w 2421171"/>
                <a:gd name="connsiteY1672" fmla="*/ 4898297 h 5922355"/>
                <a:gd name="connsiteX1673" fmla="*/ 1368906 w 2421171"/>
                <a:gd name="connsiteY1673" fmla="*/ 4897229 h 5922355"/>
                <a:gd name="connsiteX1674" fmla="*/ 1370873 w 2421171"/>
                <a:gd name="connsiteY1674" fmla="*/ 4901161 h 5922355"/>
                <a:gd name="connsiteX1675" fmla="*/ 1360925 w 2421171"/>
                <a:gd name="connsiteY1675" fmla="*/ 5173740 h 5922355"/>
                <a:gd name="connsiteX1676" fmla="*/ 1366265 w 2421171"/>
                <a:gd name="connsiteY1676" fmla="*/ 5170538 h 5922355"/>
                <a:gd name="connsiteX1677" fmla="*/ 1369075 w 2421171"/>
                <a:gd name="connsiteY1677" fmla="*/ 5173796 h 5922355"/>
                <a:gd name="connsiteX1678" fmla="*/ 1363567 w 2421171"/>
                <a:gd name="connsiteY1678" fmla="*/ 5176998 h 5922355"/>
                <a:gd name="connsiteX1679" fmla="*/ 1360981 w 2421171"/>
                <a:gd name="connsiteY1679" fmla="*/ 5173796 h 5922355"/>
                <a:gd name="connsiteX1680" fmla="*/ 1355868 w 2421171"/>
                <a:gd name="connsiteY1680" fmla="*/ 4486760 h 5922355"/>
                <a:gd name="connsiteX1681" fmla="*/ 1356935 w 2421171"/>
                <a:gd name="connsiteY1681" fmla="*/ 4484626 h 5922355"/>
                <a:gd name="connsiteX1682" fmla="*/ 1360420 w 2421171"/>
                <a:gd name="connsiteY1682" fmla="*/ 4486704 h 5922355"/>
                <a:gd name="connsiteX1683" fmla="*/ 1359408 w 2421171"/>
                <a:gd name="connsiteY1683" fmla="*/ 4488838 h 5922355"/>
                <a:gd name="connsiteX1684" fmla="*/ 1355868 w 2421171"/>
                <a:gd name="connsiteY1684" fmla="*/ 4486760 h 5922355"/>
                <a:gd name="connsiteX1685" fmla="*/ 1354406 w 2421171"/>
                <a:gd name="connsiteY1685" fmla="*/ 4231256 h 5922355"/>
                <a:gd name="connsiteX1686" fmla="*/ 1364410 w 2421171"/>
                <a:gd name="connsiteY1686" fmla="*/ 4251364 h 5922355"/>
                <a:gd name="connsiteX1687" fmla="*/ 1354406 w 2421171"/>
                <a:gd name="connsiteY1687" fmla="*/ 4231256 h 5922355"/>
                <a:gd name="connsiteX1688" fmla="*/ 1347100 w 2421171"/>
                <a:gd name="connsiteY1688" fmla="*/ 3884256 h 5922355"/>
                <a:gd name="connsiteX1689" fmla="*/ 1349910 w 2421171"/>
                <a:gd name="connsiteY1689" fmla="*/ 3881279 h 5922355"/>
                <a:gd name="connsiteX1690" fmla="*/ 1357273 w 2421171"/>
                <a:gd name="connsiteY1690" fmla="*/ 3887963 h 5922355"/>
                <a:gd name="connsiteX1691" fmla="*/ 1356036 w 2421171"/>
                <a:gd name="connsiteY1691" fmla="*/ 3891951 h 5922355"/>
                <a:gd name="connsiteX1692" fmla="*/ 1347100 w 2421171"/>
                <a:gd name="connsiteY1692" fmla="*/ 3884256 h 5922355"/>
                <a:gd name="connsiteX1693" fmla="*/ 1341592 w 2421171"/>
                <a:gd name="connsiteY1693" fmla="*/ 3615553 h 5922355"/>
                <a:gd name="connsiteX1694" fmla="*/ 1344795 w 2421171"/>
                <a:gd name="connsiteY1694" fmla="*/ 3612239 h 5922355"/>
                <a:gd name="connsiteX1695" fmla="*/ 1349741 w 2421171"/>
                <a:gd name="connsiteY1695" fmla="*/ 3617125 h 5922355"/>
                <a:gd name="connsiteX1696" fmla="*/ 1345020 w 2421171"/>
                <a:gd name="connsiteY1696" fmla="*/ 3621675 h 5922355"/>
                <a:gd name="connsiteX1697" fmla="*/ 1341592 w 2421171"/>
                <a:gd name="connsiteY1697" fmla="*/ 3615553 h 5922355"/>
                <a:gd name="connsiteX1698" fmla="*/ 1332375 w 2421171"/>
                <a:gd name="connsiteY1698" fmla="*/ 4052364 h 5922355"/>
                <a:gd name="connsiteX1699" fmla="*/ 1334511 w 2421171"/>
                <a:gd name="connsiteY1699" fmla="*/ 4048601 h 5922355"/>
                <a:gd name="connsiteX1700" fmla="*/ 1338613 w 2421171"/>
                <a:gd name="connsiteY1700" fmla="*/ 4050174 h 5922355"/>
                <a:gd name="connsiteX1701" fmla="*/ 1335859 w 2421171"/>
                <a:gd name="connsiteY1701" fmla="*/ 4055285 h 5922355"/>
                <a:gd name="connsiteX1702" fmla="*/ 1332375 w 2421171"/>
                <a:gd name="connsiteY1702" fmla="*/ 4052308 h 5922355"/>
                <a:gd name="connsiteX1703" fmla="*/ 1328834 w 2421171"/>
                <a:gd name="connsiteY1703" fmla="*/ 3688570 h 5922355"/>
                <a:gd name="connsiteX1704" fmla="*/ 1334679 w 2421171"/>
                <a:gd name="connsiteY1704" fmla="*/ 3684975 h 5922355"/>
                <a:gd name="connsiteX1705" fmla="*/ 1342660 w 2421171"/>
                <a:gd name="connsiteY1705" fmla="*/ 3689075 h 5922355"/>
                <a:gd name="connsiteX1706" fmla="*/ 1337152 w 2421171"/>
                <a:gd name="connsiteY1706" fmla="*/ 3692502 h 5922355"/>
                <a:gd name="connsiteX1707" fmla="*/ 1328834 w 2421171"/>
                <a:gd name="connsiteY1707" fmla="*/ 3688570 h 5922355"/>
                <a:gd name="connsiteX1708" fmla="*/ 1322147 w 2421171"/>
                <a:gd name="connsiteY1708" fmla="*/ 4385491 h 5922355"/>
                <a:gd name="connsiteX1709" fmla="*/ 1314109 w 2421171"/>
                <a:gd name="connsiteY1709" fmla="*/ 4374876 h 5922355"/>
                <a:gd name="connsiteX1710" fmla="*/ 1319280 w 2421171"/>
                <a:gd name="connsiteY1710" fmla="*/ 4369708 h 5922355"/>
                <a:gd name="connsiteX1711" fmla="*/ 1328609 w 2421171"/>
                <a:gd name="connsiteY1711" fmla="*/ 4380885 h 5922355"/>
                <a:gd name="connsiteX1712" fmla="*/ 1322147 w 2421171"/>
                <a:gd name="connsiteY1712" fmla="*/ 4385491 h 5922355"/>
                <a:gd name="connsiteX1713" fmla="*/ 1318268 w 2421171"/>
                <a:gd name="connsiteY1713" fmla="*/ 3618923 h 5922355"/>
                <a:gd name="connsiteX1714" fmla="*/ 1318550 w 2421171"/>
                <a:gd name="connsiteY1714" fmla="*/ 3623079 h 5922355"/>
                <a:gd name="connsiteX1715" fmla="*/ 1316358 w 2421171"/>
                <a:gd name="connsiteY1715" fmla="*/ 3623079 h 5922355"/>
                <a:gd name="connsiteX1716" fmla="*/ 1316133 w 2421171"/>
                <a:gd name="connsiteY1716" fmla="*/ 3618866 h 5922355"/>
                <a:gd name="connsiteX1717" fmla="*/ 1318325 w 2421171"/>
                <a:gd name="connsiteY1717" fmla="*/ 3618866 h 5922355"/>
                <a:gd name="connsiteX1718" fmla="*/ 1314784 w 2421171"/>
                <a:gd name="connsiteY1718" fmla="*/ 2657567 h 5922355"/>
                <a:gd name="connsiteX1719" fmla="*/ 1308826 w 2421171"/>
                <a:gd name="connsiteY1719" fmla="*/ 2653074 h 5922355"/>
                <a:gd name="connsiteX1720" fmla="*/ 1311299 w 2421171"/>
                <a:gd name="connsiteY1720" fmla="*/ 2646783 h 5922355"/>
                <a:gd name="connsiteX1721" fmla="*/ 1316526 w 2421171"/>
                <a:gd name="connsiteY1721" fmla="*/ 2651388 h 5922355"/>
                <a:gd name="connsiteX1722" fmla="*/ 1314840 w 2421171"/>
                <a:gd name="connsiteY1722" fmla="*/ 2657567 h 5922355"/>
                <a:gd name="connsiteX1723" fmla="*/ 1316358 w 2421171"/>
                <a:gd name="connsiteY1723" fmla="*/ 5133412 h 5922355"/>
                <a:gd name="connsiteX1724" fmla="*/ 1326417 w 2421171"/>
                <a:gd name="connsiteY1724" fmla="*/ 5139590 h 5922355"/>
                <a:gd name="connsiteX1725" fmla="*/ 1318156 w 2421171"/>
                <a:gd name="connsiteY1725" fmla="*/ 5148071 h 5922355"/>
                <a:gd name="connsiteX1726" fmla="*/ 1310176 w 2421171"/>
                <a:gd name="connsiteY1726" fmla="*/ 5142960 h 5922355"/>
                <a:gd name="connsiteX1727" fmla="*/ 1316358 w 2421171"/>
                <a:gd name="connsiteY1727" fmla="*/ 5133412 h 5922355"/>
                <a:gd name="connsiteX1728" fmla="*/ 1305960 w 2421171"/>
                <a:gd name="connsiteY1728" fmla="*/ 4455475 h 5922355"/>
                <a:gd name="connsiteX1729" fmla="*/ 1307984 w 2421171"/>
                <a:gd name="connsiteY1729" fmla="*/ 4454408 h 5922355"/>
                <a:gd name="connsiteX1730" fmla="*/ 1310119 w 2421171"/>
                <a:gd name="connsiteY1730" fmla="*/ 4457890 h 5922355"/>
                <a:gd name="connsiteX1731" fmla="*/ 1308040 w 2421171"/>
                <a:gd name="connsiteY1731" fmla="*/ 4458958 h 5922355"/>
                <a:gd name="connsiteX1732" fmla="*/ 1306016 w 2421171"/>
                <a:gd name="connsiteY1732" fmla="*/ 4455475 h 5922355"/>
                <a:gd name="connsiteX1733" fmla="*/ 1290898 w 2421171"/>
                <a:gd name="connsiteY1733" fmla="*/ 4426661 h 5922355"/>
                <a:gd name="connsiteX1734" fmla="*/ 1293371 w 2421171"/>
                <a:gd name="connsiteY1734" fmla="*/ 4422786 h 5922355"/>
                <a:gd name="connsiteX1735" fmla="*/ 1296743 w 2421171"/>
                <a:gd name="connsiteY1735" fmla="*/ 4426100 h 5922355"/>
                <a:gd name="connsiteX1736" fmla="*/ 1296631 w 2421171"/>
                <a:gd name="connsiteY1736" fmla="*/ 4438120 h 5922355"/>
                <a:gd name="connsiteX1737" fmla="*/ 1294326 w 2421171"/>
                <a:gd name="connsiteY1737" fmla="*/ 4438344 h 5922355"/>
                <a:gd name="connsiteX1738" fmla="*/ 1290842 w 2421171"/>
                <a:gd name="connsiteY1738" fmla="*/ 4426718 h 5922355"/>
                <a:gd name="connsiteX1739" fmla="*/ 1296069 w 2421171"/>
                <a:gd name="connsiteY1739" fmla="*/ 3055342 h 5922355"/>
                <a:gd name="connsiteX1740" fmla="*/ 1295001 w 2421171"/>
                <a:gd name="connsiteY1740" fmla="*/ 3053208 h 5922355"/>
                <a:gd name="connsiteX1741" fmla="*/ 1298710 w 2421171"/>
                <a:gd name="connsiteY1741" fmla="*/ 3051186 h 5922355"/>
                <a:gd name="connsiteX1742" fmla="*/ 1299721 w 2421171"/>
                <a:gd name="connsiteY1742" fmla="*/ 3053208 h 5922355"/>
                <a:gd name="connsiteX1743" fmla="*/ 1296069 w 2421171"/>
                <a:gd name="connsiteY1743" fmla="*/ 3055342 h 5922355"/>
                <a:gd name="connsiteX1744" fmla="*/ 1283480 w 2421171"/>
                <a:gd name="connsiteY1744" fmla="*/ 3479123 h 5922355"/>
                <a:gd name="connsiteX1745" fmla="*/ 1286065 w 2421171"/>
                <a:gd name="connsiteY1745" fmla="*/ 3475528 h 5922355"/>
                <a:gd name="connsiteX1746" fmla="*/ 1288650 w 2421171"/>
                <a:gd name="connsiteY1746" fmla="*/ 3480527 h 5922355"/>
                <a:gd name="connsiteX1747" fmla="*/ 1285165 w 2421171"/>
                <a:gd name="connsiteY1747" fmla="*/ 3483279 h 5922355"/>
                <a:gd name="connsiteX1748" fmla="*/ 1283535 w 2421171"/>
                <a:gd name="connsiteY1748" fmla="*/ 3479123 h 5922355"/>
                <a:gd name="connsiteX1749" fmla="*/ 1265889 w 2421171"/>
                <a:gd name="connsiteY1749" fmla="*/ 4231032 h 5922355"/>
                <a:gd name="connsiteX1750" fmla="*/ 1262404 w 2421171"/>
                <a:gd name="connsiteY1750" fmla="*/ 4227886 h 5922355"/>
                <a:gd name="connsiteX1751" fmla="*/ 1263528 w 2421171"/>
                <a:gd name="connsiteY1751" fmla="*/ 4223561 h 5922355"/>
                <a:gd name="connsiteX1752" fmla="*/ 1267012 w 2421171"/>
                <a:gd name="connsiteY1752" fmla="*/ 4226651 h 5922355"/>
                <a:gd name="connsiteX1753" fmla="*/ 1265889 w 2421171"/>
                <a:gd name="connsiteY1753" fmla="*/ 4231088 h 5922355"/>
                <a:gd name="connsiteX1754" fmla="*/ 1252793 w 2421171"/>
                <a:gd name="connsiteY1754" fmla="*/ 4866955 h 5922355"/>
                <a:gd name="connsiteX1755" fmla="*/ 1260156 w 2421171"/>
                <a:gd name="connsiteY1755" fmla="*/ 4862181 h 5922355"/>
                <a:gd name="connsiteX1756" fmla="*/ 1265776 w 2421171"/>
                <a:gd name="connsiteY1756" fmla="*/ 4865720 h 5922355"/>
                <a:gd name="connsiteX1757" fmla="*/ 1258526 w 2421171"/>
                <a:gd name="connsiteY1757" fmla="*/ 4868977 h 5922355"/>
                <a:gd name="connsiteX1758" fmla="*/ 1252737 w 2421171"/>
                <a:gd name="connsiteY1758" fmla="*/ 4866955 h 5922355"/>
                <a:gd name="connsiteX1759" fmla="*/ 1260100 w 2421171"/>
                <a:gd name="connsiteY1759" fmla="*/ 4665315 h 5922355"/>
                <a:gd name="connsiteX1760" fmla="*/ 1256221 w 2421171"/>
                <a:gd name="connsiteY1760" fmla="*/ 4665933 h 5922355"/>
                <a:gd name="connsiteX1761" fmla="*/ 1256165 w 2421171"/>
                <a:gd name="connsiteY1761" fmla="*/ 4663406 h 5922355"/>
                <a:gd name="connsiteX1762" fmla="*/ 1260043 w 2421171"/>
                <a:gd name="connsiteY1762" fmla="*/ 4662900 h 5922355"/>
                <a:gd name="connsiteX1763" fmla="*/ 1260043 w 2421171"/>
                <a:gd name="connsiteY1763" fmla="*/ 4665315 h 5922355"/>
                <a:gd name="connsiteX1764" fmla="*/ 1240541 w 2421171"/>
                <a:gd name="connsiteY1764" fmla="*/ 5231199 h 5922355"/>
                <a:gd name="connsiteX1765" fmla="*/ 1248072 w 2421171"/>
                <a:gd name="connsiteY1765" fmla="*/ 5234962 h 5922355"/>
                <a:gd name="connsiteX1766" fmla="*/ 1240373 w 2421171"/>
                <a:gd name="connsiteY1766" fmla="*/ 5244061 h 5922355"/>
                <a:gd name="connsiteX1767" fmla="*/ 1234359 w 2421171"/>
                <a:gd name="connsiteY1767" fmla="*/ 5240635 h 5922355"/>
                <a:gd name="connsiteX1768" fmla="*/ 1240541 w 2421171"/>
                <a:gd name="connsiteY1768" fmla="*/ 5231199 h 5922355"/>
                <a:gd name="connsiteX1769" fmla="*/ 1243520 w 2421171"/>
                <a:gd name="connsiteY1769" fmla="*/ 4427897 h 5922355"/>
                <a:gd name="connsiteX1770" fmla="*/ 1241553 w 2421171"/>
                <a:gd name="connsiteY1770" fmla="*/ 4423966 h 5922355"/>
                <a:gd name="connsiteX1771" fmla="*/ 1243576 w 2421171"/>
                <a:gd name="connsiteY1771" fmla="*/ 4422955 h 5922355"/>
                <a:gd name="connsiteX1772" fmla="*/ 1245599 w 2421171"/>
                <a:gd name="connsiteY1772" fmla="*/ 4426830 h 5922355"/>
                <a:gd name="connsiteX1773" fmla="*/ 1243464 w 2421171"/>
                <a:gd name="connsiteY1773" fmla="*/ 4427897 h 5922355"/>
                <a:gd name="connsiteX1774" fmla="*/ 1220871 w 2421171"/>
                <a:gd name="connsiteY1774" fmla="*/ 4258890 h 5922355"/>
                <a:gd name="connsiteX1775" fmla="*/ 1241721 w 2421171"/>
                <a:gd name="connsiteY1775" fmla="*/ 4306127 h 5922355"/>
                <a:gd name="connsiteX1776" fmla="*/ 1237113 w 2421171"/>
                <a:gd name="connsiteY1776" fmla="*/ 4314664 h 5922355"/>
                <a:gd name="connsiteX1777" fmla="*/ 1229919 w 2421171"/>
                <a:gd name="connsiteY1777" fmla="*/ 4308935 h 5922355"/>
                <a:gd name="connsiteX1778" fmla="*/ 1220815 w 2421171"/>
                <a:gd name="connsiteY1778" fmla="*/ 4258834 h 5922355"/>
                <a:gd name="connsiteX1779" fmla="*/ 1203560 w 2421171"/>
                <a:gd name="connsiteY1779" fmla="*/ 4837636 h 5922355"/>
                <a:gd name="connsiteX1780" fmla="*/ 1217948 w 2421171"/>
                <a:gd name="connsiteY1780" fmla="*/ 4851846 h 5922355"/>
                <a:gd name="connsiteX1781" fmla="*/ 1203560 w 2421171"/>
                <a:gd name="connsiteY1781" fmla="*/ 4837636 h 5922355"/>
                <a:gd name="connsiteX1782" fmla="*/ 1214857 w 2421171"/>
                <a:gd name="connsiteY1782" fmla="*/ 3971427 h 5922355"/>
                <a:gd name="connsiteX1783" fmla="*/ 1212497 w 2421171"/>
                <a:gd name="connsiteY1783" fmla="*/ 3961879 h 5922355"/>
                <a:gd name="connsiteX1784" fmla="*/ 1216262 w 2421171"/>
                <a:gd name="connsiteY1784" fmla="*/ 3961261 h 5922355"/>
                <a:gd name="connsiteX1785" fmla="*/ 1218398 w 2421171"/>
                <a:gd name="connsiteY1785" fmla="*/ 3968788 h 5922355"/>
                <a:gd name="connsiteX1786" fmla="*/ 1214913 w 2421171"/>
                <a:gd name="connsiteY1786" fmla="*/ 3971371 h 5922355"/>
                <a:gd name="connsiteX1787" fmla="*/ 1201031 w 2421171"/>
                <a:gd name="connsiteY1787" fmla="*/ 3608195 h 5922355"/>
                <a:gd name="connsiteX1788" fmla="*/ 1225198 w 2421171"/>
                <a:gd name="connsiteY1788" fmla="*/ 3625270 h 5922355"/>
                <a:gd name="connsiteX1789" fmla="*/ 1225704 w 2421171"/>
                <a:gd name="connsiteY1789" fmla="*/ 3639367 h 5922355"/>
                <a:gd name="connsiteX1790" fmla="*/ 1218061 w 2421171"/>
                <a:gd name="connsiteY1790" fmla="*/ 3640715 h 5922355"/>
                <a:gd name="connsiteX1791" fmla="*/ 1201031 w 2421171"/>
                <a:gd name="connsiteY1791" fmla="*/ 3608195 h 5922355"/>
                <a:gd name="connsiteX1792" fmla="*/ 1243408 w 2421171"/>
                <a:gd name="connsiteY1792" fmla="*/ 3857239 h 5922355"/>
                <a:gd name="connsiteX1793" fmla="*/ 1235764 w 2421171"/>
                <a:gd name="connsiteY1793" fmla="*/ 3866002 h 5922355"/>
                <a:gd name="connsiteX1794" fmla="*/ 1230987 w 2421171"/>
                <a:gd name="connsiteY1794" fmla="*/ 3860890 h 5922355"/>
                <a:gd name="connsiteX1795" fmla="*/ 1238518 w 2421171"/>
                <a:gd name="connsiteY1795" fmla="*/ 3851848 h 5922355"/>
                <a:gd name="connsiteX1796" fmla="*/ 1243408 w 2421171"/>
                <a:gd name="connsiteY1796" fmla="*/ 3857239 h 5922355"/>
                <a:gd name="connsiteX1797" fmla="*/ 1240035 w 2421171"/>
                <a:gd name="connsiteY1797" fmla="*/ 3125776 h 5922355"/>
                <a:gd name="connsiteX1798" fmla="*/ 1237731 w 2421171"/>
                <a:gd name="connsiteY1798" fmla="*/ 3119822 h 5922355"/>
                <a:gd name="connsiteX1799" fmla="*/ 1250039 w 2421171"/>
                <a:gd name="connsiteY1799" fmla="*/ 3112240 h 5922355"/>
                <a:gd name="connsiteX1800" fmla="*/ 1254086 w 2421171"/>
                <a:gd name="connsiteY1800" fmla="*/ 3117631 h 5922355"/>
                <a:gd name="connsiteX1801" fmla="*/ 1240035 w 2421171"/>
                <a:gd name="connsiteY1801" fmla="*/ 3125776 h 5922355"/>
                <a:gd name="connsiteX1802" fmla="*/ 1215756 w 2421171"/>
                <a:gd name="connsiteY1802" fmla="*/ 3360498 h 5922355"/>
                <a:gd name="connsiteX1803" fmla="*/ 1237281 w 2421171"/>
                <a:gd name="connsiteY1803" fmla="*/ 3415879 h 5922355"/>
                <a:gd name="connsiteX1804" fmla="*/ 1215756 w 2421171"/>
                <a:gd name="connsiteY1804" fmla="*/ 3360498 h 5922355"/>
                <a:gd name="connsiteX1805" fmla="*/ 1202886 w 2421171"/>
                <a:gd name="connsiteY1805" fmla="*/ 1408861 h 5922355"/>
                <a:gd name="connsiteX1806" fmla="*/ 1205808 w 2421171"/>
                <a:gd name="connsiteY1806" fmla="*/ 1403019 h 5922355"/>
                <a:gd name="connsiteX1807" fmla="*/ 1209180 w 2421171"/>
                <a:gd name="connsiteY1807" fmla="*/ 1405884 h 5922355"/>
                <a:gd name="connsiteX1808" fmla="*/ 1206258 w 2421171"/>
                <a:gd name="connsiteY1808" fmla="*/ 1411950 h 5922355"/>
                <a:gd name="connsiteX1809" fmla="*/ 1202830 w 2421171"/>
                <a:gd name="connsiteY1809" fmla="*/ 1408917 h 5922355"/>
                <a:gd name="connsiteX1810" fmla="*/ 1209180 w 2421171"/>
                <a:gd name="connsiteY1810" fmla="*/ 1567589 h 5922355"/>
                <a:gd name="connsiteX1811" fmla="*/ 1210192 w 2421171"/>
                <a:gd name="connsiteY1811" fmla="*/ 1569611 h 5922355"/>
                <a:gd name="connsiteX1812" fmla="*/ 1206539 w 2421171"/>
                <a:gd name="connsiteY1812" fmla="*/ 1571745 h 5922355"/>
                <a:gd name="connsiteX1813" fmla="*/ 1205472 w 2421171"/>
                <a:gd name="connsiteY1813" fmla="*/ 1569611 h 5922355"/>
                <a:gd name="connsiteX1814" fmla="*/ 1209180 w 2421171"/>
                <a:gd name="connsiteY1814" fmla="*/ 1567589 h 5922355"/>
                <a:gd name="connsiteX1815" fmla="*/ 1205640 w 2421171"/>
                <a:gd name="connsiteY1815" fmla="*/ 1058883 h 5922355"/>
                <a:gd name="connsiteX1816" fmla="*/ 1207775 w 2421171"/>
                <a:gd name="connsiteY1816" fmla="*/ 1057760 h 5922355"/>
                <a:gd name="connsiteX1817" fmla="*/ 1209911 w 2421171"/>
                <a:gd name="connsiteY1817" fmla="*/ 1061355 h 5922355"/>
                <a:gd name="connsiteX1818" fmla="*/ 1207832 w 2421171"/>
                <a:gd name="connsiteY1818" fmla="*/ 1062478 h 5922355"/>
                <a:gd name="connsiteX1819" fmla="*/ 1205583 w 2421171"/>
                <a:gd name="connsiteY1819" fmla="*/ 1058883 h 5922355"/>
                <a:gd name="connsiteX1820" fmla="*/ 1211597 w 2421171"/>
                <a:gd name="connsiteY1820" fmla="*/ 1977664 h 5922355"/>
                <a:gd name="connsiteX1821" fmla="*/ 1215194 w 2421171"/>
                <a:gd name="connsiteY1821" fmla="*/ 1983955 h 5922355"/>
                <a:gd name="connsiteX1822" fmla="*/ 1208844 w 2421171"/>
                <a:gd name="connsiteY1822" fmla="*/ 1985472 h 5922355"/>
                <a:gd name="connsiteX1823" fmla="*/ 1205415 w 2421171"/>
                <a:gd name="connsiteY1823" fmla="*/ 1979181 h 5922355"/>
                <a:gd name="connsiteX1824" fmla="*/ 1211597 w 2421171"/>
                <a:gd name="connsiteY1824" fmla="*/ 1977608 h 5922355"/>
                <a:gd name="connsiteX1825" fmla="*/ 1208900 w 2421171"/>
                <a:gd name="connsiteY1825" fmla="*/ 2220082 h 5922355"/>
                <a:gd name="connsiteX1826" fmla="*/ 1212497 w 2421171"/>
                <a:gd name="connsiteY1826" fmla="*/ 2224856 h 5922355"/>
                <a:gd name="connsiteX1827" fmla="*/ 1208900 w 2421171"/>
                <a:gd name="connsiteY1827" fmla="*/ 2226934 h 5922355"/>
                <a:gd name="connsiteX1828" fmla="*/ 1205977 w 2421171"/>
                <a:gd name="connsiteY1828" fmla="*/ 2223395 h 5922355"/>
                <a:gd name="connsiteX1829" fmla="*/ 1208900 w 2421171"/>
                <a:gd name="connsiteY1829" fmla="*/ 2220082 h 5922355"/>
                <a:gd name="connsiteX1830" fmla="*/ 1217218 w 2421171"/>
                <a:gd name="connsiteY1830" fmla="*/ 2022935 h 5922355"/>
                <a:gd name="connsiteX1831" fmla="*/ 1212441 w 2421171"/>
                <a:gd name="connsiteY1831" fmla="*/ 2027653 h 5922355"/>
                <a:gd name="connsiteX1832" fmla="*/ 1209405 w 2421171"/>
                <a:gd name="connsiteY1832" fmla="*/ 2024115 h 5922355"/>
                <a:gd name="connsiteX1833" fmla="*/ 1214126 w 2421171"/>
                <a:gd name="connsiteY1833" fmla="*/ 2019565 h 5922355"/>
                <a:gd name="connsiteX1834" fmla="*/ 1217161 w 2421171"/>
                <a:gd name="connsiteY1834" fmla="*/ 2022935 h 5922355"/>
                <a:gd name="connsiteX1835" fmla="*/ 1222613 w 2421171"/>
                <a:gd name="connsiteY1835" fmla="*/ 3071350 h 5922355"/>
                <a:gd name="connsiteX1836" fmla="*/ 1221995 w 2421171"/>
                <a:gd name="connsiteY1836" fmla="*/ 3075001 h 5922355"/>
                <a:gd name="connsiteX1837" fmla="*/ 1203954 w 2421171"/>
                <a:gd name="connsiteY1837" fmla="*/ 3067306 h 5922355"/>
                <a:gd name="connsiteX1838" fmla="*/ 1208562 w 2421171"/>
                <a:gd name="connsiteY1838" fmla="*/ 3059162 h 5922355"/>
                <a:gd name="connsiteX1839" fmla="*/ 1222613 w 2421171"/>
                <a:gd name="connsiteY1839" fmla="*/ 3071294 h 5922355"/>
                <a:gd name="connsiteX1840" fmla="*/ 1208731 w 2421171"/>
                <a:gd name="connsiteY1840" fmla="*/ 3488727 h 5922355"/>
                <a:gd name="connsiteX1841" fmla="*/ 1215363 w 2421171"/>
                <a:gd name="connsiteY1841" fmla="*/ 3498781 h 5922355"/>
                <a:gd name="connsiteX1842" fmla="*/ 1210923 w 2421171"/>
                <a:gd name="connsiteY1842" fmla="*/ 3500298 h 5922355"/>
                <a:gd name="connsiteX1843" fmla="*/ 1204965 w 2421171"/>
                <a:gd name="connsiteY1843" fmla="*/ 3490749 h 5922355"/>
                <a:gd name="connsiteX1844" fmla="*/ 1208731 w 2421171"/>
                <a:gd name="connsiteY1844" fmla="*/ 3488784 h 5922355"/>
                <a:gd name="connsiteX1845" fmla="*/ 1228514 w 2421171"/>
                <a:gd name="connsiteY1845" fmla="*/ 2922900 h 5922355"/>
                <a:gd name="connsiteX1846" fmla="*/ 1232504 w 2421171"/>
                <a:gd name="connsiteY1846" fmla="*/ 2925372 h 5922355"/>
                <a:gd name="connsiteX1847" fmla="*/ 1222950 w 2421171"/>
                <a:gd name="connsiteY1847" fmla="*/ 2941548 h 5922355"/>
                <a:gd name="connsiteX1848" fmla="*/ 1218454 w 2421171"/>
                <a:gd name="connsiteY1848" fmla="*/ 2942446 h 5922355"/>
                <a:gd name="connsiteX1849" fmla="*/ 1228514 w 2421171"/>
                <a:gd name="connsiteY1849" fmla="*/ 2922900 h 5922355"/>
                <a:gd name="connsiteX1850" fmla="*/ 1229750 w 2421171"/>
                <a:gd name="connsiteY1850" fmla="*/ 1793661 h 5922355"/>
                <a:gd name="connsiteX1851" fmla="*/ 1232842 w 2421171"/>
                <a:gd name="connsiteY1851" fmla="*/ 1799615 h 5922355"/>
                <a:gd name="connsiteX1852" fmla="*/ 1227502 w 2421171"/>
                <a:gd name="connsiteY1852" fmla="*/ 1804220 h 5922355"/>
                <a:gd name="connsiteX1853" fmla="*/ 1224412 w 2421171"/>
                <a:gd name="connsiteY1853" fmla="*/ 1798098 h 5922355"/>
                <a:gd name="connsiteX1854" fmla="*/ 1229750 w 2421171"/>
                <a:gd name="connsiteY1854" fmla="*/ 1793661 h 5922355"/>
                <a:gd name="connsiteX1855" fmla="*/ 1226210 w 2421171"/>
                <a:gd name="connsiteY1855" fmla="*/ 1629148 h 5922355"/>
                <a:gd name="connsiteX1856" fmla="*/ 1224412 w 2421171"/>
                <a:gd name="connsiteY1856" fmla="*/ 1627744 h 5922355"/>
                <a:gd name="connsiteX1857" fmla="*/ 1226828 w 2421171"/>
                <a:gd name="connsiteY1857" fmla="*/ 1624149 h 5922355"/>
                <a:gd name="connsiteX1858" fmla="*/ 1228683 w 2421171"/>
                <a:gd name="connsiteY1858" fmla="*/ 1625553 h 5922355"/>
                <a:gd name="connsiteX1859" fmla="*/ 1226210 w 2421171"/>
                <a:gd name="connsiteY1859" fmla="*/ 1629148 h 5922355"/>
                <a:gd name="connsiteX1860" fmla="*/ 1233629 w 2421171"/>
                <a:gd name="connsiteY1860" fmla="*/ 2440987 h 5922355"/>
                <a:gd name="connsiteX1861" fmla="*/ 1236551 w 2421171"/>
                <a:gd name="connsiteY1861" fmla="*/ 2444525 h 5922355"/>
                <a:gd name="connsiteX1862" fmla="*/ 1232336 w 2421171"/>
                <a:gd name="connsiteY1862" fmla="*/ 2446210 h 5922355"/>
                <a:gd name="connsiteX1863" fmla="*/ 1229301 w 2421171"/>
                <a:gd name="connsiteY1863" fmla="*/ 2442896 h 5922355"/>
                <a:gd name="connsiteX1864" fmla="*/ 1233572 w 2421171"/>
                <a:gd name="connsiteY1864" fmla="*/ 2441043 h 5922355"/>
                <a:gd name="connsiteX1865" fmla="*/ 1173380 w 2421171"/>
                <a:gd name="connsiteY1865" fmla="*/ 1883023 h 5922355"/>
                <a:gd name="connsiteX1866" fmla="*/ 1171076 w 2421171"/>
                <a:gd name="connsiteY1866" fmla="*/ 1879484 h 5922355"/>
                <a:gd name="connsiteX1867" fmla="*/ 1181192 w 2421171"/>
                <a:gd name="connsiteY1867" fmla="*/ 1873250 h 5922355"/>
                <a:gd name="connsiteX1868" fmla="*/ 1183497 w 2421171"/>
                <a:gd name="connsiteY1868" fmla="*/ 1876845 h 5922355"/>
                <a:gd name="connsiteX1869" fmla="*/ 1173324 w 2421171"/>
                <a:gd name="connsiteY1869" fmla="*/ 1883023 h 5922355"/>
                <a:gd name="connsiteX1870" fmla="*/ 1175010 w 2421171"/>
                <a:gd name="connsiteY1870" fmla="*/ 1966712 h 5922355"/>
                <a:gd name="connsiteX1871" fmla="*/ 1171807 w 2421171"/>
                <a:gd name="connsiteY1871" fmla="*/ 1963904 h 5922355"/>
                <a:gd name="connsiteX1872" fmla="*/ 1174841 w 2421171"/>
                <a:gd name="connsiteY1872" fmla="*/ 1958399 h 5922355"/>
                <a:gd name="connsiteX1873" fmla="*/ 1177989 w 2421171"/>
                <a:gd name="connsiteY1873" fmla="*/ 1961039 h 5922355"/>
                <a:gd name="connsiteX1874" fmla="*/ 1175010 w 2421171"/>
                <a:gd name="connsiteY1874" fmla="*/ 1966712 h 5922355"/>
                <a:gd name="connsiteX1875" fmla="*/ 1171694 w 2421171"/>
                <a:gd name="connsiteY1875" fmla="*/ 3369766 h 5922355"/>
                <a:gd name="connsiteX1876" fmla="*/ 1173436 w 2421171"/>
                <a:gd name="connsiteY1876" fmla="*/ 3373809 h 5922355"/>
                <a:gd name="connsiteX1877" fmla="*/ 1169671 w 2421171"/>
                <a:gd name="connsiteY1877" fmla="*/ 3376337 h 5922355"/>
                <a:gd name="connsiteX1878" fmla="*/ 1166692 w 2421171"/>
                <a:gd name="connsiteY1878" fmla="*/ 3372911 h 5922355"/>
                <a:gd name="connsiteX1879" fmla="*/ 1171638 w 2421171"/>
                <a:gd name="connsiteY1879" fmla="*/ 3369766 h 5922355"/>
                <a:gd name="connsiteX1880" fmla="*/ 1173099 w 2421171"/>
                <a:gd name="connsiteY1880" fmla="*/ 2743109 h 5922355"/>
                <a:gd name="connsiteX1881" fmla="*/ 1171638 w 2421171"/>
                <a:gd name="connsiteY1881" fmla="*/ 2741256 h 5922355"/>
                <a:gd name="connsiteX1882" fmla="*/ 1174561 w 2421171"/>
                <a:gd name="connsiteY1882" fmla="*/ 2738223 h 5922355"/>
                <a:gd name="connsiteX1883" fmla="*/ 1175966 w 2421171"/>
                <a:gd name="connsiteY1883" fmla="*/ 2740077 h 5922355"/>
                <a:gd name="connsiteX1884" fmla="*/ 1173099 w 2421171"/>
                <a:gd name="connsiteY1884" fmla="*/ 2743109 h 5922355"/>
                <a:gd name="connsiteX1885" fmla="*/ 1166580 w 2421171"/>
                <a:gd name="connsiteY1885" fmla="*/ 5024672 h 5922355"/>
                <a:gd name="connsiteX1886" fmla="*/ 1168490 w 2421171"/>
                <a:gd name="connsiteY1886" fmla="*/ 5020797 h 5922355"/>
                <a:gd name="connsiteX1887" fmla="*/ 1170514 w 2421171"/>
                <a:gd name="connsiteY1887" fmla="*/ 5021695 h 5922355"/>
                <a:gd name="connsiteX1888" fmla="*/ 1168659 w 2421171"/>
                <a:gd name="connsiteY1888" fmla="*/ 5025627 h 5922355"/>
                <a:gd name="connsiteX1889" fmla="*/ 1166523 w 2421171"/>
                <a:gd name="connsiteY1889" fmla="*/ 5024672 h 5922355"/>
                <a:gd name="connsiteX1890" fmla="*/ 1160173 w 2421171"/>
                <a:gd name="connsiteY1890" fmla="*/ 4983109 h 5922355"/>
                <a:gd name="connsiteX1891" fmla="*/ 1167479 w 2421171"/>
                <a:gd name="connsiteY1891" fmla="*/ 4978335 h 5922355"/>
                <a:gd name="connsiteX1892" fmla="*/ 1173267 w 2421171"/>
                <a:gd name="connsiteY1892" fmla="*/ 4987714 h 5922355"/>
                <a:gd name="connsiteX1893" fmla="*/ 1165231 w 2421171"/>
                <a:gd name="connsiteY1893" fmla="*/ 4993219 h 5922355"/>
                <a:gd name="connsiteX1894" fmla="*/ 1160173 w 2421171"/>
                <a:gd name="connsiteY1894" fmla="*/ 4983109 h 5922355"/>
                <a:gd name="connsiteX1895" fmla="*/ 1156351 w 2421171"/>
                <a:gd name="connsiteY1895" fmla="*/ 4623696 h 5922355"/>
                <a:gd name="connsiteX1896" fmla="*/ 1159555 w 2421171"/>
                <a:gd name="connsiteY1896" fmla="*/ 4627347 h 5922355"/>
                <a:gd name="connsiteX1897" fmla="*/ 1156857 w 2421171"/>
                <a:gd name="connsiteY1897" fmla="*/ 4630997 h 5922355"/>
                <a:gd name="connsiteX1898" fmla="*/ 1152866 w 2421171"/>
                <a:gd name="connsiteY1898" fmla="*/ 4628301 h 5922355"/>
                <a:gd name="connsiteX1899" fmla="*/ 1156351 w 2421171"/>
                <a:gd name="connsiteY1899" fmla="*/ 4623639 h 5922355"/>
                <a:gd name="connsiteX1900" fmla="*/ 1136793 w 2421171"/>
                <a:gd name="connsiteY1900" fmla="*/ 4234402 h 5922355"/>
                <a:gd name="connsiteX1901" fmla="*/ 1148033 w 2421171"/>
                <a:gd name="connsiteY1901" fmla="*/ 4237772 h 5922355"/>
                <a:gd name="connsiteX1902" fmla="*/ 1153878 w 2421171"/>
                <a:gd name="connsiteY1902" fmla="*/ 4248050 h 5922355"/>
                <a:gd name="connsiteX1903" fmla="*/ 1141738 w 2421171"/>
                <a:gd name="connsiteY1903" fmla="*/ 4244905 h 5922355"/>
                <a:gd name="connsiteX1904" fmla="*/ 1136793 w 2421171"/>
                <a:gd name="connsiteY1904" fmla="*/ 4234402 h 5922355"/>
                <a:gd name="connsiteX1905" fmla="*/ 1096721 w 2421171"/>
                <a:gd name="connsiteY1905" fmla="*/ 2836852 h 5922355"/>
                <a:gd name="connsiteX1906" fmla="*/ 1067440 w 2421171"/>
                <a:gd name="connsiteY1906" fmla="*/ 2808376 h 5922355"/>
                <a:gd name="connsiteX1907" fmla="*/ 1096721 w 2421171"/>
                <a:gd name="connsiteY1907" fmla="*/ 2836852 h 5922355"/>
                <a:gd name="connsiteX1908" fmla="*/ 1086043 w 2421171"/>
                <a:gd name="connsiteY1908" fmla="*/ 2437168 h 5922355"/>
                <a:gd name="connsiteX1909" fmla="*/ 1081715 w 2421171"/>
                <a:gd name="connsiteY1909" fmla="*/ 2438796 h 5922355"/>
                <a:gd name="connsiteX1910" fmla="*/ 1078062 w 2421171"/>
                <a:gd name="connsiteY1910" fmla="*/ 2432337 h 5922355"/>
                <a:gd name="connsiteX1911" fmla="*/ 1083907 w 2421171"/>
                <a:gd name="connsiteY1911" fmla="*/ 2430259 h 5922355"/>
                <a:gd name="connsiteX1912" fmla="*/ 1086043 w 2421171"/>
                <a:gd name="connsiteY1912" fmla="*/ 2437111 h 5922355"/>
                <a:gd name="connsiteX1913" fmla="*/ 1058841 w 2421171"/>
                <a:gd name="connsiteY1913" fmla="*/ 2713790 h 5922355"/>
                <a:gd name="connsiteX1914" fmla="*/ 1071318 w 2421171"/>
                <a:gd name="connsiteY1914" fmla="*/ 2747041 h 5922355"/>
                <a:gd name="connsiteX1915" fmla="*/ 1058841 w 2421171"/>
                <a:gd name="connsiteY1915" fmla="*/ 2713790 h 5922355"/>
                <a:gd name="connsiteX1916" fmla="*/ 1061426 w 2421171"/>
                <a:gd name="connsiteY1916" fmla="*/ 2992997 h 5922355"/>
                <a:gd name="connsiteX1917" fmla="*/ 1065248 w 2421171"/>
                <a:gd name="connsiteY1917" fmla="*/ 2994850 h 5922355"/>
                <a:gd name="connsiteX1918" fmla="*/ 1063562 w 2421171"/>
                <a:gd name="connsiteY1918" fmla="*/ 2999119 h 5922355"/>
                <a:gd name="connsiteX1919" fmla="*/ 1058504 w 2421171"/>
                <a:gd name="connsiteY1919" fmla="*/ 2996367 h 5922355"/>
                <a:gd name="connsiteX1920" fmla="*/ 1061426 w 2421171"/>
                <a:gd name="connsiteY1920" fmla="*/ 2992997 h 5922355"/>
                <a:gd name="connsiteX1921" fmla="*/ 1085649 w 2421171"/>
                <a:gd name="connsiteY1921" fmla="*/ 3307139 h 5922355"/>
                <a:gd name="connsiteX1922" fmla="*/ 1080985 w 2421171"/>
                <a:gd name="connsiteY1922" fmla="*/ 3313149 h 5922355"/>
                <a:gd name="connsiteX1923" fmla="*/ 1074914 w 2421171"/>
                <a:gd name="connsiteY1923" fmla="*/ 3310060 h 5922355"/>
                <a:gd name="connsiteX1924" fmla="*/ 1080647 w 2421171"/>
                <a:gd name="connsiteY1924" fmla="*/ 3303713 h 5922355"/>
                <a:gd name="connsiteX1925" fmla="*/ 1085649 w 2421171"/>
                <a:gd name="connsiteY1925" fmla="*/ 3307195 h 5922355"/>
                <a:gd name="connsiteX1926" fmla="*/ 1083851 w 2421171"/>
                <a:gd name="connsiteY1926" fmla="*/ 3149703 h 5922355"/>
                <a:gd name="connsiteX1927" fmla="*/ 1085256 w 2421171"/>
                <a:gd name="connsiteY1927" fmla="*/ 3145940 h 5922355"/>
                <a:gd name="connsiteX1928" fmla="*/ 1087335 w 2421171"/>
                <a:gd name="connsiteY1928" fmla="*/ 3146895 h 5922355"/>
                <a:gd name="connsiteX1929" fmla="*/ 1085987 w 2421171"/>
                <a:gd name="connsiteY1929" fmla="*/ 3150770 h 5922355"/>
                <a:gd name="connsiteX1930" fmla="*/ 1083907 w 2421171"/>
                <a:gd name="connsiteY1930" fmla="*/ 3149703 h 5922355"/>
                <a:gd name="connsiteX1931" fmla="*/ 1079242 w 2421171"/>
                <a:gd name="connsiteY1931" fmla="*/ 4413968 h 5922355"/>
                <a:gd name="connsiteX1932" fmla="*/ 1076938 w 2421171"/>
                <a:gd name="connsiteY1932" fmla="*/ 4413968 h 5922355"/>
                <a:gd name="connsiteX1933" fmla="*/ 1076488 w 2421171"/>
                <a:gd name="connsiteY1933" fmla="*/ 4409980 h 5922355"/>
                <a:gd name="connsiteX1934" fmla="*/ 1078793 w 2421171"/>
                <a:gd name="connsiteY1934" fmla="*/ 4409980 h 5922355"/>
                <a:gd name="connsiteX1935" fmla="*/ 1079242 w 2421171"/>
                <a:gd name="connsiteY1935" fmla="*/ 4413912 h 5922355"/>
                <a:gd name="connsiteX1936" fmla="*/ 1073285 w 2421171"/>
                <a:gd name="connsiteY1936" fmla="*/ 3764789 h 5922355"/>
                <a:gd name="connsiteX1937" fmla="*/ 1074859 w 2421171"/>
                <a:gd name="connsiteY1937" fmla="*/ 3761306 h 5922355"/>
                <a:gd name="connsiteX1938" fmla="*/ 1078624 w 2421171"/>
                <a:gd name="connsiteY1938" fmla="*/ 3763946 h 5922355"/>
                <a:gd name="connsiteX1939" fmla="*/ 1077050 w 2421171"/>
                <a:gd name="connsiteY1939" fmla="*/ 3767541 h 5922355"/>
                <a:gd name="connsiteX1940" fmla="*/ 1073285 w 2421171"/>
                <a:gd name="connsiteY1940" fmla="*/ 3764789 h 5922355"/>
                <a:gd name="connsiteX1941" fmla="*/ 1097227 w 2421171"/>
                <a:gd name="connsiteY1941" fmla="*/ 3359880 h 5922355"/>
                <a:gd name="connsiteX1942" fmla="*/ 1091944 w 2421171"/>
                <a:gd name="connsiteY1942" fmla="*/ 3363980 h 5922355"/>
                <a:gd name="connsiteX1943" fmla="*/ 1085874 w 2421171"/>
                <a:gd name="connsiteY1943" fmla="*/ 3357465 h 5922355"/>
                <a:gd name="connsiteX1944" fmla="*/ 1092337 w 2421171"/>
                <a:gd name="connsiteY1944" fmla="*/ 3354657 h 5922355"/>
                <a:gd name="connsiteX1945" fmla="*/ 1097283 w 2421171"/>
                <a:gd name="connsiteY1945" fmla="*/ 3359880 h 5922355"/>
                <a:gd name="connsiteX1946" fmla="*/ 1099250 w 2421171"/>
                <a:gd name="connsiteY1946" fmla="*/ 4900768 h 5922355"/>
                <a:gd name="connsiteX1947" fmla="*/ 1097114 w 2421171"/>
                <a:gd name="connsiteY1947" fmla="*/ 4904194 h 5922355"/>
                <a:gd name="connsiteX1948" fmla="*/ 1093686 w 2421171"/>
                <a:gd name="connsiteY1948" fmla="*/ 4898746 h 5922355"/>
                <a:gd name="connsiteX1949" fmla="*/ 1097227 w 2421171"/>
                <a:gd name="connsiteY1949" fmla="*/ 4896555 h 5922355"/>
                <a:gd name="connsiteX1950" fmla="*/ 1099250 w 2421171"/>
                <a:gd name="connsiteY1950" fmla="*/ 4900768 h 5922355"/>
                <a:gd name="connsiteX1951" fmla="*/ 1099081 w 2421171"/>
                <a:gd name="connsiteY1951" fmla="*/ 3913013 h 5922355"/>
                <a:gd name="connsiteX1952" fmla="*/ 1106163 w 2421171"/>
                <a:gd name="connsiteY1952" fmla="*/ 3907172 h 5922355"/>
                <a:gd name="connsiteX1953" fmla="*/ 1109535 w 2421171"/>
                <a:gd name="connsiteY1953" fmla="*/ 3910205 h 5922355"/>
                <a:gd name="connsiteX1954" fmla="*/ 1103015 w 2421171"/>
                <a:gd name="connsiteY1954" fmla="*/ 3917114 h 5922355"/>
                <a:gd name="connsiteX1955" fmla="*/ 1099081 w 2421171"/>
                <a:gd name="connsiteY1955" fmla="*/ 3913013 h 5922355"/>
                <a:gd name="connsiteX1956" fmla="*/ 1103240 w 2421171"/>
                <a:gd name="connsiteY1956" fmla="*/ 4395433 h 5922355"/>
                <a:gd name="connsiteX1957" fmla="*/ 1099587 w 2421171"/>
                <a:gd name="connsiteY1957" fmla="*/ 4393242 h 5922355"/>
                <a:gd name="connsiteX1958" fmla="*/ 1100824 w 2421171"/>
                <a:gd name="connsiteY1958" fmla="*/ 4388974 h 5922355"/>
                <a:gd name="connsiteX1959" fmla="*/ 1105882 w 2421171"/>
                <a:gd name="connsiteY1959" fmla="*/ 4391726 h 5922355"/>
                <a:gd name="connsiteX1960" fmla="*/ 1103240 w 2421171"/>
                <a:gd name="connsiteY1960" fmla="*/ 4395489 h 5922355"/>
                <a:gd name="connsiteX1961" fmla="*/ 1108467 w 2421171"/>
                <a:gd name="connsiteY1961" fmla="*/ 4608418 h 5922355"/>
                <a:gd name="connsiteX1962" fmla="*/ 1112289 w 2421171"/>
                <a:gd name="connsiteY1962" fmla="*/ 4610665 h 5922355"/>
                <a:gd name="connsiteX1963" fmla="*/ 1109985 w 2421171"/>
                <a:gd name="connsiteY1963" fmla="*/ 4616506 h 5922355"/>
                <a:gd name="connsiteX1964" fmla="*/ 1104589 w 2421171"/>
                <a:gd name="connsiteY1964" fmla="*/ 4613417 h 5922355"/>
                <a:gd name="connsiteX1965" fmla="*/ 1108467 w 2421171"/>
                <a:gd name="connsiteY1965" fmla="*/ 4608474 h 5922355"/>
                <a:gd name="connsiteX1966" fmla="*/ 1104645 w 2421171"/>
                <a:gd name="connsiteY1966" fmla="*/ 2937335 h 5922355"/>
                <a:gd name="connsiteX1967" fmla="*/ 1101891 w 2421171"/>
                <a:gd name="connsiteY1967" fmla="*/ 2934471 h 5922355"/>
                <a:gd name="connsiteX1968" fmla="*/ 1103690 w 2421171"/>
                <a:gd name="connsiteY1968" fmla="*/ 2932954 h 5922355"/>
                <a:gd name="connsiteX1969" fmla="*/ 1106444 w 2421171"/>
                <a:gd name="connsiteY1969" fmla="*/ 2935762 h 5922355"/>
                <a:gd name="connsiteX1970" fmla="*/ 1104645 w 2421171"/>
                <a:gd name="connsiteY1970" fmla="*/ 2937335 h 5922355"/>
                <a:gd name="connsiteX1971" fmla="*/ 1107287 w 2421171"/>
                <a:gd name="connsiteY1971" fmla="*/ 3183178 h 5922355"/>
                <a:gd name="connsiteX1972" fmla="*/ 1104140 w 2421171"/>
                <a:gd name="connsiteY1972" fmla="*/ 3186212 h 5922355"/>
                <a:gd name="connsiteX1973" fmla="*/ 1100824 w 2421171"/>
                <a:gd name="connsiteY1973" fmla="*/ 3183010 h 5922355"/>
                <a:gd name="connsiteX1974" fmla="*/ 1105095 w 2421171"/>
                <a:gd name="connsiteY1974" fmla="*/ 3179303 h 5922355"/>
                <a:gd name="connsiteX1975" fmla="*/ 1107287 w 2421171"/>
                <a:gd name="connsiteY1975" fmla="*/ 3183122 h 5922355"/>
                <a:gd name="connsiteX1976" fmla="*/ 1106275 w 2421171"/>
                <a:gd name="connsiteY1976" fmla="*/ 2729461 h 5922355"/>
                <a:gd name="connsiteX1977" fmla="*/ 1109872 w 2421171"/>
                <a:gd name="connsiteY1977" fmla="*/ 2732101 h 5922355"/>
                <a:gd name="connsiteX1978" fmla="*/ 1107062 w 2421171"/>
                <a:gd name="connsiteY1978" fmla="*/ 2735752 h 5922355"/>
                <a:gd name="connsiteX1979" fmla="*/ 1102791 w 2421171"/>
                <a:gd name="connsiteY1979" fmla="*/ 2733954 h 5922355"/>
                <a:gd name="connsiteX1980" fmla="*/ 1106219 w 2421171"/>
                <a:gd name="connsiteY1980" fmla="*/ 2729405 h 5922355"/>
                <a:gd name="connsiteX1981" fmla="*/ 1099587 w 2421171"/>
                <a:gd name="connsiteY1981" fmla="*/ 3051748 h 5922355"/>
                <a:gd name="connsiteX1982" fmla="*/ 1103184 w 2421171"/>
                <a:gd name="connsiteY1982" fmla="*/ 3049445 h 5922355"/>
                <a:gd name="connsiteX1983" fmla="*/ 1105882 w 2421171"/>
                <a:gd name="connsiteY1983" fmla="*/ 3053208 h 5922355"/>
                <a:gd name="connsiteX1984" fmla="*/ 1100880 w 2421171"/>
                <a:gd name="connsiteY1984" fmla="*/ 3056016 h 5922355"/>
                <a:gd name="connsiteX1985" fmla="*/ 1099587 w 2421171"/>
                <a:gd name="connsiteY1985" fmla="*/ 3051691 h 5922355"/>
                <a:gd name="connsiteX1986" fmla="*/ 1101498 w 2421171"/>
                <a:gd name="connsiteY1986" fmla="*/ 2656275 h 5922355"/>
                <a:gd name="connsiteX1987" fmla="*/ 1105882 w 2421171"/>
                <a:gd name="connsiteY1987" fmla="*/ 2650771 h 5922355"/>
                <a:gd name="connsiteX1988" fmla="*/ 1117347 w 2421171"/>
                <a:gd name="connsiteY1988" fmla="*/ 2658185 h 5922355"/>
                <a:gd name="connsiteX1989" fmla="*/ 1113019 w 2421171"/>
                <a:gd name="connsiteY1989" fmla="*/ 2663296 h 5922355"/>
                <a:gd name="connsiteX1990" fmla="*/ 1101498 w 2421171"/>
                <a:gd name="connsiteY1990" fmla="*/ 2656275 h 5922355"/>
                <a:gd name="connsiteX1991" fmla="*/ 1120663 w 2421171"/>
                <a:gd name="connsiteY1991" fmla="*/ 2829214 h 5922355"/>
                <a:gd name="connsiteX1992" fmla="*/ 1121731 w 2421171"/>
                <a:gd name="connsiteY1992" fmla="*/ 2831011 h 5922355"/>
                <a:gd name="connsiteX1993" fmla="*/ 1118808 w 2421171"/>
                <a:gd name="connsiteY1993" fmla="*/ 2833763 h 5922355"/>
                <a:gd name="connsiteX1994" fmla="*/ 1116616 w 2421171"/>
                <a:gd name="connsiteY1994" fmla="*/ 2830337 h 5922355"/>
                <a:gd name="connsiteX1995" fmla="*/ 1120719 w 2421171"/>
                <a:gd name="connsiteY1995" fmla="*/ 2829214 h 5922355"/>
                <a:gd name="connsiteX1996" fmla="*/ 1116448 w 2421171"/>
                <a:gd name="connsiteY1996" fmla="*/ 3570338 h 5922355"/>
                <a:gd name="connsiteX1997" fmla="*/ 1109535 w 2421171"/>
                <a:gd name="connsiteY1997" fmla="*/ 3574551 h 5922355"/>
                <a:gd name="connsiteX1998" fmla="*/ 1111334 w 2421171"/>
                <a:gd name="connsiteY1998" fmla="*/ 3565059 h 5922355"/>
                <a:gd name="connsiteX1999" fmla="*/ 1120382 w 2421171"/>
                <a:gd name="connsiteY1999" fmla="*/ 3562812 h 5922355"/>
                <a:gd name="connsiteX2000" fmla="*/ 1116448 w 2421171"/>
                <a:gd name="connsiteY2000" fmla="*/ 3570394 h 5922355"/>
                <a:gd name="connsiteX2001" fmla="*/ 1118921 w 2421171"/>
                <a:gd name="connsiteY2001" fmla="*/ 3770180 h 5922355"/>
                <a:gd name="connsiteX2002" fmla="*/ 1115380 w 2421171"/>
                <a:gd name="connsiteY2002" fmla="*/ 3767653 h 5922355"/>
                <a:gd name="connsiteX2003" fmla="*/ 1117403 w 2421171"/>
                <a:gd name="connsiteY2003" fmla="*/ 3763272 h 5922355"/>
                <a:gd name="connsiteX2004" fmla="*/ 1120663 w 2421171"/>
                <a:gd name="connsiteY2004" fmla="*/ 3765687 h 5922355"/>
                <a:gd name="connsiteX2005" fmla="*/ 1118921 w 2421171"/>
                <a:gd name="connsiteY2005" fmla="*/ 3770237 h 5922355"/>
                <a:gd name="connsiteX2006" fmla="*/ 1105994 w 2421171"/>
                <a:gd name="connsiteY2006" fmla="*/ 5044724 h 5922355"/>
                <a:gd name="connsiteX2007" fmla="*/ 1109366 w 2421171"/>
                <a:gd name="connsiteY2007" fmla="*/ 5041635 h 5922355"/>
                <a:gd name="connsiteX2008" fmla="*/ 1112795 w 2421171"/>
                <a:gd name="connsiteY2008" fmla="*/ 5044387 h 5922355"/>
                <a:gd name="connsiteX2009" fmla="*/ 1110378 w 2421171"/>
                <a:gd name="connsiteY2009" fmla="*/ 5048375 h 5922355"/>
                <a:gd name="connsiteX2010" fmla="*/ 1105938 w 2421171"/>
                <a:gd name="connsiteY2010" fmla="*/ 5044724 h 5922355"/>
                <a:gd name="connsiteX2011" fmla="*/ 1072104 w 2421171"/>
                <a:gd name="connsiteY2011" fmla="*/ 5016304 h 5922355"/>
                <a:gd name="connsiteX2012" fmla="*/ 1115886 w 2421171"/>
                <a:gd name="connsiteY2012" fmla="*/ 5018269 h 5922355"/>
                <a:gd name="connsiteX2013" fmla="*/ 1072104 w 2421171"/>
                <a:gd name="connsiteY2013" fmla="*/ 5016304 h 5922355"/>
                <a:gd name="connsiteX2014" fmla="*/ 1059571 w 2421171"/>
                <a:gd name="connsiteY2014" fmla="*/ 4635154 h 5922355"/>
                <a:gd name="connsiteX2015" fmla="*/ 1068789 w 2421171"/>
                <a:gd name="connsiteY2015" fmla="*/ 4623808 h 5922355"/>
                <a:gd name="connsiteX2016" fmla="*/ 1076039 w 2421171"/>
                <a:gd name="connsiteY2016" fmla="*/ 4629256 h 5922355"/>
                <a:gd name="connsiteX2017" fmla="*/ 1066147 w 2421171"/>
                <a:gd name="connsiteY2017" fmla="*/ 4638243 h 5922355"/>
                <a:gd name="connsiteX2018" fmla="*/ 1059628 w 2421171"/>
                <a:gd name="connsiteY2018" fmla="*/ 4635210 h 5922355"/>
                <a:gd name="connsiteX2019" fmla="*/ 1042036 w 2421171"/>
                <a:gd name="connsiteY2019" fmla="*/ 3563036 h 5922355"/>
                <a:gd name="connsiteX2020" fmla="*/ 1046364 w 2421171"/>
                <a:gd name="connsiteY2020" fmla="*/ 3557588 h 5922355"/>
                <a:gd name="connsiteX2021" fmla="*/ 1057886 w 2421171"/>
                <a:gd name="connsiteY2021" fmla="*/ 3561969 h 5922355"/>
                <a:gd name="connsiteX2022" fmla="*/ 1055132 w 2421171"/>
                <a:gd name="connsiteY2022" fmla="*/ 3568204 h 5922355"/>
                <a:gd name="connsiteX2023" fmla="*/ 1042036 w 2421171"/>
                <a:gd name="connsiteY2023" fmla="*/ 3563093 h 5922355"/>
                <a:gd name="connsiteX2024" fmla="*/ 1042205 w 2421171"/>
                <a:gd name="connsiteY2024" fmla="*/ 1179643 h 5922355"/>
                <a:gd name="connsiteX2025" fmla="*/ 1048163 w 2421171"/>
                <a:gd name="connsiteY2025" fmla="*/ 1173577 h 5922355"/>
                <a:gd name="connsiteX2026" fmla="*/ 1052322 w 2421171"/>
                <a:gd name="connsiteY2026" fmla="*/ 1182507 h 5922355"/>
                <a:gd name="connsiteX2027" fmla="*/ 1047769 w 2421171"/>
                <a:gd name="connsiteY2027" fmla="*/ 1187899 h 5922355"/>
                <a:gd name="connsiteX2028" fmla="*/ 1042205 w 2421171"/>
                <a:gd name="connsiteY2028" fmla="*/ 1179643 h 5922355"/>
                <a:gd name="connsiteX2029" fmla="*/ 1044060 w 2421171"/>
                <a:gd name="connsiteY2029" fmla="*/ 2250805 h 5922355"/>
                <a:gd name="connsiteX2030" fmla="*/ 1045465 w 2421171"/>
                <a:gd name="connsiteY2030" fmla="*/ 2252715 h 5922355"/>
                <a:gd name="connsiteX2031" fmla="*/ 1042598 w 2421171"/>
                <a:gd name="connsiteY2031" fmla="*/ 2255748 h 5922355"/>
                <a:gd name="connsiteX2032" fmla="*/ 1040969 w 2421171"/>
                <a:gd name="connsiteY2032" fmla="*/ 2253726 h 5922355"/>
                <a:gd name="connsiteX2033" fmla="*/ 1044060 w 2421171"/>
                <a:gd name="connsiteY2033" fmla="*/ 2250805 h 5922355"/>
                <a:gd name="connsiteX2034" fmla="*/ 1054626 w 2421171"/>
                <a:gd name="connsiteY2034" fmla="*/ 2012769 h 5922355"/>
                <a:gd name="connsiteX2035" fmla="*/ 1056818 w 2421171"/>
                <a:gd name="connsiteY2035" fmla="*/ 2016644 h 5922355"/>
                <a:gd name="connsiteX2036" fmla="*/ 1052546 w 2421171"/>
                <a:gd name="connsiteY2036" fmla="*/ 2021082 h 5922355"/>
                <a:gd name="connsiteX2037" fmla="*/ 1050186 w 2421171"/>
                <a:gd name="connsiteY2037" fmla="*/ 2017262 h 5922355"/>
                <a:gd name="connsiteX2038" fmla="*/ 1054626 w 2421171"/>
                <a:gd name="connsiteY2038" fmla="*/ 2012769 h 5922355"/>
                <a:gd name="connsiteX2039" fmla="*/ 1041193 w 2421171"/>
                <a:gd name="connsiteY2039" fmla="*/ 3235414 h 5922355"/>
                <a:gd name="connsiteX2040" fmla="*/ 1044453 w 2421171"/>
                <a:gd name="connsiteY2040" fmla="*/ 3231988 h 5922355"/>
                <a:gd name="connsiteX2041" fmla="*/ 1047151 w 2421171"/>
                <a:gd name="connsiteY2041" fmla="*/ 3234628 h 5922355"/>
                <a:gd name="connsiteX2042" fmla="*/ 1043610 w 2421171"/>
                <a:gd name="connsiteY2042" fmla="*/ 3238222 h 5922355"/>
                <a:gd name="connsiteX2043" fmla="*/ 1041193 w 2421171"/>
                <a:gd name="connsiteY2043" fmla="*/ 3235358 h 5922355"/>
                <a:gd name="connsiteX2044" fmla="*/ 1040519 w 2421171"/>
                <a:gd name="connsiteY2044" fmla="*/ 2435875 h 5922355"/>
                <a:gd name="connsiteX2045" fmla="*/ 1044341 w 2421171"/>
                <a:gd name="connsiteY2045" fmla="*/ 2435258 h 5922355"/>
                <a:gd name="connsiteX2046" fmla="*/ 1044228 w 2421171"/>
                <a:gd name="connsiteY2046" fmla="*/ 2439470 h 5922355"/>
                <a:gd name="connsiteX2047" fmla="*/ 1040463 w 2421171"/>
                <a:gd name="connsiteY2047" fmla="*/ 2438235 h 5922355"/>
                <a:gd name="connsiteX2048" fmla="*/ 1040575 w 2421171"/>
                <a:gd name="connsiteY2048" fmla="*/ 2435875 h 5922355"/>
                <a:gd name="connsiteX2049" fmla="*/ 1026975 w 2421171"/>
                <a:gd name="connsiteY2049" fmla="*/ 4346848 h 5922355"/>
                <a:gd name="connsiteX2050" fmla="*/ 1030122 w 2421171"/>
                <a:gd name="connsiteY2050" fmla="*/ 4343647 h 5922355"/>
                <a:gd name="connsiteX2051" fmla="*/ 1034337 w 2421171"/>
                <a:gd name="connsiteY2051" fmla="*/ 4347073 h 5922355"/>
                <a:gd name="connsiteX2052" fmla="*/ 1030347 w 2421171"/>
                <a:gd name="connsiteY2052" fmla="*/ 4349432 h 5922355"/>
                <a:gd name="connsiteX2053" fmla="*/ 1026918 w 2421171"/>
                <a:gd name="connsiteY2053" fmla="*/ 4346904 h 5922355"/>
                <a:gd name="connsiteX2054" fmla="*/ 1013430 w 2421171"/>
                <a:gd name="connsiteY2054" fmla="*/ 2198289 h 5922355"/>
                <a:gd name="connsiteX2055" fmla="*/ 1005281 w 2421171"/>
                <a:gd name="connsiteY2055" fmla="*/ 2189021 h 5922355"/>
                <a:gd name="connsiteX2056" fmla="*/ 1023715 w 2421171"/>
                <a:gd name="connsiteY2056" fmla="*/ 2173014 h 5922355"/>
                <a:gd name="connsiteX2057" fmla="*/ 1030909 w 2421171"/>
                <a:gd name="connsiteY2057" fmla="*/ 2182281 h 5922355"/>
                <a:gd name="connsiteX2058" fmla="*/ 1013430 w 2421171"/>
                <a:gd name="connsiteY2058" fmla="*/ 2198289 h 5922355"/>
                <a:gd name="connsiteX2059" fmla="*/ 1011800 w 2421171"/>
                <a:gd name="connsiteY2059" fmla="*/ 1226992 h 5922355"/>
                <a:gd name="connsiteX2060" fmla="*/ 1008315 w 2421171"/>
                <a:gd name="connsiteY2060" fmla="*/ 1221656 h 5922355"/>
                <a:gd name="connsiteX2061" fmla="*/ 1015341 w 2421171"/>
                <a:gd name="connsiteY2061" fmla="*/ 1215196 h 5922355"/>
                <a:gd name="connsiteX2062" fmla="*/ 1020736 w 2421171"/>
                <a:gd name="connsiteY2062" fmla="*/ 1219634 h 5922355"/>
                <a:gd name="connsiteX2063" fmla="*/ 1011800 w 2421171"/>
                <a:gd name="connsiteY2063" fmla="*/ 1226935 h 5922355"/>
                <a:gd name="connsiteX2064" fmla="*/ 1018319 w 2421171"/>
                <a:gd name="connsiteY2064" fmla="*/ 4700982 h 5922355"/>
                <a:gd name="connsiteX2065" fmla="*/ 1023658 w 2421171"/>
                <a:gd name="connsiteY2065" fmla="*/ 4704520 h 5922355"/>
                <a:gd name="connsiteX2066" fmla="*/ 1021691 w 2421171"/>
                <a:gd name="connsiteY2066" fmla="*/ 4710305 h 5922355"/>
                <a:gd name="connsiteX2067" fmla="*/ 1015791 w 2421171"/>
                <a:gd name="connsiteY2067" fmla="*/ 4706992 h 5922355"/>
                <a:gd name="connsiteX2068" fmla="*/ 1018319 w 2421171"/>
                <a:gd name="connsiteY2068" fmla="*/ 4700982 h 5922355"/>
                <a:gd name="connsiteX2069" fmla="*/ 1000503 w 2421171"/>
                <a:gd name="connsiteY2069" fmla="*/ 3020519 h 5922355"/>
                <a:gd name="connsiteX2070" fmla="*/ 1018769 w 2421171"/>
                <a:gd name="connsiteY2070" fmla="*/ 3032707 h 5922355"/>
                <a:gd name="connsiteX2071" fmla="*/ 1015004 w 2421171"/>
                <a:gd name="connsiteY2071" fmla="*/ 3038211 h 5922355"/>
                <a:gd name="connsiteX2072" fmla="*/ 1000503 w 2421171"/>
                <a:gd name="connsiteY2072" fmla="*/ 3020462 h 5922355"/>
                <a:gd name="connsiteX2073" fmla="*/ 997525 w 2421171"/>
                <a:gd name="connsiteY2073" fmla="*/ 1988168 h 5922355"/>
                <a:gd name="connsiteX2074" fmla="*/ 1003201 w 2421171"/>
                <a:gd name="connsiteY2074" fmla="*/ 1995638 h 5922355"/>
                <a:gd name="connsiteX2075" fmla="*/ 998256 w 2421171"/>
                <a:gd name="connsiteY2075" fmla="*/ 2000300 h 5922355"/>
                <a:gd name="connsiteX2076" fmla="*/ 992467 w 2421171"/>
                <a:gd name="connsiteY2076" fmla="*/ 1992830 h 5922355"/>
                <a:gd name="connsiteX2077" fmla="*/ 997525 w 2421171"/>
                <a:gd name="connsiteY2077" fmla="*/ 1988168 h 5922355"/>
                <a:gd name="connsiteX2078" fmla="*/ 991680 w 2421171"/>
                <a:gd name="connsiteY2078" fmla="*/ 1753951 h 5922355"/>
                <a:gd name="connsiteX2079" fmla="*/ 988588 w 2421171"/>
                <a:gd name="connsiteY2079" fmla="*/ 1751199 h 5922355"/>
                <a:gd name="connsiteX2080" fmla="*/ 989825 w 2421171"/>
                <a:gd name="connsiteY2080" fmla="*/ 1749233 h 5922355"/>
                <a:gd name="connsiteX2081" fmla="*/ 992972 w 2421171"/>
                <a:gd name="connsiteY2081" fmla="*/ 1751929 h 5922355"/>
                <a:gd name="connsiteX2082" fmla="*/ 991680 w 2421171"/>
                <a:gd name="connsiteY2082" fmla="*/ 1753895 h 5922355"/>
                <a:gd name="connsiteX2083" fmla="*/ 996906 w 2421171"/>
                <a:gd name="connsiteY2083" fmla="*/ 1860500 h 5922355"/>
                <a:gd name="connsiteX2084" fmla="*/ 999098 w 2421171"/>
                <a:gd name="connsiteY2084" fmla="*/ 1856624 h 5922355"/>
                <a:gd name="connsiteX2085" fmla="*/ 1004325 w 2421171"/>
                <a:gd name="connsiteY2085" fmla="*/ 1859601 h 5922355"/>
                <a:gd name="connsiteX2086" fmla="*/ 1001121 w 2421171"/>
                <a:gd name="connsiteY2086" fmla="*/ 1862578 h 5922355"/>
                <a:gd name="connsiteX2087" fmla="*/ 996906 w 2421171"/>
                <a:gd name="connsiteY2087" fmla="*/ 1860500 h 5922355"/>
                <a:gd name="connsiteX2088" fmla="*/ 982463 w 2421171"/>
                <a:gd name="connsiteY2088" fmla="*/ 3683627 h 5922355"/>
                <a:gd name="connsiteX2089" fmla="*/ 1002246 w 2421171"/>
                <a:gd name="connsiteY2089" fmla="*/ 3693962 h 5922355"/>
                <a:gd name="connsiteX2090" fmla="*/ 982463 w 2421171"/>
                <a:gd name="connsiteY2090" fmla="*/ 3683627 h 5922355"/>
                <a:gd name="connsiteX2091" fmla="*/ 965490 w 2421171"/>
                <a:gd name="connsiteY2091" fmla="*/ 5145375 h 5922355"/>
                <a:gd name="connsiteX2092" fmla="*/ 972346 w 2421171"/>
                <a:gd name="connsiteY2092" fmla="*/ 5151891 h 5922355"/>
                <a:gd name="connsiteX2093" fmla="*/ 984542 w 2421171"/>
                <a:gd name="connsiteY2093" fmla="*/ 5173740 h 5922355"/>
                <a:gd name="connsiteX2094" fmla="*/ 980271 w 2421171"/>
                <a:gd name="connsiteY2094" fmla="*/ 5175987 h 5922355"/>
                <a:gd name="connsiteX2095" fmla="*/ 963860 w 2421171"/>
                <a:gd name="connsiteY2095" fmla="*/ 5156833 h 5922355"/>
                <a:gd name="connsiteX2096" fmla="*/ 965433 w 2421171"/>
                <a:gd name="connsiteY2096" fmla="*/ 5145375 h 5922355"/>
                <a:gd name="connsiteX2097" fmla="*/ 971504 w 2421171"/>
                <a:gd name="connsiteY2097" fmla="*/ 2921103 h 5922355"/>
                <a:gd name="connsiteX2098" fmla="*/ 966895 w 2421171"/>
                <a:gd name="connsiteY2098" fmla="*/ 2934695 h 5922355"/>
                <a:gd name="connsiteX2099" fmla="*/ 958240 w 2421171"/>
                <a:gd name="connsiteY2099" fmla="*/ 2938683 h 5922355"/>
                <a:gd name="connsiteX2100" fmla="*/ 958914 w 2421171"/>
                <a:gd name="connsiteY2100" fmla="*/ 2927281 h 5922355"/>
                <a:gd name="connsiteX2101" fmla="*/ 971560 w 2421171"/>
                <a:gd name="connsiteY2101" fmla="*/ 2921103 h 5922355"/>
                <a:gd name="connsiteX2102" fmla="*/ 956048 w 2421171"/>
                <a:gd name="connsiteY2102" fmla="*/ 2762768 h 5922355"/>
                <a:gd name="connsiteX2103" fmla="*/ 953631 w 2421171"/>
                <a:gd name="connsiteY2103" fmla="*/ 2759117 h 5922355"/>
                <a:gd name="connsiteX2104" fmla="*/ 958352 w 2421171"/>
                <a:gd name="connsiteY2104" fmla="*/ 2755073 h 5922355"/>
                <a:gd name="connsiteX2105" fmla="*/ 960825 w 2421171"/>
                <a:gd name="connsiteY2105" fmla="*/ 2758555 h 5922355"/>
                <a:gd name="connsiteX2106" fmla="*/ 956048 w 2421171"/>
                <a:gd name="connsiteY2106" fmla="*/ 2762712 h 5922355"/>
                <a:gd name="connsiteX2107" fmla="*/ 973246 w 2421171"/>
                <a:gd name="connsiteY2107" fmla="*/ 2877180 h 5922355"/>
                <a:gd name="connsiteX2108" fmla="*/ 969817 w 2421171"/>
                <a:gd name="connsiteY2108" fmla="*/ 2880213 h 5922355"/>
                <a:gd name="connsiteX2109" fmla="*/ 966614 w 2421171"/>
                <a:gd name="connsiteY2109" fmla="*/ 2877180 h 5922355"/>
                <a:gd name="connsiteX2110" fmla="*/ 971222 w 2421171"/>
                <a:gd name="connsiteY2110" fmla="*/ 2873473 h 5922355"/>
                <a:gd name="connsiteX2111" fmla="*/ 973246 w 2421171"/>
                <a:gd name="connsiteY2111" fmla="*/ 2877180 h 5922355"/>
                <a:gd name="connsiteX2112" fmla="*/ 969030 w 2421171"/>
                <a:gd name="connsiteY2112" fmla="*/ 2019734 h 5922355"/>
                <a:gd name="connsiteX2113" fmla="*/ 966164 w 2421171"/>
                <a:gd name="connsiteY2113" fmla="*/ 2016307 h 5922355"/>
                <a:gd name="connsiteX2114" fmla="*/ 967738 w 2421171"/>
                <a:gd name="connsiteY2114" fmla="*/ 2012039 h 5922355"/>
                <a:gd name="connsiteX2115" fmla="*/ 971504 w 2421171"/>
                <a:gd name="connsiteY2115" fmla="*/ 2014566 h 5922355"/>
                <a:gd name="connsiteX2116" fmla="*/ 969030 w 2421171"/>
                <a:gd name="connsiteY2116" fmla="*/ 2019734 h 5922355"/>
                <a:gd name="connsiteX2117" fmla="*/ 959420 w 2421171"/>
                <a:gd name="connsiteY2117" fmla="*/ 4810451 h 5922355"/>
                <a:gd name="connsiteX2118" fmla="*/ 961218 w 2421171"/>
                <a:gd name="connsiteY2118" fmla="*/ 4811799 h 5922355"/>
                <a:gd name="connsiteX2119" fmla="*/ 958802 w 2421171"/>
                <a:gd name="connsiteY2119" fmla="*/ 4815338 h 5922355"/>
                <a:gd name="connsiteX2120" fmla="*/ 957059 w 2421171"/>
                <a:gd name="connsiteY2120" fmla="*/ 4813933 h 5922355"/>
                <a:gd name="connsiteX2121" fmla="*/ 959420 w 2421171"/>
                <a:gd name="connsiteY2121" fmla="*/ 4810451 h 5922355"/>
                <a:gd name="connsiteX2122" fmla="*/ 956048 w 2421171"/>
                <a:gd name="connsiteY2122" fmla="*/ 3898129 h 5922355"/>
                <a:gd name="connsiteX2123" fmla="*/ 955149 w 2421171"/>
                <a:gd name="connsiteY2123" fmla="*/ 3925258 h 5922355"/>
                <a:gd name="connsiteX2124" fmla="*/ 956048 w 2421171"/>
                <a:gd name="connsiteY2124" fmla="*/ 3898129 h 5922355"/>
                <a:gd name="connsiteX2125" fmla="*/ 950596 w 2421171"/>
                <a:gd name="connsiteY2125" fmla="*/ 2896389 h 5922355"/>
                <a:gd name="connsiteX2126" fmla="*/ 945875 w 2421171"/>
                <a:gd name="connsiteY2126" fmla="*/ 2891671 h 5922355"/>
                <a:gd name="connsiteX2127" fmla="*/ 951608 w 2421171"/>
                <a:gd name="connsiteY2127" fmla="*/ 2885886 h 5922355"/>
                <a:gd name="connsiteX2128" fmla="*/ 955205 w 2421171"/>
                <a:gd name="connsiteY2128" fmla="*/ 2891503 h 5922355"/>
                <a:gd name="connsiteX2129" fmla="*/ 950540 w 2421171"/>
                <a:gd name="connsiteY2129" fmla="*/ 2896389 h 5922355"/>
                <a:gd name="connsiteX2130" fmla="*/ 915920 w 2421171"/>
                <a:gd name="connsiteY2130" fmla="*/ 2598086 h 5922355"/>
                <a:gd name="connsiteX2131" fmla="*/ 909850 w 2421171"/>
                <a:gd name="connsiteY2131" fmla="*/ 2590279 h 5922355"/>
                <a:gd name="connsiteX2132" fmla="*/ 913166 w 2421171"/>
                <a:gd name="connsiteY2132" fmla="*/ 2587920 h 5922355"/>
                <a:gd name="connsiteX2133" fmla="*/ 920079 w 2421171"/>
                <a:gd name="connsiteY2133" fmla="*/ 2595109 h 5922355"/>
                <a:gd name="connsiteX2134" fmla="*/ 915920 w 2421171"/>
                <a:gd name="connsiteY2134" fmla="*/ 2598030 h 5922355"/>
                <a:gd name="connsiteX2135" fmla="*/ 918674 w 2421171"/>
                <a:gd name="connsiteY2135" fmla="*/ 2426552 h 5922355"/>
                <a:gd name="connsiteX2136" fmla="*/ 915695 w 2421171"/>
                <a:gd name="connsiteY2136" fmla="*/ 2423519 h 5922355"/>
                <a:gd name="connsiteX2137" fmla="*/ 917494 w 2421171"/>
                <a:gd name="connsiteY2137" fmla="*/ 2421946 h 5922355"/>
                <a:gd name="connsiteX2138" fmla="*/ 920528 w 2421171"/>
                <a:gd name="connsiteY2138" fmla="*/ 2425035 h 5922355"/>
                <a:gd name="connsiteX2139" fmla="*/ 918730 w 2421171"/>
                <a:gd name="connsiteY2139" fmla="*/ 2426552 h 5922355"/>
                <a:gd name="connsiteX2140" fmla="*/ 907602 w 2421171"/>
                <a:gd name="connsiteY2140" fmla="*/ 3520799 h 5922355"/>
                <a:gd name="connsiteX2141" fmla="*/ 912997 w 2421171"/>
                <a:gd name="connsiteY2141" fmla="*/ 3517260 h 5922355"/>
                <a:gd name="connsiteX2142" fmla="*/ 917831 w 2421171"/>
                <a:gd name="connsiteY2142" fmla="*/ 3526191 h 5922355"/>
                <a:gd name="connsiteX2143" fmla="*/ 913672 w 2421171"/>
                <a:gd name="connsiteY2143" fmla="*/ 3531246 h 5922355"/>
                <a:gd name="connsiteX2144" fmla="*/ 907602 w 2421171"/>
                <a:gd name="connsiteY2144" fmla="*/ 3520743 h 5922355"/>
                <a:gd name="connsiteX2145" fmla="*/ 902600 w 2421171"/>
                <a:gd name="connsiteY2145" fmla="*/ 3846062 h 5922355"/>
                <a:gd name="connsiteX2146" fmla="*/ 905298 w 2421171"/>
                <a:gd name="connsiteY2146" fmla="*/ 3839266 h 5922355"/>
                <a:gd name="connsiteX2147" fmla="*/ 910131 w 2421171"/>
                <a:gd name="connsiteY2147" fmla="*/ 3843647 h 5922355"/>
                <a:gd name="connsiteX2148" fmla="*/ 907546 w 2421171"/>
                <a:gd name="connsiteY2148" fmla="*/ 3850780 h 5922355"/>
                <a:gd name="connsiteX2149" fmla="*/ 902544 w 2421171"/>
                <a:gd name="connsiteY2149" fmla="*/ 3846118 h 5922355"/>
                <a:gd name="connsiteX2150" fmla="*/ 884784 w 2421171"/>
                <a:gd name="connsiteY2150" fmla="*/ 4954632 h 5922355"/>
                <a:gd name="connsiteX2151" fmla="*/ 895799 w 2421171"/>
                <a:gd name="connsiteY2151" fmla="*/ 4942837 h 5922355"/>
                <a:gd name="connsiteX2152" fmla="*/ 900689 w 2421171"/>
                <a:gd name="connsiteY2152" fmla="*/ 4950588 h 5922355"/>
                <a:gd name="connsiteX2153" fmla="*/ 890573 w 2421171"/>
                <a:gd name="connsiteY2153" fmla="*/ 4962664 h 5922355"/>
                <a:gd name="connsiteX2154" fmla="*/ 884728 w 2421171"/>
                <a:gd name="connsiteY2154" fmla="*/ 4954688 h 5922355"/>
                <a:gd name="connsiteX2155" fmla="*/ 898609 w 2421171"/>
                <a:gd name="connsiteY2155" fmla="*/ 2502040 h 5922355"/>
                <a:gd name="connsiteX2156" fmla="*/ 895181 w 2421171"/>
                <a:gd name="connsiteY2156" fmla="*/ 2499850 h 5922355"/>
                <a:gd name="connsiteX2157" fmla="*/ 898273 w 2421171"/>
                <a:gd name="connsiteY2157" fmla="*/ 2497266 h 5922355"/>
                <a:gd name="connsiteX2158" fmla="*/ 900127 w 2421171"/>
                <a:gd name="connsiteY2158" fmla="*/ 2498389 h 5922355"/>
                <a:gd name="connsiteX2159" fmla="*/ 898666 w 2421171"/>
                <a:gd name="connsiteY2159" fmla="*/ 2502040 h 5922355"/>
                <a:gd name="connsiteX2160" fmla="*/ 869947 w 2421171"/>
                <a:gd name="connsiteY2160" fmla="*/ 4378358 h 5922355"/>
                <a:gd name="connsiteX2161" fmla="*/ 878433 w 2421171"/>
                <a:gd name="connsiteY2161" fmla="*/ 4371562 h 5922355"/>
                <a:gd name="connsiteX2162" fmla="*/ 885065 w 2421171"/>
                <a:gd name="connsiteY2162" fmla="*/ 4378470 h 5922355"/>
                <a:gd name="connsiteX2163" fmla="*/ 877590 w 2421171"/>
                <a:gd name="connsiteY2163" fmla="*/ 4384143 h 5922355"/>
                <a:gd name="connsiteX2164" fmla="*/ 869890 w 2421171"/>
                <a:gd name="connsiteY2164" fmla="*/ 4378414 h 5922355"/>
                <a:gd name="connsiteX2165" fmla="*/ 881749 w 2421171"/>
                <a:gd name="connsiteY2165" fmla="*/ 3511082 h 5922355"/>
                <a:gd name="connsiteX2166" fmla="*/ 875286 w 2421171"/>
                <a:gd name="connsiteY2166" fmla="*/ 3501477 h 5922355"/>
                <a:gd name="connsiteX2167" fmla="*/ 878153 w 2421171"/>
                <a:gd name="connsiteY2167" fmla="*/ 3498613 h 5922355"/>
                <a:gd name="connsiteX2168" fmla="*/ 883435 w 2421171"/>
                <a:gd name="connsiteY2168" fmla="*/ 3507262 h 5922355"/>
                <a:gd name="connsiteX2169" fmla="*/ 881749 w 2421171"/>
                <a:gd name="connsiteY2169" fmla="*/ 3511082 h 5922355"/>
                <a:gd name="connsiteX2170" fmla="*/ 859943 w 2421171"/>
                <a:gd name="connsiteY2170" fmla="*/ 5130323 h 5922355"/>
                <a:gd name="connsiteX2171" fmla="*/ 862247 w 2421171"/>
                <a:gd name="connsiteY2171" fmla="*/ 5134254 h 5922355"/>
                <a:gd name="connsiteX2172" fmla="*/ 859943 w 2421171"/>
                <a:gd name="connsiteY2172" fmla="*/ 5137905 h 5922355"/>
                <a:gd name="connsiteX2173" fmla="*/ 856739 w 2421171"/>
                <a:gd name="connsiteY2173" fmla="*/ 5134816 h 5922355"/>
                <a:gd name="connsiteX2174" fmla="*/ 859943 w 2421171"/>
                <a:gd name="connsiteY2174" fmla="*/ 5130323 h 5922355"/>
                <a:gd name="connsiteX2175" fmla="*/ 853929 w 2421171"/>
                <a:gd name="connsiteY2175" fmla="*/ 4737771 h 5922355"/>
                <a:gd name="connsiteX2176" fmla="*/ 869103 w 2421171"/>
                <a:gd name="connsiteY2176" fmla="*/ 4737490 h 5922355"/>
                <a:gd name="connsiteX2177" fmla="*/ 854547 w 2421171"/>
                <a:gd name="connsiteY2177" fmla="*/ 4742320 h 5922355"/>
                <a:gd name="connsiteX2178" fmla="*/ 853929 w 2421171"/>
                <a:gd name="connsiteY2178" fmla="*/ 4737771 h 5922355"/>
                <a:gd name="connsiteX2179" fmla="*/ 835607 w 2421171"/>
                <a:gd name="connsiteY2179" fmla="*/ 4500241 h 5922355"/>
                <a:gd name="connsiteX2180" fmla="*/ 839373 w 2421171"/>
                <a:gd name="connsiteY2180" fmla="*/ 4501139 h 5922355"/>
                <a:gd name="connsiteX2181" fmla="*/ 837856 w 2421171"/>
                <a:gd name="connsiteY2181" fmla="*/ 4505183 h 5922355"/>
                <a:gd name="connsiteX2182" fmla="*/ 834652 w 2421171"/>
                <a:gd name="connsiteY2182" fmla="*/ 4502319 h 5922355"/>
                <a:gd name="connsiteX2183" fmla="*/ 835607 w 2421171"/>
                <a:gd name="connsiteY2183" fmla="*/ 4500241 h 5922355"/>
                <a:gd name="connsiteX2184" fmla="*/ 830999 w 2421171"/>
                <a:gd name="connsiteY2184" fmla="*/ 4349038 h 5922355"/>
                <a:gd name="connsiteX2185" fmla="*/ 834540 w 2421171"/>
                <a:gd name="connsiteY2185" fmla="*/ 4346230 h 5922355"/>
                <a:gd name="connsiteX2186" fmla="*/ 837518 w 2421171"/>
                <a:gd name="connsiteY2186" fmla="*/ 4348702 h 5922355"/>
                <a:gd name="connsiteX2187" fmla="*/ 832685 w 2421171"/>
                <a:gd name="connsiteY2187" fmla="*/ 4352689 h 5922355"/>
                <a:gd name="connsiteX2188" fmla="*/ 830943 w 2421171"/>
                <a:gd name="connsiteY2188" fmla="*/ 4349038 h 5922355"/>
                <a:gd name="connsiteX2189" fmla="*/ 807001 w 2421171"/>
                <a:gd name="connsiteY2189" fmla="*/ 4749959 h 5922355"/>
                <a:gd name="connsiteX2190" fmla="*/ 808968 w 2421171"/>
                <a:gd name="connsiteY2190" fmla="*/ 4745634 h 5922355"/>
                <a:gd name="connsiteX2191" fmla="*/ 812621 w 2421171"/>
                <a:gd name="connsiteY2191" fmla="*/ 4748050 h 5922355"/>
                <a:gd name="connsiteX2192" fmla="*/ 811778 w 2421171"/>
                <a:gd name="connsiteY2192" fmla="*/ 4752543 h 5922355"/>
                <a:gd name="connsiteX2193" fmla="*/ 807001 w 2421171"/>
                <a:gd name="connsiteY2193" fmla="*/ 4749903 h 5922355"/>
                <a:gd name="connsiteX2194" fmla="*/ 812790 w 2421171"/>
                <a:gd name="connsiteY2194" fmla="*/ 3940985 h 5922355"/>
                <a:gd name="connsiteX2195" fmla="*/ 815319 w 2421171"/>
                <a:gd name="connsiteY2195" fmla="*/ 3944860 h 5922355"/>
                <a:gd name="connsiteX2196" fmla="*/ 812003 w 2421171"/>
                <a:gd name="connsiteY2196" fmla="*/ 3946489 h 5922355"/>
                <a:gd name="connsiteX2197" fmla="*/ 809361 w 2421171"/>
                <a:gd name="connsiteY2197" fmla="*/ 3942670 h 5922355"/>
                <a:gd name="connsiteX2198" fmla="*/ 812845 w 2421171"/>
                <a:gd name="connsiteY2198" fmla="*/ 3941041 h 5922355"/>
                <a:gd name="connsiteX2199" fmla="*/ 810654 w 2421171"/>
                <a:gd name="connsiteY2199" fmla="*/ 3413407 h 5922355"/>
                <a:gd name="connsiteX2200" fmla="*/ 808462 w 2421171"/>
                <a:gd name="connsiteY2200" fmla="*/ 3412340 h 5922355"/>
                <a:gd name="connsiteX2201" fmla="*/ 809924 w 2421171"/>
                <a:gd name="connsiteY2201" fmla="*/ 3408409 h 5922355"/>
                <a:gd name="connsiteX2202" fmla="*/ 812059 w 2421171"/>
                <a:gd name="connsiteY2202" fmla="*/ 3409419 h 5922355"/>
                <a:gd name="connsiteX2203" fmla="*/ 810654 w 2421171"/>
                <a:gd name="connsiteY2203" fmla="*/ 3413407 h 5922355"/>
                <a:gd name="connsiteX2204" fmla="*/ 785588 w 2421171"/>
                <a:gd name="connsiteY2204" fmla="*/ 3070900 h 5922355"/>
                <a:gd name="connsiteX2205" fmla="*/ 812677 w 2421171"/>
                <a:gd name="connsiteY2205" fmla="*/ 3092974 h 5922355"/>
                <a:gd name="connsiteX2206" fmla="*/ 785588 w 2421171"/>
                <a:gd name="connsiteY2206" fmla="*/ 3070900 h 5922355"/>
                <a:gd name="connsiteX2207" fmla="*/ 793625 w 2421171"/>
                <a:gd name="connsiteY2207" fmla="*/ 2475080 h 5922355"/>
                <a:gd name="connsiteX2208" fmla="*/ 775303 w 2421171"/>
                <a:gd name="connsiteY2208" fmla="*/ 2468452 h 5922355"/>
                <a:gd name="connsiteX2209" fmla="*/ 776652 w 2421171"/>
                <a:gd name="connsiteY2209" fmla="*/ 2461600 h 5922355"/>
                <a:gd name="connsiteX2210" fmla="*/ 793625 w 2421171"/>
                <a:gd name="connsiteY2210" fmla="*/ 2475080 h 5922355"/>
                <a:gd name="connsiteX2211" fmla="*/ 779911 w 2421171"/>
                <a:gd name="connsiteY2211" fmla="*/ 2149761 h 5922355"/>
                <a:gd name="connsiteX2212" fmla="*/ 775921 w 2421171"/>
                <a:gd name="connsiteY2212" fmla="*/ 2151726 h 5922355"/>
                <a:gd name="connsiteX2213" fmla="*/ 773336 w 2421171"/>
                <a:gd name="connsiteY2213" fmla="*/ 2145997 h 5922355"/>
                <a:gd name="connsiteX2214" fmla="*/ 777326 w 2421171"/>
                <a:gd name="connsiteY2214" fmla="*/ 2144256 h 5922355"/>
                <a:gd name="connsiteX2215" fmla="*/ 779911 w 2421171"/>
                <a:gd name="connsiteY2215" fmla="*/ 2149817 h 5922355"/>
                <a:gd name="connsiteX2216" fmla="*/ 780193 w 2421171"/>
                <a:gd name="connsiteY2216" fmla="*/ 2956544 h 5922355"/>
                <a:gd name="connsiteX2217" fmla="*/ 766479 w 2421171"/>
                <a:gd name="connsiteY2217" fmla="*/ 2973731 h 5922355"/>
                <a:gd name="connsiteX2218" fmla="*/ 780193 w 2421171"/>
                <a:gd name="connsiteY2218" fmla="*/ 2956544 h 5922355"/>
                <a:gd name="connsiteX2219" fmla="*/ 784015 w 2421171"/>
                <a:gd name="connsiteY2219" fmla="*/ 3582246 h 5922355"/>
                <a:gd name="connsiteX2220" fmla="*/ 785982 w 2421171"/>
                <a:gd name="connsiteY2220" fmla="*/ 3586233 h 5922355"/>
                <a:gd name="connsiteX2221" fmla="*/ 783958 w 2421171"/>
                <a:gd name="connsiteY2221" fmla="*/ 3587244 h 5922355"/>
                <a:gd name="connsiteX2222" fmla="*/ 781934 w 2421171"/>
                <a:gd name="connsiteY2222" fmla="*/ 3583369 h 5922355"/>
                <a:gd name="connsiteX2223" fmla="*/ 784070 w 2421171"/>
                <a:gd name="connsiteY2223" fmla="*/ 3582302 h 5922355"/>
                <a:gd name="connsiteX2224" fmla="*/ 790084 w 2421171"/>
                <a:gd name="connsiteY2224" fmla="*/ 3480359 h 5922355"/>
                <a:gd name="connsiteX2225" fmla="*/ 793625 w 2421171"/>
                <a:gd name="connsiteY2225" fmla="*/ 3483391 h 5922355"/>
                <a:gd name="connsiteX2226" fmla="*/ 790759 w 2421171"/>
                <a:gd name="connsiteY2226" fmla="*/ 3486537 h 5922355"/>
                <a:gd name="connsiteX2227" fmla="*/ 786600 w 2421171"/>
                <a:gd name="connsiteY2227" fmla="*/ 3484459 h 5922355"/>
                <a:gd name="connsiteX2228" fmla="*/ 790084 w 2421171"/>
                <a:gd name="connsiteY2228" fmla="*/ 3480359 h 5922355"/>
                <a:gd name="connsiteX2229" fmla="*/ 799526 w 2421171"/>
                <a:gd name="connsiteY2229" fmla="*/ 3285739 h 5922355"/>
                <a:gd name="connsiteX2230" fmla="*/ 801325 w 2421171"/>
                <a:gd name="connsiteY2230" fmla="*/ 3289784 h 5922355"/>
                <a:gd name="connsiteX2231" fmla="*/ 795929 w 2421171"/>
                <a:gd name="connsiteY2231" fmla="*/ 3292480 h 5922355"/>
                <a:gd name="connsiteX2232" fmla="*/ 794074 w 2421171"/>
                <a:gd name="connsiteY2232" fmla="*/ 3288548 h 5922355"/>
                <a:gd name="connsiteX2233" fmla="*/ 799582 w 2421171"/>
                <a:gd name="connsiteY2233" fmla="*/ 3285683 h 5922355"/>
                <a:gd name="connsiteX2234" fmla="*/ 798964 w 2421171"/>
                <a:gd name="connsiteY2234" fmla="*/ 4258553 h 5922355"/>
                <a:gd name="connsiteX2235" fmla="*/ 801437 w 2421171"/>
                <a:gd name="connsiteY2235" fmla="*/ 4254847 h 5922355"/>
                <a:gd name="connsiteX2236" fmla="*/ 805034 w 2421171"/>
                <a:gd name="connsiteY2236" fmla="*/ 4256756 h 5922355"/>
                <a:gd name="connsiteX2237" fmla="*/ 802617 w 2421171"/>
                <a:gd name="connsiteY2237" fmla="*/ 4260519 h 5922355"/>
                <a:gd name="connsiteX2238" fmla="*/ 798964 w 2421171"/>
                <a:gd name="connsiteY2238" fmla="*/ 4258553 h 5922355"/>
                <a:gd name="connsiteX2239" fmla="*/ 794580 w 2421171"/>
                <a:gd name="connsiteY2239" fmla="*/ 5124313 h 5922355"/>
                <a:gd name="connsiteX2240" fmla="*/ 795536 w 2421171"/>
                <a:gd name="connsiteY2240" fmla="*/ 5122178 h 5922355"/>
                <a:gd name="connsiteX2241" fmla="*/ 799301 w 2421171"/>
                <a:gd name="connsiteY2241" fmla="*/ 5123583 h 5922355"/>
                <a:gd name="connsiteX2242" fmla="*/ 798289 w 2421171"/>
                <a:gd name="connsiteY2242" fmla="*/ 5125773 h 5922355"/>
                <a:gd name="connsiteX2243" fmla="*/ 794580 w 2421171"/>
                <a:gd name="connsiteY2243" fmla="*/ 5124313 h 5922355"/>
                <a:gd name="connsiteX2244" fmla="*/ 781879 w 2421171"/>
                <a:gd name="connsiteY2244" fmla="*/ 5233839 h 5922355"/>
                <a:gd name="connsiteX2245" fmla="*/ 783565 w 2421171"/>
                <a:gd name="connsiteY2245" fmla="*/ 5229457 h 5922355"/>
                <a:gd name="connsiteX2246" fmla="*/ 790984 w 2421171"/>
                <a:gd name="connsiteY2246" fmla="*/ 5235018 h 5922355"/>
                <a:gd name="connsiteX2247" fmla="*/ 789072 w 2421171"/>
                <a:gd name="connsiteY2247" fmla="*/ 5239399 h 5922355"/>
                <a:gd name="connsiteX2248" fmla="*/ 781879 w 2421171"/>
                <a:gd name="connsiteY2248" fmla="*/ 5233839 h 5922355"/>
                <a:gd name="connsiteX2249" fmla="*/ 781766 w 2421171"/>
                <a:gd name="connsiteY2249" fmla="*/ 4592916 h 5922355"/>
                <a:gd name="connsiteX2250" fmla="*/ 788173 w 2421171"/>
                <a:gd name="connsiteY2250" fmla="*/ 4582862 h 5922355"/>
                <a:gd name="connsiteX2251" fmla="*/ 791320 w 2421171"/>
                <a:gd name="connsiteY2251" fmla="*/ 4585390 h 5922355"/>
                <a:gd name="connsiteX2252" fmla="*/ 785026 w 2421171"/>
                <a:gd name="connsiteY2252" fmla="*/ 4595780 h 5922355"/>
                <a:gd name="connsiteX2253" fmla="*/ 781766 w 2421171"/>
                <a:gd name="connsiteY2253" fmla="*/ 4592916 h 5922355"/>
                <a:gd name="connsiteX2254" fmla="*/ 789128 w 2421171"/>
                <a:gd name="connsiteY2254" fmla="*/ 3904139 h 5922355"/>
                <a:gd name="connsiteX2255" fmla="*/ 782665 w 2421171"/>
                <a:gd name="connsiteY2255" fmla="*/ 3907565 h 5922355"/>
                <a:gd name="connsiteX2256" fmla="*/ 779406 w 2421171"/>
                <a:gd name="connsiteY2256" fmla="*/ 3903914 h 5922355"/>
                <a:gd name="connsiteX2257" fmla="*/ 785195 w 2421171"/>
                <a:gd name="connsiteY2257" fmla="*/ 3900264 h 5922355"/>
                <a:gd name="connsiteX2258" fmla="*/ 789128 w 2421171"/>
                <a:gd name="connsiteY2258" fmla="*/ 3904083 h 5922355"/>
                <a:gd name="connsiteX2259" fmla="*/ 779181 w 2421171"/>
                <a:gd name="connsiteY2259" fmla="*/ 4014732 h 5922355"/>
                <a:gd name="connsiteX2260" fmla="*/ 781991 w 2421171"/>
                <a:gd name="connsiteY2260" fmla="*/ 4010913 h 5922355"/>
                <a:gd name="connsiteX2261" fmla="*/ 785195 w 2421171"/>
                <a:gd name="connsiteY2261" fmla="*/ 4014002 h 5922355"/>
                <a:gd name="connsiteX2262" fmla="*/ 782103 w 2421171"/>
                <a:gd name="connsiteY2262" fmla="*/ 4017765 h 5922355"/>
                <a:gd name="connsiteX2263" fmla="*/ 779181 w 2421171"/>
                <a:gd name="connsiteY2263" fmla="*/ 4014788 h 5922355"/>
                <a:gd name="connsiteX2264" fmla="*/ 773729 w 2421171"/>
                <a:gd name="connsiteY2264" fmla="*/ 3834211 h 5922355"/>
                <a:gd name="connsiteX2265" fmla="*/ 790534 w 2421171"/>
                <a:gd name="connsiteY2265" fmla="*/ 3813373 h 5922355"/>
                <a:gd name="connsiteX2266" fmla="*/ 801212 w 2421171"/>
                <a:gd name="connsiteY2266" fmla="*/ 3823371 h 5922355"/>
                <a:gd name="connsiteX2267" fmla="*/ 780305 w 2421171"/>
                <a:gd name="connsiteY2267" fmla="*/ 3841007 h 5922355"/>
                <a:gd name="connsiteX2268" fmla="*/ 773673 w 2421171"/>
                <a:gd name="connsiteY2268" fmla="*/ 3834211 h 5922355"/>
                <a:gd name="connsiteX2269" fmla="*/ 737142 w 2421171"/>
                <a:gd name="connsiteY2269" fmla="*/ 5197723 h 5922355"/>
                <a:gd name="connsiteX2270" fmla="*/ 745572 w 2421171"/>
                <a:gd name="connsiteY2270" fmla="*/ 5193454 h 5922355"/>
                <a:gd name="connsiteX2271" fmla="*/ 768727 w 2421171"/>
                <a:gd name="connsiteY2271" fmla="*/ 5214180 h 5922355"/>
                <a:gd name="connsiteX2272" fmla="*/ 739559 w 2421171"/>
                <a:gd name="connsiteY2272" fmla="*/ 5204744 h 5922355"/>
                <a:gd name="connsiteX2273" fmla="*/ 737142 w 2421171"/>
                <a:gd name="connsiteY2273" fmla="*/ 5197723 h 5922355"/>
                <a:gd name="connsiteX2274" fmla="*/ 756476 w 2421171"/>
                <a:gd name="connsiteY2274" fmla="*/ 3861508 h 5922355"/>
                <a:gd name="connsiteX2275" fmla="*/ 754621 w 2421171"/>
                <a:gd name="connsiteY2275" fmla="*/ 3860722 h 5922355"/>
                <a:gd name="connsiteX2276" fmla="*/ 755407 w 2421171"/>
                <a:gd name="connsiteY2276" fmla="*/ 3856902 h 5922355"/>
                <a:gd name="connsiteX2277" fmla="*/ 759061 w 2421171"/>
                <a:gd name="connsiteY2277" fmla="*/ 3858307 h 5922355"/>
                <a:gd name="connsiteX2278" fmla="*/ 756476 w 2421171"/>
                <a:gd name="connsiteY2278" fmla="*/ 3861508 h 5922355"/>
                <a:gd name="connsiteX2279" fmla="*/ 739221 w 2421171"/>
                <a:gd name="connsiteY2279" fmla="*/ 4127460 h 5922355"/>
                <a:gd name="connsiteX2280" fmla="*/ 738210 w 2421171"/>
                <a:gd name="connsiteY2280" fmla="*/ 4125269 h 5922355"/>
                <a:gd name="connsiteX2281" fmla="*/ 742031 w 2421171"/>
                <a:gd name="connsiteY2281" fmla="*/ 4123247 h 5922355"/>
                <a:gd name="connsiteX2282" fmla="*/ 742987 w 2421171"/>
                <a:gd name="connsiteY2282" fmla="*/ 4125325 h 5922355"/>
                <a:gd name="connsiteX2283" fmla="*/ 739221 w 2421171"/>
                <a:gd name="connsiteY2283" fmla="*/ 4127403 h 5922355"/>
                <a:gd name="connsiteX2284" fmla="*/ 735962 w 2421171"/>
                <a:gd name="connsiteY2284" fmla="*/ 2669811 h 5922355"/>
                <a:gd name="connsiteX2285" fmla="*/ 732983 w 2421171"/>
                <a:gd name="connsiteY2285" fmla="*/ 2666779 h 5922355"/>
                <a:gd name="connsiteX2286" fmla="*/ 734782 w 2421171"/>
                <a:gd name="connsiteY2286" fmla="*/ 2665262 h 5922355"/>
                <a:gd name="connsiteX2287" fmla="*/ 737760 w 2421171"/>
                <a:gd name="connsiteY2287" fmla="*/ 2668351 h 5922355"/>
                <a:gd name="connsiteX2288" fmla="*/ 735962 w 2421171"/>
                <a:gd name="connsiteY2288" fmla="*/ 2669811 h 5922355"/>
                <a:gd name="connsiteX2289" fmla="*/ 736187 w 2421171"/>
                <a:gd name="connsiteY2289" fmla="*/ 2848535 h 5922355"/>
                <a:gd name="connsiteX2290" fmla="*/ 734894 w 2421171"/>
                <a:gd name="connsiteY2290" fmla="*/ 2850388 h 5922355"/>
                <a:gd name="connsiteX2291" fmla="*/ 731522 w 2421171"/>
                <a:gd name="connsiteY2291" fmla="*/ 2847973 h 5922355"/>
                <a:gd name="connsiteX2292" fmla="*/ 732870 w 2421171"/>
                <a:gd name="connsiteY2292" fmla="*/ 2846176 h 5922355"/>
                <a:gd name="connsiteX2293" fmla="*/ 736243 w 2421171"/>
                <a:gd name="connsiteY2293" fmla="*/ 2848535 h 5922355"/>
                <a:gd name="connsiteX2294" fmla="*/ 735175 w 2421171"/>
                <a:gd name="connsiteY2294" fmla="*/ 5332356 h 5922355"/>
                <a:gd name="connsiteX2295" fmla="*/ 731522 w 2421171"/>
                <a:gd name="connsiteY2295" fmla="*/ 5330895 h 5922355"/>
                <a:gd name="connsiteX2296" fmla="*/ 732477 w 2421171"/>
                <a:gd name="connsiteY2296" fmla="*/ 5328761 h 5922355"/>
                <a:gd name="connsiteX2297" fmla="*/ 736243 w 2421171"/>
                <a:gd name="connsiteY2297" fmla="*/ 5330165 h 5922355"/>
                <a:gd name="connsiteX2298" fmla="*/ 735231 w 2421171"/>
                <a:gd name="connsiteY2298" fmla="*/ 5332299 h 5922355"/>
                <a:gd name="connsiteX2299" fmla="*/ 732028 w 2421171"/>
                <a:gd name="connsiteY2299" fmla="*/ 5444746 h 5922355"/>
                <a:gd name="connsiteX2300" fmla="*/ 733433 w 2421171"/>
                <a:gd name="connsiteY2300" fmla="*/ 5446599 h 5922355"/>
                <a:gd name="connsiteX2301" fmla="*/ 730510 w 2421171"/>
                <a:gd name="connsiteY2301" fmla="*/ 5449632 h 5922355"/>
                <a:gd name="connsiteX2302" fmla="*/ 729049 w 2421171"/>
                <a:gd name="connsiteY2302" fmla="*/ 5447779 h 5922355"/>
                <a:gd name="connsiteX2303" fmla="*/ 732084 w 2421171"/>
                <a:gd name="connsiteY2303" fmla="*/ 5444690 h 5922355"/>
                <a:gd name="connsiteX2304" fmla="*/ 726970 w 2421171"/>
                <a:gd name="connsiteY2304" fmla="*/ 5502879 h 5922355"/>
                <a:gd name="connsiteX2305" fmla="*/ 729049 w 2421171"/>
                <a:gd name="connsiteY2305" fmla="*/ 5498947 h 5922355"/>
                <a:gd name="connsiteX2306" fmla="*/ 734388 w 2421171"/>
                <a:gd name="connsiteY2306" fmla="*/ 5501924 h 5922355"/>
                <a:gd name="connsiteX2307" fmla="*/ 732252 w 2421171"/>
                <a:gd name="connsiteY2307" fmla="*/ 5505912 h 5922355"/>
                <a:gd name="connsiteX2308" fmla="*/ 727026 w 2421171"/>
                <a:gd name="connsiteY2308" fmla="*/ 5502935 h 5922355"/>
                <a:gd name="connsiteX2309" fmla="*/ 725283 w 2421171"/>
                <a:gd name="connsiteY2309" fmla="*/ 3629426 h 5922355"/>
                <a:gd name="connsiteX2310" fmla="*/ 727588 w 2421171"/>
                <a:gd name="connsiteY2310" fmla="*/ 3625887 h 5922355"/>
                <a:gd name="connsiteX2311" fmla="*/ 729386 w 2421171"/>
                <a:gd name="connsiteY2311" fmla="*/ 3627236 h 5922355"/>
                <a:gd name="connsiteX2312" fmla="*/ 727026 w 2421171"/>
                <a:gd name="connsiteY2312" fmla="*/ 3630774 h 5922355"/>
                <a:gd name="connsiteX2313" fmla="*/ 725283 w 2421171"/>
                <a:gd name="connsiteY2313" fmla="*/ 3629370 h 5922355"/>
                <a:gd name="connsiteX2314" fmla="*/ 728037 w 2421171"/>
                <a:gd name="connsiteY2314" fmla="*/ 1103536 h 5922355"/>
                <a:gd name="connsiteX2315" fmla="*/ 725227 w 2421171"/>
                <a:gd name="connsiteY2315" fmla="*/ 1100840 h 5922355"/>
                <a:gd name="connsiteX2316" fmla="*/ 726632 w 2421171"/>
                <a:gd name="connsiteY2316" fmla="*/ 1098931 h 5922355"/>
                <a:gd name="connsiteX2317" fmla="*/ 729498 w 2421171"/>
                <a:gd name="connsiteY2317" fmla="*/ 1101627 h 5922355"/>
                <a:gd name="connsiteX2318" fmla="*/ 728037 w 2421171"/>
                <a:gd name="connsiteY2318" fmla="*/ 1103536 h 5922355"/>
                <a:gd name="connsiteX2319" fmla="*/ 722305 w 2421171"/>
                <a:gd name="connsiteY2319" fmla="*/ 3926494 h 5922355"/>
                <a:gd name="connsiteX2320" fmla="*/ 724665 w 2421171"/>
                <a:gd name="connsiteY2320" fmla="*/ 3926437 h 5922355"/>
                <a:gd name="connsiteX2321" fmla="*/ 724216 w 2421171"/>
                <a:gd name="connsiteY2321" fmla="*/ 3930594 h 5922355"/>
                <a:gd name="connsiteX2322" fmla="*/ 721968 w 2421171"/>
                <a:gd name="connsiteY2322" fmla="*/ 3930538 h 5922355"/>
                <a:gd name="connsiteX2323" fmla="*/ 722361 w 2421171"/>
                <a:gd name="connsiteY2323" fmla="*/ 3926550 h 5922355"/>
                <a:gd name="connsiteX2324" fmla="*/ 695665 w 2421171"/>
                <a:gd name="connsiteY2324" fmla="*/ 2697389 h 5922355"/>
                <a:gd name="connsiteX2325" fmla="*/ 702915 w 2421171"/>
                <a:gd name="connsiteY2325" fmla="*/ 2692447 h 5922355"/>
                <a:gd name="connsiteX2326" fmla="*/ 710727 w 2421171"/>
                <a:gd name="connsiteY2326" fmla="*/ 2696828 h 5922355"/>
                <a:gd name="connsiteX2327" fmla="*/ 703308 w 2421171"/>
                <a:gd name="connsiteY2327" fmla="*/ 2702894 h 5922355"/>
                <a:gd name="connsiteX2328" fmla="*/ 695665 w 2421171"/>
                <a:gd name="connsiteY2328" fmla="*/ 2697446 h 5922355"/>
                <a:gd name="connsiteX2329" fmla="*/ 697182 w 2421171"/>
                <a:gd name="connsiteY2329" fmla="*/ 2949692 h 5922355"/>
                <a:gd name="connsiteX2330" fmla="*/ 700948 w 2421171"/>
                <a:gd name="connsiteY2330" fmla="*/ 2951096 h 5922355"/>
                <a:gd name="connsiteX2331" fmla="*/ 699936 w 2421171"/>
                <a:gd name="connsiteY2331" fmla="*/ 2953287 h 5922355"/>
                <a:gd name="connsiteX2332" fmla="*/ 696227 w 2421171"/>
                <a:gd name="connsiteY2332" fmla="*/ 2951882 h 5922355"/>
                <a:gd name="connsiteX2333" fmla="*/ 697182 w 2421171"/>
                <a:gd name="connsiteY2333" fmla="*/ 2949748 h 5922355"/>
                <a:gd name="connsiteX2334" fmla="*/ 704657 w 2421171"/>
                <a:gd name="connsiteY2334" fmla="*/ 2843312 h 5922355"/>
                <a:gd name="connsiteX2335" fmla="*/ 706737 w 2421171"/>
                <a:gd name="connsiteY2335" fmla="*/ 2844323 h 5922355"/>
                <a:gd name="connsiteX2336" fmla="*/ 705388 w 2421171"/>
                <a:gd name="connsiteY2336" fmla="*/ 2848254 h 5922355"/>
                <a:gd name="connsiteX2337" fmla="*/ 703252 w 2421171"/>
                <a:gd name="connsiteY2337" fmla="*/ 2847187 h 5922355"/>
                <a:gd name="connsiteX2338" fmla="*/ 704657 w 2421171"/>
                <a:gd name="connsiteY2338" fmla="*/ 2843368 h 5922355"/>
                <a:gd name="connsiteX2339" fmla="*/ 709884 w 2421171"/>
                <a:gd name="connsiteY2339" fmla="*/ 1617465 h 5922355"/>
                <a:gd name="connsiteX2340" fmla="*/ 723091 w 2421171"/>
                <a:gd name="connsiteY2340" fmla="*/ 1642010 h 5922355"/>
                <a:gd name="connsiteX2341" fmla="*/ 709884 w 2421171"/>
                <a:gd name="connsiteY2341" fmla="*/ 1617465 h 5922355"/>
                <a:gd name="connsiteX2342" fmla="*/ 713369 w 2421171"/>
                <a:gd name="connsiteY2342" fmla="*/ 4290344 h 5922355"/>
                <a:gd name="connsiteX2343" fmla="*/ 715111 w 2421171"/>
                <a:gd name="connsiteY2343" fmla="*/ 4288940 h 5922355"/>
                <a:gd name="connsiteX2344" fmla="*/ 717527 w 2421171"/>
                <a:gd name="connsiteY2344" fmla="*/ 4292366 h 5922355"/>
                <a:gd name="connsiteX2345" fmla="*/ 715842 w 2421171"/>
                <a:gd name="connsiteY2345" fmla="*/ 4293770 h 5922355"/>
                <a:gd name="connsiteX2346" fmla="*/ 713369 w 2421171"/>
                <a:gd name="connsiteY2346" fmla="*/ 4290344 h 5922355"/>
                <a:gd name="connsiteX2347" fmla="*/ 719944 w 2421171"/>
                <a:gd name="connsiteY2347" fmla="*/ 2930932 h 5922355"/>
                <a:gd name="connsiteX2348" fmla="*/ 717191 w 2421171"/>
                <a:gd name="connsiteY2348" fmla="*/ 2927731 h 5922355"/>
                <a:gd name="connsiteX2349" fmla="*/ 719045 w 2421171"/>
                <a:gd name="connsiteY2349" fmla="*/ 2926326 h 5922355"/>
                <a:gd name="connsiteX2350" fmla="*/ 721911 w 2421171"/>
                <a:gd name="connsiteY2350" fmla="*/ 2929247 h 5922355"/>
                <a:gd name="connsiteX2351" fmla="*/ 719944 w 2421171"/>
                <a:gd name="connsiteY2351" fmla="*/ 2930932 h 5922355"/>
                <a:gd name="connsiteX2352" fmla="*/ 708592 w 2421171"/>
                <a:gd name="connsiteY2352" fmla="*/ 4991646 h 5922355"/>
                <a:gd name="connsiteX2353" fmla="*/ 700386 w 2421171"/>
                <a:gd name="connsiteY2353" fmla="*/ 4985693 h 5922355"/>
                <a:gd name="connsiteX2354" fmla="*/ 708367 w 2421171"/>
                <a:gd name="connsiteY2354" fmla="*/ 4970640 h 5922355"/>
                <a:gd name="connsiteX2355" fmla="*/ 717022 w 2421171"/>
                <a:gd name="connsiteY2355" fmla="*/ 4968225 h 5922355"/>
                <a:gd name="connsiteX2356" fmla="*/ 719607 w 2421171"/>
                <a:gd name="connsiteY2356" fmla="*/ 4975246 h 5922355"/>
                <a:gd name="connsiteX2357" fmla="*/ 708592 w 2421171"/>
                <a:gd name="connsiteY2357" fmla="*/ 4991646 h 5922355"/>
                <a:gd name="connsiteX2358" fmla="*/ 699431 w 2421171"/>
                <a:gd name="connsiteY2358" fmla="*/ 5210417 h 5922355"/>
                <a:gd name="connsiteX2359" fmla="*/ 701285 w 2421171"/>
                <a:gd name="connsiteY2359" fmla="*/ 5205923 h 5922355"/>
                <a:gd name="connsiteX2360" fmla="*/ 706456 w 2421171"/>
                <a:gd name="connsiteY2360" fmla="*/ 5208732 h 5922355"/>
                <a:gd name="connsiteX2361" fmla="*/ 703308 w 2421171"/>
                <a:gd name="connsiteY2361" fmla="*/ 5212551 h 5922355"/>
                <a:gd name="connsiteX2362" fmla="*/ 699374 w 2421171"/>
                <a:gd name="connsiteY2362" fmla="*/ 5210417 h 5922355"/>
                <a:gd name="connsiteX2363" fmla="*/ 697632 w 2421171"/>
                <a:gd name="connsiteY2363" fmla="*/ 4414305 h 5922355"/>
                <a:gd name="connsiteX2364" fmla="*/ 703140 w 2421171"/>
                <a:gd name="connsiteY2364" fmla="*/ 4406778 h 5922355"/>
                <a:gd name="connsiteX2365" fmla="*/ 708142 w 2421171"/>
                <a:gd name="connsiteY2365" fmla="*/ 4411215 h 5922355"/>
                <a:gd name="connsiteX2366" fmla="*/ 702690 w 2421171"/>
                <a:gd name="connsiteY2366" fmla="*/ 4418798 h 5922355"/>
                <a:gd name="connsiteX2367" fmla="*/ 697632 w 2421171"/>
                <a:gd name="connsiteY2367" fmla="*/ 4414361 h 5922355"/>
                <a:gd name="connsiteX2368" fmla="*/ 684368 w 2421171"/>
                <a:gd name="connsiteY2368" fmla="*/ 4905879 h 5922355"/>
                <a:gd name="connsiteX2369" fmla="*/ 689820 w 2421171"/>
                <a:gd name="connsiteY2369" fmla="*/ 4910765 h 5922355"/>
                <a:gd name="connsiteX2370" fmla="*/ 686785 w 2421171"/>
                <a:gd name="connsiteY2370" fmla="*/ 4914585 h 5922355"/>
                <a:gd name="connsiteX2371" fmla="*/ 681053 w 2421171"/>
                <a:gd name="connsiteY2371" fmla="*/ 4910035 h 5922355"/>
                <a:gd name="connsiteX2372" fmla="*/ 684312 w 2421171"/>
                <a:gd name="connsiteY2372" fmla="*/ 4905879 h 5922355"/>
                <a:gd name="connsiteX2373" fmla="*/ 675151 w 2421171"/>
                <a:gd name="connsiteY2373" fmla="*/ 3136335 h 5922355"/>
                <a:gd name="connsiteX2374" fmla="*/ 700948 w 2421171"/>
                <a:gd name="connsiteY2374" fmla="*/ 3144648 h 5922355"/>
                <a:gd name="connsiteX2375" fmla="*/ 675151 w 2421171"/>
                <a:gd name="connsiteY2375" fmla="*/ 3136335 h 5922355"/>
                <a:gd name="connsiteX2376" fmla="*/ 667340 w 2421171"/>
                <a:gd name="connsiteY2376" fmla="*/ 4580896 h 5922355"/>
                <a:gd name="connsiteX2377" fmla="*/ 669194 w 2421171"/>
                <a:gd name="connsiteY2377" fmla="*/ 4576908 h 5922355"/>
                <a:gd name="connsiteX2378" fmla="*/ 671274 w 2421171"/>
                <a:gd name="connsiteY2378" fmla="*/ 4577751 h 5922355"/>
                <a:gd name="connsiteX2379" fmla="*/ 669531 w 2421171"/>
                <a:gd name="connsiteY2379" fmla="*/ 4581795 h 5922355"/>
                <a:gd name="connsiteX2380" fmla="*/ 667340 w 2421171"/>
                <a:gd name="connsiteY2380" fmla="*/ 4580896 h 5922355"/>
                <a:gd name="connsiteX2381" fmla="*/ 667115 w 2421171"/>
                <a:gd name="connsiteY2381" fmla="*/ 2757544 h 5922355"/>
                <a:gd name="connsiteX2382" fmla="*/ 669869 w 2421171"/>
                <a:gd name="connsiteY2382" fmla="*/ 2754624 h 5922355"/>
                <a:gd name="connsiteX2383" fmla="*/ 671330 w 2421171"/>
                <a:gd name="connsiteY2383" fmla="*/ 2756477 h 5922355"/>
                <a:gd name="connsiteX2384" fmla="*/ 668632 w 2421171"/>
                <a:gd name="connsiteY2384" fmla="*/ 2759398 h 5922355"/>
                <a:gd name="connsiteX2385" fmla="*/ 667058 w 2421171"/>
                <a:gd name="connsiteY2385" fmla="*/ 2757544 h 5922355"/>
                <a:gd name="connsiteX2386" fmla="*/ 657561 w 2421171"/>
                <a:gd name="connsiteY2386" fmla="*/ 5331008 h 5922355"/>
                <a:gd name="connsiteX2387" fmla="*/ 659359 w 2421171"/>
                <a:gd name="connsiteY2387" fmla="*/ 5329547 h 5922355"/>
                <a:gd name="connsiteX2388" fmla="*/ 662338 w 2421171"/>
                <a:gd name="connsiteY2388" fmla="*/ 5332580 h 5922355"/>
                <a:gd name="connsiteX2389" fmla="*/ 660539 w 2421171"/>
                <a:gd name="connsiteY2389" fmla="*/ 5334097 h 5922355"/>
                <a:gd name="connsiteX2390" fmla="*/ 657561 w 2421171"/>
                <a:gd name="connsiteY2390" fmla="*/ 5331008 h 5922355"/>
                <a:gd name="connsiteX2391" fmla="*/ 662056 w 2421171"/>
                <a:gd name="connsiteY2391" fmla="*/ 4968899 h 5922355"/>
                <a:gd name="connsiteX2392" fmla="*/ 659977 w 2421171"/>
                <a:gd name="connsiteY2392" fmla="*/ 4969966 h 5922355"/>
                <a:gd name="connsiteX2393" fmla="*/ 657954 w 2421171"/>
                <a:gd name="connsiteY2393" fmla="*/ 4966483 h 5922355"/>
                <a:gd name="connsiteX2394" fmla="*/ 659977 w 2421171"/>
                <a:gd name="connsiteY2394" fmla="*/ 4965416 h 5922355"/>
                <a:gd name="connsiteX2395" fmla="*/ 662113 w 2421171"/>
                <a:gd name="connsiteY2395" fmla="*/ 4968899 h 5922355"/>
                <a:gd name="connsiteX2396" fmla="*/ 639014 w 2421171"/>
                <a:gd name="connsiteY2396" fmla="*/ 4940983 h 5922355"/>
                <a:gd name="connsiteX2397" fmla="*/ 663574 w 2421171"/>
                <a:gd name="connsiteY2397" fmla="*/ 4926885 h 5922355"/>
                <a:gd name="connsiteX2398" fmla="*/ 639014 w 2421171"/>
                <a:gd name="connsiteY2398" fmla="*/ 4940983 h 5922355"/>
                <a:gd name="connsiteX2399" fmla="*/ 647669 w 2421171"/>
                <a:gd name="connsiteY2399" fmla="*/ 3819664 h 5922355"/>
                <a:gd name="connsiteX2400" fmla="*/ 644971 w 2421171"/>
                <a:gd name="connsiteY2400" fmla="*/ 3822865 h 5922355"/>
                <a:gd name="connsiteX2401" fmla="*/ 643004 w 2421171"/>
                <a:gd name="connsiteY2401" fmla="*/ 3821910 h 5922355"/>
                <a:gd name="connsiteX2402" fmla="*/ 643847 w 2421171"/>
                <a:gd name="connsiteY2402" fmla="*/ 3818204 h 5922355"/>
                <a:gd name="connsiteX2403" fmla="*/ 647669 w 2421171"/>
                <a:gd name="connsiteY2403" fmla="*/ 3819664 h 5922355"/>
                <a:gd name="connsiteX2404" fmla="*/ 646320 w 2421171"/>
                <a:gd name="connsiteY2404" fmla="*/ 2703568 h 5922355"/>
                <a:gd name="connsiteX2405" fmla="*/ 643510 w 2421171"/>
                <a:gd name="connsiteY2405" fmla="*/ 2700816 h 5922355"/>
                <a:gd name="connsiteX2406" fmla="*/ 645308 w 2421171"/>
                <a:gd name="connsiteY2406" fmla="*/ 2699187 h 5922355"/>
                <a:gd name="connsiteX2407" fmla="*/ 648118 w 2421171"/>
                <a:gd name="connsiteY2407" fmla="*/ 2701995 h 5922355"/>
                <a:gd name="connsiteX2408" fmla="*/ 646320 w 2421171"/>
                <a:gd name="connsiteY2408" fmla="*/ 2703512 h 5922355"/>
                <a:gd name="connsiteX2409" fmla="*/ 646320 w 2421171"/>
                <a:gd name="connsiteY2409" fmla="*/ 3951376 h 5922355"/>
                <a:gd name="connsiteX2410" fmla="*/ 640138 w 2421171"/>
                <a:gd name="connsiteY2410" fmla="*/ 3954914 h 5922355"/>
                <a:gd name="connsiteX2411" fmla="*/ 635979 w 2421171"/>
                <a:gd name="connsiteY2411" fmla="*/ 3951825 h 5922355"/>
                <a:gd name="connsiteX2412" fmla="*/ 642217 w 2421171"/>
                <a:gd name="connsiteY2412" fmla="*/ 3948904 h 5922355"/>
                <a:gd name="connsiteX2413" fmla="*/ 646320 w 2421171"/>
                <a:gd name="connsiteY2413" fmla="*/ 3951376 h 5922355"/>
                <a:gd name="connsiteX2414" fmla="*/ 638396 w 2421171"/>
                <a:gd name="connsiteY2414" fmla="*/ 3434975 h 5922355"/>
                <a:gd name="connsiteX2415" fmla="*/ 636204 w 2421171"/>
                <a:gd name="connsiteY2415" fmla="*/ 3434470 h 5922355"/>
                <a:gd name="connsiteX2416" fmla="*/ 636991 w 2421171"/>
                <a:gd name="connsiteY2416" fmla="*/ 3430145 h 5922355"/>
                <a:gd name="connsiteX2417" fmla="*/ 639183 w 2421171"/>
                <a:gd name="connsiteY2417" fmla="*/ 3430651 h 5922355"/>
                <a:gd name="connsiteX2418" fmla="*/ 638452 w 2421171"/>
                <a:gd name="connsiteY2418" fmla="*/ 3434975 h 5922355"/>
                <a:gd name="connsiteX2419" fmla="*/ 630134 w 2421171"/>
                <a:gd name="connsiteY2419" fmla="*/ 2528720 h 5922355"/>
                <a:gd name="connsiteX2420" fmla="*/ 649242 w 2421171"/>
                <a:gd name="connsiteY2420" fmla="*/ 2552872 h 5922355"/>
                <a:gd name="connsiteX2421" fmla="*/ 649018 w 2421171"/>
                <a:gd name="connsiteY2421" fmla="*/ 2562588 h 5922355"/>
                <a:gd name="connsiteX2422" fmla="*/ 639632 w 2421171"/>
                <a:gd name="connsiteY2422" fmla="*/ 2562083 h 5922355"/>
                <a:gd name="connsiteX2423" fmla="*/ 630190 w 2421171"/>
                <a:gd name="connsiteY2423" fmla="*/ 2528720 h 5922355"/>
                <a:gd name="connsiteX2424" fmla="*/ 641037 w 2421171"/>
                <a:gd name="connsiteY2424" fmla="*/ 2391279 h 5922355"/>
                <a:gd name="connsiteX2425" fmla="*/ 644971 w 2421171"/>
                <a:gd name="connsiteY2425" fmla="*/ 2385831 h 5922355"/>
                <a:gd name="connsiteX2426" fmla="*/ 652165 w 2421171"/>
                <a:gd name="connsiteY2426" fmla="*/ 2391728 h 5922355"/>
                <a:gd name="connsiteX2427" fmla="*/ 649973 w 2421171"/>
                <a:gd name="connsiteY2427" fmla="*/ 2397794 h 5922355"/>
                <a:gd name="connsiteX2428" fmla="*/ 641037 w 2421171"/>
                <a:gd name="connsiteY2428" fmla="*/ 2391279 h 5922355"/>
                <a:gd name="connsiteX2429" fmla="*/ 650647 w 2421171"/>
                <a:gd name="connsiteY2429" fmla="*/ 4473055 h 5922355"/>
                <a:gd name="connsiteX2430" fmla="*/ 641993 w 2421171"/>
                <a:gd name="connsiteY2430" fmla="*/ 4469686 h 5922355"/>
                <a:gd name="connsiteX2431" fmla="*/ 642161 w 2421171"/>
                <a:gd name="connsiteY2431" fmla="*/ 4458059 h 5922355"/>
                <a:gd name="connsiteX2432" fmla="*/ 650310 w 2421171"/>
                <a:gd name="connsiteY2432" fmla="*/ 4461654 h 5922355"/>
                <a:gd name="connsiteX2433" fmla="*/ 650591 w 2421171"/>
                <a:gd name="connsiteY2433" fmla="*/ 4473055 h 5922355"/>
                <a:gd name="connsiteX2434" fmla="*/ 645533 w 2421171"/>
                <a:gd name="connsiteY2434" fmla="*/ 4497994 h 5922355"/>
                <a:gd name="connsiteX2435" fmla="*/ 642386 w 2421171"/>
                <a:gd name="connsiteY2435" fmla="*/ 4494905 h 5922355"/>
                <a:gd name="connsiteX2436" fmla="*/ 645590 w 2421171"/>
                <a:gd name="connsiteY2436" fmla="*/ 4492489 h 5922355"/>
                <a:gd name="connsiteX2437" fmla="*/ 649523 w 2421171"/>
                <a:gd name="connsiteY2437" fmla="*/ 4494568 h 5922355"/>
                <a:gd name="connsiteX2438" fmla="*/ 645533 w 2421171"/>
                <a:gd name="connsiteY2438" fmla="*/ 4498050 h 5922355"/>
                <a:gd name="connsiteX2439" fmla="*/ 646545 w 2421171"/>
                <a:gd name="connsiteY2439" fmla="*/ 4624650 h 5922355"/>
                <a:gd name="connsiteX2440" fmla="*/ 648849 w 2421171"/>
                <a:gd name="connsiteY2440" fmla="*/ 4624089 h 5922355"/>
                <a:gd name="connsiteX2441" fmla="*/ 649917 w 2421171"/>
                <a:gd name="connsiteY2441" fmla="*/ 4628470 h 5922355"/>
                <a:gd name="connsiteX2442" fmla="*/ 647557 w 2421171"/>
                <a:gd name="connsiteY2442" fmla="*/ 4629032 h 5922355"/>
                <a:gd name="connsiteX2443" fmla="*/ 646545 w 2421171"/>
                <a:gd name="connsiteY2443" fmla="*/ 4624707 h 5922355"/>
                <a:gd name="connsiteX2444" fmla="*/ 643678 w 2421171"/>
                <a:gd name="connsiteY2444" fmla="*/ 4756418 h 5922355"/>
                <a:gd name="connsiteX2445" fmla="*/ 640644 w 2421171"/>
                <a:gd name="connsiteY2445" fmla="*/ 4759564 h 5922355"/>
                <a:gd name="connsiteX2446" fmla="*/ 639126 w 2421171"/>
                <a:gd name="connsiteY2446" fmla="*/ 4757654 h 5922355"/>
                <a:gd name="connsiteX2447" fmla="*/ 642217 w 2421171"/>
                <a:gd name="connsiteY2447" fmla="*/ 4754509 h 5922355"/>
                <a:gd name="connsiteX2448" fmla="*/ 643678 w 2421171"/>
                <a:gd name="connsiteY2448" fmla="*/ 4756418 h 5922355"/>
                <a:gd name="connsiteX2449" fmla="*/ 637384 w 2421171"/>
                <a:gd name="connsiteY2449" fmla="*/ 4557756 h 5922355"/>
                <a:gd name="connsiteX2450" fmla="*/ 633899 w 2421171"/>
                <a:gd name="connsiteY2450" fmla="*/ 4555789 h 5922355"/>
                <a:gd name="connsiteX2451" fmla="*/ 637552 w 2421171"/>
                <a:gd name="connsiteY2451" fmla="*/ 4550173 h 5922355"/>
                <a:gd name="connsiteX2452" fmla="*/ 640025 w 2421171"/>
                <a:gd name="connsiteY2452" fmla="*/ 4553711 h 5922355"/>
                <a:gd name="connsiteX2453" fmla="*/ 637384 w 2421171"/>
                <a:gd name="connsiteY2453" fmla="*/ 4557756 h 5922355"/>
                <a:gd name="connsiteX2454" fmla="*/ 625919 w 2421171"/>
                <a:gd name="connsiteY2454" fmla="*/ 5080671 h 5922355"/>
                <a:gd name="connsiteX2455" fmla="*/ 630359 w 2421171"/>
                <a:gd name="connsiteY2455" fmla="*/ 5075504 h 5922355"/>
                <a:gd name="connsiteX2456" fmla="*/ 634349 w 2421171"/>
                <a:gd name="connsiteY2456" fmla="*/ 5082300 h 5922355"/>
                <a:gd name="connsiteX2457" fmla="*/ 629797 w 2421171"/>
                <a:gd name="connsiteY2457" fmla="*/ 5086288 h 5922355"/>
                <a:gd name="connsiteX2458" fmla="*/ 625919 w 2421171"/>
                <a:gd name="connsiteY2458" fmla="*/ 5080615 h 5922355"/>
                <a:gd name="connsiteX2459" fmla="*/ 617320 w 2421171"/>
                <a:gd name="connsiteY2459" fmla="*/ 2426159 h 5922355"/>
                <a:gd name="connsiteX2460" fmla="*/ 610351 w 2421171"/>
                <a:gd name="connsiteY2460" fmla="*/ 2420430 h 5922355"/>
                <a:gd name="connsiteX2461" fmla="*/ 614622 w 2421171"/>
                <a:gd name="connsiteY2461" fmla="*/ 2415150 h 5922355"/>
                <a:gd name="connsiteX2462" fmla="*/ 622378 w 2421171"/>
                <a:gd name="connsiteY2462" fmla="*/ 2419419 h 5922355"/>
                <a:gd name="connsiteX2463" fmla="*/ 617376 w 2421171"/>
                <a:gd name="connsiteY2463" fmla="*/ 2426159 h 5922355"/>
                <a:gd name="connsiteX2464" fmla="*/ 607709 w 2421171"/>
                <a:gd name="connsiteY2464" fmla="*/ 2615779 h 5922355"/>
                <a:gd name="connsiteX2465" fmla="*/ 611194 w 2421171"/>
                <a:gd name="connsiteY2465" fmla="*/ 2613476 h 5922355"/>
                <a:gd name="connsiteX2466" fmla="*/ 612262 w 2421171"/>
                <a:gd name="connsiteY2466" fmla="*/ 2615666 h 5922355"/>
                <a:gd name="connsiteX2467" fmla="*/ 608833 w 2421171"/>
                <a:gd name="connsiteY2467" fmla="*/ 2617857 h 5922355"/>
                <a:gd name="connsiteX2468" fmla="*/ 607765 w 2421171"/>
                <a:gd name="connsiteY2468" fmla="*/ 2615779 h 5922355"/>
                <a:gd name="connsiteX2469" fmla="*/ 612824 w 2421171"/>
                <a:gd name="connsiteY2469" fmla="*/ 2659926 h 5922355"/>
                <a:gd name="connsiteX2470" fmla="*/ 605180 w 2421171"/>
                <a:gd name="connsiteY2470" fmla="*/ 2688684 h 5922355"/>
                <a:gd name="connsiteX2471" fmla="*/ 612824 w 2421171"/>
                <a:gd name="connsiteY2471" fmla="*/ 2659926 h 5922355"/>
                <a:gd name="connsiteX2472" fmla="*/ 612880 w 2421171"/>
                <a:gd name="connsiteY2472" fmla="*/ 2722946 h 5922355"/>
                <a:gd name="connsiteX2473" fmla="*/ 617376 w 2421171"/>
                <a:gd name="connsiteY2473" fmla="*/ 2719463 h 5922355"/>
                <a:gd name="connsiteX2474" fmla="*/ 620861 w 2421171"/>
                <a:gd name="connsiteY2474" fmla="*/ 2726147 h 5922355"/>
                <a:gd name="connsiteX2475" fmla="*/ 618613 w 2421171"/>
                <a:gd name="connsiteY2475" fmla="*/ 2729124 h 5922355"/>
                <a:gd name="connsiteX2476" fmla="*/ 612880 w 2421171"/>
                <a:gd name="connsiteY2476" fmla="*/ 2723002 h 5922355"/>
                <a:gd name="connsiteX2477" fmla="*/ 610464 w 2421171"/>
                <a:gd name="connsiteY2477" fmla="*/ 2782876 h 5922355"/>
                <a:gd name="connsiteX2478" fmla="*/ 608833 w 2421171"/>
                <a:gd name="connsiteY2478" fmla="*/ 2780854 h 5922355"/>
                <a:gd name="connsiteX2479" fmla="*/ 611924 w 2421171"/>
                <a:gd name="connsiteY2479" fmla="*/ 2777989 h 5922355"/>
                <a:gd name="connsiteX2480" fmla="*/ 613329 w 2421171"/>
                <a:gd name="connsiteY2480" fmla="*/ 2779899 h 5922355"/>
                <a:gd name="connsiteX2481" fmla="*/ 610464 w 2421171"/>
                <a:gd name="connsiteY2481" fmla="*/ 2782876 h 5922355"/>
                <a:gd name="connsiteX2482" fmla="*/ 607822 w 2421171"/>
                <a:gd name="connsiteY2482" fmla="*/ 4348983 h 5922355"/>
                <a:gd name="connsiteX2483" fmla="*/ 609227 w 2421171"/>
                <a:gd name="connsiteY2483" fmla="*/ 4347017 h 5922355"/>
                <a:gd name="connsiteX2484" fmla="*/ 612149 w 2421171"/>
                <a:gd name="connsiteY2484" fmla="*/ 4349769 h 5922355"/>
                <a:gd name="connsiteX2485" fmla="*/ 610632 w 2421171"/>
                <a:gd name="connsiteY2485" fmla="*/ 4351735 h 5922355"/>
                <a:gd name="connsiteX2486" fmla="*/ 607765 w 2421171"/>
                <a:gd name="connsiteY2486" fmla="*/ 4348983 h 5922355"/>
                <a:gd name="connsiteX2487" fmla="*/ 606698 w 2421171"/>
                <a:gd name="connsiteY2487" fmla="*/ 2879989 h 5922355"/>
                <a:gd name="connsiteX2488" fmla="*/ 587927 w 2421171"/>
                <a:gd name="connsiteY2488" fmla="*/ 2896165 h 5922355"/>
                <a:gd name="connsiteX2489" fmla="*/ 606698 w 2421171"/>
                <a:gd name="connsiteY2489" fmla="*/ 2879989 h 5922355"/>
                <a:gd name="connsiteX2490" fmla="*/ 588151 w 2421171"/>
                <a:gd name="connsiteY2490" fmla="*/ 3937839 h 5922355"/>
                <a:gd name="connsiteX2491" fmla="*/ 598604 w 2421171"/>
                <a:gd name="connsiteY2491" fmla="*/ 3890322 h 5922355"/>
                <a:gd name="connsiteX2492" fmla="*/ 588151 w 2421171"/>
                <a:gd name="connsiteY2492" fmla="*/ 3937839 h 5922355"/>
                <a:gd name="connsiteX2493" fmla="*/ 582981 w 2421171"/>
                <a:gd name="connsiteY2493" fmla="*/ 2615329 h 5922355"/>
                <a:gd name="connsiteX2494" fmla="*/ 580058 w 2421171"/>
                <a:gd name="connsiteY2494" fmla="*/ 2612353 h 5922355"/>
                <a:gd name="connsiteX2495" fmla="*/ 581856 w 2421171"/>
                <a:gd name="connsiteY2495" fmla="*/ 2610836 h 5922355"/>
                <a:gd name="connsiteX2496" fmla="*/ 584835 w 2421171"/>
                <a:gd name="connsiteY2496" fmla="*/ 2613869 h 5922355"/>
                <a:gd name="connsiteX2497" fmla="*/ 583037 w 2421171"/>
                <a:gd name="connsiteY2497" fmla="*/ 2615329 h 5922355"/>
                <a:gd name="connsiteX2498" fmla="*/ 578091 w 2421171"/>
                <a:gd name="connsiteY2498" fmla="*/ 4110104 h 5922355"/>
                <a:gd name="connsiteX2499" fmla="*/ 582138 w 2421171"/>
                <a:gd name="connsiteY2499" fmla="*/ 4108475 h 5922355"/>
                <a:gd name="connsiteX2500" fmla="*/ 584330 w 2421171"/>
                <a:gd name="connsiteY2500" fmla="*/ 4112182 h 5922355"/>
                <a:gd name="connsiteX2501" fmla="*/ 580845 w 2421171"/>
                <a:gd name="connsiteY2501" fmla="*/ 4115215 h 5922355"/>
                <a:gd name="connsiteX2502" fmla="*/ 578035 w 2421171"/>
                <a:gd name="connsiteY2502" fmla="*/ 4110104 h 5922355"/>
                <a:gd name="connsiteX2503" fmla="*/ 596525 w 2421171"/>
                <a:gd name="connsiteY2503" fmla="*/ 4827751 h 5922355"/>
                <a:gd name="connsiteX2504" fmla="*/ 601696 w 2421171"/>
                <a:gd name="connsiteY2504" fmla="*/ 4835502 h 5922355"/>
                <a:gd name="connsiteX2505" fmla="*/ 599111 w 2421171"/>
                <a:gd name="connsiteY2505" fmla="*/ 4841287 h 5922355"/>
                <a:gd name="connsiteX2506" fmla="*/ 593771 w 2421171"/>
                <a:gd name="connsiteY2506" fmla="*/ 4833648 h 5922355"/>
                <a:gd name="connsiteX2507" fmla="*/ 596525 w 2421171"/>
                <a:gd name="connsiteY2507" fmla="*/ 4827751 h 5922355"/>
                <a:gd name="connsiteX2508" fmla="*/ 581126 w 2421171"/>
                <a:gd name="connsiteY2508" fmla="*/ 5640657 h 5922355"/>
                <a:gd name="connsiteX2509" fmla="*/ 585566 w 2421171"/>
                <a:gd name="connsiteY2509" fmla="*/ 5631951 h 5922355"/>
                <a:gd name="connsiteX2510" fmla="*/ 591299 w 2421171"/>
                <a:gd name="connsiteY2510" fmla="*/ 5634366 h 5922355"/>
                <a:gd name="connsiteX2511" fmla="*/ 586578 w 2421171"/>
                <a:gd name="connsiteY2511" fmla="*/ 5644420 h 5922355"/>
                <a:gd name="connsiteX2512" fmla="*/ 581182 w 2421171"/>
                <a:gd name="connsiteY2512" fmla="*/ 5640657 h 5922355"/>
                <a:gd name="connsiteX2513" fmla="*/ 577023 w 2421171"/>
                <a:gd name="connsiteY2513" fmla="*/ 4544612 h 5922355"/>
                <a:gd name="connsiteX2514" fmla="*/ 565670 w 2421171"/>
                <a:gd name="connsiteY2514" fmla="*/ 4536974 h 5922355"/>
                <a:gd name="connsiteX2515" fmla="*/ 583655 w 2421171"/>
                <a:gd name="connsiteY2515" fmla="*/ 4506475 h 5922355"/>
                <a:gd name="connsiteX2516" fmla="*/ 579496 w 2421171"/>
                <a:gd name="connsiteY2516" fmla="*/ 4533660 h 5922355"/>
                <a:gd name="connsiteX2517" fmla="*/ 577023 w 2421171"/>
                <a:gd name="connsiteY2517" fmla="*/ 4544612 h 5922355"/>
                <a:gd name="connsiteX2518" fmla="*/ 575562 w 2421171"/>
                <a:gd name="connsiteY2518" fmla="*/ 3759003 h 5922355"/>
                <a:gd name="connsiteX2519" fmla="*/ 573370 w 2421171"/>
                <a:gd name="connsiteY2519" fmla="*/ 3759003 h 5922355"/>
                <a:gd name="connsiteX2520" fmla="*/ 573145 w 2421171"/>
                <a:gd name="connsiteY2520" fmla="*/ 3754791 h 5922355"/>
                <a:gd name="connsiteX2521" fmla="*/ 575337 w 2421171"/>
                <a:gd name="connsiteY2521" fmla="*/ 3754791 h 5922355"/>
                <a:gd name="connsiteX2522" fmla="*/ 575618 w 2421171"/>
                <a:gd name="connsiteY2522" fmla="*/ 3758947 h 5922355"/>
                <a:gd name="connsiteX2523" fmla="*/ 567357 w 2421171"/>
                <a:gd name="connsiteY2523" fmla="*/ 4773886 h 5922355"/>
                <a:gd name="connsiteX2524" fmla="*/ 570223 w 2421171"/>
                <a:gd name="connsiteY2524" fmla="*/ 4777481 h 5922355"/>
                <a:gd name="connsiteX2525" fmla="*/ 568031 w 2421171"/>
                <a:gd name="connsiteY2525" fmla="*/ 4780739 h 5922355"/>
                <a:gd name="connsiteX2526" fmla="*/ 565165 w 2421171"/>
                <a:gd name="connsiteY2526" fmla="*/ 4777032 h 5922355"/>
                <a:gd name="connsiteX2527" fmla="*/ 567300 w 2421171"/>
                <a:gd name="connsiteY2527" fmla="*/ 4773886 h 5922355"/>
                <a:gd name="connsiteX2528" fmla="*/ 563141 w 2421171"/>
                <a:gd name="connsiteY2528" fmla="*/ 4823089 h 5922355"/>
                <a:gd name="connsiteX2529" fmla="*/ 568537 w 2421171"/>
                <a:gd name="connsiteY2529" fmla="*/ 4818427 h 5922355"/>
                <a:gd name="connsiteX2530" fmla="*/ 575112 w 2421171"/>
                <a:gd name="connsiteY2530" fmla="*/ 4827582 h 5922355"/>
                <a:gd name="connsiteX2531" fmla="*/ 568930 w 2421171"/>
                <a:gd name="connsiteY2531" fmla="*/ 4831008 h 5922355"/>
                <a:gd name="connsiteX2532" fmla="*/ 563141 w 2421171"/>
                <a:gd name="connsiteY2532" fmla="*/ 4823089 h 5922355"/>
                <a:gd name="connsiteX2533" fmla="*/ 518293 w 2421171"/>
                <a:gd name="connsiteY2533" fmla="*/ 3474124 h 5922355"/>
                <a:gd name="connsiteX2534" fmla="*/ 513290 w 2421171"/>
                <a:gd name="connsiteY2534" fmla="*/ 3454129 h 5922355"/>
                <a:gd name="connsiteX2535" fmla="*/ 518293 w 2421171"/>
                <a:gd name="connsiteY2535" fmla="*/ 3474124 h 5922355"/>
                <a:gd name="connsiteX2536" fmla="*/ 509300 w 2421171"/>
                <a:gd name="connsiteY2536" fmla="*/ 3387402 h 5922355"/>
                <a:gd name="connsiteX2537" fmla="*/ 488112 w 2421171"/>
                <a:gd name="connsiteY2537" fmla="*/ 3371507 h 5922355"/>
                <a:gd name="connsiteX2538" fmla="*/ 500196 w 2421171"/>
                <a:gd name="connsiteY2538" fmla="*/ 3356061 h 5922355"/>
                <a:gd name="connsiteX2539" fmla="*/ 517562 w 2421171"/>
                <a:gd name="connsiteY2539" fmla="*/ 3376225 h 5922355"/>
                <a:gd name="connsiteX2540" fmla="*/ 509300 w 2421171"/>
                <a:gd name="connsiteY2540" fmla="*/ 3387402 h 5922355"/>
                <a:gd name="connsiteX2541" fmla="*/ 506883 w 2421171"/>
                <a:gd name="connsiteY2541" fmla="*/ 5249509 h 5922355"/>
                <a:gd name="connsiteX2542" fmla="*/ 511380 w 2421171"/>
                <a:gd name="connsiteY2542" fmla="*/ 5245521 h 5922355"/>
                <a:gd name="connsiteX2543" fmla="*/ 514302 w 2421171"/>
                <a:gd name="connsiteY2543" fmla="*/ 5248835 h 5922355"/>
                <a:gd name="connsiteX2544" fmla="*/ 510817 w 2421171"/>
                <a:gd name="connsiteY2544" fmla="*/ 5251587 h 5922355"/>
                <a:gd name="connsiteX2545" fmla="*/ 506883 w 2421171"/>
                <a:gd name="connsiteY2545" fmla="*/ 5249453 h 5922355"/>
                <a:gd name="connsiteX2546" fmla="*/ 503343 w 2421171"/>
                <a:gd name="connsiteY2546" fmla="*/ 3701095 h 5922355"/>
                <a:gd name="connsiteX2547" fmla="*/ 499128 w 2421171"/>
                <a:gd name="connsiteY2547" fmla="*/ 3702949 h 5922355"/>
                <a:gd name="connsiteX2548" fmla="*/ 496261 w 2421171"/>
                <a:gd name="connsiteY2548" fmla="*/ 3699354 h 5922355"/>
                <a:gd name="connsiteX2549" fmla="*/ 499802 w 2421171"/>
                <a:gd name="connsiteY2549" fmla="*/ 3696658 h 5922355"/>
                <a:gd name="connsiteX2550" fmla="*/ 503343 w 2421171"/>
                <a:gd name="connsiteY2550" fmla="*/ 3701151 h 5922355"/>
                <a:gd name="connsiteX2551" fmla="*/ 502387 w 2421171"/>
                <a:gd name="connsiteY2551" fmla="*/ 3811969 h 5922355"/>
                <a:gd name="connsiteX2552" fmla="*/ 499353 w 2421171"/>
                <a:gd name="connsiteY2552" fmla="*/ 3814833 h 5922355"/>
                <a:gd name="connsiteX2553" fmla="*/ 497666 w 2421171"/>
                <a:gd name="connsiteY2553" fmla="*/ 3810902 h 5922355"/>
                <a:gd name="connsiteX2554" fmla="*/ 501376 w 2421171"/>
                <a:gd name="connsiteY2554" fmla="*/ 3809947 h 5922355"/>
                <a:gd name="connsiteX2555" fmla="*/ 502331 w 2421171"/>
                <a:gd name="connsiteY2555" fmla="*/ 3811969 h 5922355"/>
                <a:gd name="connsiteX2556" fmla="*/ 479232 w 2421171"/>
                <a:gd name="connsiteY2556" fmla="*/ 4971988 h 5922355"/>
                <a:gd name="connsiteX2557" fmla="*/ 500982 w 2421171"/>
                <a:gd name="connsiteY2557" fmla="*/ 4982940 h 5922355"/>
                <a:gd name="connsiteX2558" fmla="*/ 479232 w 2421171"/>
                <a:gd name="connsiteY2558" fmla="*/ 4971988 h 5922355"/>
                <a:gd name="connsiteX2559" fmla="*/ 472207 w 2421171"/>
                <a:gd name="connsiteY2559" fmla="*/ 2084831 h 5922355"/>
                <a:gd name="connsiteX2560" fmla="*/ 474399 w 2421171"/>
                <a:gd name="connsiteY2560" fmla="*/ 2080731 h 5922355"/>
                <a:gd name="connsiteX2561" fmla="*/ 481424 w 2421171"/>
                <a:gd name="connsiteY2561" fmla="*/ 2086123 h 5922355"/>
                <a:gd name="connsiteX2562" fmla="*/ 478108 w 2421171"/>
                <a:gd name="connsiteY2562" fmla="*/ 2091852 h 5922355"/>
                <a:gd name="connsiteX2563" fmla="*/ 472207 w 2421171"/>
                <a:gd name="connsiteY2563" fmla="*/ 2084831 h 5922355"/>
                <a:gd name="connsiteX2564" fmla="*/ 469116 w 2421171"/>
                <a:gd name="connsiteY2564" fmla="*/ 2184303 h 5922355"/>
                <a:gd name="connsiteX2565" fmla="*/ 465688 w 2421171"/>
                <a:gd name="connsiteY2565" fmla="*/ 2181495 h 5922355"/>
                <a:gd name="connsiteX2566" fmla="*/ 468217 w 2421171"/>
                <a:gd name="connsiteY2566" fmla="*/ 2177788 h 5922355"/>
                <a:gd name="connsiteX2567" fmla="*/ 472375 w 2421171"/>
                <a:gd name="connsiteY2567" fmla="*/ 2179136 h 5922355"/>
                <a:gd name="connsiteX2568" fmla="*/ 469116 w 2421171"/>
                <a:gd name="connsiteY2568" fmla="*/ 2184359 h 5922355"/>
                <a:gd name="connsiteX2569" fmla="*/ 468217 w 2421171"/>
                <a:gd name="connsiteY2569" fmla="*/ 2955140 h 5922355"/>
                <a:gd name="connsiteX2570" fmla="*/ 465968 w 2421171"/>
                <a:gd name="connsiteY2570" fmla="*/ 2958679 h 5922355"/>
                <a:gd name="connsiteX2571" fmla="*/ 462989 w 2421171"/>
                <a:gd name="connsiteY2571" fmla="*/ 2955814 h 5922355"/>
                <a:gd name="connsiteX2572" fmla="*/ 466530 w 2421171"/>
                <a:gd name="connsiteY2572" fmla="*/ 2953792 h 5922355"/>
                <a:gd name="connsiteX2573" fmla="*/ 468217 w 2421171"/>
                <a:gd name="connsiteY2573" fmla="*/ 2955084 h 5922355"/>
                <a:gd name="connsiteX2574" fmla="*/ 457314 w 2421171"/>
                <a:gd name="connsiteY2574" fmla="*/ 4787254 h 5922355"/>
                <a:gd name="connsiteX2575" fmla="*/ 458269 w 2421171"/>
                <a:gd name="connsiteY2575" fmla="*/ 4785120 h 5922355"/>
                <a:gd name="connsiteX2576" fmla="*/ 462034 w 2421171"/>
                <a:gd name="connsiteY2576" fmla="*/ 4786524 h 5922355"/>
                <a:gd name="connsiteX2577" fmla="*/ 461023 w 2421171"/>
                <a:gd name="connsiteY2577" fmla="*/ 4788658 h 5922355"/>
                <a:gd name="connsiteX2578" fmla="*/ 457369 w 2421171"/>
                <a:gd name="connsiteY2578" fmla="*/ 4787198 h 5922355"/>
                <a:gd name="connsiteX2579" fmla="*/ 456695 w 2421171"/>
                <a:gd name="connsiteY2579" fmla="*/ 3741030 h 5922355"/>
                <a:gd name="connsiteX2580" fmla="*/ 460348 w 2421171"/>
                <a:gd name="connsiteY2580" fmla="*/ 3738503 h 5922355"/>
                <a:gd name="connsiteX2581" fmla="*/ 463046 w 2421171"/>
                <a:gd name="connsiteY2581" fmla="*/ 3741929 h 5922355"/>
                <a:gd name="connsiteX2582" fmla="*/ 460236 w 2421171"/>
                <a:gd name="connsiteY2582" fmla="*/ 3745355 h 5922355"/>
                <a:gd name="connsiteX2583" fmla="*/ 456695 w 2421171"/>
                <a:gd name="connsiteY2583" fmla="*/ 3741030 h 5922355"/>
                <a:gd name="connsiteX2584" fmla="*/ 423593 w 2421171"/>
                <a:gd name="connsiteY2584" fmla="*/ 5546858 h 5922355"/>
                <a:gd name="connsiteX2585" fmla="*/ 426965 w 2421171"/>
                <a:gd name="connsiteY2585" fmla="*/ 5544442 h 5922355"/>
                <a:gd name="connsiteX2586" fmla="*/ 430955 w 2421171"/>
                <a:gd name="connsiteY2586" fmla="*/ 5546464 h 5922355"/>
                <a:gd name="connsiteX2587" fmla="*/ 426852 w 2421171"/>
                <a:gd name="connsiteY2587" fmla="*/ 5550003 h 5922355"/>
                <a:gd name="connsiteX2588" fmla="*/ 423593 w 2421171"/>
                <a:gd name="connsiteY2588" fmla="*/ 5546802 h 5922355"/>
                <a:gd name="connsiteX2589" fmla="*/ 419489 w 2421171"/>
                <a:gd name="connsiteY2589" fmla="*/ 4438906 h 5922355"/>
                <a:gd name="connsiteX2590" fmla="*/ 421794 w 2421171"/>
                <a:gd name="connsiteY2590" fmla="*/ 4435480 h 5922355"/>
                <a:gd name="connsiteX2591" fmla="*/ 423480 w 2421171"/>
                <a:gd name="connsiteY2591" fmla="*/ 4436884 h 5922355"/>
                <a:gd name="connsiteX2592" fmla="*/ 421176 w 2421171"/>
                <a:gd name="connsiteY2592" fmla="*/ 4440422 h 5922355"/>
                <a:gd name="connsiteX2593" fmla="*/ 419489 w 2421171"/>
                <a:gd name="connsiteY2593" fmla="*/ 4438962 h 5922355"/>
                <a:gd name="connsiteX2594" fmla="*/ 418534 w 2421171"/>
                <a:gd name="connsiteY2594" fmla="*/ 4551240 h 5922355"/>
                <a:gd name="connsiteX2595" fmla="*/ 415106 w 2421171"/>
                <a:gd name="connsiteY2595" fmla="*/ 4548769 h 5922355"/>
                <a:gd name="connsiteX2596" fmla="*/ 416455 w 2421171"/>
                <a:gd name="connsiteY2596" fmla="*/ 4546972 h 5922355"/>
                <a:gd name="connsiteX2597" fmla="*/ 419827 w 2421171"/>
                <a:gd name="connsiteY2597" fmla="*/ 4549387 h 5922355"/>
                <a:gd name="connsiteX2598" fmla="*/ 418534 w 2421171"/>
                <a:gd name="connsiteY2598" fmla="*/ 4551240 h 5922355"/>
                <a:gd name="connsiteX2599" fmla="*/ 414038 w 2421171"/>
                <a:gd name="connsiteY2599" fmla="*/ 4965641 h 5922355"/>
                <a:gd name="connsiteX2600" fmla="*/ 417017 w 2421171"/>
                <a:gd name="connsiteY2600" fmla="*/ 4962552 h 5922355"/>
                <a:gd name="connsiteX2601" fmla="*/ 418478 w 2421171"/>
                <a:gd name="connsiteY2601" fmla="*/ 4964405 h 5922355"/>
                <a:gd name="connsiteX2602" fmla="*/ 415556 w 2421171"/>
                <a:gd name="connsiteY2602" fmla="*/ 4967494 h 5922355"/>
                <a:gd name="connsiteX2603" fmla="*/ 414038 w 2421171"/>
                <a:gd name="connsiteY2603" fmla="*/ 4965641 h 5922355"/>
                <a:gd name="connsiteX2604" fmla="*/ 417017 w 2421171"/>
                <a:gd name="connsiteY2604" fmla="*/ 3586570 h 5922355"/>
                <a:gd name="connsiteX2605" fmla="*/ 423817 w 2421171"/>
                <a:gd name="connsiteY2605" fmla="*/ 3596119 h 5922355"/>
                <a:gd name="connsiteX2606" fmla="*/ 436294 w 2421171"/>
                <a:gd name="connsiteY2606" fmla="*/ 3633638 h 5922355"/>
                <a:gd name="connsiteX2607" fmla="*/ 434214 w 2421171"/>
                <a:gd name="connsiteY2607" fmla="*/ 3642625 h 5922355"/>
                <a:gd name="connsiteX2608" fmla="*/ 425447 w 2421171"/>
                <a:gd name="connsiteY2608" fmla="*/ 3639087 h 5922355"/>
                <a:gd name="connsiteX2609" fmla="*/ 411397 w 2421171"/>
                <a:gd name="connsiteY2609" fmla="*/ 3602129 h 5922355"/>
                <a:gd name="connsiteX2610" fmla="*/ 416961 w 2421171"/>
                <a:gd name="connsiteY2610" fmla="*/ 3586514 h 5922355"/>
                <a:gd name="connsiteX2611" fmla="*/ 424379 w 2421171"/>
                <a:gd name="connsiteY2611" fmla="*/ 3505240 h 5922355"/>
                <a:gd name="connsiteX2612" fmla="*/ 423255 w 2421171"/>
                <a:gd name="connsiteY2612" fmla="*/ 3503443 h 5922355"/>
                <a:gd name="connsiteX2613" fmla="*/ 425728 w 2421171"/>
                <a:gd name="connsiteY2613" fmla="*/ 3500522 h 5922355"/>
                <a:gd name="connsiteX2614" fmla="*/ 427863 w 2421171"/>
                <a:gd name="connsiteY2614" fmla="*/ 3503949 h 5922355"/>
                <a:gd name="connsiteX2615" fmla="*/ 424379 w 2421171"/>
                <a:gd name="connsiteY2615" fmla="*/ 3505240 h 5922355"/>
                <a:gd name="connsiteX2616" fmla="*/ 406113 w 2421171"/>
                <a:gd name="connsiteY2616" fmla="*/ 4378919 h 5922355"/>
                <a:gd name="connsiteX2617" fmla="*/ 404034 w 2421171"/>
                <a:gd name="connsiteY2617" fmla="*/ 4377852 h 5922355"/>
                <a:gd name="connsiteX2618" fmla="*/ 405439 w 2421171"/>
                <a:gd name="connsiteY2618" fmla="*/ 4374033 h 5922355"/>
                <a:gd name="connsiteX2619" fmla="*/ 407518 w 2421171"/>
                <a:gd name="connsiteY2619" fmla="*/ 4374988 h 5922355"/>
                <a:gd name="connsiteX2620" fmla="*/ 406170 w 2421171"/>
                <a:gd name="connsiteY2620" fmla="*/ 4378863 h 5922355"/>
                <a:gd name="connsiteX2621" fmla="*/ 404034 w 2421171"/>
                <a:gd name="connsiteY2621" fmla="*/ 5235187 h 5922355"/>
                <a:gd name="connsiteX2622" fmla="*/ 400325 w 2421171"/>
                <a:gd name="connsiteY2622" fmla="*/ 5237939 h 5922355"/>
                <a:gd name="connsiteX2623" fmla="*/ 398695 w 2421171"/>
                <a:gd name="connsiteY2623" fmla="*/ 5234344 h 5922355"/>
                <a:gd name="connsiteX2624" fmla="*/ 402461 w 2421171"/>
                <a:gd name="connsiteY2624" fmla="*/ 5231760 h 5922355"/>
                <a:gd name="connsiteX2625" fmla="*/ 404090 w 2421171"/>
                <a:gd name="connsiteY2625" fmla="*/ 5235187 h 5922355"/>
                <a:gd name="connsiteX2626" fmla="*/ 395323 w 2421171"/>
                <a:gd name="connsiteY2626" fmla="*/ 5542027 h 5922355"/>
                <a:gd name="connsiteX2627" fmla="*/ 399201 w 2421171"/>
                <a:gd name="connsiteY2627" fmla="*/ 5540117 h 5922355"/>
                <a:gd name="connsiteX2628" fmla="*/ 402910 w 2421171"/>
                <a:gd name="connsiteY2628" fmla="*/ 5544780 h 5922355"/>
                <a:gd name="connsiteX2629" fmla="*/ 398976 w 2421171"/>
                <a:gd name="connsiteY2629" fmla="*/ 5546802 h 5922355"/>
                <a:gd name="connsiteX2630" fmla="*/ 395267 w 2421171"/>
                <a:gd name="connsiteY2630" fmla="*/ 5542027 h 5922355"/>
                <a:gd name="connsiteX2631" fmla="*/ 389815 w 2421171"/>
                <a:gd name="connsiteY2631" fmla="*/ 5261304 h 5922355"/>
                <a:gd name="connsiteX2632" fmla="*/ 394255 w 2421171"/>
                <a:gd name="connsiteY2632" fmla="*/ 5257485 h 5922355"/>
                <a:gd name="connsiteX2633" fmla="*/ 397739 w 2421171"/>
                <a:gd name="connsiteY2633" fmla="*/ 5260237 h 5922355"/>
                <a:gd name="connsiteX2634" fmla="*/ 393244 w 2421171"/>
                <a:gd name="connsiteY2634" fmla="*/ 5264169 h 5922355"/>
                <a:gd name="connsiteX2635" fmla="*/ 389815 w 2421171"/>
                <a:gd name="connsiteY2635" fmla="*/ 5261304 h 5922355"/>
                <a:gd name="connsiteX2636" fmla="*/ 372168 w 2421171"/>
                <a:gd name="connsiteY2636" fmla="*/ 5594768 h 5922355"/>
                <a:gd name="connsiteX2637" fmla="*/ 374809 w 2421171"/>
                <a:gd name="connsiteY2637" fmla="*/ 5591173 h 5922355"/>
                <a:gd name="connsiteX2638" fmla="*/ 378069 w 2421171"/>
                <a:gd name="connsiteY2638" fmla="*/ 5595105 h 5922355"/>
                <a:gd name="connsiteX2639" fmla="*/ 374697 w 2421171"/>
                <a:gd name="connsiteY2639" fmla="*/ 5597970 h 5922355"/>
                <a:gd name="connsiteX2640" fmla="*/ 372168 w 2421171"/>
                <a:gd name="connsiteY2640" fmla="*/ 5594768 h 5922355"/>
                <a:gd name="connsiteX2641" fmla="*/ 353621 w 2421171"/>
                <a:gd name="connsiteY2641" fmla="*/ 5477941 h 5922355"/>
                <a:gd name="connsiteX2642" fmla="*/ 361714 w 2421171"/>
                <a:gd name="connsiteY2642" fmla="*/ 5473560 h 5922355"/>
                <a:gd name="connsiteX2643" fmla="*/ 369470 w 2421171"/>
                <a:gd name="connsiteY2643" fmla="*/ 5479120 h 5922355"/>
                <a:gd name="connsiteX2644" fmla="*/ 362951 w 2421171"/>
                <a:gd name="connsiteY2644" fmla="*/ 5484737 h 5922355"/>
                <a:gd name="connsiteX2645" fmla="*/ 353565 w 2421171"/>
                <a:gd name="connsiteY2645" fmla="*/ 5477941 h 5922355"/>
                <a:gd name="connsiteX2646" fmla="*/ 344011 w 2421171"/>
                <a:gd name="connsiteY2646" fmla="*/ 5184973 h 5922355"/>
                <a:gd name="connsiteX2647" fmla="*/ 349069 w 2421171"/>
                <a:gd name="connsiteY2647" fmla="*/ 5177391 h 5922355"/>
                <a:gd name="connsiteX2648" fmla="*/ 351598 w 2421171"/>
                <a:gd name="connsiteY2648" fmla="*/ 5181154 h 5922355"/>
                <a:gd name="connsiteX2649" fmla="*/ 346990 w 2421171"/>
                <a:gd name="connsiteY2649" fmla="*/ 5188793 h 5922355"/>
                <a:gd name="connsiteX2650" fmla="*/ 344067 w 2421171"/>
                <a:gd name="connsiteY2650" fmla="*/ 5184973 h 5922355"/>
                <a:gd name="connsiteX2651" fmla="*/ 330747 w 2421171"/>
                <a:gd name="connsiteY2651" fmla="*/ 1662455 h 5922355"/>
                <a:gd name="connsiteX2652" fmla="*/ 345360 w 2421171"/>
                <a:gd name="connsiteY2652" fmla="*/ 1641280 h 5922355"/>
                <a:gd name="connsiteX2653" fmla="*/ 330747 w 2421171"/>
                <a:gd name="connsiteY2653" fmla="*/ 1662455 h 5922355"/>
                <a:gd name="connsiteX2654" fmla="*/ 339908 w 2421171"/>
                <a:gd name="connsiteY2654" fmla="*/ 2439583 h 5922355"/>
                <a:gd name="connsiteX2655" fmla="*/ 335581 w 2421171"/>
                <a:gd name="connsiteY2655" fmla="*/ 2436999 h 5922355"/>
                <a:gd name="connsiteX2656" fmla="*/ 338559 w 2421171"/>
                <a:gd name="connsiteY2656" fmla="*/ 2429192 h 5922355"/>
                <a:gd name="connsiteX2657" fmla="*/ 343168 w 2421171"/>
                <a:gd name="connsiteY2657" fmla="*/ 2434584 h 5922355"/>
                <a:gd name="connsiteX2658" fmla="*/ 339908 w 2421171"/>
                <a:gd name="connsiteY2658" fmla="*/ 2439583 h 5922355"/>
                <a:gd name="connsiteX2659" fmla="*/ 337098 w 2421171"/>
                <a:gd name="connsiteY2659" fmla="*/ 5336905 h 5922355"/>
                <a:gd name="connsiteX2660" fmla="*/ 340133 w 2421171"/>
                <a:gd name="connsiteY2660" fmla="*/ 5340050 h 5922355"/>
                <a:gd name="connsiteX2661" fmla="*/ 336986 w 2421171"/>
                <a:gd name="connsiteY2661" fmla="*/ 5345162 h 5922355"/>
                <a:gd name="connsiteX2662" fmla="*/ 333782 w 2421171"/>
                <a:gd name="connsiteY2662" fmla="*/ 5341960 h 5922355"/>
                <a:gd name="connsiteX2663" fmla="*/ 337098 w 2421171"/>
                <a:gd name="connsiteY2663" fmla="*/ 5336905 h 5922355"/>
                <a:gd name="connsiteX2664" fmla="*/ 327543 w 2421171"/>
                <a:gd name="connsiteY2664" fmla="*/ 2120273 h 5922355"/>
                <a:gd name="connsiteX2665" fmla="*/ 331197 w 2421171"/>
                <a:gd name="connsiteY2665" fmla="*/ 2114768 h 5922355"/>
                <a:gd name="connsiteX2666" fmla="*/ 339290 w 2421171"/>
                <a:gd name="connsiteY2666" fmla="*/ 2117127 h 5922355"/>
                <a:gd name="connsiteX2667" fmla="*/ 335524 w 2421171"/>
                <a:gd name="connsiteY2667" fmla="*/ 2123643 h 5922355"/>
                <a:gd name="connsiteX2668" fmla="*/ 327543 w 2421171"/>
                <a:gd name="connsiteY2668" fmla="*/ 2120273 h 5922355"/>
                <a:gd name="connsiteX2669" fmla="*/ 326138 w 2421171"/>
                <a:gd name="connsiteY2669" fmla="*/ 5091062 h 5922355"/>
                <a:gd name="connsiteX2670" fmla="*/ 327712 w 2421171"/>
                <a:gd name="connsiteY2670" fmla="*/ 5089658 h 5922355"/>
                <a:gd name="connsiteX2671" fmla="*/ 331365 w 2421171"/>
                <a:gd name="connsiteY2671" fmla="*/ 5091455 h 5922355"/>
                <a:gd name="connsiteX2672" fmla="*/ 328555 w 2421171"/>
                <a:gd name="connsiteY2672" fmla="*/ 5094488 h 5922355"/>
                <a:gd name="connsiteX2673" fmla="*/ 326082 w 2421171"/>
                <a:gd name="connsiteY2673" fmla="*/ 5091062 h 5922355"/>
                <a:gd name="connsiteX2674" fmla="*/ 306805 w 2421171"/>
                <a:gd name="connsiteY2674" fmla="*/ 4420933 h 5922355"/>
                <a:gd name="connsiteX2675" fmla="*/ 316359 w 2421171"/>
                <a:gd name="connsiteY2675" fmla="*/ 4410317 h 5922355"/>
                <a:gd name="connsiteX2676" fmla="*/ 320406 w 2421171"/>
                <a:gd name="connsiteY2676" fmla="*/ 4416102 h 5922355"/>
                <a:gd name="connsiteX2677" fmla="*/ 311920 w 2421171"/>
                <a:gd name="connsiteY2677" fmla="*/ 4428178 h 5922355"/>
                <a:gd name="connsiteX2678" fmla="*/ 306749 w 2421171"/>
                <a:gd name="connsiteY2678" fmla="*/ 4420933 h 5922355"/>
                <a:gd name="connsiteX2679" fmla="*/ 312875 w 2421171"/>
                <a:gd name="connsiteY2679" fmla="*/ 3278157 h 5922355"/>
                <a:gd name="connsiteX2680" fmla="*/ 316135 w 2421171"/>
                <a:gd name="connsiteY2680" fmla="*/ 3284504 h 5922355"/>
                <a:gd name="connsiteX2681" fmla="*/ 310570 w 2421171"/>
                <a:gd name="connsiteY2681" fmla="*/ 3288492 h 5922355"/>
                <a:gd name="connsiteX2682" fmla="*/ 307367 w 2421171"/>
                <a:gd name="connsiteY2682" fmla="*/ 3282145 h 5922355"/>
                <a:gd name="connsiteX2683" fmla="*/ 312819 w 2421171"/>
                <a:gd name="connsiteY2683" fmla="*/ 3278157 h 5922355"/>
                <a:gd name="connsiteX2684" fmla="*/ 309728 w 2421171"/>
                <a:gd name="connsiteY2684" fmla="*/ 2201827 h 5922355"/>
                <a:gd name="connsiteX2685" fmla="*/ 313044 w 2421171"/>
                <a:gd name="connsiteY2685" fmla="*/ 2196435 h 5922355"/>
                <a:gd name="connsiteX2686" fmla="*/ 317764 w 2421171"/>
                <a:gd name="connsiteY2686" fmla="*/ 2201659 h 5922355"/>
                <a:gd name="connsiteX2687" fmla="*/ 315123 w 2421171"/>
                <a:gd name="connsiteY2687" fmla="*/ 2206265 h 5922355"/>
                <a:gd name="connsiteX2688" fmla="*/ 309728 w 2421171"/>
                <a:gd name="connsiteY2688" fmla="*/ 2201827 h 5922355"/>
                <a:gd name="connsiteX2689" fmla="*/ 304501 w 2421171"/>
                <a:gd name="connsiteY2689" fmla="*/ 5241309 h 5922355"/>
                <a:gd name="connsiteX2690" fmla="*/ 307536 w 2421171"/>
                <a:gd name="connsiteY2690" fmla="*/ 5239062 h 5922355"/>
                <a:gd name="connsiteX2691" fmla="*/ 309110 w 2421171"/>
                <a:gd name="connsiteY2691" fmla="*/ 5243612 h 5922355"/>
                <a:gd name="connsiteX2692" fmla="*/ 306187 w 2421171"/>
                <a:gd name="connsiteY2692" fmla="*/ 5245746 h 5922355"/>
                <a:gd name="connsiteX2693" fmla="*/ 304501 w 2421171"/>
                <a:gd name="connsiteY2693" fmla="*/ 5241309 h 5922355"/>
                <a:gd name="connsiteX2694" fmla="*/ 280503 w 2421171"/>
                <a:gd name="connsiteY2694" fmla="*/ 5303036 h 5922355"/>
                <a:gd name="connsiteX2695" fmla="*/ 294160 w 2421171"/>
                <a:gd name="connsiteY2695" fmla="*/ 5333198 h 5922355"/>
                <a:gd name="connsiteX2696" fmla="*/ 280503 w 2421171"/>
                <a:gd name="connsiteY2696" fmla="*/ 5303036 h 5922355"/>
                <a:gd name="connsiteX2697" fmla="*/ 281683 w 2421171"/>
                <a:gd name="connsiteY2697" fmla="*/ 4877234 h 5922355"/>
                <a:gd name="connsiteX2698" fmla="*/ 291237 w 2421171"/>
                <a:gd name="connsiteY2698" fmla="*/ 4874369 h 5922355"/>
                <a:gd name="connsiteX2699" fmla="*/ 295227 w 2421171"/>
                <a:gd name="connsiteY2699" fmla="*/ 4885940 h 5922355"/>
                <a:gd name="connsiteX2700" fmla="*/ 291406 w 2421171"/>
                <a:gd name="connsiteY2700" fmla="*/ 4898297 h 5922355"/>
                <a:gd name="connsiteX2701" fmla="*/ 282414 w 2421171"/>
                <a:gd name="connsiteY2701" fmla="*/ 4889366 h 5922355"/>
                <a:gd name="connsiteX2702" fmla="*/ 281739 w 2421171"/>
                <a:gd name="connsiteY2702" fmla="*/ 4877290 h 5922355"/>
                <a:gd name="connsiteX2703" fmla="*/ 289607 w 2421171"/>
                <a:gd name="connsiteY2703" fmla="*/ 2963004 h 5922355"/>
                <a:gd name="connsiteX2704" fmla="*/ 288540 w 2421171"/>
                <a:gd name="connsiteY2704" fmla="*/ 2960869 h 5922355"/>
                <a:gd name="connsiteX2705" fmla="*/ 292249 w 2421171"/>
                <a:gd name="connsiteY2705" fmla="*/ 2958847 h 5922355"/>
                <a:gd name="connsiteX2706" fmla="*/ 293260 w 2421171"/>
                <a:gd name="connsiteY2706" fmla="*/ 2960869 h 5922355"/>
                <a:gd name="connsiteX2707" fmla="*/ 289551 w 2421171"/>
                <a:gd name="connsiteY2707" fmla="*/ 2963004 h 5922355"/>
                <a:gd name="connsiteX2708" fmla="*/ 287865 w 2421171"/>
                <a:gd name="connsiteY2708" fmla="*/ 4135772 h 5922355"/>
                <a:gd name="connsiteX2709" fmla="*/ 283650 w 2421171"/>
                <a:gd name="connsiteY2709" fmla="*/ 4135997 h 5922355"/>
                <a:gd name="connsiteX2710" fmla="*/ 283650 w 2421171"/>
                <a:gd name="connsiteY2710" fmla="*/ 4133694 h 5922355"/>
                <a:gd name="connsiteX2711" fmla="*/ 287753 w 2421171"/>
                <a:gd name="connsiteY2711" fmla="*/ 4133413 h 5922355"/>
                <a:gd name="connsiteX2712" fmla="*/ 287753 w 2421171"/>
                <a:gd name="connsiteY2712" fmla="*/ 4135716 h 5922355"/>
                <a:gd name="connsiteX2713" fmla="*/ 277074 w 2421171"/>
                <a:gd name="connsiteY2713" fmla="*/ 4587805 h 5922355"/>
                <a:gd name="connsiteX2714" fmla="*/ 280446 w 2421171"/>
                <a:gd name="connsiteY2714" fmla="*/ 4584996 h 5922355"/>
                <a:gd name="connsiteX2715" fmla="*/ 283819 w 2421171"/>
                <a:gd name="connsiteY2715" fmla="*/ 4587917 h 5922355"/>
                <a:gd name="connsiteX2716" fmla="*/ 279548 w 2421171"/>
                <a:gd name="connsiteY2716" fmla="*/ 4591624 h 5922355"/>
                <a:gd name="connsiteX2717" fmla="*/ 277074 w 2421171"/>
                <a:gd name="connsiteY2717" fmla="*/ 4587805 h 5922355"/>
                <a:gd name="connsiteX2718" fmla="*/ 260719 w 2421171"/>
                <a:gd name="connsiteY2718" fmla="*/ 2672788 h 5922355"/>
                <a:gd name="connsiteX2719" fmla="*/ 256842 w 2421171"/>
                <a:gd name="connsiteY2719" fmla="*/ 2669474 h 5922355"/>
                <a:gd name="connsiteX2720" fmla="*/ 260326 w 2421171"/>
                <a:gd name="connsiteY2720" fmla="*/ 2666722 h 5922355"/>
                <a:gd name="connsiteX2721" fmla="*/ 263473 w 2421171"/>
                <a:gd name="connsiteY2721" fmla="*/ 2669250 h 5922355"/>
                <a:gd name="connsiteX2722" fmla="*/ 260719 w 2421171"/>
                <a:gd name="connsiteY2722" fmla="*/ 2672788 h 5922355"/>
                <a:gd name="connsiteX2723" fmla="*/ 255549 w 2421171"/>
                <a:gd name="connsiteY2723" fmla="*/ 3756139 h 5922355"/>
                <a:gd name="connsiteX2724" fmla="*/ 257347 w 2421171"/>
                <a:gd name="connsiteY2724" fmla="*/ 3755016 h 5922355"/>
                <a:gd name="connsiteX2725" fmla="*/ 260045 w 2421171"/>
                <a:gd name="connsiteY2725" fmla="*/ 3758105 h 5922355"/>
                <a:gd name="connsiteX2726" fmla="*/ 256673 w 2421171"/>
                <a:gd name="connsiteY2726" fmla="*/ 3760407 h 5922355"/>
                <a:gd name="connsiteX2727" fmla="*/ 255549 w 2421171"/>
                <a:gd name="connsiteY2727" fmla="*/ 3756139 h 5922355"/>
                <a:gd name="connsiteX2728" fmla="*/ 239587 w 2421171"/>
                <a:gd name="connsiteY2728" fmla="*/ 3207555 h 5922355"/>
                <a:gd name="connsiteX2729" fmla="*/ 243466 w 2421171"/>
                <a:gd name="connsiteY2729" fmla="*/ 3206769 h 5922355"/>
                <a:gd name="connsiteX2730" fmla="*/ 243241 w 2421171"/>
                <a:gd name="connsiteY2730" fmla="*/ 3211037 h 5922355"/>
                <a:gd name="connsiteX2731" fmla="*/ 239532 w 2421171"/>
                <a:gd name="connsiteY2731" fmla="*/ 3209802 h 5922355"/>
                <a:gd name="connsiteX2732" fmla="*/ 239587 w 2421171"/>
                <a:gd name="connsiteY2732" fmla="*/ 3207555 h 5922355"/>
                <a:gd name="connsiteX2733" fmla="*/ 232338 w 2421171"/>
                <a:gd name="connsiteY2733" fmla="*/ 3466429 h 5922355"/>
                <a:gd name="connsiteX2734" fmla="*/ 233181 w 2421171"/>
                <a:gd name="connsiteY2734" fmla="*/ 3464295 h 5922355"/>
                <a:gd name="connsiteX2735" fmla="*/ 237115 w 2421171"/>
                <a:gd name="connsiteY2735" fmla="*/ 3466092 h 5922355"/>
                <a:gd name="connsiteX2736" fmla="*/ 236215 w 2421171"/>
                <a:gd name="connsiteY2736" fmla="*/ 3468395 h 5922355"/>
                <a:gd name="connsiteX2737" fmla="*/ 232338 w 2421171"/>
                <a:gd name="connsiteY2737" fmla="*/ 3466485 h 5922355"/>
                <a:gd name="connsiteX2738" fmla="*/ 231326 w 2421171"/>
                <a:gd name="connsiteY2738" fmla="*/ 2552759 h 5922355"/>
                <a:gd name="connsiteX2739" fmla="*/ 251840 w 2421171"/>
                <a:gd name="connsiteY2739" fmla="*/ 2573260 h 5922355"/>
                <a:gd name="connsiteX2740" fmla="*/ 231326 w 2421171"/>
                <a:gd name="connsiteY2740" fmla="*/ 2552759 h 5922355"/>
                <a:gd name="connsiteX2741" fmla="*/ 217276 w 2421171"/>
                <a:gd name="connsiteY2741" fmla="*/ 5209013 h 5922355"/>
                <a:gd name="connsiteX2742" fmla="*/ 215027 w 2421171"/>
                <a:gd name="connsiteY2742" fmla="*/ 5205418 h 5922355"/>
                <a:gd name="connsiteX2743" fmla="*/ 217163 w 2421171"/>
                <a:gd name="connsiteY2743" fmla="*/ 5204295 h 5922355"/>
                <a:gd name="connsiteX2744" fmla="*/ 219299 w 2421171"/>
                <a:gd name="connsiteY2744" fmla="*/ 5207889 h 5922355"/>
                <a:gd name="connsiteX2745" fmla="*/ 217276 w 2421171"/>
                <a:gd name="connsiteY2745" fmla="*/ 5209013 h 5922355"/>
                <a:gd name="connsiteX2746" fmla="*/ 210194 w 2421171"/>
                <a:gd name="connsiteY2746" fmla="*/ 5281244 h 5922355"/>
                <a:gd name="connsiteX2747" fmla="*/ 211768 w 2421171"/>
                <a:gd name="connsiteY2747" fmla="*/ 5279839 h 5922355"/>
                <a:gd name="connsiteX2748" fmla="*/ 215421 w 2421171"/>
                <a:gd name="connsiteY2748" fmla="*/ 5281637 h 5922355"/>
                <a:gd name="connsiteX2749" fmla="*/ 212611 w 2421171"/>
                <a:gd name="connsiteY2749" fmla="*/ 5284670 h 5922355"/>
                <a:gd name="connsiteX2750" fmla="*/ 210138 w 2421171"/>
                <a:gd name="connsiteY2750" fmla="*/ 5281244 h 5922355"/>
                <a:gd name="connsiteX2751" fmla="*/ 199572 w 2421171"/>
                <a:gd name="connsiteY2751" fmla="*/ 4913069 h 5922355"/>
                <a:gd name="connsiteX2752" fmla="*/ 203056 w 2421171"/>
                <a:gd name="connsiteY2752" fmla="*/ 4911159 h 5922355"/>
                <a:gd name="connsiteX2753" fmla="*/ 205417 w 2421171"/>
                <a:gd name="connsiteY2753" fmla="*/ 4915203 h 5922355"/>
                <a:gd name="connsiteX2754" fmla="*/ 201764 w 2421171"/>
                <a:gd name="connsiteY2754" fmla="*/ 4917169 h 5922355"/>
                <a:gd name="connsiteX2755" fmla="*/ 199572 w 2421171"/>
                <a:gd name="connsiteY2755" fmla="*/ 4913069 h 5922355"/>
                <a:gd name="connsiteX2756" fmla="*/ 190074 w 2421171"/>
                <a:gd name="connsiteY2756" fmla="*/ 5176099 h 5922355"/>
                <a:gd name="connsiteX2757" fmla="*/ 195189 w 2421171"/>
                <a:gd name="connsiteY2757" fmla="*/ 5168404 h 5922355"/>
                <a:gd name="connsiteX2758" fmla="*/ 200584 w 2421171"/>
                <a:gd name="connsiteY2758" fmla="*/ 5176099 h 5922355"/>
                <a:gd name="connsiteX2759" fmla="*/ 195189 w 2421171"/>
                <a:gd name="connsiteY2759" fmla="*/ 5184018 h 5922355"/>
                <a:gd name="connsiteX2760" fmla="*/ 190018 w 2421171"/>
                <a:gd name="connsiteY2760" fmla="*/ 5176155 h 5922355"/>
                <a:gd name="connsiteX2761" fmla="*/ 181981 w 2421171"/>
                <a:gd name="connsiteY2761" fmla="*/ 5639421 h 5922355"/>
                <a:gd name="connsiteX2762" fmla="*/ 186590 w 2421171"/>
                <a:gd name="connsiteY2762" fmla="*/ 5637062 h 5922355"/>
                <a:gd name="connsiteX2763" fmla="*/ 189343 w 2421171"/>
                <a:gd name="connsiteY2763" fmla="*/ 5643353 h 5922355"/>
                <a:gd name="connsiteX2764" fmla="*/ 185353 w 2421171"/>
                <a:gd name="connsiteY2764" fmla="*/ 5645543 h 5922355"/>
                <a:gd name="connsiteX2765" fmla="*/ 181981 w 2421171"/>
                <a:gd name="connsiteY2765" fmla="*/ 5639421 h 5922355"/>
                <a:gd name="connsiteX2766" fmla="*/ 169223 w 2421171"/>
                <a:gd name="connsiteY2766" fmla="*/ 2366172 h 5922355"/>
                <a:gd name="connsiteX2767" fmla="*/ 171752 w 2421171"/>
                <a:gd name="connsiteY2767" fmla="*/ 2362746 h 5922355"/>
                <a:gd name="connsiteX2768" fmla="*/ 176080 w 2421171"/>
                <a:gd name="connsiteY2768" fmla="*/ 2364543 h 5922355"/>
                <a:gd name="connsiteX2769" fmla="*/ 173607 w 2421171"/>
                <a:gd name="connsiteY2769" fmla="*/ 2367969 h 5922355"/>
                <a:gd name="connsiteX2770" fmla="*/ 169223 w 2421171"/>
                <a:gd name="connsiteY2770" fmla="*/ 2366172 h 5922355"/>
                <a:gd name="connsiteX2771" fmla="*/ 161692 w 2421171"/>
                <a:gd name="connsiteY2771" fmla="*/ 2521306 h 5922355"/>
                <a:gd name="connsiteX2772" fmla="*/ 157814 w 2421171"/>
                <a:gd name="connsiteY2772" fmla="*/ 2515633 h 5922355"/>
                <a:gd name="connsiteX2773" fmla="*/ 163715 w 2421171"/>
                <a:gd name="connsiteY2773" fmla="*/ 2512038 h 5922355"/>
                <a:gd name="connsiteX2774" fmla="*/ 168830 w 2421171"/>
                <a:gd name="connsiteY2774" fmla="*/ 2516700 h 5922355"/>
                <a:gd name="connsiteX2775" fmla="*/ 161692 w 2421171"/>
                <a:gd name="connsiteY2775" fmla="*/ 2521306 h 5922355"/>
                <a:gd name="connsiteX2776" fmla="*/ 158432 w 2421171"/>
                <a:gd name="connsiteY2776" fmla="*/ 2850164 h 5922355"/>
                <a:gd name="connsiteX2777" fmla="*/ 156578 w 2421171"/>
                <a:gd name="connsiteY2777" fmla="*/ 2845783 h 5922355"/>
                <a:gd name="connsiteX2778" fmla="*/ 159950 w 2421171"/>
                <a:gd name="connsiteY2778" fmla="*/ 2843143 h 5922355"/>
                <a:gd name="connsiteX2779" fmla="*/ 161748 w 2421171"/>
                <a:gd name="connsiteY2779" fmla="*/ 2847749 h 5922355"/>
                <a:gd name="connsiteX2780" fmla="*/ 158489 w 2421171"/>
                <a:gd name="connsiteY2780" fmla="*/ 2850220 h 5922355"/>
                <a:gd name="connsiteX2781" fmla="*/ 150452 w 2421171"/>
                <a:gd name="connsiteY2781" fmla="*/ 4999566 h 5922355"/>
                <a:gd name="connsiteX2782" fmla="*/ 151745 w 2421171"/>
                <a:gd name="connsiteY2782" fmla="*/ 4995185 h 5922355"/>
                <a:gd name="connsiteX2783" fmla="*/ 155173 w 2421171"/>
                <a:gd name="connsiteY2783" fmla="*/ 4998274 h 5922355"/>
                <a:gd name="connsiteX2784" fmla="*/ 153992 w 2421171"/>
                <a:gd name="connsiteY2784" fmla="*/ 5002655 h 5922355"/>
                <a:gd name="connsiteX2785" fmla="*/ 150395 w 2421171"/>
                <a:gd name="connsiteY2785" fmla="*/ 4999566 h 5922355"/>
                <a:gd name="connsiteX2786" fmla="*/ 149103 w 2421171"/>
                <a:gd name="connsiteY2786" fmla="*/ 4298376 h 5922355"/>
                <a:gd name="connsiteX2787" fmla="*/ 154779 w 2421171"/>
                <a:gd name="connsiteY2787" fmla="*/ 4295680 h 5922355"/>
                <a:gd name="connsiteX2788" fmla="*/ 157140 w 2421171"/>
                <a:gd name="connsiteY2788" fmla="*/ 4299218 h 5922355"/>
                <a:gd name="connsiteX2789" fmla="*/ 151351 w 2421171"/>
                <a:gd name="connsiteY2789" fmla="*/ 4301858 h 5922355"/>
                <a:gd name="connsiteX2790" fmla="*/ 149103 w 2421171"/>
                <a:gd name="connsiteY2790" fmla="*/ 4298376 h 5922355"/>
                <a:gd name="connsiteX2791" fmla="*/ 145787 w 2421171"/>
                <a:gd name="connsiteY2791" fmla="*/ 5351902 h 5922355"/>
                <a:gd name="connsiteX2792" fmla="*/ 142303 w 2421171"/>
                <a:gd name="connsiteY2792" fmla="*/ 5348251 h 5922355"/>
                <a:gd name="connsiteX2793" fmla="*/ 145056 w 2421171"/>
                <a:gd name="connsiteY2793" fmla="*/ 5345723 h 5922355"/>
                <a:gd name="connsiteX2794" fmla="*/ 148428 w 2421171"/>
                <a:gd name="connsiteY2794" fmla="*/ 5349093 h 5922355"/>
                <a:gd name="connsiteX2795" fmla="*/ 145843 w 2421171"/>
                <a:gd name="connsiteY2795" fmla="*/ 5351902 h 5922355"/>
                <a:gd name="connsiteX2796" fmla="*/ 140616 w 2421171"/>
                <a:gd name="connsiteY2796" fmla="*/ 5502766 h 5922355"/>
                <a:gd name="connsiteX2797" fmla="*/ 142639 w 2421171"/>
                <a:gd name="connsiteY2797" fmla="*/ 5498835 h 5922355"/>
                <a:gd name="connsiteX2798" fmla="*/ 147361 w 2421171"/>
                <a:gd name="connsiteY2798" fmla="*/ 5501306 h 5922355"/>
                <a:gd name="connsiteX2799" fmla="*/ 144495 w 2421171"/>
                <a:gd name="connsiteY2799" fmla="*/ 5504676 h 5922355"/>
                <a:gd name="connsiteX2800" fmla="*/ 140616 w 2421171"/>
                <a:gd name="connsiteY2800" fmla="*/ 5502822 h 5922355"/>
                <a:gd name="connsiteX2801" fmla="*/ 125835 w 2421171"/>
                <a:gd name="connsiteY2801" fmla="*/ 4931884 h 5922355"/>
                <a:gd name="connsiteX2802" fmla="*/ 131287 w 2421171"/>
                <a:gd name="connsiteY2802" fmla="*/ 4909979 h 5922355"/>
                <a:gd name="connsiteX2803" fmla="*/ 147248 w 2421171"/>
                <a:gd name="connsiteY2803" fmla="*/ 4952666 h 5922355"/>
                <a:gd name="connsiteX2804" fmla="*/ 143539 w 2421171"/>
                <a:gd name="connsiteY2804" fmla="*/ 4963787 h 5922355"/>
                <a:gd name="connsiteX2805" fmla="*/ 133367 w 2421171"/>
                <a:gd name="connsiteY2805" fmla="*/ 4957777 h 5922355"/>
                <a:gd name="connsiteX2806" fmla="*/ 125891 w 2421171"/>
                <a:gd name="connsiteY2806" fmla="*/ 4931941 h 5922355"/>
                <a:gd name="connsiteX2807" fmla="*/ 144382 w 2421171"/>
                <a:gd name="connsiteY2807" fmla="*/ 3767934 h 5922355"/>
                <a:gd name="connsiteX2808" fmla="*/ 108300 w 2421171"/>
                <a:gd name="connsiteY2808" fmla="*/ 3767822 h 5922355"/>
                <a:gd name="connsiteX2809" fmla="*/ 105490 w 2421171"/>
                <a:gd name="connsiteY2809" fmla="*/ 3761362 h 5922355"/>
                <a:gd name="connsiteX2810" fmla="*/ 110942 w 2421171"/>
                <a:gd name="connsiteY2810" fmla="*/ 3756981 h 5922355"/>
                <a:gd name="connsiteX2811" fmla="*/ 144382 w 2421171"/>
                <a:gd name="connsiteY2811" fmla="*/ 3767990 h 5922355"/>
                <a:gd name="connsiteX2812" fmla="*/ 112572 w 2421171"/>
                <a:gd name="connsiteY2812" fmla="*/ 3385885 h 5922355"/>
                <a:gd name="connsiteX2813" fmla="*/ 109425 w 2421171"/>
                <a:gd name="connsiteY2813" fmla="*/ 3382796 h 5922355"/>
                <a:gd name="connsiteX2814" fmla="*/ 112684 w 2421171"/>
                <a:gd name="connsiteY2814" fmla="*/ 3379595 h 5922355"/>
                <a:gd name="connsiteX2815" fmla="*/ 116056 w 2421171"/>
                <a:gd name="connsiteY2815" fmla="*/ 3382684 h 5922355"/>
                <a:gd name="connsiteX2816" fmla="*/ 112572 w 2421171"/>
                <a:gd name="connsiteY2816" fmla="*/ 3385942 h 5922355"/>
                <a:gd name="connsiteX2817" fmla="*/ 107795 w 2421171"/>
                <a:gd name="connsiteY2817" fmla="*/ 4113249 h 5922355"/>
                <a:gd name="connsiteX2818" fmla="*/ 97734 w 2421171"/>
                <a:gd name="connsiteY2818" fmla="*/ 4080167 h 5922355"/>
                <a:gd name="connsiteX2819" fmla="*/ 99758 w 2421171"/>
                <a:gd name="connsiteY2819" fmla="*/ 4070731 h 5922355"/>
                <a:gd name="connsiteX2820" fmla="*/ 111617 w 2421171"/>
                <a:gd name="connsiteY2820" fmla="*/ 4071011 h 5922355"/>
                <a:gd name="connsiteX2821" fmla="*/ 107795 w 2421171"/>
                <a:gd name="connsiteY2821" fmla="*/ 4113249 h 5922355"/>
                <a:gd name="connsiteX2822" fmla="*/ 109143 w 2421171"/>
                <a:gd name="connsiteY2822" fmla="*/ 4466765 h 5922355"/>
                <a:gd name="connsiteX2823" fmla="*/ 112740 w 2421171"/>
                <a:gd name="connsiteY2823" fmla="*/ 4469180 h 5922355"/>
                <a:gd name="connsiteX2824" fmla="*/ 109874 w 2421171"/>
                <a:gd name="connsiteY2824" fmla="*/ 4472382 h 5922355"/>
                <a:gd name="connsiteX2825" fmla="*/ 107851 w 2421171"/>
                <a:gd name="connsiteY2825" fmla="*/ 4468562 h 5922355"/>
                <a:gd name="connsiteX2826" fmla="*/ 109200 w 2421171"/>
                <a:gd name="connsiteY2826" fmla="*/ 4466765 h 5922355"/>
                <a:gd name="connsiteX2827" fmla="*/ 113527 w 2421171"/>
                <a:gd name="connsiteY2827" fmla="*/ 4311800 h 5922355"/>
                <a:gd name="connsiteX2828" fmla="*/ 116730 w 2421171"/>
                <a:gd name="connsiteY2828" fmla="*/ 4308767 h 5922355"/>
                <a:gd name="connsiteX2829" fmla="*/ 129152 w 2421171"/>
                <a:gd name="connsiteY2829" fmla="*/ 4315394 h 5922355"/>
                <a:gd name="connsiteX2830" fmla="*/ 124037 w 2421171"/>
                <a:gd name="connsiteY2830" fmla="*/ 4319439 h 5922355"/>
                <a:gd name="connsiteX2831" fmla="*/ 113527 w 2421171"/>
                <a:gd name="connsiteY2831" fmla="*/ 4311800 h 5922355"/>
                <a:gd name="connsiteX2832" fmla="*/ 119822 w 2421171"/>
                <a:gd name="connsiteY2832" fmla="*/ 4699016 h 5922355"/>
                <a:gd name="connsiteX2833" fmla="*/ 125555 w 2421171"/>
                <a:gd name="connsiteY2833" fmla="*/ 4703397 h 5922355"/>
                <a:gd name="connsiteX2834" fmla="*/ 121733 w 2421171"/>
                <a:gd name="connsiteY2834" fmla="*/ 4706430 h 5922355"/>
                <a:gd name="connsiteX2835" fmla="*/ 116169 w 2421171"/>
                <a:gd name="connsiteY2835" fmla="*/ 4703004 h 5922355"/>
                <a:gd name="connsiteX2836" fmla="*/ 119822 w 2421171"/>
                <a:gd name="connsiteY2836" fmla="*/ 4698960 h 5922355"/>
                <a:gd name="connsiteX2837" fmla="*/ 126285 w 2421171"/>
                <a:gd name="connsiteY2837" fmla="*/ 3878021 h 5922355"/>
                <a:gd name="connsiteX2838" fmla="*/ 130500 w 2421171"/>
                <a:gd name="connsiteY2838" fmla="*/ 3872461 h 5922355"/>
                <a:gd name="connsiteX2839" fmla="*/ 136233 w 2421171"/>
                <a:gd name="connsiteY2839" fmla="*/ 3876505 h 5922355"/>
                <a:gd name="connsiteX2840" fmla="*/ 132018 w 2421171"/>
                <a:gd name="connsiteY2840" fmla="*/ 3882066 h 5922355"/>
                <a:gd name="connsiteX2841" fmla="*/ 126285 w 2421171"/>
                <a:gd name="connsiteY2841" fmla="*/ 3877965 h 5922355"/>
                <a:gd name="connsiteX2842" fmla="*/ 107120 w 2421171"/>
                <a:gd name="connsiteY2842" fmla="*/ 3900207 h 5922355"/>
                <a:gd name="connsiteX2843" fmla="*/ 108975 w 2421171"/>
                <a:gd name="connsiteY2843" fmla="*/ 3901668 h 5922355"/>
                <a:gd name="connsiteX2844" fmla="*/ 106333 w 2421171"/>
                <a:gd name="connsiteY2844" fmla="*/ 3904588 h 5922355"/>
                <a:gd name="connsiteX2845" fmla="*/ 104479 w 2421171"/>
                <a:gd name="connsiteY2845" fmla="*/ 3903072 h 5922355"/>
                <a:gd name="connsiteX2846" fmla="*/ 107120 w 2421171"/>
                <a:gd name="connsiteY2846" fmla="*/ 3900207 h 5922355"/>
                <a:gd name="connsiteX2847" fmla="*/ 145225 w 2421171"/>
                <a:gd name="connsiteY2847" fmla="*/ 4429358 h 5922355"/>
                <a:gd name="connsiteX2848" fmla="*/ 142471 w 2421171"/>
                <a:gd name="connsiteY2848" fmla="*/ 4433121 h 5922355"/>
                <a:gd name="connsiteX2849" fmla="*/ 138481 w 2421171"/>
                <a:gd name="connsiteY2849" fmla="*/ 4428234 h 5922355"/>
                <a:gd name="connsiteX2850" fmla="*/ 141123 w 2421171"/>
                <a:gd name="connsiteY2850" fmla="*/ 4424471 h 5922355"/>
                <a:gd name="connsiteX2851" fmla="*/ 145225 w 2421171"/>
                <a:gd name="connsiteY2851" fmla="*/ 4429358 h 5922355"/>
                <a:gd name="connsiteX2852" fmla="*/ 121002 w 2421171"/>
                <a:gd name="connsiteY2852" fmla="*/ 5326065 h 5922355"/>
                <a:gd name="connsiteX2853" fmla="*/ 119260 w 2421171"/>
                <a:gd name="connsiteY2853" fmla="*/ 5324717 h 5922355"/>
                <a:gd name="connsiteX2854" fmla="*/ 121564 w 2421171"/>
                <a:gd name="connsiteY2854" fmla="*/ 5321235 h 5922355"/>
                <a:gd name="connsiteX2855" fmla="*/ 123363 w 2421171"/>
                <a:gd name="connsiteY2855" fmla="*/ 5322583 h 5922355"/>
                <a:gd name="connsiteX2856" fmla="*/ 121002 w 2421171"/>
                <a:gd name="connsiteY2856" fmla="*/ 5326065 h 5922355"/>
                <a:gd name="connsiteX2857" fmla="*/ 103243 w 2421171"/>
                <a:gd name="connsiteY2857" fmla="*/ 5628188 h 5922355"/>
                <a:gd name="connsiteX2858" fmla="*/ 122351 w 2421171"/>
                <a:gd name="connsiteY2858" fmla="*/ 5661326 h 5922355"/>
                <a:gd name="connsiteX2859" fmla="*/ 103243 w 2421171"/>
                <a:gd name="connsiteY2859" fmla="*/ 5628188 h 5922355"/>
                <a:gd name="connsiteX2860" fmla="*/ 90485 w 2421171"/>
                <a:gd name="connsiteY2860" fmla="*/ 4250859 h 5922355"/>
                <a:gd name="connsiteX2861" fmla="*/ 93239 w 2421171"/>
                <a:gd name="connsiteY2861" fmla="*/ 4247264 h 5922355"/>
                <a:gd name="connsiteX2862" fmla="*/ 97454 w 2421171"/>
                <a:gd name="connsiteY2862" fmla="*/ 4249005 h 5922355"/>
                <a:gd name="connsiteX2863" fmla="*/ 94082 w 2421171"/>
                <a:gd name="connsiteY2863" fmla="*/ 4253499 h 5922355"/>
                <a:gd name="connsiteX2864" fmla="*/ 90485 w 2421171"/>
                <a:gd name="connsiteY2864" fmla="*/ 4250915 h 5922355"/>
                <a:gd name="connsiteX2865" fmla="*/ 83740 w 2421171"/>
                <a:gd name="connsiteY2865" fmla="*/ 4928570 h 5922355"/>
                <a:gd name="connsiteX2866" fmla="*/ 87281 w 2421171"/>
                <a:gd name="connsiteY2866" fmla="*/ 4926548 h 5922355"/>
                <a:gd name="connsiteX2867" fmla="*/ 88967 w 2421171"/>
                <a:gd name="connsiteY2867" fmla="*/ 4927840 h 5922355"/>
                <a:gd name="connsiteX2868" fmla="*/ 86719 w 2421171"/>
                <a:gd name="connsiteY2868" fmla="*/ 4931435 h 5922355"/>
                <a:gd name="connsiteX2869" fmla="*/ 83684 w 2421171"/>
                <a:gd name="connsiteY2869" fmla="*/ 4928570 h 5922355"/>
                <a:gd name="connsiteX2870" fmla="*/ 82560 w 2421171"/>
                <a:gd name="connsiteY2870" fmla="*/ 1980866 h 5922355"/>
                <a:gd name="connsiteX2871" fmla="*/ 85820 w 2421171"/>
                <a:gd name="connsiteY2871" fmla="*/ 1977721 h 5922355"/>
                <a:gd name="connsiteX2872" fmla="*/ 88686 w 2421171"/>
                <a:gd name="connsiteY2872" fmla="*/ 1982888 h 5922355"/>
                <a:gd name="connsiteX2873" fmla="*/ 84527 w 2421171"/>
                <a:gd name="connsiteY2873" fmla="*/ 1984742 h 5922355"/>
                <a:gd name="connsiteX2874" fmla="*/ 82560 w 2421171"/>
                <a:gd name="connsiteY2874" fmla="*/ 1980810 h 5922355"/>
                <a:gd name="connsiteX2875" fmla="*/ 82448 w 2421171"/>
                <a:gd name="connsiteY2875" fmla="*/ 1532653 h 5922355"/>
                <a:gd name="connsiteX2876" fmla="*/ 84471 w 2421171"/>
                <a:gd name="connsiteY2876" fmla="*/ 1531586 h 5922355"/>
                <a:gd name="connsiteX2877" fmla="*/ 86438 w 2421171"/>
                <a:gd name="connsiteY2877" fmla="*/ 1535405 h 5922355"/>
                <a:gd name="connsiteX2878" fmla="*/ 84471 w 2421171"/>
                <a:gd name="connsiteY2878" fmla="*/ 1536416 h 5922355"/>
                <a:gd name="connsiteX2879" fmla="*/ 82448 w 2421171"/>
                <a:gd name="connsiteY2879" fmla="*/ 1532653 h 5922355"/>
                <a:gd name="connsiteX2880" fmla="*/ 71882 w 2421171"/>
                <a:gd name="connsiteY2880" fmla="*/ 4942500 h 5922355"/>
                <a:gd name="connsiteX2881" fmla="*/ 75142 w 2421171"/>
                <a:gd name="connsiteY2881" fmla="*/ 4940703 h 5922355"/>
                <a:gd name="connsiteX2882" fmla="*/ 77783 w 2421171"/>
                <a:gd name="connsiteY2882" fmla="*/ 4944522 h 5922355"/>
                <a:gd name="connsiteX2883" fmla="*/ 74467 w 2421171"/>
                <a:gd name="connsiteY2883" fmla="*/ 4946376 h 5922355"/>
                <a:gd name="connsiteX2884" fmla="*/ 71882 w 2421171"/>
                <a:gd name="connsiteY2884" fmla="*/ 4942500 h 5922355"/>
                <a:gd name="connsiteX2885" fmla="*/ 58674 w 2421171"/>
                <a:gd name="connsiteY2885" fmla="*/ 4921044 h 5922355"/>
                <a:gd name="connsiteX2886" fmla="*/ 55695 w 2421171"/>
                <a:gd name="connsiteY2886" fmla="*/ 4917393 h 5922355"/>
                <a:gd name="connsiteX2887" fmla="*/ 57719 w 2421171"/>
                <a:gd name="connsiteY2887" fmla="*/ 4914079 h 5922355"/>
                <a:gd name="connsiteX2888" fmla="*/ 60697 w 2421171"/>
                <a:gd name="connsiteY2888" fmla="*/ 4917562 h 5922355"/>
                <a:gd name="connsiteX2889" fmla="*/ 58618 w 2421171"/>
                <a:gd name="connsiteY2889" fmla="*/ 4921044 h 5922355"/>
                <a:gd name="connsiteX2890" fmla="*/ 51031 w 2421171"/>
                <a:gd name="connsiteY2890" fmla="*/ 4992713 h 5922355"/>
                <a:gd name="connsiteX2891" fmla="*/ 55471 w 2421171"/>
                <a:gd name="connsiteY2891" fmla="*/ 4990523 h 5922355"/>
                <a:gd name="connsiteX2892" fmla="*/ 58843 w 2421171"/>
                <a:gd name="connsiteY2892" fmla="*/ 4996589 h 5922355"/>
                <a:gd name="connsiteX2893" fmla="*/ 54572 w 2421171"/>
                <a:gd name="connsiteY2893" fmla="*/ 4997881 h 5922355"/>
                <a:gd name="connsiteX2894" fmla="*/ 50975 w 2421171"/>
                <a:gd name="connsiteY2894" fmla="*/ 4992657 h 5922355"/>
                <a:gd name="connsiteX2895" fmla="*/ 6800 w 2421171"/>
                <a:gd name="connsiteY2895" fmla="*/ 4815506 h 5922355"/>
                <a:gd name="connsiteX2896" fmla="*/ 27258 w 2421171"/>
                <a:gd name="connsiteY2896" fmla="*/ 4841961 h 5922355"/>
                <a:gd name="connsiteX2897" fmla="*/ 6800 w 2421171"/>
                <a:gd name="connsiteY2897" fmla="*/ 4815506 h 5922355"/>
                <a:gd name="connsiteX2898" fmla="*/ 22649 w 2421171"/>
                <a:gd name="connsiteY2898" fmla="*/ 4423348 h 5922355"/>
                <a:gd name="connsiteX2899" fmla="*/ 15399 w 2421171"/>
                <a:gd name="connsiteY2899" fmla="*/ 4417225 h 5922355"/>
                <a:gd name="connsiteX2900" fmla="*/ 21356 w 2421171"/>
                <a:gd name="connsiteY2900" fmla="*/ 4413968 h 5922355"/>
                <a:gd name="connsiteX2901" fmla="*/ 27033 w 2421171"/>
                <a:gd name="connsiteY2901" fmla="*/ 4418405 h 5922355"/>
                <a:gd name="connsiteX2902" fmla="*/ 22593 w 2421171"/>
                <a:gd name="connsiteY2902" fmla="*/ 4423292 h 5922355"/>
                <a:gd name="connsiteX2903" fmla="*/ 5001 w 2421171"/>
                <a:gd name="connsiteY2903" fmla="*/ 4109598 h 5922355"/>
                <a:gd name="connsiteX2904" fmla="*/ 24448 w 2421171"/>
                <a:gd name="connsiteY2904" fmla="*/ 4126111 h 5922355"/>
                <a:gd name="connsiteX2905" fmla="*/ 5001 w 2421171"/>
                <a:gd name="connsiteY2905" fmla="*/ 4109598 h 5922355"/>
                <a:gd name="connsiteX2906" fmla="*/ 12645 w 2421171"/>
                <a:gd name="connsiteY2906" fmla="*/ 3072866 h 5922355"/>
                <a:gd name="connsiteX2907" fmla="*/ 10172 w 2421171"/>
                <a:gd name="connsiteY2907" fmla="*/ 3069384 h 5922355"/>
                <a:gd name="connsiteX2908" fmla="*/ 11802 w 2421171"/>
                <a:gd name="connsiteY2908" fmla="*/ 3067980 h 5922355"/>
                <a:gd name="connsiteX2909" fmla="*/ 15511 w 2421171"/>
                <a:gd name="connsiteY2909" fmla="*/ 3069833 h 5922355"/>
                <a:gd name="connsiteX2910" fmla="*/ 12701 w 2421171"/>
                <a:gd name="connsiteY2910" fmla="*/ 3072923 h 5922355"/>
                <a:gd name="connsiteX2911" fmla="*/ 9667 w 2421171"/>
                <a:gd name="connsiteY2911" fmla="*/ 2755354 h 5922355"/>
                <a:gd name="connsiteX2912" fmla="*/ 11015 w 2421171"/>
                <a:gd name="connsiteY2912" fmla="*/ 2753556 h 5922355"/>
                <a:gd name="connsiteX2913" fmla="*/ 14444 w 2421171"/>
                <a:gd name="connsiteY2913" fmla="*/ 2755972 h 5922355"/>
                <a:gd name="connsiteX2914" fmla="*/ 13095 w 2421171"/>
                <a:gd name="connsiteY2914" fmla="*/ 2757825 h 5922355"/>
                <a:gd name="connsiteX2915" fmla="*/ 9667 w 2421171"/>
                <a:gd name="connsiteY2915" fmla="*/ 2755354 h 5922355"/>
                <a:gd name="connsiteX2916" fmla="*/ 19333 w 2421171"/>
                <a:gd name="connsiteY2916" fmla="*/ 1691549 h 5922355"/>
                <a:gd name="connsiteX2917" fmla="*/ 16861 w 2421171"/>
                <a:gd name="connsiteY2917" fmla="*/ 1695818 h 5922355"/>
                <a:gd name="connsiteX2918" fmla="*/ 9891 w 2421171"/>
                <a:gd name="connsiteY2918" fmla="*/ 1694470 h 5922355"/>
                <a:gd name="connsiteX2919" fmla="*/ 14275 w 2421171"/>
                <a:gd name="connsiteY2919" fmla="*/ 1688629 h 5922355"/>
                <a:gd name="connsiteX2920" fmla="*/ 19333 w 2421171"/>
                <a:gd name="connsiteY2920" fmla="*/ 1691549 h 5922355"/>
                <a:gd name="connsiteX2921" fmla="*/ 13769 w 2421171"/>
                <a:gd name="connsiteY2921" fmla="*/ 2043436 h 5922355"/>
                <a:gd name="connsiteX2922" fmla="*/ 15792 w 2421171"/>
                <a:gd name="connsiteY2922" fmla="*/ 2008950 h 5922355"/>
                <a:gd name="connsiteX2923" fmla="*/ 13769 w 2421171"/>
                <a:gd name="connsiteY2923" fmla="*/ 2043436 h 5922355"/>
                <a:gd name="connsiteX2924" fmla="*/ 24897 w 2421171"/>
                <a:gd name="connsiteY2924" fmla="*/ 3385998 h 5922355"/>
                <a:gd name="connsiteX2925" fmla="*/ 23941 w 2421171"/>
                <a:gd name="connsiteY2925" fmla="*/ 3388188 h 5922355"/>
                <a:gd name="connsiteX2926" fmla="*/ 20232 w 2421171"/>
                <a:gd name="connsiteY2926" fmla="*/ 3386222 h 5922355"/>
                <a:gd name="connsiteX2927" fmla="*/ 21076 w 2421171"/>
                <a:gd name="connsiteY2927" fmla="*/ 3384144 h 5922355"/>
                <a:gd name="connsiteX2928" fmla="*/ 24841 w 2421171"/>
                <a:gd name="connsiteY2928" fmla="*/ 3386054 h 5922355"/>
                <a:gd name="connsiteX2929" fmla="*/ 29225 w 2421171"/>
                <a:gd name="connsiteY2929" fmla="*/ 3749623 h 5922355"/>
                <a:gd name="connsiteX2930" fmla="*/ 23492 w 2421171"/>
                <a:gd name="connsiteY2930" fmla="*/ 3752263 h 5922355"/>
                <a:gd name="connsiteX2931" fmla="*/ 21300 w 2421171"/>
                <a:gd name="connsiteY2931" fmla="*/ 3748781 h 5922355"/>
                <a:gd name="connsiteX2932" fmla="*/ 26920 w 2421171"/>
                <a:gd name="connsiteY2932" fmla="*/ 3746141 h 5922355"/>
                <a:gd name="connsiteX2933" fmla="*/ 29225 w 2421171"/>
                <a:gd name="connsiteY2933" fmla="*/ 3749623 h 5922355"/>
                <a:gd name="connsiteX2934" fmla="*/ 40296 w 2421171"/>
                <a:gd name="connsiteY2934" fmla="*/ 5394757 h 5922355"/>
                <a:gd name="connsiteX2935" fmla="*/ 38666 w 2421171"/>
                <a:gd name="connsiteY2935" fmla="*/ 5398801 h 5922355"/>
                <a:gd name="connsiteX2936" fmla="*/ 34564 w 2421171"/>
                <a:gd name="connsiteY2936" fmla="*/ 5393803 h 5922355"/>
                <a:gd name="connsiteX2937" fmla="*/ 37711 w 2421171"/>
                <a:gd name="connsiteY2937" fmla="*/ 5391051 h 5922355"/>
                <a:gd name="connsiteX2938" fmla="*/ 40296 w 2421171"/>
                <a:gd name="connsiteY2938" fmla="*/ 5394757 h 5922355"/>
                <a:gd name="connsiteX2939" fmla="*/ 43668 w 2421171"/>
                <a:gd name="connsiteY2939" fmla="*/ 2062027 h 5922355"/>
                <a:gd name="connsiteX2940" fmla="*/ 40858 w 2421171"/>
                <a:gd name="connsiteY2940" fmla="*/ 2057478 h 5922355"/>
                <a:gd name="connsiteX2941" fmla="*/ 44006 w 2421171"/>
                <a:gd name="connsiteY2941" fmla="*/ 2055063 h 5922355"/>
                <a:gd name="connsiteX2942" fmla="*/ 49570 w 2421171"/>
                <a:gd name="connsiteY2942" fmla="*/ 2060174 h 5922355"/>
                <a:gd name="connsiteX2943" fmla="*/ 43668 w 2421171"/>
                <a:gd name="connsiteY2943" fmla="*/ 2062027 h 5922355"/>
                <a:gd name="connsiteX2944" fmla="*/ 46591 w 2421171"/>
                <a:gd name="connsiteY2944" fmla="*/ 3509902 h 5922355"/>
                <a:gd name="connsiteX2945" fmla="*/ 43444 w 2421171"/>
                <a:gd name="connsiteY2945" fmla="*/ 3506757 h 5922355"/>
                <a:gd name="connsiteX2946" fmla="*/ 46703 w 2421171"/>
                <a:gd name="connsiteY2946" fmla="*/ 3501814 h 5922355"/>
                <a:gd name="connsiteX2947" fmla="*/ 49795 w 2421171"/>
                <a:gd name="connsiteY2947" fmla="*/ 3504904 h 5922355"/>
                <a:gd name="connsiteX2948" fmla="*/ 46647 w 2421171"/>
                <a:gd name="connsiteY2948" fmla="*/ 3509902 h 5922355"/>
                <a:gd name="connsiteX2949" fmla="*/ 56202 w 2421171"/>
                <a:gd name="connsiteY2949" fmla="*/ 1827586 h 5922355"/>
                <a:gd name="connsiteX2950" fmla="*/ 54178 w 2421171"/>
                <a:gd name="connsiteY2950" fmla="*/ 1828709 h 5922355"/>
                <a:gd name="connsiteX2951" fmla="*/ 51930 w 2421171"/>
                <a:gd name="connsiteY2951" fmla="*/ 1825115 h 5922355"/>
                <a:gd name="connsiteX2952" fmla="*/ 54066 w 2421171"/>
                <a:gd name="connsiteY2952" fmla="*/ 1823991 h 5922355"/>
                <a:gd name="connsiteX2953" fmla="*/ 56202 w 2421171"/>
                <a:gd name="connsiteY2953" fmla="*/ 1827586 h 5922355"/>
                <a:gd name="connsiteX2954" fmla="*/ 59349 w 2421171"/>
                <a:gd name="connsiteY2954" fmla="*/ 4601790 h 5922355"/>
                <a:gd name="connsiteX2955" fmla="*/ 73512 w 2421171"/>
                <a:gd name="connsiteY2955" fmla="*/ 4601790 h 5922355"/>
                <a:gd name="connsiteX2956" fmla="*/ 73680 w 2421171"/>
                <a:gd name="connsiteY2956" fmla="*/ 4613754 h 5922355"/>
                <a:gd name="connsiteX2957" fmla="*/ 65981 w 2421171"/>
                <a:gd name="connsiteY2957" fmla="*/ 4630323 h 5922355"/>
                <a:gd name="connsiteX2958" fmla="*/ 56764 w 2421171"/>
                <a:gd name="connsiteY2958" fmla="*/ 4641164 h 5922355"/>
                <a:gd name="connsiteX2959" fmla="*/ 47715 w 2421171"/>
                <a:gd name="connsiteY2959" fmla="*/ 4626672 h 5922355"/>
                <a:gd name="connsiteX2960" fmla="*/ 59349 w 2421171"/>
                <a:gd name="connsiteY2960" fmla="*/ 4601790 h 5922355"/>
                <a:gd name="connsiteX2961" fmla="*/ 70645 w 2421171"/>
                <a:gd name="connsiteY2961" fmla="*/ 1352693 h 5922355"/>
                <a:gd name="connsiteX2962" fmla="*/ 60304 w 2421171"/>
                <a:gd name="connsiteY2962" fmla="*/ 1343987 h 5922355"/>
                <a:gd name="connsiteX2963" fmla="*/ 63901 w 2421171"/>
                <a:gd name="connsiteY2963" fmla="*/ 1337978 h 5922355"/>
                <a:gd name="connsiteX2964" fmla="*/ 73062 w 2421171"/>
                <a:gd name="connsiteY2964" fmla="*/ 1346459 h 5922355"/>
                <a:gd name="connsiteX2965" fmla="*/ 70645 w 2421171"/>
                <a:gd name="connsiteY2965" fmla="*/ 1352637 h 5922355"/>
                <a:gd name="connsiteX2966" fmla="*/ 77614 w 2421171"/>
                <a:gd name="connsiteY2966" fmla="*/ 3301916 h 5922355"/>
                <a:gd name="connsiteX2967" fmla="*/ 76209 w 2421171"/>
                <a:gd name="connsiteY2967" fmla="*/ 3305623 h 5922355"/>
                <a:gd name="connsiteX2968" fmla="*/ 72387 w 2421171"/>
                <a:gd name="connsiteY2968" fmla="*/ 3302983 h 5922355"/>
                <a:gd name="connsiteX2969" fmla="*/ 73792 w 2421171"/>
                <a:gd name="connsiteY2969" fmla="*/ 3299388 h 5922355"/>
                <a:gd name="connsiteX2970" fmla="*/ 77614 w 2421171"/>
                <a:gd name="connsiteY2970" fmla="*/ 3301916 h 5922355"/>
                <a:gd name="connsiteX2971" fmla="*/ 81099 w 2421171"/>
                <a:gd name="connsiteY2971" fmla="*/ 1314612 h 5922355"/>
                <a:gd name="connsiteX2972" fmla="*/ 76940 w 2421171"/>
                <a:gd name="connsiteY2972" fmla="*/ 1309220 h 5922355"/>
                <a:gd name="connsiteX2973" fmla="*/ 80031 w 2421171"/>
                <a:gd name="connsiteY2973" fmla="*/ 1305457 h 5922355"/>
                <a:gd name="connsiteX2974" fmla="*/ 85033 w 2421171"/>
                <a:gd name="connsiteY2974" fmla="*/ 1310793 h 5922355"/>
                <a:gd name="connsiteX2975" fmla="*/ 81099 w 2421171"/>
                <a:gd name="connsiteY2975" fmla="*/ 1314612 h 5922355"/>
                <a:gd name="connsiteX2976" fmla="*/ 90428 w 2421171"/>
                <a:gd name="connsiteY2976" fmla="*/ 1459186 h 5922355"/>
                <a:gd name="connsiteX2977" fmla="*/ 93182 w 2421171"/>
                <a:gd name="connsiteY2977" fmla="*/ 1465702 h 5922355"/>
                <a:gd name="connsiteX2978" fmla="*/ 89023 w 2421171"/>
                <a:gd name="connsiteY2978" fmla="*/ 1470307 h 5922355"/>
                <a:gd name="connsiteX2979" fmla="*/ 85370 w 2421171"/>
                <a:gd name="connsiteY2979" fmla="*/ 1461826 h 5922355"/>
                <a:gd name="connsiteX2980" fmla="*/ 90428 w 2421171"/>
                <a:gd name="connsiteY2980" fmla="*/ 1459186 h 5922355"/>
                <a:gd name="connsiteX2981" fmla="*/ 94587 w 2421171"/>
                <a:gd name="connsiteY2981" fmla="*/ 1331518 h 5922355"/>
                <a:gd name="connsiteX2982" fmla="*/ 91103 w 2421171"/>
                <a:gd name="connsiteY2982" fmla="*/ 1333597 h 5922355"/>
                <a:gd name="connsiteX2983" fmla="*/ 89698 w 2421171"/>
                <a:gd name="connsiteY2983" fmla="*/ 1329890 h 5922355"/>
                <a:gd name="connsiteX2984" fmla="*/ 91552 w 2421171"/>
                <a:gd name="connsiteY2984" fmla="*/ 1328766 h 5922355"/>
                <a:gd name="connsiteX2985" fmla="*/ 94587 w 2421171"/>
                <a:gd name="connsiteY2985" fmla="*/ 1331518 h 5922355"/>
                <a:gd name="connsiteX2986" fmla="*/ 106446 w 2421171"/>
                <a:gd name="connsiteY2986" fmla="*/ 3885042 h 5922355"/>
                <a:gd name="connsiteX2987" fmla="*/ 101107 w 2421171"/>
                <a:gd name="connsiteY2987" fmla="*/ 3888749 h 5922355"/>
                <a:gd name="connsiteX2988" fmla="*/ 95711 w 2421171"/>
                <a:gd name="connsiteY2988" fmla="*/ 3884368 h 5922355"/>
                <a:gd name="connsiteX2989" fmla="*/ 101949 w 2421171"/>
                <a:gd name="connsiteY2989" fmla="*/ 3880998 h 5922355"/>
                <a:gd name="connsiteX2990" fmla="*/ 106446 w 2421171"/>
                <a:gd name="connsiteY2990" fmla="*/ 3885042 h 5922355"/>
                <a:gd name="connsiteX2991" fmla="*/ 113078 w 2421171"/>
                <a:gd name="connsiteY2991" fmla="*/ 1397402 h 5922355"/>
                <a:gd name="connsiteX2992" fmla="*/ 104085 w 2421171"/>
                <a:gd name="connsiteY2992" fmla="*/ 1389539 h 5922355"/>
                <a:gd name="connsiteX2993" fmla="*/ 106277 w 2421171"/>
                <a:gd name="connsiteY2993" fmla="*/ 1385776 h 5922355"/>
                <a:gd name="connsiteX2994" fmla="*/ 115550 w 2421171"/>
                <a:gd name="connsiteY2994" fmla="*/ 1393527 h 5922355"/>
                <a:gd name="connsiteX2995" fmla="*/ 113078 w 2421171"/>
                <a:gd name="connsiteY2995" fmla="*/ 1397459 h 5922355"/>
                <a:gd name="connsiteX2996" fmla="*/ 121845 w 2421171"/>
                <a:gd name="connsiteY2996" fmla="*/ 1693010 h 5922355"/>
                <a:gd name="connsiteX2997" fmla="*/ 114539 w 2421171"/>
                <a:gd name="connsiteY2997" fmla="*/ 1687562 h 5922355"/>
                <a:gd name="connsiteX2998" fmla="*/ 118754 w 2421171"/>
                <a:gd name="connsiteY2998" fmla="*/ 1683237 h 5922355"/>
                <a:gd name="connsiteX2999" fmla="*/ 124318 w 2421171"/>
                <a:gd name="connsiteY2999" fmla="*/ 1687505 h 5922355"/>
                <a:gd name="connsiteX3000" fmla="*/ 121789 w 2421171"/>
                <a:gd name="connsiteY3000" fmla="*/ 1693010 h 5922355"/>
                <a:gd name="connsiteX3001" fmla="*/ 132524 w 2421171"/>
                <a:gd name="connsiteY3001" fmla="*/ 3176495 h 5922355"/>
                <a:gd name="connsiteX3002" fmla="*/ 137357 w 2421171"/>
                <a:gd name="connsiteY3002" fmla="*/ 3181774 h 5922355"/>
                <a:gd name="connsiteX3003" fmla="*/ 131568 w 2421171"/>
                <a:gd name="connsiteY3003" fmla="*/ 3185257 h 5922355"/>
                <a:gd name="connsiteX3004" fmla="*/ 127634 w 2421171"/>
                <a:gd name="connsiteY3004" fmla="*/ 3179921 h 5922355"/>
                <a:gd name="connsiteX3005" fmla="*/ 132524 w 2421171"/>
                <a:gd name="connsiteY3005" fmla="*/ 3176495 h 5922355"/>
                <a:gd name="connsiteX3006" fmla="*/ 133254 w 2421171"/>
                <a:gd name="connsiteY3006" fmla="*/ 2522822 h 5922355"/>
                <a:gd name="connsiteX3007" fmla="*/ 133085 w 2421171"/>
                <a:gd name="connsiteY3007" fmla="*/ 2526979 h 5922355"/>
                <a:gd name="connsiteX3008" fmla="*/ 130893 w 2421171"/>
                <a:gd name="connsiteY3008" fmla="*/ 2527035 h 5922355"/>
                <a:gd name="connsiteX3009" fmla="*/ 131118 w 2421171"/>
                <a:gd name="connsiteY3009" fmla="*/ 2522766 h 5922355"/>
                <a:gd name="connsiteX3010" fmla="*/ 133254 w 2421171"/>
                <a:gd name="connsiteY3010" fmla="*/ 2522822 h 5922355"/>
                <a:gd name="connsiteX3011" fmla="*/ 137694 w 2421171"/>
                <a:gd name="connsiteY3011" fmla="*/ 1907961 h 5922355"/>
                <a:gd name="connsiteX3012" fmla="*/ 139718 w 2421171"/>
                <a:gd name="connsiteY3012" fmla="*/ 1911949 h 5922355"/>
                <a:gd name="connsiteX3013" fmla="*/ 135052 w 2421171"/>
                <a:gd name="connsiteY3013" fmla="*/ 1915768 h 5922355"/>
                <a:gd name="connsiteX3014" fmla="*/ 133198 w 2421171"/>
                <a:gd name="connsiteY3014" fmla="*/ 1911780 h 5922355"/>
                <a:gd name="connsiteX3015" fmla="*/ 137694 w 2421171"/>
                <a:gd name="connsiteY3015" fmla="*/ 1907961 h 5922355"/>
                <a:gd name="connsiteX3016" fmla="*/ 143595 w 2421171"/>
                <a:gd name="connsiteY3016" fmla="*/ 1747211 h 5922355"/>
                <a:gd name="connsiteX3017" fmla="*/ 140336 w 2421171"/>
                <a:gd name="connsiteY3017" fmla="*/ 1749514 h 5922355"/>
                <a:gd name="connsiteX3018" fmla="*/ 138593 w 2421171"/>
                <a:gd name="connsiteY3018" fmla="*/ 1743055 h 5922355"/>
                <a:gd name="connsiteX3019" fmla="*/ 142303 w 2421171"/>
                <a:gd name="connsiteY3019" fmla="*/ 1742886 h 5922355"/>
                <a:gd name="connsiteX3020" fmla="*/ 143595 w 2421171"/>
                <a:gd name="connsiteY3020" fmla="*/ 1747211 h 5922355"/>
                <a:gd name="connsiteX3021" fmla="*/ 148878 w 2421171"/>
                <a:gd name="connsiteY3021" fmla="*/ 2898187 h 5922355"/>
                <a:gd name="connsiteX3022" fmla="*/ 151520 w 2421171"/>
                <a:gd name="connsiteY3022" fmla="*/ 2905039 h 5922355"/>
                <a:gd name="connsiteX3023" fmla="*/ 147305 w 2421171"/>
                <a:gd name="connsiteY3023" fmla="*/ 2910206 h 5922355"/>
                <a:gd name="connsiteX3024" fmla="*/ 143595 w 2421171"/>
                <a:gd name="connsiteY3024" fmla="*/ 2901444 h 5922355"/>
                <a:gd name="connsiteX3025" fmla="*/ 148822 w 2421171"/>
                <a:gd name="connsiteY3025" fmla="*/ 2898187 h 5922355"/>
                <a:gd name="connsiteX3026" fmla="*/ 151182 w 2421171"/>
                <a:gd name="connsiteY3026" fmla="*/ 1870048 h 5922355"/>
                <a:gd name="connsiteX3027" fmla="*/ 154892 w 2421171"/>
                <a:gd name="connsiteY3027" fmla="*/ 1867970 h 5922355"/>
                <a:gd name="connsiteX3028" fmla="*/ 157927 w 2421171"/>
                <a:gd name="connsiteY3028" fmla="*/ 1871284 h 5922355"/>
                <a:gd name="connsiteX3029" fmla="*/ 152981 w 2421171"/>
                <a:gd name="connsiteY3029" fmla="*/ 1874317 h 5922355"/>
                <a:gd name="connsiteX3030" fmla="*/ 151126 w 2421171"/>
                <a:gd name="connsiteY3030" fmla="*/ 1870048 h 5922355"/>
                <a:gd name="connsiteX3031" fmla="*/ 162310 w 2421171"/>
                <a:gd name="connsiteY3031" fmla="*/ 1666780 h 5922355"/>
                <a:gd name="connsiteX3032" fmla="*/ 158938 w 2421171"/>
                <a:gd name="connsiteY3032" fmla="*/ 1672116 h 5922355"/>
                <a:gd name="connsiteX3033" fmla="*/ 154161 w 2421171"/>
                <a:gd name="connsiteY3033" fmla="*/ 1667903 h 5922355"/>
                <a:gd name="connsiteX3034" fmla="*/ 158601 w 2421171"/>
                <a:gd name="connsiteY3034" fmla="*/ 1660040 h 5922355"/>
                <a:gd name="connsiteX3035" fmla="*/ 162310 w 2421171"/>
                <a:gd name="connsiteY3035" fmla="*/ 1666836 h 5922355"/>
                <a:gd name="connsiteX3036" fmla="*/ 169560 w 2421171"/>
                <a:gd name="connsiteY3036" fmla="*/ 1713623 h 5922355"/>
                <a:gd name="connsiteX3037" fmla="*/ 167425 w 2421171"/>
                <a:gd name="connsiteY3037" fmla="*/ 1717274 h 5922355"/>
                <a:gd name="connsiteX3038" fmla="*/ 158545 w 2421171"/>
                <a:gd name="connsiteY3038" fmla="*/ 1709972 h 5922355"/>
                <a:gd name="connsiteX3039" fmla="*/ 161018 w 2421171"/>
                <a:gd name="connsiteY3039" fmla="*/ 1706321 h 5922355"/>
                <a:gd name="connsiteX3040" fmla="*/ 169617 w 2421171"/>
                <a:gd name="connsiteY3040" fmla="*/ 1713679 h 5922355"/>
                <a:gd name="connsiteX3041" fmla="*/ 180913 w 2421171"/>
                <a:gd name="connsiteY3041" fmla="*/ 1534450 h 5922355"/>
                <a:gd name="connsiteX3042" fmla="*/ 173495 w 2421171"/>
                <a:gd name="connsiteY3042" fmla="*/ 1539449 h 5922355"/>
                <a:gd name="connsiteX3043" fmla="*/ 167762 w 2421171"/>
                <a:gd name="connsiteY3043" fmla="*/ 1532540 h 5922355"/>
                <a:gd name="connsiteX3044" fmla="*/ 173719 w 2421171"/>
                <a:gd name="connsiteY3044" fmla="*/ 1528665 h 5922355"/>
                <a:gd name="connsiteX3045" fmla="*/ 180913 w 2421171"/>
                <a:gd name="connsiteY3045" fmla="*/ 1534450 h 5922355"/>
                <a:gd name="connsiteX3046" fmla="*/ 182206 w 2421171"/>
                <a:gd name="connsiteY3046" fmla="*/ 3374989 h 5922355"/>
                <a:gd name="connsiteX3047" fmla="*/ 186983 w 2421171"/>
                <a:gd name="connsiteY3047" fmla="*/ 3380156 h 5922355"/>
                <a:gd name="connsiteX3048" fmla="*/ 183161 w 2421171"/>
                <a:gd name="connsiteY3048" fmla="*/ 3385548 h 5922355"/>
                <a:gd name="connsiteX3049" fmla="*/ 178328 w 2421171"/>
                <a:gd name="connsiteY3049" fmla="*/ 3380325 h 5922355"/>
                <a:gd name="connsiteX3050" fmla="*/ 182206 w 2421171"/>
                <a:gd name="connsiteY3050" fmla="*/ 3374989 h 5922355"/>
                <a:gd name="connsiteX3051" fmla="*/ 188051 w 2421171"/>
                <a:gd name="connsiteY3051" fmla="*/ 2045009 h 5922355"/>
                <a:gd name="connsiteX3052" fmla="*/ 185971 w 2421171"/>
                <a:gd name="connsiteY3052" fmla="*/ 2046076 h 5922355"/>
                <a:gd name="connsiteX3053" fmla="*/ 183948 w 2421171"/>
                <a:gd name="connsiteY3053" fmla="*/ 2042594 h 5922355"/>
                <a:gd name="connsiteX3054" fmla="*/ 185971 w 2421171"/>
                <a:gd name="connsiteY3054" fmla="*/ 2041526 h 5922355"/>
                <a:gd name="connsiteX3055" fmla="*/ 188107 w 2421171"/>
                <a:gd name="connsiteY3055" fmla="*/ 2045009 h 5922355"/>
                <a:gd name="connsiteX3056" fmla="*/ 194177 w 2421171"/>
                <a:gd name="connsiteY3056" fmla="*/ 3976033 h 5922355"/>
                <a:gd name="connsiteX3057" fmla="*/ 199460 w 2421171"/>
                <a:gd name="connsiteY3057" fmla="*/ 3980414 h 5922355"/>
                <a:gd name="connsiteX3058" fmla="*/ 195020 w 2421171"/>
                <a:gd name="connsiteY3058" fmla="*/ 3986031 h 5922355"/>
                <a:gd name="connsiteX3059" fmla="*/ 188838 w 2421171"/>
                <a:gd name="connsiteY3059" fmla="*/ 3983054 h 5922355"/>
                <a:gd name="connsiteX3060" fmla="*/ 194120 w 2421171"/>
                <a:gd name="connsiteY3060" fmla="*/ 3976089 h 5922355"/>
                <a:gd name="connsiteX3061" fmla="*/ 197999 w 2421171"/>
                <a:gd name="connsiteY3061" fmla="*/ 2484291 h 5922355"/>
                <a:gd name="connsiteX3062" fmla="*/ 194458 w 2421171"/>
                <a:gd name="connsiteY3062" fmla="*/ 2485415 h 5922355"/>
                <a:gd name="connsiteX3063" fmla="*/ 192772 w 2421171"/>
                <a:gd name="connsiteY3063" fmla="*/ 2480978 h 5922355"/>
                <a:gd name="connsiteX3064" fmla="*/ 196200 w 2421171"/>
                <a:gd name="connsiteY3064" fmla="*/ 2479854 h 5922355"/>
                <a:gd name="connsiteX3065" fmla="*/ 197942 w 2421171"/>
                <a:gd name="connsiteY3065" fmla="*/ 2484291 h 5922355"/>
                <a:gd name="connsiteX3066" fmla="*/ 204461 w 2421171"/>
                <a:gd name="connsiteY3066" fmla="*/ 2157680 h 5922355"/>
                <a:gd name="connsiteX3067" fmla="*/ 201933 w 2421171"/>
                <a:gd name="connsiteY3067" fmla="*/ 2161724 h 5922355"/>
                <a:gd name="connsiteX3068" fmla="*/ 198448 w 2421171"/>
                <a:gd name="connsiteY3068" fmla="*/ 2159983 h 5922355"/>
                <a:gd name="connsiteX3069" fmla="*/ 201033 w 2421171"/>
                <a:gd name="connsiteY3069" fmla="*/ 2156051 h 5922355"/>
                <a:gd name="connsiteX3070" fmla="*/ 204461 w 2421171"/>
                <a:gd name="connsiteY3070" fmla="*/ 2157680 h 5922355"/>
                <a:gd name="connsiteX3071" fmla="*/ 211599 w 2421171"/>
                <a:gd name="connsiteY3071" fmla="*/ 1680821 h 5922355"/>
                <a:gd name="connsiteX3072" fmla="*/ 208958 w 2421171"/>
                <a:gd name="connsiteY3072" fmla="*/ 1684922 h 5922355"/>
                <a:gd name="connsiteX3073" fmla="*/ 204518 w 2421171"/>
                <a:gd name="connsiteY3073" fmla="*/ 1681271 h 5922355"/>
                <a:gd name="connsiteX3074" fmla="*/ 208058 w 2421171"/>
                <a:gd name="connsiteY3074" fmla="*/ 1678013 h 5922355"/>
                <a:gd name="connsiteX3075" fmla="*/ 211543 w 2421171"/>
                <a:gd name="connsiteY3075" fmla="*/ 1680821 h 5922355"/>
                <a:gd name="connsiteX3076" fmla="*/ 211262 w 2421171"/>
                <a:gd name="connsiteY3076" fmla="*/ 2680932 h 5922355"/>
                <a:gd name="connsiteX3077" fmla="*/ 207890 w 2421171"/>
                <a:gd name="connsiteY3077" fmla="*/ 2677843 h 5922355"/>
                <a:gd name="connsiteX3078" fmla="*/ 210925 w 2421171"/>
                <a:gd name="connsiteY3078" fmla="*/ 2675653 h 5922355"/>
                <a:gd name="connsiteX3079" fmla="*/ 214297 w 2421171"/>
                <a:gd name="connsiteY3079" fmla="*/ 2678686 h 5922355"/>
                <a:gd name="connsiteX3080" fmla="*/ 211206 w 2421171"/>
                <a:gd name="connsiteY3080" fmla="*/ 2680989 h 5922355"/>
                <a:gd name="connsiteX3081" fmla="*/ 216489 w 2421171"/>
                <a:gd name="connsiteY3081" fmla="*/ 2774226 h 5922355"/>
                <a:gd name="connsiteX3082" fmla="*/ 212780 w 2421171"/>
                <a:gd name="connsiteY3082" fmla="*/ 2776585 h 5922355"/>
                <a:gd name="connsiteX3083" fmla="*/ 209801 w 2421171"/>
                <a:gd name="connsiteY3083" fmla="*/ 2771137 h 5922355"/>
                <a:gd name="connsiteX3084" fmla="*/ 213510 w 2421171"/>
                <a:gd name="connsiteY3084" fmla="*/ 2768946 h 5922355"/>
                <a:gd name="connsiteX3085" fmla="*/ 216489 w 2421171"/>
                <a:gd name="connsiteY3085" fmla="*/ 2774226 h 5922355"/>
                <a:gd name="connsiteX3086" fmla="*/ 221603 w 2421171"/>
                <a:gd name="connsiteY3086" fmla="*/ 4670202 h 5922355"/>
                <a:gd name="connsiteX3087" fmla="*/ 217669 w 2421171"/>
                <a:gd name="connsiteY3087" fmla="*/ 4678627 h 5922355"/>
                <a:gd name="connsiteX3088" fmla="*/ 212049 w 2421171"/>
                <a:gd name="connsiteY3088" fmla="*/ 4674077 h 5922355"/>
                <a:gd name="connsiteX3089" fmla="*/ 217051 w 2421171"/>
                <a:gd name="connsiteY3089" fmla="*/ 4665989 h 5922355"/>
                <a:gd name="connsiteX3090" fmla="*/ 221547 w 2421171"/>
                <a:gd name="connsiteY3090" fmla="*/ 4670202 h 5922355"/>
                <a:gd name="connsiteX3091" fmla="*/ 225537 w 2421171"/>
                <a:gd name="connsiteY3091" fmla="*/ 3967383 h 5922355"/>
                <a:gd name="connsiteX3092" fmla="*/ 223064 w 2421171"/>
                <a:gd name="connsiteY3092" fmla="*/ 3971371 h 5922355"/>
                <a:gd name="connsiteX3093" fmla="*/ 219636 w 2421171"/>
                <a:gd name="connsiteY3093" fmla="*/ 3969686 h 5922355"/>
                <a:gd name="connsiteX3094" fmla="*/ 222165 w 2421171"/>
                <a:gd name="connsiteY3094" fmla="*/ 3965811 h 5922355"/>
                <a:gd name="connsiteX3095" fmla="*/ 225537 w 2421171"/>
                <a:gd name="connsiteY3095" fmla="*/ 3967383 h 5922355"/>
                <a:gd name="connsiteX3096" fmla="*/ 238576 w 2421171"/>
                <a:gd name="connsiteY3096" fmla="*/ 1294617 h 5922355"/>
                <a:gd name="connsiteX3097" fmla="*/ 230539 w 2421171"/>
                <a:gd name="connsiteY3097" fmla="*/ 1305176 h 5922355"/>
                <a:gd name="connsiteX3098" fmla="*/ 225706 w 2421171"/>
                <a:gd name="connsiteY3098" fmla="*/ 1290460 h 5922355"/>
                <a:gd name="connsiteX3099" fmla="*/ 235766 w 2421171"/>
                <a:gd name="connsiteY3099" fmla="*/ 1281305 h 5922355"/>
                <a:gd name="connsiteX3100" fmla="*/ 238520 w 2421171"/>
                <a:gd name="connsiteY3100" fmla="*/ 1294560 h 5922355"/>
                <a:gd name="connsiteX3101" fmla="*/ 248412 w 2421171"/>
                <a:gd name="connsiteY3101" fmla="*/ 2403242 h 5922355"/>
                <a:gd name="connsiteX3102" fmla="*/ 255718 w 2421171"/>
                <a:gd name="connsiteY3102" fmla="*/ 2439976 h 5922355"/>
                <a:gd name="connsiteX3103" fmla="*/ 235092 w 2421171"/>
                <a:gd name="connsiteY3103" fmla="*/ 2391391 h 5922355"/>
                <a:gd name="connsiteX3104" fmla="*/ 248412 w 2421171"/>
                <a:gd name="connsiteY3104" fmla="*/ 2403242 h 5922355"/>
                <a:gd name="connsiteX3105" fmla="*/ 254313 w 2421171"/>
                <a:gd name="connsiteY3105" fmla="*/ 1266084 h 5922355"/>
                <a:gd name="connsiteX3106" fmla="*/ 252121 w 2421171"/>
                <a:gd name="connsiteY3106" fmla="*/ 1266140 h 5922355"/>
                <a:gd name="connsiteX3107" fmla="*/ 252345 w 2421171"/>
                <a:gd name="connsiteY3107" fmla="*/ 1261871 h 5922355"/>
                <a:gd name="connsiteX3108" fmla="*/ 254481 w 2421171"/>
                <a:gd name="connsiteY3108" fmla="*/ 1261927 h 5922355"/>
                <a:gd name="connsiteX3109" fmla="*/ 254313 w 2421171"/>
                <a:gd name="connsiteY3109" fmla="*/ 1266084 h 5922355"/>
                <a:gd name="connsiteX3110" fmla="*/ 261282 w 2421171"/>
                <a:gd name="connsiteY3110" fmla="*/ 1981540 h 5922355"/>
                <a:gd name="connsiteX3111" fmla="*/ 252009 w 2421171"/>
                <a:gd name="connsiteY3111" fmla="*/ 1974351 h 5922355"/>
                <a:gd name="connsiteX3112" fmla="*/ 259483 w 2421171"/>
                <a:gd name="connsiteY3112" fmla="*/ 1965589 h 5922355"/>
                <a:gd name="connsiteX3113" fmla="*/ 268251 w 2421171"/>
                <a:gd name="connsiteY3113" fmla="*/ 1973059 h 5922355"/>
                <a:gd name="connsiteX3114" fmla="*/ 261282 w 2421171"/>
                <a:gd name="connsiteY3114" fmla="*/ 1981540 h 5922355"/>
                <a:gd name="connsiteX3115" fmla="*/ 269318 w 2421171"/>
                <a:gd name="connsiteY3115" fmla="*/ 2037539 h 5922355"/>
                <a:gd name="connsiteX3116" fmla="*/ 268588 w 2421171"/>
                <a:gd name="connsiteY3116" fmla="*/ 2041920 h 5922355"/>
                <a:gd name="connsiteX3117" fmla="*/ 266396 w 2421171"/>
                <a:gd name="connsiteY3117" fmla="*/ 2041414 h 5922355"/>
                <a:gd name="connsiteX3118" fmla="*/ 267126 w 2421171"/>
                <a:gd name="connsiteY3118" fmla="*/ 2037033 h 5922355"/>
                <a:gd name="connsiteX3119" fmla="*/ 269318 w 2421171"/>
                <a:gd name="connsiteY3119" fmla="*/ 2037539 h 5922355"/>
                <a:gd name="connsiteX3120" fmla="*/ 278985 w 2421171"/>
                <a:gd name="connsiteY3120" fmla="*/ 3284335 h 5922355"/>
                <a:gd name="connsiteX3121" fmla="*/ 282358 w 2421171"/>
                <a:gd name="connsiteY3121" fmla="*/ 3286526 h 5922355"/>
                <a:gd name="connsiteX3122" fmla="*/ 279884 w 2421171"/>
                <a:gd name="connsiteY3122" fmla="*/ 3292536 h 5922355"/>
                <a:gd name="connsiteX3123" fmla="*/ 276456 w 2421171"/>
                <a:gd name="connsiteY3123" fmla="*/ 3290177 h 5922355"/>
                <a:gd name="connsiteX3124" fmla="*/ 278985 w 2421171"/>
                <a:gd name="connsiteY3124" fmla="*/ 3284335 h 5922355"/>
                <a:gd name="connsiteX3125" fmla="*/ 286235 w 2421171"/>
                <a:gd name="connsiteY3125" fmla="*/ 2636898 h 5922355"/>
                <a:gd name="connsiteX3126" fmla="*/ 283256 w 2421171"/>
                <a:gd name="connsiteY3126" fmla="*/ 2639144 h 5922355"/>
                <a:gd name="connsiteX3127" fmla="*/ 280953 w 2421171"/>
                <a:gd name="connsiteY3127" fmla="*/ 2634988 h 5922355"/>
                <a:gd name="connsiteX3128" fmla="*/ 283987 w 2421171"/>
                <a:gd name="connsiteY3128" fmla="*/ 2632573 h 5922355"/>
                <a:gd name="connsiteX3129" fmla="*/ 286235 w 2421171"/>
                <a:gd name="connsiteY3129" fmla="*/ 2636898 h 5922355"/>
                <a:gd name="connsiteX3130" fmla="*/ 297869 w 2421171"/>
                <a:gd name="connsiteY3130" fmla="*/ 2884819 h 5922355"/>
                <a:gd name="connsiteX3131" fmla="*/ 288877 w 2421171"/>
                <a:gd name="connsiteY3131" fmla="*/ 2895491 h 5922355"/>
                <a:gd name="connsiteX3132" fmla="*/ 284381 w 2421171"/>
                <a:gd name="connsiteY3132" fmla="*/ 2890380 h 5922355"/>
                <a:gd name="connsiteX3133" fmla="*/ 292305 w 2421171"/>
                <a:gd name="connsiteY3133" fmla="*/ 2881280 h 5922355"/>
                <a:gd name="connsiteX3134" fmla="*/ 297813 w 2421171"/>
                <a:gd name="connsiteY3134" fmla="*/ 2884819 h 5922355"/>
                <a:gd name="connsiteX3135" fmla="*/ 300848 w 2421171"/>
                <a:gd name="connsiteY3135" fmla="*/ 3255971 h 5922355"/>
                <a:gd name="connsiteX3136" fmla="*/ 297813 w 2421171"/>
                <a:gd name="connsiteY3136" fmla="*/ 3259566 h 5922355"/>
                <a:gd name="connsiteX3137" fmla="*/ 293710 w 2421171"/>
                <a:gd name="connsiteY3137" fmla="*/ 3255129 h 5922355"/>
                <a:gd name="connsiteX3138" fmla="*/ 298206 w 2421171"/>
                <a:gd name="connsiteY3138" fmla="*/ 3250242 h 5922355"/>
                <a:gd name="connsiteX3139" fmla="*/ 300848 w 2421171"/>
                <a:gd name="connsiteY3139" fmla="*/ 3255971 h 5922355"/>
                <a:gd name="connsiteX3140" fmla="*/ 300117 w 2421171"/>
                <a:gd name="connsiteY3140" fmla="*/ 3978841 h 5922355"/>
                <a:gd name="connsiteX3141" fmla="*/ 301185 w 2421171"/>
                <a:gd name="connsiteY3141" fmla="*/ 3983110 h 5922355"/>
                <a:gd name="connsiteX3142" fmla="*/ 298937 w 2421171"/>
                <a:gd name="connsiteY3142" fmla="*/ 3983784 h 5922355"/>
                <a:gd name="connsiteX3143" fmla="*/ 297981 w 2421171"/>
                <a:gd name="connsiteY3143" fmla="*/ 3979515 h 5922355"/>
                <a:gd name="connsiteX3144" fmla="*/ 300117 w 2421171"/>
                <a:gd name="connsiteY3144" fmla="*/ 3978898 h 5922355"/>
                <a:gd name="connsiteX3145" fmla="*/ 304219 w 2421171"/>
                <a:gd name="connsiteY3145" fmla="*/ 4057082 h 5922355"/>
                <a:gd name="connsiteX3146" fmla="*/ 302814 w 2421171"/>
                <a:gd name="connsiteY3146" fmla="*/ 4060621 h 5922355"/>
                <a:gd name="connsiteX3147" fmla="*/ 298993 w 2421171"/>
                <a:gd name="connsiteY3147" fmla="*/ 4058093 h 5922355"/>
                <a:gd name="connsiteX3148" fmla="*/ 300398 w 2421171"/>
                <a:gd name="connsiteY3148" fmla="*/ 4054386 h 5922355"/>
                <a:gd name="connsiteX3149" fmla="*/ 304164 w 2421171"/>
                <a:gd name="connsiteY3149" fmla="*/ 4057082 h 5922355"/>
                <a:gd name="connsiteX3150" fmla="*/ 309559 w 2421171"/>
                <a:gd name="connsiteY3150" fmla="*/ 3097018 h 5922355"/>
                <a:gd name="connsiteX3151" fmla="*/ 307030 w 2421171"/>
                <a:gd name="connsiteY3151" fmla="*/ 3100276 h 5922355"/>
                <a:gd name="connsiteX3152" fmla="*/ 304332 w 2421171"/>
                <a:gd name="connsiteY3152" fmla="*/ 3096625 h 5922355"/>
                <a:gd name="connsiteX3153" fmla="*/ 307030 w 2421171"/>
                <a:gd name="connsiteY3153" fmla="*/ 3093367 h 5922355"/>
                <a:gd name="connsiteX3154" fmla="*/ 309615 w 2421171"/>
                <a:gd name="connsiteY3154" fmla="*/ 3097018 h 5922355"/>
                <a:gd name="connsiteX3155" fmla="*/ 312313 w 2421171"/>
                <a:gd name="connsiteY3155" fmla="*/ 2172957 h 5922355"/>
                <a:gd name="connsiteX3156" fmla="*/ 317989 w 2421171"/>
                <a:gd name="connsiteY3156" fmla="*/ 2175934 h 5922355"/>
                <a:gd name="connsiteX3157" fmla="*/ 312875 w 2421171"/>
                <a:gd name="connsiteY3157" fmla="*/ 2179473 h 5922355"/>
                <a:gd name="connsiteX3158" fmla="*/ 308716 w 2421171"/>
                <a:gd name="connsiteY3158" fmla="*/ 2175260 h 5922355"/>
                <a:gd name="connsiteX3159" fmla="*/ 312313 w 2421171"/>
                <a:gd name="connsiteY3159" fmla="*/ 2172957 h 5922355"/>
                <a:gd name="connsiteX3160" fmla="*/ 321699 w 2421171"/>
                <a:gd name="connsiteY3160" fmla="*/ 1307928 h 5922355"/>
                <a:gd name="connsiteX3161" fmla="*/ 321193 w 2421171"/>
                <a:gd name="connsiteY3161" fmla="*/ 1310231 h 5922355"/>
                <a:gd name="connsiteX3162" fmla="*/ 316977 w 2421171"/>
                <a:gd name="connsiteY3162" fmla="*/ 1309445 h 5922355"/>
                <a:gd name="connsiteX3163" fmla="*/ 317427 w 2421171"/>
                <a:gd name="connsiteY3163" fmla="*/ 1307142 h 5922355"/>
                <a:gd name="connsiteX3164" fmla="*/ 321699 w 2421171"/>
                <a:gd name="connsiteY3164" fmla="*/ 1307928 h 5922355"/>
                <a:gd name="connsiteX3165" fmla="*/ 324846 w 2421171"/>
                <a:gd name="connsiteY3165" fmla="*/ 2939133 h 5922355"/>
                <a:gd name="connsiteX3166" fmla="*/ 321474 w 2421171"/>
                <a:gd name="connsiteY3166" fmla="*/ 2945423 h 5922355"/>
                <a:gd name="connsiteX3167" fmla="*/ 313044 w 2421171"/>
                <a:gd name="connsiteY3167" fmla="*/ 2936773 h 5922355"/>
                <a:gd name="connsiteX3168" fmla="*/ 318214 w 2421171"/>
                <a:gd name="connsiteY3168" fmla="*/ 2932561 h 5922355"/>
                <a:gd name="connsiteX3169" fmla="*/ 324846 w 2421171"/>
                <a:gd name="connsiteY3169" fmla="*/ 2939189 h 5922355"/>
                <a:gd name="connsiteX3170" fmla="*/ 329286 w 2421171"/>
                <a:gd name="connsiteY3170" fmla="*/ 2021250 h 5922355"/>
                <a:gd name="connsiteX3171" fmla="*/ 333389 w 2421171"/>
                <a:gd name="connsiteY3171" fmla="*/ 2022991 h 5922355"/>
                <a:gd name="connsiteX3172" fmla="*/ 328443 w 2421171"/>
                <a:gd name="connsiteY3172" fmla="*/ 2030405 h 5922355"/>
                <a:gd name="connsiteX3173" fmla="*/ 324171 w 2421171"/>
                <a:gd name="connsiteY3173" fmla="*/ 2028664 h 5922355"/>
                <a:gd name="connsiteX3174" fmla="*/ 329342 w 2421171"/>
                <a:gd name="connsiteY3174" fmla="*/ 2021250 h 5922355"/>
                <a:gd name="connsiteX3175" fmla="*/ 333950 w 2421171"/>
                <a:gd name="connsiteY3175" fmla="*/ 1536472 h 5922355"/>
                <a:gd name="connsiteX3176" fmla="*/ 328218 w 2421171"/>
                <a:gd name="connsiteY3176" fmla="*/ 1539168 h 5922355"/>
                <a:gd name="connsiteX3177" fmla="*/ 327207 w 2421171"/>
                <a:gd name="connsiteY3177" fmla="*/ 1535405 h 5922355"/>
                <a:gd name="connsiteX3178" fmla="*/ 331365 w 2421171"/>
                <a:gd name="connsiteY3178" fmla="*/ 1533720 h 5922355"/>
                <a:gd name="connsiteX3179" fmla="*/ 333950 w 2421171"/>
                <a:gd name="connsiteY3179" fmla="*/ 1536472 h 5922355"/>
                <a:gd name="connsiteX3180" fmla="*/ 337211 w 2421171"/>
                <a:gd name="connsiteY3180" fmla="*/ 1496930 h 5922355"/>
                <a:gd name="connsiteX3181" fmla="*/ 340751 w 2421171"/>
                <a:gd name="connsiteY3181" fmla="*/ 1493785 h 5922355"/>
                <a:gd name="connsiteX3182" fmla="*/ 343955 w 2421171"/>
                <a:gd name="connsiteY3182" fmla="*/ 1496930 h 5922355"/>
                <a:gd name="connsiteX3183" fmla="*/ 340301 w 2421171"/>
                <a:gd name="connsiteY3183" fmla="*/ 1499964 h 5922355"/>
                <a:gd name="connsiteX3184" fmla="*/ 337211 w 2421171"/>
                <a:gd name="connsiteY3184" fmla="*/ 1496930 h 5922355"/>
                <a:gd name="connsiteX3185" fmla="*/ 347046 w 2421171"/>
                <a:gd name="connsiteY3185" fmla="*/ 1345392 h 5922355"/>
                <a:gd name="connsiteX3186" fmla="*/ 343786 w 2421171"/>
                <a:gd name="connsiteY3186" fmla="*/ 1351402 h 5922355"/>
                <a:gd name="connsiteX3187" fmla="*/ 340583 w 2421171"/>
                <a:gd name="connsiteY3187" fmla="*/ 1346571 h 5922355"/>
                <a:gd name="connsiteX3188" fmla="*/ 344516 w 2421171"/>
                <a:gd name="connsiteY3188" fmla="*/ 1340393 h 5922355"/>
                <a:gd name="connsiteX3189" fmla="*/ 346990 w 2421171"/>
                <a:gd name="connsiteY3189" fmla="*/ 1345392 h 5922355"/>
                <a:gd name="connsiteX3190" fmla="*/ 351654 w 2421171"/>
                <a:gd name="connsiteY3190" fmla="*/ 2576125 h 5922355"/>
                <a:gd name="connsiteX3191" fmla="*/ 355701 w 2421171"/>
                <a:gd name="connsiteY3191" fmla="*/ 2582247 h 5922355"/>
                <a:gd name="connsiteX3192" fmla="*/ 350811 w 2421171"/>
                <a:gd name="connsiteY3192" fmla="*/ 2584100 h 5922355"/>
                <a:gd name="connsiteX3193" fmla="*/ 346708 w 2421171"/>
                <a:gd name="connsiteY3193" fmla="*/ 2578484 h 5922355"/>
                <a:gd name="connsiteX3194" fmla="*/ 351654 w 2421171"/>
                <a:gd name="connsiteY3194" fmla="*/ 2576125 h 5922355"/>
                <a:gd name="connsiteX3195" fmla="*/ 356038 w 2421171"/>
                <a:gd name="connsiteY3195" fmla="*/ 2316464 h 5922355"/>
                <a:gd name="connsiteX3196" fmla="*/ 351036 w 2421171"/>
                <a:gd name="connsiteY3196" fmla="*/ 2312027 h 5922355"/>
                <a:gd name="connsiteX3197" fmla="*/ 353565 w 2421171"/>
                <a:gd name="connsiteY3197" fmla="*/ 2307983 h 5922355"/>
                <a:gd name="connsiteX3198" fmla="*/ 359466 w 2421171"/>
                <a:gd name="connsiteY3198" fmla="*/ 2310679 h 5922355"/>
                <a:gd name="connsiteX3199" fmla="*/ 356038 w 2421171"/>
                <a:gd name="connsiteY3199" fmla="*/ 2316408 h 5922355"/>
                <a:gd name="connsiteX3200" fmla="*/ 365536 w 2421171"/>
                <a:gd name="connsiteY3200" fmla="*/ 3186155 h 5922355"/>
                <a:gd name="connsiteX3201" fmla="*/ 363400 w 2421171"/>
                <a:gd name="connsiteY3201" fmla="*/ 3189694 h 5922355"/>
                <a:gd name="connsiteX3202" fmla="*/ 360871 w 2421171"/>
                <a:gd name="connsiteY3202" fmla="*/ 3186492 h 5922355"/>
                <a:gd name="connsiteX3203" fmla="*/ 361939 w 2421171"/>
                <a:gd name="connsiteY3203" fmla="*/ 3184583 h 5922355"/>
                <a:gd name="connsiteX3204" fmla="*/ 365480 w 2421171"/>
                <a:gd name="connsiteY3204" fmla="*/ 3186155 h 5922355"/>
                <a:gd name="connsiteX3205" fmla="*/ 370482 w 2421171"/>
                <a:gd name="connsiteY3205" fmla="*/ 4243276 h 5922355"/>
                <a:gd name="connsiteX3206" fmla="*/ 354464 w 2421171"/>
                <a:gd name="connsiteY3206" fmla="*/ 4246140 h 5922355"/>
                <a:gd name="connsiteX3207" fmla="*/ 350418 w 2421171"/>
                <a:gd name="connsiteY3207" fmla="*/ 4242377 h 5922355"/>
                <a:gd name="connsiteX3208" fmla="*/ 369751 w 2421171"/>
                <a:gd name="connsiteY3208" fmla="*/ 4238782 h 5922355"/>
                <a:gd name="connsiteX3209" fmla="*/ 370482 w 2421171"/>
                <a:gd name="connsiteY3209" fmla="*/ 4243276 h 5922355"/>
                <a:gd name="connsiteX3210" fmla="*/ 372224 w 2421171"/>
                <a:gd name="connsiteY3210" fmla="*/ 5516359 h 5922355"/>
                <a:gd name="connsiteX3211" fmla="*/ 375877 w 2421171"/>
                <a:gd name="connsiteY3211" fmla="*/ 5517258 h 5922355"/>
                <a:gd name="connsiteX3212" fmla="*/ 374416 w 2421171"/>
                <a:gd name="connsiteY3212" fmla="*/ 5521189 h 5922355"/>
                <a:gd name="connsiteX3213" fmla="*/ 371325 w 2421171"/>
                <a:gd name="connsiteY3213" fmla="*/ 5518381 h 5922355"/>
                <a:gd name="connsiteX3214" fmla="*/ 372224 w 2421171"/>
                <a:gd name="connsiteY3214" fmla="*/ 5516359 h 5922355"/>
                <a:gd name="connsiteX3215" fmla="*/ 378968 w 2421171"/>
                <a:gd name="connsiteY3215" fmla="*/ 2673181 h 5922355"/>
                <a:gd name="connsiteX3216" fmla="*/ 375989 w 2421171"/>
                <a:gd name="connsiteY3216" fmla="*/ 2675933 h 5922355"/>
                <a:gd name="connsiteX3217" fmla="*/ 373797 w 2421171"/>
                <a:gd name="connsiteY3217" fmla="*/ 2672451 h 5922355"/>
                <a:gd name="connsiteX3218" fmla="*/ 377901 w 2421171"/>
                <a:gd name="connsiteY3218" fmla="*/ 2671328 h 5922355"/>
                <a:gd name="connsiteX3219" fmla="*/ 378968 w 2421171"/>
                <a:gd name="connsiteY3219" fmla="*/ 2673125 h 5922355"/>
                <a:gd name="connsiteX3220" fmla="*/ 384926 w 2421171"/>
                <a:gd name="connsiteY3220" fmla="*/ 4808541 h 5922355"/>
                <a:gd name="connsiteX3221" fmla="*/ 381329 w 2421171"/>
                <a:gd name="connsiteY3221" fmla="*/ 4810507 h 5922355"/>
                <a:gd name="connsiteX3222" fmla="*/ 378125 w 2421171"/>
                <a:gd name="connsiteY3222" fmla="*/ 4807362 h 5922355"/>
                <a:gd name="connsiteX3223" fmla="*/ 382678 w 2421171"/>
                <a:gd name="connsiteY3223" fmla="*/ 4804666 h 5922355"/>
                <a:gd name="connsiteX3224" fmla="*/ 384926 w 2421171"/>
                <a:gd name="connsiteY3224" fmla="*/ 4808541 h 5922355"/>
                <a:gd name="connsiteX3225" fmla="*/ 385488 w 2421171"/>
                <a:gd name="connsiteY3225" fmla="*/ 3426775 h 5922355"/>
                <a:gd name="connsiteX3226" fmla="*/ 413757 w 2421171"/>
                <a:gd name="connsiteY3226" fmla="*/ 3410093 h 5922355"/>
                <a:gd name="connsiteX3227" fmla="*/ 385488 w 2421171"/>
                <a:gd name="connsiteY3227" fmla="*/ 3426775 h 5922355"/>
                <a:gd name="connsiteX3228" fmla="*/ 400493 w 2421171"/>
                <a:gd name="connsiteY3228" fmla="*/ 2864262 h 5922355"/>
                <a:gd name="connsiteX3229" fmla="*/ 398357 w 2421171"/>
                <a:gd name="connsiteY3229" fmla="*/ 2865385 h 5922355"/>
                <a:gd name="connsiteX3230" fmla="*/ 396222 w 2421171"/>
                <a:gd name="connsiteY3230" fmla="*/ 2861790 h 5922355"/>
                <a:gd name="connsiteX3231" fmla="*/ 398246 w 2421171"/>
                <a:gd name="connsiteY3231" fmla="*/ 2860667 h 5922355"/>
                <a:gd name="connsiteX3232" fmla="*/ 400493 w 2421171"/>
                <a:gd name="connsiteY3232" fmla="*/ 2864262 h 5922355"/>
                <a:gd name="connsiteX3233" fmla="*/ 417916 w 2421171"/>
                <a:gd name="connsiteY3233" fmla="*/ 2989234 h 5922355"/>
                <a:gd name="connsiteX3234" fmla="*/ 414376 w 2421171"/>
                <a:gd name="connsiteY3234" fmla="*/ 2994570 h 5922355"/>
                <a:gd name="connsiteX3235" fmla="*/ 409823 w 2421171"/>
                <a:gd name="connsiteY3235" fmla="*/ 2989402 h 5922355"/>
                <a:gd name="connsiteX3236" fmla="*/ 412240 w 2421171"/>
                <a:gd name="connsiteY3236" fmla="*/ 2983167 h 5922355"/>
                <a:gd name="connsiteX3237" fmla="*/ 417916 w 2421171"/>
                <a:gd name="connsiteY3237" fmla="*/ 2989234 h 5922355"/>
                <a:gd name="connsiteX3238" fmla="*/ 419996 w 2421171"/>
                <a:gd name="connsiteY3238" fmla="*/ 3106904 h 5922355"/>
                <a:gd name="connsiteX3239" fmla="*/ 417410 w 2421171"/>
                <a:gd name="connsiteY3239" fmla="*/ 3109880 h 5922355"/>
                <a:gd name="connsiteX3240" fmla="*/ 410385 w 2421171"/>
                <a:gd name="connsiteY3240" fmla="*/ 3104376 h 5922355"/>
                <a:gd name="connsiteX3241" fmla="*/ 413139 w 2421171"/>
                <a:gd name="connsiteY3241" fmla="*/ 3101287 h 5922355"/>
                <a:gd name="connsiteX3242" fmla="*/ 419996 w 2421171"/>
                <a:gd name="connsiteY3242" fmla="*/ 3106847 h 5922355"/>
                <a:gd name="connsiteX3243" fmla="*/ 426908 w 2421171"/>
                <a:gd name="connsiteY3243" fmla="*/ 1280350 h 5922355"/>
                <a:gd name="connsiteX3244" fmla="*/ 422581 w 2421171"/>
                <a:gd name="connsiteY3244" fmla="*/ 1280182 h 5922355"/>
                <a:gd name="connsiteX3245" fmla="*/ 421625 w 2421171"/>
                <a:gd name="connsiteY3245" fmla="*/ 1275744 h 5922355"/>
                <a:gd name="connsiteX3246" fmla="*/ 427527 w 2421171"/>
                <a:gd name="connsiteY3246" fmla="*/ 1275969 h 5922355"/>
                <a:gd name="connsiteX3247" fmla="*/ 426852 w 2421171"/>
                <a:gd name="connsiteY3247" fmla="*/ 1280350 h 5922355"/>
                <a:gd name="connsiteX3248" fmla="*/ 436800 w 2421171"/>
                <a:gd name="connsiteY3248" fmla="*/ 2375271 h 5922355"/>
                <a:gd name="connsiteX3249" fmla="*/ 429213 w 2421171"/>
                <a:gd name="connsiteY3249" fmla="*/ 2384370 h 5922355"/>
                <a:gd name="connsiteX3250" fmla="*/ 420164 w 2421171"/>
                <a:gd name="connsiteY3250" fmla="*/ 2376507 h 5922355"/>
                <a:gd name="connsiteX3251" fmla="*/ 429044 w 2421171"/>
                <a:gd name="connsiteY3251" fmla="*/ 2370104 h 5922355"/>
                <a:gd name="connsiteX3252" fmla="*/ 436744 w 2421171"/>
                <a:gd name="connsiteY3252" fmla="*/ 2375271 h 5922355"/>
                <a:gd name="connsiteX3253" fmla="*/ 443713 w 2421171"/>
                <a:gd name="connsiteY3253" fmla="*/ 1160040 h 5922355"/>
                <a:gd name="connsiteX3254" fmla="*/ 441858 w 2421171"/>
                <a:gd name="connsiteY3254" fmla="*/ 1158524 h 5922355"/>
                <a:gd name="connsiteX3255" fmla="*/ 444500 w 2421171"/>
                <a:gd name="connsiteY3255" fmla="*/ 1155603 h 5922355"/>
                <a:gd name="connsiteX3256" fmla="*/ 446354 w 2421171"/>
                <a:gd name="connsiteY3256" fmla="*/ 1157063 h 5922355"/>
                <a:gd name="connsiteX3257" fmla="*/ 443713 w 2421171"/>
                <a:gd name="connsiteY3257" fmla="*/ 1160040 h 5922355"/>
                <a:gd name="connsiteX3258" fmla="*/ 448883 w 2421171"/>
                <a:gd name="connsiteY3258" fmla="*/ 3191491 h 5922355"/>
                <a:gd name="connsiteX3259" fmla="*/ 430280 w 2421171"/>
                <a:gd name="connsiteY3259" fmla="*/ 3208341 h 5922355"/>
                <a:gd name="connsiteX3260" fmla="*/ 418534 w 2421171"/>
                <a:gd name="connsiteY3260" fmla="*/ 3205196 h 5922355"/>
                <a:gd name="connsiteX3261" fmla="*/ 416342 w 2421171"/>
                <a:gd name="connsiteY3261" fmla="*/ 3182673 h 5922355"/>
                <a:gd name="connsiteX3262" fmla="*/ 431236 w 2421171"/>
                <a:gd name="connsiteY3262" fmla="*/ 3160206 h 5922355"/>
                <a:gd name="connsiteX3263" fmla="*/ 444500 w 2421171"/>
                <a:gd name="connsiteY3263" fmla="*/ 3183291 h 5922355"/>
                <a:gd name="connsiteX3264" fmla="*/ 448939 w 2421171"/>
                <a:gd name="connsiteY3264" fmla="*/ 3191435 h 5922355"/>
                <a:gd name="connsiteX3265" fmla="*/ 453042 w 2421171"/>
                <a:gd name="connsiteY3265" fmla="*/ 2320677 h 5922355"/>
                <a:gd name="connsiteX3266" fmla="*/ 448827 w 2421171"/>
                <a:gd name="connsiteY3266" fmla="*/ 2320452 h 5922355"/>
                <a:gd name="connsiteX3267" fmla="*/ 448827 w 2421171"/>
                <a:gd name="connsiteY3267" fmla="*/ 2318206 h 5922355"/>
                <a:gd name="connsiteX3268" fmla="*/ 452930 w 2421171"/>
                <a:gd name="connsiteY3268" fmla="*/ 2318374 h 5922355"/>
                <a:gd name="connsiteX3269" fmla="*/ 452986 w 2421171"/>
                <a:gd name="connsiteY3269" fmla="*/ 2320677 h 5922355"/>
                <a:gd name="connsiteX3270" fmla="*/ 466643 w 2421171"/>
                <a:gd name="connsiteY3270" fmla="*/ 3068541 h 5922355"/>
                <a:gd name="connsiteX3271" fmla="*/ 466530 w 2421171"/>
                <a:gd name="connsiteY3271" fmla="*/ 3075169 h 5922355"/>
                <a:gd name="connsiteX3272" fmla="*/ 457201 w 2421171"/>
                <a:gd name="connsiteY3272" fmla="*/ 3072417 h 5922355"/>
                <a:gd name="connsiteX3273" fmla="*/ 452649 w 2421171"/>
                <a:gd name="connsiteY3273" fmla="*/ 3066688 h 5922355"/>
                <a:gd name="connsiteX3274" fmla="*/ 454897 w 2421171"/>
                <a:gd name="connsiteY3274" fmla="*/ 3064553 h 5922355"/>
                <a:gd name="connsiteX3275" fmla="*/ 466699 w 2421171"/>
                <a:gd name="connsiteY3275" fmla="*/ 3068541 h 5922355"/>
                <a:gd name="connsiteX3276" fmla="*/ 473555 w 2421171"/>
                <a:gd name="connsiteY3276" fmla="*/ 1684753 h 5922355"/>
                <a:gd name="connsiteX3277" fmla="*/ 462484 w 2421171"/>
                <a:gd name="connsiteY3277" fmla="*/ 1688011 h 5922355"/>
                <a:gd name="connsiteX3278" fmla="*/ 458831 w 2421171"/>
                <a:gd name="connsiteY3278" fmla="*/ 1682226 h 5922355"/>
                <a:gd name="connsiteX3279" fmla="*/ 469285 w 2421171"/>
                <a:gd name="connsiteY3279" fmla="*/ 1677114 h 5922355"/>
                <a:gd name="connsiteX3280" fmla="*/ 473555 w 2421171"/>
                <a:gd name="connsiteY3280" fmla="*/ 1684753 h 5922355"/>
                <a:gd name="connsiteX3281" fmla="*/ 482211 w 2421171"/>
                <a:gd name="connsiteY3281" fmla="*/ 1845728 h 5922355"/>
                <a:gd name="connsiteX3282" fmla="*/ 479176 w 2421171"/>
                <a:gd name="connsiteY3282" fmla="*/ 1851850 h 5922355"/>
                <a:gd name="connsiteX3283" fmla="*/ 473893 w 2421171"/>
                <a:gd name="connsiteY3283" fmla="*/ 1847638 h 5922355"/>
                <a:gd name="connsiteX3284" fmla="*/ 476703 w 2421171"/>
                <a:gd name="connsiteY3284" fmla="*/ 1842695 h 5922355"/>
                <a:gd name="connsiteX3285" fmla="*/ 482267 w 2421171"/>
                <a:gd name="connsiteY3285" fmla="*/ 1845728 h 5922355"/>
                <a:gd name="connsiteX3286" fmla="*/ 486145 w 2421171"/>
                <a:gd name="connsiteY3286" fmla="*/ 4127235 h 5922355"/>
                <a:gd name="connsiteX3287" fmla="*/ 489123 w 2421171"/>
                <a:gd name="connsiteY3287" fmla="*/ 4132346 h 5922355"/>
                <a:gd name="connsiteX3288" fmla="*/ 485133 w 2421171"/>
                <a:gd name="connsiteY3288" fmla="*/ 4134312 h 5922355"/>
                <a:gd name="connsiteX3289" fmla="*/ 483054 w 2421171"/>
                <a:gd name="connsiteY3289" fmla="*/ 4130380 h 5922355"/>
                <a:gd name="connsiteX3290" fmla="*/ 486089 w 2421171"/>
                <a:gd name="connsiteY3290" fmla="*/ 4127178 h 5922355"/>
                <a:gd name="connsiteX3291" fmla="*/ 485976 w 2421171"/>
                <a:gd name="connsiteY3291" fmla="*/ 3221204 h 5922355"/>
                <a:gd name="connsiteX3292" fmla="*/ 518742 w 2421171"/>
                <a:gd name="connsiteY3292" fmla="*/ 3215250 h 5922355"/>
                <a:gd name="connsiteX3293" fmla="*/ 485976 w 2421171"/>
                <a:gd name="connsiteY3293" fmla="*/ 3221204 h 5922355"/>
                <a:gd name="connsiteX3294" fmla="*/ 497779 w 2421171"/>
                <a:gd name="connsiteY3294" fmla="*/ 1419813 h 5922355"/>
                <a:gd name="connsiteX3295" fmla="*/ 496767 w 2421171"/>
                <a:gd name="connsiteY3295" fmla="*/ 1421947 h 5922355"/>
                <a:gd name="connsiteX3296" fmla="*/ 493226 w 2421171"/>
                <a:gd name="connsiteY3296" fmla="*/ 1419869 h 5922355"/>
                <a:gd name="connsiteX3297" fmla="*/ 494294 w 2421171"/>
                <a:gd name="connsiteY3297" fmla="*/ 1417735 h 5922355"/>
                <a:gd name="connsiteX3298" fmla="*/ 497722 w 2421171"/>
                <a:gd name="connsiteY3298" fmla="*/ 1419813 h 5922355"/>
                <a:gd name="connsiteX3299" fmla="*/ 503286 w 2421171"/>
                <a:gd name="connsiteY3299" fmla="*/ 3051354 h 5922355"/>
                <a:gd name="connsiteX3300" fmla="*/ 506378 w 2421171"/>
                <a:gd name="connsiteY3300" fmla="*/ 3056747 h 5922355"/>
                <a:gd name="connsiteX3301" fmla="*/ 502556 w 2421171"/>
                <a:gd name="connsiteY3301" fmla="*/ 3059218 h 5922355"/>
                <a:gd name="connsiteX3302" fmla="*/ 499465 w 2421171"/>
                <a:gd name="connsiteY3302" fmla="*/ 3053657 h 5922355"/>
                <a:gd name="connsiteX3303" fmla="*/ 503286 w 2421171"/>
                <a:gd name="connsiteY3303" fmla="*/ 3051354 h 5922355"/>
                <a:gd name="connsiteX3304" fmla="*/ 507052 w 2421171"/>
                <a:gd name="connsiteY3304" fmla="*/ 1339494 h 5922355"/>
                <a:gd name="connsiteX3305" fmla="*/ 503792 w 2421171"/>
                <a:gd name="connsiteY3305" fmla="*/ 1341853 h 5922355"/>
                <a:gd name="connsiteX3306" fmla="*/ 501938 w 2421171"/>
                <a:gd name="connsiteY3306" fmla="*/ 1335282 h 5922355"/>
                <a:gd name="connsiteX3307" fmla="*/ 505816 w 2421171"/>
                <a:gd name="connsiteY3307" fmla="*/ 1335057 h 5922355"/>
                <a:gd name="connsiteX3308" fmla="*/ 507108 w 2421171"/>
                <a:gd name="connsiteY3308" fmla="*/ 1339494 h 5922355"/>
                <a:gd name="connsiteX3309" fmla="*/ 507108 w 2421171"/>
                <a:gd name="connsiteY3309" fmla="*/ 2236370 h 5922355"/>
                <a:gd name="connsiteX3310" fmla="*/ 504523 w 2421171"/>
                <a:gd name="connsiteY3310" fmla="*/ 2232607 h 5922355"/>
                <a:gd name="connsiteX3311" fmla="*/ 506996 w 2421171"/>
                <a:gd name="connsiteY3311" fmla="*/ 2229293 h 5922355"/>
                <a:gd name="connsiteX3312" fmla="*/ 509581 w 2421171"/>
                <a:gd name="connsiteY3312" fmla="*/ 2232888 h 5922355"/>
                <a:gd name="connsiteX3313" fmla="*/ 507108 w 2421171"/>
                <a:gd name="connsiteY3313" fmla="*/ 2236426 h 5922355"/>
                <a:gd name="connsiteX3314" fmla="*/ 514864 w 2421171"/>
                <a:gd name="connsiteY3314" fmla="*/ 2438628 h 5922355"/>
                <a:gd name="connsiteX3315" fmla="*/ 512953 w 2421171"/>
                <a:gd name="connsiteY3315" fmla="*/ 2442616 h 5922355"/>
                <a:gd name="connsiteX3316" fmla="*/ 506378 w 2421171"/>
                <a:gd name="connsiteY3316" fmla="*/ 2440931 h 5922355"/>
                <a:gd name="connsiteX3317" fmla="*/ 508457 w 2421171"/>
                <a:gd name="connsiteY3317" fmla="*/ 2436831 h 5922355"/>
                <a:gd name="connsiteX3318" fmla="*/ 514864 w 2421171"/>
                <a:gd name="connsiteY3318" fmla="*/ 2438628 h 5922355"/>
                <a:gd name="connsiteX3319" fmla="*/ 518011 w 2421171"/>
                <a:gd name="connsiteY3319" fmla="*/ 1476823 h 5922355"/>
                <a:gd name="connsiteX3320" fmla="*/ 521439 w 2421171"/>
                <a:gd name="connsiteY3320" fmla="*/ 1478564 h 5922355"/>
                <a:gd name="connsiteX3321" fmla="*/ 517281 w 2421171"/>
                <a:gd name="connsiteY3321" fmla="*/ 1483169 h 5922355"/>
                <a:gd name="connsiteX3322" fmla="*/ 514921 w 2421171"/>
                <a:gd name="connsiteY3322" fmla="*/ 1479968 h 5922355"/>
                <a:gd name="connsiteX3323" fmla="*/ 518011 w 2421171"/>
                <a:gd name="connsiteY3323" fmla="*/ 1476823 h 5922355"/>
                <a:gd name="connsiteX3324" fmla="*/ 522732 w 2421171"/>
                <a:gd name="connsiteY3324" fmla="*/ 1268780 h 5922355"/>
                <a:gd name="connsiteX3325" fmla="*/ 520878 w 2421171"/>
                <a:gd name="connsiteY3325" fmla="*/ 1267263 h 5922355"/>
                <a:gd name="connsiteX3326" fmla="*/ 523519 w 2421171"/>
                <a:gd name="connsiteY3326" fmla="*/ 1264399 h 5922355"/>
                <a:gd name="connsiteX3327" fmla="*/ 525374 w 2421171"/>
                <a:gd name="connsiteY3327" fmla="*/ 1265859 h 5922355"/>
                <a:gd name="connsiteX3328" fmla="*/ 522732 w 2421171"/>
                <a:gd name="connsiteY3328" fmla="*/ 1268780 h 5922355"/>
                <a:gd name="connsiteX3329" fmla="*/ 526161 w 2421171"/>
                <a:gd name="connsiteY3329" fmla="*/ 4803037 h 5922355"/>
                <a:gd name="connsiteX3330" fmla="*/ 522676 w 2421171"/>
                <a:gd name="connsiteY3330" fmla="*/ 4804891 h 5922355"/>
                <a:gd name="connsiteX3331" fmla="*/ 520541 w 2421171"/>
                <a:gd name="connsiteY3331" fmla="*/ 4798993 h 5922355"/>
                <a:gd name="connsiteX3332" fmla="*/ 524531 w 2421171"/>
                <a:gd name="connsiteY3332" fmla="*/ 4798825 h 5922355"/>
                <a:gd name="connsiteX3333" fmla="*/ 526216 w 2421171"/>
                <a:gd name="connsiteY3333" fmla="*/ 4803037 h 5922355"/>
                <a:gd name="connsiteX3334" fmla="*/ 533242 w 2421171"/>
                <a:gd name="connsiteY3334" fmla="*/ 5442724 h 5922355"/>
                <a:gd name="connsiteX3335" fmla="*/ 535546 w 2421171"/>
                <a:gd name="connsiteY3335" fmla="*/ 5454350 h 5922355"/>
                <a:gd name="connsiteX3336" fmla="*/ 529926 w 2421171"/>
                <a:gd name="connsiteY3336" fmla="*/ 5458675 h 5922355"/>
                <a:gd name="connsiteX3337" fmla="*/ 528015 w 2421171"/>
                <a:gd name="connsiteY3337" fmla="*/ 5446880 h 5922355"/>
                <a:gd name="connsiteX3338" fmla="*/ 533242 w 2421171"/>
                <a:gd name="connsiteY3338" fmla="*/ 5442668 h 5922355"/>
                <a:gd name="connsiteX3339" fmla="*/ 538187 w 2421171"/>
                <a:gd name="connsiteY3339" fmla="*/ 4861395 h 5922355"/>
                <a:gd name="connsiteX3340" fmla="*/ 536333 w 2421171"/>
                <a:gd name="connsiteY3340" fmla="*/ 4865551 h 5922355"/>
                <a:gd name="connsiteX3341" fmla="*/ 530825 w 2421171"/>
                <a:gd name="connsiteY3341" fmla="*/ 4863023 h 5922355"/>
                <a:gd name="connsiteX3342" fmla="*/ 532512 w 2421171"/>
                <a:gd name="connsiteY3342" fmla="*/ 4858867 h 5922355"/>
                <a:gd name="connsiteX3343" fmla="*/ 538132 w 2421171"/>
                <a:gd name="connsiteY3343" fmla="*/ 4861395 h 5922355"/>
                <a:gd name="connsiteX3344" fmla="*/ 544314 w 2421171"/>
                <a:gd name="connsiteY3344" fmla="*/ 3846792 h 5922355"/>
                <a:gd name="connsiteX3345" fmla="*/ 538918 w 2421171"/>
                <a:gd name="connsiteY3345" fmla="*/ 3851567 h 5922355"/>
                <a:gd name="connsiteX3346" fmla="*/ 535546 w 2421171"/>
                <a:gd name="connsiteY3346" fmla="*/ 3845557 h 5922355"/>
                <a:gd name="connsiteX3347" fmla="*/ 539986 w 2421171"/>
                <a:gd name="connsiteY3347" fmla="*/ 3840951 h 5922355"/>
                <a:gd name="connsiteX3348" fmla="*/ 544370 w 2421171"/>
                <a:gd name="connsiteY3348" fmla="*/ 3846792 h 5922355"/>
                <a:gd name="connsiteX3349" fmla="*/ 547180 w 2421171"/>
                <a:gd name="connsiteY3349" fmla="*/ 3967608 h 5922355"/>
                <a:gd name="connsiteX3350" fmla="*/ 548023 w 2421171"/>
                <a:gd name="connsiteY3350" fmla="*/ 3965530 h 5922355"/>
                <a:gd name="connsiteX3351" fmla="*/ 551789 w 2421171"/>
                <a:gd name="connsiteY3351" fmla="*/ 3967439 h 5922355"/>
                <a:gd name="connsiteX3352" fmla="*/ 550833 w 2421171"/>
                <a:gd name="connsiteY3352" fmla="*/ 3969630 h 5922355"/>
                <a:gd name="connsiteX3353" fmla="*/ 547124 w 2421171"/>
                <a:gd name="connsiteY3353" fmla="*/ 3967664 h 5922355"/>
                <a:gd name="connsiteX3354" fmla="*/ 556734 w 2421171"/>
                <a:gd name="connsiteY3354" fmla="*/ 1055120 h 5922355"/>
                <a:gd name="connsiteX3355" fmla="*/ 552463 w 2421171"/>
                <a:gd name="connsiteY3355" fmla="*/ 1060849 h 5922355"/>
                <a:gd name="connsiteX3356" fmla="*/ 547517 w 2421171"/>
                <a:gd name="connsiteY3356" fmla="*/ 1059164 h 5922355"/>
                <a:gd name="connsiteX3357" fmla="*/ 551283 w 2421171"/>
                <a:gd name="connsiteY3357" fmla="*/ 1053042 h 5922355"/>
                <a:gd name="connsiteX3358" fmla="*/ 556734 w 2421171"/>
                <a:gd name="connsiteY3358" fmla="*/ 1055176 h 5922355"/>
                <a:gd name="connsiteX3359" fmla="*/ 554317 w 2421171"/>
                <a:gd name="connsiteY3359" fmla="*/ 1516926 h 5922355"/>
                <a:gd name="connsiteX3360" fmla="*/ 550047 w 2421171"/>
                <a:gd name="connsiteY3360" fmla="*/ 1515185 h 5922355"/>
                <a:gd name="connsiteX3361" fmla="*/ 552238 w 2421171"/>
                <a:gd name="connsiteY3361" fmla="*/ 1509624 h 5922355"/>
                <a:gd name="connsiteX3362" fmla="*/ 558083 w 2421171"/>
                <a:gd name="connsiteY3362" fmla="*/ 1511702 h 5922355"/>
                <a:gd name="connsiteX3363" fmla="*/ 554317 w 2421171"/>
                <a:gd name="connsiteY3363" fmla="*/ 1516870 h 5922355"/>
                <a:gd name="connsiteX3364" fmla="*/ 562580 w 2421171"/>
                <a:gd name="connsiteY3364" fmla="*/ 4374707 h 5922355"/>
                <a:gd name="connsiteX3365" fmla="*/ 571740 w 2421171"/>
                <a:gd name="connsiteY3365" fmla="*/ 4388187 h 5922355"/>
                <a:gd name="connsiteX3366" fmla="*/ 565839 w 2421171"/>
                <a:gd name="connsiteY3366" fmla="*/ 4430706 h 5922355"/>
                <a:gd name="connsiteX3367" fmla="*/ 560388 w 2421171"/>
                <a:gd name="connsiteY3367" fmla="*/ 4435536 h 5922355"/>
                <a:gd name="connsiteX3368" fmla="*/ 553755 w 2421171"/>
                <a:gd name="connsiteY3368" fmla="*/ 4428346 h 5922355"/>
                <a:gd name="connsiteX3369" fmla="*/ 555442 w 2421171"/>
                <a:gd name="connsiteY3369" fmla="*/ 4401892 h 5922355"/>
                <a:gd name="connsiteX3370" fmla="*/ 553924 w 2421171"/>
                <a:gd name="connsiteY3370" fmla="*/ 4388692 h 5922355"/>
                <a:gd name="connsiteX3371" fmla="*/ 562636 w 2421171"/>
                <a:gd name="connsiteY3371" fmla="*/ 4374707 h 5922355"/>
                <a:gd name="connsiteX3372" fmla="*/ 562748 w 2421171"/>
                <a:gd name="connsiteY3372" fmla="*/ 3208791 h 5922355"/>
                <a:gd name="connsiteX3373" fmla="*/ 566064 w 2421171"/>
                <a:gd name="connsiteY3373" fmla="*/ 3205533 h 5922355"/>
                <a:gd name="connsiteX3374" fmla="*/ 569717 w 2421171"/>
                <a:gd name="connsiteY3374" fmla="*/ 3208903 h 5922355"/>
                <a:gd name="connsiteX3375" fmla="*/ 566177 w 2421171"/>
                <a:gd name="connsiteY3375" fmla="*/ 3211992 h 5922355"/>
                <a:gd name="connsiteX3376" fmla="*/ 562748 w 2421171"/>
                <a:gd name="connsiteY3376" fmla="*/ 3208847 h 5922355"/>
                <a:gd name="connsiteX3377" fmla="*/ 578990 w 2421171"/>
                <a:gd name="connsiteY3377" fmla="*/ 1558209 h 5922355"/>
                <a:gd name="connsiteX3378" fmla="*/ 568874 w 2421171"/>
                <a:gd name="connsiteY3378" fmla="*/ 1564219 h 5922355"/>
                <a:gd name="connsiteX3379" fmla="*/ 565221 w 2421171"/>
                <a:gd name="connsiteY3379" fmla="*/ 1553547 h 5922355"/>
                <a:gd name="connsiteX3380" fmla="*/ 574719 w 2421171"/>
                <a:gd name="connsiteY3380" fmla="*/ 1523554 h 5922355"/>
                <a:gd name="connsiteX3381" fmla="*/ 578990 w 2421171"/>
                <a:gd name="connsiteY3381" fmla="*/ 1558209 h 5922355"/>
                <a:gd name="connsiteX3382" fmla="*/ 583318 w 2421171"/>
                <a:gd name="connsiteY3382" fmla="*/ 1995133 h 5922355"/>
                <a:gd name="connsiteX3383" fmla="*/ 578990 w 2421171"/>
                <a:gd name="connsiteY3383" fmla="*/ 1994290 h 5922355"/>
                <a:gd name="connsiteX3384" fmla="*/ 578148 w 2421171"/>
                <a:gd name="connsiteY3384" fmla="*/ 1989909 h 5922355"/>
                <a:gd name="connsiteX3385" fmla="*/ 582418 w 2421171"/>
                <a:gd name="connsiteY3385" fmla="*/ 1990751 h 5922355"/>
                <a:gd name="connsiteX3386" fmla="*/ 583318 w 2421171"/>
                <a:gd name="connsiteY3386" fmla="*/ 1995133 h 5922355"/>
                <a:gd name="connsiteX3387" fmla="*/ 611250 w 2421171"/>
                <a:gd name="connsiteY3387" fmla="*/ 2483280 h 5922355"/>
                <a:gd name="connsiteX3388" fmla="*/ 574326 w 2421171"/>
                <a:gd name="connsiteY3388" fmla="*/ 2484348 h 5922355"/>
                <a:gd name="connsiteX3389" fmla="*/ 611250 w 2421171"/>
                <a:gd name="connsiteY3389" fmla="*/ 2483280 h 5922355"/>
                <a:gd name="connsiteX3390" fmla="*/ 612936 w 2421171"/>
                <a:gd name="connsiteY3390" fmla="*/ 2250019 h 5922355"/>
                <a:gd name="connsiteX3391" fmla="*/ 619624 w 2421171"/>
                <a:gd name="connsiteY3391" fmla="*/ 2256815 h 5922355"/>
                <a:gd name="connsiteX3392" fmla="*/ 609845 w 2421171"/>
                <a:gd name="connsiteY3392" fmla="*/ 2263162 h 5922355"/>
                <a:gd name="connsiteX3393" fmla="*/ 602370 w 2421171"/>
                <a:gd name="connsiteY3393" fmla="*/ 2254287 h 5922355"/>
                <a:gd name="connsiteX3394" fmla="*/ 612880 w 2421171"/>
                <a:gd name="connsiteY3394" fmla="*/ 2249963 h 5922355"/>
                <a:gd name="connsiteX3395" fmla="*/ 611924 w 2421171"/>
                <a:gd name="connsiteY3395" fmla="*/ 1761758 h 5922355"/>
                <a:gd name="connsiteX3396" fmla="*/ 608159 w 2421171"/>
                <a:gd name="connsiteY3396" fmla="*/ 1766926 h 5922355"/>
                <a:gd name="connsiteX3397" fmla="*/ 604787 w 2421171"/>
                <a:gd name="connsiteY3397" fmla="*/ 1764567 h 5922355"/>
                <a:gd name="connsiteX3398" fmla="*/ 608440 w 2421171"/>
                <a:gd name="connsiteY3398" fmla="*/ 1759399 h 5922355"/>
                <a:gd name="connsiteX3399" fmla="*/ 611980 w 2421171"/>
                <a:gd name="connsiteY3399" fmla="*/ 1761702 h 5922355"/>
                <a:gd name="connsiteX3400" fmla="*/ 614734 w 2421171"/>
                <a:gd name="connsiteY3400" fmla="*/ 2060960 h 5922355"/>
                <a:gd name="connsiteX3401" fmla="*/ 609227 w 2421171"/>
                <a:gd name="connsiteY3401" fmla="*/ 2065959 h 5922355"/>
                <a:gd name="connsiteX3402" fmla="*/ 605967 w 2421171"/>
                <a:gd name="connsiteY3402" fmla="*/ 2062982 h 5922355"/>
                <a:gd name="connsiteX3403" fmla="*/ 610464 w 2421171"/>
                <a:gd name="connsiteY3403" fmla="*/ 2057029 h 5922355"/>
                <a:gd name="connsiteX3404" fmla="*/ 614734 w 2421171"/>
                <a:gd name="connsiteY3404" fmla="*/ 2060960 h 5922355"/>
                <a:gd name="connsiteX3405" fmla="*/ 622322 w 2421171"/>
                <a:gd name="connsiteY3405" fmla="*/ 1118645 h 5922355"/>
                <a:gd name="connsiteX3406" fmla="*/ 616870 w 2421171"/>
                <a:gd name="connsiteY3406" fmla="*/ 1121173 h 5922355"/>
                <a:gd name="connsiteX3407" fmla="*/ 615016 w 2421171"/>
                <a:gd name="connsiteY3407" fmla="*/ 1117073 h 5922355"/>
                <a:gd name="connsiteX3408" fmla="*/ 620636 w 2421171"/>
                <a:gd name="connsiteY3408" fmla="*/ 1114545 h 5922355"/>
                <a:gd name="connsiteX3409" fmla="*/ 622322 w 2421171"/>
                <a:gd name="connsiteY3409" fmla="*/ 1118645 h 5922355"/>
                <a:gd name="connsiteX3410" fmla="*/ 627155 w 2421171"/>
                <a:gd name="connsiteY3410" fmla="*/ 2091291 h 5922355"/>
                <a:gd name="connsiteX3411" fmla="*/ 617769 w 2421171"/>
                <a:gd name="connsiteY3411" fmla="*/ 2109601 h 5922355"/>
                <a:gd name="connsiteX3412" fmla="*/ 627155 w 2421171"/>
                <a:gd name="connsiteY3412" fmla="*/ 2091291 h 5922355"/>
                <a:gd name="connsiteX3413" fmla="*/ 628055 w 2421171"/>
                <a:gd name="connsiteY3413" fmla="*/ 998728 h 5922355"/>
                <a:gd name="connsiteX3414" fmla="*/ 626368 w 2421171"/>
                <a:gd name="connsiteY3414" fmla="*/ 1000133 h 5922355"/>
                <a:gd name="connsiteX3415" fmla="*/ 623895 w 2421171"/>
                <a:gd name="connsiteY3415" fmla="*/ 996706 h 5922355"/>
                <a:gd name="connsiteX3416" fmla="*/ 625638 w 2421171"/>
                <a:gd name="connsiteY3416" fmla="*/ 995302 h 5922355"/>
                <a:gd name="connsiteX3417" fmla="*/ 628055 w 2421171"/>
                <a:gd name="connsiteY3417" fmla="*/ 998728 h 5922355"/>
                <a:gd name="connsiteX3418" fmla="*/ 661382 w 2421171"/>
                <a:gd name="connsiteY3418" fmla="*/ 1403525 h 5922355"/>
                <a:gd name="connsiteX3419" fmla="*/ 628167 w 2421171"/>
                <a:gd name="connsiteY3419" fmla="*/ 1412174 h 5922355"/>
                <a:gd name="connsiteX3420" fmla="*/ 652559 w 2421171"/>
                <a:gd name="connsiteY3420" fmla="*/ 1390775 h 5922355"/>
                <a:gd name="connsiteX3421" fmla="*/ 662675 w 2421171"/>
                <a:gd name="connsiteY3421" fmla="*/ 1396504 h 5922355"/>
                <a:gd name="connsiteX3422" fmla="*/ 661382 w 2421171"/>
                <a:gd name="connsiteY3422" fmla="*/ 1403468 h 5922355"/>
                <a:gd name="connsiteX3423" fmla="*/ 675826 w 2421171"/>
                <a:gd name="connsiteY3423" fmla="*/ 2232045 h 5922355"/>
                <a:gd name="connsiteX3424" fmla="*/ 671611 w 2421171"/>
                <a:gd name="connsiteY3424" fmla="*/ 2268161 h 5922355"/>
                <a:gd name="connsiteX3425" fmla="*/ 661157 w 2421171"/>
                <a:gd name="connsiteY3425" fmla="*/ 2273946 h 5922355"/>
                <a:gd name="connsiteX3426" fmla="*/ 656436 w 2421171"/>
                <a:gd name="connsiteY3426" fmla="*/ 2262937 h 5922355"/>
                <a:gd name="connsiteX3427" fmla="*/ 669307 w 2421171"/>
                <a:gd name="connsiteY3427" fmla="*/ 2231371 h 5922355"/>
                <a:gd name="connsiteX3428" fmla="*/ 675826 w 2421171"/>
                <a:gd name="connsiteY3428" fmla="*/ 2232101 h 5922355"/>
                <a:gd name="connsiteX3429" fmla="*/ 683413 w 2421171"/>
                <a:gd name="connsiteY3429" fmla="*/ 1672396 h 5922355"/>
                <a:gd name="connsiteX3430" fmla="*/ 681221 w 2421171"/>
                <a:gd name="connsiteY3430" fmla="*/ 1675823 h 5922355"/>
                <a:gd name="connsiteX3431" fmla="*/ 678917 w 2421171"/>
                <a:gd name="connsiteY3431" fmla="*/ 1671891 h 5922355"/>
                <a:gd name="connsiteX3432" fmla="*/ 680996 w 2421171"/>
                <a:gd name="connsiteY3432" fmla="*/ 1668689 h 5922355"/>
                <a:gd name="connsiteX3433" fmla="*/ 683357 w 2421171"/>
                <a:gd name="connsiteY3433" fmla="*/ 1672453 h 5922355"/>
                <a:gd name="connsiteX3434" fmla="*/ 687797 w 2421171"/>
                <a:gd name="connsiteY3434" fmla="*/ 1207165 h 5922355"/>
                <a:gd name="connsiteX3435" fmla="*/ 683806 w 2421171"/>
                <a:gd name="connsiteY3435" fmla="*/ 1205704 h 5922355"/>
                <a:gd name="connsiteX3436" fmla="*/ 686504 w 2421171"/>
                <a:gd name="connsiteY3436" fmla="*/ 1200031 h 5922355"/>
                <a:gd name="connsiteX3437" fmla="*/ 690439 w 2421171"/>
                <a:gd name="connsiteY3437" fmla="*/ 1201379 h 5922355"/>
                <a:gd name="connsiteX3438" fmla="*/ 687741 w 2421171"/>
                <a:gd name="connsiteY3438" fmla="*/ 1207221 h 5922355"/>
                <a:gd name="connsiteX3439" fmla="*/ 704151 w 2421171"/>
                <a:gd name="connsiteY3439" fmla="*/ 1972722 h 5922355"/>
                <a:gd name="connsiteX3440" fmla="*/ 684650 w 2421171"/>
                <a:gd name="connsiteY3440" fmla="*/ 1953344 h 5922355"/>
                <a:gd name="connsiteX3441" fmla="*/ 704151 w 2421171"/>
                <a:gd name="connsiteY3441" fmla="*/ 1972722 h 5922355"/>
                <a:gd name="connsiteX3442" fmla="*/ 710053 w 2421171"/>
                <a:gd name="connsiteY3442" fmla="*/ 1154592 h 5922355"/>
                <a:gd name="connsiteX3443" fmla="*/ 707018 w 2421171"/>
                <a:gd name="connsiteY3443" fmla="*/ 1158243 h 5922355"/>
                <a:gd name="connsiteX3444" fmla="*/ 701679 w 2421171"/>
                <a:gd name="connsiteY3444" fmla="*/ 1154031 h 5922355"/>
                <a:gd name="connsiteX3445" fmla="*/ 704882 w 2421171"/>
                <a:gd name="connsiteY3445" fmla="*/ 1150043 h 5922355"/>
                <a:gd name="connsiteX3446" fmla="*/ 709997 w 2421171"/>
                <a:gd name="connsiteY3446" fmla="*/ 1154592 h 5922355"/>
                <a:gd name="connsiteX3447" fmla="*/ 718708 w 2421171"/>
                <a:gd name="connsiteY3447" fmla="*/ 1397515 h 5922355"/>
                <a:gd name="connsiteX3448" fmla="*/ 722642 w 2421171"/>
                <a:gd name="connsiteY3448" fmla="*/ 1401671 h 5922355"/>
                <a:gd name="connsiteX3449" fmla="*/ 717640 w 2421171"/>
                <a:gd name="connsiteY3449" fmla="*/ 1408130 h 5922355"/>
                <a:gd name="connsiteX3450" fmla="*/ 712807 w 2421171"/>
                <a:gd name="connsiteY3450" fmla="*/ 1403244 h 5922355"/>
                <a:gd name="connsiteX3451" fmla="*/ 718708 w 2421171"/>
                <a:gd name="connsiteY3451" fmla="*/ 1397571 h 5922355"/>
                <a:gd name="connsiteX3452" fmla="*/ 733770 w 2421171"/>
                <a:gd name="connsiteY3452" fmla="*/ 933855 h 5922355"/>
                <a:gd name="connsiteX3453" fmla="*/ 728487 w 2421171"/>
                <a:gd name="connsiteY3453" fmla="*/ 937169 h 5922355"/>
                <a:gd name="connsiteX3454" fmla="*/ 721124 w 2421171"/>
                <a:gd name="connsiteY3454" fmla="*/ 931103 h 5922355"/>
                <a:gd name="connsiteX3455" fmla="*/ 727307 w 2421171"/>
                <a:gd name="connsiteY3455" fmla="*/ 928576 h 5922355"/>
                <a:gd name="connsiteX3456" fmla="*/ 733770 w 2421171"/>
                <a:gd name="connsiteY3456" fmla="*/ 933799 h 5922355"/>
                <a:gd name="connsiteX3457" fmla="*/ 736074 w 2421171"/>
                <a:gd name="connsiteY3457" fmla="*/ 1120611 h 5922355"/>
                <a:gd name="connsiteX3458" fmla="*/ 729667 w 2421171"/>
                <a:gd name="connsiteY3458" fmla="*/ 1118926 h 5922355"/>
                <a:gd name="connsiteX3459" fmla="*/ 731634 w 2421171"/>
                <a:gd name="connsiteY3459" fmla="*/ 1115388 h 5922355"/>
                <a:gd name="connsiteX3460" fmla="*/ 736018 w 2421171"/>
                <a:gd name="connsiteY3460" fmla="*/ 1116623 h 5922355"/>
                <a:gd name="connsiteX3461" fmla="*/ 736018 w 2421171"/>
                <a:gd name="connsiteY3461" fmla="*/ 1120611 h 5922355"/>
                <a:gd name="connsiteX3462" fmla="*/ 739728 w 2421171"/>
                <a:gd name="connsiteY3462" fmla="*/ 2245469 h 5922355"/>
                <a:gd name="connsiteX3463" fmla="*/ 740908 w 2421171"/>
                <a:gd name="connsiteY3463" fmla="*/ 2249906 h 5922355"/>
                <a:gd name="connsiteX3464" fmla="*/ 737648 w 2421171"/>
                <a:gd name="connsiteY3464" fmla="*/ 2252209 h 5922355"/>
                <a:gd name="connsiteX3465" fmla="*/ 735906 w 2421171"/>
                <a:gd name="connsiteY3465" fmla="*/ 2245638 h 5922355"/>
                <a:gd name="connsiteX3466" fmla="*/ 739671 w 2421171"/>
                <a:gd name="connsiteY3466" fmla="*/ 2245525 h 5922355"/>
                <a:gd name="connsiteX3467" fmla="*/ 747933 w 2421171"/>
                <a:gd name="connsiteY3467" fmla="*/ 1223902 h 5922355"/>
                <a:gd name="connsiteX3468" fmla="*/ 744729 w 2421171"/>
                <a:gd name="connsiteY3468" fmla="*/ 1228002 h 5922355"/>
                <a:gd name="connsiteX3469" fmla="*/ 739390 w 2421171"/>
                <a:gd name="connsiteY3469" fmla="*/ 1222273 h 5922355"/>
                <a:gd name="connsiteX3470" fmla="*/ 743774 w 2421171"/>
                <a:gd name="connsiteY3470" fmla="*/ 1218510 h 5922355"/>
                <a:gd name="connsiteX3471" fmla="*/ 747933 w 2421171"/>
                <a:gd name="connsiteY3471" fmla="*/ 1223902 h 5922355"/>
                <a:gd name="connsiteX3472" fmla="*/ 751361 w 2421171"/>
                <a:gd name="connsiteY3472" fmla="*/ 2147514 h 5922355"/>
                <a:gd name="connsiteX3473" fmla="*/ 747315 w 2421171"/>
                <a:gd name="connsiteY3473" fmla="*/ 2149873 h 5922355"/>
                <a:gd name="connsiteX3474" fmla="*/ 745010 w 2421171"/>
                <a:gd name="connsiteY3474" fmla="*/ 2146727 h 5922355"/>
                <a:gd name="connsiteX3475" fmla="*/ 749225 w 2421171"/>
                <a:gd name="connsiteY3475" fmla="*/ 2144425 h 5922355"/>
                <a:gd name="connsiteX3476" fmla="*/ 751417 w 2421171"/>
                <a:gd name="connsiteY3476" fmla="*/ 2147514 h 5922355"/>
                <a:gd name="connsiteX3477" fmla="*/ 756251 w 2421171"/>
                <a:gd name="connsiteY3477" fmla="*/ 2826799 h 5922355"/>
                <a:gd name="connsiteX3478" fmla="*/ 764119 w 2421171"/>
                <a:gd name="connsiteY3478" fmla="*/ 2830674 h 5922355"/>
                <a:gd name="connsiteX3479" fmla="*/ 749507 w 2421171"/>
                <a:gd name="connsiteY3479" fmla="*/ 2834213 h 5922355"/>
                <a:gd name="connsiteX3480" fmla="*/ 756251 w 2421171"/>
                <a:gd name="connsiteY3480" fmla="*/ 2826799 h 5922355"/>
                <a:gd name="connsiteX3481" fmla="*/ 759229 w 2421171"/>
                <a:gd name="connsiteY3481" fmla="*/ 2777821 h 5922355"/>
                <a:gd name="connsiteX3482" fmla="*/ 772044 w 2421171"/>
                <a:gd name="connsiteY3482" fmla="*/ 2788661 h 5922355"/>
                <a:gd name="connsiteX3483" fmla="*/ 757599 w 2421171"/>
                <a:gd name="connsiteY3483" fmla="*/ 2782146 h 5922355"/>
                <a:gd name="connsiteX3484" fmla="*/ 759229 w 2421171"/>
                <a:gd name="connsiteY3484" fmla="*/ 2777821 h 5922355"/>
                <a:gd name="connsiteX3485" fmla="*/ 768447 w 2421171"/>
                <a:gd name="connsiteY3485" fmla="*/ 1316409 h 5922355"/>
                <a:gd name="connsiteX3486" fmla="*/ 763669 w 2421171"/>
                <a:gd name="connsiteY3486" fmla="*/ 1320510 h 5922355"/>
                <a:gd name="connsiteX3487" fmla="*/ 761140 w 2421171"/>
                <a:gd name="connsiteY3487" fmla="*/ 1316971 h 5922355"/>
                <a:gd name="connsiteX3488" fmla="*/ 765973 w 2421171"/>
                <a:gd name="connsiteY3488" fmla="*/ 1312759 h 5922355"/>
                <a:gd name="connsiteX3489" fmla="*/ 768447 w 2421171"/>
                <a:gd name="connsiteY3489" fmla="*/ 1316466 h 5922355"/>
                <a:gd name="connsiteX3490" fmla="*/ 787892 w 2421171"/>
                <a:gd name="connsiteY3490" fmla="*/ 1800289 h 5922355"/>
                <a:gd name="connsiteX3491" fmla="*/ 777944 w 2421171"/>
                <a:gd name="connsiteY3491" fmla="*/ 1806636 h 5922355"/>
                <a:gd name="connsiteX3492" fmla="*/ 760859 w 2421171"/>
                <a:gd name="connsiteY3492" fmla="*/ 1793605 h 5922355"/>
                <a:gd name="connsiteX3493" fmla="*/ 770919 w 2421171"/>
                <a:gd name="connsiteY3493" fmla="*/ 1783776 h 5922355"/>
                <a:gd name="connsiteX3494" fmla="*/ 787892 w 2421171"/>
                <a:gd name="connsiteY3494" fmla="*/ 1800289 h 5922355"/>
                <a:gd name="connsiteX3495" fmla="*/ 789072 w 2421171"/>
                <a:gd name="connsiteY3495" fmla="*/ 2071127 h 5922355"/>
                <a:gd name="connsiteX3496" fmla="*/ 780529 w 2421171"/>
                <a:gd name="connsiteY3496" fmla="*/ 2063263 h 5922355"/>
                <a:gd name="connsiteX3497" fmla="*/ 788398 w 2421171"/>
                <a:gd name="connsiteY3497" fmla="*/ 2051468 h 5922355"/>
                <a:gd name="connsiteX3498" fmla="*/ 798683 w 2421171"/>
                <a:gd name="connsiteY3498" fmla="*/ 2057927 h 5922355"/>
                <a:gd name="connsiteX3499" fmla="*/ 789016 w 2421171"/>
                <a:gd name="connsiteY3499" fmla="*/ 2071127 h 5922355"/>
                <a:gd name="connsiteX3500" fmla="*/ 807170 w 2421171"/>
                <a:gd name="connsiteY3500" fmla="*/ 1281249 h 5922355"/>
                <a:gd name="connsiteX3501" fmla="*/ 804922 w 2421171"/>
                <a:gd name="connsiteY3501" fmla="*/ 1280575 h 5922355"/>
                <a:gd name="connsiteX3502" fmla="*/ 805427 w 2421171"/>
                <a:gd name="connsiteY3502" fmla="*/ 1276362 h 5922355"/>
                <a:gd name="connsiteX3503" fmla="*/ 807619 w 2421171"/>
                <a:gd name="connsiteY3503" fmla="*/ 1276980 h 5922355"/>
                <a:gd name="connsiteX3504" fmla="*/ 807170 w 2421171"/>
                <a:gd name="connsiteY3504" fmla="*/ 1281249 h 5922355"/>
                <a:gd name="connsiteX3505" fmla="*/ 812958 w 2421171"/>
                <a:gd name="connsiteY3505" fmla="*/ 2974181 h 5922355"/>
                <a:gd name="connsiteX3506" fmla="*/ 812227 w 2421171"/>
                <a:gd name="connsiteY3506" fmla="*/ 2978450 h 5922355"/>
                <a:gd name="connsiteX3507" fmla="*/ 810035 w 2421171"/>
                <a:gd name="connsiteY3507" fmla="*/ 2977944 h 5922355"/>
                <a:gd name="connsiteX3508" fmla="*/ 810766 w 2421171"/>
                <a:gd name="connsiteY3508" fmla="*/ 2973675 h 5922355"/>
                <a:gd name="connsiteX3509" fmla="*/ 812902 w 2421171"/>
                <a:gd name="connsiteY3509" fmla="*/ 2974181 h 5922355"/>
                <a:gd name="connsiteX3510" fmla="*/ 817511 w 2421171"/>
                <a:gd name="connsiteY3510" fmla="*/ 3390098 h 5922355"/>
                <a:gd name="connsiteX3511" fmla="*/ 813857 w 2421171"/>
                <a:gd name="connsiteY3511" fmla="*/ 3392626 h 5922355"/>
                <a:gd name="connsiteX3512" fmla="*/ 810879 w 2421171"/>
                <a:gd name="connsiteY3512" fmla="*/ 3386391 h 5922355"/>
                <a:gd name="connsiteX3513" fmla="*/ 814813 w 2421171"/>
                <a:gd name="connsiteY3513" fmla="*/ 3383864 h 5922355"/>
                <a:gd name="connsiteX3514" fmla="*/ 817511 w 2421171"/>
                <a:gd name="connsiteY3514" fmla="*/ 3390098 h 5922355"/>
                <a:gd name="connsiteX3515" fmla="*/ 821164 w 2421171"/>
                <a:gd name="connsiteY3515" fmla="*/ 4379144 h 5922355"/>
                <a:gd name="connsiteX3516" fmla="*/ 816218 w 2421171"/>
                <a:gd name="connsiteY3516" fmla="*/ 4380043 h 5922355"/>
                <a:gd name="connsiteX3517" fmla="*/ 816218 w 2421171"/>
                <a:gd name="connsiteY3517" fmla="*/ 4380043 h 5922355"/>
                <a:gd name="connsiteX3518" fmla="*/ 813183 w 2421171"/>
                <a:gd name="connsiteY3518" fmla="*/ 4388187 h 5922355"/>
                <a:gd name="connsiteX3519" fmla="*/ 811216 w 2421171"/>
                <a:gd name="connsiteY3519" fmla="*/ 4387064 h 5922355"/>
                <a:gd name="connsiteX3520" fmla="*/ 816218 w 2421171"/>
                <a:gd name="connsiteY3520" fmla="*/ 4380099 h 5922355"/>
                <a:gd name="connsiteX3521" fmla="*/ 816218 w 2421171"/>
                <a:gd name="connsiteY3521" fmla="*/ 4380099 h 5922355"/>
                <a:gd name="connsiteX3522" fmla="*/ 817061 w 2421171"/>
                <a:gd name="connsiteY3522" fmla="*/ 4374932 h 5922355"/>
                <a:gd name="connsiteX3523" fmla="*/ 823749 w 2421171"/>
                <a:gd name="connsiteY3523" fmla="*/ 4368922 h 5922355"/>
                <a:gd name="connsiteX3524" fmla="*/ 826952 w 2421171"/>
                <a:gd name="connsiteY3524" fmla="*/ 4372236 h 5922355"/>
                <a:gd name="connsiteX3525" fmla="*/ 821108 w 2421171"/>
                <a:gd name="connsiteY3525" fmla="*/ 4379144 h 5922355"/>
                <a:gd name="connsiteX3526" fmla="*/ 832010 w 2421171"/>
                <a:gd name="connsiteY3526" fmla="*/ 3003163 h 5922355"/>
                <a:gd name="connsiteX3527" fmla="*/ 836113 w 2421171"/>
                <a:gd name="connsiteY3527" fmla="*/ 3003444 h 5922355"/>
                <a:gd name="connsiteX3528" fmla="*/ 835551 w 2421171"/>
                <a:gd name="connsiteY3528" fmla="*/ 3005691 h 5922355"/>
                <a:gd name="connsiteX3529" fmla="*/ 831449 w 2421171"/>
                <a:gd name="connsiteY3529" fmla="*/ 3005410 h 5922355"/>
                <a:gd name="connsiteX3530" fmla="*/ 832010 w 2421171"/>
                <a:gd name="connsiteY3530" fmla="*/ 3003163 h 5922355"/>
                <a:gd name="connsiteX3531" fmla="*/ 840104 w 2421171"/>
                <a:gd name="connsiteY3531" fmla="*/ 2016869 h 5922355"/>
                <a:gd name="connsiteX3532" fmla="*/ 836731 w 2421171"/>
                <a:gd name="connsiteY3532" fmla="*/ 2020014 h 5922355"/>
                <a:gd name="connsiteX3533" fmla="*/ 834202 w 2421171"/>
                <a:gd name="connsiteY3533" fmla="*/ 2016532 h 5922355"/>
                <a:gd name="connsiteX3534" fmla="*/ 836619 w 2421171"/>
                <a:gd name="connsiteY3534" fmla="*/ 2012488 h 5922355"/>
                <a:gd name="connsiteX3535" fmla="*/ 840104 w 2421171"/>
                <a:gd name="connsiteY3535" fmla="*/ 2016925 h 5922355"/>
                <a:gd name="connsiteX3536" fmla="*/ 843981 w 2421171"/>
                <a:gd name="connsiteY3536" fmla="*/ 3040402 h 5922355"/>
                <a:gd name="connsiteX3537" fmla="*/ 837687 w 2421171"/>
                <a:gd name="connsiteY3537" fmla="*/ 3043940 h 5922355"/>
                <a:gd name="connsiteX3538" fmla="*/ 830493 w 2421171"/>
                <a:gd name="connsiteY3538" fmla="*/ 3037369 h 5922355"/>
                <a:gd name="connsiteX3539" fmla="*/ 837687 w 2421171"/>
                <a:gd name="connsiteY3539" fmla="*/ 3033156 h 5922355"/>
                <a:gd name="connsiteX3540" fmla="*/ 843981 w 2421171"/>
                <a:gd name="connsiteY3540" fmla="*/ 3040458 h 5922355"/>
                <a:gd name="connsiteX3541" fmla="*/ 848365 w 2421171"/>
                <a:gd name="connsiteY3541" fmla="*/ 3282033 h 5922355"/>
                <a:gd name="connsiteX3542" fmla="*/ 848140 w 2421171"/>
                <a:gd name="connsiteY3542" fmla="*/ 3286358 h 5922355"/>
                <a:gd name="connsiteX3543" fmla="*/ 846005 w 2421171"/>
                <a:gd name="connsiteY3543" fmla="*/ 3286301 h 5922355"/>
                <a:gd name="connsiteX3544" fmla="*/ 846173 w 2421171"/>
                <a:gd name="connsiteY3544" fmla="*/ 3282089 h 5922355"/>
                <a:gd name="connsiteX3545" fmla="*/ 848365 w 2421171"/>
                <a:gd name="connsiteY3545" fmla="*/ 3282033 h 5922355"/>
                <a:gd name="connsiteX3546" fmla="*/ 851962 w 2421171"/>
                <a:gd name="connsiteY3546" fmla="*/ 869319 h 5922355"/>
                <a:gd name="connsiteX3547" fmla="*/ 850164 w 2421171"/>
                <a:gd name="connsiteY3547" fmla="*/ 870948 h 5922355"/>
                <a:gd name="connsiteX3548" fmla="*/ 847353 w 2421171"/>
                <a:gd name="connsiteY3548" fmla="*/ 868140 h 5922355"/>
                <a:gd name="connsiteX3549" fmla="*/ 849152 w 2421171"/>
                <a:gd name="connsiteY3549" fmla="*/ 866623 h 5922355"/>
                <a:gd name="connsiteX3550" fmla="*/ 851962 w 2421171"/>
                <a:gd name="connsiteY3550" fmla="*/ 869376 h 5922355"/>
                <a:gd name="connsiteX3551" fmla="*/ 859156 w 2421171"/>
                <a:gd name="connsiteY3551" fmla="*/ 1671891 h 5922355"/>
                <a:gd name="connsiteX3552" fmla="*/ 851457 w 2421171"/>
                <a:gd name="connsiteY3552" fmla="*/ 1660545 h 5922355"/>
                <a:gd name="connsiteX3553" fmla="*/ 855616 w 2421171"/>
                <a:gd name="connsiteY3553" fmla="*/ 1655097 h 5922355"/>
                <a:gd name="connsiteX3554" fmla="*/ 860729 w 2421171"/>
                <a:gd name="connsiteY3554" fmla="*/ 1659759 h 5922355"/>
                <a:gd name="connsiteX3555" fmla="*/ 859156 w 2421171"/>
                <a:gd name="connsiteY3555" fmla="*/ 1671891 h 5922355"/>
                <a:gd name="connsiteX3556" fmla="*/ 873094 w 2421171"/>
                <a:gd name="connsiteY3556" fmla="*/ 2647906 h 5922355"/>
                <a:gd name="connsiteX3557" fmla="*/ 871295 w 2421171"/>
                <a:gd name="connsiteY3557" fmla="*/ 2649423 h 5922355"/>
                <a:gd name="connsiteX3558" fmla="*/ 868317 w 2421171"/>
                <a:gd name="connsiteY3558" fmla="*/ 2646390 h 5922355"/>
                <a:gd name="connsiteX3559" fmla="*/ 870115 w 2421171"/>
                <a:gd name="connsiteY3559" fmla="*/ 2644929 h 5922355"/>
                <a:gd name="connsiteX3560" fmla="*/ 873038 w 2421171"/>
                <a:gd name="connsiteY3560" fmla="*/ 2647906 h 5922355"/>
                <a:gd name="connsiteX3561" fmla="*/ 873881 w 2421171"/>
                <a:gd name="connsiteY3561" fmla="*/ 4064552 h 5922355"/>
                <a:gd name="connsiteX3562" fmla="*/ 881356 w 2421171"/>
                <a:gd name="connsiteY3562" fmla="*/ 4069270 h 5922355"/>
                <a:gd name="connsiteX3563" fmla="*/ 878883 w 2421171"/>
                <a:gd name="connsiteY3563" fmla="*/ 4074943 h 5922355"/>
                <a:gd name="connsiteX3564" fmla="*/ 871857 w 2421171"/>
                <a:gd name="connsiteY3564" fmla="*/ 4071517 h 5922355"/>
                <a:gd name="connsiteX3565" fmla="*/ 873881 w 2421171"/>
                <a:gd name="connsiteY3565" fmla="*/ 4064609 h 5922355"/>
                <a:gd name="connsiteX3566" fmla="*/ 879501 w 2421171"/>
                <a:gd name="connsiteY3566" fmla="*/ 2739121 h 5922355"/>
                <a:gd name="connsiteX3567" fmla="*/ 876017 w 2421171"/>
                <a:gd name="connsiteY3567" fmla="*/ 2741200 h 5922355"/>
                <a:gd name="connsiteX3568" fmla="*/ 874612 w 2421171"/>
                <a:gd name="connsiteY3568" fmla="*/ 2737493 h 5922355"/>
                <a:gd name="connsiteX3569" fmla="*/ 876466 w 2421171"/>
                <a:gd name="connsiteY3569" fmla="*/ 2736369 h 5922355"/>
                <a:gd name="connsiteX3570" fmla="*/ 879501 w 2421171"/>
                <a:gd name="connsiteY3570" fmla="*/ 2739121 h 5922355"/>
                <a:gd name="connsiteX3571" fmla="*/ 884053 w 2421171"/>
                <a:gd name="connsiteY3571" fmla="*/ 1626676 h 5922355"/>
                <a:gd name="connsiteX3572" fmla="*/ 882817 w 2421171"/>
                <a:gd name="connsiteY3572" fmla="*/ 1631338 h 5922355"/>
                <a:gd name="connsiteX3573" fmla="*/ 880119 w 2421171"/>
                <a:gd name="connsiteY3573" fmla="*/ 1628474 h 5922355"/>
                <a:gd name="connsiteX3574" fmla="*/ 881468 w 2421171"/>
                <a:gd name="connsiteY3574" fmla="*/ 1623980 h 5922355"/>
                <a:gd name="connsiteX3575" fmla="*/ 884053 w 2421171"/>
                <a:gd name="connsiteY3575" fmla="*/ 1626676 h 5922355"/>
                <a:gd name="connsiteX3576" fmla="*/ 885627 w 2421171"/>
                <a:gd name="connsiteY3576" fmla="*/ 3149984 h 5922355"/>
                <a:gd name="connsiteX3577" fmla="*/ 883435 w 2421171"/>
                <a:gd name="connsiteY3577" fmla="*/ 3150714 h 5922355"/>
                <a:gd name="connsiteX3578" fmla="*/ 882705 w 2421171"/>
                <a:gd name="connsiteY3578" fmla="*/ 3146670 h 5922355"/>
                <a:gd name="connsiteX3579" fmla="*/ 884840 w 2421171"/>
                <a:gd name="connsiteY3579" fmla="*/ 3145940 h 5922355"/>
                <a:gd name="connsiteX3580" fmla="*/ 885627 w 2421171"/>
                <a:gd name="connsiteY3580" fmla="*/ 3150040 h 5922355"/>
                <a:gd name="connsiteX3581" fmla="*/ 890854 w 2421171"/>
                <a:gd name="connsiteY3581" fmla="*/ 2329327 h 5922355"/>
                <a:gd name="connsiteX3582" fmla="*/ 888662 w 2421171"/>
                <a:gd name="connsiteY3582" fmla="*/ 2330057 h 5922355"/>
                <a:gd name="connsiteX3583" fmla="*/ 887932 w 2421171"/>
                <a:gd name="connsiteY3583" fmla="*/ 2326013 h 5922355"/>
                <a:gd name="connsiteX3584" fmla="*/ 890067 w 2421171"/>
                <a:gd name="connsiteY3584" fmla="*/ 2325283 h 5922355"/>
                <a:gd name="connsiteX3585" fmla="*/ 890854 w 2421171"/>
                <a:gd name="connsiteY3585" fmla="*/ 2329327 h 5922355"/>
                <a:gd name="connsiteX3586" fmla="*/ 891922 w 2421171"/>
                <a:gd name="connsiteY3586" fmla="*/ 3250354 h 5922355"/>
                <a:gd name="connsiteX3587" fmla="*/ 889561 w 2421171"/>
                <a:gd name="connsiteY3587" fmla="*/ 3256252 h 5922355"/>
                <a:gd name="connsiteX3588" fmla="*/ 885458 w 2421171"/>
                <a:gd name="connsiteY3588" fmla="*/ 3254398 h 5922355"/>
                <a:gd name="connsiteX3589" fmla="*/ 887875 w 2421171"/>
                <a:gd name="connsiteY3589" fmla="*/ 3248726 h 5922355"/>
                <a:gd name="connsiteX3590" fmla="*/ 891922 w 2421171"/>
                <a:gd name="connsiteY3590" fmla="*/ 3250410 h 5922355"/>
                <a:gd name="connsiteX3591" fmla="*/ 894901 w 2421171"/>
                <a:gd name="connsiteY3591" fmla="*/ 2417621 h 5922355"/>
                <a:gd name="connsiteX3592" fmla="*/ 896811 w 2421171"/>
                <a:gd name="connsiteY3592" fmla="*/ 2419025 h 5922355"/>
                <a:gd name="connsiteX3593" fmla="*/ 894282 w 2421171"/>
                <a:gd name="connsiteY3593" fmla="*/ 2422620 h 5922355"/>
                <a:gd name="connsiteX3594" fmla="*/ 892427 w 2421171"/>
                <a:gd name="connsiteY3594" fmla="*/ 2421216 h 5922355"/>
                <a:gd name="connsiteX3595" fmla="*/ 894844 w 2421171"/>
                <a:gd name="connsiteY3595" fmla="*/ 2417621 h 5922355"/>
                <a:gd name="connsiteX3596" fmla="*/ 901476 w 2421171"/>
                <a:gd name="connsiteY3596" fmla="*/ 1304109 h 5922355"/>
                <a:gd name="connsiteX3597" fmla="*/ 895125 w 2421171"/>
                <a:gd name="connsiteY3597" fmla="*/ 1297313 h 5922355"/>
                <a:gd name="connsiteX3598" fmla="*/ 899059 w 2421171"/>
                <a:gd name="connsiteY3598" fmla="*/ 1291808 h 5922355"/>
                <a:gd name="connsiteX3599" fmla="*/ 906253 w 2421171"/>
                <a:gd name="connsiteY3599" fmla="*/ 1297425 h 5922355"/>
                <a:gd name="connsiteX3600" fmla="*/ 901476 w 2421171"/>
                <a:gd name="connsiteY3600" fmla="*/ 1304109 h 5922355"/>
                <a:gd name="connsiteX3601" fmla="*/ 915302 w 2421171"/>
                <a:gd name="connsiteY3601" fmla="*/ 2019734 h 5922355"/>
                <a:gd name="connsiteX3602" fmla="*/ 906309 w 2421171"/>
                <a:gd name="connsiteY3602" fmla="*/ 2012151 h 5922355"/>
                <a:gd name="connsiteX3603" fmla="*/ 902431 w 2421171"/>
                <a:gd name="connsiteY3603" fmla="*/ 1999008 h 5922355"/>
                <a:gd name="connsiteX3604" fmla="*/ 915358 w 2421171"/>
                <a:gd name="connsiteY3604" fmla="*/ 2019734 h 5922355"/>
                <a:gd name="connsiteX3605" fmla="*/ 916819 w 2421171"/>
                <a:gd name="connsiteY3605" fmla="*/ 1378980 h 5922355"/>
                <a:gd name="connsiteX3606" fmla="*/ 913222 w 2421171"/>
                <a:gd name="connsiteY3606" fmla="*/ 1376003 h 5922355"/>
                <a:gd name="connsiteX3607" fmla="*/ 914515 w 2421171"/>
                <a:gd name="connsiteY3607" fmla="*/ 1371622 h 5922355"/>
                <a:gd name="connsiteX3608" fmla="*/ 917887 w 2421171"/>
                <a:gd name="connsiteY3608" fmla="*/ 1374711 h 5922355"/>
                <a:gd name="connsiteX3609" fmla="*/ 916819 w 2421171"/>
                <a:gd name="connsiteY3609" fmla="*/ 1378980 h 5922355"/>
                <a:gd name="connsiteX3610" fmla="*/ 922608 w 2421171"/>
                <a:gd name="connsiteY3610" fmla="*/ 1405603 h 5922355"/>
                <a:gd name="connsiteX3611" fmla="*/ 919123 w 2421171"/>
                <a:gd name="connsiteY3611" fmla="*/ 1408355 h 5922355"/>
                <a:gd name="connsiteX3612" fmla="*/ 916369 w 2421171"/>
                <a:gd name="connsiteY3612" fmla="*/ 1405322 h 5922355"/>
                <a:gd name="connsiteX3613" fmla="*/ 919179 w 2421171"/>
                <a:gd name="connsiteY3613" fmla="*/ 1401615 h 5922355"/>
                <a:gd name="connsiteX3614" fmla="*/ 922608 w 2421171"/>
                <a:gd name="connsiteY3614" fmla="*/ 1405603 h 5922355"/>
                <a:gd name="connsiteX3615" fmla="*/ 923451 w 2421171"/>
                <a:gd name="connsiteY3615" fmla="*/ 2927450 h 5922355"/>
                <a:gd name="connsiteX3616" fmla="*/ 927441 w 2421171"/>
                <a:gd name="connsiteY3616" fmla="*/ 2929079 h 5922355"/>
                <a:gd name="connsiteX3617" fmla="*/ 925081 w 2421171"/>
                <a:gd name="connsiteY3617" fmla="*/ 2932336 h 5922355"/>
                <a:gd name="connsiteX3618" fmla="*/ 921203 w 2421171"/>
                <a:gd name="connsiteY3618" fmla="*/ 2930595 h 5922355"/>
                <a:gd name="connsiteX3619" fmla="*/ 923451 w 2421171"/>
                <a:gd name="connsiteY3619" fmla="*/ 2927506 h 5922355"/>
                <a:gd name="connsiteX3620" fmla="*/ 937220 w 2421171"/>
                <a:gd name="connsiteY3620" fmla="*/ 2732719 h 5922355"/>
                <a:gd name="connsiteX3621" fmla="*/ 933455 w 2421171"/>
                <a:gd name="connsiteY3621" fmla="*/ 2735078 h 5922355"/>
                <a:gd name="connsiteX3622" fmla="*/ 927104 w 2421171"/>
                <a:gd name="connsiteY3622" fmla="*/ 2728618 h 5922355"/>
                <a:gd name="connsiteX3623" fmla="*/ 930814 w 2421171"/>
                <a:gd name="connsiteY3623" fmla="*/ 2726372 h 5922355"/>
                <a:gd name="connsiteX3624" fmla="*/ 937220 w 2421171"/>
                <a:gd name="connsiteY3624" fmla="*/ 2732719 h 5922355"/>
                <a:gd name="connsiteX3625" fmla="*/ 944583 w 2421171"/>
                <a:gd name="connsiteY3625" fmla="*/ 5085333 h 5922355"/>
                <a:gd name="connsiteX3626" fmla="*/ 948292 w 2421171"/>
                <a:gd name="connsiteY3626" fmla="*/ 5088422 h 5922355"/>
                <a:gd name="connsiteX3627" fmla="*/ 946213 w 2421171"/>
                <a:gd name="connsiteY3627" fmla="*/ 5095106 h 5922355"/>
                <a:gd name="connsiteX3628" fmla="*/ 941267 w 2421171"/>
                <a:gd name="connsiteY3628" fmla="*/ 5092241 h 5922355"/>
                <a:gd name="connsiteX3629" fmla="*/ 944583 w 2421171"/>
                <a:gd name="connsiteY3629" fmla="*/ 5085277 h 5922355"/>
                <a:gd name="connsiteX3630" fmla="*/ 944639 w 2421171"/>
                <a:gd name="connsiteY3630" fmla="*/ 1942223 h 5922355"/>
                <a:gd name="connsiteX3631" fmla="*/ 948236 w 2421171"/>
                <a:gd name="connsiteY3631" fmla="*/ 1936213 h 5922355"/>
                <a:gd name="connsiteX3632" fmla="*/ 954474 w 2421171"/>
                <a:gd name="connsiteY3632" fmla="*/ 1941830 h 5922355"/>
                <a:gd name="connsiteX3633" fmla="*/ 949697 w 2421171"/>
                <a:gd name="connsiteY3633" fmla="*/ 1949637 h 5922355"/>
                <a:gd name="connsiteX3634" fmla="*/ 944695 w 2421171"/>
                <a:gd name="connsiteY3634" fmla="*/ 1942223 h 5922355"/>
                <a:gd name="connsiteX3635" fmla="*/ 952844 w 2421171"/>
                <a:gd name="connsiteY3635" fmla="*/ 1080508 h 5922355"/>
                <a:gd name="connsiteX3636" fmla="*/ 946493 w 2421171"/>
                <a:gd name="connsiteY3636" fmla="*/ 1063658 h 5922355"/>
                <a:gd name="connsiteX3637" fmla="*/ 951215 w 2421171"/>
                <a:gd name="connsiteY3637" fmla="*/ 1058490 h 5922355"/>
                <a:gd name="connsiteX3638" fmla="*/ 955374 w 2421171"/>
                <a:gd name="connsiteY3638" fmla="*/ 1060962 h 5922355"/>
                <a:gd name="connsiteX3639" fmla="*/ 952844 w 2421171"/>
                <a:gd name="connsiteY3639" fmla="*/ 1080452 h 5922355"/>
                <a:gd name="connsiteX3640" fmla="*/ 962005 w 2421171"/>
                <a:gd name="connsiteY3640" fmla="*/ 2107242 h 5922355"/>
                <a:gd name="connsiteX3641" fmla="*/ 964815 w 2421171"/>
                <a:gd name="connsiteY3641" fmla="*/ 2110837 h 5922355"/>
                <a:gd name="connsiteX3642" fmla="*/ 961725 w 2421171"/>
                <a:gd name="connsiteY3642" fmla="*/ 2114544 h 5922355"/>
                <a:gd name="connsiteX3643" fmla="*/ 958071 w 2421171"/>
                <a:gd name="connsiteY3643" fmla="*/ 2109994 h 5922355"/>
                <a:gd name="connsiteX3644" fmla="*/ 962005 w 2421171"/>
                <a:gd name="connsiteY3644" fmla="*/ 2107186 h 5922355"/>
                <a:gd name="connsiteX3645" fmla="*/ 962005 w 2421171"/>
                <a:gd name="connsiteY3645" fmla="*/ 918016 h 5922355"/>
                <a:gd name="connsiteX3646" fmla="*/ 973751 w 2421171"/>
                <a:gd name="connsiteY3646" fmla="*/ 892966 h 5922355"/>
                <a:gd name="connsiteX3647" fmla="*/ 962005 w 2421171"/>
                <a:gd name="connsiteY3647" fmla="*/ 918016 h 5922355"/>
                <a:gd name="connsiteX3648" fmla="*/ 979484 w 2421171"/>
                <a:gd name="connsiteY3648" fmla="*/ 5133356 h 5922355"/>
                <a:gd name="connsiteX3649" fmla="*/ 977629 w 2421171"/>
                <a:gd name="connsiteY3649" fmla="*/ 5137175 h 5922355"/>
                <a:gd name="connsiteX3650" fmla="*/ 974032 w 2421171"/>
                <a:gd name="connsiteY3650" fmla="*/ 5134367 h 5922355"/>
                <a:gd name="connsiteX3651" fmla="*/ 975943 w 2421171"/>
                <a:gd name="connsiteY3651" fmla="*/ 5130716 h 5922355"/>
                <a:gd name="connsiteX3652" fmla="*/ 979484 w 2421171"/>
                <a:gd name="connsiteY3652" fmla="*/ 5133356 h 5922355"/>
                <a:gd name="connsiteX3653" fmla="*/ 982126 w 2421171"/>
                <a:gd name="connsiteY3653" fmla="*/ 858816 h 5922355"/>
                <a:gd name="connsiteX3654" fmla="*/ 979316 w 2421171"/>
                <a:gd name="connsiteY3654" fmla="*/ 855165 h 5922355"/>
                <a:gd name="connsiteX3655" fmla="*/ 982070 w 2421171"/>
                <a:gd name="connsiteY3655" fmla="*/ 852526 h 5922355"/>
                <a:gd name="connsiteX3656" fmla="*/ 984767 w 2421171"/>
                <a:gd name="connsiteY3656" fmla="*/ 856233 h 5922355"/>
                <a:gd name="connsiteX3657" fmla="*/ 982126 w 2421171"/>
                <a:gd name="connsiteY3657" fmla="*/ 858872 h 5922355"/>
                <a:gd name="connsiteX3658" fmla="*/ 991792 w 2421171"/>
                <a:gd name="connsiteY3658" fmla="*/ 3316575 h 5922355"/>
                <a:gd name="connsiteX3659" fmla="*/ 991342 w 2421171"/>
                <a:gd name="connsiteY3659" fmla="*/ 3321237 h 5922355"/>
                <a:gd name="connsiteX3660" fmla="*/ 982688 w 2421171"/>
                <a:gd name="connsiteY3660" fmla="*/ 3330505 h 5922355"/>
                <a:gd name="connsiteX3661" fmla="*/ 978866 w 2421171"/>
                <a:gd name="connsiteY3661" fmla="*/ 3328427 h 5922355"/>
                <a:gd name="connsiteX3662" fmla="*/ 987802 w 2421171"/>
                <a:gd name="connsiteY3662" fmla="*/ 3316407 h 5922355"/>
                <a:gd name="connsiteX3663" fmla="*/ 991849 w 2421171"/>
                <a:gd name="connsiteY3663" fmla="*/ 3316575 h 5922355"/>
                <a:gd name="connsiteX3664" fmla="*/ 992860 w 2421171"/>
                <a:gd name="connsiteY3664" fmla="*/ 1487438 h 5922355"/>
                <a:gd name="connsiteX3665" fmla="*/ 991399 w 2421171"/>
                <a:gd name="connsiteY3665" fmla="*/ 1489404 h 5922355"/>
                <a:gd name="connsiteX3666" fmla="*/ 988588 w 2421171"/>
                <a:gd name="connsiteY3666" fmla="*/ 1486652 h 5922355"/>
                <a:gd name="connsiteX3667" fmla="*/ 989994 w 2421171"/>
                <a:gd name="connsiteY3667" fmla="*/ 1484742 h 5922355"/>
                <a:gd name="connsiteX3668" fmla="*/ 992860 w 2421171"/>
                <a:gd name="connsiteY3668" fmla="*/ 1487494 h 5922355"/>
                <a:gd name="connsiteX3669" fmla="*/ 1003763 w 2421171"/>
                <a:gd name="connsiteY3669" fmla="*/ 1254008 h 5922355"/>
                <a:gd name="connsiteX3670" fmla="*/ 997075 w 2421171"/>
                <a:gd name="connsiteY3670" fmla="*/ 1260018 h 5922355"/>
                <a:gd name="connsiteX3671" fmla="*/ 992354 w 2421171"/>
                <a:gd name="connsiteY3671" fmla="*/ 1254963 h 5922355"/>
                <a:gd name="connsiteX3672" fmla="*/ 998818 w 2421171"/>
                <a:gd name="connsiteY3672" fmla="*/ 1249458 h 5922355"/>
                <a:gd name="connsiteX3673" fmla="*/ 1003763 w 2421171"/>
                <a:gd name="connsiteY3673" fmla="*/ 1254008 h 5922355"/>
                <a:gd name="connsiteX3674" fmla="*/ 1007417 w 2421171"/>
                <a:gd name="connsiteY3674" fmla="*/ 1470757 h 5922355"/>
                <a:gd name="connsiteX3675" fmla="*/ 1006405 w 2421171"/>
                <a:gd name="connsiteY3675" fmla="*/ 1472835 h 5922355"/>
                <a:gd name="connsiteX3676" fmla="*/ 1002920 w 2421171"/>
                <a:gd name="connsiteY3676" fmla="*/ 1470813 h 5922355"/>
                <a:gd name="connsiteX3677" fmla="*/ 1003988 w 2421171"/>
                <a:gd name="connsiteY3677" fmla="*/ 1468678 h 5922355"/>
                <a:gd name="connsiteX3678" fmla="*/ 1007417 w 2421171"/>
                <a:gd name="connsiteY3678" fmla="*/ 1470757 h 5922355"/>
                <a:gd name="connsiteX3679" fmla="*/ 1029672 w 2421171"/>
                <a:gd name="connsiteY3679" fmla="*/ 895774 h 5922355"/>
                <a:gd name="connsiteX3680" fmla="*/ 1005730 w 2421171"/>
                <a:gd name="connsiteY3680" fmla="*/ 889989 h 5922355"/>
                <a:gd name="connsiteX3681" fmla="*/ 1027649 w 2421171"/>
                <a:gd name="connsiteY3681" fmla="*/ 883923 h 5922355"/>
                <a:gd name="connsiteX3682" fmla="*/ 1035629 w 2421171"/>
                <a:gd name="connsiteY3682" fmla="*/ 888978 h 5922355"/>
                <a:gd name="connsiteX3683" fmla="*/ 1029672 w 2421171"/>
                <a:gd name="connsiteY3683" fmla="*/ 895830 h 5922355"/>
                <a:gd name="connsiteX3684" fmla="*/ 1037034 w 2421171"/>
                <a:gd name="connsiteY3684" fmla="*/ 1914252 h 5922355"/>
                <a:gd name="connsiteX3685" fmla="*/ 1029616 w 2421171"/>
                <a:gd name="connsiteY3685" fmla="*/ 1919700 h 5922355"/>
                <a:gd name="connsiteX3686" fmla="*/ 1025120 w 2421171"/>
                <a:gd name="connsiteY3686" fmla="*/ 1914701 h 5922355"/>
                <a:gd name="connsiteX3687" fmla="*/ 1032482 w 2421171"/>
                <a:gd name="connsiteY3687" fmla="*/ 1909253 h 5922355"/>
                <a:gd name="connsiteX3688" fmla="*/ 1037091 w 2421171"/>
                <a:gd name="connsiteY3688" fmla="*/ 1914196 h 5922355"/>
                <a:gd name="connsiteX3689" fmla="*/ 1040969 w 2421171"/>
                <a:gd name="connsiteY3689" fmla="*/ 1010973 h 5922355"/>
                <a:gd name="connsiteX3690" fmla="*/ 1050074 w 2421171"/>
                <a:gd name="connsiteY3690" fmla="*/ 1031923 h 5922355"/>
                <a:gd name="connsiteX3691" fmla="*/ 1040969 w 2421171"/>
                <a:gd name="connsiteY3691" fmla="*/ 1010973 h 5922355"/>
                <a:gd name="connsiteX3692" fmla="*/ 1060920 w 2421171"/>
                <a:gd name="connsiteY3692" fmla="*/ 955311 h 5922355"/>
                <a:gd name="connsiteX3693" fmla="*/ 1058953 w 2421171"/>
                <a:gd name="connsiteY3693" fmla="*/ 956884 h 5922355"/>
                <a:gd name="connsiteX3694" fmla="*/ 1048107 w 2421171"/>
                <a:gd name="connsiteY3694" fmla="*/ 952166 h 5922355"/>
                <a:gd name="connsiteX3695" fmla="*/ 1048500 w 2421171"/>
                <a:gd name="connsiteY3695" fmla="*/ 945482 h 5922355"/>
                <a:gd name="connsiteX3696" fmla="*/ 1057548 w 2421171"/>
                <a:gd name="connsiteY3696" fmla="*/ 949077 h 5922355"/>
                <a:gd name="connsiteX3697" fmla="*/ 1060920 w 2421171"/>
                <a:gd name="connsiteY3697" fmla="*/ 955311 h 5922355"/>
                <a:gd name="connsiteX3698" fmla="*/ 1062325 w 2421171"/>
                <a:gd name="connsiteY3698" fmla="*/ 1523498 h 5922355"/>
                <a:gd name="connsiteX3699" fmla="*/ 1058166 w 2421171"/>
                <a:gd name="connsiteY3699" fmla="*/ 1525744 h 5922355"/>
                <a:gd name="connsiteX3700" fmla="*/ 1054794 w 2421171"/>
                <a:gd name="connsiteY3700" fmla="*/ 1522936 h 5922355"/>
                <a:gd name="connsiteX3701" fmla="*/ 1059909 w 2421171"/>
                <a:gd name="connsiteY3701" fmla="*/ 1519734 h 5922355"/>
                <a:gd name="connsiteX3702" fmla="*/ 1062325 w 2421171"/>
                <a:gd name="connsiteY3702" fmla="*/ 1523554 h 5922355"/>
                <a:gd name="connsiteX3703" fmla="*/ 1094697 w 2421171"/>
                <a:gd name="connsiteY3703" fmla="*/ 1649536 h 5922355"/>
                <a:gd name="connsiteX3704" fmla="*/ 1097789 w 2421171"/>
                <a:gd name="connsiteY3704" fmla="*/ 1653019 h 5922355"/>
                <a:gd name="connsiteX3705" fmla="*/ 1093012 w 2421171"/>
                <a:gd name="connsiteY3705" fmla="*/ 1655715 h 5922355"/>
                <a:gd name="connsiteX3706" fmla="*/ 1090989 w 2421171"/>
                <a:gd name="connsiteY3706" fmla="*/ 1651502 h 5922355"/>
                <a:gd name="connsiteX3707" fmla="*/ 1094697 w 2421171"/>
                <a:gd name="connsiteY3707" fmla="*/ 1649593 h 5922355"/>
                <a:gd name="connsiteX3708" fmla="*/ 1108130 w 2421171"/>
                <a:gd name="connsiteY3708" fmla="*/ 1031305 h 5922355"/>
                <a:gd name="connsiteX3709" fmla="*/ 1101330 w 2421171"/>
                <a:gd name="connsiteY3709" fmla="*/ 1038326 h 5922355"/>
                <a:gd name="connsiteX3710" fmla="*/ 1094361 w 2421171"/>
                <a:gd name="connsiteY3710" fmla="*/ 1033664 h 5922355"/>
                <a:gd name="connsiteX3711" fmla="*/ 1103353 w 2421171"/>
                <a:gd name="connsiteY3711" fmla="*/ 1026812 h 5922355"/>
                <a:gd name="connsiteX3712" fmla="*/ 1108130 w 2421171"/>
                <a:gd name="connsiteY3712" fmla="*/ 1031361 h 5922355"/>
                <a:gd name="connsiteX3713" fmla="*/ 1101779 w 2421171"/>
                <a:gd name="connsiteY3713" fmla="*/ 1205479 h 5922355"/>
                <a:gd name="connsiteX3714" fmla="*/ 1106163 w 2421171"/>
                <a:gd name="connsiteY3714" fmla="*/ 1207389 h 5922355"/>
                <a:gd name="connsiteX3715" fmla="*/ 1103409 w 2421171"/>
                <a:gd name="connsiteY3715" fmla="*/ 1212725 h 5922355"/>
                <a:gd name="connsiteX3716" fmla="*/ 1099700 w 2421171"/>
                <a:gd name="connsiteY3716" fmla="*/ 1209523 h 5922355"/>
                <a:gd name="connsiteX3717" fmla="*/ 1101779 w 2421171"/>
                <a:gd name="connsiteY3717" fmla="*/ 1205479 h 5922355"/>
                <a:gd name="connsiteX3718" fmla="*/ 1115268 w 2421171"/>
                <a:gd name="connsiteY3718" fmla="*/ 1993335 h 5922355"/>
                <a:gd name="connsiteX3719" fmla="*/ 1092787 w 2421171"/>
                <a:gd name="connsiteY3719" fmla="*/ 1999794 h 5922355"/>
                <a:gd name="connsiteX3720" fmla="*/ 1066822 w 2421171"/>
                <a:gd name="connsiteY3720" fmla="*/ 1982326 h 5922355"/>
                <a:gd name="connsiteX3721" fmla="*/ 1062943 w 2421171"/>
                <a:gd name="connsiteY3721" fmla="*/ 1976597 h 5922355"/>
                <a:gd name="connsiteX3722" fmla="*/ 1071318 w 2421171"/>
                <a:gd name="connsiteY3722" fmla="*/ 1967105 h 5922355"/>
                <a:gd name="connsiteX3723" fmla="*/ 1113188 w 2421171"/>
                <a:gd name="connsiteY3723" fmla="*/ 1979462 h 5922355"/>
                <a:gd name="connsiteX3724" fmla="*/ 1115268 w 2421171"/>
                <a:gd name="connsiteY3724" fmla="*/ 1993279 h 5922355"/>
                <a:gd name="connsiteX3725" fmla="*/ 1121113 w 2421171"/>
                <a:gd name="connsiteY3725" fmla="*/ 2430821 h 5922355"/>
                <a:gd name="connsiteX3726" fmla="*/ 1118639 w 2421171"/>
                <a:gd name="connsiteY3726" fmla="*/ 2434640 h 5922355"/>
                <a:gd name="connsiteX3727" fmla="*/ 1114930 w 2421171"/>
                <a:gd name="connsiteY3727" fmla="*/ 2432674 h 5922355"/>
                <a:gd name="connsiteX3728" fmla="*/ 1117459 w 2421171"/>
                <a:gd name="connsiteY3728" fmla="*/ 2428911 h 5922355"/>
                <a:gd name="connsiteX3729" fmla="*/ 1121113 w 2421171"/>
                <a:gd name="connsiteY3729" fmla="*/ 2430821 h 5922355"/>
                <a:gd name="connsiteX3730" fmla="*/ 1124710 w 2421171"/>
                <a:gd name="connsiteY3730" fmla="*/ 1874149 h 5922355"/>
                <a:gd name="connsiteX3731" fmla="*/ 1127857 w 2421171"/>
                <a:gd name="connsiteY3731" fmla="*/ 1877799 h 5922355"/>
                <a:gd name="connsiteX3732" fmla="*/ 1125159 w 2421171"/>
                <a:gd name="connsiteY3732" fmla="*/ 1881394 h 5922355"/>
                <a:gd name="connsiteX3733" fmla="*/ 1121169 w 2421171"/>
                <a:gd name="connsiteY3733" fmla="*/ 1878698 h 5922355"/>
                <a:gd name="connsiteX3734" fmla="*/ 1124710 w 2421171"/>
                <a:gd name="connsiteY3734" fmla="*/ 1874149 h 5922355"/>
                <a:gd name="connsiteX3735" fmla="*/ 1123698 w 2421171"/>
                <a:gd name="connsiteY3735" fmla="*/ 1649368 h 5922355"/>
                <a:gd name="connsiteX3736" fmla="*/ 1126002 w 2421171"/>
                <a:gd name="connsiteY3736" fmla="*/ 1649368 h 5922355"/>
                <a:gd name="connsiteX3737" fmla="*/ 1126452 w 2421171"/>
                <a:gd name="connsiteY3737" fmla="*/ 1653300 h 5922355"/>
                <a:gd name="connsiteX3738" fmla="*/ 1124091 w 2421171"/>
                <a:gd name="connsiteY3738" fmla="*/ 1653300 h 5922355"/>
                <a:gd name="connsiteX3739" fmla="*/ 1123642 w 2421171"/>
                <a:gd name="connsiteY3739" fmla="*/ 1649256 h 5922355"/>
                <a:gd name="connsiteX3740" fmla="*/ 1127800 w 2421171"/>
                <a:gd name="connsiteY3740" fmla="*/ 1247998 h 5922355"/>
                <a:gd name="connsiteX3741" fmla="*/ 1125608 w 2421171"/>
                <a:gd name="connsiteY3741" fmla="*/ 1248728 h 5922355"/>
                <a:gd name="connsiteX3742" fmla="*/ 1124878 w 2421171"/>
                <a:gd name="connsiteY3742" fmla="*/ 1244684 h 5922355"/>
                <a:gd name="connsiteX3743" fmla="*/ 1127013 w 2421171"/>
                <a:gd name="connsiteY3743" fmla="*/ 1243954 h 5922355"/>
                <a:gd name="connsiteX3744" fmla="*/ 1127800 w 2421171"/>
                <a:gd name="connsiteY3744" fmla="*/ 1247998 h 5922355"/>
                <a:gd name="connsiteX3745" fmla="*/ 1130948 w 2421171"/>
                <a:gd name="connsiteY3745" fmla="*/ 2595840 h 5922355"/>
                <a:gd name="connsiteX3746" fmla="*/ 1137355 w 2421171"/>
                <a:gd name="connsiteY3746" fmla="*/ 2599827 h 5922355"/>
                <a:gd name="connsiteX3747" fmla="*/ 1134207 w 2421171"/>
                <a:gd name="connsiteY3747" fmla="*/ 2603253 h 5922355"/>
                <a:gd name="connsiteX3748" fmla="*/ 1128644 w 2421171"/>
                <a:gd name="connsiteY3748" fmla="*/ 2599097 h 5922355"/>
                <a:gd name="connsiteX3749" fmla="*/ 1130948 w 2421171"/>
                <a:gd name="connsiteY3749" fmla="*/ 2595895 h 5922355"/>
                <a:gd name="connsiteX3750" fmla="*/ 1136681 w 2421171"/>
                <a:gd name="connsiteY3750" fmla="*/ 1274228 h 5922355"/>
                <a:gd name="connsiteX3751" fmla="*/ 1134320 w 2421171"/>
                <a:gd name="connsiteY3751" fmla="*/ 1274284 h 5922355"/>
                <a:gd name="connsiteX3752" fmla="*/ 1134601 w 2421171"/>
                <a:gd name="connsiteY3752" fmla="*/ 1270353 h 5922355"/>
                <a:gd name="connsiteX3753" fmla="*/ 1136905 w 2421171"/>
                <a:gd name="connsiteY3753" fmla="*/ 1270240 h 5922355"/>
                <a:gd name="connsiteX3754" fmla="*/ 1136681 w 2421171"/>
                <a:gd name="connsiteY3754" fmla="*/ 1274228 h 5922355"/>
                <a:gd name="connsiteX3755" fmla="*/ 1153091 w 2421171"/>
                <a:gd name="connsiteY3755" fmla="*/ 3007319 h 5922355"/>
                <a:gd name="connsiteX3756" fmla="*/ 1132016 w 2421171"/>
                <a:gd name="connsiteY3756" fmla="*/ 2994345 h 5922355"/>
                <a:gd name="connsiteX3757" fmla="*/ 1134657 w 2421171"/>
                <a:gd name="connsiteY3757" fmla="*/ 2990132 h 5922355"/>
                <a:gd name="connsiteX3758" fmla="*/ 1153091 w 2421171"/>
                <a:gd name="connsiteY3758" fmla="*/ 3007319 h 5922355"/>
                <a:gd name="connsiteX3759" fmla="*/ 1150731 w 2421171"/>
                <a:gd name="connsiteY3759" fmla="*/ 2812813 h 5922355"/>
                <a:gd name="connsiteX3760" fmla="*/ 1153316 w 2421171"/>
                <a:gd name="connsiteY3760" fmla="*/ 2809723 h 5922355"/>
                <a:gd name="connsiteX3761" fmla="*/ 1155564 w 2421171"/>
                <a:gd name="connsiteY3761" fmla="*/ 2813037 h 5922355"/>
                <a:gd name="connsiteX3762" fmla="*/ 1154271 w 2421171"/>
                <a:gd name="connsiteY3762" fmla="*/ 2814835 h 5922355"/>
                <a:gd name="connsiteX3763" fmla="*/ 1150731 w 2421171"/>
                <a:gd name="connsiteY3763" fmla="*/ 2812813 h 5922355"/>
                <a:gd name="connsiteX3764" fmla="*/ 1161972 w 2421171"/>
                <a:gd name="connsiteY3764" fmla="*/ 1442561 h 5922355"/>
                <a:gd name="connsiteX3765" fmla="*/ 1159442 w 2421171"/>
                <a:gd name="connsiteY3765" fmla="*/ 1448739 h 5922355"/>
                <a:gd name="connsiteX3766" fmla="*/ 1151742 w 2421171"/>
                <a:gd name="connsiteY3766" fmla="*/ 1440539 h 5922355"/>
                <a:gd name="connsiteX3767" fmla="*/ 1155564 w 2421171"/>
                <a:gd name="connsiteY3767" fmla="*/ 1435427 h 5922355"/>
                <a:gd name="connsiteX3768" fmla="*/ 1161972 w 2421171"/>
                <a:gd name="connsiteY3768" fmla="*/ 1442505 h 5922355"/>
                <a:gd name="connsiteX3769" fmla="*/ 1166523 w 2421171"/>
                <a:gd name="connsiteY3769" fmla="*/ 664759 h 5922355"/>
                <a:gd name="connsiteX3770" fmla="*/ 1165512 w 2421171"/>
                <a:gd name="connsiteY3770" fmla="*/ 666837 h 5922355"/>
                <a:gd name="connsiteX3771" fmla="*/ 1162027 w 2421171"/>
                <a:gd name="connsiteY3771" fmla="*/ 664815 h 5922355"/>
                <a:gd name="connsiteX3772" fmla="*/ 1163095 w 2421171"/>
                <a:gd name="connsiteY3772" fmla="*/ 662681 h 5922355"/>
                <a:gd name="connsiteX3773" fmla="*/ 1166523 w 2421171"/>
                <a:gd name="connsiteY3773" fmla="*/ 664703 h 5922355"/>
                <a:gd name="connsiteX3774" fmla="*/ 1163995 w 2421171"/>
                <a:gd name="connsiteY3774" fmla="*/ 1402738 h 5922355"/>
                <a:gd name="connsiteX3775" fmla="*/ 1162196 w 2421171"/>
                <a:gd name="connsiteY3775" fmla="*/ 1401222 h 5922355"/>
                <a:gd name="connsiteX3776" fmla="*/ 1164613 w 2421171"/>
                <a:gd name="connsiteY3776" fmla="*/ 1397627 h 5922355"/>
                <a:gd name="connsiteX3777" fmla="*/ 1166411 w 2421171"/>
                <a:gd name="connsiteY3777" fmla="*/ 1399031 h 5922355"/>
                <a:gd name="connsiteX3778" fmla="*/ 1163995 w 2421171"/>
                <a:gd name="connsiteY3778" fmla="*/ 1402682 h 5922355"/>
                <a:gd name="connsiteX3779" fmla="*/ 1173212 w 2421171"/>
                <a:gd name="connsiteY3779" fmla="*/ 1855108 h 5922355"/>
                <a:gd name="connsiteX3780" fmla="*/ 1164669 w 2421171"/>
                <a:gd name="connsiteY3780" fmla="*/ 1862634 h 5922355"/>
                <a:gd name="connsiteX3781" fmla="*/ 1160903 w 2421171"/>
                <a:gd name="connsiteY3781" fmla="*/ 1856681 h 5922355"/>
                <a:gd name="connsiteX3782" fmla="*/ 1167929 w 2421171"/>
                <a:gd name="connsiteY3782" fmla="*/ 1850221 h 5922355"/>
                <a:gd name="connsiteX3783" fmla="*/ 1173156 w 2421171"/>
                <a:gd name="connsiteY3783" fmla="*/ 1855108 h 5922355"/>
                <a:gd name="connsiteX3784" fmla="*/ 1184620 w 2421171"/>
                <a:gd name="connsiteY3784" fmla="*/ 1346403 h 5922355"/>
                <a:gd name="connsiteX3785" fmla="*/ 1182148 w 2421171"/>
                <a:gd name="connsiteY3785" fmla="*/ 1349773 h 5922355"/>
                <a:gd name="connsiteX3786" fmla="*/ 1177202 w 2421171"/>
                <a:gd name="connsiteY3786" fmla="*/ 1345673 h 5922355"/>
                <a:gd name="connsiteX3787" fmla="*/ 1180967 w 2421171"/>
                <a:gd name="connsiteY3787" fmla="*/ 1343875 h 5922355"/>
                <a:gd name="connsiteX3788" fmla="*/ 1184620 w 2421171"/>
                <a:gd name="connsiteY3788" fmla="*/ 1346403 h 5922355"/>
                <a:gd name="connsiteX3789" fmla="*/ 1191927 w 2421171"/>
                <a:gd name="connsiteY3789" fmla="*/ 1714409 h 5922355"/>
                <a:gd name="connsiteX3790" fmla="*/ 1186194 w 2421171"/>
                <a:gd name="connsiteY3790" fmla="*/ 1718847 h 5922355"/>
                <a:gd name="connsiteX3791" fmla="*/ 1174954 w 2421171"/>
                <a:gd name="connsiteY3791" fmla="*/ 1709916 h 5922355"/>
                <a:gd name="connsiteX3792" fmla="*/ 1181923 w 2421171"/>
                <a:gd name="connsiteY3792" fmla="*/ 1704355 h 5922355"/>
                <a:gd name="connsiteX3793" fmla="*/ 1191871 w 2421171"/>
                <a:gd name="connsiteY3793" fmla="*/ 1714409 h 5922355"/>
                <a:gd name="connsiteX3794" fmla="*/ 1195299 w 2421171"/>
                <a:gd name="connsiteY3794" fmla="*/ 2856005 h 5922355"/>
                <a:gd name="connsiteX3795" fmla="*/ 1203392 w 2421171"/>
                <a:gd name="connsiteY3795" fmla="*/ 2863588 h 5922355"/>
                <a:gd name="connsiteX3796" fmla="*/ 1197547 w 2421171"/>
                <a:gd name="connsiteY3796" fmla="*/ 2868531 h 5922355"/>
                <a:gd name="connsiteX3797" fmla="*/ 1189510 w 2421171"/>
                <a:gd name="connsiteY3797" fmla="*/ 2859993 h 5922355"/>
                <a:gd name="connsiteX3798" fmla="*/ 1195243 w 2421171"/>
                <a:gd name="connsiteY3798" fmla="*/ 2856005 h 5922355"/>
                <a:gd name="connsiteX3799" fmla="*/ 1198614 w 2421171"/>
                <a:gd name="connsiteY3799" fmla="*/ 2590841 h 5922355"/>
                <a:gd name="connsiteX3800" fmla="*/ 1201368 w 2421171"/>
                <a:gd name="connsiteY3800" fmla="*/ 2587751 h 5922355"/>
                <a:gd name="connsiteX3801" fmla="*/ 1209124 w 2421171"/>
                <a:gd name="connsiteY3801" fmla="*/ 2591121 h 5922355"/>
                <a:gd name="connsiteX3802" fmla="*/ 1206427 w 2421171"/>
                <a:gd name="connsiteY3802" fmla="*/ 2594547 h 5922355"/>
                <a:gd name="connsiteX3803" fmla="*/ 1198614 w 2421171"/>
                <a:gd name="connsiteY3803" fmla="*/ 2590841 h 5922355"/>
                <a:gd name="connsiteX3804" fmla="*/ 1208562 w 2421171"/>
                <a:gd name="connsiteY3804" fmla="*/ 677172 h 5922355"/>
                <a:gd name="connsiteX3805" fmla="*/ 1206427 w 2421171"/>
                <a:gd name="connsiteY3805" fmla="*/ 678239 h 5922355"/>
                <a:gd name="connsiteX3806" fmla="*/ 1204460 w 2421171"/>
                <a:gd name="connsiteY3806" fmla="*/ 674307 h 5922355"/>
                <a:gd name="connsiteX3807" fmla="*/ 1206483 w 2421171"/>
                <a:gd name="connsiteY3807" fmla="*/ 673296 h 5922355"/>
                <a:gd name="connsiteX3808" fmla="*/ 1208506 w 2421171"/>
                <a:gd name="connsiteY3808" fmla="*/ 677172 h 5922355"/>
                <a:gd name="connsiteX3809" fmla="*/ 1209911 w 2421171"/>
                <a:gd name="connsiteY3809" fmla="*/ 950256 h 5922355"/>
                <a:gd name="connsiteX3810" fmla="*/ 1203504 w 2421171"/>
                <a:gd name="connsiteY3810" fmla="*/ 956603 h 5922355"/>
                <a:gd name="connsiteX3811" fmla="*/ 1198727 w 2421171"/>
                <a:gd name="connsiteY3811" fmla="*/ 948571 h 5922355"/>
                <a:gd name="connsiteX3812" fmla="*/ 1204347 w 2421171"/>
                <a:gd name="connsiteY3812" fmla="*/ 940876 h 5922355"/>
                <a:gd name="connsiteX3813" fmla="*/ 1209911 w 2421171"/>
                <a:gd name="connsiteY3813" fmla="*/ 950256 h 5922355"/>
                <a:gd name="connsiteX3814" fmla="*/ 1219634 w 2421171"/>
                <a:gd name="connsiteY3814" fmla="*/ 849324 h 5922355"/>
                <a:gd name="connsiteX3815" fmla="*/ 1213958 w 2421171"/>
                <a:gd name="connsiteY3815" fmla="*/ 857131 h 5922355"/>
                <a:gd name="connsiteX3816" fmla="*/ 1210529 w 2421171"/>
                <a:gd name="connsiteY3816" fmla="*/ 851852 h 5922355"/>
                <a:gd name="connsiteX3817" fmla="*/ 1216206 w 2421171"/>
                <a:gd name="connsiteY3817" fmla="*/ 844044 h 5922355"/>
                <a:gd name="connsiteX3818" fmla="*/ 1219634 w 2421171"/>
                <a:gd name="connsiteY3818" fmla="*/ 849324 h 5922355"/>
                <a:gd name="connsiteX3819" fmla="*/ 1226547 w 2421171"/>
                <a:gd name="connsiteY3819" fmla="*/ 791584 h 5922355"/>
                <a:gd name="connsiteX3820" fmla="*/ 1223287 w 2421171"/>
                <a:gd name="connsiteY3820" fmla="*/ 797201 h 5922355"/>
                <a:gd name="connsiteX3821" fmla="*/ 1217554 w 2421171"/>
                <a:gd name="connsiteY3821" fmla="*/ 794393 h 5922355"/>
                <a:gd name="connsiteX3822" fmla="*/ 1220927 w 2421171"/>
                <a:gd name="connsiteY3822" fmla="*/ 788664 h 5922355"/>
                <a:gd name="connsiteX3823" fmla="*/ 1226547 w 2421171"/>
                <a:gd name="connsiteY3823" fmla="*/ 791584 h 5922355"/>
                <a:gd name="connsiteX3824" fmla="*/ 1231549 w 2421171"/>
                <a:gd name="connsiteY3824" fmla="*/ 717051 h 5922355"/>
                <a:gd name="connsiteX3825" fmla="*/ 1226604 w 2421171"/>
                <a:gd name="connsiteY3825" fmla="*/ 713175 h 5922355"/>
                <a:gd name="connsiteX3826" fmla="*/ 1229525 w 2421171"/>
                <a:gd name="connsiteY3826" fmla="*/ 710591 h 5922355"/>
                <a:gd name="connsiteX3827" fmla="*/ 1233122 w 2421171"/>
                <a:gd name="connsiteY3827" fmla="*/ 713344 h 5922355"/>
                <a:gd name="connsiteX3828" fmla="*/ 1231549 w 2421171"/>
                <a:gd name="connsiteY3828" fmla="*/ 717051 h 5922355"/>
                <a:gd name="connsiteX3829" fmla="*/ 1230650 w 2421171"/>
                <a:gd name="connsiteY3829" fmla="*/ 1589157 h 5922355"/>
                <a:gd name="connsiteX3830" fmla="*/ 1227559 w 2421171"/>
                <a:gd name="connsiteY3830" fmla="*/ 1586292 h 5922355"/>
                <a:gd name="connsiteX3831" fmla="*/ 1231324 w 2421171"/>
                <a:gd name="connsiteY3831" fmla="*/ 1581237 h 5922355"/>
                <a:gd name="connsiteX3832" fmla="*/ 1234415 w 2421171"/>
                <a:gd name="connsiteY3832" fmla="*/ 1584046 h 5922355"/>
                <a:gd name="connsiteX3833" fmla="*/ 1230650 w 2421171"/>
                <a:gd name="connsiteY3833" fmla="*/ 1589213 h 5922355"/>
                <a:gd name="connsiteX3834" fmla="*/ 1242845 w 2421171"/>
                <a:gd name="connsiteY3834" fmla="*/ 665770 h 5922355"/>
                <a:gd name="connsiteX3835" fmla="*/ 1234809 w 2421171"/>
                <a:gd name="connsiteY3835" fmla="*/ 657289 h 5922355"/>
                <a:gd name="connsiteX3836" fmla="*/ 1239586 w 2421171"/>
                <a:gd name="connsiteY3836" fmla="*/ 653806 h 5922355"/>
                <a:gd name="connsiteX3837" fmla="*/ 1246386 w 2421171"/>
                <a:gd name="connsiteY3837" fmla="*/ 660827 h 5922355"/>
                <a:gd name="connsiteX3838" fmla="*/ 1242901 w 2421171"/>
                <a:gd name="connsiteY3838" fmla="*/ 665770 h 5922355"/>
                <a:gd name="connsiteX3839" fmla="*/ 1253974 w 2421171"/>
                <a:gd name="connsiteY3839" fmla="*/ 2361173 h 5922355"/>
                <a:gd name="connsiteX3840" fmla="*/ 1250489 w 2421171"/>
                <a:gd name="connsiteY3840" fmla="*/ 2364487 h 5922355"/>
                <a:gd name="connsiteX3841" fmla="*/ 1247285 w 2421171"/>
                <a:gd name="connsiteY3841" fmla="*/ 2361286 h 5922355"/>
                <a:gd name="connsiteX3842" fmla="*/ 1250601 w 2421171"/>
                <a:gd name="connsiteY3842" fmla="*/ 2358028 h 5922355"/>
                <a:gd name="connsiteX3843" fmla="*/ 1253974 w 2421171"/>
                <a:gd name="connsiteY3843" fmla="*/ 2361117 h 5922355"/>
                <a:gd name="connsiteX3844" fmla="*/ 1254198 w 2421171"/>
                <a:gd name="connsiteY3844" fmla="*/ 2959240 h 5922355"/>
                <a:gd name="connsiteX3845" fmla="*/ 1249365 w 2421171"/>
                <a:gd name="connsiteY3845" fmla="*/ 2956601 h 5922355"/>
                <a:gd name="connsiteX3846" fmla="*/ 1251332 w 2421171"/>
                <a:gd name="connsiteY3846" fmla="*/ 2952219 h 5922355"/>
                <a:gd name="connsiteX3847" fmla="*/ 1255041 w 2421171"/>
                <a:gd name="connsiteY3847" fmla="*/ 2954635 h 5922355"/>
                <a:gd name="connsiteX3848" fmla="*/ 1254198 w 2421171"/>
                <a:gd name="connsiteY3848" fmla="*/ 2959184 h 5922355"/>
                <a:gd name="connsiteX3849" fmla="*/ 1257064 w 2421171"/>
                <a:gd name="connsiteY3849" fmla="*/ 3642569 h 5922355"/>
                <a:gd name="connsiteX3850" fmla="*/ 1260943 w 2421171"/>
                <a:gd name="connsiteY3850" fmla="*/ 3644198 h 5922355"/>
                <a:gd name="connsiteX3851" fmla="*/ 1256109 w 2421171"/>
                <a:gd name="connsiteY3851" fmla="*/ 3648410 h 5922355"/>
                <a:gd name="connsiteX3852" fmla="*/ 1253411 w 2421171"/>
                <a:gd name="connsiteY3852" fmla="*/ 3645209 h 5922355"/>
                <a:gd name="connsiteX3853" fmla="*/ 1257008 w 2421171"/>
                <a:gd name="connsiteY3853" fmla="*/ 3642569 h 5922355"/>
                <a:gd name="connsiteX3854" fmla="*/ 1269204 w 2421171"/>
                <a:gd name="connsiteY3854" fmla="*/ 2194469 h 5922355"/>
                <a:gd name="connsiteX3855" fmla="*/ 1265945 w 2421171"/>
                <a:gd name="connsiteY3855" fmla="*/ 2197390 h 5922355"/>
                <a:gd name="connsiteX3856" fmla="*/ 1260212 w 2421171"/>
                <a:gd name="connsiteY3856" fmla="*/ 2190369 h 5922355"/>
                <a:gd name="connsiteX3857" fmla="*/ 1263415 w 2421171"/>
                <a:gd name="connsiteY3857" fmla="*/ 2187392 h 5922355"/>
                <a:gd name="connsiteX3858" fmla="*/ 1269204 w 2421171"/>
                <a:gd name="connsiteY3858" fmla="*/ 2194469 h 5922355"/>
                <a:gd name="connsiteX3859" fmla="*/ 1276510 w 2421171"/>
                <a:gd name="connsiteY3859" fmla="*/ 1924980 h 5922355"/>
                <a:gd name="connsiteX3860" fmla="*/ 1271340 w 2421171"/>
                <a:gd name="connsiteY3860" fmla="*/ 1929024 h 5922355"/>
                <a:gd name="connsiteX3861" fmla="*/ 1268305 w 2421171"/>
                <a:gd name="connsiteY3861" fmla="*/ 1923239 h 5922355"/>
                <a:gd name="connsiteX3862" fmla="*/ 1273363 w 2421171"/>
                <a:gd name="connsiteY3862" fmla="*/ 1919195 h 5922355"/>
                <a:gd name="connsiteX3863" fmla="*/ 1276510 w 2421171"/>
                <a:gd name="connsiteY3863" fmla="*/ 1924980 h 5922355"/>
                <a:gd name="connsiteX3864" fmla="*/ 1279433 w 2421171"/>
                <a:gd name="connsiteY3864" fmla="*/ 4025404 h 5922355"/>
                <a:gd name="connsiteX3865" fmla="*/ 1223568 w 2421171"/>
                <a:gd name="connsiteY3865" fmla="*/ 4035458 h 5922355"/>
                <a:gd name="connsiteX3866" fmla="*/ 1251838 w 2421171"/>
                <a:gd name="connsiteY3866" fmla="*/ 4030908 h 5922355"/>
                <a:gd name="connsiteX3867" fmla="*/ 1279433 w 2421171"/>
                <a:gd name="connsiteY3867" fmla="*/ 4025404 h 5922355"/>
                <a:gd name="connsiteX3868" fmla="*/ 1286345 w 2421171"/>
                <a:gd name="connsiteY3868" fmla="*/ 1775294 h 5922355"/>
                <a:gd name="connsiteX3869" fmla="*/ 1323495 w 2421171"/>
                <a:gd name="connsiteY3869" fmla="*/ 1751592 h 5922355"/>
                <a:gd name="connsiteX3870" fmla="*/ 1337602 w 2421171"/>
                <a:gd name="connsiteY3870" fmla="*/ 1750693 h 5922355"/>
                <a:gd name="connsiteX3871" fmla="*/ 1338782 w 2421171"/>
                <a:gd name="connsiteY3871" fmla="*/ 1765465 h 5922355"/>
                <a:gd name="connsiteX3872" fmla="*/ 1326924 w 2421171"/>
                <a:gd name="connsiteY3872" fmla="*/ 1779788 h 5922355"/>
                <a:gd name="connsiteX3873" fmla="*/ 1313884 w 2421171"/>
                <a:gd name="connsiteY3873" fmla="*/ 1803041 h 5922355"/>
                <a:gd name="connsiteX3874" fmla="*/ 1337995 w 2421171"/>
                <a:gd name="connsiteY3874" fmla="*/ 1786640 h 5922355"/>
                <a:gd name="connsiteX3875" fmla="*/ 1353676 w 2421171"/>
                <a:gd name="connsiteY3875" fmla="*/ 1791358 h 5922355"/>
                <a:gd name="connsiteX3876" fmla="*/ 1352495 w 2421171"/>
                <a:gd name="connsiteY3876" fmla="*/ 1805906 h 5922355"/>
                <a:gd name="connsiteX3877" fmla="*/ 1323832 w 2421171"/>
                <a:gd name="connsiteY3877" fmla="*/ 1829159 h 5922355"/>
                <a:gd name="connsiteX3878" fmla="*/ 1295282 w 2421171"/>
                <a:gd name="connsiteY3878" fmla="*/ 1818375 h 5922355"/>
                <a:gd name="connsiteX3879" fmla="*/ 1283255 w 2421171"/>
                <a:gd name="connsiteY3879" fmla="*/ 1786303 h 5922355"/>
                <a:gd name="connsiteX3880" fmla="*/ 1286290 w 2421171"/>
                <a:gd name="connsiteY3880" fmla="*/ 1775294 h 5922355"/>
                <a:gd name="connsiteX3881" fmla="*/ 1332993 w 2421171"/>
                <a:gd name="connsiteY3881" fmla="*/ 840281 h 5922355"/>
                <a:gd name="connsiteX3882" fmla="*/ 1323720 w 2421171"/>
                <a:gd name="connsiteY3882" fmla="*/ 847302 h 5922355"/>
                <a:gd name="connsiteX3883" fmla="*/ 1320011 w 2421171"/>
                <a:gd name="connsiteY3883" fmla="*/ 842359 h 5922355"/>
                <a:gd name="connsiteX3884" fmla="*/ 1327710 w 2421171"/>
                <a:gd name="connsiteY3884" fmla="*/ 836743 h 5922355"/>
                <a:gd name="connsiteX3885" fmla="*/ 1332993 w 2421171"/>
                <a:gd name="connsiteY3885" fmla="*/ 840337 h 5922355"/>
                <a:gd name="connsiteX3886" fmla="*/ 1343222 w 2421171"/>
                <a:gd name="connsiteY3886" fmla="*/ 746482 h 5922355"/>
                <a:gd name="connsiteX3887" fmla="*/ 1339344 w 2421171"/>
                <a:gd name="connsiteY3887" fmla="*/ 751986 h 5922355"/>
                <a:gd name="connsiteX3888" fmla="*/ 1335129 w 2421171"/>
                <a:gd name="connsiteY3888" fmla="*/ 746033 h 5922355"/>
                <a:gd name="connsiteX3889" fmla="*/ 1337433 w 2421171"/>
                <a:gd name="connsiteY3889" fmla="*/ 739180 h 5922355"/>
                <a:gd name="connsiteX3890" fmla="*/ 1343166 w 2421171"/>
                <a:gd name="connsiteY3890" fmla="*/ 746482 h 5922355"/>
                <a:gd name="connsiteX3891" fmla="*/ 1357441 w 2421171"/>
                <a:gd name="connsiteY3891" fmla="*/ 879542 h 5922355"/>
                <a:gd name="connsiteX3892" fmla="*/ 1353787 w 2421171"/>
                <a:gd name="connsiteY3892" fmla="*/ 881676 h 5922355"/>
                <a:gd name="connsiteX3893" fmla="*/ 1352720 w 2421171"/>
                <a:gd name="connsiteY3893" fmla="*/ 879542 h 5922355"/>
                <a:gd name="connsiteX3894" fmla="*/ 1356429 w 2421171"/>
                <a:gd name="connsiteY3894" fmla="*/ 877520 h 5922355"/>
                <a:gd name="connsiteX3895" fmla="*/ 1357441 w 2421171"/>
                <a:gd name="connsiteY3895" fmla="*/ 879542 h 5922355"/>
                <a:gd name="connsiteX3896" fmla="*/ 1372896 w 2421171"/>
                <a:gd name="connsiteY3896" fmla="*/ 1289225 h 5922355"/>
                <a:gd name="connsiteX3897" fmla="*/ 1358621 w 2421171"/>
                <a:gd name="connsiteY3897" fmla="*/ 1300065 h 5922355"/>
                <a:gd name="connsiteX3898" fmla="*/ 1338951 w 2421171"/>
                <a:gd name="connsiteY3898" fmla="*/ 1295178 h 5922355"/>
                <a:gd name="connsiteX3899" fmla="*/ 1337658 w 2421171"/>
                <a:gd name="connsiteY3899" fmla="*/ 1271869 h 5922355"/>
                <a:gd name="connsiteX3900" fmla="*/ 1372896 w 2421171"/>
                <a:gd name="connsiteY3900" fmla="*/ 1289225 h 5922355"/>
                <a:gd name="connsiteX3901" fmla="*/ 1375257 w 2421171"/>
                <a:gd name="connsiteY3901" fmla="*/ 785743 h 5922355"/>
                <a:gd name="connsiteX3902" fmla="*/ 1378123 w 2421171"/>
                <a:gd name="connsiteY3902" fmla="*/ 789113 h 5922355"/>
                <a:gd name="connsiteX3903" fmla="*/ 1374583 w 2421171"/>
                <a:gd name="connsiteY3903" fmla="*/ 791753 h 5922355"/>
                <a:gd name="connsiteX3904" fmla="*/ 1370704 w 2421171"/>
                <a:gd name="connsiteY3904" fmla="*/ 789675 h 5922355"/>
                <a:gd name="connsiteX3905" fmla="*/ 1375257 w 2421171"/>
                <a:gd name="connsiteY3905" fmla="*/ 785743 h 5922355"/>
                <a:gd name="connsiteX3906" fmla="*/ 1379303 w 2421171"/>
                <a:gd name="connsiteY3906" fmla="*/ 661951 h 5922355"/>
                <a:gd name="connsiteX3907" fmla="*/ 1375482 w 2421171"/>
                <a:gd name="connsiteY3907" fmla="*/ 659423 h 5922355"/>
                <a:gd name="connsiteX3908" fmla="*/ 1376887 w 2421171"/>
                <a:gd name="connsiteY3908" fmla="*/ 655716 h 5922355"/>
                <a:gd name="connsiteX3909" fmla="*/ 1380708 w 2421171"/>
                <a:gd name="connsiteY3909" fmla="*/ 658356 h 5922355"/>
                <a:gd name="connsiteX3910" fmla="*/ 1379303 w 2421171"/>
                <a:gd name="connsiteY3910" fmla="*/ 661951 h 5922355"/>
                <a:gd name="connsiteX3911" fmla="*/ 1384080 w 2421171"/>
                <a:gd name="connsiteY3911" fmla="*/ 1127126 h 5922355"/>
                <a:gd name="connsiteX3912" fmla="*/ 1393804 w 2421171"/>
                <a:gd name="connsiteY3912" fmla="*/ 1133810 h 5922355"/>
                <a:gd name="connsiteX3913" fmla="*/ 1388352 w 2421171"/>
                <a:gd name="connsiteY3913" fmla="*/ 1137967 h 5922355"/>
                <a:gd name="connsiteX3914" fmla="*/ 1380034 w 2421171"/>
                <a:gd name="connsiteY3914" fmla="*/ 1132518 h 5922355"/>
                <a:gd name="connsiteX3915" fmla="*/ 1384080 w 2421171"/>
                <a:gd name="connsiteY3915" fmla="*/ 1127183 h 5922355"/>
                <a:gd name="connsiteX3916" fmla="*/ 1391668 w 2421171"/>
                <a:gd name="connsiteY3916" fmla="*/ 1185765 h 5922355"/>
                <a:gd name="connsiteX3917" fmla="*/ 1396951 w 2421171"/>
                <a:gd name="connsiteY3917" fmla="*/ 1187787 h 5922355"/>
                <a:gd name="connsiteX3918" fmla="*/ 1392567 w 2421171"/>
                <a:gd name="connsiteY3918" fmla="*/ 1198852 h 5922355"/>
                <a:gd name="connsiteX3919" fmla="*/ 1388577 w 2421171"/>
                <a:gd name="connsiteY3919" fmla="*/ 1196998 h 5922355"/>
                <a:gd name="connsiteX3920" fmla="*/ 1391668 w 2421171"/>
                <a:gd name="connsiteY3920" fmla="*/ 1185765 h 5922355"/>
                <a:gd name="connsiteX3921" fmla="*/ 1398074 w 2421171"/>
                <a:gd name="connsiteY3921" fmla="*/ 597415 h 5922355"/>
                <a:gd name="connsiteX3922" fmla="*/ 1390881 w 2421171"/>
                <a:gd name="connsiteY3922" fmla="*/ 591630 h 5922355"/>
                <a:gd name="connsiteX3923" fmla="*/ 1392399 w 2421171"/>
                <a:gd name="connsiteY3923" fmla="*/ 584946 h 5922355"/>
                <a:gd name="connsiteX3924" fmla="*/ 1401110 w 2421171"/>
                <a:gd name="connsiteY3924" fmla="*/ 591517 h 5922355"/>
                <a:gd name="connsiteX3925" fmla="*/ 1398074 w 2421171"/>
                <a:gd name="connsiteY3925" fmla="*/ 597471 h 5922355"/>
                <a:gd name="connsiteX3926" fmla="*/ 1405887 w 2421171"/>
                <a:gd name="connsiteY3926" fmla="*/ 1512264 h 5922355"/>
                <a:gd name="connsiteX3927" fmla="*/ 1401784 w 2421171"/>
                <a:gd name="connsiteY3927" fmla="*/ 1517768 h 5922355"/>
                <a:gd name="connsiteX3928" fmla="*/ 1396838 w 2421171"/>
                <a:gd name="connsiteY3928" fmla="*/ 1516252 h 5922355"/>
                <a:gd name="connsiteX3929" fmla="*/ 1400491 w 2421171"/>
                <a:gd name="connsiteY3929" fmla="*/ 1510074 h 5922355"/>
                <a:gd name="connsiteX3930" fmla="*/ 1405887 w 2421171"/>
                <a:gd name="connsiteY3930" fmla="*/ 1512208 h 5922355"/>
                <a:gd name="connsiteX3931" fmla="*/ 1408247 w 2421171"/>
                <a:gd name="connsiteY3931" fmla="*/ 1490808 h 5922355"/>
                <a:gd name="connsiteX3932" fmla="*/ 1406112 w 2421171"/>
                <a:gd name="connsiteY3932" fmla="*/ 1494403 h 5922355"/>
                <a:gd name="connsiteX3933" fmla="*/ 1403583 w 2421171"/>
                <a:gd name="connsiteY3933" fmla="*/ 1491201 h 5922355"/>
                <a:gd name="connsiteX3934" fmla="*/ 1404707 w 2421171"/>
                <a:gd name="connsiteY3934" fmla="*/ 1489292 h 5922355"/>
                <a:gd name="connsiteX3935" fmla="*/ 1408304 w 2421171"/>
                <a:gd name="connsiteY3935" fmla="*/ 1490864 h 5922355"/>
                <a:gd name="connsiteX3936" fmla="*/ 1417970 w 2421171"/>
                <a:gd name="connsiteY3936" fmla="*/ 1751985 h 5922355"/>
                <a:gd name="connsiteX3937" fmla="*/ 1421736 w 2421171"/>
                <a:gd name="connsiteY3937" fmla="*/ 1758051 h 5922355"/>
                <a:gd name="connsiteX3938" fmla="*/ 1400042 w 2421171"/>
                <a:gd name="connsiteY3938" fmla="*/ 1772711 h 5922355"/>
                <a:gd name="connsiteX3939" fmla="*/ 1400885 w 2421171"/>
                <a:gd name="connsiteY3939" fmla="*/ 1772598 h 5922355"/>
                <a:gd name="connsiteX3940" fmla="*/ 1399592 w 2421171"/>
                <a:gd name="connsiteY3940" fmla="*/ 1772767 h 5922355"/>
                <a:gd name="connsiteX3941" fmla="*/ 1399592 w 2421171"/>
                <a:gd name="connsiteY3941" fmla="*/ 1772767 h 5922355"/>
                <a:gd name="connsiteX3942" fmla="*/ 1399817 w 2421171"/>
                <a:gd name="connsiteY3942" fmla="*/ 1772711 h 5922355"/>
                <a:gd name="connsiteX3943" fmla="*/ 1400042 w 2421171"/>
                <a:gd name="connsiteY3943" fmla="*/ 1772711 h 5922355"/>
                <a:gd name="connsiteX3944" fmla="*/ 1388520 w 2421171"/>
                <a:gd name="connsiteY3944" fmla="*/ 1769397 h 5922355"/>
                <a:gd name="connsiteX3945" fmla="*/ 1390319 w 2421171"/>
                <a:gd name="connsiteY3945" fmla="*/ 1759568 h 5922355"/>
                <a:gd name="connsiteX3946" fmla="*/ 1418026 w 2421171"/>
                <a:gd name="connsiteY3946" fmla="*/ 1751929 h 5922355"/>
                <a:gd name="connsiteX3947" fmla="*/ 1424658 w 2421171"/>
                <a:gd name="connsiteY3947" fmla="*/ 729913 h 5922355"/>
                <a:gd name="connsiteX3948" fmla="*/ 1418083 w 2421171"/>
                <a:gd name="connsiteY3948" fmla="*/ 723622 h 5922355"/>
                <a:gd name="connsiteX3949" fmla="*/ 1422579 w 2421171"/>
                <a:gd name="connsiteY3949" fmla="*/ 718848 h 5922355"/>
                <a:gd name="connsiteX3950" fmla="*/ 1427693 w 2421171"/>
                <a:gd name="connsiteY3950" fmla="*/ 724071 h 5922355"/>
                <a:gd name="connsiteX3951" fmla="*/ 1424658 w 2421171"/>
                <a:gd name="connsiteY3951" fmla="*/ 729913 h 5922355"/>
                <a:gd name="connsiteX3952" fmla="*/ 1432189 w 2421171"/>
                <a:gd name="connsiteY3952" fmla="*/ 976655 h 5922355"/>
                <a:gd name="connsiteX3953" fmla="*/ 1429042 w 2421171"/>
                <a:gd name="connsiteY3953" fmla="*/ 979744 h 5922355"/>
                <a:gd name="connsiteX3954" fmla="*/ 1421848 w 2421171"/>
                <a:gd name="connsiteY3954" fmla="*/ 973846 h 5922355"/>
                <a:gd name="connsiteX3955" fmla="*/ 1424995 w 2421171"/>
                <a:gd name="connsiteY3955" fmla="*/ 970870 h 5922355"/>
                <a:gd name="connsiteX3956" fmla="*/ 1432189 w 2421171"/>
                <a:gd name="connsiteY3956" fmla="*/ 976655 h 5922355"/>
                <a:gd name="connsiteX3957" fmla="*/ 1432358 w 2421171"/>
                <a:gd name="connsiteY3957" fmla="*/ 2023497 h 5922355"/>
                <a:gd name="connsiteX3958" fmla="*/ 1427469 w 2421171"/>
                <a:gd name="connsiteY3958" fmla="*/ 2026474 h 5922355"/>
                <a:gd name="connsiteX3959" fmla="*/ 1425670 w 2421171"/>
                <a:gd name="connsiteY3959" fmla="*/ 2022261 h 5922355"/>
                <a:gd name="connsiteX3960" fmla="*/ 1429379 w 2421171"/>
                <a:gd name="connsiteY3960" fmla="*/ 2020239 h 5922355"/>
                <a:gd name="connsiteX3961" fmla="*/ 1432358 w 2421171"/>
                <a:gd name="connsiteY3961" fmla="*/ 2023553 h 5922355"/>
                <a:gd name="connsiteX3962" fmla="*/ 1432920 w 2421171"/>
                <a:gd name="connsiteY3962" fmla="*/ 2400715 h 5922355"/>
                <a:gd name="connsiteX3963" fmla="*/ 1429829 w 2421171"/>
                <a:gd name="connsiteY3963" fmla="*/ 2403860 h 5922355"/>
                <a:gd name="connsiteX3964" fmla="*/ 1425277 w 2421171"/>
                <a:gd name="connsiteY3964" fmla="*/ 2399030 h 5922355"/>
                <a:gd name="connsiteX3965" fmla="*/ 1428536 w 2421171"/>
                <a:gd name="connsiteY3965" fmla="*/ 2395885 h 5922355"/>
                <a:gd name="connsiteX3966" fmla="*/ 1432920 w 2421171"/>
                <a:gd name="connsiteY3966" fmla="*/ 2400771 h 5922355"/>
                <a:gd name="connsiteX3967" fmla="*/ 1441856 w 2421171"/>
                <a:gd name="connsiteY3967" fmla="*/ 2728113 h 5922355"/>
                <a:gd name="connsiteX3968" fmla="*/ 1436067 w 2421171"/>
                <a:gd name="connsiteY3968" fmla="*/ 2734909 h 5922355"/>
                <a:gd name="connsiteX3969" fmla="*/ 1433482 w 2421171"/>
                <a:gd name="connsiteY3969" fmla="*/ 2732045 h 5922355"/>
                <a:gd name="connsiteX3970" fmla="*/ 1438203 w 2421171"/>
                <a:gd name="connsiteY3970" fmla="*/ 2726933 h 5922355"/>
                <a:gd name="connsiteX3971" fmla="*/ 1441856 w 2421171"/>
                <a:gd name="connsiteY3971" fmla="*/ 2728113 h 5922355"/>
                <a:gd name="connsiteX3972" fmla="*/ 1444553 w 2421171"/>
                <a:gd name="connsiteY3972" fmla="*/ 4299162 h 5922355"/>
                <a:gd name="connsiteX3973" fmla="*/ 1448937 w 2421171"/>
                <a:gd name="connsiteY3973" fmla="*/ 4295624 h 5922355"/>
                <a:gd name="connsiteX3974" fmla="*/ 1451860 w 2421171"/>
                <a:gd name="connsiteY3974" fmla="*/ 4299162 h 5922355"/>
                <a:gd name="connsiteX3975" fmla="*/ 1448375 w 2421171"/>
                <a:gd name="connsiteY3975" fmla="*/ 4301746 h 5922355"/>
                <a:gd name="connsiteX3976" fmla="*/ 1444497 w 2421171"/>
                <a:gd name="connsiteY3976" fmla="*/ 4299162 h 5922355"/>
                <a:gd name="connsiteX3977" fmla="*/ 1447814 w 2421171"/>
                <a:gd name="connsiteY3977" fmla="*/ 2928573 h 5922355"/>
                <a:gd name="connsiteX3978" fmla="*/ 1449330 w 2421171"/>
                <a:gd name="connsiteY3978" fmla="*/ 2932336 h 5922355"/>
                <a:gd name="connsiteX3979" fmla="*/ 1447307 w 2421171"/>
                <a:gd name="connsiteY3979" fmla="*/ 2933460 h 5922355"/>
                <a:gd name="connsiteX3980" fmla="*/ 1445622 w 2421171"/>
                <a:gd name="connsiteY3980" fmla="*/ 2931999 h 5922355"/>
                <a:gd name="connsiteX3981" fmla="*/ 1447870 w 2421171"/>
                <a:gd name="connsiteY3981" fmla="*/ 2928573 h 5922355"/>
                <a:gd name="connsiteX3982" fmla="*/ 1454501 w 2421171"/>
                <a:gd name="connsiteY3982" fmla="*/ 2568318 h 5922355"/>
                <a:gd name="connsiteX3983" fmla="*/ 1451466 w 2421171"/>
                <a:gd name="connsiteY3983" fmla="*/ 2571687 h 5922355"/>
                <a:gd name="connsiteX3984" fmla="*/ 1447701 w 2421171"/>
                <a:gd name="connsiteY3984" fmla="*/ 2569834 h 5922355"/>
                <a:gd name="connsiteX3985" fmla="*/ 1449781 w 2421171"/>
                <a:gd name="connsiteY3985" fmla="*/ 2565902 h 5922355"/>
                <a:gd name="connsiteX3986" fmla="*/ 1454501 w 2421171"/>
                <a:gd name="connsiteY3986" fmla="*/ 2568374 h 5922355"/>
                <a:gd name="connsiteX3987" fmla="*/ 1452141 w 2421171"/>
                <a:gd name="connsiteY3987" fmla="*/ 2327698 h 5922355"/>
                <a:gd name="connsiteX3988" fmla="*/ 1456131 w 2421171"/>
                <a:gd name="connsiteY3988" fmla="*/ 2322025 h 5922355"/>
                <a:gd name="connsiteX3989" fmla="*/ 1459785 w 2421171"/>
                <a:gd name="connsiteY3989" fmla="*/ 2325058 h 5922355"/>
                <a:gd name="connsiteX3990" fmla="*/ 1455738 w 2421171"/>
                <a:gd name="connsiteY3990" fmla="*/ 2330113 h 5922355"/>
                <a:gd name="connsiteX3991" fmla="*/ 1452197 w 2421171"/>
                <a:gd name="connsiteY3991" fmla="*/ 2327698 h 5922355"/>
                <a:gd name="connsiteX3992" fmla="*/ 1459222 w 2421171"/>
                <a:gd name="connsiteY3992" fmla="*/ 853649 h 5922355"/>
                <a:gd name="connsiteX3993" fmla="*/ 1455457 w 2421171"/>
                <a:gd name="connsiteY3993" fmla="*/ 855727 h 5922355"/>
                <a:gd name="connsiteX3994" fmla="*/ 1454445 w 2421171"/>
                <a:gd name="connsiteY3994" fmla="*/ 853537 h 5922355"/>
                <a:gd name="connsiteX3995" fmla="*/ 1458267 w 2421171"/>
                <a:gd name="connsiteY3995" fmla="*/ 851515 h 5922355"/>
                <a:gd name="connsiteX3996" fmla="*/ 1459222 w 2421171"/>
                <a:gd name="connsiteY3996" fmla="*/ 853593 h 5922355"/>
                <a:gd name="connsiteX3997" fmla="*/ 1459391 w 2421171"/>
                <a:gd name="connsiteY3997" fmla="*/ 1322082 h 5922355"/>
                <a:gd name="connsiteX3998" fmla="*/ 1463718 w 2421171"/>
                <a:gd name="connsiteY3998" fmla="*/ 1328261 h 5922355"/>
                <a:gd name="connsiteX3999" fmla="*/ 1459110 w 2421171"/>
                <a:gd name="connsiteY3999" fmla="*/ 1331294 h 5922355"/>
                <a:gd name="connsiteX4000" fmla="*/ 1455288 w 2421171"/>
                <a:gd name="connsiteY4000" fmla="*/ 1325003 h 5922355"/>
                <a:gd name="connsiteX4001" fmla="*/ 1459391 w 2421171"/>
                <a:gd name="connsiteY4001" fmla="*/ 1322139 h 5922355"/>
                <a:gd name="connsiteX4002" fmla="*/ 1466079 w 2421171"/>
                <a:gd name="connsiteY4002" fmla="*/ 1043831 h 5922355"/>
                <a:gd name="connsiteX4003" fmla="*/ 1467821 w 2421171"/>
                <a:gd name="connsiteY4003" fmla="*/ 1048212 h 5922355"/>
                <a:gd name="connsiteX4004" fmla="*/ 1465517 w 2421171"/>
                <a:gd name="connsiteY4004" fmla="*/ 1051189 h 5922355"/>
                <a:gd name="connsiteX4005" fmla="*/ 1462370 w 2421171"/>
                <a:gd name="connsiteY4005" fmla="*/ 1045010 h 5922355"/>
                <a:gd name="connsiteX4006" fmla="*/ 1466079 w 2421171"/>
                <a:gd name="connsiteY4006" fmla="*/ 1043831 h 5922355"/>
                <a:gd name="connsiteX4007" fmla="*/ 1469957 w 2421171"/>
                <a:gd name="connsiteY4007" fmla="*/ 706379 h 5922355"/>
                <a:gd name="connsiteX4008" fmla="*/ 1464224 w 2421171"/>
                <a:gd name="connsiteY4008" fmla="*/ 698796 h 5922355"/>
                <a:gd name="connsiteX4009" fmla="*/ 1468946 w 2421171"/>
                <a:gd name="connsiteY4009" fmla="*/ 694415 h 5922355"/>
                <a:gd name="connsiteX4010" fmla="*/ 1473048 w 2421171"/>
                <a:gd name="connsiteY4010" fmla="*/ 700313 h 5922355"/>
                <a:gd name="connsiteX4011" fmla="*/ 1469957 w 2421171"/>
                <a:gd name="connsiteY4011" fmla="*/ 706323 h 5922355"/>
                <a:gd name="connsiteX4012" fmla="*/ 1482658 w 2421171"/>
                <a:gd name="connsiteY4012" fmla="*/ 909984 h 5922355"/>
                <a:gd name="connsiteX4013" fmla="*/ 1480130 w 2421171"/>
                <a:gd name="connsiteY4013" fmla="*/ 914927 h 5922355"/>
                <a:gd name="connsiteX4014" fmla="*/ 1475971 w 2421171"/>
                <a:gd name="connsiteY4014" fmla="*/ 912849 h 5922355"/>
                <a:gd name="connsiteX4015" fmla="*/ 1478275 w 2421171"/>
                <a:gd name="connsiteY4015" fmla="*/ 909142 h 5922355"/>
                <a:gd name="connsiteX4016" fmla="*/ 1482658 w 2421171"/>
                <a:gd name="connsiteY4016" fmla="*/ 909984 h 5922355"/>
                <a:gd name="connsiteX4017" fmla="*/ 1493056 w 2421171"/>
                <a:gd name="connsiteY4017" fmla="*/ 642011 h 5922355"/>
                <a:gd name="connsiteX4018" fmla="*/ 1489627 w 2421171"/>
                <a:gd name="connsiteY4018" fmla="*/ 644595 h 5922355"/>
                <a:gd name="connsiteX4019" fmla="*/ 1483502 w 2421171"/>
                <a:gd name="connsiteY4019" fmla="*/ 634260 h 5922355"/>
                <a:gd name="connsiteX4020" fmla="*/ 1488279 w 2421171"/>
                <a:gd name="connsiteY4020" fmla="*/ 631115 h 5922355"/>
                <a:gd name="connsiteX4021" fmla="*/ 1493056 w 2421171"/>
                <a:gd name="connsiteY4021" fmla="*/ 642068 h 5922355"/>
                <a:gd name="connsiteX4022" fmla="*/ 1503172 w 2421171"/>
                <a:gd name="connsiteY4022" fmla="*/ 551414 h 5922355"/>
                <a:gd name="connsiteX4023" fmla="*/ 1498957 w 2421171"/>
                <a:gd name="connsiteY4023" fmla="*/ 549392 h 5922355"/>
                <a:gd name="connsiteX4024" fmla="*/ 1501486 w 2421171"/>
                <a:gd name="connsiteY4024" fmla="*/ 544281 h 5922355"/>
                <a:gd name="connsiteX4025" fmla="*/ 1504970 w 2421171"/>
                <a:gd name="connsiteY4025" fmla="*/ 547482 h 5922355"/>
                <a:gd name="connsiteX4026" fmla="*/ 1503116 w 2421171"/>
                <a:gd name="connsiteY4026" fmla="*/ 551414 h 5922355"/>
                <a:gd name="connsiteX4027" fmla="*/ 1501093 w 2421171"/>
                <a:gd name="connsiteY4027" fmla="*/ 604042 h 5922355"/>
                <a:gd name="connsiteX4028" fmla="*/ 1504183 w 2421171"/>
                <a:gd name="connsiteY4028" fmla="*/ 607356 h 5922355"/>
                <a:gd name="connsiteX4029" fmla="*/ 1500643 w 2421171"/>
                <a:gd name="connsiteY4029" fmla="*/ 612748 h 5922355"/>
                <a:gd name="connsiteX4030" fmla="*/ 1497608 w 2421171"/>
                <a:gd name="connsiteY4030" fmla="*/ 610108 h 5922355"/>
                <a:gd name="connsiteX4031" fmla="*/ 1501149 w 2421171"/>
                <a:gd name="connsiteY4031" fmla="*/ 604099 h 5922355"/>
                <a:gd name="connsiteX4032" fmla="*/ 1505814 w 2421171"/>
                <a:gd name="connsiteY4032" fmla="*/ 848594 h 5922355"/>
                <a:gd name="connsiteX4033" fmla="*/ 1494348 w 2421171"/>
                <a:gd name="connsiteY4033" fmla="*/ 855446 h 5922355"/>
                <a:gd name="connsiteX4034" fmla="*/ 1485356 w 2421171"/>
                <a:gd name="connsiteY4034" fmla="*/ 845168 h 5922355"/>
                <a:gd name="connsiteX4035" fmla="*/ 1496203 w 2421171"/>
                <a:gd name="connsiteY4035" fmla="*/ 836574 h 5922355"/>
                <a:gd name="connsiteX4036" fmla="*/ 1505814 w 2421171"/>
                <a:gd name="connsiteY4036" fmla="*/ 848594 h 5922355"/>
                <a:gd name="connsiteX4037" fmla="*/ 1513120 w 2421171"/>
                <a:gd name="connsiteY4037" fmla="*/ 1158355 h 5922355"/>
                <a:gd name="connsiteX4038" fmla="*/ 1504633 w 2421171"/>
                <a:gd name="connsiteY4038" fmla="*/ 1151559 h 5922355"/>
                <a:gd name="connsiteX4039" fmla="*/ 1508005 w 2421171"/>
                <a:gd name="connsiteY4039" fmla="*/ 1146167 h 5922355"/>
                <a:gd name="connsiteX4040" fmla="*/ 1515199 w 2421171"/>
                <a:gd name="connsiteY4040" fmla="*/ 1152345 h 5922355"/>
                <a:gd name="connsiteX4041" fmla="*/ 1513064 w 2421171"/>
                <a:gd name="connsiteY4041" fmla="*/ 1158412 h 5922355"/>
                <a:gd name="connsiteX4042" fmla="*/ 1523461 w 2421171"/>
                <a:gd name="connsiteY4042" fmla="*/ 2414813 h 5922355"/>
                <a:gd name="connsiteX4043" fmla="*/ 1518290 w 2421171"/>
                <a:gd name="connsiteY4043" fmla="*/ 2423126 h 5922355"/>
                <a:gd name="connsiteX4044" fmla="*/ 1510422 w 2421171"/>
                <a:gd name="connsiteY4044" fmla="*/ 2418351 h 5922355"/>
                <a:gd name="connsiteX4045" fmla="*/ 1515593 w 2421171"/>
                <a:gd name="connsiteY4045" fmla="*/ 2410319 h 5922355"/>
                <a:gd name="connsiteX4046" fmla="*/ 1523461 w 2421171"/>
                <a:gd name="connsiteY4046" fmla="*/ 2414813 h 5922355"/>
                <a:gd name="connsiteX4047" fmla="*/ 1526608 w 2421171"/>
                <a:gd name="connsiteY4047" fmla="*/ 3517260 h 5922355"/>
                <a:gd name="connsiteX4048" fmla="*/ 1531273 w 2421171"/>
                <a:gd name="connsiteY4048" fmla="*/ 3522147 h 5922355"/>
                <a:gd name="connsiteX4049" fmla="*/ 1525035 w 2421171"/>
                <a:gd name="connsiteY4049" fmla="*/ 3525405 h 5922355"/>
                <a:gd name="connsiteX4050" fmla="*/ 1519864 w 2421171"/>
                <a:gd name="connsiteY4050" fmla="*/ 3519170 h 5922355"/>
                <a:gd name="connsiteX4051" fmla="*/ 1526608 w 2421171"/>
                <a:gd name="connsiteY4051" fmla="*/ 3517317 h 5922355"/>
                <a:gd name="connsiteX4052" fmla="*/ 1528632 w 2421171"/>
                <a:gd name="connsiteY4052" fmla="*/ 3369372 h 5922355"/>
                <a:gd name="connsiteX4053" fmla="*/ 1532734 w 2421171"/>
                <a:gd name="connsiteY4053" fmla="*/ 3368024 h 5922355"/>
                <a:gd name="connsiteX4054" fmla="*/ 1539816 w 2421171"/>
                <a:gd name="connsiteY4054" fmla="*/ 3377123 h 5922355"/>
                <a:gd name="connsiteX4055" fmla="*/ 1535544 w 2421171"/>
                <a:gd name="connsiteY4055" fmla="*/ 3378977 h 5922355"/>
                <a:gd name="connsiteX4056" fmla="*/ 1528632 w 2421171"/>
                <a:gd name="connsiteY4056" fmla="*/ 3369372 h 5922355"/>
                <a:gd name="connsiteX4057" fmla="*/ 1542850 w 2421171"/>
                <a:gd name="connsiteY4057" fmla="*/ 1168016 h 5922355"/>
                <a:gd name="connsiteX4058" fmla="*/ 1539872 w 2421171"/>
                <a:gd name="connsiteY4058" fmla="*/ 1170768 h 5922355"/>
                <a:gd name="connsiteX4059" fmla="*/ 1537680 w 2421171"/>
                <a:gd name="connsiteY4059" fmla="*/ 1167342 h 5922355"/>
                <a:gd name="connsiteX4060" fmla="*/ 1541783 w 2421171"/>
                <a:gd name="connsiteY4060" fmla="*/ 1166219 h 5922355"/>
                <a:gd name="connsiteX4061" fmla="*/ 1542850 w 2421171"/>
                <a:gd name="connsiteY4061" fmla="*/ 1168016 h 5922355"/>
                <a:gd name="connsiteX4062" fmla="*/ 1556901 w 2421171"/>
                <a:gd name="connsiteY4062" fmla="*/ 1297257 h 5922355"/>
                <a:gd name="connsiteX4063" fmla="*/ 1528744 w 2421171"/>
                <a:gd name="connsiteY4063" fmla="*/ 1286079 h 5922355"/>
                <a:gd name="connsiteX4064" fmla="*/ 1556901 w 2421171"/>
                <a:gd name="connsiteY4064" fmla="*/ 1297257 h 5922355"/>
                <a:gd name="connsiteX4065" fmla="*/ 1570389 w 2421171"/>
                <a:gd name="connsiteY4065" fmla="*/ 1215084 h 5922355"/>
                <a:gd name="connsiteX4066" fmla="*/ 1554372 w 2421171"/>
                <a:gd name="connsiteY4066" fmla="*/ 1190595 h 5922355"/>
                <a:gd name="connsiteX4067" fmla="*/ 1570389 w 2421171"/>
                <a:gd name="connsiteY4067" fmla="*/ 1215084 h 5922355"/>
                <a:gd name="connsiteX4068" fmla="*/ 1558138 w 2421171"/>
                <a:gd name="connsiteY4068" fmla="*/ 954076 h 5922355"/>
                <a:gd name="connsiteX4069" fmla="*/ 1562633 w 2421171"/>
                <a:gd name="connsiteY4069" fmla="*/ 948515 h 5922355"/>
                <a:gd name="connsiteX4070" fmla="*/ 1568366 w 2421171"/>
                <a:gd name="connsiteY4070" fmla="*/ 951267 h 5922355"/>
                <a:gd name="connsiteX4071" fmla="*/ 1562802 w 2421171"/>
                <a:gd name="connsiteY4071" fmla="*/ 958513 h 5922355"/>
                <a:gd name="connsiteX4072" fmla="*/ 1558081 w 2421171"/>
                <a:gd name="connsiteY4072" fmla="*/ 954019 h 5922355"/>
                <a:gd name="connsiteX4073" fmla="*/ 1569266 w 2421171"/>
                <a:gd name="connsiteY4073" fmla="*/ 660266 h 5922355"/>
                <a:gd name="connsiteX4074" fmla="*/ 1566455 w 2421171"/>
                <a:gd name="connsiteY4074" fmla="*/ 668354 h 5922355"/>
                <a:gd name="connsiteX4075" fmla="*/ 1560666 w 2421171"/>
                <a:gd name="connsiteY4075" fmla="*/ 661389 h 5922355"/>
                <a:gd name="connsiteX4076" fmla="*/ 1565500 w 2421171"/>
                <a:gd name="connsiteY4076" fmla="*/ 654312 h 5922355"/>
                <a:gd name="connsiteX4077" fmla="*/ 1569266 w 2421171"/>
                <a:gd name="connsiteY4077" fmla="*/ 660209 h 5922355"/>
                <a:gd name="connsiteX4078" fmla="*/ 1581405 w 2421171"/>
                <a:gd name="connsiteY4078" fmla="*/ 501369 h 5922355"/>
                <a:gd name="connsiteX4079" fmla="*/ 1578426 w 2421171"/>
                <a:gd name="connsiteY4079" fmla="*/ 497887 h 5922355"/>
                <a:gd name="connsiteX4080" fmla="*/ 1581011 w 2421171"/>
                <a:gd name="connsiteY4080" fmla="*/ 495078 h 5922355"/>
                <a:gd name="connsiteX4081" fmla="*/ 1584327 w 2421171"/>
                <a:gd name="connsiteY4081" fmla="*/ 498448 h 5922355"/>
                <a:gd name="connsiteX4082" fmla="*/ 1581405 w 2421171"/>
                <a:gd name="connsiteY4082" fmla="*/ 501369 h 5922355"/>
                <a:gd name="connsiteX4083" fmla="*/ 1593376 w 2421171"/>
                <a:gd name="connsiteY4083" fmla="*/ 534901 h 5922355"/>
                <a:gd name="connsiteX4084" fmla="*/ 1567860 w 2421171"/>
                <a:gd name="connsiteY4084" fmla="*/ 524678 h 5922355"/>
                <a:gd name="connsiteX4085" fmla="*/ 1580955 w 2421171"/>
                <a:gd name="connsiteY4085" fmla="*/ 525858 h 5922355"/>
                <a:gd name="connsiteX4086" fmla="*/ 1593376 w 2421171"/>
                <a:gd name="connsiteY4086" fmla="*/ 534901 h 5922355"/>
                <a:gd name="connsiteX4087" fmla="*/ 1603885 w 2421171"/>
                <a:gd name="connsiteY4087" fmla="*/ 810962 h 5922355"/>
                <a:gd name="connsiteX4088" fmla="*/ 1597479 w 2421171"/>
                <a:gd name="connsiteY4088" fmla="*/ 814163 h 5922355"/>
                <a:gd name="connsiteX4089" fmla="*/ 1594331 w 2421171"/>
                <a:gd name="connsiteY4089" fmla="*/ 809389 h 5922355"/>
                <a:gd name="connsiteX4090" fmla="*/ 1601356 w 2421171"/>
                <a:gd name="connsiteY4090" fmla="*/ 807423 h 5922355"/>
                <a:gd name="connsiteX4091" fmla="*/ 1603885 w 2421171"/>
                <a:gd name="connsiteY4091" fmla="*/ 810906 h 5922355"/>
                <a:gd name="connsiteX4092" fmla="*/ 1606359 w 2421171"/>
                <a:gd name="connsiteY4092" fmla="*/ 1340337 h 5922355"/>
                <a:gd name="connsiteX4093" fmla="*/ 1600682 w 2421171"/>
                <a:gd name="connsiteY4093" fmla="*/ 1343594 h 5922355"/>
                <a:gd name="connsiteX4094" fmla="*/ 1591016 w 2421171"/>
                <a:gd name="connsiteY4094" fmla="*/ 1336630 h 5922355"/>
                <a:gd name="connsiteX4095" fmla="*/ 1597479 w 2421171"/>
                <a:gd name="connsiteY4095" fmla="*/ 1334720 h 5922355"/>
                <a:gd name="connsiteX4096" fmla="*/ 1606359 w 2421171"/>
                <a:gd name="connsiteY4096" fmla="*/ 1340337 h 5922355"/>
                <a:gd name="connsiteX4097" fmla="*/ 1612147 w 2421171"/>
                <a:gd name="connsiteY4097" fmla="*/ 3485245 h 5922355"/>
                <a:gd name="connsiteX4098" fmla="*/ 1606864 w 2421171"/>
                <a:gd name="connsiteY4098" fmla="*/ 3489289 h 5922355"/>
                <a:gd name="connsiteX4099" fmla="*/ 1604110 w 2421171"/>
                <a:gd name="connsiteY4099" fmla="*/ 3485526 h 5922355"/>
                <a:gd name="connsiteX4100" fmla="*/ 1609450 w 2421171"/>
                <a:gd name="connsiteY4100" fmla="*/ 3481313 h 5922355"/>
                <a:gd name="connsiteX4101" fmla="*/ 1612147 w 2421171"/>
                <a:gd name="connsiteY4101" fmla="*/ 3485245 h 5922355"/>
                <a:gd name="connsiteX4102" fmla="*/ 1621196 w 2421171"/>
                <a:gd name="connsiteY4102" fmla="*/ 767938 h 5922355"/>
                <a:gd name="connsiteX4103" fmla="*/ 1617992 w 2421171"/>
                <a:gd name="connsiteY4103" fmla="*/ 771308 h 5922355"/>
                <a:gd name="connsiteX4104" fmla="*/ 1614339 w 2421171"/>
                <a:gd name="connsiteY4104" fmla="*/ 769061 h 5922355"/>
                <a:gd name="connsiteX4105" fmla="*/ 1615969 w 2421171"/>
                <a:gd name="connsiteY4105" fmla="*/ 764849 h 5922355"/>
                <a:gd name="connsiteX4106" fmla="*/ 1621196 w 2421171"/>
                <a:gd name="connsiteY4106" fmla="*/ 767882 h 5922355"/>
                <a:gd name="connsiteX4107" fmla="*/ 1627659 w 2421171"/>
                <a:gd name="connsiteY4107" fmla="*/ 696774 h 5922355"/>
                <a:gd name="connsiteX4108" fmla="*/ 1622151 w 2421171"/>
                <a:gd name="connsiteY4108" fmla="*/ 701099 h 5922355"/>
                <a:gd name="connsiteX4109" fmla="*/ 1620971 w 2421171"/>
                <a:gd name="connsiteY4109" fmla="*/ 694303 h 5922355"/>
                <a:gd name="connsiteX4110" fmla="*/ 1624624 w 2421171"/>
                <a:gd name="connsiteY4110" fmla="*/ 691214 h 5922355"/>
                <a:gd name="connsiteX4111" fmla="*/ 1627659 w 2421171"/>
                <a:gd name="connsiteY4111" fmla="*/ 696774 h 5922355"/>
                <a:gd name="connsiteX4112" fmla="*/ 1634909 w 2421171"/>
                <a:gd name="connsiteY4112" fmla="*/ 1021701 h 5922355"/>
                <a:gd name="connsiteX4113" fmla="*/ 1621196 w 2421171"/>
                <a:gd name="connsiteY4113" fmla="*/ 1004626 h 5922355"/>
                <a:gd name="connsiteX4114" fmla="*/ 1634909 w 2421171"/>
                <a:gd name="connsiteY4114" fmla="*/ 1021701 h 5922355"/>
                <a:gd name="connsiteX4115" fmla="*/ 1646037 w 2421171"/>
                <a:gd name="connsiteY4115" fmla="*/ 2809162 h 5922355"/>
                <a:gd name="connsiteX4116" fmla="*/ 1643902 w 2421171"/>
                <a:gd name="connsiteY4116" fmla="*/ 2812532 h 5922355"/>
                <a:gd name="connsiteX4117" fmla="*/ 1635639 w 2421171"/>
                <a:gd name="connsiteY4117" fmla="*/ 2808937 h 5922355"/>
                <a:gd name="connsiteX4118" fmla="*/ 1638000 w 2421171"/>
                <a:gd name="connsiteY4118" fmla="*/ 2805623 h 5922355"/>
                <a:gd name="connsiteX4119" fmla="*/ 1646037 w 2421171"/>
                <a:gd name="connsiteY4119" fmla="*/ 2809218 h 5922355"/>
                <a:gd name="connsiteX4120" fmla="*/ 1645587 w 2421171"/>
                <a:gd name="connsiteY4120" fmla="*/ 1117915 h 5922355"/>
                <a:gd name="connsiteX4121" fmla="*/ 1647217 w 2421171"/>
                <a:gd name="connsiteY4121" fmla="*/ 1121341 h 5922355"/>
                <a:gd name="connsiteX4122" fmla="*/ 1643508 w 2421171"/>
                <a:gd name="connsiteY4122" fmla="*/ 1124150 h 5922355"/>
                <a:gd name="connsiteX4123" fmla="*/ 1641878 w 2421171"/>
                <a:gd name="connsiteY4123" fmla="*/ 1120555 h 5922355"/>
                <a:gd name="connsiteX4124" fmla="*/ 1645644 w 2421171"/>
                <a:gd name="connsiteY4124" fmla="*/ 1117915 h 5922355"/>
                <a:gd name="connsiteX4125" fmla="*/ 1649634 w 2421171"/>
                <a:gd name="connsiteY4125" fmla="*/ 514119 h 5922355"/>
                <a:gd name="connsiteX4126" fmla="*/ 1647049 w 2421171"/>
                <a:gd name="connsiteY4126" fmla="*/ 517601 h 5922355"/>
                <a:gd name="connsiteX4127" fmla="*/ 1643283 w 2421171"/>
                <a:gd name="connsiteY4127" fmla="*/ 515186 h 5922355"/>
                <a:gd name="connsiteX4128" fmla="*/ 1646712 w 2421171"/>
                <a:gd name="connsiteY4128" fmla="*/ 510693 h 5922355"/>
                <a:gd name="connsiteX4129" fmla="*/ 1649634 w 2421171"/>
                <a:gd name="connsiteY4129" fmla="*/ 514063 h 5922355"/>
                <a:gd name="connsiteX4130" fmla="*/ 1654411 w 2421171"/>
                <a:gd name="connsiteY4130" fmla="*/ 1164758 h 5922355"/>
                <a:gd name="connsiteX4131" fmla="*/ 1652669 w 2421171"/>
                <a:gd name="connsiteY4131" fmla="*/ 1169027 h 5922355"/>
                <a:gd name="connsiteX4132" fmla="*/ 1642777 w 2421171"/>
                <a:gd name="connsiteY4132" fmla="*/ 1163410 h 5922355"/>
                <a:gd name="connsiteX4133" fmla="*/ 1645025 w 2421171"/>
                <a:gd name="connsiteY4133" fmla="*/ 1157962 h 5922355"/>
                <a:gd name="connsiteX4134" fmla="*/ 1654355 w 2421171"/>
                <a:gd name="connsiteY4134" fmla="*/ 1164758 h 5922355"/>
                <a:gd name="connsiteX4135" fmla="*/ 1655366 w 2421171"/>
                <a:gd name="connsiteY4135" fmla="*/ 2990582 h 5922355"/>
                <a:gd name="connsiteX4136" fmla="*/ 1653343 w 2421171"/>
                <a:gd name="connsiteY4136" fmla="*/ 2989514 h 5922355"/>
                <a:gd name="connsiteX4137" fmla="*/ 1655310 w 2421171"/>
                <a:gd name="connsiteY4137" fmla="*/ 2985976 h 5922355"/>
                <a:gd name="connsiteX4138" fmla="*/ 1657333 w 2421171"/>
                <a:gd name="connsiteY4138" fmla="*/ 2986987 h 5922355"/>
                <a:gd name="connsiteX4139" fmla="*/ 1655366 w 2421171"/>
                <a:gd name="connsiteY4139" fmla="*/ 2990582 h 5922355"/>
                <a:gd name="connsiteX4140" fmla="*/ 1658907 w 2421171"/>
                <a:gd name="connsiteY4140" fmla="*/ 3528213 h 5922355"/>
                <a:gd name="connsiteX4141" fmla="*/ 1657053 w 2421171"/>
                <a:gd name="connsiteY4141" fmla="*/ 3534223 h 5922355"/>
                <a:gd name="connsiteX4142" fmla="*/ 1651376 w 2421171"/>
                <a:gd name="connsiteY4142" fmla="*/ 3531190 h 5922355"/>
                <a:gd name="connsiteX4143" fmla="*/ 1654861 w 2421171"/>
                <a:gd name="connsiteY4143" fmla="*/ 3526079 h 5922355"/>
                <a:gd name="connsiteX4144" fmla="*/ 1658851 w 2421171"/>
                <a:gd name="connsiteY4144" fmla="*/ 3528213 h 5922355"/>
                <a:gd name="connsiteX4145" fmla="*/ 1663291 w 2421171"/>
                <a:gd name="connsiteY4145" fmla="*/ 3177281 h 5922355"/>
                <a:gd name="connsiteX4146" fmla="*/ 1668799 w 2421171"/>
                <a:gd name="connsiteY4146" fmla="*/ 3183853 h 5922355"/>
                <a:gd name="connsiteX4147" fmla="*/ 1665370 w 2421171"/>
                <a:gd name="connsiteY4147" fmla="*/ 3193289 h 5922355"/>
                <a:gd name="connsiteX4148" fmla="*/ 1659638 w 2421171"/>
                <a:gd name="connsiteY4148" fmla="*/ 3186829 h 5922355"/>
                <a:gd name="connsiteX4149" fmla="*/ 1663347 w 2421171"/>
                <a:gd name="connsiteY4149" fmla="*/ 3177281 h 5922355"/>
                <a:gd name="connsiteX4150" fmla="*/ 1666888 w 2421171"/>
                <a:gd name="connsiteY4150" fmla="*/ 648358 h 5922355"/>
                <a:gd name="connsiteX4151" fmla="*/ 1665876 w 2421171"/>
                <a:gd name="connsiteY4151" fmla="*/ 650436 h 5922355"/>
                <a:gd name="connsiteX4152" fmla="*/ 1662392 w 2421171"/>
                <a:gd name="connsiteY4152" fmla="*/ 648414 h 5922355"/>
                <a:gd name="connsiteX4153" fmla="*/ 1663460 w 2421171"/>
                <a:gd name="connsiteY4153" fmla="*/ 646280 h 5922355"/>
                <a:gd name="connsiteX4154" fmla="*/ 1666888 w 2421171"/>
                <a:gd name="connsiteY4154" fmla="*/ 648358 h 5922355"/>
                <a:gd name="connsiteX4155" fmla="*/ 1683748 w 2421171"/>
                <a:gd name="connsiteY4155" fmla="*/ 672791 h 5922355"/>
                <a:gd name="connsiteX4156" fmla="*/ 1672789 w 2421171"/>
                <a:gd name="connsiteY4156" fmla="*/ 681385 h 5922355"/>
                <a:gd name="connsiteX4157" fmla="*/ 1663628 w 2421171"/>
                <a:gd name="connsiteY4157" fmla="*/ 673184 h 5922355"/>
                <a:gd name="connsiteX4158" fmla="*/ 1674644 w 2421171"/>
                <a:gd name="connsiteY4158" fmla="*/ 665040 h 5922355"/>
                <a:gd name="connsiteX4159" fmla="*/ 1683805 w 2421171"/>
                <a:gd name="connsiteY4159" fmla="*/ 672735 h 5922355"/>
                <a:gd name="connsiteX4160" fmla="*/ 1707859 w 2421171"/>
                <a:gd name="connsiteY4160" fmla="*/ 573038 h 5922355"/>
                <a:gd name="connsiteX4161" fmla="*/ 1714659 w 2421171"/>
                <a:gd name="connsiteY4161" fmla="*/ 578430 h 5922355"/>
                <a:gd name="connsiteX4162" fmla="*/ 1688751 w 2421171"/>
                <a:gd name="connsiteY4162" fmla="*/ 581351 h 5922355"/>
                <a:gd name="connsiteX4163" fmla="*/ 1686839 w 2421171"/>
                <a:gd name="connsiteY4163" fmla="*/ 576689 h 5922355"/>
                <a:gd name="connsiteX4164" fmla="*/ 1707859 w 2421171"/>
                <a:gd name="connsiteY4164" fmla="*/ 572982 h 5922355"/>
                <a:gd name="connsiteX4165" fmla="*/ 1723314 w 2421171"/>
                <a:gd name="connsiteY4165" fmla="*/ 414198 h 5922355"/>
                <a:gd name="connsiteX4166" fmla="*/ 1711568 w 2421171"/>
                <a:gd name="connsiteY4166" fmla="*/ 431666 h 5922355"/>
                <a:gd name="connsiteX4167" fmla="*/ 1702351 w 2421171"/>
                <a:gd name="connsiteY4167" fmla="*/ 421275 h 5922355"/>
                <a:gd name="connsiteX4168" fmla="*/ 1717582 w 2421171"/>
                <a:gd name="connsiteY4168" fmla="*/ 407233 h 5922355"/>
                <a:gd name="connsiteX4169" fmla="*/ 1723314 w 2421171"/>
                <a:gd name="connsiteY4169" fmla="*/ 414198 h 5922355"/>
                <a:gd name="connsiteX4170" fmla="*/ 1726743 w 2421171"/>
                <a:gd name="connsiteY4170" fmla="*/ 802256 h 5922355"/>
                <a:gd name="connsiteX4171" fmla="*/ 1717245 w 2421171"/>
                <a:gd name="connsiteY4171" fmla="*/ 796134 h 5922355"/>
                <a:gd name="connsiteX4172" fmla="*/ 1708027 w 2421171"/>
                <a:gd name="connsiteY4172" fmla="*/ 753840 h 5922355"/>
                <a:gd name="connsiteX4173" fmla="*/ 1717301 w 2421171"/>
                <a:gd name="connsiteY4173" fmla="*/ 768556 h 5922355"/>
                <a:gd name="connsiteX4174" fmla="*/ 1730902 w 2421171"/>
                <a:gd name="connsiteY4174" fmla="*/ 790742 h 5922355"/>
                <a:gd name="connsiteX4175" fmla="*/ 1726799 w 2421171"/>
                <a:gd name="connsiteY4175" fmla="*/ 802256 h 5922355"/>
                <a:gd name="connsiteX4176" fmla="*/ 1726069 w 2421171"/>
                <a:gd name="connsiteY4176" fmla="*/ 1996817 h 5922355"/>
                <a:gd name="connsiteX4177" fmla="*/ 1715671 w 2421171"/>
                <a:gd name="connsiteY4177" fmla="*/ 1987381 h 5922355"/>
                <a:gd name="connsiteX4178" fmla="*/ 1724438 w 2421171"/>
                <a:gd name="connsiteY4178" fmla="*/ 1979967 h 5922355"/>
                <a:gd name="connsiteX4179" fmla="*/ 1733543 w 2421171"/>
                <a:gd name="connsiteY4179" fmla="*/ 1987943 h 5922355"/>
                <a:gd name="connsiteX4180" fmla="*/ 1726124 w 2421171"/>
                <a:gd name="connsiteY4180" fmla="*/ 1996817 h 5922355"/>
                <a:gd name="connsiteX4181" fmla="*/ 1736353 w 2421171"/>
                <a:gd name="connsiteY4181" fmla="*/ 2852579 h 5922355"/>
                <a:gd name="connsiteX4182" fmla="*/ 1733712 w 2421171"/>
                <a:gd name="connsiteY4182" fmla="*/ 2855387 h 5922355"/>
                <a:gd name="connsiteX4183" fmla="*/ 1730958 w 2421171"/>
                <a:gd name="connsiteY4183" fmla="*/ 2849434 h 5922355"/>
                <a:gd name="connsiteX4184" fmla="*/ 1734611 w 2421171"/>
                <a:gd name="connsiteY4184" fmla="*/ 2848254 h 5922355"/>
                <a:gd name="connsiteX4185" fmla="*/ 1736353 w 2421171"/>
                <a:gd name="connsiteY4185" fmla="*/ 2852579 h 5922355"/>
                <a:gd name="connsiteX4186" fmla="*/ 1742592 w 2421171"/>
                <a:gd name="connsiteY4186" fmla="*/ 3711991 h 5922355"/>
                <a:gd name="connsiteX4187" fmla="*/ 1742142 w 2421171"/>
                <a:gd name="connsiteY4187" fmla="*/ 3716316 h 5922355"/>
                <a:gd name="connsiteX4188" fmla="*/ 1737815 w 2421171"/>
                <a:gd name="connsiteY4188" fmla="*/ 3716148 h 5922355"/>
                <a:gd name="connsiteX4189" fmla="*/ 1736690 w 2421171"/>
                <a:gd name="connsiteY4189" fmla="*/ 3711823 h 5922355"/>
                <a:gd name="connsiteX4190" fmla="*/ 1742592 w 2421171"/>
                <a:gd name="connsiteY4190" fmla="*/ 3711935 h 5922355"/>
                <a:gd name="connsiteX4191" fmla="*/ 1742760 w 2421171"/>
                <a:gd name="connsiteY4191" fmla="*/ 2070509 h 5922355"/>
                <a:gd name="connsiteX4192" fmla="*/ 1740793 w 2421171"/>
                <a:gd name="connsiteY4192" fmla="*/ 2066802 h 5922355"/>
                <a:gd name="connsiteX4193" fmla="*/ 1742086 w 2421171"/>
                <a:gd name="connsiteY4193" fmla="*/ 2065060 h 5922355"/>
                <a:gd name="connsiteX4194" fmla="*/ 1745570 w 2421171"/>
                <a:gd name="connsiteY4194" fmla="*/ 2067419 h 5922355"/>
                <a:gd name="connsiteX4195" fmla="*/ 1742760 w 2421171"/>
                <a:gd name="connsiteY4195" fmla="*/ 2070565 h 5922355"/>
                <a:gd name="connsiteX4196" fmla="*/ 1747875 w 2421171"/>
                <a:gd name="connsiteY4196" fmla="*/ 386957 h 5922355"/>
                <a:gd name="connsiteX4197" fmla="*/ 1745570 w 2421171"/>
                <a:gd name="connsiteY4197" fmla="*/ 386957 h 5922355"/>
                <a:gd name="connsiteX4198" fmla="*/ 1745120 w 2421171"/>
                <a:gd name="connsiteY4198" fmla="*/ 382969 h 5922355"/>
                <a:gd name="connsiteX4199" fmla="*/ 1747425 w 2421171"/>
                <a:gd name="connsiteY4199" fmla="*/ 382969 h 5922355"/>
                <a:gd name="connsiteX4200" fmla="*/ 1747875 w 2421171"/>
                <a:gd name="connsiteY4200" fmla="*/ 386900 h 5922355"/>
                <a:gd name="connsiteX4201" fmla="*/ 1753439 w 2421171"/>
                <a:gd name="connsiteY4201" fmla="*/ 2027372 h 5922355"/>
                <a:gd name="connsiteX4202" fmla="*/ 1748493 w 2421171"/>
                <a:gd name="connsiteY4202" fmla="*/ 2034112 h 5922355"/>
                <a:gd name="connsiteX4203" fmla="*/ 1740287 w 2421171"/>
                <a:gd name="connsiteY4203" fmla="*/ 2025519 h 5922355"/>
                <a:gd name="connsiteX4204" fmla="*/ 1745120 w 2421171"/>
                <a:gd name="connsiteY4204" fmla="*/ 2020239 h 5922355"/>
                <a:gd name="connsiteX4205" fmla="*/ 1753439 w 2421171"/>
                <a:gd name="connsiteY4205" fmla="*/ 2027316 h 5922355"/>
                <a:gd name="connsiteX4206" fmla="*/ 1753832 w 2421171"/>
                <a:gd name="connsiteY4206" fmla="*/ 1277542 h 5922355"/>
                <a:gd name="connsiteX4207" fmla="*/ 1751640 w 2421171"/>
                <a:gd name="connsiteY4207" fmla="*/ 1276980 h 5922355"/>
                <a:gd name="connsiteX4208" fmla="*/ 1751921 w 2421171"/>
                <a:gd name="connsiteY4208" fmla="*/ 1272711 h 5922355"/>
                <a:gd name="connsiteX4209" fmla="*/ 1754169 w 2421171"/>
                <a:gd name="connsiteY4209" fmla="*/ 1273329 h 5922355"/>
                <a:gd name="connsiteX4210" fmla="*/ 1753832 w 2421171"/>
                <a:gd name="connsiteY4210" fmla="*/ 1277542 h 5922355"/>
                <a:gd name="connsiteX4211" fmla="*/ 1758047 w 2421171"/>
                <a:gd name="connsiteY4211" fmla="*/ 1609770 h 5922355"/>
                <a:gd name="connsiteX4212" fmla="*/ 1754788 w 2421171"/>
                <a:gd name="connsiteY4212" fmla="*/ 1613140 h 5922355"/>
                <a:gd name="connsiteX4213" fmla="*/ 1752146 w 2421171"/>
                <a:gd name="connsiteY4213" fmla="*/ 1610388 h 5922355"/>
                <a:gd name="connsiteX4214" fmla="*/ 1755237 w 2421171"/>
                <a:gd name="connsiteY4214" fmla="*/ 1606906 h 5922355"/>
                <a:gd name="connsiteX4215" fmla="*/ 1758047 w 2421171"/>
                <a:gd name="connsiteY4215" fmla="*/ 1609770 h 5922355"/>
                <a:gd name="connsiteX4216" fmla="*/ 1763892 w 2421171"/>
                <a:gd name="connsiteY4216" fmla="*/ 1939021 h 5922355"/>
                <a:gd name="connsiteX4217" fmla="*/ 1763611 w 2421171"/>
                <a:gd name="connsiteY4217" fmla="*/ 1948514 h 5922355"/>
                <a:gd name="connsiteX4218" fmla="*/ 1758328 w 2421171"/>
                <a:gd name="connsiteY4218" fmla="*/ 1944807 h 5922355"/>
                <a:gd name="connsiteX4219" fmla="*/ 1758665 w 2421171"/>
                <a:gd name="connsiteY4219" fmla="*/ 1935427 h 5922355"/>
                <a:gd name="connsiteX4220" fmla="*/ 1763949 w 2421171"/>
                <a:gd name="connsiteY4220" fmla="*/ 1938965 h 5922355"/>
                <a:gd name="connsiteX4221" fmla="*/ 1766534 w 2421171"/>
                <a:gd name="connsiteY4221" fmla="*/ 1317252 h 5922355"/>
                <a:gd name="connsiteX4222" fmla="*/ 1764005 w 2421171"/>
                <a:gd name="connsiteY4222" fmla="*/ 1320510 h 5922355"/>
                <a:gd name="connsiteX4223" fmla="*/ 1761757 w 2421171"/>
                <a:gd name="connsiteY4223" fmla="*/ 1317084 h 5922355"/>
                <a:gd name="connsiteX4224" fmla="*/ 1762993 w 2421171"/>
                <a:gd name="connsiteY4224" fmla="*/ 1315286 h 5922355"/>
                <a:gd name="connsiteX4225" fmla="*/ 1766477 w 2421171"/>
                <a:gd name="connsiteY4225" fmla="*/ 1317308 h 5922355"/>
                <a:gd name="connsiteX4226" fmla="*/ 1770917 w 2421171"/>
                <a:gd name="connsiteY4226" fmla="*/ 1806018 h 5922355"/>
                <a:gd name="connsiteX4227" fmla="*/ 1768275 w 2421171"/>
                <a:gd name="connsiteY4227" fmla="*/ 1808826 h 5922355"/>
                <a:gd name="connsiteX4228" fmla="*/ 1764791 w 2421171"/>
                <a:gd name="connsiteY4228" fmla="*/ 1805288 h 5922355"/>
                <a:gd name="connsiteX4229" fmla="*/ 1767601 w 2421171"/>
                <a:gd name="connsiteY4229" fmla="*/ 1802592 h 5922355"/>
                <a:gd name="connsiteX4230" fmla="*/ 1770917 w 2421171"/>
                <a:gd name="connsiteY4230" fmla="*/ 1806018 h 5922355"/>
                <a:gd name="connsiteX4231" fmla="*/ 1775245 w 2421171"/>
                <a:gd name="connsiteY4231" fmla="*/ 1123869 h 5922355"/>
                <a:gd name="connsiteX4232" fmla="*/ 1774346 w 2421171"/>
                <a:gd name="connsiteY4232" fmla="*/ 1126115 h 5922355"/>
                <a:gd name="connsiteX4233" fmla="*/ 1770524 w 2421171"/>
                <a:gd name="connsiteY4233" fmla="*/ 1124206 h 5922355"/>
                <a:gd name="connsiteX4234" fmla="*/ 1771367 w 2421171"/>
                <a:gd name="connsiteY4234" fmla="*/ 1122071 h 5922355"/>
                <a:gd name="connsiteX4235" fmla="*/ 1775245 w 2421171"/>
                <a:gd name="connsiteY4235" fmla="*/ 1123869 h 5922355"/>
                <a:gd name="connsiteX4236" fmla="*/ 1785136 w 2421171"/>
                <a:gd name="connsiteY4236" fmla="*/ 1057535 h 5922355"/>
                <a:gd name="connsiteX4237" fmla="*/ 1789689 w 2421171"/>
                <a:gd name="connsiteY4237" fmla="*/ 1063152 h 5922355"/>
                <a:gd name="connsiteX4238" fmla="*/ 1785080 w 2421171"/>
                <a:gd name="connsiteY4238" fmla="*/ 1067533 h 5922355"/>
                <a:gd name="connsiteX4239" fmla="*/ 1779291 w 2421171"/>
                <a:gd name="connsiteY4239" fmla="*/ 1060456 h 5922355"/>
                <a:gd name="connsiteX4240" fmla="*/ 1785136 w 2421171"/>
                <a:gd name="connsiteY4240" fmla="*/ 1057535 h 5922355"/>
                <a:gd name="connsiteX4241" fmla="*/ 1786317 w 2421171"/>
                <a:gd name="connsiteY4241" fmla="*/ 857918 h 5922355"/>
                <a:gd name="connsiteX4242" fmla="*/ 1787160 w 2421171"/>
                <a:gd name="connsiteY4242" fmla="*/ 855783 h 5922355"/>
                <a:gd name="connsiteX4243" fmla="*/ 1791037 w 2421171"/>
                <a:gd name="connsiteY4243" fmla="*/ 857581 h 5922355"/>
                <a:gd name="connsiteX4244" fmla="*/ 1790138 w 2421171"/>
                <a:gd name="connsiteY4244" fmla="*/ 859827 h 5922355"/>
                <a:gd name="connsiteX4245" fmla="*/ 1786317 w 2421171"/>
                <a:gd name="connsiteY4245" fmla="*/ 857918 h 5922355"/>
                <a:gd name="connsiteX4246" fmla="*/ 1792386 w 2421171"/>
                <a:gd name="connsiteY4246" fmla="*/ 316692 h 5922355"/>
                <a:gd name="connsiteX4247" fmla="*/ 1787778 w 2421171"/>
                <a:gd name="connsiteY4247" fmla="*/ 323376 h 5922355"/>
                <a:gd name="connsiteX4248" fmla="*/ 1781652 w 2421171"/>
                <a:gd name="connsiteY4248" fmla="*/ 317590 h 5922355"/>
                <a:gd name="connsiteX4249" fmla="*/ 1787440 w 2421171"/>
                <a:gd name="connsiteY4249" fmla="*/ 313546 h 5922355"/>
                <a:gd name="connsiteX4250" fmla="*/ 1792386 w 2421171"/>
                <a:gd name="connsiteY4250" fmla="*/ 316748 h 5922355"/>
                <a:gd name="connsiteX4251" fmla="*/ 1793117 w 2421171"/>
                <a:gd name="connsiteY4251" fmla="*/ 1789112 h 5922355"/>
                <a:gd name="connsiteX4252" fmla="*/ 1790419 w 2421171"/>
                <a:gd name="connsiteY4252" fmla="*/ 1792032 h 5922355"/>
                <a:gd name="connsiteX4253" fmla="*/ 1788845 w 2421171"/>
                <a:gd name="connsiteY4253" fmla="*/ 1790179 h 5922355"/>
                <a:gd name="connsiteX4254" fmla="*/ 1791599 w 2421171"/>
                <a:gd name="connsiteY4254" fmla="*/ 1787258 h 5922355"/>
                <a:gd name="connsiteX4255" fmla="*/ 1793117 w 2421171"/>
                <a:gd name="connsiteY4255" fmla="*/ 1789112 h 5922355"/>
                <a:gd name="connsiteX4256" fmla="*/ 1800536 w 2421171"/>
                <a:gd name="connsiteY4256" fmla="*/ 1196830 h 5922355"/>
                <a:gd name="connsiteX4257" fmla="*/ 1795702 w 2421171"/>
                <a:gd name="connsiteY4257" fmla="*/ 1201155 h 5922355"/>
                <a:gd name="connsiteX4258" fmla="*/ 1793173 w 2421171"/>
                <a:gd name="connsiteY4258" fmla="*/ 1197448 h 5922355"/>
                <a:gd name="connsiteX4259" fmla="*/ 1798006 w 2421171"/>
                <a:gd name="connsiteY4259" fmla="*/ 1193347 h 5922355"/>
                <a:gd name="connsiteX4260" fmla="*/ 1800536 w 2421171"/>
                <a:gd name="connsiteY4260" fmla="*/ 1196830 h 5922355"/>
                <a:gd name="connsiteX4261" fmla="*/ 1803683 w 2421171"/>
                <a:gd name="connsiteY4261" fmla="*/ 4029785 h 5922355"/>
                <a:gd name="connsiteX4262" fmla="*/ 1800873 w 2421171"/>
                <a:gd name="connsiteY4262" fmla="*/ 4032762 h 5922355"/>
                <a:gd name="connsiteX4263" fmla="*/ 1799243 w 2421171"/>
                <a:gd name="connsiteY4263" fmla="*/ 4030740 h 5922355"/>
                <a:gd name="connsiteX4264" fmla="*/ 1802334 w 2421171"/>
                <a:gd name="connsiteY4264" fmla="*/ 4027875 h 5922355"/>
                <a:gd name="connsiteX4265" fmla="*/ 1803683 w 2421171"/>
                <a:gd name="connsiteY4265" fmla="*/ 4029785 h 5922355"/>
                <a:gd name="connsiteX4266" fmla="*/ 1803852 w 2421171"/>
                <a:gd name="connsiteY4266" fmla="*/ 4590108 h 5922355"/>
                <a:gd name="connsiteX4267" fmla="*/ 1816328 w 2421171"/>
                <a:gd name="connsiteY4267" fmla="*/ 4574886 h 5922355"/>
                <a:gd name="connsiteX4268" fmla="*/ 1822567 w 2421171"/>
                <a:gd name="connsiteY4268" fmla="*/ 4583031 h 5922355"/>
                <a:gd name="connsiteX4269" fmla="*/ 1808347 w 2421171"/>
                <a:gd name="connsiteY4269" fmla="*/ 4598364 h 5922355"/>
                <a:gd name="connsiteX4270" fmla="*/ 1803852 w 2421171"/>
                <a:gd name="connsiteY4270" fmla="*/ 4590108 h 5922355"/>
                <a:gd name="connsiteX4271" fmla="*/ 1804751 w 2421171"/>
                <a:gd name="connsiteY4271" fmla="*/ 4557475 h 5922355"/>
                <a:gd name="connsiteX4272" fmla="*/ 1808347 w 2421171"/>
                <a:gd name="connsiteY4272" fmla="*/ 4554891 h 5922355"/>
                <a:gd name="connsiteX4273" fmla="*/ 1815766 w 2421171"/>
                <a:gd name="connsiteY4273" fmla="*/ 4559665 h 5922355"/>
                <a:gd name="connsiteX4274" fmla="*/ 1812057 w 2421171"/>
                <a:gd name="connsiteY4274" fmla="*/ 4562698 h 5922355"/>
                <a:gd name="connsiteX4275" fmla="*/ 1804695 w 2421171"/>
                <a:gd name="connsiteY4275" fmla="*/ 4557531 h 5922355"/>
                <a:gd name="connsiteX4276" fmla="*/ 1810933 w 2421171"/>
                <a:gd name="connsiteY4276" fmla="*/ 576184 h 5922355"/>
                <a:gd name="connsiteX4277" fmla="*/ 1808236 w 2421171"/>
                <a:gd name="connsiteY4277" fmla="*/ 581351 h 5922355"/>
                <a:gd name="connsiteX4278" fmla="*/ 1804751 w 2421171"/>
                <a:gd name="connsiteY4278" fmla="*/ 578430 h 5922355"/>
                <a:gd name="connsiteX4279" fmla="*/ 1806830 w 2421171"/>
                <a:gd name="connsiteY4279" fmla="*/ 574667 h 5922355"/>
                <a:gd name="connsiteX4280" fmla="*/ 1810933 w 2421171"/>
                <a:gd name="connsiteY4280" fmla="*/ 576184 h 5922355"/>
                <a:gd name="connsiteX4281" fmla="*/ 1838022 w 2421171"/>
                <a:gd name="connsiteY4281" fmla="*/ 549223 h 5922355"/>
                <a:gd name="connsiteX4282" fmla="*/ 1837685 w 2421171"/>
                <a:gd name="connsiteY4282" fmla="*/ 553717 h 5922355"/>
                <a:gd name="connsiteX4283" fmla="*/ 1813293 w 2421171"/>
                <a:gd name="connsiteY4283" fmla="*/ 561805 h 5922355"/>
                <a:gd name="connsiteX4284" fmla="*/ 1811046 w 2421171"/>
                <a:gd name="connsiteY4284" fmla="*/ 554952 h 5922355"/>
                <a:gd name="connsiteX4285" fmla="*/ 1832178 w 2421171"/>
                <a:gd name="connsiteY4285" fmla="*/ 547089 h 5922355"/>
                <a:gd name="connsiteX4286" fmla="*/ 1838078 w 2421171"/>
                <a:gd name="connsiteY4286" fmla="*/ 549223 h 5922355"/>
                <a:gd name="connsiteX4287" fmla="*/ 1846003 w 2421171"/>
                <a:gd name="connsiteY4287" fmla="*/ 1300514 h 5922355"/>
                <a:gd name="connsiteX4288" fmla="*/ 1843249 w 2421171"/>
                <a:gd name="connsiteY4288" fmla="*/ 1303716 h 5922355"/>
                <a:gd name="connsiteX4289" fmla="*/ 1839427 w 2421171"/>
                <a:gd name="connsiteY4289" fmla="*/ 1298548 h 5922355"/>
                <a:gd name="connsiteX4290" fmla="*/ 1842293 w 2421171"/>
                <a:gd name="connsiteY4290" fmla="*/ 1295347 h 5922355"/>
                <a:gd name="connsiteX4291" fmla="*/ 1846059 w 2421171"/>
                <a:gd name="connsiteY4291" fmla="*/ 1300514 h 5922355"/>
                <a:gd name="connsiteX4292" fmla="*/ 1856906 w 2421171"/>
                <a:gd name="connsiteY4292" fmla="*/ 661951 h 5922355"/>
                <a:gd name="connsiteX4293" fmla="*/ 1853646 w 2421171"/>
                <a:gd name="connsiteY4293" fmla="*/ 658749 h 5922355"/>
                <a:gd name="connsiteX4294" fmla="*/ 1855838 w 2421171"/>
                <a:gd name="connsiteY4294" fmla="*/ 654986 h 5922355"/>
                <a:gd name="connsiteX4295" fmla="*/ 1859828 w 2421171"/>
                <a:gd name="connsiteY4295" fmla="*/ 656671 h 5922355"/>
                <a:gd name="connsiteX4296" fmla="*/ 1856906 w 2421171"/>
                <a:gd name="connsiteY4296" fmla="*/ 661895 h 5922355"/>
                <a:gd name="connsiteX4297" fmla="*/ 1861121 w 2421171"/>
                <a:gd name="connsiteY4297" fmla="*/ 888809 h 5922355"/>
                <a:gd name="connsiteX4298" fmla="*/ 1854995 w 2421171"/>
                <a:gd name="connsiteY4298" fmla="*/ 895718 h 5922355"/>
                <a:gd name="connsiteX4299" fmla="*/ 1851173 w 2421171"/>
                <a:gd name="connsiteY4299" fmla="*/ 890607 h 5922355"/>
                <a:gd name="connsiteX4300" fmla="*/ 1855838 w 2421171"/>
                <a:gd name="connsiteY4300" fmla="*/ 885159 h 5922355"/>
                <a:gd name="connsiteX4301" fmla="*/ 1861177 w 2421171"/>
                <a:gd name="connsiteY4301" fmla="*/ 888809 h 5922355"/>
                <a:gd name="connsiteX4302" fmla="*/ 1867584 w 2421171"/>
                <a:gd name="connsiteY4302" fmla="*/ 1210535 h 5922355"/>
                <a:gd name="connsiteX4303" fmla="*/ 1908836 w 2421171"/>
                <a:gd name="connsiteY4303" fmla="*/ 1234518 h 5922355"/>
                <a:gd name="connsiteX4304" fmla="*/ 1863425 w 2421171"/>
                <a:gd name="connsiteY4304" fmla="*/ 1222161 h 5922355"/>
                <a:gd name="connsiteX4305" fmla="*/ 1854939 w 2421171"/>
                <a:gd name="connsiteY4305" fmla="*/ 1214185 h 5922355"/>
                <a:gd name="connsiteX4306" fmla="*/ 1867584 w 2421171"/>
                <a:gd name="connsiteY4306" fmla="*/ 1210535 h 5922355"/>
                <a:gd name="connsiteX4307" fmla="*/ 1871574 w 2421171"/>
                <a:gd name="connsiteY4307" fmla="*/ 592809 h 5922355"/>
                <a:gd name="connsiteX4308" fmla="*/ 1876970 w 2421171"/>
                <a:gd name="connsiteY4308" fmla="*/ 597752 h 5922355"/>
                <a:gd name="connsiteX4309" fmla="*/ 1874384 w 2421171"/>
                <a:gd name="connsiteY4309" fmla="*/ 602189 h 5922355"/>
                <a:gd name="connsiteX4310" fmla="*/ 1868989 w 2421171"/>
                <a:gd name="connsiteY4310" fmla="*/ 597920 h 5922355"/>
                <a:gd name="connsiteX4311" fmla="*/ 1871631 w 2421171"/>
                <a:gd name="connsiteY4311" fmla="*/ 592809 h 5922355"/>
                <a:gd name="connsiteX4312" fmla="*/ 1877363 w 2421171"/>
                <a:gd name="connsiteY4312" fmla="*/ 408862 h 5922355"/>
                <a:gd name="connsiteX4313" fmla="*/ 1875115 w 2421171"/>
                <a:gd name="connsiteY4313" fmla="*/ 408806 h 5922355"/>
                <a:gd name="connsiteX4314" fmla="*/ 1875509 w 2421171"/>
                <a:gd name="connsiteY4314" fmla="*/ 404705 h 5922355"/>
                <a:gd name="connsiteX4315" fmla="*/ 1877869 w 2421171"/>
                <a:gd name="connsiteY4315" fmla="*/ 404649 h 5922355"/>
                <a:gd name="connsiteX4316" fmla="*/ 1877363 w 2421171"/>
                <a:gd name="connsiteY4316" fmla="*/ 408862 h 5922355"/>
                <a:gd name="connsiteX4317" fmla="*/ 1887311 w 2421171"/>
                <a:gd name="connsiteY4317" fmla="*/ 690259 h 5922355"/>
                <a:gd name="connsiteX4318" fmla="*/ 1882927 w 2421171"/>
                <a:gd name="connsiteY4318" fmla="*/ 692112 h 5922355"/>
                <a:gd name="connsiteX4319" fmla="*/ 1881916 w 2421171"/>
                <a:gd name="connsiteY4319" fmla="*/ 688405 h 5922355"/>
                <a:gd name="connsiteX4320" fmla="*/ 1886299 w 2421171"/>
                <a:gd name="connsiteY4320" fmla="*/ 686776 h 5922355"/>
                <a:gd name="connsiteX4321" fmla="*/ 1887311 w 2421171"/>
                <a:gd name="connsiteY4321" fmla="*/ 690315 h 5922355"/>
                <a:gd name="connsiteX4322" fmla="*/ 1899620 w 2421171"/>
                <a:gd name="connsiteY4322" fmla="*/ 1066354 h 5922355"/>
                <a:gd name="connsiteX4323" fmla="*/ 1890683 w 2421171"/>
                <a:gd name="connsiteY4323" fmla="*/ 1073936 h 5922355"/>
                <a:gd name="connsiteX4324" fmla="*/ 1873710 w 2421171"/>
                <a:gd name="connsiteY4324" fmla="*/ 1061242 h 5922355"/>
                <a:gd name="connsiteX4325" fmla="*/ 1883995 w 2421171"/>
                <a:gd name="connsiteY4325" fmla="*/ 1047538 h 5922355"/>
                <a:gd name="connsiteX4326" fmla="*/ 1899620 w 2421171"/>
                <a:gd name="connsiteY4326" fmla="*/ 1066410 h 5922355"/>
                <a:gd name="connsiteX4327" fmla="*/ 1903553 w 2421171"/>
                <a:gd name="connsiteY4327" fmla="*/ 850728 h 5922355"/>
                <a:gd name="connsiteX4328" fmla="*/ 1900968 w 2421171"/>
                <a:gd name="connsiteY4328" fmla="*/ 854435 h 5922355"/>
                <a:gd name="connsiteX4329" fmla="*/ 1896641 w 2421171"/>
                <a:gd name="connsiteY4329" fmla="*/ 853930 h 5922355"/>
                <a:gd name="connsiteX4330" fmla="*/ 1899451 w 2421171"/>
                <a:gd name="connsiteY4330" fmla="*/ 849099 h 5922355"/>
                <a:gd name="connsiteX4331" fmla="*/ 1903610 w 2421171"/>
                <a:gd name="connsiteY4331" fmla="*/ 850728 h 5922355"/>
                <a:gd name="connsiteX4332" fmla="*/ 1910354 w 2421171"/>
                <a:gd name="connsiteY4332" fmla="*/ 570904 h 5922355"/>
                <a:gd name="connsiteX4333" fmla="*/ 1909455 w 2421171"/>
                <a:gd name="connsiteY4333" fmla="*/ 573094 h 5922355"/>
                <a:gd name="connsiteX4334" fmla="*/ 1905745 w 2421171"/>
                <a:gd name="connsiteY4334" fmla="*/ 571129 h 5922355"/>
                <a:gd name="connsiteX4335" fmla="*/ 1906589 w 2421171"/>
                <a:gd name="connsiteY4335" fmla="*/ 569050 h 5922355"/>
                <a:gd name="connsiteX4336" fmla="*/ 1910354 w 2421171"/>
                <a:gd name="connsiteY4336" fmla="*/ 570904 h 5922355"/>
                <a:gd name="connsiteX4337" fmla="*/ 1926484 w 2421171"/>
                <a:gd name="connsiteY4337" fmla="*/ 422061 h 5922355"/>
                <a:gd name="connsiteX4338" fmla="*/ 1921819 w 2421171"/>
                <a:gd name="connsiteY4338" fmla="*/ 426835 h 5922355"/>
                <a:gd name="connsiteX4339" fmla="*/ 1916873 w 2421171"/>
                <a:gd name="connsiteY4339" fmla="*/ 422847 h 5922355"/>
                <a:gd name="connsiteX4340" fmla="*/ 1921425 w 2421171"/>
                <a:gd name="connsiteY4340" fmla="*/ 418017 h 5922355"/>
                <a:gd name="connsiteX4341" fmla="*/ 1926484 w 2421171"/>
                <a:gd name="connsiteY4341" fmla="*/ 422061 h 5922355"/>
                <a:gd name="connsiteX4342" fmla="*/ 1927832 w 2421171"/>
                <a:gd name="connsiteY4342" fmla="*/ 2157343 h 5922355"/>
                <a:gd name="connsiteX4343" fmla="*/ 1926034 w 2421171"/>
                <a:gd name="connsiteY4343" fmla="*/ 2158747 h 5922355"/>
                <a:gd name="connsiteX4344" fmla="*/ 1923112 w 2421171"/>
                <a:gd name="connsiteY4344" fmla="*/ 2155770 h 5922355"/>
                <a:gd name="connsiteX4345" fmla="*/ 1924910 w 2421171"/>
                <a:gd name="connsiteY4345" fmla="*/ 2154254 h 5922355"/>
                <a:gd name="connsiteX4346" fmla="*/ 1927832 w 2421171"/>
                <a:gd name="connsiteY4346" fmla="*/ 2157287 h 5922355"/>
                <a:gd name="connsiteX4347" fmla="*/ 1939410 w 2421171"/>
                <a:gd name="connsiteY4347" fmla="*/ 410210 h 5922355"/>
                <a:gd name="connsiteX4348" fmla="*/ 1932104 w 2421171"/>
                <a:gd name="connsiteY4348" fmla="*/ 382688 h 5922355"/>
                <a:gd name="connsiteX4349" fmla="*/ 1939410 w 2421171"/>
                <a:gd name="connsiteY4349" fmla="*/ 410210 h 5922355"/>
                <a:gd name="connsiteX4350" fmla="*/ 1948515 w 2421171"/>
                <a:gd name="connsiteY4350" fmla="*/ 2663802 h 5922355"/>
                <a:gd name="connsiteX4351" fmla="*/ 1951437 w 2421171"/>
                <a:gd name="connsiteY4351" fmla="*/ 2669587 h 5922355"/>
                <a:gd name="connsiteX4352" fmla="*/ 1948066 w 2421171"/>
                <a:gd name="connsiteY4352" fmla="*/ 2672676 h 5922355"/>
                <a:gd name="connsiteX4353" fmla="*/ 1945087 w 2421171"/>
                <a:gd name="connsiteY4353" fmla="*/ 2666666 h 5922355"/>
                <a:gd name="connsiteX4354" fmla="*/ 1948459 w 2421171"/>
                <a:gd name="connsiteY4354" fmla="*/ 2663802 h 5922355"/>
                <a:gd name="connsiteX4355" fmla="*/ 1956664 w 2421171"/>
                <a:gd name="connsiteY4355" fmla="*/ 1373419 h 5922355"/>
                <a:gd name="connsiteX4356" fmla="*/ 1951831 w 2421171"/>
                <a:gd name="connsiteY4356" fmla="*/ 1378193 h 5922355"/>
                <a:gd name="connsiteX4357" fmla="*/ 1948121 w 2421171"/>
                <a:gd name="connsiteY4357" fmla="*/ 1371902 h 5922355"/>
                <a:gd name="connsiteX4358" fmla="*/ 1952786 w 2421171"/>
                <a:gd name="connsiteY4358" fmla="*/ 1367241 h 5922355"/>
                <a:gd name="connsiteX4359" fmla="*/ 1956664 w 2421171"/>
                <a:gd name="connsiteY4359" fmla="*/ 1373363 h 5922355"/>
                <a:gd name="connsiteX4360" fmla="*/ 1957114 w 2421171"/>
                <a:gd name="connsiteY4360" fmla="*/ 2274788 h 5922355"/>
                <a:gd name="connsiteX4361" fmla="*/ 1962284 w 2421171"/>
                <a:gd name="connsiteY4361" fmla="*/ 2282202 h 5922355"/>
                <a:gd name="connsiteX4362" fmla="*/ 1958856 w 2421171"/>
                <a:gd name="connsiteY4362" fmla="*/ 2285067 h 5922355"/>
                <a:gd name="connsiteX4363" fmla="*/ 1953573 w 2421171"/>
                <a:gd name="connsiteY4363" fmla="*/ 2277428 h 5922355"/>
                <a:gd name="connsiteX4364" fmla="*/ 1957114 w 2421171"/>
                <a:gd name="connsiteY4364" fmla="*/ 2274788 h 5922355"/>
                <a:gd name="connsiteX4365" fmla="*/ 1965319 w 2421171"/>
                <a:gd name="connsiteY4365" fmla="*/ 1052537 h 5922355"/>
                <a:gd name="connsiteX4366" fmla="*/ 1962397 w 2421171"/>
                <a:gd name="connsiteY4366" fmla="*/ 1054615 h 5922355"/>
                <a:gd name="connsiteX4367" fmla="*/ 1959699 w 2421171"/>
                <a:gd name="connsiteY4367" fmla="*/ 1048549 h 5922355"/>
                <a:gd name="connsiteX4368" fmla="*/ 1963633 w 2421171"/>
                <a:gd name="connsiteY4368" fmla="*/ 1048380 h 5922355"/>
                <a:gd name="connsiteX4369" fmla="*/ 1965319 w 2421171"/>
                <a:gd name="connsiteY4369" fmla="*/ 1052537 h 5922355"/>
                <a:gd name="connsiteX4370" fmla="*/ 1968522 w 2421171"/>
                <a:gd name="connsiteY4370" fmla="*/ 1162568 h 5922355"/>
                <a:gd name="connsiteX4371" fmla="*/ 1971614 w 2421171"/>
                <a:gd name="connsiteY4371" fmla="*/ 1165376 h 5922355"/>
                <a:gd name="connsiteX4372" fmla="*/ 1967848 w 2421171"/>
                <a:gd name="connsiteY4372" fmla="*/ 1170544 h 5922355"/>
                <a:gd name="connsiteX4373" fmla="*/ 1964701 w 2421171"/>
                <a:gd name="connsiteY4373" fmla="*/ 1167623 h 5922355"/>
                <a:gd name="connsiteX4374" fmla="*/ 1968467 w 2421171"/>
                <a:gd name="connsiteY4374" fmla="*/ 1162568 h 5922355"/>
                <a:gd name="connsiteX4375" fmla="*/ 1980606 w 2421171"/>
                <a:gd name="connsiteY4375" fmla="*/ 289001 h 5922355"/>
                <a:gd name="connsiteX4376" fmla="*/ 1977515 w 2421171"/>
                <a:gd name="connsiteY4376" fmla="*/ 295180 h 5922355"/>
                <a:gd name="connsiteX4377" fmla="*/ 1965600 w 2421171"/>
                <a:gd name="connsiteY4377" fmla="*/ 283665 h 5922355"/>
                <a:gd name="connsiteX4378" fmla="*/ 1968860 w 2421171"/>
                <a:gd name="connsiteY4378" fmla="*/ 277993 h 5922355"/>
                <a:gd name="connsiteX4379" fmla="*/ 1980606 w 2421171"/>
                <a:gd name="connsiteY4379" fmla="*/ 289001 h 5922355"/>
                <a:gd name="connsiteX4380" fmla="*/ 2007245 w 2421171"/>
                <a:gd name="connsiteY4380" fmla="*/ 219186 h 5922355"/>
                <a:gd name="connsiteX4381" fmla="*/ 1980831 w 2421171"/>
                <a:gd name="connsiteY4381" fmla="*/ 211210 h 5922355"/>
                <a:gd name="connsiteX4382" fmla="*/ 1980831 w 2421171"/>
                <a:gd name="connsiteY4382" fmla="*/ 201324 h 5922355"/>
                <a:gd name="connsiteX4383" fmla="*/ 1990272 w 2421171"/>
                <a:gd name="connsiteY4383" fmla="*/ 199808 h 5922355"/>
                <a:gd name="connsiteX4384" fmla="*/ 2007189 w 2421171"/>
                <a:gd name="connsiteY4384" fmla="*/ 219186 h 5922355"/>
                <a:gd name="connsiteX4385" fmla="*/ 1992914 w 2421171"/>
                <a:gd name="connsiteY4385" fmla="*/ 808097 h 5922355"/>
                <a:gd name="connsiteX4386" fmla="*/ 1989598 w 2421171"/>
                <a:gd name="connsiteY4386" fmla="*/ 824049 h 5922355"/>
                <a:gd name="connsiteX4387" fmla="*/ 1992914 w 2421171"/>
                <a:gd name="connsiteY4387" fmla="*/ 808097 h 5922355"/>
                <a:gd name="connsiteX4388" fmla="*/ 2004548 w 2421171"/>
                <a:gd name="connsiteY4388" fmla="*/ 693404 h 5922355"/>
                <a:gd name="connsiteX4389" fmla="*/ 2000220 w 2421171"/>
                <a:gd name="connsiteY4389" fmla="*/ 697504 h 5922355"/>
                <a:gd name="connsiteX4390" fmla="*/ 1997130 w 2421171"/>
                <a:gd name="connsiteY4390" fmla="*/ 694247 h 5922355"/>
                <a:gd name="connsiteX4391" fmla="*/ 2000558 w 2421171"/>
                <a:gd name="connsiteY4391" fmla="*/ 691438 h 5922355"/>
                <a:gd name="connsiteX4392" fmla="*/ 2004604 w 2421171"/>
                <a:gd name="connsiteY4392" fmla="*/ 693348 h 5922355"/>
                <a:gd name="connsiteX4393" fmla="*/ 2004099 w 2421171"/>
                <a:gd name="connsiteY4393" fmla="*/ 279284 h 5922355"/>
                <a:gd name="connsiteX4394" fmla="*/ 1998759 w 2421171"/>
                <a:gd name="connsiteY4394" fmla="*/ 274623 h 5922355"/>
                <a:gd name="connsiteX4395" fmla="*/ 2001063 w 2421171"/>
                <a:gd name="connsiteY4395" fmla="*/ 268276 h 5922355"/>
                <a:gd name="connsiteX4396" fmla="*/ 2005447 w 2421171"/>
                <a:gd name="connsiteY4396" fmla="*/ 272657 h 5922355"/>
                <a:gd name="connsiteX4397" fmla="*/ 2004099 w 2421171"/>
                <a:gd name="connsiteY4397" fmla="*/ 279284 h 5922355"/>
                <a:gd name="connsiteX4398" fmla="*/ 2012978 w 2421171"/>
                <a:gd name="connsiteY4398" fmla="*/ 1214298 h 5922355"/>
                <a:gd name="connsiteX4399" fmla="*/ 2002075 w 2421171"/>
                <a:gd name="connsiteY4399" fmla="*/ 1216095 h 5922355"/>
                <a:gd name="connsiteX4400" fmla="*/ 1984540 w 2421171"/>
                <a:gd name="connsiteY4400" fmla="*/ 1207389 h 5922355"/>
                <a:gd name="connsiteX4401" fmla="*/ 2000670 w 2421171"/>
                <a:gd name="connsiteY4401" fmla="*/ 1183799 h 5922355"/>
                <a:gd name="connsiteX4402" fmla="*/ 2009606 w 2421171"/>
                <a:gd name="connsiteY4402" fmla="*/ 1203008 h 5922355"/>
                <a:gd name="connsiteX4403" fmla="*/ 2012978 w 2421171"/>
                <a:gd name="connsiteY4403" fmla="*/ 1214354 h 5922355"/>
                <a:gd name="connsiteX4404" fmla="*/ 2017250 w 2421171"/>
                <a:gd name="connsiteY4404" fmla="*/ 4050342 h 5922355"/>
                <a:gd name="connsiteX4405" fmla="*/ 2015001 w 2421171"/>
                <a:gd name="connsiteY4405" fmla="*/ 4054442 h 5922355"/>
                <a:gd name="connsiteX4406" fmla="*/ 2011180 w 2421171"/>
                <a:gd name="connsiteY4406" fmla="*/ 4052139 h 5922355"/>
                <a:gd name="connsiteX4407" fmla="*/ 2013372 w 2421171"/>
                <a:gd name="connsiteY4407" fmla="*/ 4048208 h 5922355"/>
                <a:gd name="connsiteX4408" fmla="*/ 2017250 w 2421171"/>
                <a:gd name="connsiteY4408" fmla="*/ 4050398 h 5922355"/>
                <a:gd name="connsiteX4409" fmla="*/ 2014889 w 2421171"/>
                <a:gd name="connsiteY4409" fmla="*/ 3143693 h 5922355"/>
                <a:gd name="connsiteX4410" fmla="*/ 2019104 w 2421171"/>
                <a:gd name="connsiteY4410" fmla="*/ 3138076 h 5922355"/>
                <a:gd name="connsiteX4411" fmla="*/ 2025399 w 2421171"/>
                <a:gd name="connsiteY4411" fmla="*/ 3141109 h 5922355"/>
                <a:gd name="connsiteX4412" fmla="*/ 2021240 w 2421171"/>
                <a:gd name="connsiteY4412" fmla="*/ 3146501 h 5922355"/>
                <a:gd name="connsiteX4413" fmla="*/ 2014889 w 2421171"/>
                <a:gd name="connsiteY4413" fmla="*/ 3143693 h 5922355"/>
                <a:gd name="connsiteX4414" fmla="*/ 2019498 w 2421171"/>
                <a:gd name="connsiteY4414" fmla="*/ 959636 h 5922355"/>
                <a:gd name="connsiteX4415" fmla="*/ 2017362 w 2421171"/>
                <a:gd name="connsiteY4415" fmla="*/ 960703 h 5922355"/>
                <a:gd name="connsiteX4416" fmla="*/ 2015395 w 2421171"/>
                <a:gd name="connsiteY4416" fmla="*/ 956772 h 5922355"/>
                <a:gd name="connsiteX4417" fmla="*/ 2017418 w 2421171"/>
                <a:gd name="connsiteY4417" fmla="*/ 955761 h 5922355"/>
                <a:gd name="connsiteX4418" fmla="*/ 2019441 w 2421171"/>
                <a:gd name="connsiteY4418" fmla="*/ 959636 h 5922355"/>
                <a:gd name="connsiteX4419" fmla="*/ 2022420 w 2421171"/>
                <a:gd name="connsiteY4419" fmla="*/ 1516533 h 5922355"/>
                <a:gd name="connsiteX4420" fmla="*/ 2020678 w 2421171"/>
                <a:gd name="connsiteY4420" fmla="*/ 1515129 h 5922355"/>
                <a:gd name="connsiteX4421" fmla="*/ 2022982 w 2421171"/>
                <a:gd name="connsiteY4421" fmla="*/ 1511646 h 5922355"/>
                <a:gd name="connsiteX4422" fmla="*/ 2024780 w 2421171"/>
                <a:gd name="connsiteY4422" fmla="*/ 1512994 h 5922355"/>
                <a:gd name="connsiteX4423" fmla="*/ 2022420 w 2421171"/>
                <a:gd name="connsiteY4423" fmla="*/ 1516533 h 5922355"/>
                <a:gd name="connsiteX4424" fmla="*/ 2035178 w 2421171"/>
                <a:gd name="connsiteY4424" fmla="*/ 189080 h 5922355"/>
                <a:gd name="connsiteX4425" fmla="*/ 2031356 w 2421171"/>
                <a:gd name="connsiteY4425" fmla="*/ 189529 h 5922355"/>
                <a:gd name="connsiteX4426" fmla="*/ 2031356 w 2421171"/>
                <a:gd name="connsiteY4426" fmla="*/ 187114 h 5922355"/>
                <a:gd name="connsiteX4427" fmla="*/ 2035234 w 2421171"/>
                <a:gd name="connsiteY4427" fmla="*/ 186665 h 5922355"/>
                <a:gd name="connsiteX4428" fmla="*/ 2035234 w 2421171"/>
                <a:gd name="connsiteY4428" fmla="*/ 189024 h 5922355"/>
                <a:gd name="connsiteX4429" fmla="*/ 2036695 w 2421171"/>
                <a:gd name="connsiteY4429" fmla="*/ 1006311 h 5922355"/>
                <a:gd name="connsiteX4430" fmla="*/ 2031581 w 2421171"/>
                <a:gd name="connsiteY4430" fmla="*/ 1009906 h 5922355"/>
                <a:gd name="connsiteX4431" fmla="*/ 2026017 w 2421171"/>
                <a:gd name="connsiteY4431" fmla="*/ 1005693 h 5922355"/>
                <a:gd name="connsiteX4432" fmla="*/ 2032199 w 2421171"/>
                <a:gd name="connsiteY4432" fmla="*/ 1002155 h 5922355"/>
                <a:gd name="connsiteX4433" fmla="*/ 2036695 w 2421171"/>
                <a:gd name="connsiteY4433" fmla="*/ 1006311 h 5922355"/>
                <a:gd name="connsiteX4434" fmla="*/ 2055860 w 2421171"/>
                <a:gd name="connsiteY4434" fmla="*/ 387968 h 5922355"/>
                <a:gd name="connsiteX4435" fmla="*/ 2048217 w 2421171"/>
                <a:gd name="connsiteY4435" fmla="*/ 383530 h 5922355"/>
                <a:gd name="connsiteX4436" fmla="*/ 2053837 w 2421171"/>
                <a:gd name="connsiteY4436" fmla="*/ 379037 h 5922355"/>
                <a:gd name="connsiteX4437" fmla="*/ 2062548 w 2421171"/>
                <a:gd name="connsiteY4437" fmla="*/ 383137 h 5922355"/>
                <a:gd name="connsiteX4438" fmla="*/ 2055860 w 2421171"/>
                <a:gd name="connsiteY4438" fmla="*/ 388024 h 5922355"/>
                <a:gd name="connsiteX4439" fmla="*/ 2073226 w 2421171"/>
                <a:gd name="connsiteY4439" fmla="*/ 693741 h 5922355"/>
                <a:gd name="connsiteX4440" fmla="*/ 2061762 w 2421171"/>
                <a:gd name="connsiteY4440" fmla="*/ 699695 h 5922355"/>
                <a:gd name="connsiteX4441" fmla="*/ 2036358 w 2421171"/>
                <a:gd name="connsiteY4441" fmla="*/ 676329 h 5922355"/>
                <a:gd name="connsiteX4442" fmla="*/ 2064403 w 2421171"/>
                <a:gd name="connsiteY4442" fmla="*/ 686383 h 5922355"/>
                <a:gd name="connsiteX4443" fmla="*/ 2073226 w 2421171"/>
                <a:gd name="connsiteY4443" fmla="*/ 693685 h 5922355"/>
                <a:gd name="connsiteX4444" fmla="*/ 2078735 w 2421171"/>
                <a:gd name="connsiteY4444" fmla="*/ 224634 h 5922355"/>
                <a:gd name="connsiteX4445" fmla="*/ 2077610 w 2421171"/>
                <a:gd name="connsiteY4445" fmla="*/ 228959 h 5922355"/>
                <a:gd name="connsiteX4446" fmla="*/ 2068787 w 2421171"/>
                <a:gd name="connsiteY4446" fmla="*/ 221769 h 5922355"/>
                <a:gd name="connsiteX4447" fmla="*/ 2069911 w 2421171"/>
                <a:gd name="connsiteY4447" fmla="*/ 217501 h 5922355"/>
                <a:gd name="connsiteX4448" fmla="*/ 2078735 w 2421171"/>
                <a:gd name="connsiteY4448" fmla="*/ 224578 h 5922355"/>
                <a:gd name="connsiteX4449" fmla="*/ 2085422 w 2421171"/>
                <a:gd name="connsiteY4449" fmla="*/ 1243785 h 5922355"/>
                <a:gd name="connsiteX4450" fmla="*/ 2081095 w 2421171"/>
                <a:gd name="connsiteY4450" fmla="*/ 1249683 h 5922355"/>
                <a:gd name="connsiteX4451" fmla="*/ 2078341 w 2421171"/>
                <a:gd name="connsiteY4451" fmla="*/ 1246257 h 5922355"/>
                <a:gd name="connsiteX4452" fmla="*/ 2081825 w 2421171"/>
                <a:gd name="connsiteY4452" fmla="*/ 1239629 h 5922355"/>
                <a:gd name="connsiteX4453" fmla="*/ 2085422 w 2421171"/>
                <a:gd name="connsiteY4453" fmla="*/ 1243785 h 5922355"/>
                <a:gd name="connsiteX4454" fmla="*/ 2089132 w 2421171"/>
                <a:gd name="connsiteY4454" fmla="*/ 1499177 h 5922355"/>
                <a:gd name="connsiteX4455" fmla="*/ 2095426 w 2421171"/>
                <a:gd name="connsiteY4455" fmla="*/ 1505468 h 5922355"/>
                <a:gd name="connsiteX4456" fmla="*/ 2086602 w 2421171"/>
                <a:gd name="connsiteY4456" fmla="*/ 1516140 h 5922355"/>
                <a:gd name="connsiteX4457" fmla="*/ 2081713 w 2421171"/>
                <a:gd name="connsiteY4457" fmla="*/ 1508164 h 5922355"/>
                <a:gd name="connsiteX4458" fmla="*/ 2089188 w 2421171"/>
                <a:gd name="connsiteY4458" fmla="*/ 1499177 h 5922355"/>
                <a:gd name="connsiteX4459" fmla="*/ 2101496 w 2421171"/>
                <a:gd name="connsiteY4459" fmla="*/ 185317 h 5922355"/>
                <a:gd name="connsiteX4460" fmla="*/ 2092279 w 2421171"/>
                <a:gd name="connsiteY4460" fmla="*/ 190091 h 5922355"/>
                <a:gd name="connsiteX4461" fmla="*/ 2095819 w 2421171"/>
                <a:gd name="connsiteY4461" fmla="*/ 179138 h 5922355"/>
                <a:gd name="connsiteX4462" fmla="*/ 2095819 w 2421171"/>
                <a:gd name="connsiteY4462" fmla="*/ 179138 h 5922355"/>
                <a:gd name="connsiteX4463" fmla="*/ 2090031 w 2421171"/>
                <a:gd name="connsiteY4463" fmla="*/ 170882 h 5922355"/>
                <a:gd name="connsiteX4464" fmla="*/ 2090031 w 2421171"/>
                <a:gd name="connsiteY4464" fmla="*/ 164086 h 5922355"/>
                <a:gd name="connsiteX4465" fmla="*/ 2096381 w 2421171"/>
                <a:gd name="connsiteY4465" fmla="*/ 168916 h 5922355"/>
                <a:gd name="connsiteX4466" fmla="*/ 2095819 w 2421171"/>
                <a:gd name="connsiteY4466" fmla="*/ 179026 h 5922355"/>
                <a:gd name="connsiteX4467" fmla="*/ 2095819 w 2421171"/>
                <a:gd name="connsiteY4467" fmla="*/ 179026 h 5922355"/>
                <a:gd name="connsiteX4468" fmla="*/ 2101440 w 2421171"/>
                <a:gd name="connsiteY4468" fmla="*/ 185261 h 5922355"/>
                <a:gd name="connsiteX4469" fmla="*/ 2106161 w 2421171"/>
                <a:gd name="connsiteY4469" fmla="*/ 1179699 h 5922355"/>
                <a:gd name="connsiteX4470" fmla="*/ 2102339 w 2421171"/>
                <a:gd name="connsiteY4470" fmla="*/ 1185484 h 5922355"/>
                <a:gd name="connsiteX4471" fmla="*/ 2095932 w 2421171"/>
                <a:gd name="connsiteY4471" fmla="*/ 1184080 h 5922355"/>
                <a:gd name="connsiteX4472" fmla="*/ 2099866 w 2421171"/>
                <a:gd name="connsiteY4472" fmla="*/ 1178239 h 5922355"/>
                <a:gd name="connsiteX4473" fmla="*/ 2106161 w 2421171"/>
                <a:gd name="connsiteY4473" fmla="*/ 1179699 h 5922355"/>
                <a:gd name="connsiteX4474" fmla="*/ 2117963 w 2421171"/>
                <a:gd name="connsiteY4474" fmla="*/ 972274 h 5922355"/>
                <a:gd name="connsiteX4475" fmla="*/ 2114703 w 2421171"/>
                <a:gd name="connsiteY4475" fmla="*/ 977890 h 5922355"/>
                <a:gd name="connsiteX4476" fmla="*/ 2105262 w 2421171"/>
                <a:gd name="connsiteY4476" fmla="*/ 965534 h 5922355"/>
                <a:gd name="connsiteX4477" fmla="*/ 2109139 w 2421171"/>
                <a:gd name="connsiteY4477" fmla="*/ 960647 h 5922355"/>
                <a:gd name="connsiteX4478" fmla="*/ 2118020 w 2421171"/>
                <a:gd name="connsiteY4478" fmla="*/ 972218 h 5922355"/>
                <a:gd name="connsiteX4479" fmla="*/ 2125719 w 2421171"/>
                <a:gd name="connsiteY4479" fmla="*/ 272095 h 5922355"/>
                <a:gd name="connsiteX4480" fmla="*/ 2122909 w 2421171"/>
                <a:gd name="connsiteY4480" fmla="*/ 275914 h 5922355"/>
                <a:gd name="connsiteX4481" fmla="*/ 2118862 w 2421171"/>
                <a:gd name="connsiteY4481" fmla="*/ 270972 h 5922355"/>
                <a:gd name="connsiteX4482" fmla="*/ 2121560 w 2421171"/>
                <a:gd name="connsiteY4482" fmla="*/ 267152 h 5922355"/>
                <a:gd name="connsiteX4483" fmla="*/ 2125719 w 2421171"/>
                <a:gd name="connsiteY4483" fmla="*/ 272095 h 5922355"/>
                <a:gd name="connsiteX4484" fmla="*/ 2131958 w 2421171"/>
                <a:gd name="connsiteY4484" fmla="*/ 565512 h 5922355"/>
                <a:gd name="connsiteX4485" fmla="*/ 2124820 w 2421171"/>
                <a:gd name="connsiteY4485" fmla="*/ 560007 h 5922355"/>
                <a:gd name="connsiteX4486" fmla="*/ 2128866 w 2421171"/>
                <a:gd name="connsiteY4486" fmla="*/ 555009 h 5922355"/>
                <a:gd name="connsiteX4487" fmla="*/ 2134486 w 2421171"/>
                <a:gd name="connsiteY4487" fmla="*/ 559390 h 5922355"/>
                <a:gd name="connsiteX4488" fmla="*/ 2131958 w 2421171"/>
                <a:gd name="connsiteY4488" fmla="*/ 565512 h 5922355"/>
                <a:gd name="connsiteX4489" fmla="*/ 2144659 w 2421171"/>
                <a:gd name="connsiteY4489" fmla="*/ 986821 h 5922355"/>
                <a:gd name="connsiteX4490" fmla="*/ 2155056 w 2421171"/>
                <a:gd name="connsiteY4490" fmla="*/ 997100 h 5922355"/>
                <a:gd name="connsiteX4491" fmla="*/ 2144378 w 2421171"/>
                <a:gd name="connsiteY4491" fmla="*/ 999178 h 5922355"/>
                <a:gd name="connsiteX4492" fmla="*/ 2135048 w 2421171"/>
                <a:gd name="connsiteY4492" fmla="*/ 1002435 h 5922355"/>
                <a:gd name="connsiteX4493" fmla="*/ 2134711 w 2421171"/>
                <a:gd name="connsiteY4493" fmla="*/ 992494 h 5922355"/>
                <a:gd name="connsiteX4494" fmla="*/ 2144659 w 2421171"/>
                <a:gd name="connsiteY4494" fmla="*/ 986821 h 5922355"/>
                <a:gd name="connsiteX4495" fmla="*/ 2150392 w 2421171"/>
                <a:gd name="connsiteY4495" fmla="*/ 370837 h 5922355"/>
                <a:gd name="connsiteX4496" fmla="*/ 2146907 w 2421171"/>
                <a:gd name="connsiteY4496" fmla="*/ 367186 h 5922355"/>
                <a:gd name="connsiteX4497" fmla="*/ 2149605 w 2421171"/>
                <a:gd name="connsiteY4497" fmla="*/ 364714 h 5922355"/>
                <a:gd name="connsiteX4498" fmla="*/ 2152921 w 2421171"/>
                <a:gd name="connsiteY4498" fmla="*/ 368028 h 5922355"/>
                <a:gd name="connsiteX4499" fmla="*/ 2150392 w 2421171"/>
                <a:gd name="connsiteY4499" fmla="*/ 370837 h 5922355"/>
                <a:gd name="connsiteX4500" fmla="*/ 2164330 w 2421171"/>
                <a:gd name="connsiteY4500" fmla="*/ 706266 h 5922355"/>
                <a:gd name="connsiteX4501" fmla="*/ 2155900 w 2421171"/>
                <a:gd name="connsiteY4501" fmla="*/ 714298 h 5922355"/>
                <a:gd name="connsiteX4502" fmla="*/ 2149942 w 2421171"/>
                <a:gd name="connsiteY4502" fmla="*/ 711041 h 5922355"/>
                <a:gd name="connsiteX4503" fmla="*/ 2159497 w 2421171"/>
                <a:gd name="connsiteY4503" fmla="*/ 701548 h 5922355"/>
                <a:gd name="connsiteX4504" fmla="*/ 2164386 w 2421171"/>
                <a:gd name="connsiteY4504" fmla="*/ 706266 h 5922355"/>
                <a:gd name="connsiteX4505" fmla="*/ 2162981 w 2421171"/>
                <a:gd name="connsiteY4505" fmla="*/ 521758 h 5922355"/>
                <a:gd name="connsiteX4506" fmla="*/ 2196140 w 2421171"/>
                <a:gd name="connsiteY4506" fmla="*/ 523274 h 5922355"/>
                <a:gd name="connsiteX4507" fmla="*/ 2162981 w 2421171"/>
                <a:gd name="connsiteY4507" fmla="*/ 521758 h 5922355"/>
                <a:gd name="connsiteX4508" fmla="*/ 2172873 w 2421171"/>
                <a:gd name="connsiteY4508" fmla="*/ 322758 h 5922355"/>
                <a:gd name="connsiteX4509" fmla="*/ 2178998 w 2421171"/>
                <a:gd name="connsiteY4509" fmla="*/ 329722 h 5922355"/>
                <a:gd name="connsiteX4510" fmla="*/ 2175289 w 2421171"/>
                <a:gd name="connsiteY4510" fmla="*/ 335114 h 5922355"/>
                <a:gd name="connsiteX4511" fmla="*/ 2168095 w 2421171"/>
                <a:gd name="connsiteY4511" fmla="*/ 329835 h 5922355"/>
                <a:gd name="connsiteX4512" fmla="*/ 2172873 w 2421171"/>
                <a:gd name="connsiteY4512" fmla="*/ 322814 h 5922355"/>
                <a:gd name="connsiteX4513" fmla="*/ 2201254 w 2421171"/>
                <a:gd name="connsiteY4513" fmla="*/ 185261 h 5922355"/>
                <a:gd name="connsiteX4514" fmla="*/ 2191082 w 2421171"/>
                <a:gd name="connsiteY4514" fmla="*/ 221769 h 5922355"/>
                <a:gd name="connsiteX4515" fmla="*/ 2173266 w 2421171"/>
                <a:gd name="connsiteY4515" fmla="*/ 193068 h 5922355"/>
                <a:gd name="connsiteX4516" fmla="*/ 2201254 w 2421171"/>
                <a:gd name="connsiteY4516" fmla="*/ 185261 h 5922355"/>
                <a:gd name="connsiteX4517" fmla="*/ 2205076 w 2421171"/>
                <a:gd name="connsiteY4517" fmla="*/ 495696 h 5922355"/>
                <a:gd name="connsiteX4518" fmla="*/ 2200917 w 2421171"/>
                <a:gd name="connsiteY4518" fmla="*/ 497606 h 5922355"/>
                <a:gd name="connsiteX4519" fmla="*/ 2197545 w 2421171"/>
                <a:gd name="connsiteY4519" fmla="*/ 494517 h 5922355"/>
                <a:gd name="connsiteX4520" fmla="*/ 2202490 w 2421171"/>
                <a:gd name="connsiteY4520" fmla="*/ 491821 h 5922355"/>
                <a:gd name="connsiteX4521" fmla="*/ 2205020 w 2421171"/>
                <a:gd name="connsiteY4521" fmla="*/ 495696 h 5922355"/>
                <a:gd name="connsiteX4522" fmla="*/ 2219576 w 2421171"/>
                <a:gd name="connsiteY4522" fmla="*/ 1048886 h 5922355"/>
                <a:gd name="connsiteX4523" fmla="*/ 2199512 w 2421171"/>
                <a:gd name="connsiteY4523" fmla="*/ 1026138 h 5922355"/>
                <a:gd name="connsiteX4524" fmla="*/ 2219576 w 2421171"/>
                <a:gd name="connsiteY4524" fmla="*/ 1048886 h 5922355"/>
                <a:gd name="connsiteX4525" fmla="*/ 2246946 w 2421171"/>
                <a:gd name="connsiteY4525" fmla="*/ 91855 h 5922355"/>
                <a:gd name="connsiteX4526" fmla="*/ 2215810 w 2421171"/>
                <a:gd name="connsiteY4526" fmla="*/ 57705 h 5922355"/>
                <a:gd name="connsiteX4527" fmla="*/ 2246946 w 2421171"/>
                <a:gd name="connsiteY4527" fmla="*/ 91855 h 5922355"/>
                <a:gd name="connsiteX4528" fmla="*/ 2252061 w 2421171"/>
                <a:gd name="connsiteY4528" fmla="*/ 4122966 h 5922355"/>
                <a:gd name="connsiteX4529" fmla="*/ 2257175 w 2421171"/>
                <a:gd name="connsiteY4529" fmla="*/ 4130605 h 5922355"/>
                <a:gd name="connsiteX4530" fmla="*/ 2252398 w 2421171"/>
                <a:gd name="connsiteY4530" fmla="*/ 4135323 h 5922355"/>
                <a:gd name="connsiteX4531" fmla="*/ 2247227 w 2421171"/>
                <a:gd name="connsiteY4531" fmla="*/ 4127515 h 5922355"/>
                <a:gd name="connsiteX4532" fmla="*/ 2252061 w 2421171"/>
                <a:gd name="connsiteY4532" fmla="*/ 4122966 h 5922355"/>
                <a:gd name="connsiteX4533" fmla="*/ 2251386 w 2421171"/>
                <a:gd name="connsiteY4533" fmla="*/ 1083990 h 5922355"/>
                <a:gd name="connsiteX4534" fmla="*/ 2254365 w 2421171"/>
                <a:gd name="connsiteY4534" fmla="*/ 1087023 h 5922355"/>
                <a:gd name="connsiteX4535" fmla="*/ 2252566 w 2421171"/>
                <a:gd name="connsiteY4535" fmla="*/ 1088596 h 5922355"/>
                <a:gd name="connsiteX4536" fmla="*/ 2249587 w 2421171"/>
                <a:gd name="connsiteY4536" fmla="*/ 1085507 h 5922355"/>
                <a:gd name="connsiteX4537" fmla="*/ 2251386 w 2421171"/>
                <a:gd name="connsiteY4537" fmla="*/ 1084046 h 5922355"/>
                <a:gd name="connsiteX4538" fmla="*/ 2255658 w 2421171"/>
                <a:gd name="connsiteY4538" fmla="*/ 593989 h 5922355"/>
                <a:gd name="connsiteX4539" fmla="*/ 2253635 w 2421171"/>
                <a:gd name="connsiteY4539" fmla="*/ 592921 h 5922355"/>
                <a:gd name="connsiteX4540" fmla="*/ 2255601 w 2421171"/>
                <a:gd name="connsiteY4540" fmla="*/ 589383 h 5922355"/>
                <a:gd name="connsiteX4541" fmla="*/ 2257625 w 2421171"/>
                <a:gd name="connsiteY4541" fmla="*/ 590394 h 5922355"/>
                <a:gd name="connsiteX4542" fmla="*/ 2255658 w 2421171"/>
                <a:gd name="connsiteY4542" fmla="*/ 593989 h 5922355"/>
                <a:gd name="connsiteX4543" fmla="*/ 2262514 w 2421171"/>
                <a:gd name="connsiteY4543" fmla="*/ 157065 h 5922355"/>
                <a:gd name="connsiteX4544" fmla="*/ 2264706 w 2421171"/>
                <a:gd name="connsiteY4544" fmla="*/ 161053 h 5922355"/>
                <a:gd name="connsiteX4545" fmla="*/ 2260940 w 2421171"/>
                <a:gd name="connsiteY4545" fmla="*/ 163524 h 5922355"/>
                <a:gd name="connsiteX4546" fmla="*/ 2258636 w 2421171"/>
                <a:gd name="connsiteY4546" fmla="*/ 159480 h 5922355"/>
                <a:gd name="connsiteX4547" fmla="*/ 2262514 w 2421171"/>
                <a:gd name="connsiteY4547" fmla="*/ 157065 h 5922355"/>
                <a:gd name="connsiteX4548" fmla="*/ 2268416 w 2421171"/>
                <a:gd name="connsiteY4548" fmla="*/ 69837 h 5922355"/>
                <a:gd name="connsiteX4549" fmla="*/ 2264762 w 2421171"/>
                <a:gd name="connsiteY4549" fmla="*/ 71916 h 5922355"/>
                <a:gd name="connsiteX4550" fmla="*/ 2263694 w 2421171"/>
                <a:gd name="connsiteY4550" fmla="*/ 69781 h 5922355"/>
                <a:gd name="connsiteX4551" fmla="*/ 2267404 w 2421171"/>
                <a:gd name="connsiteY4551" fmla="*/ 67759 h 5922355"/>
                <a:gd name="connsiteX4552" fmla="*/ 2268416 w 2421171"/>
                <a:gd name="connsiteY4552" fmla="*/ 69781 h 5922355"/>
                <a:gd name="connsiteX4553" fmla="*/ 2279656 w 2421171"/>
                <a:gd name="connsiteY4553" fmla="*/ 732160 h 5922355"/>
                <a:gd name="connsiteX4554" fmla="*/ 2277295 w 2421171"/>
                <a:gd name="connsiteY4554" fmla="*/ 735754 h 5922355"/>
                <a:gd name="connsiteX4555" fmla="*/ 2272518 w 2421171"/>
                <a:gd name="connsiteY4555" fmla="*/ 731654 h 5922355"/>
                <a:gd name="connsiteX4556" fmla="*/ 2274935 w 2421171"/>
                <a:gd name="connsiteY4556" fmla="*/ 728172 h 5922355"/>
                <a:gd name="connsiteX4557" fmla="*/ 2279656 w 2421171"/>
                <a:gd name="connsiteY4557" fmla="*/ 732160 h 5922355"/>
                <a:gd name="connsiteX4558" fmla="*/ 2284208 w 2421171"/>
                <a:gd name="connsiteY4558" fmla="*/ 2563824 h 5922355"/>
                <a:gd name="connsiteX4559" fmla="*/ 2286793 w 2421171"/>
                <a:gd name="connsiteY4559" fmla="*/ 2567756 h 5922355"/>
                <a:gd name="connsiteX4560" fmla="*/ 2283421 w 2421171"/>
                <a:gd name="connsiteY4560" fmla="*/ 2569385 h 5922355"/>
                <a:gd name="connsiteX4561" fmla="*/ 2280667 w 2421171"/>
                <a:gd name="connsiteY4561" fmla="*/ 2565509 h 5922355"/>
                <a:gd name="connsiteX4562" fmla="*/ 2284208 w 2421171"/>
                <a:gd name="connsiteY4562" fmla="*/ 2563880 h 5922355"/>
                <a:gd name="connsiteX4563" fmla="*/ 2290446 w 2421171"/>
                <a:gd name="connsiteY4563" fmla="*/ 1485641 h 5922355"/>
                <a:gd name="connsiteX4564" fmla="*/ 2295336 w 2421171"/>
                <a:gd name="connsiteY4564" fmla="*/ 1489966 h 5922355"/>
                <a:gd name="connsiteX4565" fmla="*/ 2287974 w 2421171"/>
                <a:gd name="connsiteY4565" fmla="*/ 1494965 h 5922355"/>
                <a:gd name="connsiteX4566" fmla="*/ 2282578 w 2421171"/>
                <a:gd name="connsiteY4566" fmla="*/ 1490752 h 5922355"/>
                <a:gd name="connsiteX4567" fmla="*/ 2290446 w 2421171"/>
                <a:gd name="connsiteY4567" fmla="*/ 1485641 h 5922355"/>
                <a:gd name="connsiteX4568" fmla="*/ 2284489 w 2421171"/>
                <a:gd name="connsiteY4568" fmla="*/ 644483 h 5922355"/>
                <a:gd name="connsiteX4569" fmla="*/ 2288985 w 2421171"/>
                <a:gd name="connsiteY4569" fmla="*/ 640214 h 5922355"/>
                <a:gd name="connsiteX4570" fmla="*/ 2291851 w 2421171"/>
                <a:gd name="connsiteY4570" fmla="*/ 643303 h 5922355"/>
                <a:gd name="connsiteX4571" fmla="*/ 2287187 w 2421171"/>
                <a:gd name="connsiteY4571" fmla="*/ 647572 h 5922355"/>
                <a:gd name="connsiteX4572" fmla="*/ 2284489 w 2421171"/>
                <a:gd name="connsiteY4572" fmla="*/ 644483 h 5922355"/>
                <a:gd name="connsiteX4573" fmla="*/ 2290446 w 2421171"/>
                <a:gd name="connsiteY4573" fmla="*/ 292259 h 5922355"/>
                <a:gd name="connsiteX4574" fmla="*/ 2288479 w 2421171"/>
                <a:gd name="connsiteY4574" fmla="*/ 295910 h 5922355"/>
                <a:gd name="connsiteX4575" fmla="*/ 2285501 w 2421171"/>
                <a:gd name="connsiteY4575" fmla="*/ 293270 h 5922355"/>
                <a:gd name="connsiteX4576" fmla="*/ 2288704 w 2421171"/>
                <a:gd name="connsiteY4576" fmla="*/ 290967 h 5922355"/>
                <a:gd name="connsiteX4577" fmla="*/ 2290446 w 2421171"/>
                <a:gd name="connsiteY4577" fmla="*/ 292259 h 5922355"/>
                <a:gd name="connsiteX4578" fmla="*/ 2290222 w 2421171"/>
                <a:gd name="connsiteY4578" fmla="*/ 330284 h 5922355"/>
                <a:gd name="connsiteX4579" fmla="*/ 2285332 w 2421171"/>
                <a:gd name="connsiteY4579" fmla="*/ 326577 h 5922355"/>
                <a:gd name="connsiteX4580" fmla="*/ 2288761 w 2421171"/>
                <a:gd name="connsiteY4580" fmla="*/ 320680 h 5922355"/>
                <a:gd name="connsiteX4581" fmla="*/ 2293594 w 2421171"/>
                <a:gd name="connsiteY4581" fmla="*/ 325398 h 5922355"/>
                <a:gd name="connsiteX4582" fmla="*/ 2290222 w 2421171"/>
                <a:gd name="connsiteY4582" fmla="*/ 330284 h 5922355"/>
                <a:gd name="connsiteX4583" fmla="*/ 2296010 w 2421171"/>
                <a:gd name="connsiteY4583" fmla="*/ 1159142 h 5922355"/>
                <a:gd name="connsiteX4584" fmla="*/ 2289379 w 2421171"/>
                <a:gd name="connsiteY4584" fmla="*/ 1163804 h 5922355"/>
                <a:gd name="connsiteX4585" fmla="*/ 2287524 w 2421171"/>
                <a:gd name="connsiteY4585" fmla="*/ 1158749 h 5922355"/>
                <a:gd name="connsiteX4586" fmla="*/ 2295561 w 2421171"/>
                <a:gd name="connsiteY4586" fmla="*/ 1153132 h 5922355"/>
                <a:gd name="connsiteX4587" fmla="*/ 2296010 w 2421171"/>
                <a:gd name="connsiteY4587" fmla="*/ 1159086 h 5922355"/>
                <a:gd name="connsiteX4588" fmla="*/ 2299214 w 2421171"/>
                <a:gd name="connsiteY4588" fmla="*/ 1763556 h 5922355"/>
                <a:gd name="connsiteX4589" fmla="*/ 2310004 w 2421171"/>
                <a:gd name="connsiteY4589" fmla="*/ 1779563 h 5922355"/>
                <a:gd name="connsiteX4590" fmla="*/ 2292582 w 2421171"/>
                <a:gd name="connsiteY4590" fmla="*/ 1785292 h 5922355"/>
                <a:gd name="connsiteX4591" fmla="*/ 2299214 w 2421171"/>
                <a:gd name="connsiteY4591" fmla="*/ 1763612 h 5922355"/>
                <a:gd name="connsiteX4592" fmla="*/ 2307644 w 2421171"/>
                <a:gd name="connsiteY4592" fmla="*/ 854716 h 5922355"/>
                <a:gd name="connsiteX4593" fmla="*/ 2317760 w 2421171"/>
                <a:gd name="connsiteY4593" fmla="*/ 865275 h 5922355"/>
                <a:gd name="connsiteX4594" fmla="*/ 2312927 w 2421171"/>
                <a:gd name="connsiteY4594" fmla="*/ 869376 h 5922355"/>
                <a:gd name="connsiteX4595" fmla="*/ 2302923 w 2421171"/>
                <a:gd name="connsiteY4595" fmla="*/ 859322 h 5922355"/>
                <a:gd name="connsiteX4596" fmla="*/ 2307644 w 2421171"/>
                <a:gd name="connsiteY4596" fmla="*/ 854660 h 5922355"/>
                <a:gd name="connsiteX4597" fmla="*/ 2317760 w 2421171"/>
                <a:gd name="connsiteY4597" fmla="*/ 711771 h 5922355"/>
                <a:gd name="connsiteX4598" fmla="*/ 2312871 w 2421171"/>
                <a:gd name="connsiteY4598" fmla="*/ 711659 h 5922355"/>
                <a:gd name="connsiteX4599" fmla="*/ 2312590 w 2421171"/>
                <a:gd name="connsiteY4599" fmla="*/ 705031 h 5922355"/>
                <a:gd name="connsiteX4600" fmla="*/ 2317255 w 2421171"/>
                <a:gd name="connsiteY4600" fmla="*/ 705199 h 5922355"/>
                <a:gd name="connsiteX4601" fmla="*/ 2317760 w 2421171"/>
                <a:gd name="connsiteY4601" fmla="*/ 711827 h 5922355"/>
                <a:gd name="connsiteX4602" fmla="*/ 2306183 w 2421171"/>
                <a:gd name="connsiteY4602" fmla="*/ 455256 h 5922355"/>
                <a:gd name="connsiteX4603" fmla="*/ 2310960 w 2421171"/>
                <a:gd name="connsiteY4603" fmla="*/ 456829 h 5922355"/>
                <a:gd name="connsiteX4604" fmla="*/ 2310173 w 2421171"/>
                <a:gd name="connsiteY4604" fmla="*/ 463456 h 5922355"/>
                <a:gd name="connsiteX4605" fmla="*/ 2305846 w 2421171"/>
                <a:gd name="connsiteY4605" fmla="*/ 462333 h 5922355"/>
                <a:gd name="connsiteX4606" fmla="*/ 2306183 w 2421171"/>
                <a:gd name="connsiteY4606" fmla="*/ 455256 h 5922355"/>
                <a:gd name="connsiteX4607" fmla="*/ 2313152 w 2421171"/>
                <a:gd name="connsiteY4607" fmla="*/ 68489 h 5922355"/>
                <a:gd name="connsiteX4608" fmla="*/ 2306801 w 2421171"/>
                <a:gd name="connsiteY4608" fmla="*/ 66860 h 5922355"/>
                <a:gd name="connsiteX4609" fmla="*/ 2308881 w 2421171"/>
                <a:gd name="connsiteY4609" fmla="*/ 63434 h 5922355"/>
                <a:gd name="connsiteX4610" fmla="*/ 2313152 w 2421171"/>
                <a:gd name="connsiteY4610" fmla="*/ 64670 h 5922355"/>
                <a:gd name="connsiteX4611" fmla="*/ 2313152 w 2421171"/>
                <a:gd name="connsiteY4611" fmla="*/ 68489 h 5922355"/>
                <a:gd name="connsiteX4612" fmla="*/ 2314894 w 2421171"/>
                <a:gd name="connsiteY4612" fmla="*/ 588203 h 5922355"/>
                <a:gd name="connsiteX4613" fmla="*/ 2311185 w 2421171"/>
                <a:gd name="connsiteY4613" fmla="*/ 590450 h 5922355"/>
                <a:gd name="connsiteX4614" fmla="*/ 2306914 w 2421171"/>
                <a:gd name="connsiteY4614" fmla="*/ 586125 h 5922355"/>
                <a:gd name="connsiteX4615" fmla="*/ 2310567 w 2421171"/>
                <a:gd name="connsiteY4615" fmla="*/ 583710 h 5922355"/>
                <a:gd name="connsiteX4616" fmla="*/ 2314894 w 2421171"/>
                <a:gd name="connsiteY4616" fmla="*/ 588203 h 5922355"/>
                <a:gd name="connsiteX4617" fmla="*/ 2321188 w 2421171"/>
                <a:gd name="connsiteY4617" fmla="*/ 12154 h 5922355"/>
                <a:gd name="connsiteX4618" fmla="*/ 2319390 w 2421171"/>
                <a:gd name="connsiteY4618" fmla="*/ 13670 h 5922355"/>
                <a:gd name="connsiteX4619" fmla="*/ 2316468 w 2421171"/>
                <a:gd name="connsiteY4619" fmla="*/ 10637 h 5922355"/>
                <a:gd name="connsiteX4620" fmla="*/ 2318267 w 2421171"/>
                <a:gd name="connsiteY4620" fmla="*/ 9233 h 5922355"/>
                <a:gd name="connsiteX4621" fmla="*/ 2321188 w 2421171"/>
                <a:gd name="connsiteY4621" fmla="*/ 12210 h 5922355"/>
                <a:gd name="connsiteX4622" fmla="*/ 2327371 w 2421171"/>
                <a:gd name="connsiteY4622" fmla="*/ 1277092 h 5922355"/>
                <a:gd name="connsiteX4623" fmla="*/ 2316355 w 2421171"/>
                <a:gd name="connsiteY4623" fmla="*/ 1307142 h 5922355"/>
                <a:gd name="connsiteX4624" fmla="*/ 2327371 w 2421171"/>
                <a:gd name="connsiteY4624" fmla="*/ 1277092 h 5922355"/>
                <a:gd name="connsiteX4625" fmla="*/ 2336644 w 2421171"/>
                <a:gd name="connsiteY4625" fmla="*/ 1721543 h 5922355"/>
                <a:gd name="connsiteX4626" fmla="*/ 2312534 w 2421171"/>
                <a:gd name="connsiteY4626" fmla="*/ 1668689 h 5922355"/>
                <a:gd name="connsiteX4627" fmla="*/ 2336644 w 2421171"/>
                <a:gd name="connsiteY4627" fmla="*/ 1721543 h 5922355"/>
                <a:gd name="connsiteX4628" fmla="*/ 2339005 w 2421171"/>
                <a:gd name="connsiteY4628" fmla="*/ 818881 h 5922355"/>
                <a:gd name="connsiteX4629" fmla="*/ 2347884 w 2421171"/>
                <a:gd name="connsiteY4629" fmla="*/ 832362 h 5922355"/>
                <a:gd name="connsiteX4630" fmla="*/ 2343445 w 2421171"/>
                <a:gd name="connsiteY4630" fmla="*/ 834945 h 5922355"/>
                <a:gd name="connsiteX4631" fmla="*/ 2333103 w 2421171"/>
                <a:gd name="connsiteY4631" fmla="*/ 821915 h 5922355"/>
                <a:gd name="connsiteX4632" fmla="*/ 2339005 w 2421171"/>
                <a:gd name="connsiteY4632" fmla="*/ 818881 h 5922355"/>
                <a:gd name="connsiteX4633" fmla="*/ 2343332 w 2421171"/>
                <a:gd name="connsiteY4633" fmla="*/ 577082 h 5922355"/>
                <a:gd name="connsiteX4634" fmla="*/ 2346199 w 2421171"/>
                <a:gd name="connsiteY4634" fmla="*/ 579834 h 5922355"/>
                <a:gd name="connsiteX4635" fmla="*/ 2344737 w 2421171"/>
                <a:gd name="connsiteY4635" fmla="*/ 581744 h 5922355"/>
                <a:gd name="connsiteX4636" fmla="*/ 2341927 w 2421171"/>
                <a:gd name="connsiteY4636" fmla="*/ 578992 h 5922355"/>
                <a:gd name="connsiteX4637" fmla="*/ 2343332 w 2421171"/>
                <a:gd name="connsiteY4637" fmla="*/ 577082 h 5922355"/>
                <a:gd name="connsiteX4638" fmla="*/ 2348784 w 2421171"/>
                <a:gd name="connsiteY4638" fmla="*/ 223286 h 5922355"/>
                <a:gd name="connsiteX4639" fmla="*/ 2344906 w 2421171"/>
                <a:gd name="connsiteY4639" fmla="*/ 225083 h 5922355"/>
                <a:gd name="connsiteX4640" fmla="*/ 2343950 w 2421171"/>
                <a:gd name="connsiteY4640" fmla="*/ 221095 h 5922355"/>
                <a:gd name="connsiteX4641" fmla="*/ 2345974 w 2421171"/>
                <a:gd name="connsiteY4641" fmla="*/ 220028 h 5922355"/>
                <a:gd name="connsiteX4642" fmla="*/ 2348840 w 2421171"/>
                <a:gd name="connsiteY4642" fmla="*/ 223286 h 5922355"/>
                <a:gd name="connsiteX4643" fmla="*/ 2353673 w 2421171"/>
                <a:gd name="connsiteY4643" fmla="*/ 1791639 h 5922355"/>
                <a:gd name="connsiteX4644" fmla="*/ 2349908 w 2421171"/>
                <a:gd name="connsiteY4644" fmla="*/ 1794560 h 5922355"/>
                <a:gd name="connsiteX4645" fmla="*/ 2341084 w 2421171"/>
                <a:gd name="connsiteY4645" fmla="*/ 1792032 h 5922355"/>
                <a:gd name="connsiteX4646" fmla="*/ 2353673 w 2421171"/>
                <a:gd name="connsiteY4646" fmla="*/ 1791639 h 5922355"/>
                <a:gd name="connsiteX4647" fmla="*/ 2354067 w 2421171"/>
                <a:gd name="connsiteY4647" fmla="*/ 2290515 h 5922355"/>
                <a:gd name="connsiteX4648" fmla="*/ 2351650 w 2421171"/>
                <a:gd name="connsiteY4648" fmla="*/ 2294391 h 5922355"/>
                <a:gd name="connsiteX4649" fmla="*/ 2347379 w 2421171"/>
                <a:gd name="connsiteY4649" fmla="*/ 2290740 h 5922355"/>
                <a:gd name="connsiteX4650" fmla="*/ 2350694 w 2421171"/>
                <a:gd name="connsiteY4650" fmla="*/ 2287763 h 5922355"/>
                <a:gd name="connsiteX4651" fmla="*/ 2354011 w 2421171"/>
                <a:gd name="connsiteY4651" fmla="*/ 2290515 h 5922355"/>
                <a:gd name="connsiteX4652" fmla="*/ 2354966 w 2421171"/>
                <a:gd name="connsiteY4652" fmla="*/ 3761475 h 5922355"/>
                <a:gd name="connsiteX4653" fmla="*/ 2350133 w 2421171"/>
                <a:gd name="connsiteY4653" fmla="*/ 3799724 h 5922355"/>
                <a:gd name="connsiteX4654" fmla="*/ 2354966 w 2421171"/>
                <a:gd name="connsiteY4654" fmla="*/ 3761475 h 5922355"/>
                <a:gd name="connsiteX4655" fmla="*/ 2356821 w 2421171"/>
                <a:gd name="connsiteY4655" fmla="*/ 2262881 h 5922355"/>
                <a:gd name="connsiteX4656" fmla="*/ 2357945 w 2421171"/>
                <a:gd name="connsiteY4656" fmla="*/ 2260971 h 5922355"/>
                <a:gd name="connsiteX4657" fmla="*/ 2361542 w 2421171"/>
                <a:gd name="connsiteY4657" fmla="*/ 2262544 h 5922355"/>
                <a:gd name="connsiteX4658" fmla="*/ 2359406 w 2421171"/>
                <a:gd name="connsiteY4658" fmla="*/ 2266139 h 5922355"/>
                <a:gd name="connsiteX4659" fmla="*/ 2356877 w 2421171"/>
                <a:gd name="connsiteY4659" fmla="*/ 2262937 h 5922355"/>
                <a:gd name="connsiteX4660" fmla="*/ 2359575 w 2421171"/>
                <a:gd name="connsiteY4660" fmla="*/ 1294448 h 5922355"/>
                <a:gd name="connsiteX4661" fmla="*/ 2363959 w 2421171"/>
                <a:gd name="connsiteY4661" fmla="*/ 1296077 h 5922355"/>
                <a:gd name="connsiteX4662" fmla="*/ 2361767 w 2421171"/>
                <a:gd name="connsiteY4662" fmla="*/ 1299279 h 5922355"/>
                <a:gd name="connsiteX4663" fmla="*/ 2357439 w 2421171"/>
                <a:gd name="connsiteY4663" fmla="*/ 1297537 h 5922355"/>
                <a:gd name="connsiteX4664" fmla="*/ 2359518 w 2421171"/>
                <a:gd name="connsiteY4664" fmla="*/ 1294504 h 5922355"/>
                <a:gd name="connsiteX4665" fmla="*/ 2372501 w 2421171"/>
                <a:gd name="connsiteY4665" fmla="*/ 432452 h 5922355"/>
                <a:gd name="connsiteX4666" fmla="*/ 2375030 w 2421171"/>
                <a:gd name="connsiteY4666" fmla="*/ 450875 h 5922355"/>
                <a:gd name="connsiteX4667" fmla="*/ 2375030 w 2421171"/>
                <a:gd name="connsiteY4667" fmla="*/ 450875 h 5922355"/>
                <a:gd name="connsiteX4668" fmla="*/ 2375761 w 2421171"/>
                <a:gd name="connsiteY4668" fmla="*/ 467669 h 5922355"/>
                <a:gd name="connsiteX4669" fmla="*/ 2375030 w 2421171"/>
                <a:gd name="connsiteY4669" fmla="*/ 450931 h 5922355"/>
                <a:gd name="connsiteX4670" fmla="*/ 2375030 w 2421171"/>
                <a:gd name="connsiteY4670" fmla="*/ 450931 h 5922355"/>
                <a:gd name="connsiteX4671" fmla="*/ 2368174 w 2421171"/>
                <a:gd name="connsiteY4671" fmla="*/ 447168 h 5922355"/>
                <a:gd name="connsiteX4672" fmla="*/ 2361485 w 2421171"/>
                <a:gd name="connsiteY4672" fmla="*/ 437619 h 5922355"/>
                <a:gd name="connsiteX4673" fmla="*/ 2372501 w 2421171"/>
                <a:gd name="connsiteY4673" fmla="*/ 432452 h 5922355"/>
                <a:gd name="connsiteX4674" fmla="*/ 2406503 w 2421171"/>
                <a:gd name="connsiteY4674" fmla="*/ 255975 h 5922355"/>
                <a:gd name="connsiteX4675" fmla="*/ 2376885 w 2421171"/>
                <a:gd name="connsiteY4675" fmla="*/ 259570 h 5922355"/>
                <a:gd name="connsiteX4676" fmla="*/ 2371152 w 2421171"/>
                <a:gd name="connsiteY4676" fmla="*/ 255133 h 5922355"/>
                <a:gd name="connsiteX4677" fmla="*/ 2375648 w 2421171"/>
                <a:gd name="connsiteY4677" fmla="*/ 246539 h 5922355"/>
                <a:gd name="connsiteX4678" fmla="*/ 2406503 w 2421171"/>
                <a:gd name="connsiteY4678" fmla="*/ 255975 h 592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Lst>
              <a:rect l="l" t="t" r="r" b="b"/>
              <a:pathLst>
                <a:path w="2421171" h="5922355">
                  <a:moveTo>
                    <a:pt x="2286287" y="12154"/>
                  </a:moveTo>
                  <a:lnTo>
                    <a:pt x="1555328" y="433912"/>
                  </a:lnTo>
                  <a:cubicBezTo>
                    <a:pt x="1555215" y="437900"/>
                    <a:pt x="1552686" y="440709"/>
                    <a:pt x="1548921" y="442506"/>
                  </a:cubicBezTo>
                  <a:cubicBezTo>
                    <a:pt x="1546560" y="442787"/>
                    <a:pt x="1544930" y="442057"/>
                    <a:pt x="1544255" y="440315"/>
                  </a:cubicBezTo>
                  <a:lnTo>
                    <a:pt x="89923" y="1279452"/>
                  </a:lnTo>
                  <a:cubicBezTo>
                    <a:pt x="34283" y="1311579"/>
                    <a:pt x="0" y="1370892"/>
                    <a:pt x="0" y="1435090"/>
                  </a:cubicBezTo>
                  <a:lnTo>
                    <a:pt x="0" y="1985472"/>
                  </a:lnTo>
                  <a:cubicBezTo>
                    <a:pt x="618" y="1986427"/>
                    <a:pt x="1236" y="1987381"/>
                    <a:pt x="1854" y="1988280"/>
                  </a:cubicBezTo>
                  <a:cubicBezTo>
                    <a:pt x="1236" y="1988505"/>
                    <a:pt x="618" y="1988673"/>
                    <a:pt x="0" y="1988898"/>
                  </a:cubicBezTo>
                  <a:lnTo>
                    <a:pt x="0" y="5655260"/>
                  </a:lnTo>
                  <a:cubicBezTo>
                    <a:pt x="618" y="5655765"/>
                    <a:pt x="899" y="5656608"/>
                    <a:pt x="786" y="5657732"/>
                  </a:cubicBezTo>
                  <a:cubicBezTo>
                    <a:pt x="786" y="5658068"/>
                    <a:pt x="393" y="5658406"/>
                    <a:pt x="0" y="5658742"/>
                  </a:cubicBezTo>
                  <a:lnTo>
                    <a:pt x="0" y="5832355"/>
                  </a:lnTo>
                  <a:cubicBezTo>
                    <a:pt x="0" y="5901552"/>
                    <a:pt x="74917" y="5944745"/>
                    <a:pt x="134884" y="5910202"/>
                  </a:cubicBezTo>
                  <a:lnTo>
                    <a:pt x="192603" y="5876896"/>
                  </a:lnTo>
                  <a:cubicBezTo>
                    <a:pt x="191423" y="5875098"/>
                    <a:pt x="190917" y="5872851"/>
                    <a:pt x="191142" y="5870268"/>
                  </a:cubicBezTo>
                  <a:cubicBezTo>
                    <a:pt x="191423" y="5867347"/>
                    <a:pt x="193559" y="5865887"/>
                    <a:pt x="196312" y="5867291"/>
                  </a:cubicBezTo>
                  <a:cubicBezTo>
                    <a:pt x="198448" y="5868358"/>
                    <a:pt x="200078" y="5869987"/>
                    <a:pt x="200921" y="5872121"/>
                  </a:cubicBezTo>
                  <a:lnTo>
                    <a:pt x="1123810" y="5339601"/>
                  </a:lnTo>
                  <a:cubicBezTo>
                    <a:pt x="1123698" y="5338759"/>
                    <a:pt x="1123642" y="5337804"/>
                    <a:pt x="1123698" y="5336793"/>
                  </a:cubicBezTo>
                  <a:cubicBezTo>
                    <a:pt x="1123754" y="5335838"/>
                    <a:pt x="1126339" y="5334153"/>
                    <a:pt x="1127464" y="5334321"/>
                  </a:cubicBezTo>
                  <a:cubicBezTo>
                    <a:pt x="1128756" y="5334546"/>
                    <a:pt x="1129992" y="5334939"/>
                    <a:pt x="1131116" y="5335389"/>
                  </a:cubicBezTo>
                  <a:lnTo>
                    <a:pt x="2331249" y="4642905"/>
                  </a:lnTo>
                  <a:cubicBezTo>
                    <a:pt x="2386889" y="4610777"/>
                    <a:pt x="2421172" y="4551465"/>
                    <a:pt x="2421172" y="4487266"/>
                  </a:cubicBezTo>
                  <a:lnTo>
                    <a:pt x="2421172" y="4383188"/>
                  </a:lnTo>
                  <a:cubicBezTo>
                    <a:pt x="2420160" y="4382570"/>
                    <a:pt x="2419148" y="4382009"/>
                    <a:pt x="2419036" y="4381279"/>
                  </a:cubicBezTo>
                  <a:cubicBezTo>
                    <a:pt x="2418755" y="4379200"/>
                    <a:pt x="2419767" y="4378021"/>
                    <a:pt x="2421172" y="4377515"/>
                  </a:cubicBezTo>
                  <a:lnTo>
                    <a:pt x="2421172" y="4198679"/>
                  </a:lnTo>
                  <a:cubicBezTo>
                    <a:pt x="2412236" y="4207329"/>
                    <a:pt x="2402794" y="4215417"/>
                    <a:pt x="2403468" y="4230133"/>
                  </a:cubicBezTo>
                  <a:cubicBezTo>
                    <a:pt x="2403580" y="4232492"/>
                    <a:pt x="2400434" y="4234402"/>
                    <a:pt x="2397623" y="4233896"/>
                  </a:cubicBezTo>
                  <a:cubicBezTo>
                    <a:pt x="2394701" y="4233391"/>
                    <a:pt x="2393071" y="4230863"/>
                    <a:pt x="2392958" y="4228167"/>
                  </a:cubicBezTo>
                  <a:cubicBezTo>
                    <a:pt x="2392509" y="4210418"/>
                    <a:pt x="2399983" y="4195534"/>
                    <a:pt x="2409875" y="4181773"/>
                  </a:cubicBezTo>
                  <a:cubicBezTo>
                    <a:pt x="2412011" y="4178796"/>
                    <a:pt x="2416001" y="4178628"/>
                    <a:pt x="2419486" y="4179807"/>
                  </a:cubicBezTo>
                  <a:cubicBezTo>
                    <a:pt x="2420104" y="4180032"/>
                    <a:pt x="2420666" y="4180369"/>
                    <a:pt x="2421172" y="4180650"/>
                  </a:cubicBezTo>
                  <a:lnTo>
                    <a:pt x="2421172" y="1410433"/>
                  </a:lnTo>
                  <a:cubicBezTo>
                    <a:pt x="2416282" y="1409254"/>
                    <a:pt x="2410999" y="1408018"/>
                    <a:pt x="2404817" y="1406501"/>
                  </a:cubicBezTo>
                  <a:cubicBezTo>
                    <a:pt x="2411111" y="1403019"/>
                    <a:pt x="2416507" y="1400604"/>
                    <a:pt x="2421172" y="1399986"/>
                  </a:cubicBezTo>
                  <a:lnTo>
                    <a:pt x="2421172" y="978340"/>
                  </a:lnTo>
                  <a:cubicBezTo>
                    <a:pt x="2409651" y="977216"/>
                    <a:pt x="2402119" y="971487"/>
                    <a:pt x="2399647" y="953907"/>
                  </a:cubicBezTo>
                  <a:cubicBezTo>
                    <a:pt x="2409988" y="962445"/>
                    <a:pt x="2417350" y="967724"/>
                    <a:pt x="2421172" y="977104"/>
                  </a:cubicBezTo>
                  <a:lnTo>
                    <a:pt x="2421172" y="840506"/>
                  </a:lnTo>
                  <a:cubicBezTo>
                    <a:pt x="2420779" y="840618"/>
                    <a:pt x="2420441" y="840787"/>
                    <a:pt x="2420048" y="840843"/>
                  </a:cubicBezTo>
                  <a:cubicBezTo>
                    <a:pt x="2415720" y="840730"/>
                    <a:pt x="2413472" y="838877"/>
                    <a:pt x="2414034" y="835900"/>
                  </a:cubicBezTo>
                  <a:cubicBezTo>
                    <a:pt x="2414933" y="831351"/>
                    <a:pt x="2417013" y="827419"/>
                    <a:pt x="2421172" y="825959"/>
                  </a:cubicBezTo>
                  <a:lnTo>
                    <a:pt x="2421172" y="90001"/>
                  </a:lnTo>
                  <a:cubicBezTo>
                    <a:pt x="2421172" y="20803"/>
                    <a:pt x="2346255" y="-22389"/>
                    <a:pt x="2286287" y="12154"/>
                  </a:cubicBezTo>
                  <a:close/>
                  <a:moveTo>
                    <a:pt x="2405042" y="1307928"/>
                  </a:moveTo>
                  <a:cubicBezTo>
                    <a:pt x="2405042" y="1307310"/>
                    <a:pt x="2407515" y="1306019"/>
                    <a:pt x="2408808" y="1306131"/>
                  </a:cubicBezTo>
                  <a:cubicBezTo>
                    <a:pt x="2410100" y="1306243"/>
                    <a:pt x="2411224" y="1307760"/>
                    <a:pt x="2412461" y="1308658"/>
                  </a:cubicBezTo>
                  <a:cubicBezTo>
                    <a:pt x="2411618" y="1309782"/>
                    <a:pt x="2410831" y="1310905"/>
                    <a:pt x="2409988" y="1311972"/>
                  </a:cubicBezTo>
                  <a:cubicBezTo>
                    <a:pt x="2407459" y="1311748"/>
                    <a:pt x="2405211" y="1310849"/>
                    <a:pt x="2405098" y="1307928"/>
                  </a:cubicBezTo>
                  <a:close/>
                  <a:moveTo>
                    <a:pt x="2405660" y="412793"/>
                  </a:moveTo>
                  <a:cubicBezTo>
                    <a:pt x="2404649" y="412569"/>
                    <a:pt x="2404199" y="410154"/>
                    <a:pt x="2403468" y="408749"/>
                  </a:cubicBezTo>
                  <a:cubicBezTo>
                    <a:pt x="2404255" y="407570"/>
                    <a:pt x="2405042" y="406390"/>
                    <a:pt x="2405829" y="405211"/>
                  </a:cubicBezTo>
                  <a:cubicBezTo>
                    <a:pt x="2406896" y="406278"/>
                    <a:pt x="2408583" y="407177"/>
                    <a:pt x="2408920" y="408412"/>
                  </a:cubicBezTo>
                  <a:cubicBezTo>
                    <a:pt x="2409594" y="410940"/>
                    <a:pt x="2408920" y="413524"/>
                    <a:pt x="2405660" y="412737"/>
                  </a:cubicBezTo>
                  <a:close/>
                  <a:moveTo>
                    <a:pt x="2415551" y="138698"/>
                  </a:moveTo>
                  <a:cubicBezTo>
                    <a:pt x="2414484" y="138642"/>
                    <a:pt x="2413528" y="136564"/>
                    <a:pt x="2412516" y="135384"/>
                  </a:cubicBezTo>
                  <a:cubicBezTo>
                    <a:pt x="2413472" y="134092"/>
                    <a:pt x="2414203" y="132183"/>
                    <a:pt x="2415439" y="131790"/>
                  </a:cubicBezTo>
                  <a:cubicBezTo>
                    <a:pt x="2416451" y="131453"/>
                    <a:pt x="2418811" y="132744"/>
                    <a:pt x="2419092" y="133755"/>
                  </a:cubicBezTo>
                  <a:cubicBezTo>
                    <a:pt x="2419879" y="136564"/>
                    <a:pt x="2418643" y="138867"/>
                    <a:pt x="2415551" y="138642"/>
                  </a:cubicBezTo>
                  <a:close/>
                  <a:moveTo>
                    <a:pt x="2401839" y="518725"/>
                  </a:moveTo>
                  <a:cubicBezTo>
                    <a:pt x="2401332" y="515860"/>
                    <a:pt x="2403805" y="513670"/>
                    <a:pt x="2406672" y="513782"/>
                  </a:cubicBezTo>
                  <a:cubicBezTo>
                    <a:pt x="2413079" y="514007"/>
                    <a:pt x="2418530" y="516366"/>
                    <a:pt x="2419710" y="523723"/>
                  </a:cubicBezTo>
                  <a:cubicBezTo>
                    <a:pt x="2420160" y="526644"/>
                    <a:pt x="2417856" y="528385"/>
                    <a:pt x="2414596" y="528835"/>
                  </a:cubicBezTo>
                  <a:cubicBezTo>
                    <a:pt x="2408751" y="527992"/>
                    <a:pt x="2403131" y="526026"/>
                    <a:pt x="2401895" y="518725"/>
                  </a:cubicBezTo>
                  <a:close/>
                  <a:moveTo>
                    <a:pt x="2397623" y="668410"/>
                  </a:moveTo>
                  <a:cubicBezTo>
                    <a:pt x="2394645" y="668410"/>
                    <a:pt x="2394026" y="665602"/>
                    <a:pt x="2394251" y="662849"/>
                  </a:cubicBezTo>
                  <a:cubicBezTo>
                    <a:pt x="2395375" y="659311"/>
                    <a:pt x="2397286" y="656502"/>
                    <a:pt x="2401332" y="657513"/>
                  </a:cubicBezTo>
                  <a:cubicBezTo>
                    <a:pt x="2402344" y="657738"/>
                    <a:pt x="2403580" y="660209"/>
                    <a:pt x="2403524" y="661614"/>
                  </a:cubicBezTo>
                  <a:cubicBezTo>
                    <a:pt x="2403300" y="665264"/>
                    <a:pt x="2401614" y="668522"/>
                    <a:pt x="2397680" y="668466"/>
                  </a:cubicBezTo>
                  <a:close/>
                  <a:moveTo>
                    <a:pt x="2402175" y="3608813"/>
                  </a:moveTo>
                  <a:lnTo>
                    <a:pt x="2402175" y="3608813"/>
                  </a:lnTo>
                  <a:cubicBezTo>
                    <a:pt x="2401332" y="3611228"/>
                    <a:pt x="2400770" y="3613812"/>
                    <a:pt x="2399534" y="3615946"/>
                  </a:cubicBezTo>
                  <a:cubicBezTo>
                    <a:pt x="2397904" y="3618866"/>
                    <a:pt x="2395038" y="3622293"/>
                    <a:pt x="2392060" y="3619203"/>
                  </a:cubicBezTo>
                  <a:cubicBezTo>
                    <a:pt x="2389081" y="3616114"/>
                    <a:pt x="2392453" y="3613194"/>
                    <a:pt x="2395319" y="3611509"/>
                  </a:cubicBezTo>
                  <a:cubicBezTo>
                    <a:pt x="2397398" y="3610273"/>
                    <a:pt x="2399871" y="3609711"/>
                    <a:pt x="2402175" y="3608813"/>
                  </a:cubicBezTo>
                  <a:lnTo>
                    <a:pt x="2402175" y="3608813"/>
                  </a:lnTo>
                  <a:cubicBezTo>
                    <a:pt x="2401782" y="3607128"/>
                    <a:pt x="2400939" y="3605499"/>
                    <a:pt x="2401164" y="3603982"/>
                  </a:cubicBezTo>
                  <a:cubicBezTo>
                    <a:pt x="2401501" y="3601679"/>
                    <a:pt x="2402344" y="3599377"/>
                    <a:pt x="2403412" y="3597355"/>
                  </a:cubicBezTo>
                  <a:cubicBezTo>
                    <a:pt x="2403580" y="3597018"/>
                    <a:pt x="2405885" y="3597916"/>
                    <a:pt x="2407234" y="3598197"/>
                  </a:cubicBezTo>
                  <a:cubicBezTo>
                    <a:pt x="2406616" y="3600500"/>
                    <a:pt x="2406222" y="3602915"/>
                    <a:pt x="2405267" y="3605049"/>
                  </a:cubicBezTo>
                  <a:cubicBezTo>
                    <a:pt x="2404649" y="3606510"/>
                    <a:pt x="2403244" y="3607577"/>
                    <a:pt x="2402175" y="3608813"/>
                  </a:cubicBezTo>
                  <a:close/>
                  <a:moveTo>
                    <a:pt x="2401052" y="2909252"/>
                  </a:moveTo>
                  <a:cubicBezTo>
                    <a:pt x="2402063" y="2908465"/>
                    <a:pt x="2404760" y="2908690"/>
                    <a:pt x="2405885" y="2909532"/>
                  </a:cubicBezTo>
                  <a:cubicBezTo>
                    <a:pt x="2411168" y="2913576"/>
                    <a:pt x="2409369" y="2919081"/>
                    <a:pt x="2407964" y="2924248"/>
                  </a:cubicBezTo>
                  <a:cubicBezTo>
                    <a:pt x="2407065" y="2927618"/>
                    <a:pt x="2406222" y="2931213"/>
                    <a:pt x="2400265" y="2933853"/>
                  </a:cubicBezTo>
                  <a:cubicBezTo>
                    <a:pt x="2399534" y="2929416"/>
                    <a:pt x="2398916" y="2926832"/>
                    <a:pt x="2398747" y="2924192"/>
                  </a:cubicBezTo>
                  <a:cubicBezTo>
                    <a:pt x="2398410" y="2919025"/>
                    <a:pt x="2395937" y="2913352"/>
                    <a:pt x="2401052" y="2909252"/>
                  </a:cubicBezTo>
                  <a:close/>
                  <a:moveTo>
                    <a:pt x="2401950" y="3354825"/>
                  </a:moveTo>
                  <a:cubicBezTo>
                    <a:pt x="2402906" y="3354769"/>
                    <a:pt x="2404031" y="3356959"/>
                    <a:pt x="2405042" y="3358083"/>
                  </a:cubicBezTo>
                  <a:cubicBezTo>
                    <a:pt x="2404705" y="3362071"/>
                    <a:pt x="2402850" y="3364879"/>
                    <a:pt x="2398803" y="3364935"/>
                  </a:cubicBezTo>
                  <a:cubicBezTo>
                    <a:pt x="2397792" y="3364935"/>
                    <a:pt x="2395768" y="3362857"/>
                    <a:pt x="2395768" y="3361734"/>
                  </a:cubicBezTo>
                  <a:cubicBezTo>
                    <a:pt x="2395768" y="3357746"/>
                    <a:pt x="2398017" y="3355050"/>
                    <a:pt x="2401950" y="3354825"/>
                  </a:cubicBezTo>
                  <a:close/>
                  <a:moveTo>
                    <a:pt x="2410606" y="3206769"/>
                  </a:moveTo>
                  <a:cubicBezTo>
                    <a:pt x="2409819" y="3208004"/>
                    <a:pt x="2409032" y="3209240"/>
                    <a:pt x="2408189" y="3210476"/>
                  </a:cubicBezTo>
                  <a:cubicBezTo>
                    <a:pt x="2406952" y="3209521"/>
                    <a:pt x="2405098" y="3208791"/>
                    <a:pt x="2404649" y="3207555"/>
                  </a:cubicBezTo>
                  <a:cubicBezTo>
                    <a:pt x="2403805" y="3204971"/>
                    <a:pt x="2404536" y="3202331"/>
                    <a:pt x="2407908" y="3202837"/>
                  </a:cubicBezTo>
                  <a:cubicBezTo>
                    <a:pt x="2408976" y="3203005"/>
                    <a:pt x="2409706" y="3205364"/>
                    <a:pt x="2410549" y="3206712"/>
                  </a:cubicBezTo>
                  <a:close/>
                  <a:moveTo>
                    <a:pt x="2389924" y="2544390"/>
                  </a:moveTo>
                  <a:cubicBezTo>
                    <a:pt x="2390373" y="2540290"/>
                    <a:pt x="2390710" y="2535291"/>
                    <a:pt x="2395937" y="2534786"/>
                  </a:cubicBezTo>
                  <a:cubicBezTo>
                    <a:pt x="2398691" y="2534561"/>
                    <a:pt x="2399309" y="2537819"/>
                    <a:pt x="2399253" y="2540459"/>
                  </a:cubicBezTo>
                  <a:cubicBezTo>
                    <a:pt x="2398747" y="2543997"/>
                    <a:pt x="2397567" y="2547479"/>
                    <a:pt x="2394195" y="2548715"/>
                  </a:cubicBezTo>
                  <a:cubicBezTo>
                    <a:pt x="2391160" y="2549782"/>
                    <a:pt x="2389586" y="2547199"/>
                    <a:pt x="2389924" y="2544390"/>
                  </a:cubicBezTo>
                  <a:close/>
                  <a:moveTo>
                    <a:pt x="2395768" y="2455871"/>
                  </a:moveTo>
                  <a:cubicBezTo>
                    <a:pt x="2394420" y="2455366"/>
                    <a:pt x="2393520" y="2453568"/>
                    <a:pt x="2392228" y="2452164"/>
                  </a:cubicBezTo>
                  <a:cubicBezTo>
                    <a:pt x="2392060" y="2450423"/>
                    <a:pt x="2393127" y="2449019"/>
                    <a:pt x="2394981" y="2449636"/>
                  </a:cubicBezTo>
                  <a:cubicBezTo>
                    <a:pt x="2396330" y="2450086"/>
                    <a:pt x="2397848" y="2451602"/>
                    <a:pt x="2398354" y="2453006"/>
                  </a:cubicBezTo>
                  <a:cubicBezTo>
                    <a:pt x="2399028" y="2454972"/>
                    <a:pt x="2397623" y="2456489"/>
                    <a:pt x="2395768" y="2455815"/>
                  </a:cubicBezTo>
                  <a:close/>
                  <a:moveTo>
                    <a:pt x="2391553" y="1125666"/>
                  </a:moveTo>
                  <a:cubicBezTo>
                    <a:pt x="2391609" y="1124599"/>
                    <a:pt x="2393465" y="1122914"/>
                    <a:pt x="2394645" y="1122802"/>
                  </a:cubicBezTo>
                  <a:cubicBezTo>
                    <a:pt x="2397398" y="1122521"/>
                    <a:pt x="2399253" y="1124430"/>
                    <a:pt x="2399028" y="1127239"/>
                  </a:cubicBezTo>
                  <a:cubicBezTo>
                    <a:pt x="2398916" y="1128306"/>
                    <a:pt x="2397061" y="1129261"/>
                    <a:pt x="2396162" y="1130103"/>
                  </a:cubicBezTo>
                  <a:cubicBezTo>
                    <a:pt x="2393071" y="1130216"/>
                    <a:pt x="2391441" y="1128474"/>
                    <a:pt x="2391609" y="1125722"/>
                  </a:cubicBezTo>
                  <a:close/>
                  <a:moveTo>
                    <a:pt x="2417687" y="2819609"/>
                  </a:moveTo>
                  <a:cubicBezTo>
                    <a:pt x="2417968" y="2819609"/>
                    <a:pt x="2418249" y="2819609"/>
                    <a:pt x="2418530" y="2819665"/>
                  </a:cubicBezTo>
                  <a:cubicBezTo>
                    <a:pt x="2417800" y="2826686"/>
                    <a:pt x="2417518" y="2833819"/>
                    <a:pt x="2416170" y="2840784"/>
                  </a:cubicBezTo>
                  <a:cubicBezTo>
                    <a:pt x="2415271" y="2845390"/>
                    <a:pt x="2412067" y="2848928"/>
                    <a:pt x="2406784" y="2847131"/>
                  </a:cubicBezTo>
                  <a:cubicBezTo>
                    <a:pt x="2403131" y="2845895"/>
                    <a:pt x="2401220" y="2842301"/>
                    <a:pt x="2402400" y="2838593"/>
                  </a:cubicBezTo>
                  <a:cubicBezTo>
                    <a:pt x="2405491" y="2828764"/>
                    <a:pt x="2403918" y="2819384"/>
                    <a:pt x="2401332" y="2809780"/>
                  </a:cubicBezTo>
                  <a:cubicBezTo>
                    <a:pt x="2399140" y="2801580"/>
                    <a:pt x="2393745" y="2792312"/>
                    <a:pt x="2402400" y="2785291"/>
                  </a:cubicBezTo>
                  <a:cubicBezTo>
                    <a:pt x="2407627" y="2781078"/>
                    <a:pt x="2415945" y="2793660"/>
                    <a:pt x="2417575" y="2808937"/>
                  </a:cubicBezTo>
                  <a:cubicBezTo>
                    <a:pt x="2417968" y="2812476"/>
                    <a:pt x="2417575" y="2816014"/>
                    <a:pt x="2417575" y="2819609"/>
                  </a:cubicBezTo>
                  <a:close/>
                  <a:moveTo>
                    <a:pt x="2399703" y="3684301"/>
                  </a:moveTo>
                  <a:cubicBezTo>
                    <a:pt x="2397173" y="3682785"/>
                    <a:pt x="2397960" y="3679358"/>
                    <a:pt x="2399983" y="3677561"/>
                  </a:cubicBezTo>
                  <a:cubicBezTo>
                    <a:pt x="2406728" y="3671664"/>
                    <a:pt x="2412123" y="3675539"/>
                    <a:pt x="2417743" y="3680650"/>
                  </a:cubicBezTo>
                  <a:cubicBezTo>
                    <a:pt x="2412405" y="3687278"/>
                    <a:pt x="2406278" y="3688177"/>
                    <a:pt x="2399759" y="3684301"/>
                  </a:cubicBezTo>
                  <a:close/>
                  <a:moveTo>
                    <a:pt x="2373063" y="4059441"/>
                  </a:moveTo>
                  <a:cubicBezTo>
                    <a:pt x="2378683" y="4047140"/>
                    <a:pt x="2385933" y="4039951"/>
                    <a:pt x="2393689" y="4033548"/>
                  </a:cubicBezTo>
                  <a:cubicBezTo>
                    <a:pt x="2397623" y="4030346"/>
                    <a:pt x="2401950" y="4032818"/>
                    <a:pt x="2404649" y="4036862"/>
                  </a:cubicBezTo>
                  <a:cubicBezTo>
                    <a:pt x="2407908" y="4041749"/>
                    <a:pt x="2405885" y="4045287"/>
                    <a:pt x="2401164" y="4047421"/>
                  </a:cubicBezTo>
                  <a:cubicBezTo>
                    <a:pt x="2392790" y="4051185"/>
                    <a:pt x="2384304" y="4054667"/>
                    <a:pt x="2373007" y="4059497"/>
                  </a:cubicBezTo>
                  <a:close/>
                  <a:moveTo>
                    <a:pt x="2377953" y="3099153"/>
                  </a:moveTo>
                  <a:cubicBezTo>
                    <a:pt x="2377390" y="3098816"/>
                    <a:pt x="2377222" y="3097748"/>
                    <a:pt x="2376828" y="3097018"/>
                  </a:cubicBezTo>
                  <a:cubicBezTo>
                    <a:pt x="2377278" y="3096400"/>
                    <a:pt x="2377615" y="3095445"/>
                    <a:pt x="2378233" y="3095277"/>
                  </a:cubicBezTo>
                  <a:cubicBezTo>
                    <a:pt x="2380200" y="3094603"/>
                    <a:pt x="2381718" y="3095558"/>
                    <a:pt x="2381550" y="3097636"/>
                  </a:cubicBezTo>
                  <a:cubicBezTo>
                    <a:pt x="2381381" y="3099602"/>
                    <a:pt x="2379751" y="3100220"/>
                    <a:pt x="2377897" y="3099153"/>
                  </a:cubicBezTo>
                  <a:close/>
                  <a:moveTo>
                    <a:pt x="2384360" y="3859543"/>
                  </a:moveTo>
                  <a:cubicBezTo>
                    <a:pt x="2385484" y="3860385"/>
                    <a:pt x="2386495" y="3862238"/>
                    <a:pt x="2386495" y="3863699"/>
                  </a:cubicBezTo>
                  <a:cubicBezTo>
                    <a:pt x="2386495" y="3865833"/>
                    <a:pt x="2384697" y="3866788"/>
                    <a:pt x="2382955" y="3865496"/>
                  </a:cubicBezTo>
                  <a:cubicBezTo>
                    <a:pt x="2381830" y="3864654"/>
                    <a:pt x="2381437" y="3862800"/>
                    <a:pt x="2380707" y="3861396"/>
                  </a:cubicBezTo>
                  <a:cubicBezTo>
                    <a:pt x="2381212" y="3859262"/>
                    <a:pt x="2382674" y="3858307"/>
                    <a:pt x="2384360" y="3859543"/>
                  </a:cubicBezTo>
                  <a:close/>
                  <a:moveTo>
                    <a:pt x="2368736" y="2042650"/>
                  </a:moveTo>
                  <a:cubicBezTo>
                    <a:pt x="2365307" y="2042257"/>
                    <a:pt x="2360811" y="2042200"/>
                    <a:pt x="2361654" y="2037202"/>
                  </a:cubicBezTo>
                  <a:cubicBezTo>
                    <a:pt x="2362329" y="2033270"/>
                    <a:pt x="2366769" y="2032764"/>
                    <a:pt x="2370197" y="2032484"/>
                  </a:cubicBezTo>
                  <a:cubicBezTo>
                    <a:pt x="2373738" y="2032203"/>
                    <a:pt x="2378009" y="2032484"/>
                    <a:pt x="2377053" y="2037595"/>
                  </a:cubicBezTo>
                  <a:cubicBezTo>
                    <a:pt x="2376323" y="2041583"/>
                    <a:pt x="2372333" y="2042313"/>
                    <a:pt x="2368736" y="2042650"/>
                  </a:cubicBezTo>
                  <a:close/>
                  <a:moveTo>
                    <a:pt x="2370871" y="906165"/>
                  </a:moveTo>
                  <a:cubicBezTo>
                    <a:pt x="2370759" y="903132"/>
                    <a:pt x="2373175" y="901672"/>
                    <a:pt x="2375592" y="900942"/>
                  </a:cubicBezTo>
                  <a:cubicBezTo>
                    <a:pt x="2378121" y="900211"/>
                    <a:pt x="2381269" y="900492"/>
                    <a:pt x="2380650" y="903975"/>
                  </a:cubicBezTo>
                  <a:cubicBezTo>
                    <a:pt x="2380313" y="905772"/>
                    <a:pt x="2377053" y="907064"/>
                    <a:pt x="2375367" y="908356"/>
                  </a:cubicBezTo>
                  <a:cubicBezTo>
                    <a:pt x="2373400" y="907457"/>
                    <a:pt x="2370871" y="906839"/>
                    <a:pt x="2370871" y="906109"/>
                  </a:cubicBezTo>
                  <a:close/>
                  <a:moveTo>
                    <a:pt x="2379470" y="679587"/>
                  </a:moveTo>
                  <a:cubicBezTo>
                    <a:pt x="2380482" y="679250"/>
                    <a:pt x="2382786" y="680430"/>
                    <a:pt x="2383179" y="681441"/>
                  </a:cubicBezTo>
                  <a:cubicBezTo>
                    <a:pt x="2384191" y="684024"/>
                    <a:pt x="2382955" y="686159"/>
                    <a:pt x="2380425" y="687338"/>
                  </a:cubicBezTo>
                  <a:cubicBezTo>
                    <a:pt x="2379133" y="686720"/>
                    <a:pt x="2376997" y="686383"/>
                    <a:pt x="2376660" y="685372"/>
                  </a:cubicBezTo>
                  <a:cubicBezTo>
                    <a:pt x="2375648" y="682789"/>
                    <a:pt x="2376941" y="680373"/>
                    <a:pt x="2379470" y="679587"/>
                  </a:cubicBezTo>
                  <a:close/>
                  <a:moveTo>
                    <a:pt x="2383741" y="1244459"/>
                  </a:moveTo>
                  <a:cubicBezTo>
                    <a:pt x="2385090" y="1244459"/>
                    <a:pt x="2386889" y="1245471"/>
                    <a:pt x="2387676" y="1246594"/>
                  </a:cubicBezTo>
                  <a:cubicBezTo>
                    <a:pt x="2388912" y="1248335"/>
                    <a:pt x="2387956" y="1250189"/>
                    <a:pt x="2385933" y="1250189"/>
                  </a:cubicBezTo>
                  <a:cubicBezTo>
                    <a:pt x="2384584" y="1250189"/>
                    <a:pt x="2383235" y="1248840"/>
                    <a:pt x="2381887" y="1248110"/>
                  </a:cubicBezTo>
                  <a:cubicBezTo>
                    <a:pt x="2381100" y="1246088"/>
                    <a:pt x="2381718" y="1244403"/>
                    <a:pt x="2383741" y="1244459"/>
                  </a:cubicBezTo>
                  <a:close/>
                  <a:moveTo>
                    <a:pt x="2379414" y="4427055"/>
                  </a:moveTo>
                  <a:cubicBezTo>
                    <a:pt x="2378683" y="4426718"/>
                    <a:pt x="2377615" y="4426549"/>
                    <a:pt x="2377335" y="4425931"/>
                  </a:cubicBezTo>
                  <a:cubicBezTo>
                    <a:pt x="2376492" y="4424134"/>
                    <a:pt x="2377335" y="4422674"/>
                    <a:pt x="2379358" y="4422337"/>
                  </a:cubicBezTo>
                  <a:cubicBezTo>
                    <a:pt x="2379976" y="4422224"/>
                    <a:pt x="2381156" y="4422786"/>
                    <a:pt x="2381437" y="4423404"/>
                  </a:cubicBezTo>
                  <a:cubicBezTo>
                    <a:pt x="2382280" y="4425257"/>
                    <a:pt x="2381437" y="4426549"/>
                    <a:pt x="2379414" y="4427055"/>
                  </a:cubicBezTo>
                  <a:close/>
                  <a:moveTo>
                    <a:pt x="2375255" y="4451488"/>
                  </a:moveTo>
                  <a:cubicBezTo>
                    <a:pt x="2375705" y="4450869"/>
                    <a:pt x="2376098" y="4449915"/>
                    <a:pt x="2376660" y="4449690"/>
                  </a:cubicBezTo>
                  <a:cubicBezTo>
                    <a:pt x="2378683" y="4449016"/>
                    <a:pt x="2379976" y="4449971"/>
                    <a:pt x="2380032" y="4452105"/>
                  </a:cubicBezTo>
                  <a:cubicBezTo>
                    <a:pt x="2380032" y="4452723"/>
                    <a:pt x="2379302" y="4453678"/>
                    <a:pt x="2378683" y="4453903"/>
                  </a:cubicBezTo>
                  <a:cubicBezTo>
                    <a:pt x="2376660" y="4454520"/>
                    <a:pt x="2375480" y="4453622"/>
                    <a:pt x="2375255" y="4451488"/>
                  </a:cubicBezTo>
                  <a:close/>
                  <a:moveTo>
                    <a:pt x="2369129" y="4208059"/>
                  </a:moveTo>
                  <a:cubicBezTo>
                    <a:pt x="2369129" y="4207385"/>
                    <a:pt x="2369803" y="4206206"/>
                    <a:pt x="2370309" y="4206094"/>
                  </a:cubicBezTo>
                  <a:cubicBezTo>
                    <a:pt x="2372276" y="4205700"/>
                    <a:pt x="2373344" y="4206768"/>
                    <a:pt x="2373400" y="4208789"/>
                  </a:cubicBezTo>
                  <a:cubicBezTo>
                    <a:pt x="2373007" y="4209463"/>
                    <a:pt x="2372669" y="4210643"/>
                    <a:pt x="2372164" y="4210755"/>
                  </a:cubicBezTo>
                  <a:cubicBezTo>
                    <a:pt x="2370253" y="4211148"/>
                    <a:pt x="2369073" y="4210081"/>
                    <a:pt x="2369129" y="4208059"/>
                  </a:cubicBezTo>
                  <a:close/>
                  <a:moveTo>
                    <a:pt x="2366094" y="3807700"/>
                  </a:moveTo>
                  <a:cubicBezTo>
                    <a:pt x="2367162" y="3806689"/>
                    <a:pt x="2368904" y="3805847"/>
                    <a:pt x="2370253" y="3805959"/>
                  </a:cubicBezTo>
                  <a:cubicBezTo>
                    <a:pt x="2371264" y="3806071"/>
                    <a:pt x="2372108" y="3807813"/>
                    <a:pt x="2372838" y="3808711"/>
                  </a:cubicBezTo>
                  <a:cubicBezTo>
                    <a:pt x="2371826" y="3811744"/>
                    <a:pt x="2369466" y="3812025"/>
                    <a:pt x="2367049" y="3811407"/>
                  </a:cubicBezTo>
                  <a:cubicBezTo>
                    <a:pt x="2365082" y="3810902"/>
                    <a:pt x="2364577" y="3809104"/>
                    <a:pt x="2366038" y="3807644"/>
                  </a:cubicBezTo>
                  <a:close/>
                  <a:moveTo>
                    <a:pt x="2361935" y="3190649"/>
                  </a:moveTo>
                  <a:cubicBezTo>
                    <a:pt x="2361204" y="3190929"/>
                    <a:pt x="2359799" y="3189132"/>
                    <a:pt x="2358675" y="3188290"/>
                  </a:cubicBezTo>
                  <a:cubicBezTo>
                    <a:pt x="2358788" y="3185425"/>
                    <a:pt x="2360305" y="3183628"/>
                    <a:pt x="2363059" y="3183740"/>
                  </a:cubicBezTo>
                  <a:cubicBezTo>
                    <a:pt x="2364970" y="3183740"/>
                    <a:pt x="2365869" y="3185481"/>
                    <a:pt x="2365026" y="3187335"/>
                  </a:cubicBezTo>
                  <a:cubicBezTo>
                    <a:pt x="2364408" y="3188683"/>
                    <a:pt x="2363228" y="3190255"/>
                    <a:pt x="2361935" y="3190705"/>
                  </a:cubicBezTo>
                  <a:close/>
                  <a:moveTo>
                    <a:pt x="2346424" y="3487436"/>
                  </a:moveTo>
                  <a:cubicBezTo>
                    <a:pt x="2346929" y="3486200"/>
                    <a:pt x="2349065" y="3484627"/>
                    <a:pt x="2350076" y="3484908"/>
                  </a:cubicBezTo>
                  <a:cubicBezTo>
                    <a:pt x="2353111" y="3485694"/>
                    <a:pt x="2353561" y="3488615"/>
                    <a:pt x="2352550" y="3491199"/>
                  </a:cubicBezTo>
                  <a:cubicBezTo>
                    <a:pt x="2352099" y="3492435"/>
                    <a:pt x="2350133" y="3493052"/>
                    <a:pt x="2348840" y="3493895"/>
                  </a:cubicBezTo>
                  <a:cubicBezTo>
                    <a:pt x="2345805" y="3492659"/>
                    <a:pt x="2345356" y="3490019"/>
                    <a:pt x="2346367" y="3487436"/>
                  </a:cubicBezTo>
                  <a:close/>
                  <a:moveTo>
                    <a:pt x="2341759" y="2999737"/>
                  </a:moveTo>
                  <a:cubicBezTo>
                    <a:pt x="2340747" y="2998501"/>
                    <a:pt x="2339679" y="2997322"/>
                    <a:pt x="2338443" y="2995861"/>
                  </a:cubicBezTo>
                  <a:cubicBezTo>
                    <a:pt x="2339510" y="2994907"/>
                    <a:pt x="2340579" y="2993896"/>
                    <a:pt x="2341646" y="2992885"/>
                  </a:cubicBezTo>
                  <a:cubicBezTo>
                    <a:pt x="2342714" y="2994120"/>
                    <a:pt x="2344344" y="2995187"/>
                    <a:pt x="2344569" y="2996535"/>
                  </a:cubicBezTo>
                  <a:cubicBezTo>
                    <a:pt x="2344737" y="2997434"/>
                    <a:pt x="2342770" y="2998670"/>
                    <a:pt x="2341759" y="2999737"/>
                  </a:cubicBezTo>
                  <a:close/>
                  <a:moveTo>
                    <a:pt x="2332879" y="3301972"/>
                  </a:moveTo>
                  <a:cubicBezTo>
                    <a:pt x="2332598" y="3300848"/>
                    <a:pt x="2333722" y="3298489"/>
                    <a:pt x="2334677" y="3298153"/>
                  </a:cubicBezTo>
                  <a:cubicBezTo>
                    <a:pt x="2337263" y="3297254"/>
                    <a:pt x="2339117" y="3298883"/>
                    <a:pt x="2340128" y="3301410"/>
                  </a:cubicBezTo>
                  <a:cubicBezTo>
                    <a:pt x="2339510" y="3302758"/>
                    <a:pt x="2339173" y="3304893"/>
                    <a:pt x="2338218" y="3305230"/>
                  </a:cubicBezTo>
                  <a:cubicBezTo>
                    <a:pt x="2335633" y="3306128"/>
                    <a:pt x="2333497" y="3304556"/>
                    <a:pt x="2332879" y="3301972"/>
                  </a:cubicBezTo>
                  <a:close/>
                  <a:moveTo>
                    <a:pt x="2323100" y="2820901"/>
                  </a:moveTo>
                  <a:cubicBezTo>
                    <a:pt x="2322144" y="2817868"/>
                    <a:pt x="2324280" y="2815958"/>
                    <a:pt x="2326809" y="2815003"/>
                  </a:cubicBezTo>
                  <a:cubicBezTo>
                    <a:pt x="2329451" y="2813992"/>
                    <a:pt x="2332317" y="2814329"/>
                    <a:pt x="2332598" y="2817699"/>
                  </a:cubicBezTo>
                  <a:cubicBezTo>
                    <a:pt x="2332823" y="2820732"/>
                    <a:pt x="2330069" y="2821968"/>
                    <a:pt x="2327483" y="2822698"/>
                  </a:cubicBezTo>
                  <a:cubicBezTo>
                    <a:pt x="2325966" y="2822137"/>
                    <a:pt x="2323437" y="2821912"/>
                    <a:pt x="2323100" y="2820957"/>
                  </a:cubicBezTo>
                  <a:close/>
                  <a:moveTo>
                    <a:pt x="2328214" y="2555174"/>
                  </a:moveTo>
                  <a:cubicBezTo>
                    <a:pt x="2327483" y="2554837"/>
                    <a:pt x="2326416" y="2554725"/>
                    <a:pt x="2326078" y="2554107"/>
                  </a:cubicBezTo>
                  <a:cubicBezTo>
                    <a:pt x="2325011" y="2552198"/>
                    <a:pt x="2325572" y="2550681"/>
                    <a:pt x="2327483" y="2550232"/>
                  </a:cubicBezTo>
                  <a:cubicBezTo>
                    <a:pt x="2328102" y="2550063"/>
                    <a:pt x="2329282" y="2550625"/>
                    <a:pt x="2329619" y="2551243"/>
                  </a:cubicBezTo>
                  <a:cubicBezTo>
                    <a:pt x="2330687" y="2553152"/>
                    <a:pt x="2330125" y="2554500"/>
                    <a:pt x="2328214" y="2555174"/>
                  </a:cubicBezTo>
                  <a:close/>
                  <a:moveTo>
                    <a:pt x="2316693" y="3116283"/>
                  </a:moveTo>
                  <a:cubicBezTo>
                    <a:pt x="2317760" y="3113756"/>
                    <a:pt x="2319672" y="3112296"/>
                    <a:pt x="2322200" y="3113138"/>
                  </a:cubicBezTo>
                  <a:cubicBezTo>
                    <a:pt x="2322875" y="3113363"/>
                    <a:pt x="2323549" y="3116115"/>
                    <a:pt x="2323100" y="3117070"/>
                  </a:cubicBezTo>
                  <a:cubicBezTo>
                    <a:pt x="2322482" y="3118249"/>
                    <a:pt x="2320683" y="3119316"/>
                    <a:pt x="2319390" y="3119316"/>
                  </a:cubicBezTo>
                  <a:cubicBezTo>
                    <a:pt x="2318491" y="3119316"/>
                    <a:pt x="2317592" y="3117407"/>
                    <a:pt x="2316749" y="3116340"/>
                  </a:cubicBezTo>
                  <a:close/>
                  <a:moveTo>
                    <a:pt x="2292245" y="2897401"/>
                  </a:moveTo>
                  <a:cubicBezTo>
                    <a:pt x="2300113" y="2901557"/>
                    <a:pt x="2307981" y="2905657"/>
                    <a:pt x="2320852" y="2912397"/>
                  </a:cubicBezTo>
                  <a:cubicBezTo>
                    <a:pt x="2303260" y="2915149"/>
                    <a:pt x="2296797" y="2908128"/>
                    <a:pt x="2292245" y="2897401"/>
                  </a:cubicBezTo>
                  <a:close/>
                  <a:moveTo>
                    <a:pt x="2316411" y="2081068"/>
                  </a:moveTo>
                  <a:cubicBezTo>
                    <a:pt x="2315513" y="2080057"/>
                    <a:pt x="2313995" y="2079046"/>
                    <a:pt x="2313489" y="2077642"/>
                  </a:cubicBezTo>
                  <a:cubicBezTo>
                    <a:pt x="2312814" y="2075732"/>
                    <a:pt x="2314220" y="2074216"/>
                    <a:pt x="2316075" y="2074834"/>
                  </a:cubicBezTo>
                  <a:cubicBezTo>
                    <a:pt x="2317423" y="2075283"/>
                    <a:pt x="2318885" y="2076799"/>
                    <a:pt x="2319390" y="2078147"/>
                  </a:cubicBezTo>
                  <a:cubicBezTo>
                    <a:pt x="2320065" y="2080057"/>
                    <a:pt x="2318828" y="2081180"/>
                    <a:pt x="2316411" y="2081068"/>
                  </a:cubicBezTo>
                  <a:close/>
                  <a:moveTo>
                    <a:pt x="2262570" y="2517486"/>
                  </a:moveTo>
                  <a:cubicBezTo>
                    <a:pt x="2262570" y="2517486"/>
                    <a:pt x="2260547" y="2515352"/>
                    <a:pt x="2260210" y="2513049"/>
                  </a:cubicBezTo>
                  <a:cubicBezTo>
                    <a:pt x="2259704" y="2509792"/>
                    <a:pt x="2262514" y="2508668"/>
                    <a:pt x="2264987" y="2509679"/>
                  </a:cubicBezTo>
                  <a:cubicBezTo>
                    <a:pt x="2267066" y="2510522"/>
                    <a:pt x="2269764" y="2512431"/>
                    <a:pt x="2270214" y="2514341"/>
                  </a:cubicBezTo>
                  <a:cubicBezTo>
                    <a:pt x="2270944" y="2517543"/>
                    <a:pt x="2268134" y="2518160"/>
                    <a:pt x="2262570" y="2517486"/>
                  </a:cubicBezTo>
                  <a:close/>
                  <a:moveTo>
                    <a:pt x="2267685" y="3296355"/>
                  </a:moveTo>
                  <a:cubicBezTo>
                    <a:pt x="2269708" y="3295681"/>
                    <a:pt x="2271001" y="3296580"/>
                    <a:pt x="2271057" y="3298714"/>
                  </a:cubicBezTo>
                  <a:cubicBezTo>
                    <a:pt x="2271057" y="3299332"/>
                    <a:pt x="2270326" y="3300287"/>
                    <a:pt x="2269708" y="3300511"/>
                  </a:cubicBezTo>
                  <a:cubicBezTo>
                    <a:pt x="2267741" y="3301185"/>
                    <a:pt x="2266504" y="3300231"/>
                    <a:pt x="2266224" y="3298153"/>
                  </a:cubicBezTo>
                  <a:cubicBezTo>
                    <a:pt x="2266673" y="3297535"/>
                    <a:pt x="2267066" y="3296580"/>
                    <a:pt x="2267629" y="3296355"/>
                  </a:cubicBezTo>
                  <a:close/>
                  <a:moveTo>
                    <a:pt x="2269933" y="1731877"/>
                  </a:moveTo>
                  <a:cubicBezTo>
                    <a:pt x="2268584" y="1732664"/>
                    <a:pt x="2267179" y="1734012"/>
                    <a:pt x="2265774" y="1734012"/>
                  </a:cubicBezTo>
                  <a:cubicBezTo>
                    <a:pt x="2263694" y="1734012"/>
                    <a:pt x="2262739" y="1732158"/>
                    <a:pt x="2263975" y="1730361"/>
                  </a:cubicBezTo>
                  <a:cubicBezTo>
                    <a:pt x="2264762" y="1729181"/>
                    <a:pt x="2266617" y="1728170"/>
                    <a:pt x="2267966" y="1728114"/>
                  </a:cubicBezTo>
                  <a:cubicBezTo>
                    <a:pt x="2270045" y="1728114"/>
                    <a:pt x="2270719" y="1729799"/>
                    <a:pt x="2269876" y="1731877"/>
                  </a:cubicBezTo>
                  <a:close/>
                  <a:moveTo>
                    <a:pt x="2259817" y="4091737"/>
                  </a:moveTo>
                  <a:cubicBezTo>
                    <a:pt x="2259142" y="4092804"/>
                    <a:pt x="2256051" y="4093703"/>
                    <a:pt x="2255433" y="4093085"/>
                  </a:cubicBezTo>
                  <a:cubicBezTo>
                    <a:pt x="2249363" y="4087524"/>
                    <a:pt x="2251330" y="4080728"/>
                    <a:pt x="2253184" y="4074045"/>
                  </a:cubicBezTo>
                  <a:cubicBezTo>
                    <a:pt x="2253353" y="4073426"/>
                    <a:pt x="2254477" y="4073034"/>
                    <a:pt x="2256332" y="4071742"/>
                  </a:cubicBezTo>
                  <a:cubicBezTo>
                    <a:pt x="2262233" y="4077527"/>
                    <a:pt x="2264706" y="4083818"/>
                    <a:pt x="2259817" y="4091737"/>
                  </a:cubicBezTo>
                  <a:close/>
                  <a:moveTo>
                    <a:pt x="2250543" y="2565397"/>
                  </a:moveTo>
                  <a:cubicBezTo>
                    <a:pt x="2250656" y="2564723"/>
                    <a:pt x="2251723" y="2563936"/>
                    <a:pt x="2252454" y="2563824"/>
                  </a:cubicBezTo>
                  <a:cubicBezTo>
                    <a:pt x="2254590" y="2563375"/>
                    <a:pt x="2255714" y="2564554"/>
                    <a:pt x="2255320" y="2566801"/>
                  </a:cubicBezTo>
                  <a:cubicBezTo>
                    <a:pt x="2255208" y="2567475"/>
                    <a:pt x="2254084" y="2567924"/>
                    <a:pt x="2253466" y="2568430"/>
                  </a:cubicBezTo>
                  <a:cubicBezTo>
                    <a:pt x="2251330" y="2568711"/>
                    <a:pt x="2250206" y="2567644"/>
                    <a:pt x="2250599" y="2565397"/>
                  </a:cubicBezTo>
                  <a:close/>
                  <a:moveTo>
                    <a:pt x="2252341" y="1652008"/>
                  </a:moveTo>
                  <a:cubicBezTo>
                    <a:pt x="2266448" y="1638528"/>
                    <a:pt x="2269034" y="1637292"/>
                    <a:pt x="2274429" y="1641448"/>
                  </a:cubicBezTo>
                  <a:cubicBezTo>
                    <a:pt x="2275553" y="1642291"/>
                    <a:pt x="2276733" y="1644931"/>
                    <a:pt x="2276227" y="1645942"/>
                  </a:cubicBezTo>
                  <a:cubicBezTo>
                    <a:pt x="2272349" y="1654086"/>
                    <a:pt x="2263863" y="1649930"/>
                    <a:pt x="2257962" y="1652963"/>
                  </a:cubicBezTo>
                  <a:cubicBezTo>
                    <a:pt x="2257343" y="1653300"/>
                    <a:pt x="2256332" y="1652738"/>
                    <a:pt x="2252341" y="1652008"/>
                  </a:cubicBezTo>
                  <a:close/>
                  <a:moveTo>
                    <a:pt x="2293032" y="2627237"/>
                  </a:moveTo>
                  <a:cubicBezTo>
                    <a:pt x="2283197" y="2626450"/>
                    <a:pt x="2277688" y="2624316"/>
                    <a:pt x="2272855" y="2613588"/>
                  </a:cubicBezTo>
                  <a:cubicBezTo>
                    <a:pt x="2282072" y="2617070"/>
                    <a:pt x="2288198" y="2618138"/>
                    <a:pt x="2293032" y="2627237"/>
                  </a:cubicBezTo>
                  <a:close/>
                  <a:moveTo>
                    <a:pt x="2289154" y="2240751"/>
                  </a:moveTo>
                  <a:cubicBezTo>
                    <a:pt x="2286231" y="2240639"/>
                    <a:pt x="2284602" y="2238561"/>
                    <a:pt x="2284770" y="2235359"/>
                  </a:cubicBezTo>
                  <a:cubicBezTo>
                    <a:pt x="2286569" y="2230248"/>
                    <a:pt x="2290728" y="2229293"/>
                    <a:pt x="2295280" y="2229574"/>
                  </a:cubicBezTo>
                  <a:cubicBezTo>
                    <a:pt x="2298090" y="2229799"/>
                    <a:pt x="2300787" y="2231484"/>
                    <a:pt x="2299720" y="2234629"/>
                  </a:cubicBezTo>
                  <a:cubicBezTo>
                    <a:pt x="2298090" y="2239403"/>
                    <a:pt x="2293762" y="2240920"/>
                    <a:pt x="2289210" y="2240751"/>
                  </a:cubicBezTo>
                  <a:close/>
                  <a:moveTo>
                    <a:pt x="2305565" y="3436043"/>
                  </a:moveTo>
                  <a:cubicBezTo>
                    <a:pt x="2299270" y="3435930"/>
                    <a:pt x="2294212" y="3444411"/>
                    <a:pt x="2285332" y="3437447"/>
                  </a:cubicBezTo>
                  <a:cubicBezTo>
                    <a:pt x="2292133" y="3429639"/>
                    <a:pt x="2298202" y="3428179"/>
                    <a:pt x="2305565" y="3436043"/>
                  </a:cubicBezTo>
                  <a:close/>
                  <a:moveTo>
                    <a:pt x="2288929" y="4544051"/>
                  </a:moveTo>
                  <a:cubicBezTo>
                    <a:pt x="2290446" y="4544725"/>
                    <a:pt x="2293481" y="4545006"/>
                    <a:pt x="2294493" y="4546690"/>
                  </a:cubicBezTo>
                  <a:cubicBezTo>
                    <a:pt x="2296291" y="4549555"/>
                    <a:pt x="2293762" y="4551465"/>
                    <a:pt x="2291233" y="4551409"/>
                  </a:cubicBezTo>
                  <a:cubicBezTo>
                    <a:pt x="2289041" y="4551409"/>
                    <a:pt x="2285951" y="4550510"/>
                    <a:pt x="2284882" y="4548881"/>
                  </a:cubicBezTo>
                  <a:cubicBezTo>
                    <a:pt x="2282803" y="4545792"/>
                    <a:pt x="2285726" y="4544893"/>
                    <a:pt x="2288929" y="4544051"/>
                  </a:cubicBezTo>
                  <a:close/>
                  <a:moveTo>
                    <a:pt x="2275665" y="4387625"/>
                  </a:moveTo>
                  <a:cubicBezTo>
                    <a:pt x="2277520" y="4387457"/>
                    <a:pt x="2280162" y="4389648"/>
                    <a:pt x="2281510" y="4391501"/>
                  </a:cubicBezTo>
                  <a:cubicBezTo>
                    <a:pt x="2283140" y="4393804"/>
                    <a:pt x="2282634" y="4396444"/>
                    <a:pt x="2279600" y="4397679"/>
                  </a:cubicBezTo>
                  <a:cubicBezTo>
                    <a:pt x="2276733" y="4397791"/>
                    <a:pt x="2274822" y="4396163"/>
                    <a:pt x="2273642" y="4393691"/>
                  </a:cubicBezTo>
                  <a:cubicBezTo>
                    <a:pt x="2272462" y="4391108"/>
                    <a:pt x="2272575" y="4387906"/>
                    <a:pt x="2275665" y="4387625"/>
                  </a:cubicBezTo>
                  <a:close/>
                  <a:moveTo>
                    <a:pt x="2273193" y="3550118"/>
                  </a:moveTo>
                  <a:cubicBezTo>
                    <a:pt x="2277295" y="3548264"/>
                    <a:pt x="2279487" y="3551129"/>
                    <a:pt x="2279824" y="3555061"/>
                  </a:cubicBezTo>
                  <a:cubicBezTo>
                    <a:pt x="2280162" y="3558599"/>
                    <a:pt x="2279206" y="3561857"/>
                    <a:pt x="2275609" y="3563486"/>
                  </a:cubicBezTo>
                  <a:cubicBezTo>
                    <a:pt x="2272631" y="3563654"/>
                    <a:pt x="2271169" y="3561688"/>
                    <a:pt x="2270439" y="3559105"/>
                  </a:cubicBezTo>
                  <a:cubicBezTo>
                    <a:pt x="2269427" y="3555510"/>
                    <a:pt x="2269652" y="3551747"/>
                    <a:pt x="2273193" y="3550118"/>
                  </a:cubicBezTo>
                  <a:close/>
                  <a:moveTo>
                    <a:pt x="2268809" y="3330280"/>
                  </a:moveTo>
                  <a:cubicBezTo>
                    <a:pt x="2267179" y="3328988"/>
                    <a:pt x="2267235" y="3327359"/>
                    <a:pt x="2268978" y="3326124"/>
                  </a:cubicBezTo>
                  <a:cubicBezTo>
                    <a:pt x="2269483" y="3325730"/>
                    <a:pt x="2270663" y="3325675"/>
                    <a:pt x="2271113" y="3326067"/>
                  </a:cubicBezTo>
                  <a:cubicBezTo>
                    <a:pt x="2272686" y="3327359"/>
                    <a:pt x="2272575" y="3328876"/>
                    <a:pt x="2270888" y="3330336"/>
                  </a:cubicBezTo>
                  <a:cubicBezTo>
                    <a:pt x="2270214" y="3330336"/>
                    <a:pt x="2269258" y="3330673"/>
                    <a:pt x="2268809" y="3330280"/>
                  </a:cubicBezTo>
                  <a:close/>
                  <a:moveTo>
                    <a:pt x="2259592" y="4613529"/>
                  </a:moveTo>
                  <a:cubicBezTo>
                    <a:pt x="2260097" y="4610721"/>
                    <a:pt x="2261840" y="4608418"/>
                    <a:pt x="2264706" y="4608699"/>
                  </a:cubicBezTo>
                  <a:cubicBezTo>
                    <a:pt x="2267741" y="4608980"/>
                    <a:pt x="2268640" y="4611676"/>
                    <a:pt x="2268134" y="4614484"/>
                  </a:cubicBezTo>
                  <a:cubicBezTo>
                    <a:pt x="2267629" y="4617293"/>
                    <a:pt x="2265942" y="4619146"/>
                    <a:pt x="2262964" y="4619371"/>
                  </a:cubicBezTo>
                  <a:cubicBezTo>
                    <a:pt x="2259929" y="4618585"/>
                    <a:pt x="2259030" y="4616338"/>
                    <a:pt x="2259535" y="4613529"/>
                  </a:cubicBezTo>
                  <a:close/>
                  <a:moveTo>
                    <a:pt x="2234245" y="940315"/>
                  </a:moveTo>
                  <a:cubicBezTo>
                    <a:pt x="2235875" y="941607"/>
                    <a:pt x="2235706" y="943123"/>
                    <a:pt x="2234020" y="944583"/>
                  </a:cubicBezTo>
                  <a:cubicBezTo>
                    <a:pt x="2233345" y="944583"/>
                    <a:pt x="2232390" y="944920"/>
                    <a:pt x="2231884" y="944527"/>
                  </a:cubicBezTo>
                  <a:cubicBezTo>
                    <a:pt x="2230254" y="943235"/>
                    <a:pt x="2230311" y="941607"/>
                    <a:pt x="2232053" y="940371"/>
                  </a:cubicBezTo>
                  <a:cubicBezTo>
                    <a:pt x="2232559" y="939978"/>
                    <a:pt x="2233795" y="939922"/>
                    <a:pt x="2234245" y="940315"/>
                  </a:cubicBezTo>
                  <a:close/>
                  <a:moveTo>
                    <a:pt x="2232390" y="565849"/>
                  </a:moveTo>
                  <a:cubicBezTo>
                    <a:pt x="2231041" y="567590"/>
                    <a:pt x="2229580" y="567759"/>
                    <a:pt x="2228231" y="566074"/>
                  </a:cubicBezTo>
                  <a:cubicBezTo>
                    <a:pt x="2227837" y="565624"/>
                    <a:pt x="2227894" y="564332"/>
                    <a:pt x="2228231" y="563827"/>
                  </a:cubicBezTo>
                  <a:cubicBezTo>
                    <a:pt x="2229411" y="562029"/>
                    <a:pt x="2230985" y="561917"/>
                    <a:pt x="2232278" y="563546"/>
                  </a:cubicBezTo>
                  <a:cubicBezTo>
                    <a:pt x="2232671" y="563995"/>
                    <a:pt x="2232334" y="565062"/>
                    <a:pt x="2232278" y="565849"/>
                  </a:cubicBezTo>
                  <a:close/>
                  <a:moveTo>
                    <a:pt x="2237729" y="1546638"/>
                  </a:moveTo>
                  <a:cubicBezTo>
                    <a:pt x="2236043" y="1531529"/>
                    <a:pt x="2221375" y="1519734"/>
                    <a:pt x="2227725" y="1499627"/>
                  </a:cubicBezTo>
                  <a:cubicBezTo>
                    <a:pt x="2239190" y="1522318"/>
                    <a:pt x="2239415" y="1523217"/>
                    <a:pt x="2237729" y="1546638"/>
                  </a:cubicBezTo>
                  <a:close/>
                  <a:moveTo>
                    <a:pt x="2174727" y="2457893"/>
                  </a:moveTo>
                  <a:cubicBezTo>
                    <a:pt x="2175570" y="2456657"/>
                    <a:pt x="2177143" y="2455422"/>
                    <a:pt x="2178493" y="2455309"/>
                  </a:cubicBezTo>
                  <a:cubicBezTo>
                    <a:pt x="2180516" y="2455141"/>
                    <a:pt x="2181134" y="2456770"/>
                    <a:pt x="2180122" y="2458792"/>
                  </a:cubicBezTo>
                  <a:cubicBezTo>
                    <a:pt x="2178830" y="2459690"/>
                    <a:pt x="2177650" y="2461263"/>
                    <a:pt x="2176301" y="2461376"/>
                  </a:cubicBezTo>
                  <a:cubicBezTo>
                    <a:pt x="2174278" y="2461544"/>
                    <a:pt x="2173491" y="2459746"/>
                    <a:pt x="2174727" y="2457949"/>
                  </a:cubicBezTo>
                  <a:close/>
                  <a:moveTo>
                    <a:pt x="2176750" y="2811633"/>
                  </a:moveTo>
                  <a:cubicBezTo>
                    <a:pt x="2180291" y="2811353"/>
                    <a:pt x="2184337" y="2812476"/>
                    <a:pt x="2184113" y="2816857"/>
                  </a:cubicBezTo>
                  <a:cubicBezTo>
                    <a:pt x="2183888" y="2821800"/>
                    <a:pt x="2179167" y="2823653"/>
                    <a:pt x="2175345" y="2825394"/>
                  </a:cubicBezTo>
                  <a:cubicBezTo>
                    <a:pt x="2171748" y="2827023"/>
                    <a:pt x="2168826" y="2825956"/>
                    <a:pt x="2167589" y="2821575"/>
                  </a:cubicBezTo>
                  <a:cubicBezTo>
                    <a:pt x="2167421" y="2815228"/>
                    <a:pt x="2170905" y="2812139"/>
                    <a:pt x="2176750" y="2811690"/>
                  </a:cubicBezTo>
                  <a:close/>
                  <a:moveTo>
                    <a:pt x="2175233" y="2365891"/>
                  </a:moveTo>
                  <a:cubicBezTo>
                    <a:pt x="2176525" y="2358983"/>
                    <a:pt x="2182202" y="2359039"/>
                    <a:pt x="2187372" y="2358590"/>
                  </a:cubicBezTo>
                  <a:cubicBezTo>
                    <a:pt x="2190295" y="2358309"/>
                    <a:pt x="2192993" y="2360050"/>
                    <a:pt x="2192149" y="2363251"/>
                  </a:cubicBezTo>
                  <a:cubicBezTo>
                    <a:pt x="2190519" y="2369037"/>
                    <a:pt x="2186192" y="2372014"/>
                    <a:pt x="2180291" y="2371508"/>
                  </a:cubicBezTo>
                  <a:cubicBezTo>
                    <a:pt x="2177481" y="2371283"/>
                    <a:pt x="2175738" y="2369149"/>
                    <a:pt x="2175233" y="2365891"/>
                  </a:cubicBezTo>
                  <a:close/>
                  <a:moveTo>
                    <a:pt x="2185911" y="1420375"/>
                  </a:moveTo>
                  <a:cubicBezTo>
                    <a:pt x="2186361" y="1419083"/>
                    <a:pt x="2188496" y="1418465"/>
                    <a:pt x="2189845" y="1417566"/>
                  </a:cubicBezTo>
                  <a:cubicBezTo>
                    <a:pt x="2190857" y="1418802"/>
                    <a:pt x="2192768" y="1420150"/>
                    <a:pt x="2192655" y="1421161"/>
                  </a:cubicBezTo>
                  <a:cubicBezTo>
                    <a:pt x="2192487" y="1422565"/>
                    <a:pt x="2190857" y="1424587"/>
                    <a:pt x="2189564" y="1424868"/>
                  </a:cubicBezTo>
                  <a:cubicBezTo>
                    <a:pt x="2186080" y="1425711"/>
                    <a:pt x="2184899" y="1423352"/>
                    <a:pt x="2185911" y="1420318"/>
                  </a:cubicBezTo>
                  <a:close/>
                  <a:moveTo>
                    <a:pt x="2195859" y="2392402"/>
                  </a:moveTo>
                  <a:cubicBezTo>
                    <a:pt x="2195859" y="2393020"/>
                    <a:pt x="2194960" y="2393694"/>
                    <a:pt x="2194510" y="2394312"/>
                  </a:cubicBezTo>
                  <a:cubicBezTo>
                    <a:pt x="2192374" y="2394817"/>
                    <a:pt x="2191082" y="2394031"/>
                    <a:pt x="2191026" y="2391784"/>
                  </a:cubicBezTo>
                  <a:cubicBezTo>
                    <a:pt x="2191026" y="2391167"/>
                    <a:pt x="2191756" y="2390156"/>
                    <a:pt x="2192374" y="2389931"/>
                  </a:cubicBezTo>
                  <a:cubicBezTo>
                    <a:pt x="2194454" y="2389257"/>
                    <a:pt x="2195803" y="2390156"/>
                    <a:pt x="2195859" y="2392402"/>
                  </a:cubicBezTo>
                  <a:close/>
                  <a:moveTo>
                    <a:pt x="2193329" y="853649"/>
                  </a:moveTo>
                  <a:cubicBezTo>
                    <a:pt x="2193780" y="852301"/>
                    <a:pt x="2195353" y="850728"/>
                    <a:pt x="2196646" y="850504"/>
                  </a:cubicBezTo>
                  <a:cubicBezTo>
                    <a:pt x="2199343" y="850054"/>
                    <a:pt x="2201816" y="851121"/>
                    <a:pt x="2200130" y="854660"/>
                  </a:cubicBezTo>
                  <a:cubicBezTo>
                    <a:pt x="2199568" y="855839"/>
                    <a:pt x="2197377" y="856233"/>
                    <a:pt x="2195971" y="856963"/>
                  </a:cubicBezTo>
                  <a:cubicBezTo>
                    <a:pt x="2195016" y="855839"/>
                    <a:pt x="2193105" y="854379"/>
                    <a:pt x="2193329" y="853649"/>
                  </a:cubicBezTo>
                  <a:close/>
                  <a:moveTo>
                    <a:pt x="2200861" y="934586"/>
                  </a:moveTo>
                  <a:cubicBezTo>
                    <a:pt x="2202884" y="934080"/>
                    <a:pt x="2203895" y="935147"/>
                    <a:pt x="2203671" y="937282"/>
                  </a:cubicBezTo>
                  <a:cubicBezTo>
                    <a:pt x="2203165" y="937956"/>
                    <a:pt x="2202828" y="939023"/>
                    <a:pt x="2202210" y="939191"/>
                  </a:cubicBezTo>
                  <a:cubicBezTo>
                    <a:pt x="2200187" y="939697"/>
                    <a:pt x="2199118" y="938574"/>
                    <a:pt x="2199456" y="936495"/>
                  </a:cubicBezTo>
                  <a:cubicBezTo>
                    <a:pt x="2199568" y="935765"/>
                    <a:pt x="2200243" y="934698"/>
                    <a:pt x="2200861" y="934586"/>
                  </a:cubicBezTo>
                  <a:close/>
                  <a:moveTo>
                    <a:pt x="2204739" y="1683068"/>
                  </a:moveTo>
                  <a:cubicBezTo>
                    <a:pt x="2204795" y="1684191"/>
                    <a:pt x="2202603" y="1685427"/>
                    <a:pt x="2201479" y="1686607"/>
                  </a:cubicBezTo>
                  <a:cubicBezTo>
                    <a:pt x="2198669" y="1687393"/>
                    <a:pt x="2195915" y="1686944"/>
                    <a:pt x="2194960" y="1684079"/>
                  </a:cubicBezTo>
                  <a:cubicBezTo>
                    <a:pt x="2193892" y="1680878"/>
                    <a:pt x="2196084" y="1679136"/>
                    <a:pt x="2199062" y="1679136"/>
                  </a:cubicBezTo>
                  <a:cubicBezTo>
                    <a:pt x="2201648" y="1679136"/>
                    <a:pt x="2204570" y="1679754"/>
                    <a:pt x="2204739" y="1683068"/>
                  </a:cubicBezTo>
                  <a:close/>
                  <a:moveTo>
                    <a:pt x="2214405" y="2313544"/>
                  </a:moveTo>
                  <a:cubicBezTo>
                    <a:pt x="2203053" y="2301018"/>
                    <a:pt x="2199118" y="2291807"/>
                    <a:pt x="2201535" y="2279843"/>
                  </a:cubicBezTo>
                  <a:cubicBezTo>
                    <a:pt x="2207999" y="2287988"/>
                    <a:pt x="2213281" y="2296637"/>
                    <a:pt x="2214405" y="2313544"/>
                  </a:cubicBezTo>
                  <a:close/>
                  <a:moveTo>
                    <a:pt x="2211820" y="1253221"/>
                  </a:moveTo>
                  <a:cubicBezTo>
                    <a:pt x="2211989" y="1248166"/>
                    <a:pt x="2214855" y="1244909"/>
                    <a:pt x="2219632" y="1244010"/>
                  </a:cubicBezTo>
                  <a:cubicBezTo>
                    <a:pt x="2220532" y="1243842"/>
                    <a:pt x="2222780" y="1246032"/>
                    <a:pt x="2222724" y="1247043"/>
                  </a:cubicBezTo>
                  <a:cubicBezTo>
                    <a:pt x="2222442" y="1251930"/>
                    <a:pt x="2220025" y="1255412"/>
                    <a:pt x="2215080" y="1256479"/>
                  </a:cubicBezTo>
                  <a:cubicBezTo>
                    <a:pt x="2213900" y="1255356"/>
                    <a:pt x="2211764" y="1254233"/>
                    <a:pt x="2211820" y="1253165"/>
                  </a:cubicBezTo>
                  <a:close/>
                  <a:moveTo>
                    <a:pt x="2224072" y="1669139"/>
                  </a:moveTo>
                  <a:cubicBezTo>
                    <a:pt x="2225140" y="1668689"/>
                    <a:pt x="2227332" y="1669700"/>
                    <a:pt x="2228175" y="1670768"/>
                  </a:cubicBezTo>
                  <a:cubicBezTo>
                    <a:pt x="2228849" y="1671666"/>
                    <a:pt x="2228344" y="1673576"/>
                    <a:pt x="2228344" y="1675036"/>
                  </a:cubicBezTo>
                  <a:cubicBezTo>
                    <a:pt x="2226770" y="1674924"/>
                    <a:pt x="2224859" y="1675373"/>
                    <a:pt x="2223904" y="1674587"/>
                  </a:cubicBezTo>
                  <a:cubicBezTo>
                    <a:pt x="2221993" y="1673014"/>
                    <a:pt x="2220756" y="1670487"/>
                    <a:pt x="2224072" y="1669139"/>
                  </a:cubicBezTo>
                  <a:close/>
                  <a:moveTo>
                    <a:pt x="2237167" y="2315116"/>
                  </a:moveTo>
                  <a:cubicBezTo>
                    <a:pt x="2235762" y="2314498"/>
                    <a:pt x="2233683" y="2314330"/>
                    <a:pt x="2233121" y="2313263"/>
                  </a:cubicBezTo>
                  <a:cubicBezTo>
                    <a:pt x="2231772" y="2310735"/>
                    <a:pt x="2232839" y="2308320"/>
                    <a:pt x="2235593" y="2307702"/>
                  </a:cubicBezTo>
                  <a:cubicBezTo>
                    <a:pt x="2236830" y="2307421"/>
                    <a:pt x="2239078" y="2308320"/>
                    <a:pt x="2239640" y="2309387"/>
                  </a:cubicBezTo>
                  <a:cubicBezTo>
                    <a:pt x="2240989" y="2311915"/>
                    <a:pt x="2239808" y="2314049"/>
                    <a:pt x="2237167" y="2315116"/>
                  </a:cubicBezTo>
                  <a:close/>
                  <a:moveTo>
                    <a:pt x="2237167" y="2040628"/>
                  </a:moveTo>
                  <a:cubicBezTo>
                    <a:pt x="2236043" y="2040684"/>
                    <a:pt x="2234020" y="2039224"/>
                    <a:pt x="2233795" y="2038156"/>
                  </a:cubicBezTo>
                  <a:cubicBezTo>
                    <a:pt x="2233233" y="2035348"/>
                    <a:pt x="2235144" y="2033495"/>
                    <a:pt x="2237673" y="2033326"/>
                  </a:cubicBezTo>
                  <a:cubicBezTo>
                    <a:pt x="2238797" y="2033214"/>
                    <a:pt x="2240033" y="2034899"/>
                    <a:pt x="2241157" y="2035741"/>
                  </a:cubicBezTo>
                  <a:cubicBezTo>
                    <a:pt x="2241270" y="2038662"/>
                    <a:pt x="2239752" y="2040459"/>
                    <a:pt x="2237167" y="2040628"/>
                  </a:cubicBezTo>
                  <a:close/>
                  <a:moveTo>
                    <a:pt x="2238403" y="1179362"/>
                  </a:moveTo>
                  <a:cubicBezTo>
                    <a:pt x="2238853" y="1178969"/>
                    <a:pt x="2240090" y="1179025"/>
                    <a:pt x="2240595" y="1179362"/>
                  </a:cubicBezTo>
                  <a:cubicBezTo>
                    <a:pt x="2242338" y="1180597"/>
                    <a:pt x="2242450" y="1182226"/>
                    <a:pt x="2240877" y="1183574"/>
                  </a:cubicBezTo>
                  <a:cubicBezTo>
                    <a:pt x="2240427" y="1183968"/>
                    <a:pt x="2239415" y="1183631"/>
                    <a:pt x="2238628" y="1183574"/>
                  </a:cubicBezTo>
                  <a:cubicBezTo>
                    <a:pt x="2236942" y="1182170"/>
                    <a:pt x="2236774" y="1180654"/>
                    <a:pt x="2238403" y="1179306"/>
                  </a:cubicBezTo>
                  <a:close/>
                  <a:moveTo>
                    <a:pt x="2237729" y="2793210"/>
                  </a:moveTo>
                  <a:cubicBezTo>
                    <a:pt x="2237167" y="2792817"/>
                    <a:pt x="2236436" y="2791582"/>
                    <a:pt x="2236605" y="2791301"/>
                  </a:cubicBezTo>
                  <a:cubicBezTo>
                    <a:pt x="2237336" y="2790121"/>
                    <a:pt x="2238347" y="2789166"/>
                    <a:pt x="2239303" y="2788156"/>
                  </a:cubicBezTo>
                  <a:cubicBezTo>
                    <a:pt x="2239977" y="2789335"/>
                    <a:pt x="2240652" y="2790571"/>
                    <a:pt x="2241326" y="2791750"/>
                  </a:cubicBezTo>
                  <a:cubicBezTo>
                    <a:pt x="2240652" y="2793716"/>
                    <a:pt x="2239359" y="2794334"/>
                    <a:pt x="2237729" y="2793210"/>
                  </a:cubicBezTo>
                  <a:close/>
                  <a:moveTo>
                    <a:pt x="2232559" y="2952725"/>
                  </a:moveTo>
                  <a:cubicBezTo>
                    <a:pt x="2229693" y="2952725"/>
                    <a:pt x="2227219" y="2951377"/>
                    <a:pt x="2228006" y="2948456"/>
                  </a:cubicBezTo>
                  <a:cubicBezTo>
                    <a:pt x="2228568" y="2946378"/>
                    <a:pt x="2230873" y="2944356"/>
                    <a:pt x="2232896" y="2943345"/>
                  </a:cubicBezTo>
                  <a:cubicBezTo>
                    <a:pt x="2235200" y="2942222"/>
                    <a:pt x="2238291" y="2943120"/>
                    <a:pt x="2238628" y="2946097"/>
                  </a:cubicBezTo>
                  <a:cubicBezTo>
                    <a:pt x="2239134" y="2950254"/>
                    <a:pt x="2235931" y="2951826"/>
                    <a:pt x="2232503" y="2952725"/>
                  </a:cubicBezTo>
                  <a:close/>
                  <a:moveTo>
                    <a:pt x="2233514" y="3222383"/>
                  </a:moveTo>
                  <a:cubicBezTo>
                    <a:pt x="2233795" y="3221821"/>
                    <a:pt x="2234919" y="3221204"/>
                    <a:pt x="2235537" y="3221316"/>
                  </a:cubicBezTo>
                  <a:cubicBezTo>
                    <a:pt x="2237560" y="3221653"/>
                    <a:pt x="2238291" y="3222945"/>
                    <a:pt x="2237673" y="3224855"/>
                  </a:cubicBezTo>
                  <a:cubicBezTo>
                    <a:pt x="2236998" y="3225248"/>
                    <a:pt x="2236211" y="3226034"/>
                    <a:pt x="2235593" y="3225922"/>
                  </a:cubicBezTo>
                  <a:cubicBezTo>
                    <a:pt x="2233514" y="3225585"/>
                    <a:pt x="2232727" y="3224237"/>
                    <a:pt x="2233514" y="3222383"/>
                  </a:cubicBezTo>
                  <a:close/>
                  <a:moveTo>
                    <a:pt x="2232165" y="3852802"/>
                  </a:moveTo>
                  <a:cubicBezTo>
                    <a:pt x="2230591" y="3852241"/>
                    <a:pt x="2227613" y="3851342"/>
                    <a:pt x="2227669" y="3851117"/>
                  </a:cubicBezTo>
                  <a:cubicBezTo>
                    <a:pt x="2228287" y="3847860"/>
                    <a:pt x="2231098" y="3847523"/>
                    <a:pt x="2233626" y="3847466"/>
                  </a:cubicBezTo>
                  <a:cubicBezTo>
                    <a:pt x="2235144" y="3847466"/>
                    <a:pt x="2238067" y="3848702"/>
                    <a:pt x="2238010" y="3848983"/>
                  </a:cubicBezTo>
                  <a:cubicBezTo>
                    <a:pt x="2237448" y="3852241"/>
                    <a:pt x="2234750" y="3852465"/>
                    <a:pt x="2232165" y="3852802"/>
                  </a:cubicBezTo>
                  <a:close/>
                  <a:moveTo>
                    <a:pt x="2223679" y="4422393"/>
                  </a:moveTo>
                  <a:cubicBezTo>
                    <a:pt x="2224129" y="4421831"/>
                    <a:pt x="2225421" y="4421157"/>
                    <a:pt x="2225702" y="4421325"/>
                  </a:cubicBezTo>
                  <a:cubicBezTo>
                    <a:pt x="2226770" y="4422224"/>
                    <a:pt x="2227613" y="4423460"/>
                    <a:pt x="2228568" y="4424583"/>
                  </a:cubicBezTo>
                  <a:cubicBezTo>
                    <a:pt x="2227276" y="4425201"/>
                    <a:pt x="2225983" y="4425763"/>
                    <a:pt x="2224691" y="4426381"/>
                  </a:cubicBezTo>
                  <a:cubicBezTo>
                    <a:pt x="2222892" y="4425426"/>
                    <a:pt x="2222499" y="4424022"/>
                    <a:pt x="2223735" y="4422393"/>
                  </a:cubicBezTo>
                  <a:close/>
                  <a:moveTo>
                    <a:pt x="2219688" y="2071295"/>
                  </a:moveTo>
                  <a:cubicBezTo>
                    <a:pt x="2220475" y="2069835"/>
                    <a:pt x="2220868" y="2067869"/>
                    <a:pt x="2222049" y="2067083"/>
                  </a:cubicBezTo>
                  <a:cubicBezTo>
                    <a:pt x="2223679" y="2065959"/>
                    <a:pt x="2225365" y="2067195"/>
                    <a:pt x="2225140" y="2069273"/>
                  </a:cubicBezTo>
                  <a:cubicBezTo>
                    <a:pt x="2224971" y="2070790"/>
                    <a:pt x="2224016" y="2072699"/>
                    <a:pt x="2222835" y="2073542"/>
                  </a:cubicBezTo>
                  <a:cubicBezTo>
                    <a:pt x="2221206" y="2074665"/>
                    <a:pt x="2219913" y="2073542"/>
                    <a:pt x="2219688" y="2071351"/>
                  </a:cubicBezTo>
                  <a:close/>
                  <a:moveTo>
                    <a:pt x="2216373" y="2396896"/>
                  </a:moveTo>
                  <a:cubicBezTo>
                    <a:pt x="2212494" y="2398749"/>
                    <a:pt x="2209909" y="2395885"/>
                    <a:pt x="2208841" y="2392234"/>
                  </a:cubicBezTo>
                  <a:cubicBezTo>
                    <a:pt x="2207380" y="2387066"/>
                    <a:pt x="2206818" y="2381843"/>
                    <a:pt x="2211258" y="2374485"/>
                  </a:cubicBezTo>
                  <a:cubicBezTo>
                    <a:pt x="2213731" y="2380439"/>
                    <a:pt x="2215024" y="2384595"/>
                    <a:pt x="2217160" y="2388302"/>
                  </a:cubicBezTo>
                  <a:cubicBezTo>
                    <a:pt x="2219183" y="2391728"/>
                    <a:pt x="2220644" y="2394930"/>
                    <a:pt x="2216429" y="2396952"/>
                  </a:cubicBezTo>
                  <a:close/>
                  <a:moveTo>
                    <a:pt x="2209459" y="3140604"/>
                  </a:moveTo>
                  <a:cubicBezTo>
                    <a:pt x="2209459" y="3139593"/>
                    <a:pt x="2211258" y="3137852"/>
                    <a:pt x="2212438" y="3137683"/>
                  </a:cubicBezTo>
                  <a:cubicBezTo>
                    <a:pt x="2214855" y="3137290"/>
                    <a:pt x="2216991" y="3138357"/>
                    <a:pt x="2217497" y="3141053"/>
                  </a:cubicBezTo>
                  <a:cubicBezTo>
                    <a:pt x="2216429" y="3142233"/>
                    <a:pt x="2215530" y="3144086"/>
                    <a:pt x="2214405" y="3144311"/>
                  </a:cubicBezTo>
                  <a:cubicBezTo>
                    <a:pt x="2211933" y="3144704"/>
                    <a:pt x="2209572" y="3143581"/>
                    <a:pt x="2209459" y="3140660"/>
                  </a:cubicBezTo>
                  <a:close/>
                  <a:moveTo>
                    <a:pt x="2195297" y="4211373"/>
                  </a:moveTo>
                  <a:cubicBezTo>
                    <a:pt x="2195803" y="4208284"/>
                    <a:pt x="2197770" y="4206543"/>
                    <a:pt x="2200523" y="4207385"/>
                  </a:cubicBezTo>
                  <a:cubicBezTo>
                    <a:pt x="2204458" y="4208621"/>
                    <a:pt x="2209123" y="4210081"/>
                    <a:pt x="2209853" y="4214911"/>
                  </a:cubicBezTo>
                  <a:cubicBezTo>
                    <a:pt x="2210303" y="4217776"/>
                    <a:pt x="2206987" y="4218843"/>
                    <a:pt x="2204402" y="4218675"/>
                  </a:cubicBezTo>
                  <a:cubicBezTo>
                    <a:pt x="2199905" y="4218394"/>
                    <a:pt x="2196252" y="4216541"/>
                    <a:pt x="2195297" y="4211373"/>
                  </a:cubicBezTo>
                  <a:close/>
                  <a:moveTo>
                    <a:pt x="2188834" y="3925258"/>
                  </a:moveTo>
                  <a:cubicBezTo>
                    <a:pt x="2190070" y="3924247"/>
                    <a:pt x="2191363" y="3922337"/>
                    <a:pt x="2192487" y="3922450"/>
                  </a:cubicBezTo>
                  <a:cubicBezTo>
                    <a:pt x="2195409" y="3922674"/>
                    <a:pt x="2196814" y="3924921"/>
                    <a:pt x="2195297" y="3927673"/>
                  </a:cubicBezTo>
                  <a:cubicBezTo>
                    <a:pt x="2194735" y="3928740"/>
                    <a:pt x="2192262" y="3929414"/>
                    <a:pt x="2191026" y="3929077"/>
                  </a:cubicBezTo>
                  <a:cubicBezTo>
                    <a:pt x="2190014" y="3928796"/>
                    <a:pt x="2189564" y="3926606"/>
                    <a:pt x="2188834" y="3925258"/>
                  </a:cubicBezTo>
                  <a:close/>
                  <a:moveTo>
                    <a:pt x="2188496" y="3548826"/>
                  </a:moveTo>
                  <a:cubicBezTo>
                    <a:pt x="2193049" y="3548602"/>
                    <a:pt x="2197545" y="3550118"/>
                    <a:pt x="2197545" y="3555678"/>
                  </a:cubicBezTo>
                  <a:cubicBezTo>
                    <a:pt x="2197545" y="3560116"/>
                    <a:pt x="2195297" y="3564103"/>
                    <a:pt x="2190744" y="3565901"/>
                  </a:cubicBezTo>
                  <a:cubicBezTo>
                    <a:pt x="2185574" y="3564890"/>
                    <a:pt x="2184225" y="3560565"/>
                    <a:pt x="2183382" y="3556297"/>
                  </a:cubicBezTo>
                  <a:cubicBezTo>
                    <a:pt x="2182595" y="3552309"/>
                    <a:pt x="2184225" y="3549051"/>
                    <a:pt x="2188496" y="3548882"/>
                  </a:cubicBezTo>
                  <a:close/>
                  <a:moveTo>
                    <a:pt x="2181022" y="3768046"/>
                  </a:moveTo>
                  <a:cubicBezTo>
                    <a:pt x="2181977" y="3768215"/>
                    <a:pt x="2183157" y="3770742"/>
                    <a:pt x="2183045" y="3772090"/>
                  </a:cubicBezTo>
                  <a:cubicBezTo>
                    <a:pt x="2182989" y="3773382"/>
                    <a:pt x="2181358" y="3774505"/>
                    <a:pt x="2180403" y="3775741"/>
                  </a:cubicBezTo>
                  <a:cubicBezTo>
                    <a:pt x="2179279" y="3774730"/>
                    <a:pt x="2177368" y="3773888"/>
                    <a:pt x="2177143" y="3772652"/>
                  </a:cubicBezTo>
                  <a:cubicBezTo>
                    <a:pt x="2176694" y="3769956"/>
                    <a:pt x="2177818" y="3767428"/>
                    <a:pt x="2180965" y="3767990"/>
                  </a:cubicBezTo>
                  <a:close/>
                  <a:moveTo>
                    <a:pt x="2166409" y="2899872"/>
                  </a:moveTo>
                  <a:cubicBezTo>
                    <a:pt x="2177312" y="2899366"/>
                    <a:pt x="2178773" y="2906668"/>
                    <a:pt x="2181022" y="2913127"/>
                  </a:cubicBezTo>
                  <a:lnTo>
                    <a:pt x="2181022" y="2913127"/>
                  </a:lnTo>
                  <a:cubicBezTo>
                    <a:pt x="2183832" y="2924625"/>
                    <a:pt x="2182427" y="2935072"/>
                    <a:pt x="2176863" y="2944468"/>
                  </a:cubicBezTo>
                  <a:cubicBezTo>
                    <a:pt x="2174390" y="2933347"/>
                    <a:pt x="2176919" y="2923125"/>
                    <a:pt x="2181022" y="2913127"/>
                  </a:cubicBezTo>
                  <a:lnTo>
                    <a:pt x="2181022" y="2913127"/>
                  </a:lnTo>
                  <a:cubicBezTo>
                    <a:pt x="2175851" y="2909701"/>
                    <a:pt x="2168601" y="2908578"/>
                    <a:pt x="2166409" y="2899872"/>
                  </a:cubicBezTo>
                  <a:close/>
                  <a:moveTo>
                    <a:pt x="2161407" y="2071239"/>
                  </a:moveTo>
                  <a:cubicBezTo>
                    <a:pt x="2160452" y="2068374"/>
                    <a:pt x="2163430" y="2066802"/>
                    <a:pt x="2165903" y="2066352"/>
                  </a:cubicBezTo>
                  <a:cubicBezTo>
                    <a:pt x="2169107" y="2065791"/>
                    <a:pt x="2172423" y="2065622"/>
                    <a:pt x="2175738" y="2065285"/>
                  </a:cubicBezTo>
                  <a:cubicBezTo>
                    <a:pt x="2177425" y="2060623"/>
                    <a:pt x="2177088" y="2054276"/>
                    <a:pt x="2184337" y="2053771"/>
                  </a:cubicBezTo>
                  <a:cubicBezTo>
                    <a:pt x="2185574" y="2061016"/>
                    <a:pt x="2179279" y="2062027"/>
                    <a:pt x="2175738" y="2065285"/>
                  </a:cubicBezTo>
                  <a:cubicBezTo>
                    <a:pt x="2173715" y="2067869"/>
                    <a:pt x="2172086" y="2071014"/>
                    <a:pt x="2169556" y="2072924"/>
                  </a:cubicBezTo>
                  <a:cubicBezTo>
                    <a:pt x="2166859" y="2074946"/>
                    <a:pt x="2162812" y="2075508"/>
                    <a:pt x="2161407" y="2071239"/>
                  </a:cubicBezTo>
                  <a:close/>
                  <a:moveTo>
                    <a:pt x="2159497" y="3458903"/>
                  </a:moveTo>
                  <a:cubicBezTo>
                    <a:pt x="2153876" y="3458790"/>
                    <a:pt x="2149324" y="3456768"/>
                    <a:pt x="2147244" y="3450983"/>
                  </a:cubicBezTo>
                  <a:cubicBezTo>
                    <a:pt x="2146907" y="3449972"/>
                    <a:pt x="2148256" y="3447445"/>
                    <a:pt x="2149380" y="3446939"/>
                  </a:cubicBezTo>
                  <a:cubicBezTo>
                    <a:pt x="2153370" y="3445142"/>
                    <a:pt x="2164105" y="3452106"/>
                    <a:pt x="2163149" y="3455757"/>
                  </a:cubicBezTo>
                  <a:cubicBezTo>
                    <a:pt x="2162812" y="3457049"/>
                    <a:pt x="2160789" y="3457835"/>
                    <a:pt x="2159497" y="3458903"/>
                  </a:cubicBezTo>
                  <a:close/>
                  <a:moveTo>
                    <a:pt x="2159384" y="3847803"/>
                  </a:moveTo>
                  <a:cubicBezTo>
                    <a:pt x="2158934" y="3852128"/>
                    <a:pt x="2159159" y="3857858"/>
                    <a:pt x="2153595" y="3857858"/>
                  </a:cubicBezTo>
                  <a:cubicBezTo>
                    <a:pt x="2148537" y="3857858"/>
                    <a:pt x="2147244" y="3852578"/>
                    <a:pt x="2147188" y="3848028"/>
                  </a:cubicBezTo>
                  <a:cubicBezTo>
                    <a:pt x="2147188" y="3843479"/>
                    <a:pt x="2148312" y="3838199"/>
                    <a:pt x="2153370" y="3838030"/>
                  </a:cubicBezTo>
                  <a:cubicBezTo>
                    <a:pt x="2158990" y="3837806"/>
                    <a:pt x="2158822" y="3843535"/>
                    <a:pt x="2159384" y="3847803"/>
                  </a:cubicBezTo>
                  <a:close/>
                  <a:moveTo>
                    <a:pt x="2154382" y="4325561"/>
                  </a:moveTo>
                  <a:cubicBezTo>
                    <a:pt x="2154831" y="4325280"/>
                    <a:pt x="2156124" y="4325673"/>
                    <a:pt x="2156574" y="4326178"/>
                  </a:cubicBezTo>
                  <a:cubicBezTo>
                    <a:pt x="2157979" y="4327639"/>
                    <a:pt x="2157754" y="4329212"/>
                    <a:pt x="2156124" y="4330503"/>
                  </a:cubicBezTo>
                  <a:cubicBezTo>
                    <a:pt x="2155338" y="4330279"/>
                    <a:pt x="2154326" y="4330335"/>
                    <a:pt x="2153876" y="4329829"/>
                  </a:cubicBezTo>
                  <a:cubicBezTo>
                    <a:pt x="2152471" y="4328369"/>
                    <a:pt x="2152639" y="4326740"/>
                    <a:pt x="2154382" y="4325617"/>
                  </a:cubicBezTo>
                  <a:close/>
                  <a:moveTo>
                    <a:pt x="2151572" y="4655879"/>
                  </a:moveTo>
                  <a:cubicBezTo>
                    <a:pt x="2150841" y="4656104"/>
                    <a:pt x="2150054" y="4656272"/>
                    <a:pt x="2149324" y="4656497"/>
                  </a:cubicBezTo>
                  <a:cubicBezTo>
                    <a:pt x="2148987" y="4655093"/>
                    <a:pt x="2148649" y="4653689"/>
                    <a:pt x="2148481" y="4652285"/>
                  </a:cubicBezTo>
                  <a:cubicBezTo>
                    <a:pt x="2148481" y="4652172"/>
                    <a:pt x="2149886" y="4651892"/>
                    <a:pt x="2150616" y="4651723"/>
                  </a:cubicBezTo>
                  <a:cubicBezTo>
                    <a:pt x="2150954" y="4653127"/>
                    <a:pt x="2151291" y="4654531"/>
                    <a:pt x="2151572" y="4655935"/>
                  </a:cubicBezTo>
                  <a:close/>
                  <a:moveTo>
                    <a:pt x="2138308" y="4687221"/>
                  </a:moveTo>
                  <a:cubicBezTo>
                    <a:pt x="2137858" y="4684244"/>
                    <a:pt x="2139826" y="4682278"/>
                    <a:pt x="2142692" y="4682165"/>
                  </a:cubicBezTo>
                  <a:cubicBezTo>
                    <a:pt x="2146401" y="4681997"/>
                    <a:pt x="2149267" y="4683907"/>
                    <a:pt x="2149942" y="4687782"/>
                  </a:cubicBezTo>
                  <a:cubicBezTo>
                    <a:pt x="2150448" y="4690759"/>
                    <a:pt x="2148424" y="4692444"/>
                    <a:pt x="2145558" y="4692894"/>
                  </a:cubicBezTo>
                  <a:cubicBezTo>
                    <a:pt x="2141849" y="4692725"/>
                    <a:pt x="2138927" y="4691152"/>
                    <a:pt x="2138308" y="4687164"/>
                  </a:cubicBezTo>
                  <a:close/>
                  <a:moveTo>
                    <a:pt x="2137296" y="2535572"/>
                  </a:moveTo>
                  <a:cubicBezTo>
                    <a:pt x="2144041" y="2524058"/>
                    <a:pt x="2148874" y="2517543"/>
                    <a:pt x="2160789" y="2520182"/>
                  </a:cubicBezTo>
                  <a:cubicBezTo>
                    <a:pt x="2157305" y="2530742"/>
                    <a:pt x="2149886" y="2532652"/>
                    <a:pt x="2137296" y="2535572"/>
                  </a:cubicBezTo>
                  <a:close/>
                  <a:moveTo>
                    <a:pt x="2146626" y="2287145"/>
                  </a:moveTo>
                  <a:cubicBezTo>
                    <a:pt x="2143310" y="2278327"/>
                    <a:pt x="2138589" y="2271081"/>
                    <a:pt x="2133925" y="2263667"/>
                  </a:cubicBezTo>
                  <a:cubicBezTo>
                    <a:pt x="2131901" y="2260522"/>
                    <a:pt x="2132801" y="2256478"/>
                    <a:pt x="2136341" y="2254568"/>
                  </a:cubicBezTo>
                  <a:cubicBezTo>
                    <a:pt x="2140893" y="2252097"/>
                    <a:pt x="2145221" y="2254007"/>
                    <a:pt x="2146907" y="2258556"/>
                  </a:cubicBezTo>
                  <a:cubicBezTo>
                    <a:pt x="2150392" y="2267824"/>
                    <a:pt x="2150167" y="2277541"/>
                    <a:pt x="2146626" y="2287145"/>
                  </a:cubicBezTo>
                  <a:close/>
                  <a:moveTo>
                    <a:pt x="2129035" y="4216990"/>
                  </a:moveTo>
                  <a:cubicBezTo>
                    <a:pt x="2129148" y="4215586"/>
                    <a:pt x="2130384" y="4213957"/>
                    <a:pt x="2131620" y="4213058"/>
                  </a:cubicBezTo>
                  <a:cubicBezTo>
                    <a:pt x="2133419" y="4211710"/>
                    <a:pt x="2134768" y="4212496"/>
                    <a:pt x="2135161" y="4214687"/>
                  </a:cubicBezTo>
                  <a:cubicBezTo>
                    <a:pt x="2134262" y="4216035"/>
                    <a:pt x="2133643" y="4217720"/>
                    <a:pt x="2132463" y="4218619"/>
                  </a:cubicBezTo>
                  <a:cubicBezTo>
                    <a:pt x="2130665" y="4219967"/>
                    <a:pt x="2128866" y="4219124"/>
                    <a:pt x="2129035" y="4216990"/>
                  </a:cubicBezTo>
                  <a:close/>
                  <a:moveTo>
                    <a:pt x="2095201" y="2491986"/>
                  </a:moveTo>
                  <a:cubicBezTo>
                    <a:pt x="2091773" y="2489740"/>
                    <a:pt x="2091604" y="2485921"/>
                    <a:pt x="2094078" y="2482606"/>
                  </a:cubicBezTo>
                  <a:cubicBezTo>
                    <a:pt x="2097000" y="2478675"/>
                    <a:pt x="2101103" y="2476035"/>
                    <a:pt x="2105037" y="2480248"/>
                  </a:cubicBezTo>
                  <a:cubicBezTo>
                    <a:pt x="2109196" y="2484741"/>
                    <a:pt x="2112456" y="2490189"/>
                    <a:pt x="2113916" y="2498951"/>
                  </a:cubicBezTo>
                  <a:cubicBezTo>
                    <a:pt x="2105542" y="2498726"/>
                    <a:pt x="2100316" y="2495300"/>
                    <a:pt x="2095258" y="2491986"/>
                  </a:cubicBezTo>
                  <a:close/>
                  <a:moveTo>
                    <a:pt x="2113580" y="2887459"/>
                  </a:moveTo>
                  <a:cubicBezTo>
                    <a:pt x="2115490" y="2887459"/>
                    <a:pt x="2117402" y="2890380"/>
                    <a:pt x="2119087" y="2891840"/>
                  </a:cubicBezTo>
                  <a:cubicBezTo>
                    <a:pt x="2118413" y="2894030"/>
                    <a:pt x="2118244" y="2896726"/>
                    <a:pt x="2117457" y="2896951"/>
                  </a:cubicBezTo>
                  <a:cubicBezTo>
                    <a:pt x="2114535" y="2897738"/>
                    <a:pt x="2112680" y="2895547"/>
                    <a:pt x="2111500" y="2893076"/>
                  </a:cubicBezTo>
                  <a:cubicBezTo>
                    <a:pt x="2110320" y="2890548"/>
                    <a:pt x="2109983" y="2887346"/>
                    <a:pt x="2113580" y="2887459"/>
                  </a:cubicBezTo>
                  <a:close/>
                  <a:moveTo>
                    <a:pt x="2099248" y="1986090"/>
                  </a:moveTo>
                  <a:cubicBezTo>
                    <a:pt x="2100147" y="1984854"/>
                    <a:pt x="2100765" y="1983056"/>
                    <a:pt x="2101946" y="1982495"/>
                  </a:cubicBezTo>
                  <a:cubicBezTo>
                    <a:pt x="2103126" y="1981933"/>
                    <a:pt x="2105767" y="1982045"/>
                    <a:pt x="2106217" y="1982888"/>
                  </a:cubicBezTo>
                  <a:cubicBezTo>
                    <a:pt x="2107959" y="1985809"/>
                    <a:pt x="2105992" y="1987437"/>
                    <a:pt x="2103407" y="1987718"/>
                  </a:cubicBezTo>
                  <a:cubicBezTo>
                    <a:pt x="2102114" y="1987887"/>
                    <a:pt x="2100653" y="1986707"/>
                    <a:pt x="2099248" y="1986090"/>
                  </a:cubicBezTo>
                  <a:close/>
                  <a:moveTo>
                    <a:pt x="2105711" y="1919307"/>
                  </a:moveTo>
                  <a:cubicBezTo>
                    <a:pt x="2106947" y="1918577"/>
                    <a:pt x="2108409" y="1917004"/>
                    <a:pt x="2109421" y="1917285"/>
                  </a:cubicBezTo>
                  <a:cubicBezTo>
                    <a:pt x="2110657" y="1917622"/>
                    <a:pt x="2112456" y="1919419"/>
                    <a:pt x="2112456" y="1920599"/>
                  </a:cubicBezTo>
                  <a:cubicBezTo>
                    <a:pt x="2112456" y="1923688"/>
                    <a:pt x="2110151" y="1924924"/>
                    <a:pt x="2107566" y="1923576"/>
                  </a:cubicBezTo>
                  <a:cubicBezTo>
                    <a:pt x="2106554" y="1923014"/>
                    <a:pt x="2106329" y="1920823"/>
                    <a:pt x="2105767" y="1919363"/>
                  </a:cubicBezTo>
                  <a:close/>
                  <a:moveTo>
                    <a:pt x="2111051" y="1735304"/>
                  </a:moveTo>
                  <a:cubicBezTo>
                    <a:pt x="2111388" y="1731709"/>
                    <a:pt x="2113130" y="1728451"/>
                    <a:pt x="2117120" y="1728732"/>
                  </a:cubicBezTo>
                  <a:cubicBezTo>
                    <a:pt x="2120043" y="1728957"/>
                    <a:pt x="2120548" y="1731765"/>
                    <a:pt x="2120212" y="1734517"/>
                  </a:cubicBezTo>
                  <a:cubicBezTo>
                    <a:pt x="2118918" y="1737943"/>
                    <a:pt x="2117120" y="1740920"/>
                    <a:pt x="2112961" y="1739516"/>
                  </a:cubicBezTo>
                  <a:cubicBezTo>
                    <a:pt x="2111949" y="1739179"/>
                    <a:pt x="2110882" y="1736708"/>
                    <a:pt x="2110994" y="1735360"/>
                  </a:cubicBezTo>
                  <a:close/>
                  <a:moveTo>
                    <a:pt x="2113973" y="1045684"/>
                  </a:moveTo>
                  <a:cubicBezTo>
                    <a:pt x="2114703" y="1044336"/>
                    <a:pt x="2115097" y="1042258"/>
                    <a:pt x="2116165" y="1041809"/>
                  </a:cubicBezTo>
                  <a:cubicBezTo>
                    <a:pt x="2118750" y="1040685"/>
                    <a:pt x="2121110" y="1041696"/>
                    <a:pt x="2121392" y="1044842"/>
                  </a:cubicBezTo>
                  <a:cubicBezTo>
                    <a:pt x="2121448" y="1045740"/>
                    <a:pt x="2119312" y="1046807"/>
                    <a:pt x="2118188" y="1047819"/>
                  </a:cubicBezTo>
                  <a:cubicBezTo>
                    <a:pt x="2116783" y="1047145"/>
                    <a:pt x="2115378" y="1046414"/>
                    <a:pt x="2113973" y="1045740"/>
                  </a:cubicBezTo>
                  <a:close/>
                  <a:moveTo>
                    <a:pt x="2122909" y="2746086"/>
                  </a:moveTo>
                  <a:cubicBezTo>
                    <a:pt x="2129597" y="2747771"/>
                    <a:pt x="2132576" y="2752826"/>
                    <a:pt x="2132801" y="2759398"/>
                  </a:cubicBezTo>
                  <a:cubicBezTo>
                    <a:pt x="2132913" y="2763498"/>
                    <a:pt x="2129428" y="2765295"/>
                    <a:pt x="2125776" y="2765295"/>
                  </a:cubicBezTo>
                  <a:cubicBezTo>
                    <a:pt x="2119930" y="2765295"/>
                    <a:pt x="2115828" y="2762543"/>
                    <a:pt x="2116165" y="2755972"/>
                  </a:cubicBezTo>
                  <a:cubicBezTo>
                    <a:pt x="2116390" y="2751591"/>
                    <a:pt x="2117570" y="2747266"/>
                    <a:pt x="2122909" y="2746142"/>
                  </a:cubicBezTo>
                  <a:close/>
                  <a:moveTo>
                    <a:pt x="2125832" y="3575393"/>
                  </a:moveTo>
                  <a:cubicBezTo>
                    <a:pt x="2128754" y="3574888"/>
                    <a:pt x="2130440" y="3577022"/>
                    <a:pt x="2130946" y="3579999"/>
                  </a:cubicBezTo>
                  <a:cubicBezTo>
                    <a:pt x="2130833" y="3583931"/>
                    <a:pt x="2129091" y="3586964"/>
                    <a:pt x="2125269" y="3587637"/>
                  </a:cubicBezTo>
                  <a:cubicBezTo>
                    <a:pt x="2122347" y="3588143"/>
                    <a:pt x="2120323" y="3586065"/>
                    <a:pt x="2120267" y="3583032"/>
                  </a:cubicBezTo>
                  <a:cubicBezTo>
                    <a:pt x="2120155" y="3579156"/>
                    <a:pt x="2121954" y="3576011"/>
                    <a:pt x="2125832" y="3575337"/>
                  </a:cubicBezTo>
                  <a:close/>
                  <a:moveTo>
                    <a:pt x="2123415" y="3672955"/>
                  </a:moveTo>
                  <a:cubicBezTo>
                    <a:pt x="2122740" y="3671664"/>
                    <a:pt x="2122122" y="3670316"/>
                    <a:pt x="2121448" y="3669024"/>
                  </a:cubicBezTo>
                  <a:cubicBezTo>
                    <a:pt x="2122179" y="3668687"/>
                    <a:pt x="2123415" y="3667957"/>
                    <a:pt x="2123471" y="3668013"/>
                  </a:cubicBezTo>
                  <a:cubicBezTo>
                    <a:pt x="2124258" y="3669248"/>
                    <a:pt x="2124876" y="3670596"/>
                    <a:pt x="2125494" y="3671888"/>
                  </a:cubicBezTo>
                  <a:cubicBezTo>
                    <a:pt x="2124820" y="3672225"/>
                    <a:pt x="2124089" y="3672562"/>
                    <a:pt x="2123359" y="3672955"/>
                  </a:cubicBezTo>
                  <a:close/>
                  <a:moveTo>
                    <a:pt x="2120717" y="3991703"/>
                  </a:moveTo>
                  <a:cubicBezTo>
                    <a:pt x="2119649" y="3990861"/>
                    <a:pt x="2117851" y="3990075"/>
                    <a:pt x="2117738" y="3989064"/>
                  </a:cubicBezTo>
                  <a:cubicBezTo>
                    <a:pt x="2117457" y="3987154"/>
                    <a:pt x="2119031" y="3986255"/>
                    <a:pt x="2120886" y="3986761"/>
                  </a:cubicBezTo>
                  <a:cubicBezTo>
                    <a:pt x="2121560" y="3986929"/>
                    <a:pt x="2122684" y="3987884"/>
                    <a:pt x="2122628" y="3988053"/>
                  </a:cubicBezTo>
                  <a:cubicBezTo>
                    <a:pt x="2122122" y="3989288"/>
                    <a:pt x="2121392" y="3990468"/>
                    <a:pt x="2120661" y="3991647"/>
                  </a:cubicBezTo>
                  <a:close/>
                  <a:moveTo>
                    <a:pt x="2111893" y="4640040"/>
                  </a:moveTo>
                  <a:cubicBezTo>
                    <a:pt x="2112793" y="4638805"/>
                    <a:pt x="2113411" y="4636951"/>
                    <a:pt x="2114591" y="4636502"/>
                  </a:cubicBezTo>
                  <a:cubicBezTo>
                    <a:pt x="2117064" y="4635603"/>
                    <a:pt x="2119481" y="4636221"/>
                    <a:pt x="2118525" y="4639759"/>
                  </a:cubicBezTo>
                  <a:cubicBezTo>
                    <a:pt x="2118188" y="4640995"/>
                    <a:pt x="2116390" y="4642343"/>
                    <a:pt x="2115097" y="4642511"/>
                  </a:cubicBezTo>
                  <a:cubicBezTo>
                    <a:pt x="2114198" y="4642624"/>
                    <a:pt x="2113018" y="4640939"/>
                    <a:pt x="2111949" y="4640040"/>
                  </a:cubicBezTo>
                  <a:close/>
                  <a:moveTo>
                    <a:pt x="2105655" y="3402679"/>
                  </a:moveTo>
                  <a:cubicBezTo>
                    <a:pt x="2107622" y="3399253"/>
                    <a:pt x="2111051" y="3398355"/>
                    <a:pt x="2114535" y="3399534"/>
                  </a:cubicBezTo>
                  <a:cubicBezTo>
                    <a:pt x="2115603" y="3399871"/>
                    <a:pt x="2116052" y="3402118"/>
                    <a:pt x="2116783" y="3403466"/>
                  </a:cubicBezTo>
                  <a:cubicBezTo>
                    <a:pt x="2114647" y="3407173"/>
                    <a:pt x="2111219" y="3407341"/>
                    <a:pt x="2107791" y="3406330"/>
                  </a:cubicBezTo>
                  <a:cubicBezTo>
                    <a:pt x="2106779" y="3406050"/>
                    <a:pt x="2105318" y="3403297"/>
                    <a:pt x="2105655" y="3402623"/>
                  </a:cubicBezTo>
                  <a:close/>
                  <a:moveTo>
                    <a:pt x="2101552" y="2862015"/>
                  </a:moveTo>
                  <a:cubicBezTo>
                    <a:pt x="2102283" y="2860723"/>
                    <a:pt x="2103744" y="2859432"/>
                    <a:pt x="2105093" y="2859207"/>
                  </a:cubicBezTo>
                  <a:cubicBezTo>
                    <a:pt x="2105992" y="2859038"/>
                    <a:pt x="2108128" y="2860780"/>
                    <a:pt x="2108128" y="2861678"/>
                  </a:cubicBezTo>
                  <a:cubicBezTo>
                    <a:pt x="2108128" y="2864543"/>
                    <a:pt x="2106049" y="2865722"/>
                    <a:pt x="2103351" y="2865722"/>
                  </a:cubicBezTo>
                  <a:cubicBezTo>
                    <a:pt x="2101383" y="2865217"/>
                    <a:pt x="2100541" y="2863812"/>
                    <a:pt x="2101552" y="2862071"/>
                  </a:cubicBezTo>
                  <a:close/>
                  <a:moveTo>
                    <a:pt x="2093516" y="3442053"/>
                  </a:moveTo>
                  <a:cubicBezTo>
                    <a:pt x="2095483" y="3442951"/>
                    <a:pt x="2096775" y="3445816"/>
                    <a:pt x="2097786" y="3448062"/>
                  </a:cubicBezTo>
                  <a:cubicBezTo>
                    <a:pt x="2098012" y="3448624"/>
                    <a:pt x="2096045" y="3450253"/>
                    <a:pt x="2094639" y="3451882"/>
                  </a:cubicBezTo>
                  <a:cubicBezTo>
                    <a:pt x="2093009" y="3449916"/>
                    <a:pt x="2090874" y="3448287"/>
                    <a:pt x="2090087" y="3446153"/>
                  </a:cubicBezTo>
                  <a:cubicBezTo>
                    <a:pt x="2089132" y="3443513"/>
                    <a:pt x="2089975" y="3440424"/>
                    <a:pt x="2093571" y="3442053"/>
                  </a:cubicBezTo>
                  <a:close/>
                  <a:moveTo>
                    <a:pt x="2095314" y="3295457"/>
                  </a:moveTo>
                  <a:cubicBezTo>
                    <a:pt x="2094583" y="3295850"/>
                    <a:pt x="2093853" y="3296636"/>
                    <a:pt x="2093178" y="3296524"/>
                  </a:cubicBezTo>
                  <a:cubicBezTo>
                    <a:pt x="2091099" y="3296187"/>
                    <a:pt x="2090256" y="3294783"/>
                    <a:pt x="2091099" y="3292929"/>
                  </a:cubicBezTo>
                  <a:cubicBezTo>
                    <a:pt x="2091380" y="3292311"/>
                    <a:pt x="2092504" y="3291749"/>
                    <a:pt x="2093122" y="3291806"/>
                  </a:cubicBezTo>
                  <a:cubicBezTo>
                    <a:pt x="2095201" y="3292143"/>
                    <a:pt x="2095876" y="3293491"/>
                    <a:pt x="2095258" y="3295400"/>
                  </a:cubicBezTo>
                  <a:close/>
                  <a:moveTo>
                    <a:pt x="2088514" y="2618587"/>
                  </a:moveTo>
                  <a:cubicBezTo>
                    <a:pt x="2092111" y="2614599"/>
                    <a:pt x="2096270" y="2612128"/>
                    <a:pt x="2101721" y="2615554"/>
                  </a:cubicBezTo>
                  <a:cubicBezTo>
                    <a:pt x="2099978" y="2621957"/>
                    <a:pt x="2095370" y="2623080"/>
                    <a:pt x="2090031" y="2622519"/>
                  </a:cubicBezTo>
                  <a:cubicBezTo>
                    <a:pt x="2088007" y="2622294"/>
                    <a:pt x="2087109" y="2620103"/>
                    <a:pt x="2088514" y="2618531"/>
                  </a:cubicBezTo>
                  <a:close/>
                  <a:moveTo>
                    <a:pt x="2049959" y="3769731"/>
                  </a:moveTo>
                  <a:cubicBezTo>
                    <a:pt x="2060918" y="3770180"/>
                    <a:pt x="2070922" y="3775741"/>
                    <a:pt x="2084130" y="3770462"/>
                  </a:cubicBezTo>
                  <a:cubicBezTo>
                    <a:pt x="2076149" y="3782706"/>
                    <a:pt x="2064740" y="3782464"/>
                    <a:pt x="2049959" y="3769731"/>
                  </a:cubicBezTo>
                  <a:close/>
                  <a:moveTo>
                    <a:pt x="2081994" y="1295908"/>
                  </a:moveTo>
                  <a:cubicBezTo>
                    <a:pt x="2081432" y="1298043"/>
                    <a:pt x="2080027" y="1298829"/>
                    <a:pt x="2078172" y="1297874"/>
                  </a:cubicBezTo>
                  <a:cubicBezTo>
                    <a:pt x="2074463" y="1296021"/>
                    <a:pt x="2070472" y="1294224"/>
                    <a:pt x="2070529" y="1289112"/>
                  </a:cubicBezTo>
                  <a:cubicBezTo>
                    <a:pt x="2070529" y="1288438"/>
                    <a:pt x="2073226" y="1286922"/>
                    <a:pt x="2074238" y="1287259"/>
                  </a:cubicBezTo>
                  <a:cubicBezTo>
                    <a:pt x="2078341" y="1288551"/>
                    <a:pt x="2081488" y="1291190"/>
                    <a:pt x="2081994" y="1295965"/>
                  </a:cubicBezTo>
                  <a:close/>
                  <a:moveTo>
                    <a:pt x="2075531" y="941213"/>
                  </a:moveTo>
                  <a:cubicBezTo>
                    <a:pt x="2074126" y="941045"/>
                    <a:pt x="2072721" y="940764"/>
                    <a:pt x="2071372" y="940427"/>
                  </a:cubicBezTo>
                  <a:cubicBezTo>
                    <a:pt x="2071541" y="939641"/>
                    <a:pt x="2071765" y="938180"/>
                    <a:pt x="2071821" y="938180"/>
                  </a:cubicBezTo>
                  <a:cubicBezTo>
                    <a:pt x="2073226" y="938349"/>
                    <a:pt x="2074631" y="938630"/>
                    <a:pt x="2075980" y="938967"/>
                  </a:cubicBezTo>
                  <a:cubicBezTo>
                    <a:pt x="2075812" y="939753"/>
                    <a:pt x="2075587" y="941213"/>
                    <a:pt x="2075531" y="941213"/>
                  </a:cubicBezTo>
                  <a:close/>
                  <a:moveTo>
                    <a:pt x="2047655" y="1183574"/>
                  </a:moveTo>
                  <a:cubicBezTo>
                    <a:pt x="2048217" y="1181159"/>
                    <a:pt x="2048722" y="1178070"/>
                    <a:pt x="2051983" y="1178407"/>
                  </a:cubicBezTo>
                  <a:cubicBezTo>
                    <a:pt x="2052713" y="1178463"/>
                    <a:pt x="2053163" y="1181328"/>
                    <a:pt x="2053724" y="1182900"/>
                  </a:cubicBezTo>
                  <a:cubicBezTo>
                    <a:pt x="2053556" y="1185596"/>
                    <a:pt x="2053106" y="1188966"/>
                    <a:pt x="2050352" y="1189191"/>
                  </a:cubicBezTo>
                  <a:cubicBezTo>
                    <a:pt x="2046812" y="1189472"/>
                    <a:pt x="2047093" y="1186046"/>
                    <a:pt x="2047655" y="1183518"/>
                  </a:cubicBezTo>
                  <a:close/>
                  <a:moveTo>
                    <a:pt x="2047935" y="1275071"/>
                  </a:moveTo>
                  <a:cubicBezTo>
                    <a:pt x="2050521" y="1275576"/>
                    <a:pt x="2052039" y="1277767"/>
                    <a:pt x="2051027" y="1280463"/>
                  </a:cubicBezTo>
                  <a:cubicBezTo>
                    <a:pt x="2050689" y="1281417"/>
                    <a:pt x="2048442" y="1281642"/>
                    <a:pt x="2047093" y="1282204"/>
                  </a:cubicBezTo>
                  <a:cubicBezTo>
                    <a:pt x="2044564" y="1281249"/>
                    <a:pt x="2042934" y="1279395"/>
                    <a:pt x="2043945" y="1276699"/>
                  </a:cubicBezTo>
                  <a:cubicBezTo>
                    <a:pt x="2044283" y="1275744"/>
                    <a:pt x="2046699" y="1274846"/>
                    <a:pt x="2047879" y="1275071"/>
                  </a:cubicBezTo>
                  <a:close/>
                  <a:moveTo>
                    <a:pt x="2049116" y="946212"/>
                  </a:moveTo>
                  <a:cubicBezTo>
                    <a:pt x="2050071" y="945145"/>
                    <a:pt x="2051027" y="944134"/>
                    <a:pt x="2051983" y="943067"/>
                  </a:cubicBezTo>
                  <a:cubicBezTo>
                    <a:pt x="2052825" y="944246"/>
                    <a:pt x="2053781" y="945370"/>
                    <a:pt x="2054511" y="946605"/>
                  </a:cubicBezTo>
                  <a:cubicBezTo>
                    <a:pt x="2054568" y="946774"/>
                    <a:pt x="2053275" y="948178"/>
                    <a:pt x="2052881" y="948066"/>
                  </a:cubicBezTo>
                  <a:cubicBezTo>
                    <a:pt x="2051589" y="947673"/>
                    <a:pt x="2050352" y="946830"/>
                    <a:pt x="2049116" y="946212"/>
                  </a:cubicBezTo>
                  <a:close/>
                  <a:moveTo>
                    <a:pt x="2054961" y="1863982"/>
                  </a:moveTo>
                  <a:cubicBezTo>
                    <a:pt x="2055355" y="1866004"/>
                    <a:pt x="2054343" y="1867071"/>
                    <a:pt x="2052376" y="1867184"/>
                  </a:cubicBezTo>
                  <a:cubicBezTo>
                    <a:pt x="2051701" y="1866734"/>
                    <a:pt x="2050577" y="1866397"/>
                    <a:pt x="2050465" y="1865892"/>
                  </a:cubicBezTo>
                  <a:cubicBezTo>
                    <a:pt x="2050127" y="1863926"/>
                    <a:pt x="2051139" y="1862690"/>
                    <a:pt x="2053106" y="1862747"/>
                  </a:cubicBezTo>
                  <a:cubicBezTo>
                    <a:pt x="2053781" y="1862747"/>
                    <a:pt x="2054904" y="1863421"/>
                    <a:pt x="2055017" y="1863982"/>
                  </a:cubicBezTo>
                  <a:close/>
                  <a:moveTo>
                    <a:pt x="2055523" y="2109320"/>
                  </a:moveTo>
                  <a:cubicBezTo>
                    <a:pt x="2066707" y="2109713"/>
                    <a:pt x="2078004" y="2119711"/>
                    <a:pt x="2077554" y="2127968"/>
                  </a:cubicBezTo>
                  <a:cubicBezTo>
                    <a:pt x="2077217" y="2134034"/>
                    <a:pt x="2058951" y="2148019"/>
                    <a:pt x="2051870" y="2147626"/>
                  </a:cubicBezTo>
                  <a:cubicBezTo>
                    <a:pt x="2048835" y="2147458"/>
                    <a:pt x="2039000" y="2124429"/>
                    <a:pt x="2039281" y="2117071"/>
                  </a:cubicBezTo>
                  <a:cubicBezTo>
                    <a:pt x="2041192" y="2108309"/>
                    <a:pt x="2048891" y="2109095"/>
                    <a:pt x="2055523" y="2109376"/>
                  </a:cubicBezTo>
                  <a:close/>
                  <a:moveTo>
                    <a:pt x="2038887" y="1302312"/>
                  </a:moveTo>
                  <a:cubicBezTo>
                    <a:pt x="2041810" y="1302424"/>
                    <a:pt x="2043383" y="1304390"/>
                    <a:pt x="2041585" y="1307254"/>
                  </a:cubicBezTo>
                  <a:cubicBezTo>
                    <a:pt x="2040967" y="1308209"/>
                    <a:pt x="2038494" y="1308602"/>
                    <a:pt x="2037201" y="1308153"/>
                  </a:cubicBezTo>
                  <a:cubicBezTo>
                    <a:pt x="2036133" y="1307760"/>
                    <a:pt x="2035571" y="1305794"/>
                    <a:pt x="2034784" y="1304502"/>
                  </a:cubicBezTo>
                  <a:cubicBezTo>
                    <a:pt x="2036133" y="1303716"/>
                    <a:pt x="2037538" y="1302312"/>
                    <a:pt x="2038887" y="1302368"/>
                  </a:cubicBezTo>
                  <a:close/>
                  <a:moveTo>
                    <a:pt x="2032199" y="1134765"/>
                  </a:moveTo>
                  <a:cubicBezTo>
                    <a:pt x="2030794" y="1134372"/>
                    <a:pt x="2029614" y="1133249"/>
                    <a:pt x="2028321" y="1132462"/>
                  </a:cubicBezTo>
                  <a:cubicBezTo>
                    <a:pt x="2028321" y="1130497"/>
                    <a:pt x="2029389" y="1129485"/>
                    <a:pt x="2031412" y="1130103"/>
                  </a:cubicBezTo>
                  <a:cubicBezTo>
                    <a:pt x="2032818" y="1130553"/>
                    <a:pt x="2034728" y="1131339"/>
                    <a:pt x="2035178" y="1132462"/>
                  </a:cubicBezTo>
                  <a:cubicBezTo>
                    <a:pt x="2035796" y="1134091"/>
                    <a:pt x="2034166" y="1135327"/>
                    <a:pt x="2032199" y="1134765"/>
                  </a:cubicBezTo>
                  <a:close/>
                  <a:moveTo>
                    <a:pt x="2042428" y="2350333"/>
                  </a:moveTo>
                  <a:cubicBezTo>
                    <a:pt x="2045069" y="2349771"/>
                    <a:pt x="2048442" y="2350333"/>
                    <a:pt x="2048722" y="2353310"/>
                  </a:cubicBezTo>
                  <a:cubicBezTo>
                    <a:pt x="2049229" y="2359207"/>
                    <a:pt x="2044564" y="2360219"/>
                    <a:pt x="2040405" y="2361061"/>
                  </a:cubicBezTo>
                  <a:cubicBezTo>
                    <a:pt x="2037370" y="2360836"/>
                    <a:pt x="2034672" y="2359713"/>
                    <a:pt x="2034953" y="2356568"/>
                  </a:cubicBezTo>
                  <a:cubicBezTo>
                    <a:pt x="2035346" y="2352355"/>
                    <a:pt x="2038943" y="2351007"/>
                    <a:pt x="2042428" y="2350333"/>
                  </a:cubicBezTo>
                  <a:close/>
                  <a:moveTo>
                    <a:pt x="2060300" y="2273553"/>
                  </a:moveTo>
                  <a:cubicBezTo>
                    <a:pt x="2061368" y="2273777"/>
                    <a:pt x="2062323" y="2276024"/>
                    <a:pt x="2062773" y="2277541"/>
                  </a:cubicBezTo>
                  <a:cubicBezTo>
                    <a:pt x="2063391" y="2279563"/>
                    <a:pt x="2062267" y="2280854"/>
                    <a:pt x="2060357" y="2281135"/>
                  </a:cubicBezTo>
                  <a:cubicBezTo>
                    <a:pt x="2059176" y="2280124"/>
                    <a:pt x="2057265" y="2279338"/>
                    <a:pt x="2056928" y="2278046"/>
                  </a:cubicBezTo>
                  <a:cubicBezTo>
                    <a:pt x="2056141" y="2275406"/>
                    <a:pt x="2056928" y="2272823"/>
                    <a:pt x="2060300" y="2273553"/>
                  </a:cubicBezTo>
                  <a:close/>
                  <a:moveTo>
                    <a:pt x="2073114" y="1545290"/>
                  </a:moveTo>
                  <a:cubicBezTo>
                    <a:pt x="2072552" y="1547930"/>
                    <a:pt x="2071428" y="1550289"/>
                    <a:pt x="2068393" y="1550626"/>
                  </a:cubicBezTo>
                  <a:cubicBezTo>
                    <a:pt x="2065302" y="1549390"/>
                    <a:pt x="2065415" y="1546638"/>
                    <a:pt x="2065808" y="1544055"/>
                  </a:cubicBezTo>
                  <a:cubicBezTo>
                    <a:pt x="2066201" y="1541359"/>
                    <a:pt x="2067438" y="1538494"/>
                    <a:pt x="2070472" y="1538944"/>
                  </a:cubicBezTo>
                  <a:cubicBezTo>
                    <a:pt x="2073676" y="1539449"/>
                    <a:pt x="2073733" y="1542594"/>
                    <a:pt x="2073170" y="1545290"/>
                  </a:cubicBezTo>
                  <a:close/>
                  <a:moveTo>
                    <a:pt x="2055523" y="1973845"/>
                  </a:moveTo>
                  <a:cubicBezTo>
                    <a:pt x="2055355" y="1973227"/>
                    <a:pt x="2055916" y="1972048"/>
                    <a:pt x="2056478" y="1971711"/>
                  </a:cubicBezTo>
                  <a:cubicBezTo>
                    <a:pt x="2058277" y="1970587"/>
                    <a:pt x="2059626" y="1971205"/>
                    <a:pt x="2060300" y="1973115"/>
                  </a:cubicBezTo>
                  <a:cubicBezTo>
                    <a:pt x="2059963" y="1973845"/>
                    <a:pt x="2059850" y="1974968"/>
                    <a:pt x="2059288" y="1975306"/>
                  </a:cubicBezTo>
                  <a:cubicBezTo>
                    <a:pt x="2057490" y="1976373"/>
                    <a:pt x="2055973" y="1975811"/>
                    <a:pt x="2055523" y="1973845"/>
                  </a:cubicBezTo>
                  <a:close/>
                  <a:moveTo>
                    <a:pt x="2055804" y="1723452"/>
                  </a:moveTo>
                  <a:cubicBezTo>
                    <a:pt x="2055691" y="1722048"/>
                    <a:pt x="2056816" y="1719408"/>
                    <a:pt x="2057771" y="1719184"/>
                  </a:cubicBezTo>
                  <a:cubicBezTo>
                    <a:pt x="2060918" y="1718510"/>
                    <a:pt x="2062380" y="1720981"/>
                    <a:pt x="2061930" y="1723789"/>
                  </a:cubicBezTo>
                  <a:cubicBezTo>
                    <a:pt x="2061762" y="1725025"/>
                    <a:pt x="2059795" y="1725924"/>
                    <a:pt x="2058614" y="1726991"/>
                  </a:cubicBezTo>
                  <a:cubicBezTo>
                    <a:pt x="2057603" y="1725811"/>
                    <a:pt x="2055916" y="1724688"/>
                    <a:pt x="2055804" y="1723396"/>
                  </a:cubicBezTo>
                  <a:close/>
                  <a:moveTo>
                    <a:pt x="2061087" y="798493"/>
                  </a:moveTo>
                  <a:cubicBezTo>
                    <a:pt x="2062660" y="796078"/>
                    <a:pt x="2064965" y="795123"/>
                    <a:pt x="2067438" y="796302"/>
                  </a:cubicBezTo>
                  <a:cubicBezTo>
                    <a:pt x="2068112" y="796639"/>
                    <a:pt x="2068393" y="799616"/>
                    <a:pt x="2067775" y="800403"/>
                  </a:cubicBezTo>
                  <a:cubicBezTo>
                    <a:pt x="2066932" y="801470"/>
                    <a:pt x="2064852" y="802256"/>
                    <a:pt x="2063503" y="801975"/>
                  </a:cubicBezTo>
                  <a:cubicBezTo>
                    <a:pt x="2062492" y="801751"/>
                    <a:pt x="2061874" y="799728"/>
                    <a:pt x="2061143" y="798493"/>
                  </a:cubicBezTo>
                  <a:close/>
                  <a:moveTo>
                    <a:pt x="2071541" y="1451491"/>
                  </a:moveTo>
                  <a:cubicBezTo>
                    <a:pt x="2071934" y="1451941"/>
                    <a:pt x="2071877" y="1453232"/>
                    <a:pt x="2071541" y="1453906"/>
                  </a:cubicBezTo>
                  <a:cubicBezTo>
                    <a:pt x="2070585" y="1455816"/>
                    <a:pt x="2069067" y="1456097"/>
                    <a:pt x="2067662" y="1454524"/>
                  </a:cubicBezTo>
                  <a:cubicBezTo>
                    <a:pt x="2067269" y="1454075"/>
                    <a:pt x="2067606" y="1452895"/>
                    <a:pt x="2067606" y="1451997"/>
                  </a:cubicBezTo>
                  <a:cubicBezTo>
                    <a:pt x="2068618" y="1450199"/>
                    <a:pt x="2070079" y="1449919"/>
                    <a:pt x="2071484" y="1451491"/>
                  </a:cubicBezTo>
                  <a:close/>
                  <a:moveTo>
                    <a:pt x="2055748" y="3163576"/>
                  </a:moveTo>
                  <a:cubicBezTo>
                    <a:pt x="2054961" y="3163408"/>
                    <a:pt x="2053556" y="3163183"/>
                    <a:pt x="2053556" y="3163071"/>
                  </a:cubicBezTo>
                  <a:cubicBezTo>
                    <a:pt x="2053724" y="3161610"/>
                    <a:pt x="2054006" y="3160206"/>
                    <a:pt x="2054286" y="3158802"/>
                  </a:cubicBezTo>
                  <a:cubicBezTo>
                    <a:pt x="2055017" y="3158970"/>
                    <a:pt x="2056478" y="3159195"/>
                    <a:pt x="2056478" y="3159307"/>
                  </a:cubicBezTo>
                  <a:cubicBezTo>
                    <a:pt x="2056366" y="3160768"/>
                    <a:pt x="2056029" y="3162172"/>
                    <a:pt x="2055748" y="3163576"/>
                  </a:cubicBezTo>
                  <a:close/>
                  <a:moveTo>
                    <a:pt x="2058221" y="4012654"/>
                  </a:moveTo>
                  <a:cubicBezTo>
                    <a:pt x="2057321" y="4011643"/>
                    <a:pt x="2056422" y="4010576"/>
                    <a:pt x="2055467" y="4009509"/>
                  </a:cubicBezTo>
                  <a:cubicBezTo>
                    <a:pt x="2056085" y="4009003"/>
                    <a:pt x="2057040" y="4007992"/>
                    <a:pt x="2057209" y="4008104"/>
                  </a:cubicBezTo>
                  <a:cubicBezTo>
                    <a:pt x="2058333" y="4008947"/>
                    <a:pt x="2059232" y="4010014"/>
                    <a:pt x="2060244" y="4010969"/>
                  </a:cubicBezTo>
                  <a:cubicBezTo>
                    <a:pt x="2059626" y="4011474"/>
                    <a:pt x="2059064" y="4011980"/>
                    <a:pt x="2058221" y="4012654"/>
                  </a:cubicBezTo>
                  <a:close/>
                  <a:moveTo>
                    <a:pt x="2048386" y="4453790"/>
                  </a:moveTo>
                  <a:cubicBezTo>
                    <a:pt x="2049172" y="4452779"/>
                    <a:pt x="2052488" y="4452162"/>
                    <a:pt x="2052994" y="4452779"/>
                  </a:cubicBezTo>
                  <a:cubicBezTo>
                    <a:pt x="2060300" y="4462047"/>
                    <a:pt x="2054624" y="4471034"/>
                    <a:pt x="2051983" y="4480076"/>
                  </a:cubicBezTo>
                  <a:cubicBezTo>
                    <a:pt x="2051814" y="4480694"/>
                    <a:pt x="2050634" y="4481087"/>
                    <a:pt x="2046474" y="4483952"/>
                  </a:cubicBezTo>
                  <a:cubicBezTo>
                    <a:pt x="2044002" y="4471876"/>
                    <a:pt x="2041473" y="4462552"/>
                    <a:pt x="2048386" y="4453790"/>
                  </a:cubicBezTo>
                  <a:close/>
                  <a:moveTo>
                    <a:pt x="2035796" y="2993727"/>
                  </a:moveTo>
                  <a:cubicBezTo>
                    <a:pt x="2036751" y="2989290"/>
                    <a:pt x="2038943" y="2985414"/>
                    <a:pt x="2044002" y="2985302"/>
                  </a:cubicBezTo>
                  <a:cubicBezTo>
                    <a:pt x="2044901" y="2985302"/>
                    <a:pt x="2045912" y="2987605"/>
                    <a:pt x="2046868" y="2988897"/>
                  </a:cubicBezTo>
                  <a:cubicBezTo>
                    <a:pt x="2046306" y="2993559"/>
                    <a:pt x="2044339" y="2997546"/>
                    <a:pt x="2039674" y="2998613"/>
                  </a:cubicBezTo>
                  <a:cubicBezTo>
                    <a:pt x="2036639" y="2999287"/>
                    <a:pt x="2035178" y="2996591"/>
                    <a:pt x="2035796" y="2993727"/>
                  </a:cubicBezTo>
                  <a:close/>
                  <a:moveTo>
                    <a:pt x="2030401" y="2588482"/>
                  </a:moveTo>
                  <a:cubicBezTo>
                    <a:pt x="2029839" y="2587583"/>
                    <a:pt x="2030907" y="2584325"/>
                    <a:pt x="2031749" y="2584044"/>
                  </a:cubicBezTo>
                  <a:cubicBezTo>
                    <a:pt x="2042709" y="2580731"/>
                    <a:pt x="2054062" y="2574047"/>
                    <a:pt x="2067887" y="2588201"/>
                  </a:cubicBezTo>
                  <a:cubicBezTo>
                    <a:pt x="2055580" y="2592750"/>
                    <a:pt x="2046194" y="2595840"/>
                    <a:pt x="2035740" y="2593761"/>
                  </a:cubicBezTo>
                  <a:cubicBezTo>
                    <a:pt x="2033661" y="2593312"/>
                    <a:pt x="2031694" y="2590616"/>
                    <a:pt x="2030401" y="2588482"/>
                  </a:cubicBezTo>
                  <a:close/>
                  <a:moveTo>
                    <a:pt x="2028321" y="2687841"/>
                  </a:moveTo>
                  <a:cubicBezTo>
                    <a:pt x="2023319" y="2688234"/>
                    <a:pt x="2020678" y="2685201"/>
                    <a:pt x="2019610" y="2680427"/>
                  </a:cubicBezTo>
                  <a:cubicBezTo>
                    <a:pt x="2019498" y="2676439"/>
                    <a:pt x="2020959" y="2673125"/>
                    <a:pt x="2025062" y="2673462"/>
                  </a:cubicBezTo>
                  <a:cubicBezTo>
                    <a:pt x="2029951" y="2673855"/>
                    <a:pt x="2032312" y="2677731"/>
                    <a:pt x="2032705" y="2682505"/>
                  </a:cubicBezTo>
                  <a:cubicBezTo>
                    <a:pt x="2032930" y="2685370"/>
                    <a:pt x="2031187" y="2687616"/>
                    <a:pt x="2028321" y="2687841"/>
                  </a:cubicBezTo>
                  <a:close/>
                  <a:moveTo>
                    <a:pt x="2022420" y="2729517"/>
                  </a:moveTo>
                  <a:cubicBezTo>
                    <a:pt x="2023938" y="2734404"/>
                    <a:pt x="2025287" y="2739403"/>
                    <a:pt x="2026467" y="2744345"/>
                  </a:cubicBezTo>
                  <a:cubicBezTo>
                    <a:pt x="2026467" y="2744401"/>
                    <a:pt x="2023207" y="2745974"/>
                    <a:pt x="2022477" y="2745468"/>
                  </a:cubicBezTo>
                  <a:cubicBezTo>
                    <a:pt x="2017699" y="2742042"/>
                    <a:pt x="2017924" y="2736650"/>
                    <a:pt x="2018036" y="2731371"/>
                  </a:cubicBezTo>
                  <a:cubicBezTo>
                    <a:pt x="2018036" y="2730528"/>
                    <a:pt x="2018486" y="2729742"/>
                    <a:pt x="2019329" y="2726821"/>
                  </a:cubicBezTo>
                  <a:cubicBezTo>
                    <a:pt x="2021240" y="2728450"/>
                    <a:pt x="2022195" y="2728843"/>
                    <a:pt x="2022364" y="2729517"/>
                  </a:cubicBezTo>
                  <a:close/>
                  <a:moveTo>
                    <a:pt x="2023319" y="3564272"/>
                  </a:moveTo>
                  <a:cubicBezTo>
                    <a:pt x="2021296" y="3564553"/>
                    <a:pt x="2020622" y="3562924"/>
                    <a:pt x="2021521" y="3560846"/>
                  </a:cubicBezTo>
                  <a:cubicBezTo>
                    <a:pt x="2022757" y="3559891"/>
                    <a:pt x="2023938" y="3558375"/>
                    <a:pt x="2025287" y="3558206"/>
                  </a:cubicBezTo>
                  <a:cubicBezTo>
                    <a:pt x="2027366" y="3557925"/>
                    <a:pt x="2028265" y="3559723"/>
                    <a:pt x="2027029" y="3561576"/>
                  </a:cubicBezTo>
                  <a:cubicBezTo>
                    <a:pt x="2026185" y="3562812"/>
                    <a:pt x="2024669" y="3564103"/>
                    <a:pt x="2023375" y="3564272"/>
                  </a:cubicBezTo>
                  <a:close/>
                  <a:moveTo>
                    <a:pt x="2022139" y="3452219"/>
                  </a:moveTo>
                  <a:cubicBezTo>
                    <a:pt x="2020959" y="3452556"/>
                    <a:pt x="2018542" y="3451769"/>
                    <a:pt x="2017980" y="3450702"/>
                  </a:cubicBezTo>
                  <a:cubicBezTo>
                    <a:pt x="2016575" y="3448062"/>
                    <a:pt x="2017643" y="3445591"/>
                    <a:pt x="2020678" y="3445367"/>
                  </a:cubicBezTo>
                  <a:cubicBezTo>
                    <a:pt x="2021802" y="3445310"/>
                    <a:pt x="2023038" y="3447276"/>
                    <a:pt x="2024219" y="3448343"/>
                  </a:cubicBezTo>
                  <a:cubicBezTo>
                    <a:pt x="2023544" y="3449691"/>
                    <a:pt x="2023095" y="3451938"/>
                    <a:pt x="2022139" y="3452219"/>
                  </a:cubicBezTo>
                  <a:close/>
                  <a:moveTo>
                    <a:pt x="2025455" y="3605667"/>
                  </a:moveTo>
                  <a:cubicBezTo>
                    <a:pt x="2024500" y="3606847"/>
                    <a:pt x="2023207" y="3607745"/>
                    <a:pt x="2022083" y="3608756"/>
                  </a:cubicBezTo>
                  <a:cubicBezTo>
                    <a:pt x="2021465" y="3607352"/>
                    <a:pt x="2020847" y="3605948"/>
                    <a:pt x="2020228" y="3604488"/>
                  </a:cubicBezTo>
                  <a:cubicBezTo>
                    <a:pt x="2021240" y="3602522"/>
                    <a:pt x="2022701" y="3602129"/>
                    <a:pt x="2024387" y="3603477"/>
                  </a:cubicBezTo>
                  <a:cubicBezTo>
                    <a:pt x="2025005" y="3603982"/>
                    <a:pt x="2025680" y="3605386"/>
                    <a:pt x="2025455" y="3605667"/>
                  </a:cubicBezTo>
                  <a:close/>
                  <a:moveTo>
                    <a:pt x="2014721" y="4683626"/>
                  </a:moveTo>
                  <a:cubicBezTo>
                    <a:pt x="2014889" y="4680705"/>
                    <a:pt x="2016126" y="4678459"/>
                    <a:pt x="2019104" y="4678346"/>
                  </a:cubicBezTo>
                  <a:cubicBezTo>
                    <a:pt x="2021914" y="4678234"/>
                    <a:pt x="2024050" y="4680143"/>
                    <a:pt x="2024444" y="4683008"/>
                  </a:cubicBezTo>
                  <a:cubicBezTo>
                    <a:pt x="2025062" y="4687108"/>
                    <a:pt x="2023375" y="4690029"/>
                    <a:pt x="2018936" y="4689355"/>
                  </a:cubicBezTo>
                  <a:cubicBezTo>
                    <a:pt x="2016238" y="4688962"/>
                    <a:pt x="2015001" y="4686434"/>
                    <a:pt x="2014721" y="4683626"/>
                  </a:cubicBezTo>
                  <a:close/>
                  <a:moveTo>
                    <a:pt x="1992971" y="3063543"/>
                  </a:moveTo>
                  <a:cubicBezTo>
                    <a:pt x="1990048" y="3063374"/>
                    <a:pt x="1986620" y="3062756"/>
                    <a:pt x="1986676" y="3060060"/>
                  </a:cubicBezTo>
                  <a:cubicBezTo>
                    <a:pt x="1986844" y="3053096"/>
                    <a:pt x="1992408" y="3049950"/>
                    <a:pt x="1997748" y="3047647"/>
                  </a:cubicBezTo>
                  <a:cubicBezTo>
                    <a:pt x="2000164" y="3046580"/>
                    <a:pt x="2002693" y="3049276"/>
                    <a:pt x="2003087" y="3051972"/>
                  </a:cubicBezTo>
                  <a:cubicBezTo>
                    <a:pt x="2004211" y="3060060"/>
                    <a:pt x="1999040" y="3062475"/>
                    <a:pt x="1992971" y="3063543"/>
                  </a:cubicBezTo>
                  <a:close/>
                  <a:moveTo>
                    <a:pt x="1980493" y="844269"/>
                  </a:moveTo>
                  <a:cubicBezTo>
                    <a:pt x="1983360" y="844438"/>
                    <a:pt x="1985495" y="846628"/>
                    <a:pt x="1984934" y="849661"/>
                  </a:cubicBezTo>
                  <a:cubicBezTo>
                    <a:pt x="1983978" y="854772"/>
                    <a:pt x="1980325" y="856794"/>
                    <a:pt x="1975492" y="856850"/>
                  </a:cubicBezTo>
                  <a:cubicBezTo>
                    <a:pt x="1972626" y="856233"/>
                    <a:pt x="1970490" y="854435"/>
                    <a:pt x="1971052" y="851402"/>
                  </a:cubicBezTo>
                  <a:cubicBezTo>
                    <a:pt x="1972007" y="846347"/>
                    <a:pt x="1975660" y="843988"/>
                    <a:pt x="1980493" y="844325"/>
                  </a:cubicBezTo>
                  <a:close/>
                  <a:moveTo>
                    <a:pt x="1974143" y="661333"/>
                  </a:moveTo>
                  <a:cubicBezTo>
                    <a:pt x="1972963" y="660378"/>
                    <a:pt x="1970883" y="659592"/>
                    <a:pt x="1970714" y="658524"/>
                  </a:cubicBezTo>
                  <a:cubicBezTo>
                    <a:pt x="1970265" y="655435"/>
                    <a:pt x="1972626" y="654312"/>
                    <a:pt x="1975154" y="654761"/>
                  </a:cubicBezTo>
                  <a:cubicBezTo>
                    <a:pt x="1976447" y="654986"/>
                    <a:pt x="1978414" y="656390"/>
                    <a:pt x="1978583" y="657513"/>
                  </a:cubicBezTo>
                  <a:cubicBezTo>
                    <a:pt x="1979032" y="660659"/>
                    <a:pt x="1976728" y="661389"/>
                    <a:pt x="1974143" y="661333"/>
                  </a:cubicBezTo>
                  <a:close/>
                  <a:moveTo>
                    <a:pt x="1987013" y="4048264"/>
                  </a:moveTo>
                  <a:cubicBezTo>
                    <a:pt x="1977459" y="4048208"/>
                    <a:pt x="1974087" y="4043377"/>
                    <a:pt x="1971951" y="4037367"/>
                  </a:cubicBezTo>
                  <a:cubicBezTo>
                    <a:pt x="1971108" y="4035065"/>
                    <a:pt x="1970602" y="4032312"/>
                    <a:pt x="1974199" y="4031077"/>
                  </a:cubicBezTo>
                  <a:cubicBezTo>
                    <a:pt x="1979088" y="4035345"/>
                    <a:pt x="1984934" y="4038996"/>
                    <a:pt x="1987069" y="4048264"/>
                  </a:cubicBezTo>
                  <a:close/>
                  <a:moveTo>
                    <a:pt x="1986900" y="3335616"/>
                  </a:moveTo>
                  <a:cubicBezTo>
                    <a:pt x="1984877" y="3335616"/>
                    <a:pt x="1984034" y="3334324"/>
                    <a:pt x="1984428" y="3332190"/>
                  </a:cubicBezTo>
                  <a:cubicBezTo>
                    <a:pt x="1984990" y="3331684"/>
                    <a:pt x="1985608" y="3330786"/>
                    <a:pt x="1986170" y="3330786"/>
                  </a:cubicBezTo>
                  <a:cubicBezTo>
                    <a:pt x="1988249" y="3330786"/>
                    <a:pt x="1989149" y="3332077"/>
                    <a:pt x="1988587" y="3334155"/>
                  </a:cubicBezTo>
                  <a:cubicBezTo>
                    <a:pt x="1988418" y="3334774"/>
                    <a:pt x="1987462" y="3335616"/>
                    <a:pt x="1986900" y="3335616"/>
                  </a:cubicBezTo>
                  <a:close/>
                  <a:moveTo>
                    <a:pt x="1980887" y="2332079"/>
                  </a:moveTo>
                  <a:cubicBezTo>
                    <a:pt x="1978358" y="2333258"/>
                    <a:pt x="1976110" y="2331910"/>
                    <a:pt x="1975660" y="2329102"/>
                  </a:cubicBezTo>
                  <a:cubicBezTo>
                    <a:pt x="1975492" y="2327866"/>
                    <a:pt x="1976616" y="2325676"/>
                    <a:pt x="1977740" y="2325170"/>
                  </a:cubicBezTo>
                  <a:cubicBezTo>
                    <a:pt x="1980269" y="2323991"/>
                    <a:pt x="1982236" y="2325283"/>
                    <a:pt x="1983023" y="2328147"/>
                  </a:cubicBezTo>
                  <a:cubicBezTo>
                    <a:pt x="1982348" y="2329495"/>
                    <a:pt x="1981955" y="2331629"/>
                    <a:pt x="1980887" y="2332079"/>
                  </a:cubicBezTo>
                  <a:close/>
                  <a:moveTo>
                    <a:pt x="1976503" y="4355329"/>
                  </a:moveTo>
                  <a:cubicBezTo>
                    <a:pt x="1976785" y="4356396"/>
                    <a:pt x="1975436" y="4357857"/>
                    <a:pt x="1974817" y="4359149"/>
                  </a:cubicBezTo>
                  <a:cubicBezTo>
                    <a:pt x="1973468" y="4358419"/>
                    <a:pt x="1971557" y="4358025"/>
                    <a:pt x="1970996" y="4356902"/>
                  </a:cubicBezTo>
                  <a:cubicBezTo>
                    <a:pt x="1969759" y="4354487"/>
                    <a:pt x="1970152" y="4351903"/>
                    <a:pt x="1973524" y="4352072"/>
                  </a:cubicBezTo>
                  <a:cubicBezTo>
                    <a:pt x="1974649" y="4352072"/>
                    <a:pt x="1976222" y="4354037"/>
                    <a:pt x="1976560" y="4355385"/>
                  </a:cubicBezTo>
                  <a:close/>
                  <a:moveTo>
                    <a:pt x="1969197" y="2675821"/>
                  </a:moveTo>
                  <a:cubicBezTo>
                    <a:pt x="1977459" y="2679264"/>
                    <a:pt x="1981224" y="2686173"/>
                    <a:pt x="1980493" y="2696547"/>
                  </a:cubicBezTo>
                  <a:cubicBezTo>
                    <a:pt x="1974424" y="2689751"/>
                    <a:pt x="1969927" y="2684078"/>
                    <a:pt x="1969197" y="2675821"/>
                  </a:cubicBezTo>
                  <a:close/>
                  <a:moveTo>
                    <a:pt x="1989542" y="1943571"/>
                  </a:moveTo>
                  <a:cubicBezTo>
                    <a:pt x="1990441" y="1943908"/>
                    <a:pt x="1991397" y="1946716"/>
                    <a:pt x="1990948" y="1947840"/>
                  </a:cubicBezTo>
                  <a:cubicBezTo>
                    <a:pt x="1989542" y="1951378"/>
                    <a:pt x="1986620" y="1953288"/>
                    <a:pt x="1982910" y="1952052"/>
                  </a:cubicBezTo>
                  <a:cubicBezTo>
                    <a:pt x="1982067" y="1951772"/>
                    <a:pt x="1981955" y="1949188"/>
                    <a:pt x="1981505" y="1947671"/>
                  </a:cubicBezTo>
                  <a:cubicBezTo>
                    <a:pt x="1983192" y="1944189"/>
                    <a:pt x="1985777" y="1942111"/>
                    <a:pt x="1989542" y="1943571"/>
                  </a:cubicBezTo>
                  <a:close/>
                  <a:moveTo>
                    <a:pt x="1993308" y="2229686"/>
                  </a:moveTo>
                  <a:cubicBezTo>
                    <a:pt x="1994881" y="2230585"/>
                    <a:pt x="1995331" y="2234292"/>
                    <a:pt x="1995556" y="2236763"/>
                  </a:cubicBezTo>
                  <a:cubicBezTo>
                    <a:pt x="1995668" y="2237830"/>
                    <a:pt x="1993926" y="2239122"/>
                    <a:pt x="1992577" y="2240864"/>
                  </a:cubicBezTo>
                  <a:cubicBezTo>
                    <a:pt x="1991453" y="2238280"/>
                    <a:pt x="1989936" y="2236145"/>
                    <a:pt x="1989542" y="2233730"/>
                  </a:cubicBezTo>
                  <a:cubicBezTo>
                    <a:pt x="1989092" y="2231203"/>
                    <a:pt x="1989936" y="2227776"/>
                    <a:pt x="1993308" y="2229686"/>
                  </a:cubicBezTo>
                  <a:close/>
                  <a:moveTo>
                    <a:pt x="1975323" y="4656048"/>
                  </a:moveTo>
                  <a:cubicBezTo>
                    <a:pt x="1981224" y="4654419"/>
                    <a:pt x="1986564" y="4653464"/>
                    <a:pt x="1991228" y="4658463"/>
                  </a:cubicBezTo>
                  <a:cubicBezTo>
                    <a:pt x="1992015" y="4659306"/>
                    <a:pt x="1991959" y="4662676"/>
                    <a:pt x="1991453" y="4662956"/>
                  </a:cubicBezTo>
                  <a:cubicBezTo>
                    <a:pt x="1984652" y="4666158"/>
                    <a:pt x="1979088" y="4664978"/>
                    <a:pt x="1975323" y="4656104"/>
                  </a:cubicBezTo>
                  <a:close/>
                  <a:moveTo>
                    <a:pt x="1968186" y="4720415"/>
                  </a:moveTo>
                  <a:cubicBezTo>
                    <a:pt x="1969197" y="4716259"/>
                    <a:pt x="1971670" y="4715641"/>
                    <a:pt x="1974311" y="4716428"/>
                  </a:cubicBezTo>
                  <a:cubicBezTo>
                    <a:pt x="1977852" y="4717495"/>
                    <a:pt x="1980662" y="4719966"/>
                    <a:pt x="1981280" y="4723729"/>
                  </a:cubicBezTo>
                  <a:cubicBezTo>
                    <a:pt x="1981842" y="4727099"/>
                    <a:pt x="1979201" y="4728503"/>
                    <a:pt x="1976391" y="4727998"/>
                  </a:cubicBezTo>
                  <a:cubicBezTo>
                    <a:pt x="1971895" y="4727212"/>
                    <a:pt x="1968186" y="4725190"/>
                    <a:pt x="1968186" y="4720415"/>
                  </a:cubicBezTo>
                  <a:close/>
                  <a:moveTo>
                    <a:pt x="1955315" y="3998893"/>
                  </a:moveTo>
                  <a:cubicBezTo>
                    <a:pt x="1955765" y="3998275"/>
                    <a:pt x="1956102" y="3997320"/>
                    <a:pt x="1956720" y="3997096"/>
                  </a:cubicBezTo>
                  <a:cubicBezTo>
                    <a:pt x="1958743" y="3996422"/>
                    <a:pt x="1960037" y="3997320"/>
                    <a:pt x="1960092" y="3999455"/>
                  </a:cubicBezTo>
                  <a:cubicBezTo>
                    <a:pt x="1960092" y="4000072"/>
                    <a:pt x="1959361" y="4001027"/>
                    <a:pt x="1958743" y="4001252"/>
                  </a:cubicBezTo>
                  <a:cubicBezTo>
                    <a:pt x="1956776" y="4001926"/>
                    <a:pt x="1955596" y="4000971"/>
                    <a:pt x="1955259" y="3998893"/>
                  </a:cubicBezTo>
                  <a:close/>
                  <a:moveTo>
                    <a:pt x="1947615" y="3626730"/>
                  </a:moveTo>
                  <a:cubicBezTo>
                    <a:pt x="1948066" y="3625326"/>
                    <a:pt x="1949695" y="3624371"/>
                    <a:pt x="1950763" y="3623248"/>
                  </a:cubicBezTo>
                  <a:cubicBezTo>
                    <a:pt x="1952899" y="3623079"/>
                    <a:pt x="1954191" y="3624202"/>
                    <a:pt x="1953573" y="3626112"/>
                  </a:cubicBezTo>
                  <a:cubicBezTo>
                    <a:pt x="1953123" y="3627516"/>
                    <a:pt x="1951606" y="3628977"/>
                    <a:pt x="1950313" y="3629482"/>
                  </a:cubicBezTo>
                  <a:cubicBezTo>
                    <a:pt x="1948459" y="3630156"/>
                    <a:pt x="1947054" y="3628640"/>
                    <a:pt x="1947672" y="3626730"/>
                  </a:cubicBezTo>
                  <a:close/>
                  <a:moveTo>
                    <a:pt x="1949864" y="3152624"/>
                  </a:moveTo>
                  <a:cubicBezTo>
                    <a:pt x="1949133" y="3152343"/>
                    <a:pt x="1948402" y="3152006"/>
                    <a:pt x="1947672" y="3151725"/>
                  </a:cubicBezTo>
                  <a:cubicBezTo>
                    <a:pt x="1948234" y="3150377"/>
                    <a:pt x="1948796" y="3149029"/>
                    <a:pt x="1949526" y="3147737"/>
                  </a:cubicBezTo>
                  <a:cubicBezTo>
                    <a:pt x="1949582" y="3147625"/>
                    <a:pt x="1950876" y="3148299"/>
                    <a:pt x="1951606" y="3148580"/>
                  </a:cubicBezTo>
                  <a:cubicBezTo>
                    <a:pt x="1951044" y="3149928"/>
                    <a:pt x="1950426" y="3151275"/>
                    <a:pt x="1949864" y="3152624"/>
                  </a:cubicBezTo>
                  <a:close/>
                  <a:moveTo>
                    <a:pt x="1947672" y="3211318"/>
                  </a:moveTo>
                  <a:cubicBezTo>
                    <a:pt x="1948177" y="3210981"/>
                    <a:pt x="1949526" y="3211318"/>
                    <a:pt x="1949976" y="3211824"/>
                  </a:cubicBezTo>
                  <a:cubicBezTo>
                    <a:pt x="1951269" y="3213396"/>
                    <a:pt x="1950876" y="3214969"/>
                    <a:pt x="1949133" y="3216205"/>
                  </a:cubicBezTo>
                  <a:cubicBezTo>
                    <a:pt x="1948346" y="3216036"/>
                    <a:pt x="1947222" y="3216149"/>
                    <a:pt x="1946829" y="3215643"/>
                  </a:cubicBezTo>
                  <a:cubicBezTo>
                    <a:pt x="1945536" y="3214070"/>
                    <a:pt x="1945874" y="3212385"/>
                    <a:pt x="1947672" y="3211318"/>
                  </a:cubicBezTo>
                  <a:close/>
                  <a:moveTo>
                    <a:pt x="1942277" y="2827304"/>
                  </a:moveTo>
                  <a:cubicBezTo>
                    <a:pt x="1942277" y="2826574"/>
                    <a:pt x="1943007" y="2825394"/>
                    <a:pt x="1943569" y="2825282"/>
                  </a:cubicBezTo>
                  <a:cubicBezTo>
                    <a:pt x="1945592" y="2824832"/>
                    <a:pt x="1946716" y="2825956"/>
                    <a:pt x="1946772" y="2828090"/>
                  </a:cubicBezTo>
                  <a:cubicBezTo>
                    <a:pt x="1946323" y="2828820"/>
                    <a:pt x="1945986" y="2830000"/>
                    <a:pt x="1945424" y="2830112"/>
                  </a:cubicBezTo>
                  <a:cubicBezTo>
                    <a:pt x="1943400" y="2830505"/>
                    <a:pt x="1942164" y="2829382"/>
                    <a:pt x="1942277" y="2827304"/>
                  </a:cubicBezTo>
                  <a:close/>
                  <a:moveTo>
                    <a:pt x="1938118" y="3694355"/>
                  </a:moveTo>
                  <a:cubicBezTo>
                    <a:pt x="1937611" y="3692951"/>
                    <a:pt x="1937106" y="3691547"/>
                    <a:pt x="1936600" y="3690142"/>
                  </a:cubicBezTo>
                  <a:cubicBezTo>
                    <a:pt x="1937780" y="3689075"/>
                    <a:pt x="1938961" y="3688008"/>
                    <a:pt x="1940141" y="3686941"/>
                  </a:cubicBezTo>
                  <a:cubicBezTo>
                    <a:pt x="1940647" y="3688345"/>
                    <a:pt x="1941827" y="3690030"/>
                    <a:pt x="1941490" y="3691153"/>
                  </a:cubicBezTo>
                  <a:cubicBezTo>
                    <a:pt x="1941096" y="3692445"/>
                    <a:pt x="1939298" y="3693288"/>
                    <a:pt x="1938118" y="3694355"/>
                  </a:cubicBezTo>
                  <a:close/>
                  <a:moveTo>
                    <a:pt x="1938961" y="1608871"/>
                  </a:moveTo>
                  <a:cubicBezTo>
                    <a:pt x="1938961" y="1611006"/>
                    <a:pt x="1937724" y="1611848"/>
                    <a:pt x="1935644" y="1611399"/>
                  </a:cubicBezTo>
                  <a:cubicBezTo>
                    <a:pt x="1935139" y="1610781"/>
                    <a:pt x="1934296" y="1610163"/>
                    <a:pt x="1934296" y="1609602"/>
                  </a:cubicBezTo>
                  <a:cubicBezTo>
                    <a:pt x="1934296" y="1607467"/>
                    <a:pt x="1935588" y="1606512"/>
                    <a:pt x="1937611" y="1607130"/>
                  </a:cubicBezTo>
                  <a:cubicBezTo>
                    <a:pt x="1938230" y="1607299"/>
                    <a:pt x="1938961" y="1608254"/>
                    <a:pt x="1939016" y="1608871"/>
                  </a:cubicBezTo>
                  <a:close/>
                  <a:moveTo>
                    <a:pt x="1936825" y="1192336"/>
                  </a:moveTo>
                  <a:cubicBezTo>
                    <a:pt x="1935532" y="1191943"/>
                    <a:pt x="1934352" y="1191157"/>
                    <a:pt x="1933116" y="1190539"/>
                  </a:cubicBezTo>
                  <a:cubicBezTo>
                    <a:pt x="1934071" y="1189528"/>
                    <a:pt x="1934970" y="1188517"/>
                    <a:pt x="1935926" y="1187506"/>
                  </a:cubicBezTo>
                  <a:cubicBezTo>
                    <a:pt x="1936769" y="1188629"/>
                    <a:pt x="1937668" y="1189753"/>
                    <a:pt x="1938398" y="1190932"/>
                  </a:cubicBezTo>
                  <a:cubicBezTo>
                    <a:pt x="1938455" y="1191045"/>
                    <a:pt x="1937218" y="1192449"/>
                    <a:pt x="1936825" y="1192336"/>
                  </a:cubicBezTo>
                  <a:close/>
                  <a:moveTo>
                    <a:pt x="1910804" y="3945871"/>
                  </a:moveTo>
                  <a:cubicBezTo>
                    <a:pt x="1929744" y="3951263"/>
                    <a:pt x="1933734" y="3963564"/>
                    <a:pt x="1938567" y="3975415"/>
                  </a:cubicBezTo>
                  <a:cubicBezTo>
                    <a:pt x="1924573" y="3972101"/>
                    <a:pt x="1920302" y="3960250"/>
                    <a:pt x="1910804" y="3945871"/>
                  </a:cubicBezTo>
                  <a:close/>
                  <a:moveTo>
                    <a:pt x="1889054" y="1491258"/>
                  </a:moveTo>
                  <a:cubicBezTo>
                    <a:pt x="1887649" y="1489629"/>
                    <a:pt x="1886244" y="1488000"/>
                    <a:pt x="1884839" y="1486427"/>
                  </a:cubicBezTo>
                  <a:cubicBezTo>
                    <a:pt x="1895741" y="1476710"/>
                    <a:pt x="1904228" y="1463511"/>
                    <a:pt x="1922325" y="1463736"/>
                  </a:cubicBezTo>
                  <a:cubicBezTo>
                    <a:pt x="1911253" y="1472947"/>
                    <a:pt x="1900125" y="1482102"/>
                    <a:pt x="1889054" y="1491314"/>
                  </a:cubicBezTo>
                  <a:close/>
                  <a:moveTo>
                    <a:pt x="1893831" y="1808602"/>
                  </a:moveTo>
                  <a:cubicBezTo>
                    <a:pt x="1894842" y="1808433"/>
                    <a:pt x="1896134" y="1810062"/>
                    <a:pt x="1897315" y="1810904"/>
                  </a:cubicBezTo>
                  <a:cubicBezTo>
                    <a:pt x="1897484" y="1813769"/>
                    <a:pt x="1896079" y="1815679"/>
                    <a:pt x="1893549" y="1816128"/>
                  </a:cubicBezTo>
                  <a:cubicBezTo>
                    <a:pt x="1892538" y="1816296"/>
                    <a:pt x="1890459" y="1814836"/>
                    <a:pt x="1890234" y="1813769"/>
                  </a:cubicBezTo>
                  <a:cubicBezTo>
                    <a:pt x="1889616" y="1811073"/>
                    <a:pt x="1891301" y="1808995"/>
                    <a:pt x="1893831" y="1808602"/>
                  </a:cubicBezTo>
                  <a:close/>
                  <a:moveTo>
                    <a:pt x="1906026" y="2635549"/>
                  </a:moveTo>
                  <a:cubicBezTo>
                    <a:pt x="1904790" y="2633134"/>
                    <a:pt x="1905520" y="2630326"/>
                    <a:pt x="1908836" y="2631562"/>
                  </a:cubicBezTo>
                  <a:cubicBezTo>
                    <a:pt x="1910747" y="2632236"/>
                    <a:pt x="1912321" y="2634763"/>
                    <a:pt x="1913445" y="2636841"/>
                  </a:cubicBezTo>
                  <a:cubicBezTo>
                    <a:pt x="1914344" y="2638583"/>
                    <a:pt x="1913220" y="2639931"/>
                    <a:pt x="1910579" y="2640155"/>
                  </a:cubicBezTo>
                  <a:cubicBezTo>
                    <a:pt x="1909230" y="2638863"/>
                    <a:pt x="1907094" y="2637515"/>
                    <a:pt x="1906026" y="2635549"/>
                  </a:cubicBezTo>
                  <a:close/>
                  <a:moveTo>
                    <a:pt x="1910972" y="3107241"/>
                  </a:moveTo>
                  <a:cubicBezTo>
                    <a:pt x="1912153" y="3108139"/>
                    <a:pt x="1913389" y="3109712"/>
                    <a:pt x="1913558" y="3111116"/>
                  </a:cubicBezTo>
                  <a:cubicBezTo>
                    <a:pt x="1913726" y="3113251"/>
                    <a:pt x="1911984" y="3114093"/>
                    <a:pt x="1910185" y="3112745"/>
                  </a:cubicBezTo>
                  <a:cubicBezTo>
                    <a:pt x="1909005" y="3111846"/>
                    <a:pt x="1908330" y="3110217"/>
                    <a:pt x="1907487" y="3108869"/>
                  </a:cubicBezTo>
                  <a:cubicBezTo>
                    <a:pt x="1907881" y="3106735"/>
                    <a:pt x="1909230" y="3105893"/>
                    <a:pt x="1910972" y="3107241"/>
                  </a:cubicBezTo>
                  <a:close/>
                  <a:moveTo>
                    <a:pt x="1922550" y="1949862"/>
                  </a:moveTo>
                  <a:cubicBezTo>
                    <a:pt x="1922044" y="1954580"/>
                    <a:pt x="1922044" y="1956377"/>
                    <a:pt x="1921650" y="1958062"/>
                  </a:cubicBezTo>
                  <a:cubicBezTo>
                    <a:pt x="1921032" y="1960646"/>
                    <a:pt x="1920695" y="1963566"/>
                    <a:pt x="1919234" y="1965589"/>
                  </a:cubicBezTo>
                  <a:cubicBezTo>
                    <a:pt x="1915918" y="1970138"/>
                    <a:pt x="1922325" y="1987550"/>
                    <a:pt x="1908724" y="1977327"/>
                  </a:cubicBezTo>
                  <a:cubicBezTo>
                    <a:pt x="1901587" y="1971935"/>
                    <a:pt x="1912939" y="1962106"/>
                    <a:pt x="1916368" y="1954411"/>
                  </a:cubicBezTo>
                  <a:cubicBezTo>
                    <a:pt x="1916930" y="1953063"/>
                    <a:pt x="1918953" y="1952445"/>
                    <a:pt x="1922550" y="1949862"/>
                  </a:cubicBezTo>
                  <a:close/>
                  <a:moveTo>
                    <a:pt x="1907094" y="4502993"/>
                  </a:moveTo>
                  <a:cubicBezTo>
                    <a:pt x="1907825" y="4499230"/>
                    <a:pt x="1911309" y="4497937"/>
                    <a:pt x="1914625" y="4497376"/>
                  </a:cubicBezTo>
                  <a:cubicBezTo>
                    <a:pt x="1917155" y="4496926"/>
                    <a:pt x="1920470" y="4497488"/>
                    <a:pt x="1920583" y="4500296"/>
                  </a:cubicBezTo>
                  <a:cubicBezTo>
                    <a:pt x="1920751" y="4506082"/>
                    <a:pt x="1915581" y="4505913"/>
                    <a:pt x="1912096" y="4507037"/>
                  </a:cubicBezTo>
                  <a:cubicBezTo>
                    <a:pt x="1909230" y="4507037"/>
                    <a:pt x="1906476" y="4506250"/>
                    <a:pt x="1907150" y="4503049"/>
                  </a:cubicBezTo>
                  <a:close/>
                  <a:moveTo>
                    <a:pt x="1904115" y="2891559"/>
                  </a:moveTo>
                  <a:cubicBezTo>
                    <a:pt x="1902036" y="2891671"/>
                    <a:pt x="1901305" y="2890323"/>
                    <a:pt x="1901923" y="2888357"/>
                  </a:cubicBezTo>
                  <a:cubicBezTo>
                    <a:pt x="1903385" y="2887796"/>
                    <a:pt x="1904846" y="2886841"/>
                    <a:pt x="1906364" y="2886729"/>
                  </a:cubicBezTo>
                  <a:cubicBezTo>
                    <a:pt x="1908443" y="2886616"/>
                    <a:pt x="1909567" y="2888301"/>
                    <a:pt x="1908443" y="2889762"/>
                  </a:cubicBezTo>
                  <a:cubicBezTo>
                    <a:pt x="1907600" y="2890885"/>
                    <a:pt x="1905633" y="2891391"/>
                    <a:pt x="1904115" y="2891503"/>
                  </a:cubicBezTo>
                  <a:close/>
                  <a:moveTo>
                    <a:pt x="1898495" y="3202107"/>
                  </a:moveTo>
                  <a:cubicBezTo>
                    <a:pt x="1898270" y="3200703"/>
                    <a:pt x="1898945" y="3198793"/>
                    <a:pt x="1899844" y="3197557"/>
                  </a:cubicBezTo>
                  <a:cubicBezTo>
                    <a:pt x="1901193" y="3195760"/>
                    <a:pt x="1903048" y="3196097"/>
                    <a:pt x="1903385" y="3198175"/>
                  </a:cubicBezTo>
                  <a:cubicBezTo>
                    <a:pt x="1903610" y="3199579"/>
                    <a:pt x="1902598" y="3201208"/>
                    <a:pt x="1902092" y="3202781"/>
                  </a:cubicBezTo>
                  <a:cubicBezTo>
                    <a:pt x="1900462" y="3204466"/>
                    <a:pt x="1898833" y="3204297"/>
                    <a:pt x="1898495" y="3202051"/>
                  </a:cubicBezTo>
                  <a:close/>
                  <a:moveTo>
                    <a:pt x="1892032" y="4477549"/>
                  </a:moveTo>
                  <a:cubicBezTo>
                    <a:pt x="1892931" y="4476257"/>
                    <a:pt x="1893549" y="4474235"/>
                    <a:pt x="1894729" y="4473898"/>
                  </a:cubicBezTo>
                  <a:cubicBezTo>
                    <a:pt x="1896585" y="4473392"/>
                    <a:pt x="1897933" y="4475077"/>
                    <a:pt x="1897315" y="4477156"/>
                  </a:cubicBezTo>
                  <a:cubicBezTo>
                    <a:pt x="1896921" y="4478560"/>
                    <a:pt x="1895798" y="4480526"/>
                    <a:pt x="1894674" y="4480863"/>
                  </a:cubicBezTo>
                  <a:cubicBezTo>
                    <a:pt x="1892875" y="4481424"/>
                    <a:pt x="1891864" y="4479739"/>
                    <a:pt x="1892032" y="4477549"/>
                  </a:cubicBezTo>
                  <a:close/>
                  <a:moveTo>
                    <a:pt x="1884276" y="4861507"/>
                  </a:moveTo>
                  <a:cubicBezTo>
                    <a:pt x="1884388" y="4860777"/>
                    <a:pt x="1885119" y="4859710"/>
                    <a:pt x="1885681" y="4859541"/>
                  </a:cubicBezTo>
                  <a:cubicBezTo>
                    <a:pt x="1887760" y="4859036"/>
                    <a:pt x="1888772" y="4860103"/>
                    <a:pt x="1888604" y="4862293"/>
                  </a:cubicBezTo>
                  <a:cubicBezTo>
                    <a:pt x="1888098" y="4862967"/>
                    <a:pt x="1887704" y="4864091"/>
                    <a:pt x="1887142" y="4864259"/>
                  </a:cubicBezTo>
                  <a:cubicBezTo>
                    <a:pt x="1885063" y="4864765"/>
                    <a:pt x="1883939" y="4863641"/>
                    <a:pt x="1884276" y="4861507"/>
                  </a:cubicBezTo>
                  <a:close/>
                  <a:moveTo>
                    <a:pt x="1875059" y="4604655"/>
                  </a:moveTo>
                  <a:cubicBezTo>
                    <a:pt x="1875565" y="4599151"/>
                    <a:pt x="1876576" y="4593421"/>
                    <a:pt x="1883321" y="4592748"/>
                  </a:cubicBezTo>
                  <a:cubicBezTo>
                    <a:pt x="1886131" y="4592467"/>
                    <a:pt x="1887817" y="4595106"/>
                    <a:pt x="1888829" y="4599431"/>
                  </a:cubicBezTo>
                  <a:cubicBezTo>
                    <a:pt x="1888323" y="4603981"/>
                    <a:pt x="1885906" y="4608474"/>
                    <a:pt x="1879837" y="4609541"/>
                  </a:cubicBezTo>
                  <a:cubicBezTo>
                    <a:pt x="1876745" y="4610103"/>
                    <a:pt x="1874778" y="4607632"/>
                    <a:pt x="1875059" y="4604599"/>
                  </a:cubicBezTo>
                  <a:close/>
                  <a:moveTo>
                    <a:pt x="1873317" y="3805510"/>
                  </a:moveTo>
                  <a:cubicBezTo>
                    <a:pt x="1874329" y="3798938"/>
                    <a:pt x="1877813" y="3794108"/>
                    <a:pt x="1884726" y="3793771"/>
                  </a:cubicBezTo>
                  <a:cubicBezTo>
                    <a:pt x="1887536" y="3793658"/>
                    <a:pt x="1888772" y="3796748"/>
                    <a:pt x="1888379" y="3799387"/>
                  </a:cubicBezTo>
                  <a:cubicBezTo>
                    <a:pt x="1887424" y="3805847"/>
                    <a:pt x="1884894" y="3811070"/>
                    <a:pt x="1877701" y="3811239"/>
                  </a:cubicBezTo>
                  <a:cubicBezTo>
                    <a:pt x="1874722" y="3810284"/>
                    <a:pt x="1872924" y="3808206"/>
                    <a:pt x="1873317" y="3805510"/>
                  </a:cubicBezTo>
                  <a:close/>
                  <a:moveTo>
                    <a:pt x="1870900" y="3262711"/>
                  </a:moveTo>
                  <a:cubicBezTo>
                    <a:pt x="1873204" y="3259510"/>
                    <a:pt x="1876914" y="3258105"/>
                    <a:pt x="1880117" y="3260296"/>
                  </a:cubicBezTo>
                  <a:cubicBezTo>
                    <a:pt x="1889278" y="3266474"/>
                    <a:pt x="1899001" y="3272540"/>
                    <a:pt x="1898551" y="3288829"/>
                  </a:cubicBezTo>
                  <a:cubicBezTo>
                    <a:pt x="1888435" y="3283381"/>
                    <a:pt x="1880061" y="3279337"/>
                    <a:pt x="1872193" y="3274394"/>
                  </a:cubicBezTo>
                  <a:cubicBezTo>
                    <a:pt x="1867809" y="3271641"/>
                    <a:pt x="1867978" y="3266811"/>
                    <a:pt x="1870956" y="3262711"/>
                  </a:cubicBezTo>
                  <a:close/>
                  <a:moveTo>
                    <a:pt x="1845329" y="4731986"/>
                  </a:moveTo>
                  <a:cubicBezTo>
                    <a:pt x="1850106" y="4727043"/>
                    <a:pt x="1855333" y="4726762"/>
                    <a:pt x="1862245" y="4731873"/>
                  </a:cubicBezTo>
                  <a:cubicBezTo>
                    <a:pt x="1856456" y="4737378"/>
                    <a:pt x="1851792" y="4738669"/>
                    <a:pt x="1846734" y="4736142"/>
                  </a:cubicBezTo>
                  <a:cubicBezTo>
                    <a:pt x="1845778" y="4735637"/>
                    <a:pt x="1844823" y="4732435"/>
                    <a:pt x="1845329" y="4731930"/>
                  </a:cubicBezTo>
                  <a:close/>
                  <a:moveTo>
                    <a:pt x="1842181" y="4651218"/>
                  </a:moveTo>
                  <a:cubicBezTo>
                    <a:pt x="1850387" y="4642006"/>
                    <a:pt x="1855108" y="4632514"/>
                    <a:pt x="1867415" y="4634873"/>
                  </a:cubicBezTo>
                  <a:cubicBezTo>
                    <a:pt x="1868315" y="4635041"/>
                    <a:pt x="1869664" y="4638243"/>
                    <a:pt x="1869214" y="4639142"/>
                  </a:cubicBezTo>
                  <a:cubicBezTo>
                    <a:pt x="1865055" y="4647623"/>
                    <a:pt x="1856681" y="4649982"/>
                    <a:pt x="1848926" y="4653127"/>
                  </a:cubicBezTo>
                  <a:cubicBezTo>
                    <a:pt x="1848307" y="4653352"/>
                    <a:pt x="1847352" y="4652734"/>
                    <a:pt x="1842181" y="4651218"/>
                  </a:cubicBezTo>
                  <a:close/>
                  <a:moveTo>
                    <a:pt x="1834481" y="1411669"/>
                  </a:moveTo>
                  <a:cubicBezTo>
                    <a:pt x="1827175" y="1420543"/>
                    <a:pt x="1819869" y="1429361"/>
                    <a:pt x="1810315" y="1440932"/>
                  </a:cubicBezTo>
                  <a:cubicBezTo>
                    <a:pt x="1807280" y="1418802"/>
                    <a:pt x="1820768" y="1414533"/>
                    <a:pt x="1834481" y="1411669"/>
                  </a:cubicBezTo>
                  <a:close/>
                  <a:moveTo>
                    <a:pt x="1812507" y="3313261"/>
                  </a:moveTo>
                  <a:cubicBezTo>
                    <a:pt x="1812057" y="3314553"/>
                    <a:pt x="1809921" y="3315171"/>
                    <a:pt x="1808572" y="3316070"/>
                  </a:cubicBezTo>
                  <a:cubicBezTo>
                    <a:pt x="1807561" y="3314834"/>
                    <a:pt x="1805650" y="3313486"/>
                    <a:pt x="1805762" y="3312475"/>
                  </a:cubicBezTo>
                  <a:cubicBezTo>
                    <a:pt x="1805987" y="3311071"/>
                    <a:pt x="1807561" y="3309049"/>
                    <a:pt x="1808854" y="3308768"/>
                  </a:cubicBezTo>
                  <a:cubicBezTo>
                    <a:pt x="1812338" y="3307926"/>
                    <a:pt x="1813518" y="3310284"/>
                    <a:pt x="1812507" y="3313318"/>
                  </a:cubicBezTo>
                  <a:close/>
                  <a:moveTo>
                    <a:pt x="1819307" y="2060230"/>
                  </a:moveTo>
                  <a:cubicBezTo>
                    <a:pt x="1822904" y="2048042"/>
                    <a:pt x="1824422" y="2039785"/>
                    <a:pt x="1836448" y="2037651"/>
                  </a:cubicBezTo>
                  <a:cubicBezTo>
                    <a:pt x="1835381" y="2048716"/>
                    <a:pt x="1831391" y="2054669"/>
                    <a:pt x="1819307" y="2060230"/>
                  </a:cubicBezTo>
                  <a:close/>
                  <a:moveTo>
                    <a:pt x="1830379" y="2229405"/>
                  </a:moveTo>
                  <a:cubicBezTo>
                    <a:pt x="1831447" y="2230585"/>
                    <a:pt x="1833245" y="2231652"/>
                    <a:pt x="1833301" y="2232888"/>
                  </a:cubicBezTo>
                  <a:cubicBezTo>
                    <a:pt x="1833301" y="2234067"/>
                    <a:pt x="1831559" y="2235303"/>
                    <a:pt x="1830772" y="2236314"/>
                  </a:cubicBezTo>
                  <a:cubicBezTo>
                    <a:pt x="1829648" y="2235247"/>
                    <a:pt x="1827681" y="2234236"/>
                    <a:pt x="1827681" y="2233168"/>
                  </a:cubicBezTo>
                  <a:cubicBezTo>
                    <a:pt x="1827681" y="2231933"/>
                    <a:pt x="1829423" y="2230697"/>
                    <a:pt x="1830379" y="2229462"/>
                  </a:cubicBezTo>
                  <a:close/>
                  <a:moveTo>
                    <a:pt x="1825040" y="1476654"/>
                  </a:moveTo>
                  <a:cubicBezTo>
                    <a:pt x="1821612" y="1475924"/>
                    <a:pt x="1818239" y="1474464"/>
                    <a:pt x="1817958" y="1470532"/>
                  </a:cubicBezTo>
                  <a:cubicBezTo>
                    <a:pt x="1817621" y="1466151"/>
                    <a:pt x="1820881" y="1464578"/>
                    <a:pt x="1824646" y="1465140"/>
                  </a:cubicBezTo>
                  <a:cubicBezTo>
                    <a:pt x="1828130" y="1465645"/>
                    <a:pt x="1831222" y="1467780"/>
                    <a:pt x="1831671" y="1471431"/>
                  </a:cubicBezTo>
                  <a:cubicBezTo>
                    <a:pt x="1832233" y="1476205"/>
                    <a:pt x="1828637" y="1476710"/>
                    <a:pt x="1825040" y="1476598"/>
                  </a:cubicBezTo>
                  <a:close/>
                  <a:moveTo>
                    <a:pt x="1822005" y="2516475"/>
                  </a:moveTo>
                  <a:cubicBezTo>
                    <a:pt x="1821330" y="2519059"/>
                    <a:pt x="1819420" y="2520575"/>
                    <a:pt x="1816610" y="2520575"/>
                  </a:cubicBezTo>
                  <a:cubicBezTo>
                    <a:pt x="1813799" y="2519733"/>
                    <a:pt x="1812900" y="2517486"/>
                    <a:pt x="1813349" y="2514846"/>
                  </a:cubicBezTo>
                  <a:cubicBezTo>
                    <a:pt x="1813856" y="2512094"/>
                    <a:pt x="1815823" y="2510409"/>
                    <a:pt x="1818576" y="2510915"/>
                  </a:cubicBezTo>
                  <a:cubicBezTo>
                    <a:pt x="1821274" y="2511420"/>
                    <a:pt x="1822735" y="2513667"/>
                    <a:pt x="1822005" y="2516419"/>
                  </a:cubicBezTo>
                  <a:close/>
                  <a:moveTo>
                    <a:pt x="1837741" y="1623138"/>
                  </a:moveTo>
                  <a:cubicBezTo>
                    <a:pt x="1838921" y="1623475"/>
                    <a:pt x="1839765" y="1625216"/>
                    <a:pt x="1840776" y="1626339"/>
                  </a:cubicBezTo>
                  <a:cubicBezTo>
                    <a:pt x="1839652" y="1627182"/>
                    <a:pt x="1838528" y="1628642"/>
                    <a:pt x="1837404" y="1628642"/>
                  </a:cubicBezTo>
                  <a:cubicBezTo>
                    <a:pt x="1836055" y="1628642"/>
                    <a:pt x="1833807" y="1627519"/>
                    <a:pt x="1833583" y="1626508"/>
                  </a:cubicBezTo>
                  <a:cubicBezTo>
                    <a:pt x="1832852" y="1623138"/>
                    <a:pt x="1835324" y="1622464"/>
                    <a:pt x="1837741" y="1623138"/>
                  </a:cubicBezTo>
                  <a:close/>
                  <a:moveTo>
                    <a:pt x="1842181" y="3221597"/>
                  </a:moveTo>
                  <a:cubicBezTo>
                    <a:pt x="1843362" y="3221934"/>
                    <a:pt x="1844654" y="3223787"/>
                    <a:pt x="1844878" y="3225135"/>
                  </a:cubicBezTo>
                  <a:cubicBezTo>
                    <a:pt x="1844991" y="3226090"/>
                    <a:pt x="1843362" y="3227270"/>
                    <a:pt x="1842462" y="3228393"/>
                  </a:cubicBezTo>
                  <a:cubicBezTo>
                    <a:pt x="1841282" y="3227494"/>
                    <a:pt x="1839483" y="3226820"/>
                    <a:pt x="1839034" y="3225641"/>
                  </a:cubicBezTo>
                  <a:cubicBezTo>
                    <a:pt x="1838135" y="3223113"/>
                    <a:pt x="1838753" y="3220586"/>
                    <a:pt x="1842181" y="3221597"/>
                  </a:cubicBezTo>
                  <a:close/>
                  <a:moveTo>
                    <a:pt x="1855164" y="3370889"/>
                  </a:moveTo>
                  <a:cubicBezTo>
                    <a:pt x="1846677" y="3385324"/>
                    <a:pt x="1832233" y="3390210"/>
                    <a:pt x="1818071" y="3395602"/>
                  </a:cubicBezTo>
                  <a:cubicBezTo>
                    <a:pt x="1825489" y="3379988"/>
                    <a:pt x="1840158" y="3375214"/>
                    <a:pt x="1855164" y="3370889"/>
                  </a:cubicBezTo>
                  <a:close/>
                  <a:moveTo>
                    <a:pt x="1848644" y="4622685"/>
                  </a:moveTo>
                  <a:cubicBezTo>
                    <a:pt x="1848757" y="4623583"/>
                    <a:pt x="1847127" y="4624819"/>
                    <a:pt x="1846228" y="4625886"/>
                  </a:cubicBezTo>
                  <a:cubicBezTo>
                    <a:pt x="1845047" y="4624987"/>
                    <a:pt x="1843193" y="4624313"/>
                    <a:pt x="1842799" y="4623134"/>
                  </a:cubicBezTo>
                  <a:cubicBezTo>
                    <a:pt x="1841900" y="4620550"/>
                    <a:pt x="1842687" y="4618135"/>
                    <a:pt x="1846003" y="4619146"/>
                  </a:cubicBezTo>
                  <a:cubicBezTo>
                    <a:pt x="1847183" y="4619483"/>
                    <a:pt x="1848475" y="4621393"/>
                    <a:pt x="1848644" y="4622741"/>
                  </a:cubicBezTo>
                  <a:close/>
                  <a:moveTo>
                    <a:pt x="1846396" y="4327358"/>
                  </a:moveTo>
                  <a:cubicBezTo>
                    <a:pt x="1847408" y="4326235"/>
                    <a:pt x="1848307" y="4324494"/>
                    <a:pt x="1849544" y="4324157"/>
                  </a:cubicBezTo>
                  <a:cubicBezTo>
                    <a:pt x="1852016" y="4323426"/>
                    <a:pt x="1854489" y="4324157"/>
                    <a:pt x="1853759" y="4327527"/>
                  </a:cubicBezTo>
                  <a:cubicBezTo>
                    <a:pt x="1853534" y="4328538"/>
                    <a:pt x="1851229" y="4329043"/>
                    <a:pt x="1849824" y="4329829"/>
                  </a:cubicBezTo>
                  <a:cubicBezTo>
                    <a:pt x="1848701" y="4328987"/>
                    <a:pt x="1847520" y="4328201"/>
                    <a:pt x="1846396" y="4327358"/>
                  </a:cubicBezTo>
                  <a:close/>
                  <a:moveTo>
                    <a:pt x="1852747" y="3092974"/>
                  </a:moveTo>
                  <a:cubicBezTo>
                    <a:pt x="1853197" y="3091233"/>
                    <a:pt x="1856456" y="3089604"/>
                    <a:pt x="1858705" y="3089043"/>
                  </a:cubicBezTo>
                  <a:cubicBezTo>
                    <a:pt x="1861233" y="3088424"/>
                    <a:pt x="1864156" y="3089548"/>
                    <a:pt x="1863707" y="3092918"/>
                  </a:cubicBezTo>
                  <a:cubicBezTo>
                    <a:pt x="1863313" y="3095895"/>
                    <a:pt x="1860334" y="3096513"/>
                    <a:pt x="1857749" y="3096794"/>
                  </a:cubicBezTo>
                  <a:cubicBezTo>
                    <a:pt x="1855220" y="3096625"/>
                    <a:pt x="1851960" y="3096232"/>
                    <a:pt x="1852747" y="3092974"/>
                  </a:cubicBezTo>
                  <a:close/>
                  <a:moveTo>
                    <a:pt x="1859716" y="1501480"/>
                  </a:moveTo>
                  <a:cubicBezTo>
                    <a:pt x="1860953" y="1499514"/>
                    <a:pt x="1863482" y="1497267"/>
                    <a:pt x="1865449" y="1497267"/>
                  </a:cubicBezTo>
                  <a:cubicBezTo>
                    <a:pt x="1868596" y="1497267"/>
                    <a:pt x="1868820" y="1500525"/>
                    <a:pt x="1867922" y="1503109"/>
                  </a:cubicBezTo>
                  <a:cubicBezTo>
                    <a:pt x="1867022" y="1505749"/>
                    <a:pt x="1865055" y="1507321"/>
                    <a:pt x="1862189" y="1507377"/>
                  </a:cubicBezTo>
                  <a:cubicBezTo>
                    <a:pt x="1859098" y="1506423"/>
                    <a:pt x="1858198" y="1503895"/>
                    <a:pt x="1859660" y="1501480"/>
                  </a:cubicBezTo>
                  <a:close/>
                  <a:moveTo>
                    <a:pt x="1834257" y="4810564"/>
                  </a:moveTo>
                  <a:cubicBezTo>
                    <a:pt x="1835549" y="4810901"/>
                    <a:pt x="1837011" y="4812698"/>
                    <a:pt x="1837348" y="4814046"/>
                  </a:cubicBezTo>
                  <a:cubicBezTo>
                    <a:pt x="1837573" y="4814944"/>
                    <a:pt x="1835774" y="4816292"/>
                    <a:pt x="1834875" y="4817416"/>
                  </a:cubicBezTo>
                  <a:cubicBezTo>
                    <a:pt x="1833526" y="4816574"/>
                    <a:pt x="1831559" y="4816012"/>
                    <a:pt x="1831053" y="4814832"/>
                  </a:cubicBezTo>
                  <a:cubicBezTo>
                    <a:pt x="1829986" y="4812080"/>
                    <a:pt x="1830828" y="4809665"/>
                    <a:pt x="1834257" y="4810564"/>
                  </a:cubicBezTo>
                  <a:close/>
                  <a:moveTo>
                    <a:pt x="1831896" y="4195927"/>
                  </a:moveTo>
                  <a:cubicBezTo>
                    <a:pt x="1833751" y="4204071"/>
                    <a:pt x="1837235" y="4211429"/>
                    <a:pt x="1833807" y="4224404"/>
                  </a:cubicBezTo>
                  <a:cubicBezTo>
                    <a:pt x="1830491" y="4213805"/>
                    <a:pt x="1829817" y="4204313"/>
                    <a:pt x="1831896" y="4195927"/>
                  </a:cubicBezTo>
                  <a:close/>
                  <a:moveTo>
                    <a:pt x="1829142" y="4046410"/>
                  </a:moveTo>
                  <a:cubicBezTo>
                    <a:pt x="1830154" y="4042647"/>
                    <a:pt x="1830828" y="4037424"/>
                    <a:pt x="1836504" y="4038547"/>
                  </a:cubicBezTo>
                  <a:cubicBezTo>
                    <a:pt x="1840439" y="4039333"/>
                    <a:pt x="1840101" y="4043883"/>
                    <a:pt x="1839933" y="4047365"/>
                  </a:cubicBezTo>
                  <a:cubicBezTo>
                    <a:pt x="1839765" y="4050791"/>
                    <a:pt x="1839821" y="4055397"/>
                    <a:pt x="1835830" y="4055790"/>
                  </a:cubicBezTo>
                  <a:cubicBezTo>
                    <a:pt x="1830210" y="4056408"/>
                    <a:pt x="1829592" y="4051409"/>
                    <a:pt x="1829142" y="4046410"/>
                  </a:cubicBezTo>
                  <a:close/>
                  <a:moveTo>
                    <a:pt x="1826220" y="3880661"/>
                  </a:moveTo>
                  <a:cubicBezTo>
                    <a:pt x="1827794" y="3879313"/>
                    <a:pt x="1829648" y="3879594"/>
                    <a:pt x="1830097" y="3881616"/>
                  </a:cubicBezTo>
                  <a:cubicBezTo>
                    <a:pt x="1830379" y="3882796"/>
                    <a:pt x="1829142" y="3884368"/>
                    <a:pt x="1828524" y="3885716"/>
                  </a:cubicBezTo>
                  <a:cubicBezTo>
                    <a:pt x="1827400" y="3884761"/>
                    <a:pt x="1826164" y="3883919"/>
                    <a:pt x="1825208" y="3882796"/>
                  </a:cubicBezTo>
                  <a:cubicBezTo>
                    <a:pt x="1824984" y="3882571"/>
                    <a:pt x="1825658" y="3881167"/>
                    <a:pt x="1826220" y="3880661"/>
                  </a:cubicBezTo>
                  <a:close/>
                  <a:moveTo>
                    <a:pt x="1770187" y="3141390"/>
                  </a:moveTo>
                  <a:cubicBezTo>
                    <a:pt x="1771198" y="3140379"/>
                    <a:pt x="1772716" y="3139761"/>
                    <a:pt x="1774964" y="3139818"/>
                  </a:cubicBezTo>
                  <a:cubicBezTo>
                    <a:pt x="1777718" y="3139874"/>
                    <a:pt x="1780415" y="3140772"/>
                    <a:pt x="1780640" y="3143805"/>
                  </a:cubicBezTo>
                  <a:cubicBezTo>
                    <a:pt x="1781033" y="3148973"/>
                    <a:pt x="1777661" y="3151669"/>
                    <a:pt x="1773446" y="3153185"/>
                  </a:cubicBezTo>
                  <a:cubicBezTo>
                    <a:pt x="1770243" y="3153354"/>
                    <a:pt x="1768164" y="3151837"/>
                    <a:pt x="1768220" y="3148748"/>
                  </a:cubicBezTo>
                  <a:cubicBezTo>
                    <a:pt x="1768220" y="3145996"/>
                    <a:pt x="1768500" y="3143187"/>
                    <a:pt x="1770131" y="3141502"/>
                  </a:cubicBezTo>
                  <a:cubicBezTo>
                    <a:pt x="1766140" y="3127067"/>
                    <a:pt x="1766196" y="3127011"/>
                    <a:pt x="1773559" y="3118249"/>
                  </a:cubicBezTo>
                  <a:cubicBezTo>
                    <a:pt x="1777268" y="3126674"/>
                    <a:pt x="1770243" y="3133190"/>
                    <a:pt x="1770243" y="3141390"/>
                  </a:cubicBezTo>
                  <a:close/>
                  <a:moveTo>
                    <a:pt x="1768838" y="4843590"/>
                  </a:moveTo>
                  <a:cubicBezTo>
                    <a:pt x="1767770" y="4843590"/>
                    <a:pt x="1766590" y="4841680"/>
                    <a:pt x="1765465" y="4840669"/>
                  </a:cubicBezTo>
                  <a:cubicBezTo>
                    <a:pt x="1766365" y="4839377"/>
                    <a:pt x="1766983" y="4837411"/>
                    <a:pt x="1768164" y="4837074"/>
                  </a:cubicBezTo>
                  <a:cubicBezTo>
                    <a:pt x="1769344" y="4836681"/>
                    <a:pt x="1771929" y="4837524"/>
                    <a:pt x="1772266" y="4838478"/>
                  </a:cubicBezTo>
                  <a:cubicBezTo>
                    <a:pt x="1773334" y="4841343"/>
                    <a:pt x="1771704" y="4843477"/>
                    <a:pt x="1768838" y="4843590"/>
                  </a:cubicBezTo>
                  <a:close/>
                  <a:moveTo>
                    <a:pt x="1770805" y="4738332"/>
                  </a:moveTo>
                  <a:cubicBezTo>
                    <a:pt x="1767320" y="4738614"/>
                    <a:pt x="1766309" y="4736254"/>
                    <a:pt x="1766421" y="4733727"/>
                  </a:cubicBezTo>
                  <a:cubicBezTo>
                    <a:pt x="1766421" y="4732435"/>
                    <a:pt x="1767770" y="4730413"/>
                    <a:pt x="1768782" y="4730132"/>
                  </a:cubicBezTo>
                  <a:cubicBezTo>
                    <a:pt x="1769793" y="4729907"/>
                    <a:pt x="1771816" y="4731199"/>
                    <a:pt x="1772379" y="4732323"/>
                  </a:cubicBezTo>
                  <a:cubicBezTo>
                    <a:pt x="1773503" y="4734682"/>
                    <a:pt x="1773277" y="4737097"/>
                    <a:pt x="1770805" y="4738277"/>
                  </a:cubicBezTo>
                  <a:close/>
                  <a:moveTo>
                    <a:pt x="1764960" y="4310564"/>
                  </a:moveTo>
                  <a:cubicBezTo>
                    <a:pt x="1765465" y="4309272"/>
                    <a:pt x="1766252" y="4308149"/>
                    <a:pt x="1766927" y="4306913"/>
                  </a:cubicBezTo>
                  <a:cubicBezTo>
                    <a:pt x="1767995" y="4307756"/>
                    <a:pt x="1769006" y="4308654"/>
                    <a:pt x="1770074" y="4309497"/>
                  </a:cubicBezTo>
                  <a:cubicBezTo>
                    <a:pt x="1769793" y="4311463"/>
                    <a:pt x="1768613" y="4312362"/>
                    <a:pt x="1766759" y="4311800"/>
                  </a:cubicBezTo>
                  <a:cubicBezTo>
                    <a:pt x="1766084" y="4311631"/>
                    <a:pt x="1764903" y="4310677"/>
                    <a:pt x="1765016" y="4310508"/>
                  </a:cubicBezTo>
                  <a:close/>
                  <a:moveTo>
                    <a:pt x="1769344" y="3738166"/>
                  </a:moveTo>
                  <a:cubicBezTo>
                    <a:pt x="1770580" y="3737491"/>
                    <a:pt x="1771872" y="3736817"/>
                    <a:pt x="1773109" y="3736087"/>
                  </a:cubicBezTo>
                  <a:cubicBezTo>
                    <a:pt x="1773446" y="3736817"/>
                    <a:pt x="1774177" y="3738109"/>
                    <a:pt x="1774121" y="3738166"/>
                  </a:cubicBezTo>
                  <a:cubicBezTo>
                    <a:pt x="1772941" y="3739008"/>
                    <a:pt x="1771648" y="3739626"/>
                    <a:pt x="1770411" y="3740300"/>
                  </a:cubicBezTo>
                  <a:cubicBezTo>
                    <a:pt x="1770074" y="3739570"/>
                    <a:pt x="1769681" y="3738895"/>
                    <a:pt x="1769344" y="3738166"/>
                  </a:cubicBezTo>
                  <a:close/>
                  <a:moveTo>
                    <a:pt x="1763386" y="2406500"/>
                  </a:moveTo>
                  <a:cubicBezTo>
                    <a:pt x="1762768" y="2404478"/>
                    <a:pt x="1763611" y="2403130"/>
                    <a:pt x="1765690" y="2403018"/>
                  </a:cubicBezTo>
                  <a:cubicBezTo>
                    <a:pt x="1766252" y="2403018"/>
                    <a:pt x="1766870" y="2403917"/>
                    <a:pt x="1767489" y="2404366"/>
                  </a:cubicBezTo>
                  <a:cubicBezTo>
                    <a:pt x="1767995" y="2406500"/>
                    <a:pt x="1767208" y="2407792"/>
                    <a:pt x="1765129" y="2407848"/>
                  </a:cubicBezTo>
                  <a:cubicBezTo>
                    <a:pt x="1764567" y="2407848"/>
                    <a:pt x="1763611" y="2407118"/>
                    <a:pt x="1763386" y="2406500"/>
                  </a:cubicBezTo>
                  <a:close/>
                  <a:moveTo>
                    <a:pt x="1768164" y="2449243"/>
                  </a:moveTo>
                  <a:cubicBezTo>
                    <a:pt x="1768782" y="2449131"/>
                    <a:pt x="1769962" y="2449693"/>
                    <a:pt x="1770187" y="2450254"/>
                  </a:cubicBezTo>
                  <a:cubicBezTo>
                    <a:pt x="1771030" y="2452052"/>
                    <a:pt x="1770187" y="2453344"/>
                    <a:pt x="1768220" y="2453905"/>
                  </a:cubicBezTo>
                  <a:cubicBezTo>
                    <a:pt x="1767489" y="2453568"/>
                    <a:pt x="1766421" y="2453400"/>
                    <a:pt x="1766140" y="2452838"/>
                  </a:cubicBezTo>
                  <a:cubicBezTo>
                    <a:pt x="1765297" y="2451041"/>
                    <a:pt x="1766140" y="2449636"/>
                    <a:pt x="1768164" y="2449299"/>
                  </a:cubicBezTo>
                  <a:close/>
                  <a:moveTo>
                    <a:pt x="1780977" y="2386111"/>
                  </a:moveTo>
                  <a:cubicBezTo>
                    <a:pt x="1781483" y="2385044"/>
                    <a:pt x="1783787" y="2384202"/>
                    <a:pt x="1785024" y="2384483"/>
                  </a:cubicBezTo>
                  <a:cubicBezTo>
                    <a:pt x="1785979" y="2384707"/>
                    <a:pt x="1786541" y="2386842"/>
                    <a:pt x="1787272" y="2388134"/>
                  </a:cubicBezTo>
                  <a:cubicBezTo>
                    <a:pt x="1786148" y="2389201"/>
                    <a:pt x="1785024" y="2391167"/>
                    <a:pt x="1783900" y="2391167"/>
                  </a:cubicBezTo>
                  <a:cubicBezTo>
                    <a:pt x="1780865" y="2391167"/>
                    <a:pt x="1779741" y="2388808"/>
                    <a:pt x="1781033" y="2386111"/>
                  </a:cubicBezTo>
                  <a:close/>
                  <a:moveTo>
                    <a:pt x="1787946" y="2483337"/>
                  </a:moveTo>
                  <a:cubicBezTo>
                    <a:pt x="1787216" y="2483617"/>
                    <a:pt x="1786204" y="2484348"/>
                    <a:pt x="1785699" y="2484067"/>
                  </a:cubicBezTo>
                  <a:cubicBezTo>
                    <a:pt x="1783900" y="2483112"/>
                    <a:pt x="1783619" y="2481483"/>
                    <a:pt x="1784968" y="2479911"/>
                  </a:cubicBezTo>
                  <a:cubicBezTo>
                    <a:pt x="1785417" y="2479349"/>
                    <a:pt x="1786654" y="2478900"/>
                    <a:pt x="1787104" y="2479124"/>
                  </a:cubicBezTo>
                  <a:cubicBezTo>
                    <a:pt x="1788902" y="2480079"/>
                    <a:pt x="1789071" y="2481652"/>
                    <a:pt x="1787891" y="2483280"/>
                  </a:cubicBezTo>
                  <a:close/>
                  <a:moveTo>
                    <a:pt x="1789689" y="2631618"/>
                  </a:moveTo>
                  <a:cubicBezTo>
                    <a:pt x="1788789" y="2632853"/>
                    <a:pt x="1788002" y="2635156"/>
                    <a:pt x="1787047" y="2635212"/>
                  </a:cubicBezTo>
                  <a:cubicBezTo>
                    <a:pt x="1783731" y="2635381"/>
                    <a:pt x="1783394" y="2632741"/>
                    <a:pt x="1784462" y="2630326"/>
                  </a:cubicBezTo>
                  <a:cubicBezTo>
                    <a:pt x="1785024" y="2629090"/>
                    <a:pt x="1786710" y="2628360"/>
                    <a:pt x="1787891" y="2627405"/>
                  </a:cubicBezTo>
                  <a:cubicBezTo>
                    <a:pt x="1788509" y="2628810"/>
                    <a:pt x="1789127" y="2630214"/>
                    <a:pt x="1789689" y="2631618"/>
                  </a:cubicBezTo>
                  <a:close/>
                  <a:moveTo>
                    <a:pt x="1817003" y="4680986"/>
                  </a:moveTo>
                  <a:cubicBezTo>
                    <a:pt x="1804975" y="4690141"/>
                    <a:pt x="1792274" y="4694410"/>
                    <a:pt x="1767995" y="4697387"/>
                  </a:cubicBezTo>
                  <a:cubicBezTo>
                    <a:pt x="1776256" y="4681435"/>
                    <a:pt x="1791206" y="4676437"/>
                    <a:pt x="1817003" y="4680986"/>
                  </a:cubicBezTo>
                  <a:close/>
                  <a:moveTo>
                    <a:pt x="1757035" y="4920538"/>
                  </a:moveTo>
                  <a:cubicBezTo>
                    <a:pt x="1771479" y="4923982"/>
                    <a:pt x="1780640" y="4931362"/>
                    <a:pt x="1784462" y="4942668"/>
                  </a:cubicBezTo>
                  <a:cubicBezTo>
                    <a:pt x="1774908" y="4936209"/>
                    <a:pt x="1766534" y="4932671"/>
                    <a:pt x="1757035" y="4920538"/>
                  </a:cubicBezTo>
                  <a:close/>
                  <a:moveTo>
                    <a:pt x="1751809" y="3970192"/>
                  </a:moveTo>
                  <a:cubicBezTo>
                    <a:pt x="1752539" y="3969012"/>
                    <a:pt x="1753551" y="3968057"/>
                    <a:pt x="1754506" y="3967046"/>
                  </a:cubicBezTo>
                  <a:cubicBezTo>
                    <a:pt x="1755181" y="3968226"/>
                    <a:pt x="1755855" y="3969462"/>
                    <a:pt x="1756529" y="3970641"/>
                  </a:cubicBezTo>
                  <a:cubicBezTo>
                    <a:pt x="1755855" y="3972663"/>
                    <a:pt x="1754563" y="3973225"/>
                    <a:pt x="1752932" y="3972101"/>
                  </a:cubicBezTo>
                  <a:cubicBezTo>
                    <a:pt x="1752371" y="3971708"/>
                    <a:pt x="1751640" y="3970472"/>
                    <a:pt x="1751809" y="3970192"/>
                  </a:cubicBezTo>
                  <a:close/>
                  <a:moveTo>
                    <a:pt x="1749448" y="3342188"/>
                  </a:moveTo>
                  <a:cubicBezTo>
                    <a:pt x="1749448" y="3341176"/>
                    <a:pt x="1751303" y="3339379"/>
                    <a:pt x="1752427" y="3339211"/>
                  </a:cubicBezTo>
                  <a:cubicBezTo>
                    <a:pt x="1754900" y="3338817"/>
                    <a:pt x="1756980" y="3339997"/>
                    <a:pt x="1757541" y="3342974"/>
                  </a:cubicBezTo>
                  <a:cubicBezTo>
                    <a:pt x="1756473" y="3343985"/>
                    <a:pt x="1755518" y="3345726"/>
                    <a:pt x="1754338" y="3345895"/>
                  </a:cubicBezTo>
                  <a:cubicBezTo>
                    <a:pt x="1751865" y="3346288"/>
                    <a:pt x="1749448" y="3345164"/>
                    <a:pt x="1749448" y="3342188"/>
                  </a:cubicBezTo>
                  <a:close/>
                  <a:moveTo>
                    <a:pt x="1734443" y="4684749"/>
                  </a:moveTo>
                  <a:cubicBezTo>
                    <a:pt x="1735454" y="4683851"/>
                    <a:pt x="1736466" y="4682896"/>
                    <a:pt x="1737421" y="4681997"/>
                  </a:cubicBezTo>
                  <a:cubicBezTo>
                    <a:pt x="1738320" y="4683233"/>
                    <a:pt x="1739781" y="4684356"/>
                    <a:pt x="1740006" y="4685704"/>
                  </a:cubicBezTo>
                  <a:cubicBezTo>
                    <a:pt x="1740175" y="4686996"/>
                    <a:pt x="1739051" y="4689580"/>
                    <a:pt x="1738433" y="4689636"/>
                  </a:cubicBezTo>
                  <a:cubicBezTo>
                    <a:pt x="1735510" y="4689804"/>
                    <a:pt x="1734723" y="4687389"/>
                    <a:pt x="1734443" y="4684805"/>
                  </a:cubicBezTo>
                  <a:close/>
                  <a:moveTo>
                    <a:pt x="1725225" y="4482042"/>
                  </a:moveTo>
                  <a:cubicBezTo>
                    <a:pt x="1725450" y="4479234"/>
                    <a:pt x="1727249" y="4476369"/>
                    <a:pt x="1730284" y="4478167"/>
                  </a:cubicBezTo>
                  <a:cubicBezTo>
                    <a:pt x="1734667" y="4480750"/>
                    <a:pt x="1735004" y="4485356"/>
                    <a:pt x="1733599" y="4489962"/>
                  </a:cubicBezTo>
                  <a:cubicBezTo>
                    <a:pt x="1732756" y="4492602"/>
                    <a:pt x="1731070" y="4494624"/>
                    <a:pt x="1727810" y="4494343"/>
                  </a:cubicBezTo>
                  <a:cubicBezTo>
                    <a:pt x="1723764" y="4491029"/>
                    <a:pt x="1724832" y="4486367"/>
                    <a:pt x="1725225" y="4482042"/>
                  </a:cubicBezTo>
                  <a:close/>
                  <a:moveTo>
                    <a:pt x="1722696" y="4450701"/>
                  </a:moveTo>
                  <a:cubicBezTo>
                    <a:pt x="1722415" y="4448735"/>
                    <a:pt x="1723989" y="4447780"/>
                    <a:pt x="1725956" y="4448342"/>
                  </a:cubicBezTo>
                  <a:cubicBezTo>
                    <a:pt x="1726630" y="4448511"/>
                    <a:pt x="1727810" y="4449521"/>
                    <a:pt x="1727754" y="4449690"/>
                  </a:cubicBezTo>
                  <a:cubicBezTo>
                    <a:pt x="1727249" y="4450982"/>
                    <a:pt x="1726462" y="4452217"/>
                    <a:pt x="1725787" y="4453453"/>
                  </a:cubicBezTo>
                  <a:cubicBezTo>
                    <a:pt x="1724719" y="4452554"/>
                    <a:pt x="1722865" y="4451768"/>
                    <a:pt x="1722752" y="4450757"/>
                  </a:cubicBezTo>
                  <a:close/>
                  <a:moveTo>
                    <a:pt x="1712580" y="2632629"/>
                  </a:moveTo>
                  <a:cubicBezTo>
                    <a:pt x="1718481" y="2626675"/>
                    <a:pt x="1724495" y="2623867"/>
                    <a:pt x="1733038" y="2629259"/>
                  </a:cubicBezTo>
                  <a:cubicBezTo>
                    <a:pt x="1725675" y="2633488"/>
                    <a:pt x="1718818" y="2634611"/>
                    <a:pt x="1712580" y="2632629"/>
                  </a:cubicBezTo>
                  <a:close/>
                  <a:moveTo>
                    <a:pt x="1723427" y="1670711"/>
                  </a:moveTo>
                  <a:cubicBezTo>
                    <a:pt x="1725844" y="1675766"/>
                    <a:pt x="1722752" y="1679249"/>
                    <a:pt x="1718144" y="1681046"/>
                  </a:cubicBezTo>
                  <a:cubicBezTo>
                    <a:pt x="1710950" y="1683798"/>
                    <a:pt x="1703700" y="1686326"/>
                    <a:pt x="1693246" y="1690145"/>
                  </a:cubicBezTo>
                  <a:cubicBezTo>
                    <a:pt x="1698586" y="1678350"/>
                    <a:pt x="1703588" y="1672003"/>
                    <a:pt x="1710107" y="1667454"/>
                  </a:cubicBezTo>
                  <a:cubicBezTo>
                    <a:pt x="1715053" y="1664028"/>
                    <a:pt x="1720560" y="1664701"/>
                    <a:pt x="1723427" y="1670768"/>
                  </a:cubicBezTo>
                  <a:close/>
                  <a:moveTo>
                    <a:pt x="1722078" y="1090225"/>
                  </a:moveTo>
                  <a:cubicBezTo>
                    <a:pt x="1721347" y="1092191"/>
                    <a:pt x="1718144" y="1093145"/>
                    <a:pt x="1716177" y="1094437"/>
                  </a:cubicBezTo>
                  <a:cubicBezTo>
                    <a:pt x="1714603" y="1093201"/>
                    <a:pt x="1712355" y="1092191"/>
                    <a:pt x="1712411" y="1091348"/>
                  </a:cubicBezTo>
                  <a:cubicBezTo>
                    <a:pt x="1712580" y="1088315"/>
                    <a:pt x="1715109" y="1087079"/>
                    <a:pt x="1717694" y="1086630"/>
                  </a:cubicBezTo>
                  <a:cubicBezTo>
                    <a:pt x="1720223" y="1086237"/>
                    <a:pt x="1723483" y="1086405"/>
                    <a:pt x="1722078" y="1090168"/>
                  </a:cubicBezTo>
                  <a:close/>
                  <a:moveTo>
                    <a:pt x="1708421" y="1602131"/>
                  </a:moveTo>
                  <a:cubicBezTo>
                    <a:pt x="1705330" y="1603367"/>
                    <a:pt x="1703363" y="1601794"/>
                    <a:pt x="1702295" y="1599323"/>
                  </a:cubicBezTo>
                  <a:cubicBezTo>
                    <a:pt x="1700553" y="1595391"/>
                    <a:pt x="1698754" y="1590954"/>
                    <a:pt x="1703138" y="1587809"/>
                  </a:cubicBezTo>
                  <a:cubicBezTo>
                    <a:pt x="1705442" y="1586180"/>
                    <a:pt x="1708027" y="1588090"/>
                    <a:pt x="1709264" y="1590505"/>
                  </a:cubicBezTo>
                  <a:cubicBezTo>
                    <a:pt x="1711287" y="1594493"/>
                    <a:pt x="1712018" y="1598593"/>
                    <a:pt x="1708421" y="1602131"/>
                  </a:cubicBezTo>
                  <a:close/>
                  <a:moveTo>
                    <a:pt x="1726799" y="1759231"/>
                  </a:moveTo>
                  <a:cubicBezTo>
                    <a:pt x="1731239" y="1767038"/>
                    <a:pt x="1730452" y="1775575"/>
                    <a:pt x="1723989" y="1781136"/>
                  </a:cubicBezTo>
                  <a:cubicBezTo>
                    <a:pt x="1715278" y="1788606"/>
                    <a:pt x="1718762" y="1776249"/>
                    <a:pt x="1715503" y="1774284"/>
                  </a:cubicBezTo>
                  <a:cubicBezTo>
                    <a:pt x="1711175" y="1771700"/>
                    <a:pt x="1707353" y="1773329"/>
                    <a:pt x="1703250" y="1774845"/>
                  </a:cubicBezTo>
                  <a:cubicBezTo>
                    <a:pt x="1697855" y="1776867"/>
                    <a:pt x="1694989" y="1784113"/>
                    <a:pt x="1686559" y="1782259"/>
                  </a:cubicBezTo>
                  <a:cubicBezTo>
                    <a:pt x="1690774" y="1768049"/>
                    <a:pt x="1699991" y="1760129"/>
                    <a:pt x="1712973" y="1756198"/>
                  </a:cubicBezTo>
                  <a:cubicBezTo>
                    <a:pt x="1717975" y="1754681"/>
                    <a:pt x="1723595" y="1753502"/>
                    <a:pt x="1726855" y="1759231"/>
                  </a:cubicBezTo>
                  <a:close/>
                  <a:moveTo>
                    <a:pt x="1689031" y="1395324"/>
                  </a:moveTo>
                  <a:cubicBezTo>
                    <a:pt x="1690605" y="1405322"/>
                    <a:pt x="1684648" y="1411893"/>
                    <a:pt x="1676723" y="1423576"/>
                  </a:cubicBezTo>
                  <a:cubicBezTo>
                    <a:pt x="1678746" y="1409383"/>
                    <a:pt x="1682849" y="1399969"/>
                    <a:pt x="1689031" y="1395324"/>
                  </a:cubicBezTo>
                  <a:close/>
                  <a:moveTo>
                    <a:pt x="1682343" y="1199470"/>
                  </a:moveTo>
                  <a:cubicBezTo>
                    <a:pt x="1681893" y="1199863"/>
                    <a:pt x="1680882" y="1199526"/>
                    <a:pt x="1680151" y="1199470"/>
                  </a:cubicBezTo>
                  <a:cubicBezTo>
                    <a:pt x="1678465" y="1198066"/>
                    <a:pt x="1678353" y="1196549"/>
                    <a:pt x="1679926" y="1195201"/>
                  </a:cubicBezTo>
                  <a:cubicBezTo>
                    <a:pt x="1680377" y="1194808"/>
                    <a:pt x="1681613" y="1194864"/>
                    <a:pt x="1682118" y="1195201"/>
                  </a:cubicBezTo>
                  <a:cubicBezTo>
                    <a:pt x="1683861" y="1196437"/>
                    <a:pt x="1683973" y="1198009"/>
                    <a:pt x="1682400" y="1199357"/>
                  </a:cubicBezTo>
                  <a:close/>
                  <a:moveTo>
                    <a:pt x="1679983" y="2096233"/>
                  </a:moveTo>
                  <a:cubicBezTo>
                    <a:pt x="1680545" y="2096458"/>
                    <a:pt x="1681107" y="2097750"/>
                    <a:pt x="1680995" y="2098424"/>
                  </a:cubicBezTo>
                  <a:cubicBezTo>
                    <a:pt x="1680601" y="2100446"/>
                    <a:pt x="1679083" y="2101232"/>
                    <a:pt x="1677173" y="2100446"/>
                  </a:cubicBezTo>
                  <a:cubicBezTo>
                    <a:pt x="1676611" y="2100221"/>
                    <a:pt x="1676442" y="2098985"/>
                    <a:pt x="1676105" y="2098255"/>
                  </a:cubicBezTo>
                  <a:cubicBezTo>
                    <a:pt x="1676723" y="2096289"/>
                    <a:pt x="1678072" y="2095447"/>
                    <a:pt x="1680039" y="2096233"/>
                  </a:cubicBezTo>
                  <a:close/>
                  <a:moveTo>
                    <a:pt x="1689369" y="1026868"/>
                  </a:moveTo>
                  <a:cubicBezTo>
                    <a:pt x="1689874" y="1026475"/>
                    <a:pt x="1691054" y="1026419"/>
                    <a:pt x="1691561" y="1026812"/>
                  </a:cubicBezTo>
                  <a:cubicBezTo>
                    <a:pt x="1693134" y="1028104"/>
                    <a:pt x="1693022" y="1029620"/>
                    <a:pt x="1691336" y="1031081"/>
                  </a:cubicBezTo>
                  <a:cubicBezTo>
                    <a:pt x="1690661" y="1031081"/>
                    <a:pt x="1689706" y="1031418"/>
                    <a:pt x="1689256" y="1031024"/>
                  </a:cubicBezTo>
                  <a:cubicBezTo>
                    <a:pt x="1687626" y="1029733"/>
                    <a:pt x="1687682" y="1028104"/>
                    <a:pt x="1689425" y="1026868"/>
                  </a:cubicBezTo>
                  <a:close/>
                  <a:moveTo>
                    <a:pt x="1690436" y="2347412"/>
                  </a:moveTo>
                  <a:cubicBezTo>
                    <a:pt x="1690886" y="2347019"/>
                    <a:pt x="1692122" y="2347075"/>
                    <a:pt x="1692628" y="2347412"/>
                  </a:cubicBezTo>
                  <a:cubicBezTo>
                    <a:pt x="1694371" y="2348648"/>
                    <a:pt x="1694427" y="2350221"/>
                    <a:pt x="1692909" y="2351569"/>
                  </a:cubicBezTo>
                  <a:cubicBezTo>
                    <a:pt x="1692459" y="2351962"/>
                    <a:pt x="1691448" y="2351625"/>
                    <a:pt x="1690717" y="2351569"/>
                  </a:cubicBezTo>
                  <a:cubicBezTo>
                    <a:pt x="1689087" y="2350221"/>
                    <a:pt x="1688919" y="2348704"/>
                    <a:pt x="1690492" y="2347356"/>
                  </a:cubicBezTo>
                  <a:close/>
                  <a:moveTo>
                    <a:pt x="1705048" y="3078258"/>
                  </a:moveTo>
                  <a:cubicBezTo>
                    <a:pt x="1703643" y="3077697"/>
                    <a:pt x="1701564" y="3077528"/>
                    <a:pt x="1700946" y="3076461"/>
                  </a:cubicBezTo>
                  <a:cubicBezTo>
                    <a:pt x="1699597" y="3073934"/>
                    <a:pt x="1700665" y="3071518"/>
                    <a:pt x="1703363" y="3070844"/>
                  </a:cubicBezTo>
                  <a:cubicBezTo>
                    <a:pt x="1704543" y="3070563"/>
                    <a:pt x="1706791" y="3071462"/>
                    <a:pt x="1707409" y="3072529"/>
                  </a:cubicBezTo>
                  <a:cubicBezTo>
                    <a:pt x="1708758" y="3075057"/>
                    <a:pt x="1707747" y="3077191"/>
                    <a:pt x="1705048" y="3078258"/>
                  </a:cubicBezTo>
                  <a:close/>
                  <a:moveTo>
                    <a:pt x="1705330" y="2673968"/>
                  </a:moveTo>
                  <a:cubicBezTo>
                    <a:pt x="1706004" y="2668969"/>
                    <a:pt x="1706791" y="2662510"/>
                    <a:pt x="1713591" y="2663296"/>
                  </a:cubicBezTo>
                  <a:cubicBezTo>
                    <a:pt x="1718369" y="2663858"/>
                    <a:pt x="1719043" y="2669194"/>
                    <a:pt x="1719268" y="2673912"/>
                  </a:cubicBezTo>
                  <a:cubicBezTo>
                    <a:pt x="1718875" y="2678349"/>
                    <a:pt x="1717582" y="2682730"/>
                    <a:pt x="1712186" y="2682730"/>
                  </a:cubicBezTo>
                  <a:cubicBezTo>
                    <a:pt x="1706904" y="2682730"/>
                    <a:pt x="1704655" y="2678854"/>
                    <a:pt x="1705330" y="2673912"/>
                  </a:cubicBezTo>
                  <a:close/>
                  <a:moveTo>
                    <a:pt x="1717245" y="1798492"/>
                  </a:moveTo>
                  <a:cubicBezTo>
                    <a:pt x="1716401" y="1799559"/>
                    <a:pt x="1715278" y="1800401"/>
                    <a:pt x="1714266" y="1801300"/>
                  </a:cubicBezTo>
                  <a:cubicBezTo>
                    <a:pt x="1713535" y="1800120"/>
                    <a:pt x="1712804" y="1798997"/>
                    <a:pt x="1712074" y="1797818"/>
                  </a:cubicBezTo>
                  <a:cubicBezTo>
                    <a:pt x="1713423" y="1797368"/>
                    <a:pt x="1714828" y="1796863"/>
                    <a:pt x="1716177" y="1796694"/>
                  </a:cubicBezTo>
                  <a:cubicBezTo>
                    <a:pt x="1716458" y="1796694"/>
                    <a:pt x="1717413" y="1798323"/>
                    <a:pt x="1717245" y="1798548"/>
                  </a:cubicBezTo>
                  <a:close/>
                  <a:moveTo>
                    <a:pt x="1717638" y="2175204"/>
                  </a:moveTo>
                  <a:cubicBezTo>
                    <a:pt x="1719380" y="2176440"/>
                    <a:pt x="1719493" y="2178013"/>
                    <a:pt x="1717919" y="2179361"/>
                  </a:cubicBezTo>
                  <a:cubicBezTo>
                    <a:pt x="1717470" y="2179754"/>
                    <a:pt x="1716458" y="2179417"/>
                    <a:pt x="1715727" y="2179361"/>
                  </a:cubicBezTo>
                  <a:cubicBezTo>
                    <a:pt x="1714098" y="2177956"/>
                    <a:pt x="1713929" y="2176440"/>
                    <a:pt x="1715503" y="2175092"/>
                  </a:cubicBezTo>
                  <a:cubicBezTo>
                    <a:pt x="1715952" y="2174699"/>
                    <a:pt x="1717132" y="2174755"/>
                    <a:pt x="1717694" y="2175092"/>
                  </a:cubicBezTo>
                  <a:close/>
                  <a:moveTo>
                    <a:pt x="1719493" y="3195254"/>
                  </a:moveTo>
                  <a:cubicBezTo>
                    <a:pt x="1718762" y="3195535"/>
                    <a:pt x="1717750" y="3196265"/>
                    <a:pt x="1717245" y="3195985"/>
                  </a:cubicBezTo>
                  <a:cubicBezTo>
                    <a:pt x="1715446" y="3195030"/>
                    <a:pt x="1715165" y="3193401"/>
                    <a:pt x="1716514" y="3191828"/>
                  </a:cubicBezTo>
                  <a:cubicBezTo>
                    <a:pt x="1716964" y="3191266"/>
                    <a:pt x="1718200" y="3190817"/>
                    <a:pt x="1718706" y="3191042"/>
                  </a:cubicBezTo>
                  <a:cubicBezTo>
                    <a:pt x="1720504" y="3191997"/>
                    <a:pt x="1720673" y="3193569"/>
                    <a:pt x="1719493" y="3195254"/>
                  </a:cubicBezTo>
                  <a:close/>
                  <a:moveTo>
                    <a:pt x="1708309" y="3632403"/>
                  </a:moveTo>
                  <a:cubicBezTo>
                    <a:pt x="1707915" y="3629257"/>
                    <a:pt x="1710107" y="3627516"/>
                    <a:pt x="1712861" y="3627348"/>
                  </a:cubicBezTo>
                  <a:cubicBezTo>
                    <a:pt x="1716683" y="3627123"/>
                    <a:pt x="1719549" y="3629033"/>
                    <a:pt x="1719155" y="3633358"/>
                  </a:cubicBezTo>
                  <a:cubicBezTo>
                    <a:pt x="1718875" y="3636278"/>
                    <a:pt x="1716401" y="3637289"/>
                    <a:pt x="1713591" y="3637177"/>
                  </a:cubicBezTo>
                  <a:cubicBezTo>
                    <a:pt x="1710950" y="3636615"/>
                    <a:pt x="1708645" y="3635267"/>
                    <a:pt x="1708252" y="3632403"/>
                  </a:cubicBezTo>
                  <a:close/>
                  <a:moveTo>
                    <a:pt x="1700047" y="4076684"/>
                  </a:moveTo>
                  <a:cubicBezTo>
                    <a:pt x="1700609" y="4076179"/>
                    <a:pt x="1701227" y="4075280"/>
                    <a:pt x="1701789" y="4075280"/>
                  </a:cubicBezTo>
                  <a:cubicBezTo>
                    <a:pt x="1703868" y="4075280"/>
                    <a:pt x="1704824" y="4076572"/>
                    <a:pt x="1704262" y="4078706"/>
                  </a:cubicBezTo>
                  <a:cubicBezTo>
                    <a:pt x="1704093" y="4079324"/>
                    <a:pt x="1703138" y="4080167"/>
                    <a:pt x="1702576" y="4080167"/>
                  </a:cubicBezTo>
                  <a:cubicBezTo>
                    <a:pt x="1700496" y="4080167"/>
                    <a:pt x="1699653" y="4078875"/>
                    <a:pt x="1700047" y="4076740"/>
                  </a:cubicBezTo>
                  <a:close/>
                  <a:moveTo>
                    <a:pt x="1699653" y="3335111"/>
                  </a:moveTo>
                  <a:cubicBezTo>
                    <a:pt x="1702745" y="3331572"/>
                    <a:pt x="1707184" y="3331291"/>
                    <a:pt x="1711399" y="3332639"/>
                  </a:cubicBezTo>
                  <a:cubicBezTo>
                    <a:pt x="1712355" y="3332976"/>
                    <a:pt x="1712749" y="3335167"/>
                    <a:pt x="1713423" y="3336515"/>
                  </a:cubicBezTo>
                  <a:cubicBezTo>
                    <a:pt x="1710444" y="3340334"/>
                    <a:pt x="1706398" y="3341345"/>
                    <a:pt x="1702014" y="3340615"/>
                  </a:cubicBezTo>
                  <a:cubicBezTo>
                    <a:pt x="1699148" y="3340165"/>
                    <a:pt x="1697461" y="3337638"/>
                    <a:pt x="1699653" y="3335111"/>
                  </a:cubicBezTo>
                  <a:close/>
                  <a:moveTo>
                    <a:pt x="1698698" y="2578147"/>
                  </a:moveTo>
                  <a:cubicBezTo>
                    <a:pt x="1699935" y="2577754"/>
                    <a:pt x="1701227" y="2577697"/>
                    <a:pt x="1702463" y="2577473"/>
                  </a:cubicBezTo>
                  <a:lnTo>
                    <a:pt x="1702463" y="2581461"/>
                  </a:lnTo>
                  <a:cubicBezTo>
                    <a:pt x="1700722" y="2582528"/>
                    <a:pt x="1699428" y="2582135"/>
                    <a:pt x="1698754" y="2580281"/>
                  </a:cubicBezTo>
                  <a:cubicBezTo>
                    <a:pt x="1698473" y="2579607"/>
                    <a:pt x="1698530" y="2578147"/>
                    <a:pt x="1698754" y="2578091"/>
                  </a:cubicBezTo>
                  <a:close/>
                  <a:moveTo>
                    <a:pt x="1695101" y="3148243"/>
                  </a:moveTo>
                  <a:cubicBezTo>
                    <a:pt x="1688863" y="3146726"/>
                    <a:pt x="1683692" y="3144929"/>
                    <a:pt x="1681725" y="3138245"/>
                  </a:cubicBezTo>
                  <a:cubicBezTo>
                    <a:pt x="1681500" y="3137515"/>
                    <a:pt x="1683805" y="3135043"/>
                    <a:pt x="1684760" y="3135099"/>
                  </a:cubicBezTo>
                  <a:cubicBezTo>
                    <a:pt x="1691279" y="3135774"/>
                    <a:pt x="1696113" y="3138526"/>
                    <a:pt x="1695101" y="3148243"/>
                  </a:cubicBezTo>
                  <a:close/>
                  <a:moveTo>
                    <a:pt x="1678803" y="2914700"/>
                  </a:moveTo>
                  <a:cubicBezTo>
                    <a:pt x="1679140" y="2913970"/>
                    <a:pt x="1679308" y="2912847"/>
                    <a:pt x="1679870" y="2912565"/>
                  </a:cubicBezTo>
                  <a:cubicBezTo>
                    <a:pt x="1681613" y="2911723"/>
                    <a:pt x="1682962" y="2912510"/>
                    <a:pt x="1683298" y="2914588"/>
                  </a:cubicBezTo>
                  <a:cubicBezTo>
                    <a:pt x="1683411" y="2915205"/>
                    <a:pt x="1682849" y="2916385"/>
                    <a:pt x="1682287" y="2916666"/>
                  </a:cubicBezTo>
                  <a:cubicBezTo>
                    <a:pt x="1680545" y="2917508"/>
                    <a:pt x="1679308" y="2916666"/>
                    <a:pt x="1678803" y="2914644"/>
                  </a:cubicBezTo>
                  <a:close/>
                  <a:moveTo>
                    <a:pt x="1679140" y="3091682"/>
                  </a:moveTo>
                  <a:cubicBezTo>
                    <a:pt x="1681219" y="3091233"/>
                    <a:pt x="1682175" y="3092244"/>
                    <a:pt x="1682006" y="3094434"/>
                  </a:cubicBezTo>
                  <a:cubicBezTo>
                    <a:pt x="1681500" y="3095108"/>
                    <a:pt x="1681163" y="3096232"/>
                    <a:pt x="1680545" y="3096344"/>
                  </a:cubicBezTo>
                  <a:cubicBezTo>
                    <a:pt x="1678521" y="3096794"/>
                    <a:pt x="1677398" y="3095726"/>
                    <a:pt x="1677735" y="3093648"/>
                  </a:cubicBezTo>
                  <a:cubicBezTo>
                    <a:pt x="1677847" y="3092918"/>
                    <a:pt x="1678521" y="3091851"/>
                    <a:pt x="1679140" y="3091739"/>
                  </a:cubicBezTo>
                  <a:close/>
                  <a:moveTo>
                    <a:pt x="1679814" y="4489063"/>
                  </a:moveTo>
                  <a:cubicBezTo>
                    <a:pt x="1679983" y="4488277"/>
                    <a:pt x="1679926" y="4487210"/>
                    <a:pt x="1680433" y="4486704"/>
                  </a:cubicBezTo>
                  <a:cubicBezTo>
                    <a:pt x="1681838" y="4485244"/>
                    <a:pt x="1683411" y="4485412"/>
                    <a:pt x="1684535" y="4487153"/>
                  </a:cubicBezTo>
                  <a:cubicBezTo>
                    <a:pt x="1684816" y="4487603"/>
                    <a:pt x="1684479" y="4488951"/>
                    <a:pt x="1683973" y="4489456"/>
                  </a:cubicBezTo>
                  <a:cubicBezTo>
                    <a:pt x="1682568" y="4490917"/>
                    <a:pt x="1681107" y="4490692"/>
                    <a:pt x="1679814" y="4489063"/>
                  </a:cubicBezTo>
                  <a:close/>
                  <a:moveTo>
                    <a:pt x="1678409" y="3904307"/>
                  </a:moveTo>
                  <a:cubicBezTo>
                    <a:pt x="1679646" y="3905263"/>
                    <a:pt x="1681444" y="3905937"/>
                    <a:pt x="1681893" y="3907228"/>
                  </a:cubicBezTo>
                  <a:cubicBezTo>
                    <a:pt x="1682343" y="3908408"/>
                    <a:pt x="1681331" y="3910093"/>
                    <a:pt x="1680995" y="3911609"/>
                  </a:cubicBezTo>
                  <a:cubicBezTo>
                    <a:pt x="1679758" y="3910654"/>
                    <a:pt x="1677903" y="3909980"/>
                    <a:pt x="1677454" y="3908745"/>
                  </a:cubicBezTo>
                  <a:cubicBezTo>
                    <a:pt x="1677004" y="3907565"/>
                    <a:pt x="1678016" y="3905824"/>
                    <a:pt x="1678409" y="3904307"/>
                  </a:cubicBezTo>
                  <a:close/>
                  <a:moveTo>
                    <a:pt x="1676161" y="3827303"/>
                  </a:moveTo>
                  <a:cubicBezTo>
                    <a:pt x="1678578" y="3821237"/>
                    <a:pt x="1683187" y="3824663"/>
                    <a:pt x="1687008" y="3825168"/>
                  </a:cubicBezTo>
                  <a:cubicBezTo>
                    <a:pt x="1688638" y="3825393"/>
                    <a:pt x="1690099" y="3826460"/>
                    <a:pt x="1693528" y="3827977"/>
                  </a:cubicBezTo>
                  <a:cubicBezTo>
                    <a:pt x="1691617" y="3830167"/>
                    <a:pt x="1691167" y="3831066"/>
                    <a:pt x="1690492" y="3831403"/>
                  </a:cubicBezTo>
                  <a:cubicBezTo>
                    <a:pt x="1686502" y="3833425"/>
                    <a:pt x="1682287" y="3834604"/>
                    <a:pt x="1678297" y="3831627"/>
                  </a:cubicBezTo>
                  <a:cubicBezTo>
                    <a:pt x="1677116" y="3830729"/>
                    <a:pt x="1675768" y="3828314"/>
                    <a:pt x="1676161" y="3827246"/>
                  </a:cubicBezTo>
                  <a:close/>
                  <a:moveTo>
                    <a:pt x="1673857" y="2319947"/>
                  </a:moveTo>
                  <a:cubicBezTo>
                    <a:pt x="1673857" y="2315678"/>
                    <a:pt x="1676780" y="2313937"/>
                    <a:pt x="1680545" y="2315172"/>
                  </a:cubicBezTo>
                  <a:cubicBezTo>
                    <a:pt x="1683917" y="2316240"/>
                    <a:pt x="1686221" y="2318992"/>
                    <a:pt x="1685715" y="2322811"/>
                  </a:cubicBezTo>
                  <a:cubicBezTo>
                    <a:pt x="1685322" y="2325620"/>
                    <a:pt x="1683018" y="2326687"/>
                    <a:pt x="1680264" y="2326462"/>
                  </a:cubicBezTo>
                  <a:cubicBezTo>
                    <a:pt x="1676780" y="2325676"/>
                    <a:pt x="1673857" y="2323766"/>
                    <a:pt x="1673857" y="2319947"/>
                  </a:cubicBezTo>
                  <a:close/>
                  <a:moveTo>
                    <a:pt x="1650140" y="3636335"/>
                  </a:moveTo>
                  <a:cubicBezTo>
                    <a:pt x="1651320" y="3635323"/>
                    <a:pt x="1652444" y="3633582"/>
                    <a:pt x="1653624" y="3633470"/>
                  </a:cubicBezTo>
                  <a:cubicBezTo>
                    <a:pt x="1654973" y="3633358"/>
                    <a:pt x="1657446" y="3634537"/>
                    <a:pt x="1657671" y="3635548"/>
                  </a:cubicBezTo>
                  <a:cubicBezTo>
                    <a:pt x="1658345" y="3638862"/>
                    <a:pt x="1655872" y="3640098"/>
                    <a:pt x="1653174" y="3639648"/>
                  </a:cubicBezTo>
                  <a:cubicBezTo>
                    <a:pt x="1651994" y="3639424"/>
                    <a:pt x="1651095" y="3637458"/>
                    <a:pt x="1650084" y="3636335"/>
                  </a:cubicBezTo>
                  <a:close/>
                  <a:moveTo>
                    <a:pt x="1642047" y="4475976"/>
                  </a:moveTo>
                  <a:cubicBezTo>
                    <a:pt x="1642047" y="4474853"/>
                    <a:pt x="1643957" y="4472662"/>
                    <a:pt x="1644800" y="4472775"/>
                  </a:cubicBezTo>
                  <a:cubicBezTo>
                    <a:pt x="1648735" y="4473224"/>
                    <a:pt x="1650308" y="4476369"/>
                    <a:pt x="1650308" y="4480020"/>
                  </a:cubicBezTo>
                  <a:cubicBezTo>
                    <a:pt x="1650308" y="4481144"/>
                    <a:pt x="1648510" y="4482323"/>
                    <a:pt x="1647498" y="4483446"/>
                  </a:cubicBezTo>
                  <a:cubicBezTo>
                    <a:pt x="1643620" y="4482548"/>
                    <a:pt x="1641990" y="4479683"/>
                    <a:pt x="1642047" y="4475976"/>
                  </a:cubicBezTo>
                  <a:close/>
                  <a:moveTo>
                    <a:pt x="1647330" y="3372461"/>
                  </a:moveTo>
                  <a:cubicBezTo>
                    <a:pt x="1646767" y="3374034"/>
                    <a:pt x="1646205" y="3376786"/>
                    <a:pt x="1645644" y="3376843"/>
                  </a:cubicBezTo>
                  <a:cubicBezTo>
                    <a:pt x="1640529" y="3377011"/>
                    <a:pt x="1638843" y="3372742"/>
                    <a:pt x="1637438" y="3368755"/>
                  </a:cubicBezTo>
                  <a:cubicBezTo>
                    <a:pt x="1637044" y="3367687"/>
                    <a:pt x="1638393" y="3364823"/>
                    <a:pt x="1639068" y="3364767"/>
                  </a:cubicBezTo>
                  <a:cubicBezTo>
                    <a:pt x="1644182" y="3364430"/>
                    <a:pt x="1646093" y="3368137"/>
                    <a:pt x="1647330" y="3372461"/>
                  </a:cubicBezTo>
                  <a:close/>
                  <a:moveTo>
                    <a:pt x="1643845" y="2840896"/>
                  </a:moveTo>
                  <a:cubicBezTo>
                    <a:pt x="1643171" y="2840896"/>
                    <a:pt x="1642159" y="2841233"/>
                    <a:pt x="1641653" y="2840840"/>
                  </a:cubicBezTo>
                  <a:cubicBezTo>
                    <a:pt x="1639967" y="2839492"/>
                    <a:pt x="1640023" y="2837807"/>
                    <a:pt x="1641821" y="2836515"/>
                  </a:cubicBezTo>
                  <a:cubicBezTo>
                    <a:pt x="1642384" y="2836122"/>
                    <a:pt x="1643620" y="2836066"/>
                    <a:pt x="1644070" y="2836459"/>
                  </a:cubicBezTo>
                  <a:cubicBezTo>
                    <a:pt x="1645756" y="2837807"/>
                    <a:pt x="1645587" y="2839380"/>
                    <a:pt x="1643845" y="2840896"/>
                  </a:cubicBezTo>
                  <a:close/>
                  <a:moveTo>
                    <a:pt x="1639068" y="4194916"/>
                  </a:moveTo>
                  <a:cubicBezTo>
                    <a:pt x="1639180" y="4193568"/>
                    <a:pt x="1640416" y="4191939"/>
                    <a:pt x="1641597" y="4191040"/>
                  </a:cubicBezTo>
                  <a:cubicBezTo>
                    <a:pt x="1643339" y="4189749"/>
                    <a:pt x="1645082" y="4190535"/>
                    <a:pt x="1644913" y="4192613"/>
                  </a:cubicBezTo>
                  <a:cubicBezTo>
                    <a:pt x="1644800" y="4193961"/>
                    <a:pt x="1643339" y="4195253"/>
                    <a:pt x="1642497" y="4196545"/>
                  </a:cubicBezTo>
                  <a:cubicBezTo>
                    <a:pt x="1640529" y="4197556"/>
                    <a:pt x="1638956" y="4196938"/>
                    <a:pt x="1639124" y="4194860"/>
                  </a:cubicBezTo>
                  <a:close/>
                  <a:moveTo>
                    <a:pt x="1636651" y="3766642"/>
                  </a:moveTo>
                  <a:cubicBezTo>
                    <a:pt x="1638169" y="3765350"/>
                    <a:pt x="1639967" y="3765631"/>
                    <a:pt x="1640416" y="3767541"/>
                  </a:cubicBezTo>
                  <a:cubicBezTo>
                    <a:pt x="1640698" y="3768720"/>
                    <a:pt x="1639461" y="3770237"/>
                    <a:pt x="1638900" y="3771585"/>
                  </a:cubicBezTo>
                  <a:cubicBezTo>
                    <a:pt x="1637775" y="3770630"/>
                    <a:pt x="1636595" y="3769787"/>
                    <a:pt x="1635696" y="3768720"/>
                  </a:cubicBezTo>
                  <a:cubicBezTo>
                    <a:pt x="1635471" y="3768496"/>
                    <a:pt x="1636089" y="3767091"/>
                    <a:pt x="1636651" y="3766642"/>
                  </a:cubicBezTo>
                  <a:close/>
                  <a:moveTo>
                    <a:pt x="1631986" y="3484234"/>
                  </a:moveTo>
                  <a:cubicBezTo>
                    <a:pt x="1632380" y="3482830"/>
                    <a:pt x="1633504" y="3480864"/>
                    <a:pt x="1634684" y="3480527"/>
                  </a:cubicBezTo>
                  <a:cubicBezTo>
                    <a:pt x="1636426" y="3480022"/>
                    <a:pt x="1637719" y="3481763"/>
                    <a:pt x="1637157" y="3483841"/>
                  </a:cubicBezTo>
                  <a:cubicBezTo>
                    <a:pt x="1636764" y="3485245"/>
                    <a:pt x="1635471" y="3486425"/>
                    <a:pt x="1634572" y="3487660"/>
                  </a:cubicBezTo>
                  <a:cubicBezTo>
                    <a:pt x="1632605" y="3487492"/>
                    <a:pt x="1631424" y="3486256"/>
                    <a:pt x="1631986" y="3484178"/>
                  </a:cubicBezTo>
                  <a:close/>
                  <a:moveTo>
                    <a:pt x="1625186" y="1776586"/>
                  </a:moveTo>
                  <a:cubicBezTo>
                    <a:pt x="1625692" y="1779507"/>
                    <a:pt x="1624399" y="1781866"/>
                    <a:pt x="1621365" y="1781978"/>
                  </a:cubicBezTo>
                  <a:cubicBezTo>
                    <a:pt x="1618555" y="1782091"/>
                    <a:pt x="1616756" y="1780125"/>
                    <a:pt x="1615969" y="1777317"/>
                  </a:cubicBezTo>
                  <a:cubicBezTo>
                    <a:pt x="1615744" y="1774284"/>
                    <a:pt x="1617037" y="1772093"/>
                    <a:pt x="1619960" y="1771868"/>
                  </a:cubicBezTo>
                  <a:cubicBezTo>
                    <a:pt x="1622882" y="1771644"/>
                    <a:pt x="1624737" y="1773778"/>
                    <a:pt x="1625242" y="1776586"/>
                  </a:cubicBezTo>
                  <a:close/>
                  <a:moveTo>
                    <a:pt x="1618273" y="1560792"/>
                  </a:moveTo>
                  <a:cubicBezTo>
                    <a:pt x="1617093" y="1559894"/>
                    <a:pt x="1616475" y="1558265"/>
                    <a:pt x="1615576" y="1556917"/>
                  </a:cubicBezTo>
                  <a:cubicBezTo>
                    <a:pt x="1615913" y="1554726"/>
                    <a:pt x="1617261" y="1553940"/>
                    <a:pt x="1619004" y="1555288"/>
                  </a:cubicBezTo>
                  <a:cubicBezTo>
                    <a:pt x="1620184" y="1556187"/>
                    <a:pt x="1621421" y="1557759"/>
                    <a:pt x="1621533" y="1559164"/>
                  </a:cubicBezTo>
                  <a:cubicBezTo>
                    <a:pt x="1621702" y="1561242"/>
                    <a:pt x="1619960" y="1562084"/>
                    <a:pt x="1618217" y="1560792"/>
                  </a:cubicBezTo>
                  <a:close/>
                  <a:moveTo>
                    <a:pt x="1634853" y="1630440"/>
                  </a:moveTo>
                  <a:cubicBezTo>
                    <a:pt x="1634347" y="1633416"/>
                    <a:pt x="1632886" y="1635663"/>
                    <a:pt x="1629795" y="1635382"/>
                  </a:cubicBezTo>
                  <a:cubicBezTo>
                    <a:pt x="1626872" y="1635158"/>
                    <a:pt x="1625242" y="1632855"/>
                    <a:pt x="1624849" y="1629990"/>
                  </a:cubicBezTo>
                  <a:cubicBezTo>
                    <a:pt x="1624455" y="1627126"/>
                    <a:pt x="1625524" y="1624374"/>
                    <a:pt x="1628502" y="1623980"/>
                  </a:cubicBezTo>
                  <a:cubicBezTo>
                    <a:pt x="1632773" y="1623419"/>
                    <a:pt x="1634572" y="1626396"/>
                    <a:pt x="1634909" y="1630440"/>
                  </a:cubicBezTo>
                  <a:close/>
                  <a:moveTo>
                    <a:pt x="1629176" y="1352750"/>
                  </a:moveTo>
                  <a:cubicBezTo>
                    <a:pt x="1628952" y="1353311"/>
                    <a:pt x="1627771" y="1353536"/>
                    <a:pt x="1627041" y="1353929"/>
                  </a:cubicBezTo>
                  <a:cubicBezTo>
                    <a:pt x="1625130" y="1353367"/>
                    <a:pt x="1624287" y="1351963"/>
                    <a:pt x="1625017" y="1349941"/>
                  </a:cubicBezTo>
                  <a:cubicBezTo>
                    <a:pt x="1625242" y="1349380"/>
                    <a:pt x="1626479" y="1348762"/>
                    <a:pt x="1627097" y="1348874"/>
                  </a:cubicBezTo>
                  <a:cubicBezTo>
                    <a:pt x="1629064" y="1349267"/>
                    <a:pt x="1629907" y="1350784"/>
                    <a:pt x="1629121" y="1352806"/>
                  </a:cubicBezTo>
                  <a:close/>
                  <a:moveTo>
                    <a:pt x="1635078" y="1985303"/>
                  </a:moveTo>
                  <a:cubicBezTo>
                    <a:pt x="1635078" y="1987437"/>
                    <a:pt x="1633616" y="1988336"/>
                    <a:pt x="1630637" y="1987887"/>
                  </a:cubicBezTo>
                  <a:cubicBezTo>
                    <a:pt x="1629289" y="1986707"/>
                    <a:pt x="1626198" y="1985416"/>
                    <a:pt x="1625636" y="1983337"/>
                  </a:cubicBezTo>
                  <a:cubicBezTo>
                    <a:pt x="1624624" y="1979799"/>
                    <a:pt x="1627715" y="1979181"/>
                    <a:pt x="1630357" y="1979743"/>
                  </a:cubicBezTo>
                  <a:cubicBezTo>
                    <a:pt x="1633054" y="1980304"/>
                    <a:pt x="1635021" y="1982214"/>
                    <a:pt x="1635078" y="1985247"/>
                  </a:cubicBezTo>
                  <a:close/>
                  <a:moveTo>
                    <a:pt x="1627153" y="4744118"/>
                  </a:moveTo>
                  <a:cubicBezTo>
                    <a:pt x="1627153" y="4743556"/>
                    <a:pt x="1628277" y="4743107"/>
                    <a:pt x="1629121" y="4742433"/>
                  </a:cubicBezTo>
                  <a:cubicBezTo>
                    <a:pt x="1630019" y="4743500"/>
                    <a:pt x="1630975" y="4744511"/>
                    <a:pt x="1631874" y="4745578"/>
                  </a:cubicBezTo>
                  <a:cubicBezTo>
                    <a:pt x="1631256" y="4746084"/>
                    <a:pt x="1630694" y="4746926"/>
                    <a:pt x="1630019" y="4746982"/>
                  </a:cubicBezTo>
                  <a:cubicBezTo>
                    <a:pt x="1628052" y="4747207"/>
                    <a:pt x="1626929" y="4746084"/>
                    <a:pt x="1627153" y="4744062"/>
                  </a:cubicBezTo>
                  <a:close/>
                  <a:moveTo>
                    <a:pt x="1621027" y="3088706"/>
                  </a:moveTo>
                  <a:cubicBezTo>
                    <a:pt x="1622151" y="3086178"/>
                    <a:pt x="1624062" y="3084718"/>
                    <a:pt x="1626647" y="3085504"/>
                  </a:cubicBezTo>
                  <a:cubicBezTo>
                    <a:pt x="1627322" y="3085729"/>
                    <a:pt x="1628052" y="3088537"/>
                    <a:pt x="1627547" y="3089436"/>
                  </a:cubicBezTo>
                  <a:cubicBezTo>
                    <a:pt x="1626929" y="3090615"/>
                    <a:pt x="1625073" y="3091682"/>
                    <a:pt x="1623781" y="3091682"/>
                  </a:cubicBezTo>
                  <a:cubicBezTo>
                    <a:pt x="1622882" y="3091682"/>
                    <a:pt x="1621983" y="3089717"/>
                    <a:pt x="1621083" y="3088649"/>
                  </a:cubicBezTo>
                  <a:close/>
                  <a:moveTo>
                    <a:pt x="1616756" y="2910937"/>
                  </a:moveTo>
                  <a:cubicBezTo>
                    <a:pt x="1616587" y="2910038"/>
                    <a:pt x="1618555" y="2908802"/>
                    <a:pt x="1619566" y="2907735"/>
                  </a:cubicBezTo>
                  <a:cubicBezTo>
                    <a:pt x="1620578" y="2908971"/>
                    <a:pt x="1622151" y="2910038"/>
                    <a:pt x="1622432" y="2911442"/>
                  </a:cubicBezTo>
                  <a:cubicBezTo>
                    <a:pt x="1622601" y="2912116"/>
                    <a:pt x="1620521" y="2913352"/>
                    <a:pt x="1619453" y="2914363"/>
                  </a:cubicBezTo>
                  <a:cubicBezTo>
                    <a:pt x="1618611" y="2913408"/>
                    <a:pt x="1616981" y="2912285"/>
                    <a:pt x="1616756" y="2910937"/>
                  </a:cubicBezTo>
                  <a:close/>
                  <a:moveTo>
                    <a:pt x="1611473" y="4171270"/>
                  </a:moveTo>
                  <a:cubicBezTo>
                    <a:pt x="1612204" y="4170034"/>
                    <a:pt x="1613721" y="4168686"/>
                    <a:pt x="1615014" y="4168461"/>
                  </a:cubicBezTo>
                  <a:cubicBezTo>
                    <a:pt x="1615913" y="4168293"/>
                    <a:pt x="1618048" y="4170034"/>
                    <a:pt x="1617992" y="4170877"/>
                  </a:cubicBezTo>
                  <a:cubicBezTo>
                    <a:pt x="1617936" y="4173741"/>
                    <a:pt x="1615856" y="4174865"/>
                    <a:pt x="1613215" y="4174865"/>
                  </a:cubicBezTo>
                  <a:cubicBezTo>
                    <a:pt x="1611304" y="4174359"/>
                    <a:pt x="1610405" y="4172955"/>
                    <a:pt x="1611473" y="4171214"/>
                  </a:cubicBezTo>
                  <a:close/>
                  <a:moveTo>
                    <a:pt x="1601638" y="1535124"/>
                  </a:moveTo>
                  <a:cubicBezTo>
                    <a:pt x="1598659" y="1539674"/>
                    <a:pt x="1596074" y="1536135"/>
                    <a:pt x="1594106" y="1533776"/>
                  </a:cubicBezTo>
                  <a:cubicBezTo>
                    <a:pt x="1592533" y="1531923"/>
                    <a:pt x="1591859" y="1529283"/>
                    <a:pt x="1590734" y="1526980"/>
                  </a:cubicBezTo>
                  <a:cubicBezTo>
                    <a:pt x="1585508" y="1524565"/>
                    <a:pt x="1580675" y="1521869"/>
                    <a:pt x="1582360" y="1513949"/>
                  </a:cubicBezTo>
                  <a:cubicBezTo>
                    <a:pt x="1588205" y="1517094"/>
                    <a:pt x="1588149" y="1522880"/>
                    <a:pt x="1590734" y="1526980"/>
                  </a:cubicBezTo>
                  <a:cubicBezTo>
                    <a:pt x="1593095" y="1527822"/>
                    <a:pt x="1595736" y="1528216"/>
                    <a:pt x="1597703" y="1529620"/>
                  </a:cubicBezTo>
                  <a:cubicBezTo>
                    <a:pt x="1599502" y="1530968"/>
                    <a:pt x="1602087" y="1534450"/>
                    <a:pt x="1601638" y="1535180"/>
                  </a:cubicBezTo>
                  <a:close/>
                  <a:moveTo>
                    <a:pt x="1599052" y="1463511"/>
                  </a:moveTo>
                  <a:cubicBezTo>
                    <a:pt x="1598715" y="1464522"/>
                    <a:pt x="1596467" y="1464859"/>
                    <a:pt x="1595174" y="1465533"/>
                  </a:cubicBezTo>
                  <a:cubicBezTo>
                    <a:pt x="1592645" y="1464971"/>
                    <a:pt x="1590285" y="1463904"/>
                    <a:pt x="1591409" y="1460759"/>
                  </a:cubicBezTo>
                  <a:cubicBezTo>
                    <a:pt x="1591802" y="1459748"/>
                    <a:pt x="1593994" y="1458737"/>
                    <a:pt x="1595287" y="1458849"/>
                  </a:cubicBezTo>
                  <a:cubicBezTo>
                    <a:pt x="1597760" y="1459018"/>
                    <a:pt x="1600064" y="1460422"/>
                    <a:pt x="1598996" y="1463511"/>
                  </a:cubicBezTo>
                  <a:close/>
                  <a:moveTo>
                    <a:pt x="1580450" y="2183966"/>
                  </a:moveTo>
                  <a:cubicBezTo>
                    <a:pt x="1582473" y="2183742"/>
                    <a:pt x="1583428" y="2185258"/>
                    <a:pt x="1582866" y="2187336"/>
                  </a:cubicBezTo>
                  <a:cubicBezTo>
                    <a:pt x="1582698" y="2187954"/>
                    <a:pt x="1581742" y="2188347"/>
                    <a:pt x="1581180" y="2188853"/>
                  </a:cubicBezTo>
                  <a:cubicBezTo>
                    <a:pt x="1580450" y="2188516"/>
                    <a:pt x="1579381" y="2188347"/>
                    <a:pt x="1579045" y="2187786"/>
                  </a:cubicBezTo>
                  <a:cubicBezTo>
                    <a:pt x="1577976" y="2185932"/>
                    <a:pt x="1578539" y="2184191"/>
                    <a:pt x="1580450" y="2183966"/>
                  </a:cubicBezTo>
                  <a:close/>
                  <a:moveTo>
                    <a:pt x="1580337" y="2452782"/>
                  </a:moveTo>
                  <a:cubicBezTo>
                    <a:pt x="1580337" y="2455927"/>
                    <a:pt x="1577976" y="2457219"/>
                    <a:pt x="1575335" y="2455815"/>
                  </a:cubicBezTo>
                  <a:cubicBezTo>
                    <a:pt x="1574268" y="2455253"/>
                    <a:pt x="1574099" y="2453006"/>
                    <a:pt x="1573481" y="2451490"/>
                  </a:cubicBezTo>
                  <a:cubicBezTo>
                    <a:pt x="1574773" y="2450704"/>
                    <a:pt x="1576234" y="2449131"/>
                    <a:pt x="1577246" y="2449356"/>
                  </a:cubicBezTo>
                  <a:cubicBezTo>
                    <a:pt x="1578539" y="2449693"/>
                    <a:pt x="1580337" y="2451546"/>
                    <a:pt x="1580337" y="2452726"/>
                  </a:cubicBezTo>
                  <a:close/>
                  <a:moveTo>
                    <a:pt x="1577752" y="2690537"/>
                  </a:moveTo>
                  <a:cubicBezTo>
                    <a:pt x="1574829" y="2690368"/>
                    <a:pt x="1573199" y="2688459"/>
                    <a:pt x="1572412" y="2685819"/>
                  </a:cubicBezTo>
                  <a:cubicBezTo>
                    <a:pt x="1571569" y="2683123"/>
                    <a:pt x="1571851" y="2680146"/>
                    <a:pt x="1574829" y="2679528"/>
                  </a:cubicBezTo>
                  <a:cubicBezTo>
                    <a:pt x="1577696" y="2678910"/>
                    <a:pt x="1579213" y="2681550"/>
                    <a:pt x="1580000" y="2684134"/>
                  </a:cubicBezTo>
                  <a:cubicBezTo>
                    <a:pt x="1580786" y="2686718"/>
                    <a:pt x="1580843" y="2689301"/>
                    <a:pt x="1577752" y="2690537"/>
                  </a:cubicBezTo>
                  <a:close/>
                  <a:moveTo>
                    <a:pt x="1560835" y="2056860"/>
                  </a:moveTo>
                  <a:cubicBezTo>
                    <a:pt x="1572974" y="2046469"/>
                    <a:pt x="1580618" y="2040740"/>
                    <a:pt x="1593151" y="2036303"/>
                  </a:cubicBezTo>
                  <a:cubicBezTo>
                    <a:pt x="1587531" y="2052367"/>
                    <a:pt x="1577752" y="2054557"/>
                    <a:pt x="1560835" y="2056860"/>
                  </a:cubicBezTo>
                  <a:close/>
                  <a:moveTo>
                    <a:pt x="1584159" y="664591"/>
                  </a:moveTo>
                  <a:cubicBezTo>
                    <a:pt x="1586969" y="663186"/>
                    <a:pt x="1588767" y="665658"/>
                    <a:pt x="1589329" y="668354"/>
                  </a:cubicBezTo>
                  <a:cubicBezTo>
                    <a:pt x="1590060" y="671780"/>
                    <a:pt x="1589947" y="675150"/>
                    <a:pt x="1587137" y="677228"/>
                  </a:cubicBezTo>
                  <a:cubicBezTo>
                    <a:pt x="1583372" y="678576"/>
                    <a:pt x="1582080" y="676217"/>
                    <a:pt x="1581517" y="673633"/>
                  </a:cubicBezTo>
                  <a:cubicBezTo>
                    <a:pt x="1580730" y="670207"/>
                    <a:pt x="1580730" y="666332"/>
                    <a:pt x="1584159" y="664591"/>
                  </a:cubicBezTo>
                  <a:close/>
                  <a:moveTo>
                    <a:pt x="1601694" y="3021136"/>
                  </a:moveTo>
                  <a:cubicBezTo>
                    <a:pt x="1601975" y="3021586"/>
                    <a:pt x="1601582" y="3022934"/>
                    <a:pt x="1601075" y="3023383"/>
                  </a:cubicBezTo>
                  <a:cubicBezTo>
                    <a:pt x="1599670" y="3024844"/>
                    <a:pt x="1598153" y="3024563"/>
                    <a:pt x="1596916" y="3022934"/>
                  </a:cubicBezTo>
                  <a:cubicBezTo>
                    <a:pt x="1597141" y="3022147"/>
                    <a:pt x="1597085" y="3021136"/>
                    <a:pt x="1597591" y="3020631"/>
                  </a:cubicBezTo>
                  <a:cubicBezTo>
                    <a:pt x="1598996" y="3019171"/>
                    <a:pt x="1600570" y="3019339"/>
                    <a:pt x="1601694" y="3021136"/>
                  </a:cubicBezTo>
                  <a:close/>
                  <a:moveTo>
                    <a:pt x="1606077" y="3152736"/>
                  </a:moveTo>
                  <a:cubicBezTo>
                    <a:pt x="1600176" y="3158128"/>
                    <a:pt x="1598490" y="3169867"/>
                    <a:pt x="1586126" y="3167340"/>
                  </a:cubicBezTo>
                  <a:cubicBezTo>
                    <a:pt x="1589835" y="3158128"/>
                    <a:pt x="1594331" y="3151051"/>
                    <a:pt x="1606077" y="3152736"/>
                  </a:cubicBezTo>
                  <a:close/>
                  <a:moveTo>
                    <a:pt x="1606190" y="4587075"/>
                  </a:moveTo>
                  <a:cubicBezTo>
                    <a:pt x="1604110" y="4587075"/>
                    <a:pt x="1603323" y="4585783"/>
                    <a:pt x="1603717" y="4583705"/>
                  </a:cubicBezTo>
                  <a:cubicBezTo>
                    <a:pt x="1604279" y="4583199"/>
                    <a:pt x="1604897" y="4582301"/>
                    <a:pt x="1605459" y="4582301"/>
                  </a:cubicBezTo>
                  <a:cubicBezTo>
                    <a:pt x="1607539" y="4582301"/>
                    <a:pt x="1608438" y="4583592"/>
                    <a:pt x="1607876" y="4585670"/>
                  </a:cubicBezTo>
                  <a:cubicBezTo>
                    <a:pt x="1607707" y="4586289"/>
                    <a:pt x="1606752" y="4587075"/>
                    <a:pt x="1606190" y="4587075"/>
                  </a:cubicBezTo>
                  <a:close/>
                  <a:moveTo>
                    <a:pt x="1594949" y="3985750"/>
                  </a:moveTo>
                  <a:cubicBezTo>
                    <a:pt x="1598490" y="3973281"/>
                    <a:pt x="1603267" y="3964800"/>
                    <a:pt x="1609394" y="3960306"/>
                  </a:cubicBezTo>
                  <a:cubicBezTo>
                    <a:pt x="1608719" y="3969574"/>
                    <a:pt x="1605403" y="3977156"/>
                    <a:pt x="1594949" y="3985750"/>
                  </a:cubicBezTo>
                  <a:close/>
                  <a:moveTo>
                    <a:pt x="1599277" y="4756362"/>
                  </a:moveTo>
                  <a:cubicBezTo>
                    <a:pt x="1601300" y="4757092"/>
                    <a:pt x="1602930" y="4759002"/>
                    <a:pt x="1604672" y="4760406"/>
                  </a:cubicBezTo>
                  <a:lnTo>
                    <a:pt x="1600457" y="4762597"/>
                  </a:lnTo>
                  <a:cubicBezTo>
                    <a:pt x="1598659" y="4761530"/>
                    <a:pt x="1595287" y="4760743"/>
                    <a:pt x="1594837" y="4759114"/>
                  </a:cubicBezTo>
                  <a:cubicBezTo>
                    <a:pt x="1593882" y="4755632"/>
                    <a:pt x="1597254" y="4755576"/>
                    <a:pt x="1599277" y="4756306"/>
                  </a:cubicBezTo>
                  <a:close/>
                  <a:moveTo>
                    <a:pt x="1590004" y="4007430"/>
                  </a:moveTo>
                  <a:cubicBezTo>
                    <a:pt x="1590229" y="4006925"/>
                    <a:pt x="1593376" y="4007093"/>
                    <a:pt x="1594388" y="4007880"/>
                  </a:cubicBezTo>
                  <a:cubicBezTo>
                    <a:pt x="1598097" y="4010969"/>
                    <a:pt x="1599277" y="4015237"/>
                    <a:pt x="1597703" y="4019956"/>
                  </a:cubicBezTo>
                  <a:cubicBezTo>
                    <a:pt x="1597198" y="4021416"/>
                    <a:pt x="1595680" y="4022483"/>
                    <a:pt x="1594725" y="4023606"/>
                  </a:cubicBezTo>
                  <a:cubicBezTo>
                    <a:pt x="1593544" y="4023101"/>
                    <a:pt x="1592421" y="4022989"/>
                    <a:pt x="1592139" y="4022427"/>
                  </a:cubicBezTo>
                  <a:cubicBezTo>
                    <a:pt x="1589891" y="4017653"/>
                    <a:pt x="1587362" y="4012822"/>
                    <a:pt x="1590004" y="4007430"/>
                  </a:cubicBezTo>
                  <a:close/>
                  <a:moveTo>
                    <a:pt x="1575729" y="3837356"/>
                  </a:moveTo>
                  <a:cubicBezTo>
                    <a:pt x="1575841" y="3829156"/>
                    <a:pt x="1583653" y="3829268"/>
                    <a:pt x="1589329" y="3828370"/>
                  </a:cubicBezTo>
                  <a:cubicBezTo>
                    <a:pt x="1594163" y="3827640"/>
                    <a:pt x="1597928" y="3830279"/>
                    <a:pt x="1597760" y="3835671"/>
                  </a:cubicBezTo>
                  <a:cubicBezTo>
                    <a:pt x="1597591" y="3842243"/>
                    <a:pt x="1592814" y="3844321"/>
                    <a:pt x="1585845" y="3845332"/>
                  </a:cubicBezTo>
                  <a:cubicBezTo>
                    <a:pt x="1582360" y="3844040"/>
                    <a:pt x="1575616" y="3843872"/>
                    <a:pt x="1575729" y="3837356"/>
                  </a:cubicBezTo>
                  <a:close/>
                  <a:moveTo>
                    <a:pt x="1566174" y="3147569"/>
                  </a:moveTo>
                  <a:cubicBezTo>
                    <a:pt x="1565443" y="3145041"/>
                    <a:pt x="1566624" y="3141783"/>
                    <a:pt x="1569546" y="3141727"/>
                  </a:cubicBezTo>
                  <a:cubicBezTo>
                    <a:pt x="1573874" y="3141615"/>
                    <a:pt x="1574661" y="3145434"/>
                    <a:pt x="1575054" y="3148467"/>
                  </a:cubicBezTo>
                  <a:cubicBezTo>
                    <a:pt x="1574829" y="3152006"/>
                    <a:pt x="1573312" y="3154646"/>
                    <a:pt x="1570333" y="3153466"/>
                  </a:cubicBezTo>
                  <a:cubicBezTo>
                    <a:pt x="1568422" y="3152680"/>
                    <a:pt x="1566792" y="3149815"/>
                    <a:pt x="1566174" y="3147569"/>
                  </a:cubicBezTo>
                  <a:close/>
                  <a:moveTo>
                    <a:pt x="1563420" y="4358306"/>
                  </a:moveTo>
                  <a:cubicBezTo>
                    <a:pt x="1563589" y="4356846"/>
                    <a:pt x="1563870" y="4355442"/>
                    <a:pt x="1564151" y="4354037"/>
                  </a:cubicBezTo>
                  <a:cubicBezTo>
                    <a:pt x="1564882" y="4354206"/>
                    <a:pt x="1566343" y="4354431"/>
                    <a:pt x="1566343" y="4354543"/>
                  </a:cubicBezTo>
                  <a:cubicBezTo>
                    <a:pt x="1566230" y="4356003"/>
                    <a:pt x="1565894" y="4357408"/>
                    <a:pt x="1565612" y="4358812"/>
                  </a:cubicBezTo>
                  <a:cubicBezTo>
                    <a:pt x="1564825" y="4358643"/>
                    <a:pt x="1563420" y="4358419"/>
                    <a:pt x="1563420" y="4358306"/>
                  </a:cubicBezTo>
                  <a:close/>
                  <a:moveTo>
                    <a:pt x="1559936" y="4337131"/>
                  </a:moveTo>
                  <a:cubicBezTo>
                    <a:pt x="1561228" y="4336457"/>
                    <a:pt x="1562521" y="4335783"/>
                    <a:pt x="1563814" y="4335109"/>
                  </a:cubicBezTo>
                  <a:cubicBezTo>
                    <a:pt x="1564151" y="4335839"/>
                    <a:pt x="1564882" y="4337187"/>
                    <a:pt x="1564769" y="4337244"/>
                  </a:cubicBezTo>
                  <a:cubicBezTo>
                    <a:pt x="1563589" y="4338086"/>
                    <a:pt x="1562240" y="4338704"/>
                    <a:pt x="1560948" y="4339378"/>
                  </a:cubicBezTo>
                  <a:cubicBezTo>
                    <a:pt x="1560610" y="4338648"/>
                    <a:pt x="1560273" y="4337918"/>
                    <a:pt x="1559936" y="4337187"/>
                  </a:cubicBezTo>
                  <a:close/>
                  <a:moveTo>
                    <a:pt x="1559936" y="3628302"/>
                  </a:moveTo>
                  <a:cubicBezTo>
                    <a:pt x="1561285" y="3627965"/>
                    <a:pt x="1562577" y="3627516"/>
                    <a:pt x="1563926" y="3627404"/>
                  </a:cubicBezTo>
                  <a:cubicBezTo>
                    <a:pt x="1564263" y="3627404"/>
                    <a:pt x="1565107" y="3629033"/>
                    <a:pt x="1564938" y="3629201"/>
                  </a:cubicBezTo>
                  <a:cubicBezTo>
                    <a:pt x="1564151" y="3630212"/>
                    <a:pt x="1563027" y="3630942"/>
                    <a:pt x="1562072" y="3631785"/>
                  </a:cubicBezTo>
                  <a:cubicBezTo>
                    <a:pt x="1561397" y="3630605"/>
                    <a:pt x="1560666" y="3629426"/>
                    <a:pt x="1559992" y="3628302"/>
                  </a:cubicBezTo>
                  <a:close/>
                  <a:moveTo>
                    <a:pt x="1559093" y="2472609"/>
                  </a:moveTo>
                  <a:cubicBezTo>
                    <a:pt x="1559093" y="2471935"/>
                    <a:pt x="1561622" y="2470643"/>
                    <a:pt x="1562915" y="2470812"/>
                  </a:cubicBezTo>
                  <a:cubicBezTo>
                    <a:pt x="1564263" y="2470980"/>
                    <a:pt x="1565443" y="2472496"/>
                    <a:pt x="1566680" y="2473395"/>
                  </a:cubicBezTo>
                  <a:cubicBezTo>
                    <a:pt x="1565781" y="2474518"/>
                    <a:pt x="1564938" y="2475586"/>
                    <a:pt x="1564038" y="2476653"/>
                  </a:cubicBezTo>
                  <a:cubicBezTo>
                    <a:pt x="1561453" y="2476484"/>
                    <a:pt x="1559093" y="2475642"/>
                    <a:pt x="1559093" y="2472609"/>
                  </a:cubicBezTo>
                  <a:close/>
                  <a:moveTo>
                    <a:pt x="1554034" y="1755692"/>
                  </a:moveTo>
                  <a:cubicBezTo>
                    <a:pt x="1551169" y="1755861"/>
                    <a:pt x="1548864" y="1754850"/>
                    <a:pt x="1548864" y="1751704"/>
                  </a:cubicBezTo>
                  <a:cubicBezTo>
                    <a:pt x="1548864" y="1748671"/>
                    <a:pt x="1551224" y="1747099"/>
                    <a:pt x="1553866" y="1746762"/>
                  </a:cubicBezTo>
                  <a:cubicBezTo>
                    <a:pt x="1556564" y="1746425"/>
                    <a:pt x="1559093" y="1747548"/>
                    <a:pt x="1559093" y="1750749"/>
                  </a:cubicBezTo>
                  <a:cubicBezTo>
                    <a:pt x="1559093" y="1753726"/>
                    <a:pt x="1556676" y="1755074"/>
                    <a:pt x="1554034" y="1755748"/>
                  </a:cubicBezTo>
                  <a:close/>
                  <a:moveTo>
                    <a:pt x="1544312" y="2641391"/>
                  </a:moveTo>
                  <a:cubicBezTo>
                    <a:pt x="1545380" y="2641559"/>
                    <a:pt x="1546729" y="2643694"/>
                    <a:pt x="1547009" y="2645154"/>
                  </a:cubicBezTo>
                  <a:cubicBezTo>
                    <a:pt x="1547572" y="2647682"/>
                    <a:pt x="1547178" y="2650995"/>
                    <a:pt x="1544480" y="2651501"/>
                  </a:cubicBezTo>
                  <a:cubicBezTo>
                    <a:pt x="1541389" y="2652062"/>
                    <a:pt x="1541052" y="2648749"/>
                    <a:pt x="1540658" y="2646334"/>
                  </a:cubicBezTo>
                  <a:cubicBezTo>
                    <a:pt x="1540658" y="2643694"/>
                    <a:pt x="1540940" y="2640941"/>
                    <a:pt x="1544312" y="2641447"/>
                  </a:cubicBezTo>
                  <a:close/>
                  <a:moveTo>
                    <a:pt x="1542738" y="1379710"/>
                  </a:moveTo>
                  <a:cubicBezTo>
                    <a:pt x="1542232" y="1380777"/>
                    <a:pt x="1540096" y="1381002"/>
                    <a:pt x="1538635" y="1381563"/>
                  </a:cubicBezTo>
                  <a:cubicBezTo>
                    <a:pt x="1537904" y="1380272"/>
                    <a:pt x="1536388" y="1378811"/>
                    <a:pt x="1536668" y="1377744"/>
                  </a:cubicBezTo>
                  <a:cubicBezTo>
                    <a:pt x="1536949" y="1376452"/>
                    <a:pt x="1538748" y="1374655"/>
                    <a:pt x="1539872" y="1374655"/>
                  </a:cubicBezTo>
                  <a:cubicBezTo>
                    <a:pt x="1542850" y="1374655"/>
                    <a:pt x="1544031" y="1377014"/>
                    <a:pt x="1542738" y="1379710"/>
                  </a:cubicBezTo>
                  <a:close/>
                  <a:moveTo>
                    <a:pt x="1549370" y="3409195"/>
                  </a:moveTo>
                  <a:cubicBezTo>
                    <a:pt x="1550438" y="3409588"/>
                    <a:pt x="1550944" y="3411498"/>
                    <a:pt x="1551618" y="3412509"/>
                  </a:cubicBezTo>
                  <a:cubicBezTo>
                    <a:pt x="1550719" y="3415710"/>
                    <a:pt x="1548302" y="3416103"/>
                    <a:pt x="1545942" y="3415317"/>
                  </a:cubicBezTo>
                  <a:cubicBezTo>
                    <a:pt x="1544873" y="3414980"/>
                    <a:pt x="1543525" y="3412789"/>
                    <a:pt x="1543750" y="3411835"/>
                  </a:cubicBezTo>
                  <a:cubicBezTo>
                    <a:pt x="1544424" y="3409026"/>
                    <a:pt x="1547009" y="3408352"/>
                    <a:pt x="1549370" y="3409195"/>
                  </a:cubicBezTo>
                  <a:close/>
                  <a:moveTo>
                    <a:pt x="1543468" y="1732607"/>
                  </a:moveTo>
                  <a:cubicBezTo>
                    <a:pt x="1543413" y="1731147"/>
                    <a:pt x="1544031" y="1729181"/>
                    <a:pt x="1545042" y="1728339"/>
                  </a:cubicBezTo>
                  <a:cubicBezTo>
                    <a:pt x="1545885" y="1727665"/>
                    <a:pt x="1548583" y="1727665"/>
                    <a:pt x="1549033" y="1728339"/>
                  </a:cubicBezTo>
                  <a:cubicBezTo>
                    <a:pt x="1550719" y="1730866"/>
                    <a:pt x="1549089" y="1732776"/>
                    <a:pt x="1547009" y="1734293"/>
                  </a:cubicBezTo>
                  <a:cubicBezTo>
                    <a:pt x="1545155" y="1735135"/>
                    <a:pt x="1543581" y="1734573"/>
                    <a:pt x="1543468" y="1732551"/>
                  </a:cubicBezTo>
                  <a:close/>
                  <a:moveTo>
                    <a:pt x="1555046" y="2763723"/>
                  </a:moveTo>
                  <a:cubicBezTo>
                    <a:pt x="1553979" y="2764846"/>
                    <a:pt x="1553023" y="2766924"/>
                    <a:pt x="1551899" y="2766980"/>
                  </a:cubicBezTo>
                  <a:cubicBezTo>
                    <a:pt x="1548639" y="2767261"/>
                    <a:pt x="1548077" y="2764734"/>
                    <a:pt x="1549314" y="2762318"/>
                  </a:cubicBezTo>
                  <a:cubicBezTo>
                    <a:pt x="1549875" y="2761195"/>
                    <a:pt x="1551787" y="2760240"/>
                    <a:pt x="1553079" y="2760240"/>
                  </a:cubicBezTo>
                  <a:cubicBezTo>
                    <a:pt x="1553698" y="2760240"/>
                    <a:pt x="1554428" y="2762487"/>
                    <a:pt x="1555046" y="2763723"/>
                  </a:cubicBezTo>
                  <a:close/>
                  <a:moveTo>
                    <a:pt x="1542907" y="4402847"/>
                  </a:moveTo>
                  <a:cubicBezTo>
                    <a:pt x="1543188" y="4399477"/>
                    <a:pt x="1546054" y="4399196"/>
                    <a:pt x="1548695" y="4400263"/>
                  </a:cubicBezTo>
                  <a:cubicBezTo>
                    <a:pt x="1551169" y="4401274"/>
                    <a:pt x="1553416" y="4403071"/>
                    <a:pt x="1552292" y="4406104"/>
                  </a:cubicBezTo>
                  <a:cubicBezTo>
                    <a:pt x="1551899" y="4407115"/>
                    <a:pt x="1549426" y="4407284"/>
                    <a:pt x="1548190" y="4407789"/>
                  </a:cubicBezTo>
                  <a:cubicBezTo>
                    <a:pt x="1545155" y="4407340"/>
                    <a:pt x="1542626" y="4405767"/>
                    <a:pt x="1542907" y="4402847"/>
                  </a:cubicBezTo>
                  <a:close/>
                  <a:moveTo>
                    <a:pt x="1545773" y="3767372"/>
                  </a:moveTo>
                  <a:cubicBezTo>
                    <a:pt x="1545042" y="3765968"/>
                    <a:pt x="1543806" y="3764564"/>
                    <a:pt x="1543806" y="3763160"/>
                  </a:cubicBezTo>
                  <a:cubicBezTo>
                    <a:pt x="1543806" y="3761755"/>
                    <a:pt x="1545042" y="3760351"/>
                    <a:pt x="1545773" y="3758947"/>
                  </a:cubicBezTo>
                  <a:cubicBezTo>
                    <a:pt x="1546504" y="3760351"/>
                    <a:pt x="1547740" y="3761755"/>
                    <a:pt x="1547740" y="3763160"/>
                  </a:cubicBezTo>
                  <a:cubicBezTo>
                    <a:pt x="1547740" y="3764564"/>
                    <a:pt x="1546504" y="3765968"/>
                    <a:pt x="1545773" y="3767372"/>
                  </a:cubicBezTo>
                  <a:close/>
                  <a:moveTo>
                    <a:pt x="1540715" y="3692839"/>
                  </a:moveTo>
                  <a:cubicBezTo>
                    <a:pt x="1541445" y="3691659"/>
                    <a:pt x="1542457" y="3690704"/>
                    <a:pt x="1543413" y="3689693"/>
                  </a:cubicBezTo>
                  <a:cubicBezTo>
                    <a:pt x="1544087" y="3690873"/>
                    <a:pt x="1544762" y="3692108"/>
                    <a:pt x="1545436" y="3693288"/>
                  </a:cubicBezTo>
                  <a:cubicBezTo>
                    <a:pt x="1544762" y="3695310"/>
                    <a:pt x="1543468" y="3695872"/>
                    <a:pt x="1541839" y="3694748"/>
                  </a:cubicBezTo>
                  <a:cubicBezTo>
                    <a:pt x="1541277" y="3694355"/>
                    <a:pt x="1540546" y="3693119"/>
                    <a:pt x="1540715" y="3692839"/>
                  </a:cubicBezTo>
                  <a:close/>
                  <a:moveTo>
                    <a:pt x="1540378" y="3503106"/>
                  </a:moveTo>
                  <a:cubicBezTo>
                    <a:pt x="1542794" y="3499343"/>
                    <a:pt x="1546616" y="3497433"/>
                    <a:pt x="1551056" y="3498276"/>
                  </a:cubicBezTo>
                  <a:cubicBezTo>
                    <a:pt x="1552011" y="3498444"/>
                    <a:pt x="1552629" y="3500691"/>
                    <a:pt x="1553360" y="3501983"/>
                  </a:cubicBezTo>
                  <a:cubicBezTo>
                    <a:pt x="1551281" y="3506251"/>
                    <a:pt x="1547572" y="3508105"/>
                    <a:pt x="1543244" y="3508161"/>
                  </a:cubicBezTo>
                  <a:cubicBezTo>
                    <a:pt x="1540265" y="3508161"/>
                    <a:pt x="1538635" y="3505802"/>
                    <a:pt x="1540321" y="3503162"/>
                  </a:cubicBezTo>
                  <a:close/>
                  <a:moveTo>
                    <a:pt x="1525653" y="4484458"/>
                  </a:moveTo>
                  <a:cubicBezTo>
                    <a:pt x="1525653" y="4479908"/>
                    <a:pt x="1526664" y="4475134"/>
                    <a:pt x="1531217" y="4473336"/>
                  </a:cubicBezTo>
                  <a:cubicBezTo>
                    <a:pt x="1534196" y="4472157"/>
                    <a:pt x="1535938" y="4475077"/>
                    <a:pt x="1536163" y="4477886"/>
                  </a:cubicBezTo>
                  <a:cubicBezTo>
                    <a:pt x="1536556" y="4482604"/>
                    <a:pt x="1535151" y="4486648"/>
                    <a:pt x="1530655" y="4488895"/>
                  </a:cubicBezTo>
                  <a:cubicBezTo>
                    <a:pt x="1527395" y="4489288"/>
                    <a:pt x="1525597" y="4487434"/>
                    <a:pt x="1525597" y="4484458"/>
                  </a:cubicBezTo>
                  <a:close/>
                  <a:moveTo>
                    <a:pt x="1510197" y="3862070"/>
                  </a:moveTo>
                  <a:cubicBezTo>
                    <a:pt x="1522337" y="3859655"/>
                    <a:pt x="1527789" y="3865328"/>
                    <a:pt x="1531273" y="3874427"/>
                  </a:cubicBezTo>
                  <a:cubicBezTo>
                    <a:pt x="1523630" y="3872742"/>
                    <a:pt x="1515818" y="3871506"/>
                    <a:pt x="1510197" y="3862070"/>
                  </a:cubicBezTo>
                  <a:close/>
                  <a:moveTo>
                    <a:pt x="1520538" y="3892400"/>
                  </a:moveTo>
                  <a:cubicBezTo>
                    <a:pt x="1521831" y="3892232"/>
                    <a:pt x="1524417" y="3893467"/>
                    <a:pt x="1524417" y="3894085"/>
                  </a:cubicBezTo>
                  <a:cubicBezTo>
                    <a:pt x="1524417" y="3897062"/>
                    <a:pt x="1522112" y="3898017"/>
                    <a:pt x="1519583" y="3898354"/>
                  </a:cubicBezTo>
                  <a:cubicBezTo>
                    <a:pt x="1518684" y="3897287"/>
                    <a:pt x="1517785" y="3896163"/>
                    <a:pt x="1516885" y="3895096"/>
                  </a:cubicBezTo>
                  <a:cubicBezTo>
                    <a:pt x="1518066" y="3894141"/>
                    <a:pt x="1519190" y="3892569"/>
                    <a:pt x="1520482" y="3892400"/>
                  </a:cubicBezTo>
                  <a:close/>
                  <a:moveTo>
                    <a:pt x="1509354" y="4725133"/>
                  </a:moveTo>
                  <a:cubicBezTo>
                    <a:pt x="1520370" y="4731930"/>
                    <a:pt x="1523630" y="4738669"/>
                    <a:pt x="1525540" y="4750633"/>
                  </a:cubicBezTo>
                  <a:cubicBezTo>
                    <a:pt x="1514693" y="4745073"/>
                    <a:pt x="1510422" y="4739006"/>
                    <a:pt x="1509354" y="4725133"/>
                  </a:cubicBezTo>
                  <a:close/>
                  <a:moveTo>
                    <a:pt x="1505701" y="3929134"/>
                  </a:moveTo>
                  <a:cubicBezTo>
                    <a:pt x="1505870" y="3928347"/>
                    <a:pt x="1506039" y="3926887"/>
                    <a:pt x="1506263" y="3926887"/>
                  </a:cubicBezTo>
                  <a:cubicBezTo>
                    <a:pt x="1507612" y="3926831"/>
                    <a:pt x="1509017" y="3927055"/>
                    <a:pt x="1510366" y="3927168"/>
                  </a:cubicBezTo>
                  <a:cubicBezTo>
                    <a:pt x="1510197" y="3927954"/>
                    <a:pt x="1510029" y="3929358"/>
                    <a:pt x="1509804" y="3929414"/>
                  </a:cubicBezTo>
                  <a:cubicBezTo>
                    <a:pt x="1508455" y="3929526"/>
                    <a:pt x="1507050" y="3929246"/>
                    <a:pt x="1505701" y="3929134"/>
                  </a:cubicBezTo>
                  <a:close/>
                  <a:moveTo>
                    <a:pt x="1488054" y="3732156"/>
                  </a:moveTo>
                  <a:cubicBezTo>
                    <a:pt x="1491314" y="3728168"/>
                    <a:pt x="1496147" y="3728280"/>
                    <a:pt x="1500025" y="3730639"/>
                  </a:cubicBezTo>
                  <a:cubicBezTo>
                    <a:pt x="1510254" y="3736873"/>
                    <a:pt x="1516379" y="3746197"/>
                    <a:pt x="1519415" y="3762542"/>
                  </a:cubicBezTo>
                  <a:cubicBezTo>
                    <a:pt x="1502722" y="3760969"/>
                    <a:pt x="1498170" y="3748500"/>
                    <a:pt x="1489965" y="3741423"/>
                  </a:cubicBezTo>
                  <a:cubicBezTo>
                    <a:pt x="1487267" y="3739064"/>
                    <a:pt x="1485243" y="3735526"/>
                    <a:pt x="1487997" y="3732156"/>
                  </a:cubicBezTo>
                  <a:close/>
                  <a:moveTo>
                    <a:pt x="1521494" y="3196546"/>
                  </a:moveTo>
                  <a:cubicBezTo>
                    <a:pt x="1520763" y="3199299"/>
                    <a:pt x="1517785" y="3199411"/>
                    <a:pt x="1515256" y="3199242"/>
                  </a:cubicBezTo>
                  <a:cubicBezTo>
                    <a:pt x="1513962" y="3198287"/>
                    <a:pt x="1511602" y="3197276"/>
                    <a:pt x="1511659" y="3196434"/>
                  </a:cubicBezTo>
                  <a:cubicBezTo>
                    <a:pt x="1511883" y="3193345"/>
                    <a:pt x="1514581" y="3192727"/>
                    <a:pt x="1517054" y="3192615"/>
                  </a:cubicBezTo>
                  <a:cubicBezTo>
                    <a:pt x="1519583" y="3192502"/>
                    <a:pt x="1522449" y="3193232"/>
                    <a:pt x="1521494" y="3196602"/>
                  </a:cubicBezTo>
                  <a:close/>
                  <a:moveTo>
                    <a:pt x="1517223" y="3008443"/>
                  </a:moveTo>
                  <a:cubicBezTo>
                    <a:pt x="1516829" y="3009903"/>
                    <a:pt x="1515818" y="3011195"/>
                    <a:pt x="1515031" y="3012543"/>
                  </a:cubicBezTo>
                  <a:cubicBezTo>
                    <a:pt x="1513176" y="3012543"/>
                    <a:pt x="1512164" y="3011420"/>
                    <a:pt x="1512726" y="3009341"/>
                  </a:cubicBezTo>
                  <a:cubicBezTo>
                    <a:pt x="1513120" y="3007881"/>
                    <a:pt x="1513851" y="3005915"/>
                    <a:pt x="1514974" y="3005466"/>
                  </a:cubicBezTo>
                  <a:cubicBezTo>
                    <a:pt x="1516661" y="3004736"/>
                    <a:pt x="1517841" y="3006308"/>
                    <a:pt x="1517223" y="3008443"/>
                  </a:cubicBezTo>
                  <a:close/>
                  <a:moveTo>
                    <a:pt x="1522674" y="3418069"/>
                  </a:moveTo>
                  <a:cubicBezTo>
                    <a:pt x="1522674" y="3418631"/>
                    <a:pt x="1521494" y="3419473"/>
                    <a:pt x="1520820" y="3419586"/>
                  </a:cubicBezTo>
                  <a:cubicBezTo>
                    <a:pt x="1518796" y="3419810"/>
                    <a:pt x="1517559" y="3418575"/>
                    <a:pt x="1517785" y="3416440"/>
                  </a:cubicBezTo>
                  <a:cubicBezTo>
                    <a:pt x="1517785" y="3415879"/>
                    <a:pt x="1519021" y="3415373"/>
                    <a:pt x="1519639" y="3414868"/>
                  </a:cubicBezTo>
                  <a:cubicBezTo>
                    <a:pt x="1521718" y="3414868"/>
                    <a:pt x="1522899" y="3415935"/>
                    <a:pt x="1522674" y="3418069"/>
                  </a:cubicBezTo>
                  <a:close/>
                  <a:moveTo>
                    <a:pt x="1510029" y="1730979"/>
                  </a:moveTo>
                  <a:cubicBezTo>
                    <a:pt x="1510141" y="1730249"/>
                    <a:pt x="1510872" y="1729125"/>
                    <a:pt x="1511490" y="1729013"/>
                  </a:cubicBezTo>
                  <a:cubicBezTo>
                    <a:pt x="1513569" y="1728507"/>
                    <a:pt x="1514581" y="1729631"/>
                    <a:pt x="1514413" y="1731821"/>
                  </a:cubicBezTo>
                  <a:cubicBezTo>
                    <a:pt x="1513907" y="1732495"/>
                    <a:pt x="1513513" y="1733675"/>
                    <a:pt x="1512951" y="1733787"/>
                  </a:cubicBezTo>
                  <a:cubicBezTo>
                    <a:pt x="1510872" y="1734293"/>
                    <a:pt x="1509747" y="1733169"/>
                    <a:pt x="1510085" y="1730979"/>
                  </a:cubicBezTo>
                  <a:close/>
                  <a:moveTo>
                    <a:pt x="1510422" y="2238561"/>
                  </a:moveTo>
                  <a:cubicBezTo>
                    <a:pt x="1510254" y="2239347"/>
                    <a:pt x="1510029" y="2240864"/>
                    <a:pt x="1509916" y="2240864"/>
                  </a:cubicBezTo>
                  <a:cubicBezTo>
                    <a:pt x="1508511" y="2240695"/>
                    <a:pt x="1507106" y="2240414"/>
                    <a:pt x="1505701" y="2240077"/>
                  </a:cubicBezTo>
                  <a:cubicBezTo>
                    <a:pt x="1505870" y="2239291"/>
                    <a:pt x="1506095" y="2237774"/>
                    <a:pt x="1506151" y="2237774"/>
                  </a:cubicBezTo>
                  <a:cubicBezTo>
                    <a:pt x="1507556" y="2237943"/>
                    <a:pt x="1508961" y="2238280"/>
                    <a:pt x="1510366" y="2238561"/>
                  </a:cubicBezTo>
                  <a:close/>
                  <a:moveTo>
                    <a:pt x="1465910" y="3071462"/>
                  </a:moveTo>
                  <a:cubicBezTo>
                    <a:pt x="1465685" y="3066520"/>
                    <a:pt x="1467821" y="3062307"/>
                    <a:pt x="1472823" y="3061352"/>
                  </a:cubicBezTo>
                  <a:cubicBezTo>
                    <a:pt x="1479343" y="3060116"/>
                    <a:pt x="1479736" y="3064947"/>
                    <a:pt x="1479399" y="3069889"/>
                  </a:cubicBezTo>
                  <a:cubicBezTo>
                    <a:pt x="1478500" y="3074495"/>
                    <a:pt x="1483220" y="3082078"/>
                    <a:pt x="1474678" y="3082639"/>
                  </a:cubicBezTo>
                  <a:cubicBezTo>
                    <a:pt x="1468383" y="3083089"/>
                    <a:pt x="1466135" y="3077247"/>
                    <a:pt x="1465910" y="3071462"/>
                  </a:cubicBezTo>
                  <a:close/>
                  <a:moveTo>
                    <a:pt x="1470575" y="3097299"/>
                  </a:moveTo>
                  <a:cubicBezTo>
                    <a:pt x="1470687" y="3096681"/>
                    <a:pt x="1471699" y="3095951"/>
                    <a:pt x="1472374" y="3095782"/>
                  </a:cubicBezTo>
                  <a:cubicBezTo>
                    <a:pt x="1474397" y="3095390"/>
                    <a:pt x="1475464" y="3096457"/>
                    <a:pt x="1475128" y="3098591"/>
                  </a:cubicBezTo>
                  <a:cubicBezTo>
                    <a:pt x="1475015" y="3099209"/>
                    <a:pt x="1473947" y="3099602"/>
                    <a:pt x="1473329" y="3100164"/>
                  </a:cubicBezTo>
                  <a:cubicBezTo>
                    <a:pt x="1471306" y="3100388"/>
                    <a:pt x="1470238" y="3099433"/>
                    <a:pt x="1470575" y="3097299"/>
                  </a:cubicBezTo>
                  <a:close/>
                  <a:moveTo>
                    <a:pt x="1476476" y="2144649"/>
                  </a:moveTo>
                  <a:cubicBezTo>
                    <a:pt x="1478556" y="2144986"/>
                    <a:pt x="1479230" y="2146334"/>
                    <a:pt x="1478612" y="2148244"/>
                  </a:cubicBezTo>
                  <a:cubicBezTo>
                    <a:pt x="1477881" y="2148637"/>
                    <a:pt x="1477151" y="2149424"/>
                    <a:pt x="1476533" y="2149311"/>
                  </a:cubicBezTo>
                  <a:cubicBezTo>
                    <a:pt x="1474453" y="2148974"/>
                    <a:pt x="1473666" y="2147570"/>
                    <a:pt x="1474453" y="2145773"/>
                  </a:cubicBezTo>
                  <a:cubicBezTo>
                    <a:pt x="1474734" y="2145211"/>
                    <a:pt x="1475858" y="2144593"/>
                    <a:pt x="1476476" y="2144705"/>
                  </a:cubicBezTo>
                  <a:close/>
                  <a:moveTo>
                    <a:pt x="1474003" y="1298998"/>
                  </a:moveTo>
                  <a:cubicBezTo>
                    <a:pt x="1473216" y="1297762"/>
                    <a:pt x="1472598" y="1296414"/>
                    <a:pt x="1471980" y="1295122"/>
                  </a:cubicBezTo>
                  <a:lnTo>
                    <a:pt x="1474116" y="1294055"/>
                  </a:lnTo>
                  <a:cubicBezTo>
                    <a:pt x="1474790" y="1295347"/>
                    <a:pt x="1475408" y="1296695"/>
                    <a:pt x="1476083" y="1297987"/>
                  </a:cubicBezTo>
                  <a:cubicBezTo>
                    <a:pt x="1475352" y="1298324"/>
                    <a:pt x="1474116" y="1299054"/>
                    <a:pt x="1474059" y="1298998"/>
                  </a:cubicBezTo>
                  <a:close/>
                  <a:moveTo>
                    <a:pt x="1494742" y="2685763"/>
                  </a:moveTo>
                  <a:cubicBezTo>
                    <a:pt x="1490583" y="2698232"/>
                    <a:pt x="1484850" y="2702220"/>
                    <a:pt x="1473497" y="2701939"/>
                  </a:cubicBezTo>
                  <a:cubicBezTo>
                    <a:pt x="1479230" y="2693402"/>
                    <a:pt x="1485412" y="2690088"/>
                    <a:pt x="1494742" y="2685763"/>
                  </a:cubicBezTo>
                  <a:close/>
                  <a:moveTo>
                    <a:pt x="1474172" y="2803264"/>
                  </a:moveTo>
                  <a:cubicBezTo>
                    <a:pt x="1474903" y="2802871"/>
                    <a:pt x="1475633" y="2802085"/>
                    <a:pt x="1476308" y="2802141"/>
                  </a:cubicBezTo>
                  <a:cubicBezTo>
                    <a:pt x="1478387" y="2802422"/>
                    <a:pt x="1479230" y="2803826"/>
                    <a:pt x="1478443" y="2805680"/>
                  </a:cubicBezTo>
                  <a:cubicBezTo>
                    <a:pt x="1478162" y="2806297"/>
                    <a:pt x="1477038" y="2806915"/>
                    <a:pt x="1476420" y="2806803"/>
                  </a:cubicBezTo>
                  <a:cubicBezTo>
                    <a:pt x="1474284" y="2806522"/>
                    <a:pt x="1473610" y="2805174"/>
                    <a:pt x="1474172" y="2803208"/>
                  </a:cubicBezTo>
                  <a:close/>
                  <a:moveTo>
                    <a:pt x="1466472" y="977610"/>
                  </a:moveTo>
                  <a:cubicBezTo>
                    <a:pt x="1465349" y="963624"/>
                    <a:pt x="1472542" y="959075"/>
                    <a:pt x="1483052" y="957333"/>
                  </a:cubicBezTo>
                  <a:cubicBezTo>
                    <a:pt x="1479511" y="964972"/>
                    <a:pt x="1477376" y="974296"/>
                    <a:pt x="1466472" y="977610"/>
                  </a:cubicBezTo>
                  <a:close/>
                  <a:moveTo>
                    <a:pt x="1486143" y="1972778"/>
                  </a:moveTo>
                  <a:cubicBezTo>
                    <a:pt x="1487267" y="1979069"/>
                    <a:pt x="1486199" y="1986033"/>
                    <a:pt x="1484120" y="1992942"/>
                  </a:cubicBezTo>
                  <a:cubicBezTo>
                    <a:pt x="1483389" y="1993167"/>
                    <a:pt x="1482433" y="1993784"/>
                    <a:pt x="1481984" y="1993560"/>
                  </a:cubicBezTo>
                  <a:cubicBezTo>
                    <a:pt x="1481310" y="1993223"/>
                    <a:pt x="1480635" y="1992156"/>
                    <a:pt x="1480635" y="1991425"/>
                  </a:cubicBezTo>
                  <a:cubicBezTo>
                    <a:pt x="1480691" y="1985191"/>
                    <a:pt x="1480691" y="1978900"/>
                    <a:pt x="1481310" y="1972722"/>
                  </a:cubicBezTo>
                  <a:cubicBezTo>
                    <a:pt x="1481478" y="1970756"/>
                    <a:pt x="1483614" y="1970587"/>
                    <a:pt x="1486143" y="1972722"/>
                  </a:cubicBezTo>
                  <a:close/>
                  <a:moveTo>
                    <a:pt x="1498058" y="2292874"/>
                  </a:moveTo>
                  <a:cubicBezTo>
                    <a:pt x="1499294" y="2293604"/>
                    <a:pt x="1500587" y="2295963"/>
                    <a:pt x="1500418" y="2297368"/>
                  </a:cubicBezTo>
                  <a:cubicBezTo>
                    <a:pt x="1499744" y="2303490"/>
                    <a:pt x="1494686" y="2303097"/>
                    <a:pt x="1490414" y="2303771"/>
                  </a:cubicBezTo>
                  <a:cubicBezTo>
                    <a:pt x="1488728" y="2302029"/>
                    <a:pt x="1486986" y="2300232"/>
                    <a:pt x="1485300" y="2298491"/>
                  </a:cubicBezTo>
                  <a:cubicBezTo>
                    <a:pt x="1486986" y="2300232"/>
                    <a:pt x="1488728" y="2302029"/>
                    <a:pt x="1490414" y="2303771"/>
                  </a:cubicBezTo>
                  <a:cubicBezTo>
                    <a:pt x="1489627" y="2305287"/>
                    <a:pt x="1489065" y="2306916"/>
                    <a:pt x="1488054" y="2308264"/>
                  </a:cubicBezTo>
                  <a:cubicBezTo>
                    <a:pt x="1485806" y="2311353"/>
                    <a:pt x="1484232" y="2317195"/>
                    <a:pt x="1479230" y="2313488"/>
                  </a:cubicBezTo>
                  <a:cubicBezTo>
                    <a:pt x="1476364" y="2311353"/>
                    <a:pt x="1478781" y="2307197"/>
                    <a:pt x="1480579" y="2304388"/>
                  </a:cubicBezTo>
                  <a:cubicBezTo>
                    <a:pt x="1481928" y="2302254"/>
                    <a:pt x="1483727" y="2300400"/>
                    <a:pt x="1485300" y="2298435"/>
                  </a:cubicBezTo>
                  <a:cubicBezTo>
                    <a:pt x="1488616" y="2294166"/>
                    <a:pt x="1491763" y="2289223"/>
                    <a:pt x="1498058" y="2292818"/>
                  </a:cubicBezTo>
                  <a:close/>
                  <a:moveTo>
                    <a:pt x="1473216" y="4495916"/>
                  </a:moveTo>
                  <a:cubicBezTo>
                    <a:pt x="1473666" y="4494511"/>
                    <a:pt x="1475296" y="4493557"/>
                    <a:pt x="1476364" y="4492433"/>
                  </a:cubicBezTo>
                  <a:cubicBezTo>
                    <a:pt x="1478443" y="4492265"/>
                    <a:pt x="1479792" y="4493388"/>
                    <a:pt x="1479118" y="4495298"/>
                  </a:cubicBezTo>
                  <a:cubicBezTo>
                    <a:pt x="1478668" y="4496702"/>
                    <a:pt x="1477207" y="4498162"/>
                    <a:pt x="1475858" y="4498668"/>
                  </a:cubicBezTo>
                  <a:cubicBezTo>
                    <a:pt x="1474003" y="4499342"/>
                    <a:pt x="1472598" y="4497825"/>
                    <a:pt x="1473216" y="4495916"/>
                  </a:cubicBezTo>
                  <a:close/>
                  <a:moveTo>
                    <a:pt x="1472598" y="3528943"/>
                  </a:moveTo>
                  <a:cubicBezTo>
                    <a:pt x="1470351" y="3524056"/>
                    <a:pt x="1473666" y="3520462"/>
                    <a:pt x="1476195" y="3516923"/>
                  </a:cubicBezTo>
                  <a:cubicBezTo>
                    <a:pt x="1477151" y="3515575"/>
                    <a:pt x="1478781" y="3514677"/>
                    <a:pt x="1481535" y="3512430"/>
                  </a:cubicBezTo>
                  <a:cubicBezTo>
                    <a:pt x="1482883" y="3514901"/>
                    <a:pt x="1483614" y="3515631"/>
                    <a:pt x="1483670" y="3516418"/>
                  </a:cubicBezTo>
                  <a:cubicBezTo>
                    <a:pt x="1484063" y="3522259"/>
                    <a:pt x="1481928" y="3526977"/>
                    <a:pt x="1476982" y="3529898"/>
                  </a:cubicBezTo>
                  <a:cubicBezTo>
                    <a:pt x="1475971" y="3530516"/>
                    <a:pt x="1472992" y="3529842"/>
                    <a:pt x="1472598" y="3528943"/>
                  </a:cubicBezTo>
                  <a:close/>
                  <a:moveTo>
                    <a:pt x="1467821" y="4130773"/>
                  </a:moveTo>
                  <a:cubicBezTo>
                    <a:pt x="1468439" y="4130268"/>
                    <a:pt x="1469001" y="4129313"/>
                    <a:pt x="1469620" y="4129313"/>
                  </a:cubicBezTo>
                  <a:cubicBezTo>
                    <a:pt x="1471756" y="4129313"/>
                    <a:pt x="1472767" y="4130661"/>
                    <a:pt x="1472149" y="4132795"/>
                  </a:cubicBezTo>
                  <a:cubicBezTo>
                    <a:pt x="1471980" y="4133413"/>
                    <a:pt x="1471025" y="4134312"/>
                    <a:pt x="1470406" y="4134312"/>
                  </a:cubicBezTo>
                  <a:cubicBezTo>
                    <a:pt x="1468271" y="4134312"/>
                    <a:pt x="1467428" y="4132964"/>
                    <a:pt x="1467821" y="4130773"/>
                  </a:cubicBezTo>
                  <a:close/>
                  <a:moveTo>
                    <a:pt x="1468720" y="3344547"/>
                  </a:moveTo>
                  <a:cubicBezTo>
                    <a:pt x="1474903" y="3344153"/>
                    <a:pt x="1477938" y="3348534"/>
                    <a:pt x="1478500" y="3354320"/>
                  </a:cubicBezTo>
                  <a:cubicBezTo>
                    <a:pt x="1478949" y="3358982"/>
                    <a:pt x="1477488" y="3362969"/>
                    <a:pt x="1472149" y="3364036"/>
                  </a:cubicBezTo>
                  <a:cubicBezTo>
                    <a:pt x="1466303" y="3363250"/>
                    <a:pt x="1463157" y="3359150"/>
                    <a:pt x="1462088" y="3353702"/>
                  </a:cubicBezTo>
                  <a:cubicBezTo>
                    <a:pt x="1461133" y="3348759"/>
                    <a:pt x="1463718" y="3344884"/>
                    <a:pt x="1468720" y="3344547"/>
                  </a:cubicBezTo>
                  <a:close/>
                  <a:moveTo>
                    <a:pt x="1452534" y="2674136"/>
                  </a:moveTo>
                  <a:cubicBezTo>
                    <a:pt x="1450511" y="2669587"/>
                    <a:pt x="1448150" y="2664532"/>
                    <a:pt x="1453265" y="2656893"/>
                  </a:cubicBezTo>
                  <a:cubicBezTo>
                    <a:pt x="1457031" y="2662060"/>
                    <a:pt x="1459447" y="2665543"/>
                    <a:pt x="1462088" y="2668913"/>
                  </a:cubicBezTo>
                  <a:cubicBezTo>
                    <a:pt x="1464674" y="2672114"/>
                    <a:pt x="1469620" y="2675709"/>
                    <a:pt x="1464618" y="2679472"/>
                  </a:cubicBezTo>
                  <a:cubicBezTo>
                    <a:pt x="1459503" y="2683291"/>
                    <a:pt x="1454839" y="2679304"/>
                    <a:pt x="1452534" y="2674192"/>
                  </a:cubicBezTo>
                  <a:close/>
                  <a:moveTo>
                    <a:pt x="1451073" y="3398411"/>
                  </a:moveTo>
                  <a:cubicBezTo>
                    <a:pt x="1449893" y="3397343"/>
                    <a:pt x="1447870" y="3396389"/>
                    <a:pt x="1447701" y="3395153"/>
                  </a:cubicBezTo>
                  <a:cubicBezTo>
                    <a:pt x="1447251" y="3392176"/>
                    <a:pt x="1448994" y="3389930"/>
                    <a:pt x="1452029" y="3390098"/>
                  </a:cubicBezTo>
                  <a:cubicBezTo>
                    <a:pt x="1453265" y="3390154"/>
                    <a:pt x="1455176" y="3391952"/>
                    <a:pt x="1455401" y="3393187"/>
                  </a:cubicBezTo>
                  <a:cubicBezTo>
                    <a:pt x="1455850" y="3396164"/>
                    <a:pt x="1454164" y="3398074"/>
                    <a:pt x="1451073" y="3398355"/>
                  </a:cubicBezTo>
                  <a:close/>
                  <a:moveTo>
                    <a:pt x="1451972" y="3567024"/>
                  </a:moveTo>
                  <a:cubicBezTo>
                    <a:pt x="1450680" y="3566631"/>
                    <a:pt x="1449499" y="3565845"/>
                    <a:pt x="1448263" y="3565171"/>
                  </a:cubicBezTo>
                  <a:cubicBezTo>
                    <a:pt x="1449219" y="3564160"/>
                    <a:pt x="1450174" y="3563093"/>
                    <a:pt x="1451129" y="3562082"/>
                  </a:cubicBezTo>
                  <a:cubicBezTo>
                    <a:pt x="1451972" y="3563205"/>
                    <a:pt x="1452927" y="3564328"/>
                    <a:pt x="1453602" y="3565564"/>
                  </a:cubicBezTo>
                  <a:cubicBezTo>
                    <a:pt x="1453658" y="3565676"/>
                    <a:pt x="1452366" y="3567137"/>
                    <a:pt x="1451972" y="3567024"/>
                  </a:cubicBezTo>
                  <a:close/>
                  <a:moveTo>
                    <a:pt x="1426962" y="4611283"/>
                  </a:moveTo>
                  <a:cubicBezTo>
                    <a:pt x="1426682" y="4608362"/>
                    <a:pt x="1427580" y="4605498"/>
                    <a:pt x="1430110" y="4604543"/>
                  </a:cubicBezTo>
                  <a:cubicBezTo>
                    <a:pt x="1433538" y="4603251"/>
                    <a:pt x="1434662" y="4606059"/>
                    <a:pt x="1434606" y="4608924"/>
                  </a:cubicBezTo>
                  <a:cubicBezTo>
                    <a:pt x="1434494" y="4611732"/>
                    <a:pt x="1433089" y="4614260"/>
                    <a:pt x="1430054" y="4614372"/>
                  </a:cubicBezTo>
                  <a:cubicBezTo>
                    <a:pt x="1429042" y="4614372"/>
                    <a:pt x="1427918" y="4612294"/>
                    <a:pt x="1426962" y="4611283"/>
                  </a:cubicBezTo>
                  <a:close/>
                  <a:moveTo>
                    <a:pt x="1428761" y="1643527"/>
                  </a:moveTo>
                  <a:cubicBezTo>
                    <a:pt x="1429154" y="1645099"/>
                    <a:pt x="1428592" y="1646953"/>
                    <a:pt x="1428367" y="1650547"/>
                  </a:cubicBezTo>
                  <a:cubicBezTo>
                    <a:pt x="1425613" y="1649761"/>
                    <a:pt x="1424602" y="1649705"/>
                    <a:pt x="1423984" y="1649199"/>
                  </a:cubicBezTo>
                  <a:cubicBezTo>
                    <a:pt x="1419544" y="1645492"/>
                    <a:pt x="1417464" y="1640830"/>
                    <a:pt x="1419488" y="1635045"/>
                  </a:cubicBezTo>
                  <a:cubicBezTo>
                    <a:pt x="1419937" y="1633810"/>
                    <a:pt x="1422354" y="1632068"/>
                    <a:pt x="1423253" y="1632349"/>
                  </a:cubicBezTo>
                  <a:cubicBezTo>
                    <a:pt x="1428255" y="1634147"/>
                    <a:pt x="1427749" y="1639370"/>
                    <a:pt x="1428817" y="1643470"/>
                  </a:cubicBezTo>
                  <a:close/>
                  <a:moveTo>
                    <a:pt x="1424208" y="1023835"/>
                  </a:moveTo>
                  <a:cubicBezTo>
                    <a:pt x="1423478" y="1022712"/>
                    <a:pt x="1422747" y="1021532"/>
                    <a:pt x="1422016" y="1020409"/>
                  </a:cubicBezTo>
                  <a:cubicBezTo>
                    <a:pt x="1423365" y="1020016"/>
                    <a:pt x="1424715" y="1019454"/>
                    <a:pt x="1426120" y="1019286"/>
                  </a:cubicBezTo>
                  <a:cubicBezTo>
                    <a:pt x="1426400" y="1019286"/>
                    <a:pt x="1427356" y="1020914"/>
                    <a:pt x="1427187" y="1021083"/>
                  </a:cubicBezTo>
                  <a:cubicBezTo>
                    <a:pt x="1426344" y="1022150"/>
                    <a:pt x="1425220" y="1022936"/>
                    <a:pt x="1424208" y="1023835"/>
                  </a:cubicBezTo>
                  <a:close/>
                  <a:moveTo>
                    <a:pt x="1426175" y="2632741"/>
                  </a:moveTo>
                  <a:cubicBezTo>
                    <a:pt x="1428480" y="2630719"/>
                    <a:pt x="1430503" y="2633134"/>
                    <a:pt x="1431234" y="2636561"/>
                  </a:cubicBezTo>
                  <a:cubicBezTo>
                    <a:pt x="1430953" y="2640492"/>
                    <a:pt x="1430335" y="2645098"/>
                    <a:pt x="1425557" y="2646446"/>
                  </a:cubicBezTo>
                  <a:cubicBezTo>
                    <a:pt x="1422467" y="2647288"/>
                    <a:pt x="1421230" y="2644087"/>
                    <a:pt x="1421848" y="2641559"/>
                  </a:cubicBezTo>
                  <a:cubicBezTo>
                    <a:pt x="1422691" y="2638414"/>
                    <a:pt x="1423928" y="2634763"/>
                    <a:pt x="1426175" y="2632741"/>
                  </a:cubicBezTo>
                  <a:close/>
                  <a:moveTo>
                    <a:pt x="1432695" y="3053208"/>
                  </a:moveTo>
                  <a:cubicBezTo>
                    <a:pt x="1433538" y="3055005"/>
                    <a:pt x="1432695" y="3056297"/>
                    <a:pt x="1430728" y="3056859"/>
                  </a:cubicBezTo>
                  <a:cubicBezTo>
                    <a:pt x="1429997" y="3056522"/>
                    <a:pt x="1428930" y="3056353"/>
                    <a:pt x="1428649" y="3055791"/>
                  </a:cubicBezTo>
                  <a:cubicBezTo>
                    <a:pt x="1427805" y="3053994"/>
                    <a:pt x="1428649" y="3052590"/>
                    <a:pt x="1430672" y="3052197"/>
                  </a:cubicBezTo>
                  <a:cubicBezTo>
                    <a:pt x="1431290" y="3052085"/>
                    <a:pt x="1432470" y="3052646"/>
                    <a:pt x="1432695" y="3053208"/>
                  </a:cubicBezTo>
                  <a:close/>
                  <a:moveTo>
                    <a:pt x="1421174" y="3627460"/>
                  </a:moveTo>
                  <a:cubicBezTo>
                    <a:pt x="1422073" y="3624483"/>
                    <a:pt x="1424658" y="3623528"/>
                    <a:pt x="1427469" y="3624708"/>
                  </a:cubicBezTo>
                  <a:cubicBezTo>
                    <a:pt x="1429997" y="3625775"/>
                    <a:pt x="1431571" y="3627853"/>
                    <a:pt x="1431234" y="3630942"/>
                  </a:cubicBezTo>
                  <a:cubicBezTo>
                    <a:pt x="1429829" y="3633807"/>
                    <a:pt x="1427469" y="3634481"/>
                    <a:pt x="1424770" y="3633582"/>
                  </a:cubicBezTo>
                  <a:cubicBezTo>
                    <a:pt x="1422073" y="3632627"/>
                    <a:pt x="1420331" y="3630437"/>
                    <a:pt x="1421174" y="3627460"/>
                  </a:cubicBezTo>
                  <a:close/>
                  <a:moveTo>
                    <a:pt x="1415048" y="3858026"/>
                  </a:moveTo>
                  <a:cubicBezTo>
                    <a:pt x="1415554" y="3857633"/>
                    <a:pt x="1416790" y="3857576"/>
                    <a:pt x="1417239" y="3857970"/>
                  </a:cubicBezTo>
                  <a:cubicBezTo>
                    <a:pt x="1418870" y="3859262"/>
                    <a:pt x="1418701" y="3860778"/>
                    <a:pt x="1417014" y="3862238"/>
                  </a:cubicBezTo>
                  <a:cubicBezTo>
                    <a:pt x="1416340" y="3862238"/>
                    <a:pt x="1415385" y="3862575"/>
                    <a:pt x="1414935" y="3862182"/>
                  </a:cubicBezTo>
                  <a:cubicBezTo>
                    <a:pt x="1413306" y="3860890"/>
                    <a:pt x="1413362" y="3859262"/>
                    <a:pt x="1415104" y="3858026"/>
                  </a:cubicBezTo>
                  <a:close/>
                  <a:moveTo>
                    <a:pt x="1412350" y="3060341"/>
                  </a:moveTo>
                  <a:cubicBezTo>
                    <a:pt x="1412912" y="3060341"/>
                    <a:pt x="1413530" y="3061240"/>
                    <a:pt x="1414149" y="3061689"/>
                  </a:cubicBezTo>
                  <a:cubicBezTo>
                    <a:pt x="1414654" y="3063823"/>
                    <a:pt x="1413868" y="3065115"/>
                    <a:pt x="1411788" y="3065172"/>
                  </a:cubicBezTo>
                  <a:cubicBezTo>
                    <a:pt x="1411226" y="3065172"/>
                    <a:pt x="1410271" y="3064441"/>
                    <a:pt x="1410045" y="3063823"/>
                  </a:cubicBezTo>
                  <a:cubicBezTo>
                    <a:pt x="1409427" y="3061801"/>
                    <a:pt x="1410271" y="3060453"/>
                    <a:pt x="1412350" y="3060341"/>
                  </a:cubicBezTo>
                  <a:close/>
                  <a:moveTo>
                    <a:pt x="1411451" y="1991931"/>
                  </a:moveTo>
                  <a:cubicBezTo>
                    <a:pt x="1407798" y="2001816"/>
                    <a:pt x="1403189" y="2006647"/>
                    <a:pt x="1394084" y="2010185"/>
                  </a:cubicBezTo>
                  <a:cubicBezTo>
                    <a:pt x="1396333" y="1999514"/>
                    <a:pt x="1401615" y="1995413"/>
                    <a:pt x="1411451" y="1991931"/>
                  </a:cubicBezTo>
                  <a:close/>
                  <a:moveTo>
                    <a:pt x="1403189" y="1801075"/>
                  </a:moveTo>
                  <a:cubicBezTo>
                    <a:pt x="1402458" y="1799896"/>
                    <a:pt x="1401671" y="1798660"/>
                    <a:pt x="1400941" y="1797481"/>
                  </a:cubicBezTo>
                  <a:cubicBezTo>
                    <a:pt x="1402346" y="1797031"/>
                    <a:pt x="1403751" y="1796469"/>
                    <a:pt x="1405212" y="1796301"/>
                  </a:cubicBezTo>
                  <a:cubicBezTo>
                    <a:pt x="1405493" y="1796301"/>
                    <a:pt x="1406449" y="1797986"/>
                    <a:pt x="1406280" y="1798211"/>
                  </a:cubicBezTo>
                  <a:cubicBezTo>
                    <a:pt x="1405381" y="1799278"/>
                    <a:pt x="1404257" y="1800176"/>
                    <a:pt x="1403189" y="1801131"/>
                  </a:cubicBezTo>
                  <a:close/>
                  <a:moveTo>
                    <a:pt x="1377336" y="1549952"/>
                  </a:moveTo>
                  <a:cubicBezTo>
                    <a:pt x="1380933" y="1550907"/>
                    <a:pt x="1382338" y="1554333"/>
                    <a:pt x="1382900" y="1557816"/>
                  </a:cubicBezTo>
                  <a:cubicBezTo>
                    <a:pt x="1383350" y="1560455"/>
                    <a:pt x="1382619" y="1562815"/>
                    <a:pt x="1379247" y="1563545"/>
                  </a:cubicBezTo>
                  <a:cubicBezTo>
                    <a:pt x="1374976" y="1562309"/>
                    <a:pt x="1372559" y="1559107"/>
                    <a:pt x="1372559" y="1554333"/>
                  </a:cubicBezTo>
                  <a:cubicBezTo>
                    <a:pt x="1372559" y="1551525"/>
                    <a:pt x="1374301" y="1549110"/>
                    <a:pt x="1377336" y="1549952"/>
                  </a:cubicBezTo>
                  <a:close/>
                  <a:moveTo>
                    <a:pt x="1374470" y="1038270"/>
                  </a:moveTo>
                  <a:cubicBezTo>
                    <a:pt x="1374021" y="1037652"/>
                    <a:pt x="1373514" y="1037034"/>
                    <a:pt x="1372840" y="1036192"/>
                  </a:cubicBezTo>
                  <a:lnTo>
                    <a:pt x="1375931" y="1033327"/>
                  </a:lnTo>
                  <a:cubicBezTo>
                    <a:pt x="1376381" y="1033945"/>
                    <a:pt x="1377393" y="1034956"/>
                    <a:pt x="1377280" y="1035125"/>
                  </a:cubicBezTo>
                  <a:cubicBezTo>
                    <a:pt x="1376493" y="1036248"/>
                    <a:pt x="1375426" y="1037203"/>
                    <a:pt x="1374470" y="1038270"/>
                  </a:cubicBezTo>
                  <a:close/>
                  <a:moveTo>
                    <a:pt x="1344065" y="2106905"/>
                  </a:moveTo>
                  <a:cubicBezTo>
                    <a:pt x="1344683" y="2106400"/>
                    <a:pt x="1345245" y="2105557"/>
                    <a:pt x="1345920" y="2105501"/>
                  </a:cubicBezTo>
                  <a:cubicBezTo>
                    <a:pt x="1347887" y="2105276"/>
                    <a:pt x="1349010" y="2106400"/>
                    <a:pt x="1348786" y="2108421"/>
                  </a:cubicBezTo>
                  <a:cubicBezTo>
                    <a:pt x="1348786" y="2108983"/>
                    <a:pt x="1347662" y="2109432"/>
                    <a:pt x="1346818" y="2110107"/>
                  </a:cubicBezTo>
                  <a:cubicBezTo>
                    <a:pt x="1345920" y="2109039"/>
                    <a:pt x="1344964" y="2107972"/>
                    <a:pt x="1344065" y="2106905"/>
                  </a:cubicBezTo>
                  <a:close/>
                  <a:moveTo>
                    <a:pt x="1344402" y="2957892"/>
                  </a:moveTo>
                  <a:cubicBezTo>
                    <a:pt x="1346594" y="2958510"/>
                    <a:pt x="1349461" y="2960364"/>
                    <a:pt x="1350079" y="2962330"/>
                  </a:cubicBezTo>
                  <a:cubicBezTo>
                    <a:pt x="1351090" y="2965419"/>
                    <a:pt x="1348449" y="2966767"/>
                    <a:pt x="1344571" y="2966654"/>
                  </a:cubicBezTo>
                  <a:cubicBezTo>
                    <a:pt x="1343222" y="2965475"/>
                    <a:pt x="1340356" y="2964071"/>
                    <a:pt x="1339737" y="2962049"/>
                  </a:cubicBezTo>
                  <a:cubicBezTo>
                    <a:pt x="1338782" y="2958847"/>
                    <a:pt x="1341761" y="2957162"/>
                    <a:pt x="1344402" y="2957892"/>
                  </a:cubicBezTo>
                  <a:close/>
                  <a:moveTo>
                    <a:pt x="1346762" y="1973957"/>
                  </a:moveTo>
                  <a:cubicBezTo>
                    <a:pt x="1346257" y="1969015"/>
                    <a:pt x="1348898" y="1965476"/>
                    <a:pt x="1353676" y="1964690"/>
                  </a:cubicBezTo>
                  <a:cubicBezTo>
                    <a:pt x="1358902" y="1963847"/>
                    <a:pt x="1361712" y="1966993"/>
                    <a:pt x="1361656" y="1972216"/>
                  </a:cubicBezTo>
                  <a:cubicBezTo>
                    <a:pt x="1361656" y="1976766"/>
                    <a:pt x="1359858" y="1980641"/>
                    <a:pt x="1355024" y="1982102"/>
                  </a:cubicBezTo>
                  <a:cubicBezTo>
                    <a:pt x="1349966" y="1981877"/>
                    <a:pt x="1347269" y="1978732"/>
                    <a:pt x="1346818" y="1973957"/>
                  </a:cubicBezTo>
                  <a:close/>
                  <a:moveTo>
                    <a:pt x="1355643" y="2539335"/>
                  </a:moveTo>
                  <a:cubicBezTo>
                    <a:pt x="1359183" y="2542088"/>
                    <a:pt x="1359633" y="2546637"/>
                    <a:pt x="1358958" y="2550962"/>
                  </a:cubicBezTo>
                  <a:cubicBezTo>
                    <a:pt x="1358789" y="2551917"/>
                    <a:pt x="1356766" y="2552535"/>
                    <a:pt x="1355474" y="2553377"/>
                  </a:cubicBezTo>
                  <a:cubicBezTo>
                    <a:pt x="1351877" y="2550625"/>
                    <a:pt x="1350303" y="2546749"/>
                    <a:pt x="1350697" y="2542312"/>
                  </a:cubicBezTo>
                  <a:cubicBezTo>
                    <a:pt x="1350922" y="2539391"/>
                    <a:pt x="1353226" y="2537426"/>
                    <a:pt x="1355643" y="2539391"/>
                  </a:cubicBezTo>
                  <a:close/>
                  <a:moveTo>
                    <a:pt x="1364860" y="2700423"/>
                  </a:moveTo>
                  <a:cubicBezTo>
                    <a:pt x="1364522" y="2704073"/>
                    <a:pt x="1362555" y="2706713"/>
                    <a:pt x="1358958" y="2707668"/>
                  </a:cubicBezTo>
                  <a:cubicBezTo>
                    <a:pt x="1356092" y="2707668"/>
                    <a:pt x="1353900" y="2706376"/>
                    <a:pt x="1354294" y="2703287"/>
                  </a:cubicBezTo>
                  <a:cubicBezTo>
                    <a:pt x="1354687" y="2699636"/>
                    <a:pt x="1357104" y="2696996"/>
                    <a:pt x="1360532" y="2696098"/>
                  </a:cubicBezTo>
                  <a:cubicBezTo>
                    <a:pt x="1363511" y="2695311"/>
                    <a:pt x="1365197" y="2697389"/>
                    <a:pt x="1364916" y="2700423"/>
                  </a:cubicBezTo>
                  <a:close/>
                  <a:moveTo>
                    <a:pt x="1360083" y="2748052"/>
                  </a:moveTo>
                  <a:cubicBezTo>
                    <a:pt x="1362050" y="2747828"/>
                    <a:pt x="1363173" y="2748951"/>
                    <a:pt x="1363005" y="2751029"/>
                  </a:cubicBezTo>
                  <a:cubicBezTo>
                    <a:pt x="1363005" y="2751591"/>
                    <a:pt x="1361825" y="2752040"/>
                    <a:pt x="1361206" y="2752545"/>
                  </a:cubicBezTo>
                  <a:cubicBezTo>
                    <a:pt x="1359240" y="2752545"/>
                    <a:pt x="1358059" y="2751591"/>
                    <a:pt x="1358284" y="2749513"/>
                  </a:cubicBezTo>
                  <a:cubicBezTo>
                    <a:pt x="1358284" y="2748951"/>
                    <a:pt x="1359408" y="2748165"/>
                    <a:pt x="1360083" y="2748108"/>
                  </a:cubicBezTo>
                  <a:close/>
                  <a:moveTo>
                    <a:pt x="1373403" y="3106904"/>
                  </a:moveTo>
                  <a:cubicBezTo>
                    <a:pt x="1377055" y="3106005"/>
                    <a:pt x="1380765" y="3106904"/>
                    <a:pt x="1381777" y="3111060"/>
                  </a:cubicBezTo>
                  <a:cubicBezTo>
                    <a:pt x="1382338" y="3113307"/>
                    <a:pt x="1381720" y="3117463"/>
                    <a:pt x="1380259" y="3118362"/>
                  </a:cubicBezTo>
                  <a:cubicBezTo>
                    <a:pt x="1365197" y="3127517"/>
                    <a:pt x="1350303" y="3137178"/>
                    <a:pt x="1332487" y="3140604"/>
                  </a:cubicBezTo>
                  <a:cubicBezTo>
                    <a:pt x="1341761" y="3123304"/>
                    <a:pt x="1354968" y="3111622"/>
                    <a:pt x="1373458" y="3106904"/>
                  </a:cubicBezTo>
                  <a:close/>
                  <a:moveTo>
                    <a:pt x="1337883" y="3370496"/>
                  </a:moveTo>
                  <a:cubicBezTo>
                    <a:pt x="1338726" y="3370608"/>
                    <a:pt x="1340131" y="3373417"/>
                    <a:pt x="1339737" y="3374371"/>
                  </a:cubicBezTo>
                  <a:cubicBezTo>
                    <a:pt x="1337939" y="3378865"/>
                    <a:pt x="1334061" y="3380325"/>
                    <a:pt x="1329621" y="3380044"/>
                  </a:cubicBezTo>
                  <a:cubicBezTo>
                    <a:pt x="1327542" y="3379932"/>
                    <a:pt x="1326867" y="3378359"/>
                    <a:pt x="1327767" y="3375832"/>
                  </a:cubicBezTo>
                  <a:cubicBezTo>
                    <a:pt x="1330296" y="3373023"/>
                    <a:pt x="1333218" y="3369766"/>
                    <a:pt x="1337883" y="3370496"/>
                  </a:cubicBezTo>
                  <a:close/>
                  <a:moveTo>
                    <a:pt x="1365703" y="4587580"/>
                  </a:moveTo>
                  <a:cubicBezTo>
                    <a:pt x="1364747" y="4586513"/>
                    <a:pt x="1363061" y="4585446"/>
                    <a:pt x="1363005" y="4584266"/>
                  </a:cubicBezTo>
                  <a:cubicBezTo>
                    <a:pt x="1362893" y="4581458"/>
                    <a:pt x="1364860" y="4579660"/>
                    <a:pt x="1367557" y="4579942"/>
                  </a:cubicBezTo>
                  <a:cubicBezTo>
                    <a:pt x="1368625" y="4580054"/>
                    <a:pt x="1370255" y="4581964"/>
                    <a:pt x="1370255" y="4583087"/>
                  </a:cubicBezTo>
                  <a:cubicBezTo>
                    <a:pt x="1370367" y="4585895"/>
                    <a:pt x="1368457" y="4587412"/>
                    <a:pt x="1365703" y="4587580"/>
                  </a:cubicBezTo>
                  <a:close/>
                  <a:moveTo>
                    <a:pt x="1370311" y="4753778"/>
                  </a:moveTo>
                  <a:cubicBezTo>
                    <a:pt x="1372053" y="4752374"/>
                    <a:pt x="1373852" y="4753161"/>
                    <a:pt x="1373796" y="4755239"/>
                  </a:cubicBezTo>
                  <a:cubicBezTo>
                    <a:pt x="1373796" y="4756587"/>
                    <a:pt x="1372503" y="4758216"/>
                    <a:pt x="1371379" y="4759171"/>
                  </a:cubicBezTo>
                  <a:cubicBezTo>
                    <a:pt x="1369693" y="4760575"/>
                    <a:pt x="1368288" y="4759845"/>
                    <a:pt x="1367782" y="4757710"/>
                  </a:cubicBezTo>
                  <a:cubicBezTo>
                    <a:pt x="1368625" y="4756362"/>
                    <a:pt x="1369187" y="4754734"/>
                    <a:pt x="1370311" y="4753778"/>
                  </a:cubicBezTo>
                  <a:close/>
                  <a:moveTo>
                    <a:pt x="1383462" y="4198511"/>
                  </a:moveTo>
                  <a:cubicBezTo>
                    <a:pt x="1384923" y="4198679"/>
                    <a:pt x="1386779" y="4199578"/>
                    <a:pt x="1387621" y="4200758"/>
                  </a:cubicBezTo>
                  <a:cubicBezTo>
                    <a:pt x="1388745" y="4202386"/>
                    <a:pt x="1387621" y="4204184"/>
                    <a:pt x="1385598" y="4203959"/>
                  </a:cubicBezTo>
                  <a:cubicBezTo>
                    <a:pt x="1384137" y="4203847"/>
                    <a:pt x="1382732" y="4202555"/>
                    <a:pt x="1381326" y="4201825"/>
                  </a:cubicBezTo>
                  <a:cubicBezTo>
                    <a:pt x="1380652" y="4199803"/>
                    <a:pt x="1381383" y="4198286"/>
                    <a:pt x="1383406" y="4198511"/>
                  </a:cubicBezTo>
                  <a:close/>
                  <a:moveTo>
                    <a:pt x="1383856" y="2356961"/>
                  </a:moveTo>
                  <a:cubicBezTo>
                    <a:pt x="1383687" y="2355725"/>
                    <a:pt x="1384923" y="2353478"/>
                    <a:pt x="1385992" y="2353085"/>
                  </a:cubicBezTo>
                  <a:cubicBezTo>
                    <a:pt x="1388689" y="2352130"/>
                    <a:pt x="1390937" y="2353366"/>
                    <a:pt x="1390319" y="2356680"/>
                  </a:cubicBezTo>
                  <a:cubicBezTo>
                    <a:pt x="1390094" y="2357916"/>
                    <a:pt x="1388184" y="2358870"/>
                    <a:pt x="1387003" y="2359938"/>
                  </a:cubicBezTo>
                  <a:cubicBezTo>
                    <a:pt x="1385879" y="2358983"/>
                    <a:pt x="1383968" y="2358084"/>
                    <a:pt x="1383800" y="2356961"/>
                  </a:cubicBezTo>
                  <a:close/>
                  <a:moveTo>
                    <a:pt x="1400154" y="3836008"/>
                  </a:moveTo>
                  <a:cubicBezTo>
                    <a:pt x="1403245" y="3843198"/>
                    <a:pt x="1406449" y="3850106"/>
                    <a:pt x="1401840" y="3858026"/>
                  </a:cubicBezTo>
                  <a:cubicBezTo>
                    <a:pt x="1390656" y="3850089"/>
                    <a:pt x="1390094" y="3842749"/>
                    <a:pt x="1400154" y="3836008"/>
                  </a:cubicBezTo>
                  <a:close/>
                  <a:moveTo>
                    <a:pt x="1398300" y="3563317"/>
                  </a:moveTo>
                  <a:cubicBezTo>
                    <a:pt x="1399592" y="3563317"/>
                    <a:pt x="1401166" y="3564609"/>
                    <a:pt x="1402065" y="3565789"/>
                  </a:cubicBezTo>
                  <a:cubicBezTo>
                    <a:pt x="1403358" y="3567530"/>
                    <a:pt x="1402627" y="3568990"/>
                    <a:pt x="1400660" y="3569496"/>
                  </a:cubicBezTo>
                  <a:cubicBezTo>
                    <a:pt x="1399368" y="3568653"/>
                    <a:pt x="1397794" y="3568035"/>
                    <a:pt x="1396894" y="3566856"/>
                  </a:cubicBezTo>
                  <a:cubicBezTo>
                    <a:pt x="1395546" y="3565114"/>
                    <a:pt x="1396276" y="3563261"/>
                    <a:pt x="1398300" y="3563317"/>
                  </a:cubicBezTo>
                  <a:close/>
                  <a:moveTo>
                    <a:pt x="1396951" y="2665711"/>
                  </a:moveTo>
                  <a:cubicBezTo>
                    <a:pt x="1395883" y="2662791"/>
                    <a:pt x="1397344" y="2660712"/>
                    <a:pt x="1400435" y="2661162"/>
                  </a:cubicBezTo>
                  <a:cubicBezTo>
                    <a:pt x="1401671" y="2661330"/>
                    <a:pt x="1403358" y="2663128"/>
                    <a:pt x="1403470" y="2664363"/>
                  </a:cubicBezTo>
                  <a:cubicBezTo>
                    <a:pt x="1403583" y="2665430"/>
                    <a:pt x="1401840" y="2666722"/>
                    <a:pt x="1400885" y="2667902"/>
                  </a:cubicBezTo>
                  <a:cubicBezTo>
                    <a:pt x="1399536" y="2667171"/>
                    <a:pt x="1397344" y="2666779"/>
                    <a:pt x="1396951" y="2665711"/>
                  </a:cubicBezTo>
                  <a:close/>
                  <a:moveTo>
                    <a:pt x="1407629" y="2288886"/>
                  </a:moveTo>
                  <a:cubicBezTo>
                    <a:pt x="1406449" y="2287988"/>
                    <a:pt x="1404538" y="2287257"/>
                    <a:pt x="1404145" y="2286078"/>
                  </a:cubicBezTo>
                  <a:cubicBezTo>
                    <a:pt x="1403245" y="2283326"/>
                    <a:pt x="1404707" y="2281135"/>
                    <a:pt x="1407517" y="2280967"/>
                  </a:cubicBezTo>
                  <a:cubicBezTo>
                    <a:pt x="1408697" y="2280911"/>
                    <a:pt x="1410608" y="2282427"/>
                    <a:pt x="1411001" y="2283607"/>
                  </a:cubicBezTo>
                  <a:cubicBezTo>
                    <a:pt x="1411901" y="2286359"/>
                    <a:pt x="1410383" y="2288212"/>
                    <a:pt x="1407629" y="2288886"/>
                  </a:cubicBezTo>
                  <a:close/>
                  <a:moveTo>
                    <a:pt x="1406674" y="2801074"/>
                  </a:moveTo>
                  <a:cubicBezTo>
                    <a:pt x="1406674" y="2802197"/>
                    <a:pt x="1404763" y="2803377"/>
                    <a:pt x="1403639" y="2804556"/>
                  </a:cubicBezTo>
                  <a:cubicBezTo>
                    <a:pt x="1402571" y="2803377"/>
                    <a:pt x="1401503" y="2802141"/>
                    <a:pt x="1400435" y="2800961"/>
                  </a:cubicBezTo>
                  <a:cubicBezTo>
                    <a:pt x="1401335" y="2800007"/>
                    <a:pt x="1402402" y="2798827"/>
                    <a:pt x="1403470" y="2797648"/>
                  </a:cubicBezTo>
                  <a:cubicBezTo>
                    <a:pt x="1404594" y="2798771"/>
                    <a:pt x="1406561" y="2799894"/>
                    <a:pt x="1406617" y="2801074"/>
                  </a:cubicBezTo>
                  <a:close/>
                  <a:moveTo>
                    <a:pt x="1379978" y="4578256"/>
                  </a:moveTo>
                  <a:cubicBezTo>
                    <a:pt x="1386554" y="4564608"/>
                    <a:pt x="1395040" y="4556408"/>
                    <a:pt x="1406168" y="4547646"/>
                  </a:cubicBezTo>
                  <a:cubicBezTo>
                    <a:pt x="1398131" y="4567697"/>
                    <a:pt x="1396838" y="4569213"/>
                    <a:pt x="1379978" y="4578256"/>
                  </a:cubicBezTo>
                  <a:close/>
                  <a:moveTo>
                    <a:pt x="1374976" y="4812192"/>
                  </a:moveTo>
                  <a:cubicBezTo>
                    <a:pt x="1370424" y="4812024"/>
                    <a:pt x="1367052" y="4809665"/>
                    <a:pt x="1365478" y="4805059"/>
                  </a:cubicBezTo>
                  <a:cubicBezTo>
                    <a:pt x="1366545" y="4804048"/>
                    <a:pt x="1367726" y="4802082"/>
                    <a:pt x="1368681" y="4802194"/>
                  </a:cubicBezTo>
                  <a:cubicBezTo>
                    <a:pt x="1372952" y="4802756"/>
                    <a:pt x="1376943" y="4804385"/>
                    <a:pt x="1378067" y="4809328"/>
                  </a:cubicBezTo>
                  <a:cubicBezTo>
                    <a:pt x="1378236" y="4810058"/>
                    <a:pt x="1376044" y="4812249"/>
                    <a:pt x="1374976" y="4812249"/>
                  </a:cubicBezTo>
                  <a:close/>
                  <a:moveTo>
                    <a:pt x="1370817" y="4901161"/>
                  </a:moveTo>
                  <a:cubicBezTo>
                    <a:pt x="1370086" y="4901498"/>
                    <a:pt x="1368850" y="4902228"/>
                    <a:pt x="1368794" y="4902172"/>
                  </a:cubicBezTo>
                  <a:cubicBezTo>
                    <a:pt x="1368007" y="4900936"/>
                    <a:pt x="1367389" y="4899588"/>
                    <a:pt x="1366770" y="4898297"/>
                  </a:cubicBezTo>
                  <a:lnTo>
                    <a:pt x="1368906" y="4897229"/>
                  </a:lnTo>
                  <a:cubicBezTo>
                    <a:pt x="1369580" y="4898521"/>
                    <a:pt x="1370199" y="4899869"/>
                    <a:pt x="1370873" y="4901161"/>
                  </a:cubicBezTo>
                  <a:close/>
                  <a:moveTo>
                    <a:pt x="1360925" y="5173740"/>
                  </a:moveTo>
                  <a:cubicBezTo>
                    <a:pt x="1361375" y="5170875"/>
                    <a:pt x="1363735" y="5169808"/>
                    <a:pt x="1366265" y="5170538"/>
                  </a:cubicBezTo>
                  <a:cubicBezTo>
                    <a:pt x="1367389" y="5170875"/>
                    <a:pt x="1368119" y="5172673"/>
                    <a:pt x="1369075" y="5173796"/>
                  </a:cubicBezTo>
                  <a:cubicBezTo>
                    <a:pt x="1368175" y="5176604"/>
                    <a:pt x="1366096" y="5177672"/>
                    <a:pt x="1363567" y="5176998"/>
                  </a:cubicBezTo>
                  <a:cubicBezTo>
                    <a:pt x="1362443" y="5176661"/>
                    <a:pt x="1360813" y="5174751"/>
                    <a:pt x="1360981" y="5173796"/>
                  </a:cubicBezTo>
                  <a:close/>
                  <a:moveTo>
                    <a:pt x="1355868" y="4486760"/>
                  </a:moveTo>
                  <a:cubicBezTo>
                    <a:pt x="1356204" y="4486030"/>
                    <a:pt x="1356373" y="4484907"/>
                    <a:pt x="1356935" y="4484626"/>
                  </a:cubicBezTo>
                  <a:cubicBezTo>
                    <a:pt x="1358678" y="4483727"/>
                    <a:pt x="1360083" y="4484626"/>
                    <a:pt x="1360420" y="4486704"/>
                  </a:cubicBezTo>
                  <a:cubicBezTo>
                    <a:pt x="1360532" y="4487378"/>
                    <a:pt x="1359970" y="4488558"/>
                    <a:pt x="1359408" y="4488838"/>
                  </a:cubicBezTo>
                  <a:cubicBezTo>
                    <a:pt x="1357666" y="4489737"/>
                    <a:pt x="1356373" y="4488838"/>
                    <a:pt x="1355868" y="4486760"/>
                  </a:cubicBezTo>
                  <a:close/>
                  <a:moveTo>
                    <a:pt x="1354406" y="4231256"/>
                  </a:moveTo>
                  <a:cubicBezTo>
                    <a:pt x="1363567" y="4235581"/>
                    <a:pt x="1366658" y="4241029"/>
                    <a:pt x="1364410" y="4251364"/>
                  </a:cubicBezTo>
                  <a:cubicBezTo>
                    <a:pt x="1354294" y="4247432"/>
                    <a:pt x="1352664" y="4241198"/>
                    <a:pt x="1354406" y="4231256"/>
                  </a:cubicBezTo>
                  <a:close/>
                  <a:moveTo>
                    <a:pt x="1347100" y="3884256"/>
                  </a:moveTo>
                  <a:cubicBezTo>
                    <a:pt x="1346987" y="3881953"/>
                    <a:pt x="1348392" y="3880324"/>
                    <a:pt x="1349910" y="3881279"/>
                  </a:cubicBezTo>
                  <a:cubicBezTo>
                    <a:pt x="1352664" y="3883020"/>
                    <a:pt x="1355137" y="3885435"/>
                    <a:pt x="1357273" y="3887963"/>
                  </a:cubicBezTo>
                  <a:cubicBezTo>
                    <a:pt x="1358621" y="3889592"/>
                    <a:pt x="1357835" y="3891951"/>
                    <a:pt x="1356036" y="3891951"/>
                  </a:cubicBezTo>
                  <a:cubicBezTo>
                    <a:pt x="1351259" y="3891839"/>
                    <a:pt x="1348730" y="3888412"/>
                    <a:pt x="1347100" y="3884256"/>
                  </a:cubicBezTo>
                  <a:close/>
                  <a:moveTo>
                    <a:pt x="1341592" y="3615553"/>
                  </a:moveTo>
                  <a:cubicBezTo>
                    <a:pt x="1342660" y="3614373"/>
                    <a:pt x="1343672" y="3612295"/>
                    <a:pt x="1344795" y="3612239"/>
                  </a:cubicBezTo>
                  <a:cubicBezTo>
                    <a:pt x="1347662" y="3612070"/>
                    <a:pt x="1349572" y="3614317"/>
                    <a:pt x="1349741" y="3617125"/>
                  </a:cubicBezTo>
                  <a:cubicBezTo>
                    <a:pt x="1349966" y="3620102"/>
                    <a:pt x="1347999" y="3622237"/>
                    <a:pt x="1345020" y="3621675"/>
                  </a:cubicBezTo>
                  <a:cubicBezTo>
                    <a:pt x="1342041" y="3621113"/>
                    <a:pt x="1341480" y="3618361"/>
                    <a:pt x="1341592" y="3615553"/>
                  </a:cubicBezTo>
                  <a:close/>
                  <a:moveTo>
                    <a:pt x="1332375" y="4052364"/>
                  </a:moveTo>
                  <a:cubicBezTo>
                    <a:pt x="1333049" y="4051016"/>
                    <a:pt x="1333555" y="4048881"/>
                    <a:pt x="1334511" y="4048601"/>
                  </a:cubicBezTo>
                  <a:cubicBezTo>
                    <a:pt x="1335691" y="4048264"/>
                    <a:pt x="1338051" y="4049106"/>
                    <a:pt x="1338613" y="4050174"/>
                  </a:cubicBezTo>
                  <a:cubicBezTo>
                    <a:pt x="1339962" y="4052813"/>
                    <a:pt x="1338895" y="4055228"/>
                    <a:pt x="1335859" y="4055285"/>
                  </a:cubicBezTo>
                  <a:cubicBezTo>
                    <a:pt x="1334736" y="4055285"/>
                    <a:pt x="1333555" y="4053375"/>
                    <a:pt x="1332375" y="4052308"/>
                  </a:cubicBezTo>
                  <a:close/>
                  <a:moveTo>
                    <a:pt x="1328834" y="3688570"/>
                  </a:moveTo>
                  <a:cubicBezTo>
                    <a:pt x="1329734" y="3685593"/>
                    <a:pt x="1332150" y="3685031"/>
                    <a:pt x="1334679" y="3684975"/>
                  </a:cubicBezTo>
                  <a:cubicBezTo>
                    <a:pt x="1337995" y="3684919"/>
                    <a:pt x="1342098" y="3684975"/>
                    <a:pt x="1342660" y="3689075"/>
                  </a:cubicBezTo>
                  <a:cubicBezTo>
                    <a:pt x="1343053" y="3692052"/>
                    <a:pt x="1339681" y="3692670"/>
                    <a:pt x="1337152" y="3692502"/>
                  </a:cubicBezTo>
                  <a:cubicBezTo>
                    <a:pt x="1333949" y="3692277"/>
                    <a:pt x="1330352" y="3692558"/>
                    <a:pt x="1328834" y="3688570"/>
                  </a:cubicBezTo>
                  <a:close/>
                  <a:moveTo>
                    <a:pt x="1322147" y="4385491"/>
                  </a:moveTo>
                  <a:cubicBezTo>
                    <a:pt x="1318325" y="4383918"/>
                    <a:pt x="1313322" y="4381896"/>
                    <a:pt x="1314109" y="4374876"/>
                  </a:cubicBezTo>
                  <a:cubicBezTo>
                    <a:pt x="1314391" y="4372011"/>
                    <a:pt x="1316414" y="4369483"/>
                    <a:pt x="1319280" y="4369708"/>
                  </a:cubicBezTo>
                  <a:cubicBezTo>
                    <a:pt x="1325687" y="4370214"/>
                    <a:pt x="1327879" y="4375269"/>
                    <a:pt x="1328609" y="4380885"/>
                  </a:cubicBezTo>
                  <a:cubicBezTo>
                    <a:pt x="1329003" y="4384087"/>
                    <a:pt x="1326530" y="4385491"/>
                    <a:pt x="1322147" y="4385491"/>
                  </a:cubicBezTo>
                  <a:close/>
                  <a:moveTo>
                    <a:pt x="1318268" y="3618923"/>
                  </a:moveTo>
                  <a:cubicBezTo>
                    <a:pt x="1320011" y="3620158"/>
                    <a:pt x="1320066" y="3621731"/>
                    <a:pt x="1318550" y="3623079"/>
                  </a:cubicBezTo>
                  <a:cubicBezTo>
                    <a:pt x="1318099" y="3623472"/>
                    <a:pt x="1317088" y="3623135"/>
                    <a:pt x="1316358" y="3623079"/>
                  </a:cubicBezTo>
                  <a:cubicBezTo>
                    <a:pt x="1314728" y="3621731"/>
                    <a:pt x="1314559" y="3620158"/>
                    <a:pt x="1316133" y="3618866"/>
                  </a:cubicBezTo>
                  <a:cubicBezTo>
                    <a:pt x="1316582" y="3618473"/>
                    <a:pt x="1317819" y="3618529"/>
                    <a:pt x="1318325" y="3618866"/>
                  </a:cubicBezTo>
                  <a:close/>
                  <a:moveTo>
                    <a:pt x="1314784" y="2657567"/>
                  </a:moveTo>
                  <a:cubicBezTo>
                    <a:pt x="1311074" y="2657848"/>
                    <a:pt x="1309669" y="2655601"/>
                    <a:pt x="1308826" y="2653074"/>
                  </a:cubicBezTo>
                  <a:cubicBezTo>
                    <a:pt x="1307927" y="2650378"/>
                    <a:pt x="1308264" y="2647401"/>
                    <a:pt x="1311299" y="2646783"/>
                  </a:cubicBezTo>
                  <a:cubicBezTo>
                    <a:pt x="1314222" y="2646165"/>
                    <a:pt x="1315739" y="2648805"/>
                    <a:pt x="1316526" y="2651388"/>
                  </a:cubicBezTo>
                  <a:cubicBezTo>
                    <a:pt x="1317313" y="2653972"/>
                    <a:pt x="1317369" y="2656556"/>
                    <a:pt x="1314840" y="2657567"/>
                  </a:cubicBezTo>
                  <a:close/>
                  <a:moveTo>
                    <a:pt x="1316358" y="5133412"/>
                  </a:moveTo>
                  <a:cubicBezTo>
                    <a:pt x="1320966" y="5132569"/>
                    <a:pt x="1324788" y="5134198"/>
                    <a:pt x="1326417" y="5139590"/>
                  </a:cubicBezTo>
                  <a:cubicBezTo>
                    <a:pt x="1325912" y="5144589"/>
                    <a:pt x="1322821" y="5147397"/>
                    <a:pt x="1318156" y="5148071"/>
                  </a:cubicBezTo>
                  <a:cubicBezTo>
                    <a:pt x="1314391" y="5148633"/>
                    <a:pt x="1311187" y="5146780"/>
                    <a:pt x="1310176" y="5142960"/>
                  </a:cubicBezTo>
                  <a:cubicBezTo>
                    <a:pt x="1308882" y="5137793"/>
                    <a:pt x="1311468" y="5134310"/>
                    <a:pt x="1316358" y="5133412"/>
                  </a:cubicBezTo>
                  <a:close/>
                  <a:moveTo>
                    <a:pt x="1305960" y="4455475"/>
                  </a:moveTo>
                  <a:cubicBezTo>
                    <a:pt x="1306241" y="4454914"/>
                    <a:pt x="1307309" y="4454296"/>
                    <a:pt x="1307984" y="4454408"/>
                  </a:cubicBezTo>
                  <a:cubicBezTo>
                    <a:pt x="1310007" y="4454745"/>
                    <a:pt x="1310681" y="4456037"/>
                    <a:pt x="1310119" y="4457890"/>
                  </a:cubicBezTo>
                  <a:cubicBezTo>
                    <a:pt x="1309445" y="4458284"/>
                    <a:pt x="1308658" y="4459014"/>
                    <a:pt x="1308040" y="4458958"/>
                  </a:cubicBezTo>
                  <a:cubicBezTo>
                    <a:pt x="1306016" y="4458677"/>
                    <a:pt x="1305173" y="4457273"/>
                    <a:pt x="1306016" y="4455475"/>
                  </a:cubicBezTo>
                  <a:close/>
                  <a:moveTo>
                    <a:pt x="1290898" y="4426661"/>
                  </a:moveTo>
                  <a:cubicBezTo>
                    <a:pt x="1291011" y="4425313"/>
                    <a:pt x="1292472" y="4424078"/>
                    <a:pt x="1293371" y="4422786"/>
                  </a:cubicBezTo>
                  <a:cubicBezTo>
                    <a:pt x="1294551" y="4423853"/>
                    <a:pt x="1296237" y="4424752"/>
                    <a:pt x="1296743" y="4426100"/>
                  </a:cubicBezTo>
                  <a:cubicBezTo>
                    <a:pt x="1298316" y="4430032"/>
                    <a:pt x="1300228" y="4434188"/>
                    <a:pt x="1296631" y="4438120"/>
                  </a:cubicBezTo>
                  <a:cubicBezTo>
                    <a:pt x="1296237" y="4438569"/>
                    <a:pt x="1294888" y="4438681"/>
                    <a:pt x="1294326" y="4438344"/>
                  </a:cubicBezTo>
                  <a:cubicBezTo>
                    <a:pt x="1290055" y="4435536"/>
                    <a:pt x="1290560" y="4430986"/>
                    <a:pt x="1290842" y="4426718"/>
                  </a:cubicBezTo>
                  <a:close/>
                  <a:moveTo>
                    <a:pt x="1296069" y="3055342"/>
                  </a:moveTo>
                  <a:cubicBezTo>
                    <a:pt x="1295731" y="3054668"/>
                    <a:pt x="1295394" y="3053938"/>
                    <a:pt x="1295001" y="3053208"/>
                  </a:cubicBezTo>
                  <a:cubicBezTo>
                    <a:pt x="1296237" y="3052534"/>
                    <a:pt x="1297474" y="3051860"/>
                    <a:pt x="1298710" y="3051186"/>
                  </a:cubicBezTo>
                  <a:cubicBezTo>
                    <a:pt x="1299047" y="3051860"/>
                    <a:pt x="1299778" y="3053152"/>
                    <a:pt x="1299721" y="3053208"/>
                  </a:cubicBezTo>
                  <a:cubicBezTo>
                    <a:pt x="1298541" y="3053994"/>
                    <a:pt x="1297305" y="3054668"/>
                    <a:pt x="1296069" y="3055342"/>
                  </a:cubicBezTo>
                  <a:close/>
                  <a:moveTo>
                    <a:pt x="1283480" y="3479123"/>
                  </a:moveTo>
                  <a:cubicBezTo>
                    <a:pt x="1283648" y="3477775"/>
                    <a:pt x="1285109" y="3475584"/>
                    <a:pt x="1286065" y="3475528"/>
                  </a:cubicBezTo>
                  <a:cubicBezTo>
                    <a:pt x="1289437" y="3475416"/>
                    <a:pt x="1289605" y="3478168"/>
                    <a:pt x="1288650" y="3480527"/>
                  </a:cubicBezTo>
                  <a:cubicBezTo>
                    <a:pt x="1288144" y="3481706"/>
                    <a:pt x="1286345" y="3482380"/>
                    <a:pt x="1285165" y="3483279"/>
                  </a:cubicBezTo>
                  <a:cubicBezTo>
                    <a:pt x="1284547" y="3481875"/>
                    <a:pt x="1283367" y="3480415"/>
                    <a:pt x="1283535" y="3479123"/>
                  </a:cubicBezTo>
                  <a:close/>
                  <a:moveTo>
                    <a:pt x="1265889" y="4231032"/>
                  </a:moveTo>
                  <a:cubicBezTo>
                    <a:pt x="1264652" y="4230020"/>
                    <a:pt x="1262853" y="4229178"/>
                    <a:pt x="1262404" y="4227886"/>
                  </a:cubicBezTo>
                  <a:cubicBezTo>
                    <a:pt x="1262010" y="4226707"/>
                    <a:pt x="1263078" y="4225022"/>
                    <a:pt x="1263528" y="4223561"/>
                  </a:cubicBezTo>
                  <a:cubicBezTo>
                    <a:pt x="1264764" y="4224572"/>
                    <a:pt x="1266563" y="4225359"/>
                    <a:pt x="1267012" y="4226651"/>
                  </a:cubicBezTo>
                  <a:cubicBezTo>
                    <a:pt x="1267405" y="4227830"/>
                    <a:pt x="1266338" y="4229571"/>
                    <a:pt x="1265889" y="4231088"/>
                  </a:cubicBezTo>
                  <a:close/>
                  <a:moveTo>
                    <a:pt x="1252793" y="4866955"/>
                  </a:moveTo>
                  <a:cubicBezTo>
                    <a:pt x="1252737" y="4862012"/>
                    <a:pt x="1257008" y="4862462"/>
                    <a:pt x="1260156" y="4862181"/>
                  </a:cubicBezTo>
                  <a:cubicBezTo>
                    <a:pt x="1262685" y="4861900"/>
                    <a:pt x="1265945" y="4862630"/>
                    <a:pt x="1265776" y="4865720"/>
                  </a:cubicBezTo>
                  <a:cubicBezTo>
                    <a:pt x="1265607" y="4868809"/>
                    <a:pt x="1262179" y="4868640"/>
                    <a:pt x="1258526" y="4868977"/>
                  </a:cubicBezTo>
                  <a:cubicBezTo>
                    <a:pt x="1257177" y="4868528"/>
                    <a:pt x="1252737" y="4867798"/>
                    <a:pt x="1252737" y="4866955"/>
                  </a:cubicBezTo>
                  <a:close/>
                  <a:moveTo>
                    <a:pt x="1260100" y="4665315"/>
                  </a:moveTo>
                  <a:cubicBezTo>
                    <a:pt x="1259144" y="4667225"/>
                    <a:pt x="1257626" y="4667506"/>
                    <a:pt x="1256221" y="4665933"/>
                  </a:cubicBezTo>
                  <a:cubicBezTo>
                    <a:pt x="1255828" y="4665484"/>
                    <a:pt x="1256165" y="4664304"/>
                    <a:pt x="1256165" y="4663406"/>
                  </a:cubicBezTo>
                  <a:cubicBezTo>
                    <a:pt x="1257177" y="4661665"/>
                    <a:pt x="1258638" y="4661328"/>
                    <a:pt x="1260043" y="4662900"/>
                  </a:cubicBezTo>
                  <a:cubicBezTo>
                    <a:pt x="1260436" y="4663350"/>
                    <a:pt x="1260380" y="4664641"/>
                    <a:pt x="1260043" y="4665315"/>
                  </a:cubicBezTo>
                  <a:close/>
                  <a:moveTo>
                    <a:pt x="1240541" y="5231199"/>
                  </a:moveTo>
                  <a:cubicBezTo>
                    <a:pt x="1243857" y="5230412"/>
                    <a:pt x="1247960" y="5230188"/>
                    <a:pt x="1248072" y="5234962"/>
                  </a:cubicBezTo>
                  <a:cubicBezTo>
                    <a:pt x="1248129" y="5239736"/>
                    <a:pt x="1244250" y="5242320"/>
                    <a:pt x="1240373" y="5244061"/>
                  </a:cubicBezTo>
                  <a:cubicBezTo>
                    <a:pt x="1237394" y="5244510"/>
                    <a:pt x="1235034" y="5243499"/>
                    <a:pt x="1234359" y="5240635"/>
                  </a:cubicBezTo>
                  <a:cubicBezTo>
                    <a:pt x="1233066" y="5235355"/>
                    <a:pt x="1235820" y="5232266"/>
                    <a:pt x="1240541" y="5231199"/>
                  </a:cubicBezTo>
                  <a:close/>
                  <a:moveTo>
                    <a:pt x="1243520" y="4427897"/>
                  </a:moveTo>
                  <a:cubicBezTo>
                    <a:pt x="1242845" y="4426605"/>
                    <a:pt x="1242227" y="4425257"/>
                    <a:pt x="1241553" y="4423966"/>
                  </a:cubicBezTo>
                  <a:cubicBezTo>
                    <a:pt x="1242283" y="4423629"/>
                    <a:pt x="1243520" y="4422898"/>
                    <a:pt x="1243576" y="4422955"/>
                  </a:cubicBezTo>
                  <a:cubicBezTo>
                    <a:pt x="1244363" y="4424190"/>
                    <a:pt x="1244981" y="4425538"/>
                    <a:pt x="1245599" y="4426830"/>
                  </a:cubicBezTo>
                  <a:cubicBezTo>
                    <a:pt x="1244869" y="4427167"/>
                    <a:pt x="1244194" y="4427504"/>
                    <a:pt x="1243464" y="4427897"/>
                  </a:cubicBezTo>
                  <a:close/>
                  <a:moveTo>
                    <a:pt x="1220871" y="4258890"/>
                  </a:moveTo>
                  <a:cubicBezTo>
                    <a:pt x="1234134" y="4273999"/>
                    <a:pt x="1238012" y="4290119"/>
                    <a:pt x="1241721" y="4306127"/>
                  </a:cubicBezTo>
                  <a:cubicBezTo>
                    <a:pt x="1242508" y="4309497"/>
                    <a:pt x="1241216" y="4313653"/>
                    <a:pt x="1237113" y="4314664"/>
                  </a:cubicBezTo>
                  <a:cubicBezTo>
                    <a:pt x="1232954" y="4315675"/>
                    <a:pt x="1230369" y="4312586"/>
                    <a:pt x="1229919" y="4308935"/>
                  </a:cubicBezTo>
                  <a:cubicBezTo>
                    <a:pt x="1228120" y="4293321"/>
                    <a:pt x="1212946" y="4281133"/>
                    <a:pt x="1220815" y="4258834"/>
                  </a:cubicBezTo>
                  <a:close/>
                  <a:moveTo>
                    <a:pt x="1203560" y="4837636"/>
                  </a:moveTo>
                  <a:cubicBezTo>
                    <a:pt x="1212553" y="4838928"/>
                    <a:pt x="1216318" y="4843365"/>
                    <a:pt x="1217948" y="4851846"/>
                  </a:cubicBezTo>
                  <a:cubicBezTo>
                    <a:pt x="1209293" y="4850274"/>
                    <a:pt x="1204460" y="4847016"/>
                    <a:pt x="1203560" y="4837636"/>
                  </a:cubicBezTo>
                  <a:close/>
                  <a:moveTo>
                    <a:pt x="1214857" y="3971427"/>
                  </a:moveTo>
                  <a:cubicBezTo>
                    <a:pt x="1211597" y="3968956"/>
                    <a:pt x="1211541" y="3965474"/>
                    <a:pt x="1212497" y="3961879"/>
                  </a:cubicBezTo>
                  <a:cubicBezTo>
                    <a:pt x="1213115" y="3959520"/>
                    <a:pt x="1215138" y="3959183"/>
                    <a:pt x="1216262" y="3961261"/>
                  </a:cubicBezTo>
                  <a:cubicBezTo>
                    <a:pt x="1217443" y="3963508"/>
                    <a:pt x="1218173" y="3966204"/>
                    <a:pt x="1218398" y="3968788"/>
                  </a:cubicBezTo>
                  <a:cubicBezTo>
                    <a:pt x="1218566" y="3970922"/>
                    <a:pt x="1216993" y="3971820"/>
                    <a:pt x="1214913" y="3971371"/>
                  </a:cubicBezTo>
                  <a:close/>
                  <a:moveTo>
                    <a:pt x="1201031" y="3608195"/>
                  </a:moveTo>
                  <a:cubicBezTo>
                    <a:pt x="1209124" y="3613812"/>
                    <a:pt x="1217498" y="3619091"/>
                    <a:pt x="1225198" y="3625270"/>
                  </a:cubicBezTo>
                  <a:cubicBezTo>
                    <a:pt x="1230032" y="3629145"/>
                    <a:pt x="1229189" y="3634649"/>
                    <a:pt x="1225704" y="3639367"/>
                  </a:cubicBezTo>
                  <a:cubicBezTo>
                    <a:pt x="1223568" y="3642288"/>
                    <a:pt x="1218735" y="3645490"/>
                    <a:pt x="1218061" y="3640715"/>
                  </a:cubicBezTo>
                  <a:cubicBezTo>
                    <a:pt x="1216149" y="3627460"/>
                    <a:pt x="1202830" y="3622742"/>
                    <a:pt x="1201031" y="3608195"/>
                  </a:cubicBezTo>
                  <a:close/>
                  <a:moveTo>
                    <a:pt x="1243408" y="3857239"/>
                  </a:moveTo>
                  <a:cubicBezTo>
                    <a:pt x="1242958" y="3861958"/>
                    <a:pt x="1240878" y="3865665"/>
                    <a:pt x="1235764" y="3866002"/>
                  </a:cubicBezTo>
                  <a:cubicBezTo>
                    <a:pt x="1232842" y="3866170"/>
                    <a:pt x="1230874" y="3863867"/>
                    <a:pt x="1230987" y="3860890"/>
                  </a:cubicBezTo>
                  <a:cubicBezTo>
                    <a:pt x="1231212" y="3856004"/>
                    <a:pt x="1233347" y="3852128"/>
                    <a:pt x="1238518" y="3851848"/>
                  </a:cubicBezTo>
                  <a:cubicBezTo>
                    <a:pt x="1241384" y="3851679"/>
                    <a:pt x="1242958" y="3854038"/>
                    <a:pt x="1243408" y="3857239"/>
                  </a:cubicBezTo>
                  <a:close/>
                  <a:moveTo>
                    <a:pt x="1240035" y="3125776"/>
                  </a:moveTo>
                  <a:cubicBezTo>
                    <a:pt x="1237169" y="3125383"/>
                    <a:pt x="1236439" y="3122293"/>
                    <a:pt x="1237731" y="3119822"/>
                  </a:cubicBezTo>
                  <a:cubicBezTo>
                    <a:pt x="1240316" y="3114936"/>
                    <a:pt x="1244757" y="3112408"/>
                    <a:pt x="1250039" y="3112240"/>
                  </a:cubicBezTo>
                  <a:cubicBezTo>
                    <a:pt x="1252906" y="3112127"/>
                    <a:pt x="1254479" y="3114149"/>
                    <a:pt x="1254086" y="3117631"/>
                  </a:cubicBezTo>
                  <a:cubicBezTo>
                    <a:pt x="1251219" y="3123304"/>
                    <a:pt x="1246555" y="3126674"/>
                    <a:pt x="1240035" y="3125776"/>
                  </a:cubicBezTo>
                  <a:close/>
                  <a:moveTo>
                    <a:pt x="1215756" y="3360498"/>
                  </a:moveTo>
                  <a:cubicBezTo>
                    <a:pt x="1238518" y="3371001"/>
                    <a:pt x="1244475" y="3387233"/>
                    <a:pt x="1237281" y="3415879"/>
                  </a:cubicBezTo>
                  <a:cubicBezTo>
                    <a:pt x="1238068" y="3395265"/>
                    <a:pt x="1231381" y="3377854"/>
                    <a:pt x="1215756" y="3360498"/>
                  </a:cubicBezTo>
                  <a:close/>
                  <a:moveTo>
                    <a:pt x="1202886" y="1408861"/>
                  </a:moveTo>
                  <a:cubicBezTo>
                    <a:pt x="1201987" y="1406221"/>
                    <a:pt x="1202773" y="1403468"/>
                    <a:pt x="1205808" y="1403019"/>
                  </a:cubicBezTo>
                  <a:cubicBezTo>
                    <a:pt x="1206820" y="1402851"/>
                    <a:pt x="1208787" y="1404592"/>
                    <a:pt x="1209180" y="1405884"/>
                  </a:cubicBezTo>
                  <a:cubicBezTo>
                    <a:pt x="1210080" y="1408524"/>
                    <a:pt x="1209237" y="1410939"/>
                    <a:pt x="1206258" y="1411950"/>
                  </a:cubicBezTo>
                  <a:cubicBezTo>
                    <a:pt x="1205078" y="1410939"/>
                    <a:pt x="1203280" y="1410152"/>
                    <a:pt x="1202830" y="1408917"/>
                  </a:cubicBezTo>
                  <a:close/>
                  <a:moveTo>
                    <a:pt x="1209180" y="1567589"/>
                  </a:moveTo>
                  <a:cubicBezTo>
                    <a:pt x="1209518" y="1568319"/>
                    <a:pt x="1210249" y="1569554"/>
                    <a:pt x="1210192" y="1569611"/>
                  </a:cubicBezTo>
                  <a:cubicBezTo>
                    <a:pt x="1209012" y="1570397"/>
                    <a:pt x="1207775" y="1571071"/>
                    <a:pt x="1206539" y="1571745"/>
                  </a:cubicBezTo>
                  <a:cubicBezTo>
                    <a:pt x="1206202" y="1571015"/>
                    <a:pt x="1205865" y="1570341"/>
                    <a:pt x="1205472" y="1569611"/>
                  </a:cubicBezTo>
                  <a:cubicBezTo>
                    <a:pt x="1206708" y="1568937"/>
                    <a:pt x="1207944" y="1568263"/>
                    <a:pt x="1209180" y="1567589"/>
                  </a:cubicBezTo>
                  <a:close/>
                  <a:moveTo>
                    <a:pt x="1205640" y="1058883"/>
                  </a:moveTo>
                  <a:cubicBezTo>
                    <a:pt x="1206370" y="1058490"/>
                    <a:pt x="1207101" y="1057648"/>
                    <a:pt x="1207775" y="1057760"/>
                  </a:cubicBezTo>
                  <a:cubicBezTo>
                    <a:pt x="1209911" y="1058097"/>
                    <a:pt x="1210754" y="1059501"/>
                    <a:pt x="1209911" y="1061355"/>
                  </a:cubicBezTo>
                  <a:cubicBezTo>
                    <a:pt x="1209630" y="1061973"/>
                    <a:pt x="1208506" y="1062591"/>
                    <a:pt x="1207832" y="1062478"/>
                  </a:cubicBezTo>
                  <a:cubicBezTo>
                    <a:pt x="1205696" y="1062197"/>
                    <a:pt x="1204965" y="1060849"/>
                    <a:pt x="1205583" y="1058883"/>
                  </a:cubicBezTo>
                  <a:close/>
                  <a:moveTo>
                    <a:pt x="1211597" y="1977664"/>
                  </a:moveTo>
                  <a:cubicBezTo>
                    <a:pt x="1213902" y="1978956"/>
                    <a:pt x="1215475" y="1980978"/>
                    <a:pt x="1215194" y="1983955"/>
                  </a:cubicBezTo>
                  <a:cubicBezTo>
                    <a:pt x="1213677" y="1987157"/>
                    <a:pt x="1211204" y="1986707"/>
                    <a:pt x="1208844" y="1985472"/>
                  </a:cubicBezTo>
                  <a:cubicBezTo>
                    <a:pt x="1206483" y="1984236"/>
                    <a:pt x="1204572" y="1981989"/>
                    <a:pt x="1205415" y="1979181"/>
                  </a:cubicBezTo>
                  <a:cubicBezTo>
                    <a:pt x="1206427" y="1975867"/>
                    <a:pt x="1209237" y="1976316"/>
                    <a:pt x="1211597" y="1977608"/>
                  </a:cubicBezTo>
                  <a:close/>
                  <a:moveTo>
                    <a:pt x="1208900" y="2220082"/>
                  </a:moveTo>
                  <a:cubicBezTo>
                    <a:pt x="1211991" y="2219745"/>
                    <a:pt x="1213283" y="2222048"/>
                    <a:pt x="1212497" y="2224856"/>
                  </a:cubicBezTo>
                  <a:cubicBezTo>
                    <a:pt x="1212216" y="2225923"/>
                    <a:pt x="1209855" y="2227215"/>
                    <a:pt x="1208900" y="2226934"/>
                  </a:cubicBezTo>
                  <a:cubicBezTo>
                    <a:pt x="1207663" y="2226541"/>
                    <a:pt x="1206933" y="2224631"/>
                    <a:pt x="1205977" y="2223395"/>
                  </a:cubicBezTo>
                  <a:cubicBezTo>
                    <a:pt x="1206933" y="2222216"/>
                    <a:pt x="1207832" y="2220194"/>
                    <a:pt x="1208900" y="2220082"/>
                  </a:cubicBezTo>
                  <a:close/>
                  <a:moveTo>
                    <a:pt x="1217218" y="2022935"/>
                  </a:moveTo>
                  <a:cubicBezTo>
                    <a:pt x="1217498" y="2026024"/>
                    <a:pt x="1215475" y="2027541"/>
                    <a:pt x="1212441" y="2027653"/>
                  </a:cubicBezTo>
                  <a:cubicBezTo>
                    <a:pt x="1211372" y="2026474"/>
                    <a:pt x="1209574" y="2025406"/>
                    <a:pt x="1209405" y="2024115"/>
                  </a:cubicBezTo>
                  <a:cubicBezTo>
                    <a:pt x="1209124" y="2020969"/>
                    <a:pt x="1211204" y="2019172"/>
                    <a:pt x="1214126" y="2019565"/>
                  </a:cubicBezTo>
                  <a:cubicBezTo>
                    <a:pt x="1215307" y="2019734"/>
                    <a:pt x="1217105" y="2021699"/>
                    <a:pt x="1217161" y="2022935"/>
                  </a:cubicBezTo>
                  <a:close/>
                  <a:moveTo>
                    <a:pt x="1222613" y="3071350"/>
                  </a:moveTo>
                  <a:cubicBezTo>
                    <a:pt x="1222894" y="3072024"/>
                    <a:pt x="1222388" y="3073035"/>
                    <a:pt x="1221995" y="3075001"/>
                  </a:cubicBezTo>
                  <a:cubicBezTo>
                    <a:pt x="1214295" y="3077079"/>
                    <a:pt x="1207326" y="3076573"/>
                    <a:pt x="1203954" y="3067306"/>
                  </a:cubicBezTo>
                  <a:cubicBezTo>
                    <a:pt x="1202662" y="3063711"/>
                    <a:pt x="1204909" y="3059779"/>
                    <a:pt x="1208562" y="3059162"/>
                  </a:cubicBezTo>
                  <a:cubicBezTo>
                    <a:pt x="1217161" y="3057814"/>
                    <a:pt x="1220028" y="3064666"/>
                    <a:pt x="1222613" y="3071294"/>
                  </a:cubicBezTo>
                  <a:close/>
                  <a:moveTo>
                    <a:pt x="1208731" y="3488727"/>
                  </a:moveTo>
                  <a:cubicBezTo>
                    <a:pt x="1212553" y="3490862"/>
                    <a:pt x="1215307" y="3494063"/>
                    <a:pt x="1215363" y="3498781"/>
                  </a:cubicBezTo>
                  <a:cubicBezTo>
                    <a:pt x="1215363" y="3500747"/>
                    <a:pt x="1213564" y="3501365"/>
                    <a:pt x="1210923" y="3500298"/>
                  </a:cubicBezTo>
                  <a:cubicBezTo>
                    <a:pt x="1208000" y="3498276"/>
                    <a:pt x="1204572" y="3495748"/>
                    <a:pt x="1204965" y="3490749"/>
                  </a:cubicBezTo>
                  <a:cubicBezTo>
                    <a:pt x="1205134" y="3488671"/>
                    <a:pt x="1206933" y="3487773"/>
                    <a:pt x="1208731" y="3488784"/>
                  </a:cubicBezTo>
                  <a:close/>
                  <a:moveTo>
                    <a:pt x="1228514" y="2922900"/>
                  </a:moveTo>
                  <a:cubicBezTo>
                    <a:pt x="1229638" y="2922620"/>
                    <a:pt x="1232111" y="2924192"/>
                    <a:pt x="1232504" y="2925372"/>
                  </a:cubicBezTo>
                  <a:cubicBezTo>
                    <a:pt x="1235483" y="2934471"/>
                    <a:pt x="1227671" y="2937110"/>
                    <a:pt x="1222950" y="2941548"/>
                  </a:cubicBezTo>
                  <a:cubicBezTo>
                    <a:pt x="1222444" y="2942053"/>
                    <a:pt x="1221376" y="2941885"/>
                    <a:pt x="1218454" y="2942446"/>
                  </a:cubicBezTo>
                  <a:cubicBezTo>
                    <a:pt x="1217779" y="2932224"/>
                    <a:pt x="1219185" y="2925091"/>
                    <a:pt x="1228514" y="2922900"/>
                  </a:cubicBezTo>
                  <a:close/>
                  <a:moveTo>
                    <a:pt x="1229750" y="1793661"/>
                  </a:moveTo>
                  <a:cubicBezTo>
                    <a:pt x="1232729" y="1794110"/>
                    <a:pt x="1233572" y="1796807"/>
                    <a:pt x="1232842" y="1799615"/>
                  </a:cubicBezTo>
                  <a:cubicBezTo>
                    <a:pt x="1232167" y="1802255"/>
                    <a:pt x="1230481" y="1804164"/>
                    <a:pt x="1227502" y="1804220"/>
                  </a:cubicBezTo>
                  <a:cubicBezTo>
                    <a:pt x="1224523" y="1803266"/>
                    <a:pt x="1223793" y="1800850"/>
                    <a:pt x="1224412" y="1798098"/>
                  </a:cubicBezTo>
                  <a:cubicBezTo>
                    <a:pt x="1225030" y="1795346"/>
                    <a:pt x="1226940" y="1793156"/>
                    <a:pt x="1229750" y="1793661"/>
                  </a:cubicBezTo>
                  <a:close/>
                  <a:moveTo>
                    <a:pt x="1226210" y="1629148"/>
                  </a:moveTo>
                  <a:cubicBezTo>
                    <a:pt x="1225592" y="1629148"/>
                    <a:pt x="1224580" y="1628361"/>
                    <a:pt x="1224412" y="1627744"/>
                  </a:cubicBezTo>
                  <a:cubicBezTo>
                    <a:pt x="1223793" y="1625609"/>
                    <a:pt x="1224692" y="1624205"/>
                    <a:pt x="1226828" y="1624149"/>
                  </a:cubicBezTo>
                  <a:cubicBezTo>
                    <a:pt x="1227446" y="1624149"/>
                    <a:pt x="1228064" y="1625048"/>
                    <a:pt x="1228683" y="1625553"/>
                  </a:cubicBezTo>
                  <a:cubicBezTo>
                    <a:pt x="1229189" y="1627744"/>
                    <a:pt x="1228345" y="1629092"/>
                    <a:pt x="1226210" y="1629148"/>
                  </a:cubicBezTo>
                  <a:close/>
                  <a:moveTo>
                    <a:pt x="1233629" y="2440987"/>
                  </a:moveTo>
                  <a:cubicBezTo>
                    <a:pt x="1234584" y="2442166"/>
                    <a:pt x="1235596" y="2443346"/>
                    <a:pt x="1236551" y="2444525"/>
                  </a:cubicBezTo>
                  <a:cubicBezTo>
                    <a:pt x="1235146" y="2445143"/>
                    <a:pt x="1233572" y="2446491"/>
                    <a:pt x="1232336" y="2446210"/>
                  </a:cubicBezTo>
                  <a:cubicBezTo>
                    <a:pt x="1231156" y="2445930"/>
                    <a:pt x="1230312" y="2444076"/>
                    <a:pt x="1229301" y="2442896"/>
                  </a:cubicBezTo>
                  <a:cubicBezTo>
                    <a:pt x="1230706" y="2442279"/>
                    <a:pt x="1232167" y="2441661"/>
                    <a:pt x="1233572" y="2441043"/>
                  </a:cubicBezTo>
                  <a:close/>
                  <a:moveTo>
                    <a:pt x="1173380" y="1883023"/>
                  </a:moveTo>
                  <a:cubicBezTo>
                    <a:pt x="1172481" y="1882911"/>
                    <a:pt x="1170739" y="1880271"/>
                    <a:pt x="1171076" y="1879484"/>
                  </a:cubicBezTo>
                  <a:cubicBezTo>
                    <a:pt x="1172874" y="1874991"/>
                    <a:pt x="1176752" y="1873194"/>
                    <a:pt x="1181192" y="1873250"/>
                  </a:cubicBezTo>
                  <a:cubicBezTo>
                    <a:pt x="1181979" y="1873250"/>
                    <a:pt x="1182710" y="1875553"/>
                    <a:pt x="1183497" y="1876845"/>
                  </a:cubicBezTo>
                  <a:cubicBezTo>
                    <a:pt x="1181361" y="1881057"/>
                    <a:pt x="1177989" y="1883528"/>
                    <a:pt x="1173324" y="1883023"/>
                  </a:cubicBezTo>
                  <a:close/>
                  <a:moveTo>
                    <a:pt x="1175010" y="1966712"/>
                  </a:moveTo>
                  <a:cubicBezTo>
                    <a:pt x="1173886" y="1965813"/>
                    <a:pt x="1172144" y="1965083"/>
                    <a:pt x="1171807" y="1963904"/>
                  </a:cubicBezTo>
                  <a:cubicBezTo>
                    <a:pt x="1171076" y="1961320"/>
                    <a:pt x="1172087" y="1958905"/>
                    <a:pt x="1174841" y="1958399"/>
                  </a:cubicBezTo>
                  <a:cubicBezTo>
                    <a:pt x="1175741" y="1958231"/>
                    <a:pt x="1177651" y="1959860"/>
                    <a:pt x="1177989" y="1961039"/>
                  </a:cubicBezTo>
                  <a:cubicBezTo>
                    <a:pt x="1178720" y="1963566"/>
                    <a:pt x="1177764" y="1965813"/>
                    <a:pt x="1175010" y="1966712"/>
                  </a:cubicBezTo>
                  <a:close/>
                  <a:moveTo>
                    <a:pt x="1171694" y="3369766"/>
                  </a:moveTo>
                  <a:cubicBezTo>
                    <a:pt x="1172706" y="3370215"/>
                    <a:pt x="1173774" y="3372630"/>
                    <a:pt x="1173436" y="3373809"/>
                  </a:cubicBezTo>
                  <a:cubicBezTo>
                    <a:pt x="1173156" y="3374877"/>
                    <a:pt x="1171132" y="3375438"/>
                    <a:pt x="1169671" y="3376337"/>
                  </a:cubicBezTo>
                  <a:cubicBezTo>
                    <a:pt x="1168659" y="3375214"/>
                    <a:pt x="1166692" y="3374034"/>
                    <a:pt x="1166692" y="3372911"/>
                  </a:cubicBezTo>
                  <a:cubicBezTo>
                    <a:pt x="1166692" y="3369766"/>
                    <a:pt x="1169052" y="3368586"/>
                    <a:pt x="1171638" y="3369766"/>
                  </a:cubicBezTo>
                  <a:close/>
                  <a:moveTo>
                    <a:pt x="1173099" y="2743109"/>
                  </a:moveTo>
                  <a:cubicBezTo>
                    <a:pt x="1172593" y="2743109"/>
                    <a:pt x="1172144" y="2741930"/>
                    <a:pt x="1171638" y="2741256"/>
                  </a:cubicBezTo>
                  <a:cubicBezTo>
                    <a:pt x="1171638" y="2739234"/>
                    <a:pt x="1172593" y="2738054"/>
                    <a:pt x="1174561" y="2738223"/>
                  </a:cubicBezTo>
                  <a:cubicBezTo>
                    <a:pt x="1175066" y="2738223"/>
                    <a:pt x="1175853" y="2739403"/>
                    <a:pt x="1175966" y="2740077"/>
                  </a:cubicBezTo>
                  <a:cubicBezTo>
                    <a:pt x="1176190" y="2742098"/>
                    <a:pt x="1175066" y="2743278"/>
                    <a:pt x="1173099" y="2743109"/>
                  </a:cubicBezTo>
                  <a:close/>
                  <a:moveTo>
                    <a:pt x="1166580" y="5024672"/>
                  </a:moveTo>
                  <a:cubicBezTo>
                    <a:pt x="1167198" y="5023380"/>
                    <a:pt x="1167760" y="5022032"/>
                    <a:pt x="1168490" y="5020797"/>
                  </a:cubicBezTo>
                  <a:cubicBezTo>
                    <a:pt x="1168547" y="5020684"/>
                    <a:pt x="1169839" y="5021358"/>
                    <a:pt x="1170514" y="5021695"/>
                  </a:cubicBezTo>
                  <a:cubicBezTo>
                    <a:pt x="1169895" y="5022988"/>
                    <a:pt x="1169277" y="5024335"/>
                    <a:pt x="1168659" y="5025627"/>
                  </a:cubicBezTo>
                  <a:cubicBezTo>
                    <a:pt x="1167929" y="5025290"/>
                    <a:pt x="1167254" y="5025009"/>
                    <a:pt x="1166523" y="5024672"/>
                  </a:cubicBezTo>
                  <a:close/>
                  <a:moveTo>
                    <a:pt x="1160173" y="4983109"/>
                  </a:moveTo>
                  <a:cubicBezTo>
                    <a:pt x="1160791" y="4979065"/>
                    <a:pt x="1163713" y="4977267"/>
                    <a:pt x="1167479" y="4978335"/>
                  </a:cubicBezTo>
                  <a:cubicBezTo>
                    <a:pt x="1171862" y="4979570"/>
                    <a:pt x="1175123" y="4982435"/>
                    <a:pt x="1173267" y="4987714"/>
                  </a:cubicBezTo>
                  <a:cubicBezTo>
                    <a:pt x="1172087" y="4991084"/>
                    <a:pt x="1169390" y="4993219"/>
                    <a:pt x="1165231" y="4993219"/>
                  </a:cubicBezTo>
                  <a:cubicBezTo>
                    <a:pt x="1160791" y="4991590"/>
                    <a:pt x="1159442" y="4987714"/>
                    <a:pt x="1160173" y="4983109"/>
                  </a:cubicBezTo>
                  <a:close/>
                  <a:moveTo>
                    <a:pt x="1156351" y="4623696"/>
                  </a:moveTo>
                  <a:cubicBezTo>
                    <a:pt x="1157700" y="4623976"/>
                    <a:pt x="1159273" y="4625942"/>
                    <a:pt x="1159555" y="4627347"/>
                  </a:cubicBezTo>
                  <a:cubicBezTo>
                    <a:pt x="1159723" y="4628358"/>
                    <a:pt x="1157868" y="4629762"/>
                    <a:pt x="1156857" y="4630997"/>
                  </a:cubicBezTo>
                  <a:cubicBezTo>
                    <a:pt x="1155452" y="4630099"/>
                    <a:pt x="1153316" y="4629537"/>
                    <a:pt x="1152866" y="4628301"/>
                  </a:cubicBezTo>
                  <a:cubicBezTo>
                    <a:pt x="1151742" y="4625381"/>
                    <a:pt x="1152866" y="4622853"/>
                    <a:pt x="1156351" y="4623639"/>
                  </a:cubicBezTo>
                  <a:close/>
                  <a:moveTo>
                    <a:pt x="1136793" y="4234402"/>
                  </a:moveTo>
                  <a:cubicBezTo>
                    <a:pt x="1143368" y="4236311"/>
                    <a:pt x="1146010" y="4236480"/>
                    <a:pt x="1148033" y="4237772"/>
                  </a:cubicBezTo>
                  <a:cubicBezTo>
                    <a:pt x="1151686" y="4240075"/>
                    <a:pt x="1156463" y="4244287"/>
                    <a:pt x="1153878" y="4248050"/>
                  </a:cubicBezTo>
                  <a:cubicBezTo>
                    <a:pt x="1149270" y="4254678"/>
                    <a:pt x="1145167" y="4248106"/>
                    <a:pt x="1141738" y="4244905"/>
                  </a:cubicBezTo>
                  <a:cubicBezTo>
                    <a:pt x="1140053" y="4243332"/>
                    <a:pt x="1139546" y="4240468"/>
                    <a:pt x="1136793" y="4234402"/>
                  </a:cubicBezTo>
                  <a:close/>
                  <a:moveTo>
                    <a:pt x="1096721" y="2836852"/>
                  </a:moveTo>
                  <a:cubicBezTo>
                    <a:pt x="1086436" y="2826855"/>
                    <a:pt x="1078006" y="2818598"/>
                    <a:pt x="1067440" y="2808376"/>
                  </a:cubicBezTo>
                  <a:cubicBezTo>
                    <a:pt x="1081490" y="2811184"/>
                    <a:pt x="1091269" y="2820676"/>
                    <a:pt x="1096721" y="2836852"/>
                  </a:cubicBezTo>
                  <a:close/>
                  <a:moveTo>
                    <a:pt x="1086043" y="2437168"/>
                  </a:moveTo>
                  <a:cubicBezTo>
                    <a:pt x="1085480" y="2438235"/>
                    <a:pt x="1083233" y="2438291"/>
                    <a:pt x="1081715" y="2438796"/>
                  </a:cubicBezTo>
                  <a:cubicBezTo>
                    <a:pt x="1079242" y="2437392"/>
                    <a:pt x="1077444" y="2435201"/>
                    <a:pt x="1078062" y="2432337"/>
                  </a:cubicBezTo>
                  <a:cubicBezTo>
                    <a:pt x="1078736" y="2428911"/>
                    <a:pt x="1081434" y="2428630"/>
                    <a:pt x="1083907" y="2430259"/>
                  </a:cubicBezTo>
                  <a:cubicBezTo>
                    <a:pt x="1086323" y="2431832"/>
                    <a:pt x="1087392" y="2434471"/>
                    <a:pt x="1086043" y="2437111"/>
                  </a:cubicBezTo>
                  <a:close/>
                  <a:moveTo>
                    <a:pt x="1058841" y="2713790"/>
                  </a:moveTo>
                  <a:cubicBezTo>
                    <a:pt x="1065642" y="2721878"/>
                    <a:pt x="1072667" y="2729854"/>
                    <a:pt x="1071318" y="2747041"/>
                  </a:cubicBezTo>
                  <a:cubicBezTo>
                    <a:pt x="1061145" y="2734853"/>
                    <a:pt x="1057436" y="2725473"/>
                    <a:pt x="1058841" y="2713790"/>
                  </a:cubicBezTo>
                  <a:close/>
                  <a:moveTo>
                    <a:pt x="1061426" y="2992997"/>
                  </a:moveTo>
                  <a:cubicBezTo>
                    <a:pt x="1062438" y="2992716"/>
                    <a:pt x="1063955" y="2994176"/>
                    <a:pt x="1065248" y="2994850"/>
                  </a:cubicBezTo>
                  <a:cubicBezTo>
                    <a:pt x="1064742" y="2996311"/>
                    <a:pt x="1064573" y="2998557"/>
                    <a:pt x="1063562" y="2999119"/>
                  </a:cubicBezTo>
                  <a:cubicBezTo>
                    <a:pt x="1061033" y="3000579"/>
                    <a:pt x="1058728" y="2999456"/>
                    <a:pt x="1058504" y="2996367"/>
                  </a:cubicBezTo>
                  <a:cubicBezTo>
                    <a:pt x="1058448" y="2995244"/>
                    <a:pt x="1060190" y="2993334"/>
                    <a:pt x="1061426" y="2992997"/>
                  </a:cubicBezTo>
                  <a:close/>
                  <a:moveTo>
                    <a:pt x="1085649" y="3307139"/>
                  </a:moveTo>
                  <a:cubicBezTo>
                    <a:pt x="1085649" y="3311240"/>
                    <a:pt x="1083682" y="3312700"/>
                    <a:pt x="1080985" y="3313149"/>
                  </a:cubicBezTo>
                  <a:cubicBezTo>
                    <a:pt x="1078399" y="3313598"/>
                    <a:pt x="1075533" y="3312868"/>
                    <a:pt x="1074914" y="3310060"/>
                  </a:cubicBezTo>
                  <a:cubicBezTo>
                    <a:pt x="1073959" y="3305679"/>
                    <a:pt x="1076994" y="3303938"/>
                    <a:pt x="1080647" y="3303713"/>
                  </a:cubicBezTo>
                  <a:cubicBezTo>
                    <a:pt x="1083401" y="3303545"/>
                    <a:pt x="1085256" y="3305173"/>
                    <a:pt x="1085649" y="3307195"/>
                  </a:cubicBezTo>
                  <a:close/>
                  <a:moveTo>
                    <a:pt x="1083851" y="3149703"/>
                  </a:moveTo>
                  <a:cubicBezTo>
                    <a:pt x="1082839" y="3147849"/>
                    <a:pt x="1083345" y="3146333"/>
                    <a:pt x="1085256" y="3145940"/>
                  </a:cubicBezTo>
                  <a:cubicBezTo>
                    <a:pt x="1085874" y="3145771"/>
                    <a:pt x="1086998" y="3146333"/>
                    <a:pt x="1087335" y="3146895"/>
                  </a:cubicBezTo>
                  <a:cubicBezTo>
                    <a:pt x="1088347" y="3148748"/>
                    <a:pt x="1087785" y="3150096"/>
                    <a:pt x="1085987" y="3150770"/>
                  </a:cubicBezTo>
                  <a:cubicBezTo>
                    <a:pt x="1085256" y="3150433"/>
                    <a:pt x="1084244" y="3150265"/>
                    <a:pt x="1083907" y="3149703"/>
                  </a:cubicBezTo>
                  <a:close/>
                  <a:moveTo>
                    <a:pt x="1079242" y="4413968"/>
                  </a:moveTo>
                  <a:cubicBezTo>
                    <a:pt x="1078793" y="4414361"/>
                    <a:pt x="1077724" y="4414024"/>
                    <a:pt x="1076938" y="4413968"/>
                  </a:cubicBezTo>
                  <a:cubicBezTo>
                    <a:pt x="1075196" y="4412845"/>
                    <a:pt x="1074971" y="4411384"/>
                    <a:pt x="1076488" y="4409980"/>
                  </a:cubicBezTo>
                  <a:cubicBezTo>
                    <a:pt x="1076938" y="4409587"/>
                    <a:pt x="1078174" y="4409643"/>
                    <a:pt x="1078793" y="4409980"/>
                  </a:cubicBezTo>
                  <a:cubicBezTo>
                    <a:pt x="1080591" y="4410991"/>
                    <a:pt x="1080760" y="4412508"/>
                    <a:pt x="1079242" y="4413912"/>
                  </a:cubicBezTo>
                  <a:close/>
                  <a:moveTo>
                    <a:pt x="1073285" y="3764789"/>
                  </a:moveTo>
                  <a:cubicBezTo>
                    <a:pt x="1071992" y="3762991"/>
                    <a:pt x="1072835" y="3761138"/>
                    <a:pt x="1074859" y="3761306"/>
                  </a:cubicBezTo>
                  <a:cubicBezTo>
                    <a:pt x="1076208" y="3761418"/>
                    <a:pt x="1077781" y="3762711"/>
                    <a:pt x="1078624" y="3763946"/>
                  </a:cubicBezTo>
                  <a:cubicBezTo>
                    <a:pt x="1079916" y="3765743"/>
                    <a:pt x="1079186" y="3767148"/>
                    <a:pt x="1077050" y="3767541"/>
                  </a:cubicBezTo>
                  <a:cubicBezTo>
                    <a:pt x="1075758" y="3766642"/>
                    <a:pt x="1074128" y="3766024"/>
                    <a:pt x="1073285" y="3764789"/>
                  </a:cubicBezTo>
                  <a:close/>
                  <a:moveTo>
                    <a:pt x="1097227" y="3359880"/>
                  </a:moveTo>
                  <a:cubicBezTo>
                    <a:pt x="1097227" y="3363082"/>
                    <a:pt x="1094697" y="3363980"/>
                    <a:pt x="1091944" y="3363980"/>
                  </a:cubicBezTo>
                  <a:cubicBezTo>
                    <a:pt x="1088515" y="3363194"/>
                    <a:pt x="1084806" y="3362071"/>
                    <a:pt x="1085874" y="3357465"/>
                  </a:cubicBezTo>
                  <a:cubicBezTo>
                    <a:pt x="1086548" y="3354657"/>
                    <a:pt x="1089639" y="3354095"/>
                    <a:pt x="1092337" y="3354657"/>
                  </a:cubicBezTo>
                  <a:cubicBezTo>
                    <a:pt x="1095035" y="3355218"/>
                    <a:pt x="1097283" y="3356903"/>
                    <a:pt x="1097283" y="3359880"/>
                  </a:cubicBezTo>
                  <a:close/>
                  <a:moveTo>
                    <a:pt x="1099250" y="4900768"/>
                  </a:moveTo>
                  <a:cubicBezTo>
                    <a:pt x="1099250" y="4901947"/>
                    <a:pt x="1097676" y="4904250"/>
                    <a:pt x="1097114" y="4904194"/>
                  </a:cubicBezTo>
                  <a:cubicBezTo>
                    <a:pt x="1094361" y="4903745"/>
                    <a:pt x="1093461" y="4901498"/>
                    <a:pt x="1093686" y="4898746"/>
                  </a:cubicBezTo>
                  <a:cubicBezTo>
                    <a:pt x="1094866" y="4898016"/>
                    <a:pt x="1096046" y="4897286"/>
                    <a:pt x="1097227" y="4896555"/>
                  </a:cubicBezTo>
                  <a:cubicBezTo>
                    <a:pt x="1097958" y="4897960"/>
                    <a:pt x="1099250" y="4899364"/>
                    <a:pt x="1099250" y="4900768"/>
                  </a:cubicBezTo>
                  <a:close/>
                  <a:moveTo>
                    <a:pt x="1099081" y="3913013"/>
                  </a:moveTo>
                  <a:cubicBezTo>
                    <a:pt x="1099981" y="3909475"/>
                    <a:pt x="1102229" y="3906723"/>
                    <a:pt x="1106163" y="3907172"/>
                  </a:cubicBezTo>
                  <a:cubicBezTo>
                    <a:pt x="1107399" y="3907285"/>
                    <a:pt x="1108411" y="3909138"/>
                    <a:pt x="1109535" y="3910205"/>
                  </a:cubicBezTo>
                  <a:cubicBezTo>
                    <a:pt x="1109142" y="3914305"/>
                    <a:pt x="1106163" y="3916047"/>
                    <a:pt x="1103015" y="3917114"/>
                  </a:cubicBezTo>
                  <a:cubicBezTo>
                    <a:pt x="1099812" y="3918181"/>
                    <a:pt x="1098294" y="3916047"/>
                    <a:pt x="1099081" y="3913013"/>
                  </a:cubicBezTo>
                  <a:close/>
                  <a:moveTo>
                    <a:pt x="1103240" y="4395433"/>
                  </a:moveTo>
                  <a:cubicBezTo>
                    <a:pt x="1101948" y="4394702"/>
                    <a:pt x="1099925" y="4394253"/>
                    <a:pt x="1099587" y="4393242"/>
                  </a:cubicBezTo>
                  <a:cubicBezTo>
                    <a:pt x="1099194" y="4392006"/>
                    <a:pt x="1099868" y="4389535"/>
                    <a:pt x="1100824" y="4388974"/>
                  </a:cubicBezTo>
                  <a:cubicBezTo>
                    <a:pt x="1103353" y="4387457"/>
                    <a:pt x="1105657" y="4388637"/>
                    <a:pt x="1105882" y="4391726"/>
                  </a:cubicBezTo>
                  <a:cubicBezTo>
                    <a:pt x="1105938" y="4392905"/>
                    <a:pt x="1104196" y="4394197"/>
                    <a:pt x="1103240" y="4395489"/>
                  </a:cubicBezTo>
                  <a:close/>
                  <a:moveTo>
                    <a:pt x="1108467" y="4608418"/>
                  </a:moveTo>
                  <a:cubicBezTo>
                    <a:pt x="1109760" y="4608362"/>
                    <a:pt x="1111671" y="4609485"/>
                    <a:pt x="1112289" y="4610665"/>
                  </a:cubicBezTo>
                  <a:cubicBezTo>
                    <a:pt x="1113581" y="4613136"/>
                    <a:pt x="1112570" y="4615608"/>
                    <a:pt x="1109985" y="4616506"/>
                  </a:cubicBezTo>
                  <a:cubicBezTo>
                    <a:pt x="1107455" y="4617405"/>
                    <a:pt x="1105488" y="4616057"/>
                    <a:pt x="1104589" y="4613417"/>
                  </a:cubicBezTo>
                  <a:cubicBezTo>
                    <a:pt x="1104420" y="4610552"/>
                    <a:pt x="1105770" y="4608587"/>
                    <a:pt x="1108467" y="4608474"/>
                  </a:cubicBezTo>
                  <a:close/>
                  <a:moveTo>
                    <a:pt x="1104645" y="2937335"/>
                  </a:moveTo>
                  <a:cubicBezTo>
                    <a:pt x="1102622" y="2937560"/>
                    <a:pt x="1101555" y="2936605"/>
                    <a:pt x="1101891" y="2934471"/>
                  </a:cubicBezTo>
                  <a:cubicBezTo>
                    <a:pt x="1102004" y="2933853"/>
                    <a:pt x="1103015" y="2933123"/>
                    <a:pt x="1103690" y="2932954"/>
                  </a:cubicBezTo>
                  <a:cubicBezTo>
                    <a:pt x="1105713" y="2932561"/>
                    <a:pt x="1106781" y="2933628"/>
                    <a:pt x="1106444" y="2935762"/>
                  </a:cubicBezTo>
                  <a:cubicBezTo>
                    <a:pt x="1106332" y="2936381"/>
                    <a:pt x="1105263" y="2936773"/>
                    <a:pt x="1104645" y="2937335"/>
                  </a:cubicBezTo>
                  <a:close/>
                  <a:moveTo>
                    <a:pt x="1107287" y="3183178"/>
                  </a:moveTo>
                  <a:cubicBezTo>
                    <a:pt x="1107175" y="3184302"/>
                    <a:pt x="1105263" y="3185201"/>
                    <a:pt x="1104140" y="3186212"/>
                  </a:cubicBezTo>
                  <a:cubicBezTo>
                    <a:pt x="1102960" y="3185144"/>
                    <a:pt x="1101048" y="3184246"/>
                    <a:pt x="1100824" y="3183010"/>
                  </a:cubicBezTo>
                  <a:cubicBezTo>
                    <a:pt x="1100150" y="3179696"/>
                    <a:pt x="1102341" y="3178404"/>
                    <a:pt x="1105095" y="3179303"/>
                  </a:cubicBezTo>
                  <a:cubicBezTo>
                    <a:pt x="1106163" y="3179696"/>
                    <a:pt x="1107399" y="3181887"/>
                    <a:pt x="1107287" y="3183122"/>
                  </a:cubicBezTo>
                  <a:close/>
                  <a:moveTo>
                    <a:pt x="1106275" y="2729461"/>
                  </a:moveTo>
                  <a:cubicBezTo>
                    <a:pt x="1107512" y="2729461"/>
                    <a:pt x="1108692" y="2731146"/>
                    <a:pt x="1109872" y="2732101"/>
                  </a:cubicBezTo>
                  <a:cubicBezTo>
                    <a:pt x="1108917" y="2733336"/>
                    <a:pt x="1108017" y="2734572"/>
                    <a:pt x="1107062" y="2735752"/>
                  </a:cubicBezTo>
                  <a:cubicBezTo>
                    <a:pt x="1105601" y="2735190"/>
                    <a:pt x="1103353" y="2735021"/>
                    <a:pt x="1102791" y="2733954"/>
                  </a:cubicBezTo>
                  <a:cubicBezTo>
                    <a:pt x="1101105" y="2730584"/>
                    <a:pt x="1103634" y="2729348"/>
                    <a:pt x="1106219" y="2729405"/>
                  </a:cubicBezTo>
                  <a:close/>
                  <a:moveTo>
                    <a:pt x="1099587" y="3051748"/>
                  </a:moveTo>
                  <a:cubicBezTo>
                    <a:pt x="1099925" y="3050680"/>
                    <a:pt x="1101948" y="3050231"/>
                    <a:pt x="1103184" y="3049445"/>
                  </a:cubicBezTo>
                  <a:cubicBezTo>
                    <a:pt x="1104140" y="3050680"/>
                    <a:pt x="1105938" y="3052028"/>
                    <a:pt x="1105882" y="3053208"/>
                  </a:cubicBezTo>
                  <a:cubicBezTo>
                    <a:pt x="1105713" y="3056297"/>
                    <a:pt x="1103409" y="3057533"/>
                    <a:pt x="1100880" y="3056016"/>
                  </a:cubicBezTo>
                  <a:cubicBezTo>
                    <a:pt x="1099925" y="3055454"/>
                    <a:pt x="1099250" y="3052927"/>
                    <a:pt x="1099587" y="3051691"/>
                  </a:cubicBezTo>
                  <a:close/>
                  <a:moveTo>
                    <a:pt x="1101498" y="2656275"/>
                  </a:moveTo>
                  <a:cubicBezTo>
                    <a:pt x="1101161" y="2653579"/>
                    <a:pt x="1103184" y="2651220"/>
                    <a:pt x="1105882" y="2650771"/>
                  </a:cubicBezTo>
                  <a:cubicBezTo>
                    <a:pt x="1111783" y="2649760"/>
                    <a:pt x="1115211" y="2653186"/>
                    <a:pt x="1117347" y="2658185"/>
                  </a:cubicBezTo>
                  <a:cubicBezTo>
                    <a:pt x="1117572" y="2661555"/>
                    <a:pt x="1115886" y="2663465"/>
                    <a:pt x="1113019" y="2663296"/>
                  </a:cubicBezTo>
                  <a:cubicBezTo>
                    <a:pt x="1108130" y="2663015"/>
                    <a:pt x="1102397" y="2663296"/>
                    <a:pt x="1101498" y="2656275"/>
                  </a:cubicBezTo>
                  <a:close/>
                  <a:moveTo>
                    <a:pt x="1120663" y="2829214"/>
                  </a:moveTo>
                  <a:cubicBezTo>
                    <a:pt x="1120944" y="2829214"/>
                    <a:pt x="1121900" y="2830842"/>
                    <a:pt x="1121731" y="2831011"/>
                  </a:cubicBezTo>
                  <a:cubicBezTo>
                    <a:pt x="1120888" y="2832078"/>
                    <a:pt x="1119764" y="2832864"/>
                    <a:pt x="1118808" y="2833763"/>
                  </a:cubicBezTo>
                  <a:cubicBezTo>
                    <a:pt x="1118078" y="2832640"/>
                    <a:pt x="1117347" y="2831460"/>
                    <a:pt x="1116616" y="2830337"/>
                  </a:cubicBezTo>
                  <a:cubicBezTo>
                    <a:pt x="1117965" y="2829944"/>
                    <a:pt x="1119314" y="2829382"/>
                    <a:pt x="1120719" y="2829214"/>
                  </a:cubicBezTo>
                  <a:close/>
                  <a:moveTo>
                    <a:pt x="1116448" y="3570338"/>
                  </a:moveTo>
                  <a:cubicBezTo>
                    <a:pt x="1114930" y="3573259"/>
                    <a:pt x="1113581" y="3578145"/>
                    <a:pt x="1109535" y="3574551"/>
                  </a:cubicBezTo>
                  <a:cubicBezTo>
                    <a:pt x="1106500" y="3571855"/>
                    <a:pt x="1109422" y="3568035"/>
                    <a:pt x="1111334" y="3565059"/>
                  </a:cubicBezTo>
                  <a:cubicBezTo>
                    <a:pt x="1113413" y="3560116"/>
                    <a:pt x="1116673" y="3557644"/>
                    <a:pt x="1120382" y="3562812"/>
                  </a:cubicBezTo>
                  <a:cubicBezTo>
                    <a:pt x="1123080" y="3566519"/>
                    <a:pt x="1119820" y="3568934"/>
                    <a:pt x="1116448" y="3570394"/>
                  </a:cubicBezTo>
                  <a:close/>
                  <a:moveTo>
                    <a:pt x="1118921" y="3770180"/>
                  </a:moveTo>
                  <a:cubicBezTo>
                    <a:pt x="1117740" y="3769338"/>
                    <a:pt x="1116560" y="3768496"/>
                    <a:pt x="1115380" y="3767653"/>
                  </a:cubicBezTo>
                  <a:cubicBezTo>
                    <a:pt x="1116054" y="3766137"/>
                    <a:pt x="1116279" y="3764002"/>
                    <a:pt x="1117403" y="3763272"/>
                  </a:cubicBezTo>
                  <a:cubicBezTo>
                    <a:pt x="1118921" y="3762261"/>
                    <a:pt x="1120719" y="3763609"/>
                    <a:pt x="1120663" y="3765687"/>
                  </a:cubicBezTo>
                  <a:cubicBezTo>
                    <a:pt x="1120663" y="3767204"/>
                    <a:pt x="1119539" y="3768720"/>
                    <a:pt x="1118921" y="3770237"/>
                  </a:cubicBezTo>
                  <a:close/>
                  <a:moveTo>
                    <a:pt x="1105994" y="5044724"/>
                  </a:moveTo>
                  <a:cubicBezTo>
                    <a:pt x="1106219" y="5043432"/>
                    <a:pt x="1108130" y="5041803"/>
                    <a:pt x="1109366" y="5041635"/>
                  </a:cubicBezTo>
                  <a:cubicBezTo>
                    <a:pt x="1110434" y="5041523"/>
                    <a:pt x="1111671" y="5043376"/>
                    <a:pt x="1112795" y="5044387"/>
                  </a:cubicBezTo>
                  <a:cubicBezTo>
                    <a:pt x="1112008" y="5045791"/>
                    <a:pt x="1111502" y="5047982"/>
                    <a:pt x="1110378" y="5048375"/>
                  </a:cubicBezTo>
                  <a:cubicBezTo>
                    <a:pt x="1107624" y="5049386"/>
                    <a:pt x="1105376" y="5048094"/>
                    <a:pt x="1105938" y="5044724"/>
                  </a:cubicBezTo>
                  <a:close/>
                  <a:moveTo>
                    <a:pt x="1072104" y="5016304"/>
                  </a:moveTo>
                  <a:cubicBezTo>
                    <a:pt x="1087841" y="5001082"/>
                    <a:pt x="1101555" y="5019168"/>
                    <a:pt x="1115886" y="5018269"/>
                  </a:cubicBezTo>
                  <a:cubicBezTo>
                    <a:pt x="1100936" y="5023212"/>
                    <a:pt x="1085593" y="5032985"/>
                    <a:pt x="1072104" y="5016304"/>
                  </a:cubicBezTo>
                  <a:close/>
                  <a:moveTo>
                    <a:pt x="1059571" y="4635154"/>
                  </a:moveTo>
                  <a:cubicBezTo>
                    <a:pt x="1059684" y="4629369"/>
                    <a:pt x="1063337" y="4625212"/>
                    <a:pt x="1068789" y="4623808"/>
                  </a:cubicBezTo>
                  <a:cubicBezTo>
                    <a:pt x="1072611" y="4622797"/>
                    <a:pt x="1075758" y="4625212"/>
                    <a:pt x="1076039" y="4629256"/>
                  </a:cubicBezTo>
                  <a:cubicBezTo>
                    <a:pt x="1076601" y="4636670"/>
                    <a:pt x="1070980" y="4637400"/>
                    <a:pt x="1066147" y="4638243"/>
                  </a:cubicBezTo>
                  <a:cubicBezTo>
                    <a:pt x="1063112" y="4638411"/>
                    <a:pt x="1059515" y="4638131"/>
                    <a:pt x="1059628" y="4635210"/>
                  </a:cubicBezTo>
                  <a:close/>
                  <a:moveTo>
                    <a:pt x="1042036" y="3563036"/>
                  </a:moveTo>
                  <a:cubicBezTo>
                    <a:pt x="1041643" y="3559442"/>
                    <a:pt x="1043666" y="3557925"/>
                    <a:pt x="1046364" y="3557588"/>
                  </a:cubicBezTo>
                  <a:cubicBezTo>
                    <a:pt x="1050861" y="3556970"/>
                    <a:pt x="1055356" y="3557588"/>
                    <a:pt x="1057886" y="3561969"/>
                  </a:cubicBezTo>
                  <a:cubicBezTo>
                    <a:pt x="1059459" y="3564665"/>
                    <a:pt x="1057998" y="3567417"/>
                    <a:pt x="1055132" y="3568204"/>
                  </a:cubicBezTo>
                  <a:cubicBezTo>
                    <a:pt x="1049624" y="3569776"/>
                    <a:pt x="1044847" y="3568541"/>
                    <a:pt x="1042036" y="3563093"/>
                  </a:cubicBezTo>
                  <a:close/>
                  <a:moveTo>
                    <a:pt x="1042205" y="1179643"/>
                  </a:moveTo>
                  <a:cubicBezTo>
                    <a:pt x="1041980" y="1175599"/>
                    <a:pt x="1043666" y="1172172"/>
                    <a:pt x="1048163" y="1173577"/>
                  </a:cubicBezTo>
                  <a:cubicBezTo>
                    <a:pt x="1051984" y="1174756"/>
                    <a:pt x="1052546" y="1178800"/>
                    <a:pt x="1052322" y="1182507"/>
                  </a:cubicBezTo>
                  <a:cubicBezTo>
                    <a:pt x="1052153" y="1185315"/>
                    <a:pt x="1051029" y="1187675"/>
                    <a:pt x="1047769" y="1187899"/>
                  </a:cubicBezTo>
                  <a:cubicBezTo>
                    <a:pt x="1043835" y="1186664"/>
                    <a:pt x="1042430" y="1183350"/>
                    <a:pt x="1042205" y="1179643"/>
                  </a:cubicBezTo>
                  <a:close/>
                  <a:moveTo>
                    <a:pt x="1044060" y="2250805"/>
                  </a:moveTo>
                  <a:cubicBezTo>
                    <a:pt x="1044566" y="2251423"/>
                    <a:pt x="1045353" y="2252041"/>
                    <a:pt x="1045465" y="2252715"/>
                  </a:cubicBezTo>
                  <a:cubicBezTo>
                    <a:pt x="1045690" y="2254737"/>
                    <a:pt x="1044622" y="2255916"/>
                    <a:pt x="1042598" y="2255748"/>
                  </a:cubicBezTo>
                  <a:cubicBezTo>
                    <a:pt x="1042036" y="2255748"/>
                    <a:pt x="1041643" y="2254568"/>
                    <a:pt x="1040969" y="2253726"/>
                  </a:cubicBezTo>
                  <a:cubicBezTo>
                    <a:pt x="1041980" y="2252771"/>
                    <a:pt x="1043048" y="2251816"/>
                    <a:pt x="1044060" y="2250805"/>
                  </a:cubicBezTo>
                  <a:close/>
                  <a:moveTo>
                    <a:pt x="1054626" y="2012769"/>
                  </a:moveTo>
                  <a:cubicBezTo>
                    <a:pt x="1055581" y="2012881"/>
                    <a:pt x="1056761" y="2015240"/>
                    <a:pt x="1056818" y="2016644"/>
                  </a:cubicBezTo>
                  <a:cubicBezTo>
                    <a:pt x="1056874" y="2019284"/>
                    <a:pt x="1055469" y="2021587"/>
                    <a:pt x="1052546" y="2021082"/>
                  </a:cubicBezTo>
                  <a:cubicBezTo>
                    <a:pt x="1051591" y="2020913"/>
                    <a:pt x="1050973" y="2018610"/>
                    <a:pt x="1050186" y="2017262"/>
                  </a:cubicBezTo>
                  <a:cubicBezTo>
                    <a:pt x="1050523" y="2014566"/>
                    <a:pt x="1051816" y="2012320"/>
                    <a:pt x="1054626" y="2012769"/>
                  </a:cubicBezTo>
                  <a:close/>
                  <a:moveTo>
                    <a:pt x="1041193" y="3235414"/>
                  </a:moveTo>
                  <a:cubicBezTo>
                    <a:pt x="1041643" y="3234010"/>
                    <a:pt x="1043105" y="3232493"/>
                    <a:pt x="1044453" y="3231988"/>
                  </a:cubicBezTo>
                  <a:cubicBezTo>
                    <a:pt x="1046308" y="3231258"/>
                    <a:pt x="1047825" y="3232774"/>
                    <a:pt x="1047151" y="3234628"/>
                  </a:cubicBezTo>
                  <a:cubicBezTo>
                    <a:pt x="1046702" y="3236032"/>
                    <a:pt x="1044959" y="3236930"/>
                    <a:pt x="1043610" y="3238222"/>
                  </a:cubicBezTo>
                  <a:cubicBezTo>
                    <a:pt x="1041924" y="3238391"/>
                    <a:pt x="1040575" y="3237323"/>
                    <a:pt x="1041193" y="3235358"/>
                  </a:cubicBezTo>
                  <a:close/>
                  <a:moveTo>
                    <a:pt x="1040519" y="2435875"/>
                  </a:moveTo>
                  <a:cubicBezTo>
                    <a:pt x="1041475" y="2434134"/>
                    <a:pt x="1043217" y="2433685"/>
                    <a:pt x="1044341" y="2435258"/>
                  </a:cubicBezTo>
                  <a:cubicBezTo>
                    <a:pt x="1044959" y="2436156"/>
                    <a:pt x="1044341" y="2438066"/>
                    <a:pt x="1044228" y="2439470"/>
                  </a:cubicBezTo>
                  <a:cubicBezTo>
                    <a:pt x="1042486" y="2440650"/>
                    <a:pt x="1041138" y="2440257"/>
                    <a:pt x="1040463" y="2438235"/>
                  </a:cubicBezTo>
                  <a:cubicBezTo>
                    <a:pt x="1040238" y="2437505"/>
                    <a:pt x="1040238" y="2436494"/>
                    <a:pt x="1040575" y="2435875"/>
                  </a:cubicBezTo>
                  <a:close/>
                  <a:moveTo>
                    <a:pt x="1026975" y="4346848"/>
                  </a:moveTo>
                  <a:cubicBezTo>
                    <a:pt x="1027986" y="4345725"/>
                    <a:pt x="1028885" y="4343927"/>
                    <a:pt x="1030122" y="4343647"/>
                  </a:cubicBezTo>
                  <a:cubicBezTo>
                    <a:pt x="1032482" y="4343029"/>
                    <a:pt x="1035236" y="4343534"/>
                    <a:pt x="1034337" y="4347073"/>
                  </a:cubicBezTo>
                  <a:cubicBezTo>
                    <a:pt x="1034056" y="4348140"/>
                    <a:pt x="1031752" y="4348645"/>
                    <a:pt x="1030347" y="4349432"/>
                  </a:cubicBezTo>
                  <a:cubicBezTo>
                    <a:pt x="1029222" y="4348589"/>
                    <a:pt x="1028098" y="4347747"/>
                    <a:pt x="1026918" y="4346904"/>
                  </a:cubicBezTo>
                  <a:close/>
                  <a:moveTo>
                    <a:pt x="1013430" y="2198289"/>
                  </a:moveTo>
                  <a:cubicBezTo>
                    <a:pt x="1008597" y="2197840"/>
                    <a:pt x="1005225" y="2195368"/>
                    <a:pt x="1005281" y="2189021"/>
                  </a:cubicBezTo>
                  <a:cubicBezTo>
                    <a:pt x="1008428" y="2180596"/>
                    <a:pt x="1013936" y="2173744"/>
                    <a:pt x="1023715" y="2173014"/>
                  </a:cubicBezTo>
                  <a:cubicBezTo>
                    <a:pt x="1028885" y="2172620"/>
                    <a:pt x="1031021" y="2177226"/>
                    <a:pt x="1030909" y="2182281"/>
                  </a:cubicBezTo>
                  <a:cubicBezTo>
                    <a:pt x="1030684" y="2191886"/>
                    <a:pt x="1022816" y="2199131"/>
                    <a:pt x="1013430" y="2198289"/>
                  </a:cubicBezTo>
                  <a:close/>
                  <a:moveTo>
                    <a:pt x="1011800" y="1226992"/>
                  </a:moveTo>
                  <a:cubicBezTo>
                    <a:pt x="1008822" y="1227160"/>
                    <a:pt x="1007641" y="1224464"/>
                    <a:pt x="1008315" y="1221656"/>
                  </a:cubicBezTo>
                  <a:cubicBezTo>
                    <a:pt x="1009215" y="1218005"/>
                    <a:pt x="1011687" y="1215646"/>
                    <a:pt x="1015341" y="1215196"/>
                  </a:cubicBezTo>
                  <a:cubicBezTo>
                    <a:pt x="1018094" y="1214859"/>
                    <a:pt x="1020118" y="1216207"/>
                    <a:pt x="1020736" y="1219634"/>
                  </a:cubicBezTo>
                  <a:cubicBezTo>
                    <a:pt x="1019499" y="1223958"/>
                    <a:pt x="1016296" y="1226711"/>
                    <a:pt x="1011800" y="1226935"/>
                  </a:cubicBezTo>
                  <a:close/>
                  <a:moveTo>
                    <a:pt x="1018319" y="4700982"/>
                  </a:moveTo>
                  <a:cubicBezTo>
                    <a:pt x="1020961" y="4700139"/>
                    <a:pt x="1022928" y="4701936"/>
                    <a:pt x="1023658" y="4704520"/>
                  </a:cubicBezTo>
                  <a:cubicBezTo>
                    <a:pt x="1024445" y="4707104"/>
                    <a:pt x="1023602" y="4709350"/>
                    <a:pt x="1021691" y="4710305"/>
                  </a:cubicBezTo>
                  <a:cubicBezTo>
                    <a:pt x="1018094" y="4711316"/>
                    <a:pt x="1016577" y="4709407"/>
                    <a:pt x="1015791" y="4706992"/>
                  </a:cubicBezTo>
                  <a:cubicBezTo>
                    <a:pt x="1014947" y="4704408"/>
                    <a:pt x="1015622" y="4701824"/>
                    <a:pt x="1018319" y="4700982"/>
                  </a:cubicBezTo>
                  <a:close/>
                  <a:moveTo>
                    <a:pt x="1000503" y="3020519"/>
                  </a:moveTo>
                  <a:cubicBezTo>
                    <a:pt x="1011238" y="3020013"/>
                    <a:pt x="1016689" y="3024169"/>
                    <a:pt x="1018769" y="3032707"/>
                  </a:cubicBezTo>
                  <a:cubicBezTo>
                    <a:pt x="1019387" y="3035347"/>
                    <a:pt x="1017589" y="3038380"/>
                    <a:pt x="1015004" y="3038211"/>
                  </a:cubicBezTo>
                  <a:cubicBezTo>
                    <a:pt x="1006067" y="3037593"/>
                    <a:pt x="1002415" y="3031246"/>
                    <a:pt x="1000503" y="3020462"/>
                  </a:cubicBezTo>
                  <a:close/>
                  <a:moveTo>
                    <a:pt x="997525" y="1988168"/>
                  </a:moveTo>
                  <a:cubicBezTo>
                    <a:pt x="1001403" y="1988729"/>
                    <a:pt x="1003313" y="1991762"/>
                    <a:pt x="1003201" y="1995638"/>
                  </a:cubicBezTo>
                  <a:cubicBezTo>
                    <a:pt x="1003145" y="1998615"/>
                    <a:pt x="1001178" y="2000749"/>
                    <a:pt x="998256" y="2000300"/>
                  </a:cubicBezTo>
                  <a:cubicBezTo>
                    <a:pt x="994377" y="1999682"/>
                    <a:pt x="992636" y="1996761"/>
                    <a:pt x="992467" y="1992830"/>
                  </a:cubicBezTo>
                  <a:cubicBezTo>
                    <a:pt x="992860" y="1989797"/>
                    <a:pt x="994659" y="1987775"/>
                    <a:pt x="997525" y="1988168"/>
                  </a:cubicBezTo>
                  <a:close/>
                  <a:moveTo>
                    <a:pt x="991680" y="1753951"/>
                  </a:moveTo>
                  <a:cubicBezTo>
                    <a:pt x="989713" y="1754344"/>
                    <a:pt x="988532" y="1753221"/>
                    <a:pt x="988588" y="1751199"/>
                  </a:cubicBezTo>
                  <a:cubicBezTo>
                    <a:pt x="988588" y="1750525"/>
                    <a:pt x="989263" y="1749345"/>
                    <a:pt x="989825" y="1749233"/>
                  </a:cubicBezTo>
                  <a:cubicBezTo>
                    <a:pt x="991792" y="1748840"/>
                    <a:pt x="992860" y="1749907"/>
                    <a:pt x="992972" y="1751929"/>
                  </a:cubicBezTo>
                  <a:cubicBezTo>
                    <a:pt x="992579" y="1752603"/>
                    <a:pt x="992242" y="1753783"/>
                    <a:pt x="991680" y="1753895"/>
                  </a:cubicBezTo>
                  <a:close/>
                  <a:moveTo>
                    <a:pt x="996906" y="1860500"/>
                  </a:moveTo>
                  <a:cubicBezTo>
                    <a:pt x="997637" y="1859152"/>
                    <a:pt x="998031" y="1857130"/>
                    <a:pt x="999098" y="1856624"/>
                  </a:cubicBezTo>
                  <a:cubicBezTo>
                    <a:pt x="1001684" y="1855501"/>
                    <a:pt x="1004044" y="1856512"/>
                    <a:pt x="1004325" y="1859601"/>
                  </a:cubicBezTo>
                  <a:cubicBezTo>
                    <a:pt x="1004382" y="1860500"/>
                    <a:pt x="1002246" y="1861567"/>
                    <a:pt x="1001121" y="1862578"/>
                  </a:cubicBezTo>
                  <a:cubicBezTo>
                    <a:pt x="999716" y="1861904"/>
                    <a:pt x="998311" y="1861174"/>
                    <a:pt x="996906" y="1860500"/>
                  </a:cubicBezTo>
                  <a:close/>
                  <a:moveTo>
                    <a:pt x="982463" y="3683627"/>
                  </a:moveTo>
                  <a:cubicBezTo>
                    <a:pt x="989937" y="3684469"/>
                    <a:pt x="997974" y="3684245"/>
                    <a:pt x="1002246" y="3693962"/>
                  </a:cubicBezTo>
                  <a:cubicBezTo>
                    <a:pt x="992298" y="3695703"/>
                    <a:pt x="986509" y="3691434"/>
                    <a:pt x="982463" y="3683627"/>
                  </a:cubicBezTo>
                  <a:close/>
                  <a:moveTo>
                    <a:pt x="965490" y="5145375"/>
                  </a:moveTo>
                  <a:cubicBezTo>
                    <a:pt x="968637" y="5148296"/>
                    <a:pt x="970997" y="5149756"/>
                    <a:pt x="972346" y="5151891"/>
                  </a:cubicBezTo>
                  <a:cubicBezTo>
                    <a:pt x="976899" y="5158912"/>
                    <a:pt x="986959" y="5162787"/>
                    <a:pt x="984542" y="5173740"/>
                  </a:cubicBezTo>
                  <a:cubicBezTo>
                    <a:pt x="984317" y="5174807"/>
                    <a:pt x="981563" y="5176211"/>
                    <a:pt x="980271" y="5175987"/>
                  </a:cubicBezTo>
                  <a:cubicBezTo>
                    <a:pt x="970099" y="5174077"/>
                    <a:pt x="967682" y="5164697"/>
                    <a:pt x="963860" y="5156833"/>
                  </a:cubicBezTo>
                  <a:cubicBezTo>
                    <a:pt x="962343" y="5153744"/>
                    <a:pt x="960713" y="5150206"/>
                    <a:pt x="965433" y="5145375"/>
                  </a:cubicBezTo>
                  <a:close/>
                  <a:moveTo>
                    <a:pt x="971504" y="2921103"/>
                  </a:moveTo>
                  <a:cubicBezTo>
                    <a:pt x="972178" y="2927562"/>
                    <a:pt x="969255" y="2931101"/>
                    <a:pt x="966895" y="2934695"/>
                  </a:cubicBezTo>
                  <a:cubicBezTo>
                    <a:pt x="964872" y="2937728"/>
                    <a:pt x="961556" y="2940874"/>
                    <a:pt x="958240" y="2938683"/>
                  </a:cubicBezTo>
                  <a:cubicBezTo>
                    <a:pt x="953013" y="2935257"/>
                    <a:pt x="956272" y="2930764"/>
                    <a:pt x="958914" y="2927281"/>
                  </a:cubicBezTo>
                  <a:cubicBezTo>
                    <a:pt x="961556" y="2923743"/>
                    <a:pt x="964815" y="2920710"/>
                    <a:pt x="971560" y="2921103"/>
                  </a:cubicBezTo>
                  <a:close/>
                  <a:moveTo>
                    <a:pt x="956048" y="2762768"/>
                  </a:moveTo>
                  <a:cubicBezTo>
                    <a:pt x="955205" y="2761532"/>
                    <a:pt x="953575" y="2760297"/>
                    <a:pt x="953631" y="2759117"/>
                  </a:cubicBezTo>
                  <a:cubicBezTo>
                    <a:pt x="953800" y="2756477"/>
                    <a:pt x="955598" y="2754512"/>
                    <a:pt x="958352" y="2755073"/>
                  </a:cubicBezTo>
                  <a:cubicBezTo>
                    <a:pt x="959420" y="2755298"/>
                    <a:pt x="960881" y="2757376"/>
                    <a:pt x="960825" y="2758555"/>
                  </a:cubicBezTo>
                  <a:cubicBezTo>
                    <a:pt x="960713" y="2761251"/>
                    <a:pt x="958914" y="2762824"/>
                    <a:pt x="956048" y="2762712"/>
                  </a:cubicBezTo>
                  <a:close/>
                  <a:moveTo>
                    <a:pt x="973246" y="2877180"/>
                  </a:moveTo>
                  <a:cubicBezTo>
                    <a:pt x="972909" y="2878416"/>
                    <a:pt x="971054" y="2879202"/>
                    <a:pt x="969817" y="2880213"/>
                  </a:cubicBezTo>
                  <a:cubicBezTo>
                    <a:pt x="968694" y="2879202"/>
                    <a:pt x="966726" y="2878304"/>
                    <a:pt x="966614" y="2877180"/>
                  </a:cubicBezTo>
                  <a:cubicBezTo>
                    <a:pt x="966333" y="2873979"/>
                    <a:pt x="968525" y="2872687"/>
                    <a:pt x="971222" y="2873473"/>
                  </a:cubicBezTo>
                  <a:cubicBezTo>
                    <a:pt x="972234" y="2873754"/>
                    <a:pt x="973527" y="2876169"/>
                    <a:pt x="973246" y="2877180"/>
                  </a:cubicBezTo>
                  <a:close/>
                  <a:moveTo>
                    <a:pt x="969030" y="2019734"/>
                  </a:moveTo>
                  <a:cubicBezTo>
                    <a:pt x="968019" y="2019734"/>
                    <a:pt x="966389" y="2017655"/>
                    <a:pt x="966164" y="2016307"/>
                  </a:cubicBezTo>
                  <a:cubicBezTo>
                    <a:pt x="965940" y="2015016"/>
                    <a:pt x="967176" y="2013443"/>
                    <a:pt x="967738" y="2012039"/>
                  </a:cubicBezTo>
                  <a:cubicBezTo>
                    <a:pt x="969030" y="2012881"/>
                    <a:pt x="970941" y="2013387"/>
                    <a:pt x="971504" y="2014566"/>
                  </a:cubicBezTo>
                  <a:cubicBezTo>
                    <a:pt x="972796" y="2017038"/>
                    <a:pt x="972346" y="2019677"/>
                    <a:pt x="969030" y="2019734"/>
                  </a:cubicBezTo>
                  <a:close/>
                  <a:moveTo>
                    <a:pt x="959420" y="4810451"/>
                  </a:moveTo>
                  <a:cubicBezTo>
                    <a:pt x="959982" y="4810451"/>
                    <a:pt x="960600" y="4811350"/>
                    <a:pt x="961218" y="4811799"/>
                  </a:cubicBezTo>
                  <a:cubicBezTo>
                    <a:pt x="961725" y="4813933"/>
                    <a:pt x="960938" y="4815281"/>
                    <a:pt x="958802" y="4815338"/>
                  </a:cubicBezTo>
                  <a:cubicBezTo>
                    <a:pt x="958240" y="4815338"/>
                    <a:pt x="957228" y="4814551"/>
                    <a:pt x="957059" y="4813933"/>
                  </a:cubicBezTo>
                  <a:cubicBezTo>
                    <a:pt x="956441" y="4811855"/>
                    <a:pt x="957341" y="4810507"/>
                    <a:pt x="959420" y="4810451"/>
                  </a:cubicBezTo>
                  <a:close/>
                  <a:moveTo>
                    <a:pt x="956048" y="3898129"/>
                  </a:moveTo>
                  <a:cubicBezTo>
                    <a:pt x="959476" y="3908689"/>
                    <a:pt x="964366" y="3915766"/>
                    <a:pt x="955149" y="3925258"/>
                  </a:cubicBezTo>
                  <a:cubicBezTo>
                    <a:pt x="950540" y="3914811"/>
                    <a:pt x="952339" y="3908015"/>
                    <a:pt x="956048" y="3898129"/>
                  </a:cubicBezTo>
                  <a:close/>
                  <a:moveTo>
                    <a:pt x="950596" y="2896389"/>
                  </a:moveTo>
                  <a:cubicBezTo>
                    <a:pt x="947842" y="2896445"/>
                    <a:pt x="946044" y="2894424"/>
                    <a:pt x="945875" y="2891671"/>
                  </a:cubicBezTo>
                  <a:cubicBezTo>
                    <a:pt x="945707" y="2887796"/>
                    <a:pt x="947618" y="2885156"/>
                    <a:pt x="951608" y="2885886"/>
                  </a:cubicBezTo>
                  <a:cubicBezTo>
                    <a:pt x="954193" y="2886335"/>
                    <a:pt x="955261" y="2888807"/>
                    <a:pt x="955205" y="2891503"/>
                  </a:cubicBezTo>
                  <a:cubicBezTo>
                    <a:pt x="954755" y="2894255"/>
                    <a:pt x="953238" y="2896277"/>
                    <a:pt x="950540" y="2896389"/>
                  </a:cubicBezTo>
                  <a:close/>
                  <a:moveTo>
                    <a:pt x="915920" y="2598086"/>
                  </a:moveTo>
                  <a:cubicBezTo>
                    <a:pt x="912829" y="2596570"/>
                    <a:pt x="910469" y="2594042"/>
                    <a:pt x="909850" y="2590279"/>
                  </a:cubicBezTo>
                  <a:cubicBezTo>
                    <a:pt x="910075" y="2588257"/>
                    <a:pt x="911649" y="2586796"/>
                    <a:pt x="913166" y="2587920"/>
                  </a:cubicBezTo>
                  <a:cubicBezTo>
                    <a:pt x="915864" y="2589830"/>
                    <a:pt x="918843" y="2592189"/>
                    <a:pt x="920079" y="2595109"/>
                  </a:cubicBezTo>
                  <a:cubicBezTo>
                    <a:pt x="921596" y="2598760"/>
                    <a:pt x="918393" y="2599266"/>
                    <a:pt x="915920" y="2598030"/>
                  </a:cubicBezTo>
                  <a:close/>
                  <a:moveTo>
                    <a:pt x="918674" y="2426552"/>
                  </a:moveTo>
                  <a:cubicBezTo>
                    <a:pt x="916651" y="2426833"/>
                    <a:pt x="915470" y="2425653"/>
                    <a:pt x="915695" y="2423519"/>
                  </a:cubicBezTo>
                  <a:cubicBezTo>
                    <a:pt x="915751" y="2422957"/>
                    <a:pt x="916875" y="2422452"/>
                    <a:pt x="917494" y="2421946"/>
                  </a:cubicBezTo>
                  <a:cubicBezTo>
                    <a:pt x="919517" y="2421890"/>
                    <a:pt x="920697" y="2422901"/>
                    <a:pt x="920528" y="2425035"/>
                  </a:cubicBezTo>
                  <a:cubicBezTo>
                    <a:pt x="920528" y="2425597"/>
                    <a:pt x="919404" y="2426439"/>
                    <a:pt x="918730" y="2426552"/>
                  </a:cubicBezTo>
                  <a:close/>
                  <a:moveTo>
                    <a:pt x="907602" y="3520799"/>
                  </a:moveTo>
                  <a:cubicBezTo>
                    <a:pt x="907995" y="3517822"/>
                    <a:pt x="910131" y="3515856"/>
                    <a:pt x="912997" y="3517260"/>
                  </a:cubicBezTo>
                  <a:cubicBezTo>
                    <a:pt x="916313" y="3518945"/>
                    <a:pt x="917438" y="3522596"/>
                    <a:pt x="917831" y="3526191"/>
                  </a:cubicBezTo>
                  <a:cubicBezTo>
                    <a:pt x="918168" y="3529111"/>
                    <a:pt x="917044" y="3531302"/>
                    <a:pt x="913672" y="3531246"/>
                  </a:cubicBezTo>
                  <a:cubicBezTo>
                    <a:pt x="908951" y="3529392"/>
                    <a:pt x="906983" y="3525685"/>
                    <a:pt x="907602" y="3520743"/>
                  </a:cubicBezTo>
                  <a:close/>
                  <a:moveTo>
                    <a:pt x="902600" y="3846062"/>
                  </a:moveTo>
                  <a:cubicBezTo>
                    <a:pt x="902656" y="3843647"/>
                    <a:pt x="903668" y="3840052"/>
                    <a:pt x="905298" y="3839266"/>
                  </a:cubicBezTo>
                  <a:cubicBezTo>
                    <a:pt x="908220" y="3837806"/>
                    <a:pt x="909738" y="3840783"/>
                    <a:pt x="910131" y="3843647"/>
                  </a:cubicBezTo>
                  <a:cubicBezTo>
                    <a:pt x="910469" y="3846399"/>
                    <a:pt x="910019" y="3849039"/>
                    <a:pt x="907546" y="3850780"/>
                  </a:cubicBezTo>
                  <a:cubicBezTo>
                    <a:pt x="904230" y="3851061"/>
                    <a:pt x="902488" y="3848871"/>
                    <a:pt x="902544" y="3846118"/>
                  </a:cubicBezTo>
                  <a:close/>
                  <a:moveTo>
                    <a:pt x="884784" y="4954632"/>
                  </a:moveTo>
                  <a:cubicBezTo>
                    <a:pt x="885908" y="4948510"/>
                    <a:pt x="888550" y="4942949"/>
                    <a:pt x="895799" y="4942837"/>
                  </a:cubicBezTo>
                  <a:cubicBezTo>
                    <a:pt x="900127" y="4942781"/>
                    <a:pt x="901139" y="4946881"/>
                    <a:pt x="900689" y="4950588"/>
                  </a:cubicBezTo>
                  <a:cubicBezTo>
                    <a:pt x="899903" y="4956766"/>
                    <a:pt x="899172" y="4963619"/>
                    <a:pt x="890573" y="4962664"/>
                  </a:cubicBezTo>
                  <a:cubicBezTo>
                    <a:pt x="886807" y="4962215"/>
                    <a:pt x="884897" y="4959069"/>
                    <a:pt x="884728" y="4954688"/>
                  </a:cubicBezTo>
                  <a:close/>
                  <a:moveTo>
                    <a:pt x="898609" y="2502040"/>
                  </a:moveTo>
                  <a:cubicBezTo>
                    <a:pt x="897486" y="2501310"/>
                    <a:pt x="896306" y="2500580"/>
                    <a:pt x="895181" y="2499850"/>
                  </a:cubicBezTo>
                  <a:cubicBezTo>
                    <a:pt x="896193" y="2498951"/>
                    <a:pt x="897093" y="2497940"/>
                    <a:pt x="898273" y="2497266"/>
                  </a:cubicBezTo>
                  <a:cubicBezTo>
                    <a:pt x="898609" y="2497098"/>
                    <a:pt x="899790" y="2497828"/>
                    <a:pt x="900127" y="2498389"/>
                  </a:cubicBezTo>
                  <a:cubicBezTo>
                    <a:pt x="901083" y="2500074"/>
                    <a:pt x="900521" y="2501366"/>
                    <a:pt x="898666" y="2502040"/>
                  </a:cubicBezTo>
                  <a:close/>
                  <a:moveTo>
                    <a:pt x="869947" y="4378358"/>
                  </a:moveTo>
                  <a:cubicBezTo>
                    <a:pt x="869441" y="4372460"/>
                    <a:pt x="873712" y="4371000"/>
                    <a:pt x="878433" y="4371562"/>
                  </a:cubicBezTo>
                  <a:cubicBezTo>
                    <a:pt x="882086" y="4372011"/>
                    <a:pt x="884671" y="4374258"/>
                    <a:pt x="885065" y="4378470"/>
                  </a:cubicBezTo>
                  <a:cubicBezTo>
                    <a:pt x="884335" y="4382851"/>
                    <a:pt x="881412" y="4384312"/>
                    <a:pt x="877590" y="4384143"/>
                  </a:cubicBezTo>
                  <a:cubicBezTo>
                    <a:pt x="873937" y="4383975"/>
                    <a:pt x="870228" y="4382402"/>
                    <a:pt x="869890" y="4378414"/>
                  </a:cubicBezTo>
                  <a:close/>
                  <a:moveTo>
                    <a:pt x="881749" y="3511082"/>
                  </a:moveTo>
                  <a:cubicBezTo>
                    <a:pt x="876691" y="3510127"/>
                    <a:pt x="875848" y="3505690"/>
                    <a:pt x="875286" y="3501477"/>
                  </a:cubicBezTo>
                  <a:cubicBezTo>
                    <a:pt x="875454" y="3499006"/>
                    <a:pt x="877141" y="3497433"/>
                    <a:pt x="878153" y="3498613"/>
                  </a:cubicBezTo>
                  <a:cubicBezTo>
                    <a:pt x="880344" y="3501084"/>
                    <a:pt x="881861" y="3504230"/>
                    <a:pt x="883435" y="3507262"/>
                  </a:cubicBezTo>
                  <a:cubicBezTo>
                    <a:pt x="884391" y="3509228"/>
                    <a:pt x="883435" y="3511419"/>
                    <a:pt x="881749" y="3511082"/>
                  </a:cubicBezTo>
                  <a:close/>
                  <a:moveTo>
                    <a:pt x="859943" y="5130323"/>
                  </a:moveTo>
                  <a:cubicBezTo>
                    <a:pt x="860898" y="5130491"/>
                    <a:pt x="861516" y="5132906"/>
                    <a:pt x="862247" y="5134254"/>
                  </a:cubicBezTo>
                  <a:cubicBezTo>
                    <a:pt x="861460" y="5135490"/>
                    <a:pt x="860729" y="5136670"/>
                    <a:pt x="859943" y="5137905"/>
                  </a:cubicBezTo>
                  <a:cubicBezTo>
                    <a:pt x="858819" y="5136894"/>
                    <a:pt x="857077" y="5136052"/>
                    <a:pt x="856739" y="5134816"/>
                  </a:cubicBezTo>
                  <a:cubicBezTo>
                    <a:pt x="856009" y="5132345"/>
                    <a:pt x="856627" y="5129705"/>
                    <a:pt x="859943" y="5130323"/>
                  </a:cubicBezTo>
                  <a:close/>
                  <a:moveTo>
                    <a:pt x="853929" y="4737771"/>
                  </a:moveTo>
                  <a:cubicBezTo>
                    <a:pt x="858594" y="4732154"/>
                    <a:pt x="863708" y="4732435"/>
                    <a:pt x="869103" y="4737490"/>
                  </a:cubicBezTo>
                  <a:cubicBezTo>
                    <a:pt x="865338" y="4743275"/>
                    <a:pt x="860842" y="4746027"/>
                    <a:pt x="854547" y="4742320"/>
                  </a:cubicBezTo>
                  <a:cubicBezTo>
                    <a:pt x="853704" y="4741815"/>
                    <a:pt x="853255" y="4738614"/>
                    <a:pt x="853929" y="4737771"/>
                  </a:cubicBezTo>
                  <a:close/>
                  <a:moveTo>
                    <a:pt x="835607" y="4500241"/>
                  </a:moveTo>
                  <a:cubicBezTo>
                    <a:pt x="837181" y="4498948"/>
                    <a:pt x="838923" y="4499230"/>
                    <a:pt x="839373" y="4501139"/>
                  </a:cubicBezTo>
                  <a:cubicBezTo>
                    <a:pt x="839654" y="4502319"/>
                    <a:pt x="838418" y="4503835"/>
                    <a:pt x="837856" y="4505183"/>
                  </a:cubicBezTo>
                  <a:cubicBezTo>
                    <a:pt x="836731" y="4504228"/>
                    <a:pt x="835551" y="4503386"/>
                    <a:pt x="834652" y="4502319"/>
                  </a:cubicBezTo>
                  <a:cubicBezTo>
                    <a:pt x="834427" y="4502094"/>
                    <a:pt x="835046" y="4500690"/>
                    <a:pt x="835607" y="4500241"/>
                  </a:cubicBezTo>
                  <a:close/>
                  <a:moveTo>
                    <a:pt x="830999" y="4349038"/>
                  </a:moveTo>
                  <a:cubicBezTo>
                    <a:pt x="831786" y="4347803"/>
                    <a:pt x="833247" y="4346399"/>
                    <a:pt x="834540" y="4346230"/>
                  </a:cubicBezTo>
                  <a:cubicBezTo>
                    <a:pt x="835439" y="4346062"/>
                    <a:pt x="837574" y="4347859"/>
                    <a:pt x="837518" y="4348702"/>
                  </a:cubicBezTo>
                  <a:cubicBezTo>
                    <a:pt x="837518" y="4351622"/>
                    <a:pt x="835326" y="4352689"/>
                    <a:pt x="832685" y="4352689"/>
                  </a:cubicBezTo>
                  <a:cubicBezTo>
                    <a:pt x="830718" y="4352184"/>
                    <a:pt x="829875" y="4350780"/>
                    <a:pt x="830943" y="4349038"/>
                  </a:cubicBezTo>
                  <a:close/>
                  <a:moveTo>
                    <a:pt x="807001" y="4749959"/>
                  </a:moveTo>
                  <a:cubicBezTo>
                    <a:pt x="806945" y="4748555"/>
                    <a:pt x="808237" y="4747095"/>
                    <a:pt x="808968" y="4745634"/>
                  </a:cubicBezTo>
                  <a:cubicBezTo>
                    <a:pt x="810260" y="4746421"/>
                    <a:pt x="812227" y="4746926"/>
                    <a:pt x="812621" y="4748050"/>
                  </a:cubicBezTo>
                  <a:cubicBezTo>
                    <a:pt x="813127" y="4749285"/>
                    <a:pt x="812734" y="4751869"/>
                    <a:pt x="811778" y="4752543"/>
                  </a:cubicBezTo>
                  <a:cubicBezTo>
                    <a:pt x="809080" y="4754509"/>
                    <a:pt x="807170" y="4752992"/>
                    <a:pt x="807001" y="4749903"/>
                  </a:cubicBezTo>
                  <a:close/>
                  <a:moveTo>
                    <a:pt x="812790" y="3940985"/>
                  </a:moveTo>
                  <a:cubicBezTo>
                    <a:pt x="813970" y="3941883"/>
                    <a:pt x="815206" y="3943456"/>
                    <a:pt x="815319" y="3944860"/>
                  </a:cubicBezTo>
                  <a:cubicBezTo>
                    <a:pt x="815487" y="3946938"/>
                    <a:pt x="813745" y="3947781"/>
                    <a:pt x="812003" y="3946489"/>
                  </a:cubicBezTo>
                  <a:cubicBezTo>
                    <a:pt x="810822" y="3945646"/>
                    <a:pt x="810204" y="3943961"/>
                    <a:pt x="809361" y="3942670"/>
                  </a:cubicBezTo>
                  <a:cubicBezTo>
                    <a:pt x="809699" y="3940535"/>
                    <a:pt x="811047" y="3939693"/>
                    <a:pt x="812845" y="3941041"/>
                  </a:cubicBezTo>
                  <a:close/>
                  <a:moveTo>
                    <a:pt x="810654" y="3413407"/>
                  </a:moveTo>
                  <a:cubicBezTo>
                    <a:pt x="809924" y="3413070"/>
                    <a:pt x="808799" y="3412958"/>
                    <a:pt x="808462" y="3412340"/>
                  </a:cubicBezTo>
                  <a:cubicBezTo>
                    <a:pt x="807394" y="3410430"/>
                    <a:pt x="807956" y="3408858"/>
                    <a:pt x="809924" y="3408409"/>
                  </a:cubicBezTo>
                  <a:cubicBezTo>
                    <a:pt x="810542" y="3408240"/>
                    <a:pt x="811722" y="3408802"/>
                    <a:pt x="812059" y="3409419"/>
                  </a:cubicBezTo>
                  <a:cubicBezTo>
                    <a:pt x="813127" y="3411329"/>
                    <a:pt x="812565" y="3412733"/>
                    <a:pt x="810654" y="3413407"/>
                  </a:cubicBezTo>
                  <a:close/>
                  <a:moveTo>
                    <a:pt x="785588" y="3070900"/>
                  </a:moveTo>
                  <a:cubicBezTo>
                    <a:pt x="795817" y="3079213"/>
                    <a:pt x="804247" y="3086066"/>
                    <a:pt x="812677" y="3092974"/>
                  </a:cubicBezTo>
                  <a:cubicBezTo>
                    <a:pt x="790590" y="3094097"/>
                    <a:pt x="788904" y="3092637"/>
                    <a:pt x="785588" y="3070900"/>
                  </a:cubicBezTo>
                  <a:close/>
                  <a:moveTo>
                    <a:pt x="793625" y="2475080"/>
                  </a:moveTo>
                  <a:cubicBezTo>
                    <a:pt x="784351" y="2476428"/>
                    <a:pt x="779462" y="2473002"/>
                    <a:pt x="775303" y="2468452"/>
                  </a:cubicBezTo>
                  <a:cubicBezTo>
                    <a:pt x="773336" y="2466318"/>
                    <a:pt x="773560" y="2463678"/>
                    <a:pt x="776652" y="2461600"/>
                  </a:cubicBezTo>
                  <a:cubicBezTo>
                    <a:pt x="784015" y="2461937"/>
                    <a:pt x="788230" y="2467273"/>
                    <a:pt x="793625" y="2475080"/>
                  </a:cubicBezTo>
                  <a:close/>
                  <a:moveTo>
                    <a:pt x="779911" y="2149761"/>
                  </a:moveTo>
                  <a:cubicBezTo>
                    <a:pt x="779349" y="2150828"/>
                    <a:pt x="777270" y="2151108"/>
                    <a:pt x="775921" y="2151726"/>
                  </a:cubicBezTo>
                  <a:cubicBezTo>
                    <a:pt x="773224" y="2150659"/>
                    <a:pt x="772155" y="2148525"/>
                    <a:pt x="773336" y="2145997"/>
                  </a:cubicBezTo>
                  <a:cubicBezTo>
                    <a:pt x="773842" y="2144930"/>
                    <a:pt x="776090" y="2143975"/>
                    <a:pt x="777326" y="2144256"/>
                  </a:cubicBezTo>
                  <a:cubicBezTo>
                    <a:pt x="780080" y="2144818"/>
                    <a:pt x="781148" y="2147233"/>
                    <a:pt x="779911" y="2149817"/>
                  </a:cubicBezTo>
                  <a:close/>
                  <a:moveTo>
                    <a:pt x="780193" y="2956544"/>
                  </a:moveTo>
                  <a:cubicBezTo>
                    <a:pt x="779911" y="2965475"/>
                    <a:pt x="776483" y="2970249"/>
                    <a:pt x="766479" y="2973731"/>
                  </a:cubicBezTo>
                  <a:cubicBezTo>
                    <a:pt x="767997" y="2963902"/>
                    <a:pt x="769795" y="2957948"/>
                    <a:pt x="780193" y="2956544"/>
                  </a:cubicBezTo>
                  <a:close/>
                  <a:moveTo>
                    <a:pt x="784015" y="3582246"/>
                  </a:moveTo>
                  <a:cubicBezTo>
                    <a:pt x="784689" y="3583537"/>
                    <a:pt x="785307" y="3584885"/>
                    <a:pt x="785982" y="3586233"/>
                  </a:cubicBezTo>
                  <a:cubicBezTo>
                    <a:pt x="785251" y="3586570"/>
                    <a:pt x="784015" y="3587301"/>
                    <a:pt x="783958" y="3587244"/>
                  </a:cubicBezTo>
                  <a:cubicBezTo>
                    <a:pt x="783171" y="3586009"/>
                    <a:pt x="782553" y="3584661"/>
                    <a:pt x="781934" y="3583369"/>
                  </a:cubicBezTo>
                  <a:cubicBezTo>
                    <a:pt x="782665" y="3583032"/>
                    <a:pt x="783340" y="3582639"/>
                    <a:pt x="784070" y="3582302"/>
                  </a:cubicBezTo>
                  <a:close/>
                  <a:moveTo>
                    <a:pt x="790084" y="3480359"/>
                  </a:moveTo>
                  <a:cubicBezTo>
                    <a:pt x="791377" y="3480583"/>
                    <a:pt x="792445" y="3482324"/>
                    <a:pt x="793625" y="3483391"/>
                  </a:cubicBezTo>
                  <a:cubicBezTo>
                    <a:pt x="792669" y="3484515"/>
                    <a:pt x="791770" y="3486481"/>
                    <a:pt x="790759" y="3486537"/>
                  </a:cubicBezTo>
                  <a:cubicBezTo>
                    <a:pt x="789410" y="3486649"/>
                    <a:pt x="787162" y="3485638"/>
                    <a:pt x="786600" y="3484459"/>
                  </a:cubicBezTo>
                  <a:cubicBezTo>
                    <a:pt x="784913" y="3480976"/>
                    <a:pt x="787387" y="3479909"/>
                    <a:pt x="790084" y="3480359"/>
                  </a:cubicBezTo>
                  <a:close/>
                  <a:moveTo>
                    <a:pt x="799526" y="3285739"/>
                  </a:moveTo>
                  <a:cubicBezTo>
                    <a:pt x="800538" y="3286245"/>
                    <a:pt x="801550" y="3288604"/>
                    <a:pt x="801325" y="3289784"/>
                  </a:cubicBezTo>
                  <a:cubicBezTo>
                    <a:pt x="800763" y="3292648"/>
                    <a:pt x="798402" y="3293771"/>
                    <a:pt x="795929" y="3292480"/>
                  </a:cubicBezTo>
                  <a:cubicBezTo>
                    <a:pt x="794861" y="3291918"/>
                    <a:pt x="794580" y="3289784"/>
                    <a:pt x="794074" y="3288548"/>
                  </a:cubicBezTo>
                  <a:cubicBezTo>
                    <a:pt x="794917" y="3285290"/>
                    <a:pt x="797166" y="3284560"/>
                    <a:pt x="799582" y="3285683"/>
                  </a:cubicBezTo>
                  <a:close/>
                  <a:moveTo>
                    <a:pt x="798964" y="4258553"/>
                  </a:moveTo>
                  <a:cubicBezTo>
                    <a:pt x="798964" y="4257262"/>
                    <a:pt x="800256" y="4255521"/>
                    <a:pt x="801437" y="4254847"/>
                  </a:cubicBezTo>
                  <a:cubicBezTo>
                    <a:pt x="803179" y="4253779"/>
                    <a:pt x="805090" y="4254790"/>
                    <a:pt x="805034" y="4256756"/>
                  </a:cubicBezTo>
                  <a:cubicBezTo>
                    <a:pt x="805034" y="4258048"/>
                    <a:pt x="803460" y="4259284"/>
                    <a:pt x="802617" y="4260519"/>
                  </a:cubicBezTo>
                  <a:cubicBezTo>
                    <a:pt x="800594" y="4261249"/>
                    <a:pt x="798908" y="4260575"/>
                    <a:pt x="798964" y="4258553"/>
                  </a:cubicBezTo>
                  <a:close/>
                  <a:moveTo>
                    <a:pt x="794580" y="5124313"/>
                  </a:moveTo>
                  <a:cubicBezTo>
                    <a:pt x="794468" y="5123695"/>
                    <a:pt x="794974" y="5122515"/>
                    <a:pt x="795536" y="5122178"/>
                  </a:cubicBezTo>
                  <a:cubicBezTo>
                    <a:pt x="797334" y="5121111"/>
                    <a:pt x="798683" y="5121673"/>
                    <a:pt x="799301" y="5123583"/>
                  </a:cubicBezTo>
                  <a:cubicBezTo>
                    <a:pt x="798964" y="5124313"/>
                    <a:pt x="798851" y="5125436"/>
                    <a:pt x="798289" y="5125773"/>
                  </a:cubicBezTo>
                  <a:cubicBezTo>
                    <a:pt x="796491" y="5126840"/>
                    <a:pt x="795030" y="5126279"/>
                    <a:pt x="794580" y="5124313"/>
                  </a:cubicBezTo>
                  <a:close/>
                  <a:moveTo>
                    <a:pt x="781879" y="5233839"/>
                  </a:moveTo>
                  <a:cubicBezTo>
                    <a:pt x="781598" y="5232491"/>
                    <a:pt x="782665" y="5229682"/>
                    <a:pt x="783565" y="5229457"/>
                  </a:cubicBezTo>
                  <a:cubicBezTo>
                    <a:pt x="787723" y="5228503"/>
                    <a:pt x="789690" y="5231480"/>
                    <a:pt x="790984" y="5235018"/>
                  </a:cubicBezTo>
                  <a:cubicBezTo>
                    <a:pt x="790365" y="5236535"/>
                    <a:pt x="789972" y="5239175"/>
                    <a:pt x="789072" y="5239399"/>
                  </a:cubicBezTo>
                  <a:cubicBezTo>
                    <a:pt x="784913" y="5240410"/>
                    <a:pt x="782610" y="5237602"/>
                    <a:pt x="781879" y="5233839"/>
                  </a:cubicBezTo>
                  <a:close/>
                  <a:moveTo>
                    <a:pt x="781766" y="4592916"/>
                  </a:moveTo>
                  <a:cubicBezTo>
                    <a:pt x="781598" y="4588142"/>
                    <a:pt x="783790" y="4584547"/>
                    <a:pt x="788173" y="4582862"/>
                  </a:cubicBezTo>
                  <a:cubicBezTo>
                    <a:pt x="788848" y="4582581"/>
                    <a:pt x="791320" y="4584547"/>
                    <a:pt x="791320" y="4585390"/>
                  </a:cubicBezTo>
                  <a:cubicBezTo>
                    <a:pt x="791152" y="4589939"/>
                    <a:pt x="789354" y="4593702"/>
                    <a:pt x="785026" y="4595780"/>
                  </a:cubicBezTo>
                  <a:cubicBezTo>
                    <a:pt x="783846" y="4594826"/>
                    <a:pt x="781766" y="4593927"/>
                    <a:pt x="781766" y="4592916"/>
                  </a:cubicBezTo>
                  <a:close/>
                  <a:moveTo>
                    <a:pt x="789128" y="3904139"/>
                  </a:moveTo>
                  <a:cubicBezTo>
                    <a:pt x="788230" y="3905992"/>
                    <a:pt x="785026" y="3906891"/>
                    <a:pt x="782665" y="3907565"/>
                  </a:cubicBezTo>
                  <a:cubicBezTo>
                    <a:pt x="780698" y="3908127"/>
                    <a:pt x="779518" y="3906723"/>
                    <a:pt x="779406" y="3903914"/>
                  </a:cubicBezTo>
                  <a:cubicBezTo>
                    <a:pt x="781092" y="3902791"/>
                    <a:pt x="782946" y="3900881"/>
                    <a:pt x="785195" y="3900264"/>
                  </a:cubicBezTo>
                  <a:cubicBezTo>
                    <a:pt x="787667" y="3899590"/>
                    <a:pt x="790927" y="3900488"/>
                    <a:pt x="789128" y="3904083"/>
                  </a:cubicBezTo>
                  <a:close/>
                  <a:moveTo>
                    <a:pt x="779181" y="4014732"/>
                  </a:moveTo>
                  <a:cubicBezTo>
                    <a:pt x="779406" y="4013328"/>
                    <a:pt x="780980" y="4012148"/>
                    <a:pt x="781991" y="4010913"/>
                  </a:cubicBezTo>
                  <a:cubicBezTo>
                    <a:pt x="783059" y="4011924"/>
                    <a:pt x="784126" y="4012935"/>
                    <a:pt x="785195" y="4014002"/>
                  </a:cubicBezTo>
                  <a:cubicBezTo>
                    <a:pt x="784183" y="4015237"/>
                    <a:pt x="783171" y="4016473"/>
                    <a:pt x="782103" y="4017765"/>
                  </a:cubicBezTo>
                  <a:cubicBezTo>
                    <a:pt x="781036" y="4016754"/>
                    <a:pt x="779013" y="4015574"/>
                    <a:pt x="779181" y="4014788"/>
                  </a:cubicBezTo>
                  <a:close/>
                  <a:moveTo>
                    <a:pt x="773729" y="3834211"/>
                  </a:moveTo>
                  <a:cubicBezTo>
                    <a:pt x="772886" y="3825225"/>
                    <a:pt x="782665" y="3812924"/>
                    <a:pt x="790534" y="3813373"/>
                  </a:cubicBezTo>
                  <a:cubicBezTo>
                    <a:pt x="796322" y="3813710"/>
                    <a:pt x="800481" y="3817305"/>
                    <a:pt x="801212" y="3823371"/>
                  </a:cubicBezTo>
                  <a:cubicBezTo>
                    <a:pt x="801943" y="3829268"/>
                    <a:pt x="787892" y="3840783"/>
                    <a:pt x="780305" y="3841007"/>
                  </a:cubicBezTo>
                  <a:cubicBezTo>
                    <a:pt x="776034" y="3840895"/>
                    <a:pt x="774067" y="3838030"/>
                    <a:pt x="773673" y="3834211"/>
                  </a:cubicBezTo>
                  <a:close/>
                  <a:moveTo>
                    <a:pt x="737142" y="5197723"/>
                  </a:moveTo>
                  <a:cubicBezTo>
                    <a:pt x="738603" y="5193791"/>
                    <a:pt x="742088" y="5192387"/>
                    <a:pt x="745572" y="5193454"/>
                  </a:cubicBezTo>
                  <a:cubicBezTo>
                    <a:pt x="755127" y="5196375"/>
                    <a:pt x="762040" y="5202834"/>
                    <a:pt x="768727" y="5214180"/>
                  </a:cubicBezTo>
                  <a:cubicBezTo>
                    <a:pt x="754733" y="5217101"/>
                    <a:pt x="747595" y="5209462"/>
                    <a:pt x="739559" y="5204744"/>
                  </a:cubicBezTo>
                  <a:cubicBezTo>
                    <a:pt x="737254" y="5203396"/>
                    <a:pt x="736131" y="5200475"/>
                    <a:pt x="737142" y="5197723"/>
                  </a:cubicBezTo>
                  <a:close/>
                  <a:moveTo>
                    <a:pt x="756476" y="3861508"/>
                  </a:moveTo>
                  <a:cubicBezTo>
                    <a:pt x="756476" y="3861508"/>
                    <a:pt x="754621" y="3860947"/>
                    <a:pt x="754621" y="3860722"/>
                  </a:cubicBezTo>
                  <a:cubicBezTo>
                    <a:pt x="754677" y="3859430"/>
                    <a:pt x="755071" y="3858138"/>
                    <a:pt x="755407" y="3856902"/>
                  </a:cubicBezTo>
                  <a:cubicBezTo>
                    <a:pt x="756644" y="3857352"/>
                    <a:pt x="757824" y="3857858"/>
                    <a:pt x="759061" y="3858307"/>
                  </a:cubicBezTo>
                  <a:cubicBezTo>
                    <a:pt x="758218" y="3859430"/>
                    <a:pt x="757487" y="3860610"/>
                    <a:pt x="756476" y="3861508"/>
                  </a:cubicBezTo>
                  <a:close/>
                  <a:moveTo>
                    <a:pt x="739221" y="4127460"/>
                  </a:moveTo>
                  <a:cubicBezTo>
                    <a:pt x="738884" y="4126729"/>
                    <a:pt x="738547" y="4125999"/>
                    <a:pt x="738210" y="4125269"/>
                  </a:cubicBezTo>
                  <a:cubicBezTo>
                    <a:pt x="739503" y="4124595"/>
                    <a:pt x="740739" y="4123921"/>
                    <a:pt x="742031" y="4123247"/>
                  </a:cubicBezTo>
                  <a:cubicBezTo>
                    <a:pt x="742369" y="4123977"/>
                    <a:pt x="743100" y="4125269"/>
                    <a:pt x="742987" y="4125325"/>
                  </a:cubicBezTo>
                  <a:cubicBezTo>
                    <a:pt x="741807" y="4126111"/>
                    <a:pt x="740514" y="4126729"/>
                    <a:pt x="739221" y="4127403"/>
                  </a:cubicBezTo>
                  <a:close/>
                  <a:moveTo>
                    <a:pt x="735962" y="2669811"/>
                  </a:moveTo>
                  <a:cubicBezTo>
                    <a:pt x="733995" y="2670036"/>
                    <a:pt x="732814" y="2668857"/>
                    <a:pt x="732983" y="2666779"/>
                  </a:cubicBezTo>
                  <a:cubicBezTo>
                    <a:pt x="732983" y="2666217"/>
                    <a:pt x="734163" y="2665767"/>
                    <a:pt x="734782" y="2665262"/>
                  </a:cubicBezTo>
                  <a:cubicBezTo>
                    <a:pt x="736805" y="2665262"/>
                    <a:pt x="737929" y="2666273"/>
                    <a:pt x="737760" y="2668351"/>
                  </a:cubicBezTo>
                  <a:cubicBezTo>
                    <a:pt x="737760" y="2668913"/>
                    <a:pt x="736636" y="2669699"/>
                    <a:pt x="735962" y="2669811"/>
                  </a:cubicBezTo>
                  <a:close/>
                  <a:moveTo>
                    <a:pt x="736187" y="2848535"/>
                  </a:moveTo>
                  <a:cubicBezTo>
                    <a:pt x="736187" y="2849153"/>
                    <a:pt x="735344" y="2849771"/>
                    <a:pt x="734894" y="2850388"/>
                  </a:cubicBezTo>
                  <a:cubicBezTo>
                    <a:pt x="732814" y="2850894"/>
                    <a:pt x="731578" y="2850108"/>
                    <a:pt x="731522" y="2847973"/>
                  </a:cubicBezTo>
                  <a:cubicBezTo>
                    <a:pt x="731522" y="2847355"/>
                    <a:pt x="732252" y="2846401"/>
                    <a:pt x="732870" y="2846176"/>
                  </a:cubicBezTo>
                  <a:cubicBezTo>
                    <a:pt x="734838" y="2845502"/>
                    <a:pt x="736187" y="2846401"/>
                    <a:pt x="736243" y="2848535"/>
                  </a:cubicBezTo>
                  <a:close/>
                  <a:moveTo>
                    <a:pt x="735175" y="5332356"/>
                  </a:moveTo>
                  <a:cubicBezTo>
                    <a:pt x="733377" y="5333423"/>
                    <a:pt x="731915" y="5332861"/>
                    <a:pt x="731522" y="5330895"/>
                  </a:cubicBezTo>
                  <a:cubicBezTo>
                    <a:pt x="731409" y="5330277"/>
                    <a:pt x="731915" y="5329098"/>
                    <a:pt x="732477" y="5328761"/>
                  </a:cubicBezTo>
                  <a:cubicBezTo>
                    <a:pt x="734276" y="5327694"/>
                    <a:pt x="735624" y="5328312"/>
                    <a:pt x="736243" y="5330165"/>
                  </a:cubicBezTo>
                  <a:cubicBezTo>
                    <a:pt x="735906" y="5330895"/>
                    <a:pt x="735793" y="5331963"/>
                    <a:pt x="735231" y="5332299"/>
                  </a:cubicBezTo>
                  <a:close/>
                  <a:moveTo>
                    <a:pt x="732028" y="5444746"/>
                  </a:moveTo>
                  <a:cubicBezTo>
                    <a:pt x="732590" y="5444746"/>
                    <a:pt x="733377" y="5445925"/>
                    <a:pt x="733433" y="5446599"/>
                  </a:cubicBezTo>
                  <a:cubicBezTo>
                    <a:pt x="733657" y="5448677"/>
                    <a:pt x="732534" y="5449857"/>
                    <a:pt x="730510" y="5449632"/>
                  </a:cubicBezTo>
                  <a:cubicBezTo>
                    <a:pt x="729948" y="5449632"/>
                    <a:pt x="729498" y="5448397"/>
                    <a:pt x="729049" y="5447779"/>
                  </a:cubicBezTo>
                  <a:cubicBezTo>
                    <a:pt x="729049" y="5445701"/>
                    <a:pt x="730004" y="5444521"/>
                    <a:pt x="732084" y="5444690"/>
                  </a:cubicBezTo>
                  <a:close/>
                  <a:moveTo>
                    <a:pt x="726970" y="5502879"/>
                  </a:moveTo>
                  <a:cubicBezTo>
                    <a:pt x="726801" y="5501643"/>
                    <a:pt x="727925" y="5499453"/>
                    <a:pt x="729049" y="5498947"/>
                  </a:cubicBezTo>
                  <a:cubicBezTo>
                    <a:pt x="731578" y="5497768"/>
                    <a:pt x="733545" y="5499060"/>
                    <a:pt x="734388" y="5501924"/>
                  </a:cubicBezTo>
                  <a:cubicBezTo>
                    <a:pt x="733714" y="5503272"/>
                    <a:pt x="733321" y="5505407"/>
                    <a:pt x="732252" y="5505912"/>
                  </a:cubicBezTo>
                  <a:cubicBezTo>
                    <a:pt x="729667" y="5507091"/>
                    <a:pt x="727419" y="5505743"/>
                    <a:pt x="727026" y="5502935"/>
                  </a:cubicBezTo>
                  <a:close/>
                  <a:moveTo>
                    <a:pt x="725283" y="3629426"/>
                  </a:moveTo>
                  <a:cubicBezTo>
                    <a:pt x="724609" y="3627348"/>
                    <a:pt x="725508" y="3626000"/>
                    <a:pt x="727588" y="3625887"/>
                  </a:cubicBezTo>
                  <a:cubicBezTo>
                    <a:pt x="728150" y="3625887"/>
                    <a:pt x="728768" y="3626786"/>
                    <a:pt x="729386" y="3627236"/>
                  </a:cubicBezTo>
                  <a:cubicBezTo>
                    <a:pt x="729892" y="3629370"/>
                    <a:pt x="729105" y="3630718"/>
                    <a:pt x="727026" y="3630774"/>
                  </a:cubicBezTo>
                  <a:cubicBezTo>
                    <a:pt x="726463" y="3630774"/>
                    <a:pt x="725452" y="3629988"/>
                    <a:pt x="725283" y="3629370"/>
                  </a:cubicBezTo>
                  <a:close/>
                  <a:moveTo>
                    <a:pt x="728037" y="1103536"/>
                  </a:moveTo>
                  <a:cubicBezTo>
                    <a:pt x="726014" y="1104042"/>
                    <a:pt x="724890" y="1102918"/>
                    <a:pt x="725227" y="1100840"/>
                  </a:cubicBezTo>
                  <a:cubicBezTo>
                    <a:pt x="725340" y="1100110"/>
                    <a:pt x="726014" y="1099043"/>
                    <a:pt x="726632" y="1098931"/>
                  </a:cubicBezTo>
                  <a:cubicBezTo>
                    <a:pt x="728655" y="1098425"/>
                    <a:pt x="729667" y="1099492"/>
                    <a:pt x="729498" y="1101627"/>
                  </a:cubicBezTo>
                  <a:cubicBezTo>
                    <a:pt x="729049" y="1102301"/>
                    <a:pt x="728655" y="1103424"/>
                    <a:pt x="728037" y="1103536"/>
                  </a:cubicBezTo>
                  <a:close/>
                  <a:moveTo>
                    <a:pt x="722305" y="3926494"/>
                  </a:moveTo>
                  <a:cubicBezTo>
                    <a:pt x="722923" y="3926157"/>
                    <a:pt x="724160" y="3926044"/>
                    <a:pt x="724665" y="3926437"/>
                  </a:cubicBezTo>
                  <a:cubicBezTo>
                    <a:pt x="726295" y="3927785"/>
                    <a:pt x="726070" y="3929302"/>
                    <a:pt x="724216" y="3930594"/>
                  </a:cubicBezTo>
                  <a:cubicBezTo>
                    <a:pt x="723541" y="3930594"/>
                    <a:pt x="722473" y="3930931"/>
                    <a:pt x="721968" y="3930538"/>
                  </a:cubicBezTo>
                  <a:cubicBezTo>
                    <a:pt x="720338" y="3929134"/>
                    <a:pt x="720506" y="3927561"/>
                    <a:pt x="722361" y="3926550"/>
                  </a:cubicBezTo>
                  <a:close/>
                  <a:moveTo>
                    <a:pt x="695665" y="2697389"/>
                  </a:moveTo>
                  <a:cubicBezTo>
                    <a:pt x="695328" y="2692447"/>
                    <a:pt x="699543" y="2692391"/>
                    <a:pt x="702915" y="2692447"/>
                  </a:cubicBezTo>
                  <a:cubicBezTo>
                    <a:pt x="706175" y="2692447"/>
                    <a:pt x="710727" y="2691885"/>
                    <a:pt x="710727" y="2696828"/>
                  </a:cubicBezTo>
                  <a:cubicBezTo>
                    <a:pt x="710727" y="2700872"/>
                    <a:pt x="706793" y="2702164"/>
                    <a:pt x="703308" y="2702894"/>
                  </a:cubicBezTo>
                  <a:cubicBezTo>
                    <a:pt x="699431" y="2703006"/>
                    <a:pt x="695946" y="2701546"/>
                    <a:pt x="695665" y="2697446"/>
                  </a:cubicBezTo>
                  <a:close/>
                  <a:moveTo>
                    <a:pt x="697182" y="2949692"/>
                  </a:moveTo>
                  <a:cubicBezTo>
                    <a:pt x="698981" y="2948625"/>
                    <a:pt x="700330" y="2949186"/>
                    <a:pt x="700948" y="2951096"/>
                  </a:cubicBezTo>
                  <a:cubicBezTo>
                    <a:pt x="700611" y="2951826"/>
                    <a:pt x="700498" y="2952950"/>
                    <a:pt x="699936" y="2953287"/>
                  </a:cubicBezTo>
                  <a:cubicBezTo>
                    <a:pt x="698138" y="2954354"/>
                    <a:pt x="696677" y="2953792"/>
                    <a:pt x="696227" y="2951882"/>
                  </a:cubicBezTo>
                  <a:cubicBezTo>
                    <a:pt x="696059" y="2951265"/>
                    <a:pt x="696621" y="2950085"/>
                    <a:pt x="697182" y="2949748"/>
                  </a:cubicBezTo>
                  <a:close/>
                  <a:moveTo>
                    <a:pt x="704657" y="2843312"/>
                  </a:moveTo>
                  <a:cubicBezTo>
                    <a:pt x="705276" y="2843143"/>
                    <a:pt x="706400" y="2843705"/>
                    <a:pt x="706737" y="2844323"/>
                  </a:cubicBezTo>
                  <a:cubicBezTo>
                    <a:pt x="707805" y="2846176"/>
                    <a:pt x="707243" y="2847580"/>
                    <a:pt x="705388" y="2848254"/>
                  </a:cubicBezTo>
                  <a:cubicBezTo>
                    <a:pt x="704657" y="2847917"/>
                    <a:pt x="703590" y="2847805"/>
                    <a:pt x="703252" y="2847187"/>
                  </a:cubicBezTo>
                  <a:cubicBezTo>
                    <a:pt x="702185" y="2845334"/>
                    <a:pt x="702746" y="2843817"/>
                    <a:pt x="704657" y="2843368"/>
                  </a:cubicBezTo>
                  <a:close/>
                  <a:moveTo>
                    <a:pt x="709884" y="1617465"/>
                  </a:moveTo>
                  <a:cubicBezTo>
                    <a:pt x="719494" y="1623643"/>
                    <a:pt x="722586" y="1630271"/>
                    <a:pt x="723091" y="1642010"/>
                  </a:cubicBezTo>
                  <a:cubicBezTo>
                    <a:pt x="713144" y="1635607"/>
                    <a:pt x="708928" y="1629597"/>
                    <a:pt x="709884" y="1617465"/>
                  </a:cubicBezTo>
                  <a:close/>
                  <a:moveTo>
                    <a:pt x="713369" y="4290344"/>
                  </a:moveTo>
                  <a:cubicBezTo>
                    <a:pt x="713930" y="4289839"/>
                    <a:pt x="714549" y="4288940"/>
                    <a:pt x="715111" y="4288940"/>
                  </a:cubicBezTo>
                  <a:cubicBezTo>
                    <a:pt x="717191" y="4288940"/>
                    <a:pt x="718146" y="4290288"/>
                    <a:pt x="717527" y="4292366"/>
                  </a:cubicBezTo>
                  <a:cubicBezTo>
                    <a:pt x="717359" y="4292984"/>
                    <a:pt x="716404" y="4293770"/>
                    <a:pt x="715842" y="4293770"/>
                  </a:cubicBezTo>
                  <a:cubicBezTo>
                    <a:pt x="713762" y="4293770"/>
                    <a:pt x="712919" y="4292478"/>
                    <a:pt x="713369" y="4290344"/>
                  </a:cubicBezTo>
                  <a:close/>
                  <a:moveTo>
                    <a:pt x="719944" y="2930932"/>
                  </a:moveTo>
                  <a:cubicBezTo>
                    <a:pt x="719045" y="2929865"/>
                    <a:pt x="718089" y="2928798"/>
                    <a:pt x="717191" y="2927731"/>
                  </a:cubicBezTo>
                  <a:cubicBezTo>
                    <a:pt x="717809" y="2927225"/>
                    <a:pt x="718371" y="2926383"/>
                    <a:pt x="719045" y="2926326"/>
                  </a:cubicBezTo>
                  <a:cubicBezTo>
                    <a:pt x="721012" y="2926102"/>
                    <a:pt x="722136" y="2927225"/>
                    <a:pt x="721911" y="2929247"/>
                  </a:cubicBezTo>
                  <a:cubicBezTo>
                    <a:pt x="721911" y="2929809"/>
                    <a:pt x="720788" y="2930258"/>
                    <a:pt x="719944" y="2930932"/>
                  </a:cubicBezTo>
                  <a:close/>
                  <a:moveTo>
                    <a:pt x="708592" y="4991646"/>
                  </a:moveTo>
                  <a:cubicBezTo>
                    <a:pt x="704995" y="4992882"/>
                    <a:pt x="701791" y="4991646"/>
                    <a:pt x="700386" y="4985693"/>
                  </a:cubicBezTo>
                  <a:cubicBezTo>
                    <a:pt x="702634" y="4981368"/>
                    <a:pt x="705163" y="4975807"/>
                    <a:pt x="708367" y="4970640"/>
                  </a:cubicBezTo>
                  <a:cubicBezTo>
                    <a:pt x="710277" y="4967494"/>
                    <a:pt x="713762" y="4965528"/>
                    <a:pt x="717022" y="4968225"/>
                  </a:cubicBezTo>
                  <a:cubicBezTo>
                    <a:pt x="718708" y="4969573"/>
                    <a:pt x="719719" y="4972886"/>
                    <a:pt x="719607" y="4975246"/>
                  </a:cubicBezTo>
                  <a:cubicBezTo>
                    <a:pt x="719214" y="4982828"/>
                    <a:pt x="716066" y="4989119"/>
                    <a:pt x="708592" y="4991646"/>
                  </a:cubicBezTo>
                  <a:close/>
                  <a:moveTo>
                    <a:pt x="699431" y="5210417"/>
                  </a:moveTo>
                  <a:cubicBezTo>
                    <a:pt x="699374" y="5208900"/>
                    <a:pt x="700161" y="5206597"/>
                    <a:pt x="701285" y="5205923"/>
                  </a:cubicBezTo>
                  <a:cubicBezTo>
                    <a:pt x="703927" y="5204351"/>
                    <a:pt x="706456" y="5205249"/>
                    <a:pt x="706456" y="5208732"/>
                  </a:cubicBezTo>
                  <a:cubicBezTo>
                    <a:pt x="706456" y="5210024"/>
                    <a:pt x="704433" y="5211259"/>
                    <a:pt x="703308" y="5212551"/>
                  </a:cubicBezTo>
                  <a:cubicBezTo>
                    <a:pt x="701229" y="5213169"/>
                    <a:pt x="699487" y="5212551"/>
                    <a:pt x="699374" y="5210417"/>
                  </a:cubicBezTo>
                  <a:close/>
                  <a:moveTo>
                    <a:pt x="697632" y="4414305"/>
                  </a:moveTo>
                  <a:cubicBezTo>
                    <a:pt x="697744" y="4410429"/>
                    <a:pt x="699318" y="4407452"/>
                    <a:pt x="703140" y="4406778"/>
                  </a:cubicBezTo>
                  <a:cubicBezTo>
                    <a:pt x="706062" y="4406273"/>
                    <a:pt x="708030" y="4408295"/>
                    <a:pt x="708142" y="4411215"/>
                  </a:cubicBezTo>
                  <a:cubicBezTo>
                    <a:pt x="708310" y="4415091"/>
                    <a:pt x="706456" y="4418068"/>
                    <a:pt x="702690" y="4418798"/>
                  </a:cubicBezTo>
                  <a:cubicBezTo>
                    <a:pt x="699824" y="4419304"/>
                    <a:pt x="698082" y="4417282"/>
                    <a:pt x="697632" y="4414361"/>
                  </a:cubicBezTo>
                  <a:close/>
                  <a:moveTo>
                    <a:pt x="684368" y="4905879"/>
                  </a:moveTo>
                  <a:cubicBezTo>
                    <a:pt x="686504" y="4906609"/>
                    <a:pt x="688190" y="4908912"/>
                    <a:pt x="689820" y="4910765"/>
                  </a:cubicBezTo>
                  <a:cubicBezTo>
                    <a:pt x="689932" y="4910934"/>
                    <a:pt x="688078" y="4912956"/>
                    <a:pt x="686785" y="4914585"/>
                  </a:cubicBezTo>
                  <a:cubicBezTo>
                    <a:pt x="684818" y="4913124"/>
                    <a:pt x="682233" y="4912001"/>
                    <a:pt x="681053" y="4910035"/>
                  </a:cubicBezTo>
                  <a:cubicBezTo>
                    <a:pt x="679311" y="4907002"/>
                    <a:pt x="681165" y="4904812"/>
                    <a:pt x="684312" y="4905879"/>
                  </a:cubicBezTo>
                  <a:close/>
                  <a:moveTo>
                    <a:pt x="675151" y="3136335"/>
                  </a:moveTo>
                  <a:cubicBezTo>
                    <a:pt x="687628" y="3134706"/>
                    <a:pt x="695272" y="3134594"/>
                    <a:pt x="700948" y="3144648"/>
                  </a:cubicBezTo>
                  <a:cubicBezTo>
                    <a:pt x="691113" y="3149647"/>
                    <a:pt x="684706" y="3146333"/>
                    <a:pt x="675151" y="3136335"/>
                  </a:cubicBezTo>
                  <a:close/>
                  <a:moveTo>
                    <a:pt x="667340" y="4580896"/>
                  </a:moveTo>
                  <a:cubicBezTo>
                    <a:pt x="667902" y="4579548"/>
                    <a:pt x="668463" y="4578200"/>
                    <a:pt x="669194" y="4576908"/>
                  </a:cubicBezTo>
                  <a:cubicBezTo>
                    <a:pt x="669250" y="4576796"/>
                    <a:pt x="670543" y="4577470"/>
                    <a:pt x="671274" y="4577751"/>
                  </a:cubicBezTo>
                  <a:cubicBezTo>
                    <a:pt x="670712" y="4579099"/>
                    <a:pt x="670094" y="4580447"/>
                    <a:pt x="669531" y="4581795"/>
                  </a:cubicBezTo>
                  <a:cubicBezTo>
                    <a:pt x="668801" y="4581514"/>
                    <a:pt x="668070" y="4581177"/>
                    <a:pt x="667340" y="4580896"/>
                  </a:cubicBezTo>
                  <a:close/>
                  <a:moveTo>
                    <a:pt x="667115" y="2757544"/>
                  </a:moveTo>
                  <a:cubicBezTo>
                    <a:pt x="666833" y="2755410"/>
                    <a:pt x="667789" y="2754287"/>
                    <a:pt x="669869" y="2754624"/>
                  </a:cubicBezTo>
                  <a:cubicBezTo>
                    <a:pt x="670487" y="2754736"/>
                    <a:pt x="671217" y="2755747"/>
                    <a:pt x="671330" y="2756477"/>
                  </a:cubicBezTo>
                  <a:cubicBezTo>
                    <a:pt x="671779" y="2758555"/>
                    <a:pt x="670712" y="2759735"/>
                    <a:pt x="668632" y="2759398"/>
                  </a:cubicBezTo>
                  <a:cubicBezTo>
                    <a:pt x="668014" y="2759286"/>
                    <a:pt x="667564" y="2758218"/>
                    <a:pt x="667058" y="2757544"/>
                  </a:cubicBezTo>
                  <a:close/>
                  <a:moveTo>
                    <a:pt x="657561" y="5331008"/>
                  </a:moveTo>
                  <a:cubicBezTo>
                    <a:pt x="657561" y="5330446"/>
                    <a:pt x="658684" y="5329660"/>
                    <a:pt x="659359" y="5329547"/>
                  </a:cubicBezTo>
                  <a:cubicBezTo>
                    <a:pt x="661326" y="5329322"/>
                    <a:pt x="662506" y="5330502"/>
                    <a:pt x="662338" y="5332580"/>
                  </a:cubicBezTo>
                  <a:cubicBezTo>
                    <a:pt x="662338" y="5333142"/>
                    <a:pt x="661157" y="5333591"/>
                    <a:pt x="660539" y="5334097"/>
                  </a:cubicBezTo>
                  <a:cubicBezTo>
                    <a:pt x="658516" y="5334097"/>
                    <a:pt x="657392" y="5333086"/>
                    <a:pt x="657561" y="5331008"/>
                  </a:cubicBezTo>
                  <a:close/>
                  <a:moveTo>
                    <a:pt x="662056" y="4968899"/>
                  </a:moveTo>
                  <a:cubicBezTo>
                    <a:pt x="661382" y="4969291"/>
                    <a:pt x="660595" y="4970022"/>
                    <a:pt x="659977" y="4969966"/>
                  </a:cubicBezTo>
                  <a:cubicBezTo>
                    <a:pt x="657954" y="4969685"/>
                    <a:pt x="657111" y="4968281"/>
                    <a:pt x="657954" y="4966483"/>
                  </a:cubicBezTo>
                  <a:cubicBezTo>
                    <a:pt x="658235" y="4965922"/>
                    <a:pt x="659303" y="4965304"/>
                    <a:pt x="659977" y="4965416"/>
                  </a:cubicBezTo>
                  <a:cubicBezTo>
                    <a:pt x="662000" y="4965753"/>
                    <a:pt x="662675" y="4967045"/>
                    <a:pt x="662113" y="4968899"/>
                  </a:cubicBezTo>
                  <a:close/>
                  <a:moveTo>
                    <a:pt x="639014" y="4940983"/>
                  </a:moveTo>
                  <a:cubicBezTo>
                    <a:pt x="645870" y="4928964"/>
                    <a:pt x="652109" y="4925032"/>
                    <a:pt x="663574" y="4926885"/>
                  </a:cubicBezTo>
                  <a:cubicBezTo>
                    <a:pt x="658628" y="4937557"/>
                    <a:pt x="652446" y="4941545"/>
                    <a:pt x="639014" y="4940983"/>
                  </a:cubicBezTo>
                  <a:close/>
                  <a:moveTo>
                    <a:pt x="647669" y="3819664"/>
                  </a:moveTo>
                  <a:cubicBezTo>
                    <a:pt x="646770" y="3820787"/>
                    <a:pt x="645983" y="3821967"/>
                    <a:pt x="644971" y="3822865"/>
                  </a:cubicBezTo>
                  <a:cubicBezTo>
                    <a:pt x="644746" y="3823090"/>
                    <a:pt x="643454" y="3822472"/>
                    <a:pt x="643004" y="3821910"/>
                  </a:cubicBezTo>
                  <a:cubicBezTo>
                    <a:pt x="641768" y="3820394"/>
                    <a:pt x="642049" y="3818596"/>
                    <a:pt x="643847" y="3818204"/>
                  </a:cubicBezTo>
                  <a:cubicBezTo>
                    <a:pt x="644971" y="3817923"/>
                    <a:pt x="646376" y="3819158"/>
                    <a:pt x="647669" y="3819664"/>
                  </a:cubicBezTo>
                  <a:close/>
                  <a:moveTo>
                    <a:pt x="646320" y="2703568"/>
                  </a:moveTo>
                  <a:cubicBezTo>
                    <a:pt x="644296" y="2704017"/>
                    <a:pt x="643173" y="2702950"/>
                    <a:pt x="643510" y="2700816"/>
                  </a:cubicBezTo>
                  <a:cubicBezTo>
                    <a:pt x="643622" y="2700198"/>
                    <a:pt x="644690" y="2699749"/>
                    <a:pt x="645308" y="2699187"/>
                  </a:cubicBezTo>
                  <a:cubicBezTo>
                    <a:pt x="647388" y="2698906"/>
                    <a:pt x="648455" y="2699861"/>
                    <a:pt x="648118" y="2701995"/>
                  </a:cubicBezTo>
                  <a:cubicBezTo>
                    <a:pt x="648006" y="2702613"/>
                    <a:pt x="646995" y="2703343"/>
                    <a:pt x="646320" y="2703512"/>
                  </a:cubicBezTo>
                  <a:close/>
                  <a:moveTo>
                    <a:pt x="646320" y="3951376"/>
                  </a:moveTo>
                  <a:cubicBezTo>
                    <a:pt x="644072" y="3952723"/>
                    <a:pt x="642217" y="3954353"/>
                    <a:pt x="640138" y="3954914"/>
                  </a:cubicBezTo>
                  <a:cubicBezTo>
                    <a:pt x="638114" y="3955420"/>
                    <a:pt x="634686" y="3955307"/>
                    <a:pt x="635979" y="3951825"/>
                  </a:cubicBezTo>
                  <a:cubicBezTo>
                    <a:pt x="636541" y="3950252"/>
                    <a:pt x="639969" y="3949410"/>
                    <a:pt x="642217" y="3948904"/>
                  </a:cubicBezTo>
                  <a:cubicBezTo>
                    <a:pt x="643173" y="3948680"/>
                    <a:pt x="644521" y="3950196"/>
                    <a:pt x="646320" y="3951376"/>
                  </a:cubicBezTo>
                  <a:close/>
                  <a:moveTo>
                    <a:pt x="638396" y="3434975"/>
                  </a:moveTo>
                  <a:cubicBezTo>
                    <a:pt x="637609" y="3434807"/>
                    <a:pt x="636204" y="3434582"/>
                    <a:pt x="636204" y="3434470"/>
                  </a:cubicBezTo>
                  <a:cubicBezTo>
                    <a:pt x="636372" y="3433010"/>
                    <a:pt x="636653" y="3431549"/>
                    <a:pt x="636991" y="3430145"/>
                  </a:cubicBezTo>
                  <a:cubicBezTo>
                    <a:pt x="637778" y="3430313"/>
                    <a:pt x="639183" y="3430538"/>
                    <a:pt x="639183" y="3430651"/>
                  </a:cubicBezTo>
                  <a:cubicBezTo>
                    <a:pt x="639070" y="3432111"/>
                    <a:pt x="638733" y="3433571"/>
                    <a:pt x="638452" y="3434975"/>
                  </a:cubicBezTo>
                  <a:close/>
                  <a:moveTo>
                    <a:pt x="630134" y="2528720"/>
                  </a:moveTo>
                  <a:cubicBezTo>
                    <a:pt x="638564" y="2539279"/>
                    <a:pt x="644128" y="2545907"/>
                    <a:pt x="649242" y="2552872"/>
                  </a:cubicBezTo>
                  <a:cubicBezTo>
                    <a:pt x="651378" y="2555792"/>
                    <a:pt x="651940" y="2559780"/>
                    <a:pt x="649018" y="2562588"/>
                  </a:cubicBezTo>
                  <a:cubicBezTo>
                    <a:pt x="646095" y="2565453"/>
                    <a:pt x="642330" y="2564442"/>
                    <a:pt x="639632" y="2562083"/>
                  </a:cubicBezTo>
                  <a:cubicBezTo>
                    <a:pt x="631370" y="2554893"/>
                    <a:pt x="626143" y="2546244"/>
                    <a:pt x="630190" y="2528720"/>
                  </a:cubicBezTo>
                  <a:close/>
                  <a:moveTo>
                    <a:pt x="641037" y="2391279"/>
                  </a:moveTo>
                  <a:cubicBezTo>
                    <a:pt x="640924" y="2388190"/>
                    <a:pt x="642217" y="2385943"/>
                    <a:pt x="644971" y="2385831"/>
                  </a:cubicBezTo>
                  <a:cubicBezTo>
                    <a:pt x="648737" y="2385606"/>
                    <a:pt x="650929" y="2388414"/>
                    <a:pt x="652165" y="2391728"/>
                  </a:cubicBezTo>
                  <a:cubicBezTo>
                    <a:pt x="653120" y="2394256"/>
                    <a:pt x="652895" y="2397345"/>
                    <a:pt x="649973" y="2397794"/>
                  </a:cubicBezTo>
                  <a:cubicBezTo>
                    <a:pt x="645308" y="2398524"/>
                    <a:pt x="642386" y="2395660"/>
                    <a:pt x="641037" y="2391279"/>
                  </a:cubicBezTo>
                  <a:close/>
                  <a:moveTo>
                    <a:pt x="650647" y="4473055"/>
                  </a:moveTo>
                  <a:cubicBezTo>
                    <a:pt x="646601" y="4474797"/>
                    <a:pt x="643903" y="4472887"/>
                    <a:pt x="641993" y="4469686"/>
                  </a:cubicBezTo>
                  <a:cubicBezTo>
                    <a:pt x="639744" y="4465866"/>
                    <a:pt x="638002" y="4461204"/>
                    <a:pt x="642161" y="4458059"/>
                  </a:cubicBezTo>
                  <a:cubicBezTo>
                    <a:pt x="645645" y="4455419"/>
                    <a:pt x="648400" y="4458789"/>
                    <a:pt x="650310" y="4461654"/>
                  </a:cubicBezTo>
                  <a:cubicBezTo>
                    <a:pt x="652727" y="4465304"/>
                    <a:pt x="654806" y="4469236"/>
                    <a:pt x="650591" y="4473055"/>
                  </a:cubicBezTo>
                  <a:close/>
                  <a:moveTo>
                    <a:pt x="645533" y="4497994"/>
                  </a:moveTo>
                  <a:cubicBezTo>
                    <a:pt x="644296" y="4497713"/>
                    <a:pt x="643398" y="4495972"/>
                    <a:pt x="642386" y="4494905"/>
                  </a:cubicBezTo>
                  <a:cubicBezTo>
                    <a:pt x="643454" y="4494006"/>
                    <a:pt x="644521" y="4492489"/>
                    <a:pt x="645590" y="4492489"/>
                  </a:cubicBezTo>
                  <a:cubicBezTo>
                    <a:pt x="646938" y="4492489"/>
                    <a:pt x="649242" y="4493500"/>
                    <a:pt x="649523" y="4494568"/>
                  </a:cubicBezTo>
                  <a:cubicBezTo>
                    <a:pt x="650479" y="4497994"/>
                    <a:pt x="647893" y="4498611"/>
                    <a:pt x="645533" y="4498050"/>
                  </a:cubicBezTo>
                  <a:close/>
                  <a:moveTo>
                    <a:pt x="646545" y="4624650"/>
                  </a:moveTo>
                  <a:cubicBezTo>
                    <a:pt x="646938" y="4624145"/>
                    <a:pt x="648287" y="4623752"/>
                    <a:pt x="648849" y="4624089"/>
                  </a:cubicBezTo>
                  <a:cubicBezTo>
                    <a:pt x="650704" y="4625100"/>
                    <a:pt x="650985" y="4626729"/>
                    <a:pt x="649917" y="4628470"/>
                  </a:cubicBezTo>
                  <a:cubicBezTo>
                    <a:pt x="649130" y="4628695"/>
                    <a:pt x="648118" y="4629312"/>
                    <a:pt x="647557" y="4629032"/>
                  </a:cubicBezTo>
                  <a:cubicBezTo>
                    <a:pt x="645701" y="4628021"/>
                    <a:pt x="645308" y="4626335"/>
                    <a:pt x="646545" y="4624707"/>
                  </a:cubicBezTo>
                  <a:close/>
                  <a:moveTo>
                    <a:pt x="643678" y="4756418"/>
                  </a:moveTo>
                  <a:cubicBezTo>
                    <a:pt x="643903" y="4758553"/>
                    <a:pt x="642723" y="4759788"/>
                    <a:pt x="640644" y="4759564"/>
                  </a:cubicBezTo>
                  <a:cubicBezTo>
                    <a:pt x="640081" y="4759508"/>
                    <a:pt x="639632" y="4758328"/>
                    <a:pt x="639126" y="4757654"/>
                  </a:cubicBezTo>
                  <a:cubicBezTo>
                    <a:pt x="639126" y="4755520"/>
                    <a:pt x="640138" y="4754284"/>
                    <a:pt x="642217" y="4754509"/>
                  </a:cubicBezTo>
                  <a:cubicBezTo>
                    <a:pt x="642780" y="4754509"/>
                    <a:pt x="643622" y="4755744"/>
                    <a:pt x="643678" y="4756418"/>
                  </a:cubicBezTo>
                  <a:close/>
                  <a:moveTo>
                    <a:pt x="637384" y="4557756"/>
                  </a:moveTo>
                  <a:cubicBezTo>
                    <a:pt x="636766" y="4558149"/>
                    <a:pt x="634967" y="4556463"/>
                    <a:pt x="633899" y="4555789"/>
                  </a:cubicBezTo>
                  <a:cubicBezTo>
                    <a:pt x="633337" y="4552644"/>
                    <a:pt x="634686" y="4550510"/>
                    <a:pt x="637552" y="4550173"/>
                  </a:cubicBezTo>
                  <a:cubicBezTo>
                    <a:pt x="639519" y="4549948"/>
                    <a:pt x="640644" y="4551633"/>
                    <a:pt x="640025" y="4553711"/>
                  </a:cubicBezTo>
                  <a:cubicBezTo>
                    <a:pt x="639576" y="4555228"/>
                    <a:pt x="638620" y="4557025"/>
                    <a:pt x="637384" y="4557756"/>
                  </a:cubicBezTo>
                  <a:close/>
                  <a:moveTo>
                    <a:pt x="625919" y="5080671"/>
                  </a:moveTo>
                  <a:cubicBezTo>
                    <a:pt x="626650" y="5078593"/>
                    <a:pt x="628673" y="5075616"/>
                    <a:pt x="630359" y="5075504"/>
                  </a:cubicBezTo>
                  <a:cubicBezTo>
                    <a:pt x="634855" y="5075167"/>
                    <a:pt x="635361" y="5078705"/>
                    <a:pt x="634349" y="5082300"/>
                  </a:cubicBezTo>
                  <a:cubicBezTo>
                    <a:pt x="633619" y="5084827"/>
                    <a:pt x="631764" y="5086344"/>
                    <a:pt x="629797" y="5086288"/>
                  </a:cubicBezTo>
                  <a:cubicBezTo>
                    <a:pt x="626031" y="5085501"/>
                    <a:pt x="625076" y="5082974"/>
                    <a:pt x="625919" y="5080615"/>
                  </a:cubicBezTo>
                  <a:close/>
                  <a:moveTo>
                    <a:pt x="617320" y="2426159"/>
                  </a:moveTo>
                  <a:cubicBezTo>
                    <a:pt x="613610" y="2425990"/>
                    <a:pt x="610857" y="2424249"/>
                    <a:pt x="610351" y="2420430"/>
                  </a:cubicBezTo>
                  <a:cubicBezTo>
                    <a:pt x="609957" y="2417621"/>
                    <a:pt x="611924" y="2415655"/>
                    <a:pt x="614622" y="2415150"/>
                  </a:cubicBezTo>
                  <a:cubicBezTo>
                    <a:pt x="618163" y="2414532"/>
                    <a:pt x="621366" y="2415711"/>
                    <a:pt x="622378" y="2419419"/>
                  </a:cubicBezTo>
                  <a:cubicBezTo>
                    <a:pt x="623446" y="2423407"/>
                    <a:pt x="621085" y="2425541"/>
                    <a:pt x="617376" y="2426159"/>
                  </a:cubicBezTo>
                  <a:close/>
                  <a:moveTo>
                    <a:pt x="607709" y="2615779"/>
                  </a:moveTo>
                  <a:cubicBezTo>
                    <a:pt x="607990" y="2613588"/>
                    <a:pt x="609283" y="2612858"/>
                    <a:pt x="611194" y="2613476"/>
                  </a:cubicBezTo>
                  <a:cubicBezTo>
                    <a:pt x="611587" y="2614206"/>
                    <a:pt x="612374" y="2614992"/>
                    <a:pt x="612262" y="2615666"/>
                  </a:cubicBezTo>
                  <a:cubicBezTo>
                    <a:pt x="611980" y="2617801"/>
                    <a:pt x="610575" y="2618699"/>
                    <a:pt x="608833" y="2617857"/>
                  </a:cubicBezTo>
                  <a:cubicBezTo>
                    <a:pt x="608272" y="2617576"/>
                    <a:pt x="607653" y="2616397"/>
                    <a:pt x="607765" y="2615779"/>
                  </a:cubicBezTo>
                  <a:close/>
                  <a:moveTo>
                    <a:pt x="612824" y="2659926"/>
                  </a:moveTo>
                  <a:cubicBezTo>
                    <a:pt x="621479" y="2674923"/>
                    <a:pt x="616364" y="2682954"/>
                    <a:pt x="605180" y="2688684"/>
                  </a:cubicBezTo>
                  <a:cubicBezTo>
                    <a:pt x="609170" y="2680427"/>
                    <a:pt x="605967" y="2669980"/>
                    <a:pt x="612824" y="2659926"/>
                  </a:cubicBezTo>
                  <a:close/>
                  <a:moveTo>
                    <a:pt x="612880" y="2722946"/>
                  </a:moveTo>
                  <a:cubicBezTo>
                    <a:pt x="612487" y="2719519"/>
                    <a:pt x="614510" y="2717553"/>
                    <a:pt x="617376" y="2719463"/>
                  </a:cubicBezTo>
                  <a:cubicBezTo>
                    <a:pt x="619231" y="2720643"/>
                    <a:pt x="620299" y="2723675"/>
                    <a:pt x="620861" y="2726147"/>
                  </a:cubicBezTo>
                  <a:cubicBezTo>
                    <a:pt x="621310" y="2728113"/>
                    <a:pt x="619568" y="2729180"/>
                    <a:pt x="618613" y="2729124"/>
                  </a:cubicBezTo>
                  <a:cubicBezTo>
                    <a:pt x="614622" y="2728057"/>
                    <a:pt x="613217" y="2725754"/>
                    <a:pt x="612880" y="2723002"/>
                  </a:cubicBezTo>
                  <a:close/>
                  <a:moveTo>
                    <a:pt x="610464" y="2782876"/>
                  </a:moveTo>
                  <a:cubicBezTo>
                    <a:pt x="609901" y="2782876"/>
                    <a:pt x="609508" y="2781696"/>
                    <a:pt x="608833" y="2780854"/>
                  </a:cubicBezTo>
                  <a:cubicBezTo>
                    <a:pt x="609845" y="2779899"/>
                    <a:pt x="610913" y="2778944"/>
                    <a:pt x="611924" y="2777989"/>
                  </a:cubicBezTo>
                  <a:cubicBezTo>
                    <a:pt x="612430" y="2778607"/>
                    <a:pt x="613217" y="2779225"/>
                    <a:pt x="613329" y="2779899"/>
                  </a:cubicBezTo>
                  <a:cubicBezTo>
                    <a:pt x="613554" y="2781921"/>
                    <a:pt x="612487" y="2783100"/>
                    <a:pt x="610464" y="2782876"/>
                  </a:cubicBezTo>
                  <a:close/>
                  <a:moveTo>
                    <a:pt x="607822" y="4348983"/>
                  </a:moveTo>
                  <a:cubicBezTo>
                    <a:pt x="607934" y="4348252"/>
                    <a:pt x="608665" y="4347185"/>
                    <a:pt x="609227" y="4347017"/>
                  </a:cubicBezTo>
                  <a:cubicBezTo>
                    <a:pt x="611306" y="4346511"/>
                    <a:pt x="612318" y="4347578"/>
                    <a:pt x="612149" y="4349769"/>
                  </a:cubicBezTo>
                  <a:cubicBezTo>
                    <a:pt x="611644" y="4350443"/>
                    <a:pt x="611250" y="4351566"/>
                    <a:pt x="610632" y="4351735"/>
                  </a:cubicBezTo>
                  <a:cubicBezTo>
                    <a:pt x="608552" y="4352240"/>
                    <a:pt x="607428" y="4351117"/>
                    <a:pt x="607765" y="4348983"/>
                  </a:cubicBezTo>
                  <a:close/>
                  <a:moveTo>
                    <a:pt x="606698" y="2879989"/>
                  </a:moveTo>
                  <a:cubicBezTo>
                    <a:pt x="604281" y="2891391"/>
                    <a:pt x="598604" y="2895322"/>
                    <a:pt x="587927" y="2896165"/>
                  </a:cubicBezTo>
                  <a:cubicBezTo>
                    <a:pt x="590455" y="2885493"/>
                    <a:pt x="596019" y="2881449"/>
                    <a:pt x="606698" y="2879989"/>
                  </a:cubicBezTo>
                  <a:close/>
                  <a:moveTo>
                    <a:pt x="588151" y="3937839"/>
                  </a:moveTo>
                  <a:cubicBezTo>
                    <a:pt x="572471" y="3915485"/>
                    <a:pt x="572864" y="3913800"/>
                    <a:pt x="598604" y="3890322"/>
                  </a:cubicBezTo>
                  <a:cubicBezTo>
                    <a:pt x="607428" y="3910823"/>
                    <a:pt x="606529" y="3926662"/>
                    <a:pt x="588151" y="3937839"/>
                  </a:cubicBezTo>
                  <a:close/>
                  <a:moveTo>
                    <a:pt x="582981" y="2615329"/>
                  </a:moveTo>
                  <a:cubicBezTo>
                    <a:pt x="581013" y="2615554"/>
                    <a:pt x="579833" y="2614375"/>
                    <a:pt x="580058" y="2612353"/>
                  </a:cubicBezTo>
                  <a:cubicBezTo>
                    <a:pt x="580058" y="2611791"/>
                    <a:pt x="581238" y="2611341"/>
                    <a:pt x="581856" y="2610836"/>
                  </a:cubicBezTo>
                  <a:cubicBezTo>
                    <a:pt x="583823" y="2610836"/>
                    <a:pt x="585004" y="2611791"/>
                    <a:pt x="584835" y="2613869"/>
                  </a:cubicBezTo>
                  <a:cubicBezTo>
                    <a:pt x="584835" y="2614431"/>
                    <a:pt x="583711" y="2615217"/>
                    <a:pt x="583037" y="2615329"/>
                  </a:cubicBezTo>
                  <a:close/>
                  <a:moveTo>
                    <a:pt x="578091" y="4110104"/>
                  </a:moveTo>
                  <a:cubicBezTo>
                    <a:pt x="578597" y="4109037"/>
                    <a:pt x="580958" y="4108194"/>
                    <a:pt x="582138" y="4108475"/>
                  </a:cubicBezTo>
                  <a:cubicBezTo>
                    <a:pt x="583093" y="4108700"/>
                    <a:pt x="583599" y="4110890"/>
                    <a:pt x="584330" y="4112182"/>
                  </a:cubicBezTo>
                  <a:cubicBezTo>
                    <a:pt x="583149" y="4113249"/>
                    <a:pt x="582025" y="4115215"/>
                    <a:pt x="580845" y="4115215"/>
                  </a:cubicBezTo>
                  <a:cubicBezTo>
                    <a:pt x="577810" y="4115159"/>
                    <a:pt x="576686" y="4112743"/>
                    <a:pt x="578035" y="4110104"/>
                  </a:cubicBezTo>
                  <a:close/>
                  <a:moveTo>
                    <a:pt x="596525" y="4827751"/>
                  </a:moveTo>
                  <a:cubicBezTo>
                    <a:pt x="600516" y="4827919"/>
                    <a:pt x="600965" y="4832244"/>
                    <a:pt x="601696" y="4835502"/>
                  </a:cubicBezTo>
                  <a:cubicBezTo>
                    <a:pt x="602258" y="4837973"/>
                    <a:pt x="602201" y="4841455"/>
                    <a:pt x="599111" y="4841287"/>
                  </a:cubicBezTo>
                  <a:cubicBezTo>
                    <a:pt x="595120" y="4841119"/>
                    <a:pt x="594671" y="4836906"/>
                    <a:pt x="593771" y="4833648"/>
                  </a:cubicBezTo>
                  <a:cubicBezTo>
                    <a:pt x="593547" y="4831064"/>
                    <a:pt x="593491" y="4827638"/>
                    <a:pt x="596525" y="4827751"/>
                  </a:cubicBezTo>
                  <a:close/>
                  <a:moveTo>
                    <a:pt x="581126" y="5640657"/>
                  </a:moveTo>
                  <a:cubicBezTo>
                    <a:pt x="581069" y="5637062"/>
                    <a:pt x="582474" y="5633804"/>
                    <a:pt x="585566" y="5631951"/>
                  </a:cubicBezTo>
                  <a:cubicBezTo>
                    <a:pt x="588095" y="5630435"/>
                    <a:pt x="590624" y="5631558"/>
                    <a:pt x="591299" y="5634366"/>
                  </a:cubicBezTo>
                  <a:cubicBezTo>
                    <a:pt x="592422" y="5639140"/>
                    <a:pt x="590062" y="5642566"/>
                    <a:pt x="586578" y="5644420"/>
                  </a:cubicBezTo>
                  <a:cubicBezTo>
                    <a:pt x="582587" y="5645543"/>
                    <a:pt x="581238" y="5643521"/>
                    <a:pt x="581182" y="5640657"/>
                  </a:cubicBezTo>
                  <a:close/>
                  <a:moveTo>
                    <a:pt x="577023" y="4544612"/>
                  </a:moveTo>
                  <a:cubicBezTo>
                    <a:pt x="570897" y="4546859"/>
                    <a:pt x="566626" y="4542197"/>
                    <a:pt x="565670" y="4536974"/>
                  </a:cubicBezTo>
                  <a:cubicBezTo>
                    <a:pt x="562916" y="4522370"/>
                    <a:pt x="568593" y="4511642"/>
                    <a:pt x="583655" y="4506475"/>
                  </a:cubicBezTo>
                  <a:cubicBezTo>
                    <a:pt x="576630" y="4515181"/>
                    <a:pt x="573595" y="4523493"/>
                    <a:pt x="579496" y="4533660"/>
                  </a:cubicBezTo>
                  <a:cubicBezTo>
                    <a:pt x="581800" y="4537648"/>
                    <a:pt x="582194" y="4542759"/>
                    <a:pt x="577023" y="4544612"/>
                  </a:cubicBezTo>
                  <a:close/>
                  <a:moveTo>
                    <a:pt x="575562" y="3759003"/>
                  </a:moveTo>
                  <a:cubicBezTo>
                    <a:pt x="575112" y="3759397"/>
                    <a:pt x="574100" y="3759060"/>
                    <a:pt x="573370" y="3759003"/>
                  </a:cubicBezTo>
                  <a:cubicBezTo>
                    <a:pt x="571740" y="3757655"/>
                    <a:pt x="571572" y="3756139"/>
                    <a:pt x="573145" y="3754791"/>
                  </a:cubicBezTo>
                  <a:cubicBezTo>
                    <a:pt x="573595" y="3754398"/>
                    <a:pt x="574831" y="3754454"/>
                    <a:pt x="575337" y="3754791"/>
                  </a:cubicBezTo>
                  <a:cubicBezTo>
                    <a:pt x="577079" y="3756027"/>
                    <a:pt x="577136" y="3757599"/>
                    <a:pt x="575618" y="3758947"/>
                  </a:cubicBezTo>
                  <a:close/>
                  <a:moveTo>
                    <a:pt x="567357" y="4773886"/>
                  </a:moveTo>
                  <a:cubicBezTo>
                    <a:pt x="568593" y="4774280"/>
                    <a:pt x="569661" y="4776077"/>
                    <a:pt x="570223" y="4777481"/>
                  </a:cubicBezTo>
                  <a:cubicBezTo>
                    <a:pt x="571066" y="4779559"/>
                    <a:pt x="570054" y="4780739"/>
                    <a:pt x="568031" y="4780739"/>
                  </a:cubicBezTo>
                  <a:cubicBezTo>
                    <a:pt x="567075" y="4779503"/>
                    <a:pt x="565726" y="4778436"/>
                    <a:pt x="565165" y="4777032"/>
                  </a:cubicBezTo>
                  <a:cubicBezTo>
                    <a:pt x="564378" y="4774954"/>
                    <a:pt x="565502" y="4773269"/>
                    <a:pt x="567300" y="4773886"/>
                  </a:cubicBezTo>
                  <a:close/>
                  <a:moveTo>
                    <a:pt x="563141" y="4823089"/>
                  </a:moveTo>
                  <a:cubicBezTo>
                    <a:pt x="563366" y="4820112"/>
                    <a:pt x="565670" y="4818146"/>
                    <a:pt x="568537" y="4818427"/>
                  </a:cubicBezTo>
                  <a:cubicBezTo>
                    <a:pt x="573764" y="4818932"/>
                    <a:pt x="576405" y="4822246"/>
                    <a:pt x="575112" y="4827582"/>
                  </a:cubicBezTo>
                  <a:cubicBezTo>
                    <a:pt x="574438" y="4830390"/>
                    <a:pt x="571853" y="4831514"/>
                    <a:pt x="568930" y="4831008"/>
                  </a:cubicBezTo>
                  <a:cubicBezTo>
                    <a:pt x="565333" y="4829660"/>
                    <a:pt x="562804" y="4827189"/>
                    <a:pt x="563141" y="4823089"/>
                  </a:cubicBezTo>
                  <a:close/>
                  <a:moveTo>
                    <a:pt x="518293" y="3474124"/>
                  </a:moveTo>
                  <a:cubicBezTo>
                    <a:pt x="512616" y="3468282"/>
                    <a:pt x="510480" y="3462329"/>
                    <a:pt x="513290" y="3454129"/>
                  </a:cubicBezTo>
                  <a:cubicBezTo>
                    <a:pt x="518798" y="3460139"/>
                    <a:pt x="521103" y="3466036"/>
                    <a:pt x="518293" y="3474124"/>
                  </a:cubicBezTo>
                  <a:close/>
                  <a:moveTo>
                    <a:pt x="509300" y="3387402"/>
                  </a:moveTo>
                  <a:cubicBezTo>
                    <a:pt x="500196" y="3388076"/>
                    <a:pt x="487718" y="3379089"/>
                    <a:pt x="488112" y="3371507"/>
                  </a:cubicBezTo>
                  <a:cubicBezTo>
                    <a:pt x="488562" y="3363812"/>
                    <a:pt x="492215" y="3357634"/>
                    <a:pt x="500196" y="3356061"/>
                  </a:cubicBezTo>
                  <a:cubicBezTo>
                    <a:pt x="507445" y="3354600"/>
                    <a:pt x="516606" y="3365497"/>
                    <a:pt x="517562" y="3376225"/>
                  </a:cubicBezTo>
                  <a:cubicBezTo>
                    <a:pt x="518124" y="3382403"/>
                    <a:pt x="515876" y="3386728"/>
                    <a:pt x="509300" y="3387402"/>
                  </a:cubicBezTo>
                  <a:close/>
                  <a:moveTo>
                    <a:pt x="506883" y="5249509"/>
                  </a:moveTo>
                  <a:cubicBezTo>
                    <a:pt x="506322" y="5246195"/>
                    <a:pt x="508794" y="5245072"/>
                    <a:pt x="511380" y="5245521"/>
                  </a:cubicBezTo>
                  <a:cubicBezTo>
                    <a:pt x="512504" y="5245746"/>
                    <a:pt x="513347" y="5247656"/>
                    <a:pt x="514302" y="5248835"/>
                  </a:cubicBezTo>
                  <a:cubicBezTo>
                    <a:pt x="513122" y="5249846"/>
                    <a:pt x="511998" y="5251531"/>
                    <a:pt x="510817" y="5251587"/>
                  </a:cubicBezTo>
                  <a:cubicBezTo>
                    <a:pt x="509468" y="5251700"/>
                    <a:pt x="507052" y="5250464"/>
                    <a:pt x="506883" y="5249453"/>
                  </a:cubicBezTo>
                  <a:close/>
                  <a:moveTo>
                    <a:pt x="503343" y="3701095"/>
                  </a:moveTo>
                  <a:cubicBezTo>
                    <a:pt x="502837" y="3702162"/>
                    <a:pt x="500589" y="3702331"/>
                    <a:pt x="499128" y="3702949"/>
                  </a:cubicBezTo>
                  <a:cubicBezTo>
                    <a:pt x="498172" y="3701769"/>
                    <a:pt x="497217" y="3700534"/>
                    <a:pt x="496261" y="3699354"/>
                  </a:cubicBezTo>
                  <a:cubicBezTo>
                    <a:pt x="497441" y="3698399"/>
                    <a:pt x="498622" y="3696658"/>
                    <a:pt x="499802" y="3696658"/>
                  </a:cubicBezTo>
                  <a:cubicBezTo>
                    <a:pt x="502387" y="3696546"/>
                    <a:pt x="504916" y="3697781"/>
                    <a:pt x="503343" y="3701151"/>
                  </a:cubicBezTo>
                  <a:close/>
                  <a:moveTo>
                    <a:pt x="502387" y="3811969"/>
                  </a:moveTo>
                  <a:cubicBezTo>
                    <a:pt x="501544" y="3813036"/>
                    <a:pt x="500420" y="3813879"/>
                    <a:pt x="499353" y="3814833"/>
                  </a:cubicBezTo>
                  <a:cubicBezTo>
                    <a:pt x="498791" y="3813542"/>
                    <a:pt x="498228" y="3812250"/>
                    <a:pt x="497666" y="3810902"/>
                  </a:cubicBezTo>
                  <a:cubicBezTo>
                    <a:pt x="498566" y="3809104"/>
                    <a:pt x="499858" y="3808655"/>
                    <a:pt x="501376" y="3809947"/>
                  </a:cubicBezTo>
                  <a:cubicBezTo>
                    <a:pt x="501938" y="3810396"/>
                    <a:pt x="502556" y="3811688"/>
                    <a:pt x="502331" y="3811969"/>
                  </a:cubicBezTo>
                  <a:close/>
                  <a:moveTo>
                    <a:pt x="479232" y="4971988"/>
                  </a:moveTo>
                  <a:cubicBezTo>
                    <a:pt x="491035" y="4973729"/>
                    <a:pt x="498397" y="4972212"/>
                    <a:pt x="500982" y="4982940"/>
                  </a:cubicBezTo>
                  <a:cubicBezTo>
                    <a:pt x="492608" y="4985468"/>
                    <a:pt x="487718" y="4981031"/>
                    <a:pt x="479232" y="4971988"/>
                  </a:cubicBezTo>
                  <a:close/>
                  <a:moveTo>
                    <a:pt x="472207" y="2084831"/>
                  </a:moveTo>
                  <a:cubicBezTo>
                    <a:pt x="472150" y="2083483"/>
                    <a:pt x="473387" y="2081012"/>
                    <a:pt x="474399" y="2080731"/>
                  </a:cubicBezTo>
                  <a:cubicBezTo>
                    <a:pt x="478501" y="2079720"/>
                    <a:pt x="480581" y="2082472"/>
                    <a:pt x="481424" y="2086123"/>
                  </a:cubicBezTo>
                  <a:cubicBezTo>
                    <a:pt x="482042" y="2088763"/>
                    <a:pt x="481087" y="2091122"/>
                    <a:pt x="478108" y="2091852"/>
                  </a:cubicBezTo>
                  <a:cubicBezTo>
                    <a:pt x="474118" y="2091347"/>
                    <a:pt x="472432" y="2088482"/>
                    <a:pt x="472207" y="2084831"/>
                  </a:cubicBezTo>
                  <a:close/>
                  <a:moveTo>
                    <a:pt x="469116" y="2184303"/>
                  </a:moveTo>
                  <a:cubicBezTo>
                    <a:pt x="468048" y="2184416"/>
                    <a:pt x="466868" y="2182450"/>
                    <a:pt x="465688" y="2181495"/>
                  </a:cubicBezTo>
                  <a:cubicBezTo>
                    <a:pt x="466530" y="2180203"/>
                    <a:pt x="467093" y="2178125"/>
                    <a:pt x="468217" y="2177788"/>
                  </a:cubicBezTo>
                  <a:cubicBezTo>
                    <a:pt x="469397" y="2177395"/>
                    <a:pt x="471982" y="2178181"/>
                    <a:pt x="472375" y="2179136"/>
                  </a:cubicBezTo>
                  <a:cubicBezTo>
                    <a:pt x="473612" y="2182000"/>
                    <a:pt x="471870" y="2184135"/>
                    <a:pt x="469116" y="2184359"/>
                  </a:cubicBezTo>
                  <a:close/>
                  <a:moveTo>
                    <a:pt x="468217" y="2955140"/>
                  </a:moveTo>
                  <a:cubicBezTo>
                    <a:pt x="467598" y="2956376"/>
                    <a:pt x="466755" y="2957499"/>
                    <a:pt x="465968" y="2958679"/>
                  </a:cubicBezTo>
                  <a:cubicBezTo>
                    <a:pt x="464957" y="2957724"/>
                    <a:pt x="463945" y="2956769"/>
                    <a:pt x="462989" y="2955814"/>
                  </a:cubicBezTo>
                  <a:cubicBezTo>
                    <a:pt x="464170" y="2955084"/>
                    <a:pt x="465294" y="2954242"/>
                    <a:pt x="466530" y="2953792"/>
                  </a:cubicBezTo>
                  <a:cubicBezTo>
                    <a:pt x="466924" y="2953680"/>
                    <a:pt x="468273" y="2954972"/>
                    <a:pt x="468217" y="2955084"/>
                  </a:cubicBezTo>
                  <a:close/>
                  <a:moveTo>
                    <a:pt x="457314" y="4787254"/>
                  </a:moveTo>
                  <a:cubicBezTo>
                    <a:pt x="457201" y="4786636"/>
                    <a:pt x="457707" y="4785457"/>
                    <a:pt x="458269" y="4785120"/>
                  </a:cubicBezTo>
                  <a:cubicBezTo>
                    <a:pt x="460068" y="4784053"/>
                    <a:pt x="461416" y="4784670"/>
                    <a:pt x="462034" y="4786524"/>
                  </a:cubicBezTo>
                  <a:cubicBezTo>
                    <a:pt x="461697" y="4787254"/>
                    <a:pt x="461584" y="4788321"/>
                    <a:pt x="461023" y="4788658"/>
                  </a:cubicBezTo>
                  <a:cubicBezTo>
                    <a:pt x="459224" y="4789725"/>
                    <a:pt x="457763" y="4789164"/>
                    <a:pt x="457369" y="4787198"/>
                  </a:cubicBezTo>
                  <a:close/>
                  <a:moveTo>
                    <a:pt x="456695" y="3741030"/>
                  </a:moveTo>
                  <a:cubicBezTo>
                    <a:pt x="457032" y="3739907"/>
                    <a:pt x="459056" y="3739345"/>
                    <a:pt x="460348" y="3738503"/>
                  </a:cubicBezTo>
                  <a:cubicBezTo>
                    <a:pt x="461304" y="3739682"/>
                    <a:pt x="463102" y="3740861"/>
                    <a:pt x="463046" y="3741929"/>
                  </a:cubicBezTo>
                  <a:cubicBezTo>
                    <a:pt x="462989" y="3743164"/>
                    <a:pt x="461416" y="3745130"/>
                    <a:pt x="460236" y="3745355"/>
                  </a:cubicBezTo>
                  <a:cubicBezTo>
                    <a:pt x="457089" y="3746029"/>
                    <a:pt x="455796" y="3743838"/>
                    <a:pt x="456695" y="3741030"/>
                  </a:cubicBezTo>
                  <a:close/>
                  <a:moveTo>
                    <a:pt x="423593" y="5546858"/>
                  </a:moveTo>
                  <a:cubicBezTo>
                    <a:pt x="424716" y="5545959"/>
                    <a:pt x="425840" y="5544442"/>
                    <a:pt x="426965" y="5544442"/>
                  </a:cubicBezTo>
                  <a:cubicBezTo>
                    <a:pt x="428370" y="5544442"/>
                    <a:pt x="430673" y="5545454"/>
                    <a:pt x="430955" y="5546464"/>
                  </a:cubicBezTo>
                  <a:cubicBezTo>
                    <a:pt x="431854" y="5549834"/>
                    <a:pt x="429381" y="5550677"/>
                    <a:pt x="426852" y="5550003"/>
                  </a:cubicBezTo>
                  <a:cubicBezTo>
                    <a:pt x="425616" y="5549666"/>
                    <a:pt x="424660" y="5547925"/>
                    <a:pt x="423593" y="5546802"/>
                  </a:cubicBezTo>
                  <a:close/>
                  <a:moveTo>
                    <a:pt x="419489" y="4438906"/>
                  </a:moveTo>
                  <a:cubicBezTo>
                    <a:pt x="418871" y="4436828"/>
                    <a:pt x="419771" y="4435536"/>
                    <a:pt x="421794" y="4435480"/>
                  </a:cubicBezTo>
                  <a:cubicBezTo>
                    <a:pt x="422356" y="4435480"/>
                    <a:pt x="423311" y="4436266"/>
                    <a:pt x="423480" y="4436884"/>
                  </a:cubicBezTo>
                  <a:cubicBezTo>
                    <a:pt x="424098" y="4438906"/>
                    <a:pt x="423199" y="4440142"/>
                    <a:pt x="421176" y="4440422"/>
                  </a:cubicBezTo>
                  <a:cubicBezTo>
                    <a:pt x="420614" y="4439973"/>
                    <a:pt x="419658" y="4439580"/>
                    <a:pt x="419489" y="4438962"/>
                  </a:cubicBezTo>
                  <a:close/>
                  <a:moveTo>
                    <a:pt x="418534" y="4551240"/>
                  </a:moveTo>
                  <a:cubicBezTo>
                    <a:pt x="416455" y="4551746"/>
                    <a:pt x="415162" y="4550903"/>
                    <a:pt x="415106" y="4548769"/>
                  </a:cubicBezTo>
                  <a:cubicBezTo>
                    <a:pt x="415106" y="4548151"/>
                    <a:pt x="415837" y="4547196"/>
                    <a:pt x="416455" y="4546972"/>
                  </a:cubicBezTo>
                  <a:cubicBezTo>
                    <a:pt x="418478" y="4546297"/>
                    <a:pt x="419771" y="4547252"/>
                    <a:pt x="419827" y="4549387"/>
                  </a:cubicBezTo>
                  <a:cubicBezTo>
                    <a:pt x="419827" y="4550004"/>
                    <a:pt x="418984" y="4550622"/>
                    <a:pt x="418534" y="4551240"/>
                  </a:cubicBezTo>
                  <a:close/>
                  <a:moveTo>
                    <a:pt x="414038" y="4965641"/>
                  </a:moveTo>
                  <a:cubicBezTo>
                    <a:pt x="413982" y="4963563"/>
                    <a:pt x="414994" y="4962383"/>
                    <a:pt x="417017" y="4962552"/>
                  </a:cubicBezTo>
                  <a:cubicBezTo>
                    <a:pt x="417579" y="4962552"/>
                    <a:pt x="418366" y="4963731"/>
                    <a:pt x="418478" y="4964405"/>
                  </a:cubicBezTo>
                  <a:cubicBezTo>
                    <a:pt x="418703" y="4966483"/>
                    <a:pt x="417579" y="4967663"/>
                    <a:pt x="415556" y="4967494"/>
                  </a:cubicBezTo>
                  <a:cubicBezTo>
                    <a:pt x="414994" y="4967438"/>
                    <a:pt x="414544" y="4966315"/>
                    <a:pt x="414038" y="4965641"/>
                  </a:cubicBezTo>
                  <a:close/>
                  <a:moveTo>
                    <a:pt x="417017" y="3586570"/>
                  </a:moveTo>
                  <a:cubicBezTo>
                    <a:pt x="422412" y="3585896"/>
                    <a:pt x="423143" y="3591850"/>
                    <a:pt x="423817" y="3596119"/>
                  </a:cubicBezTo>
                  <a:cubicBezTo>
                    <a:pt x="426009" y="3609374"/>
                    <a:pt x="429606" y="3622012"/>
                    <a:pt x="436294" y="3633638"/>
                  </a:cubicBezTo>
                  <a:cubicBezTo>
                    <a:pt x="438092" y="3636784"/>
                    <a:pt x="438092" y="3640772"/>
                    <a:pt x="434214" y="3642625"/>
                  </a:cubicBezTo>
                  <a:cubicBezTo>
                    <a:pt x="430562" y="3644366"/>
                    <a:pt x="426740" y="3642288"/>
                    <a:pt x="425447" y="3639087"/>
                  </a:cubicBezTo>
                  <a:cubicBezTo>
                    <a:pt x="420108" y="3626112"/>
                    <a:pt x="415387" y="3612801"/>
                    <a:pt x="411397" y="3602129"/>
                  </a:cubicBezTo>
                  <a:cubicBezTo>
                    <a:pt x="411397" y="3594041"/>
                    <a:pt x="410048" y="3587413"/>
                    <a:pt x="416961" y="3586514"/>
                  </a:cubicBezTo>
                  <a:close/>
                  <a:moveTo>
                    <a:pt x="424379" y="3505240"/>
                  </a:moveTo>
                  <a:cubicBezTo>
                    <a:pt x="423817" y="3504847"/>
                    <a:pt x="423086" y="3503724"/>
                    <a:pt x="423255" y="3503443"/>
                  </a:cubicBezTo>
                  <a:cubicBezTo>
                    <a:pt x="423930" y="3502376"/>
                    <a:pt x="424885" y="3501477"/>
                    <a:pt x="425728" y="3500522"/>
                  </a:cubicBezTo>
                  <a:cubicBezTo>
                    <a:pt x="426458" y="3501646"/>
                    <a:pt x="427133" y="3502825"/>
                    <a:pt x="427863" y="3503949"/>
                  </a:cubicBezTo>
                  <a:cubicBezTo>
                    <a:pt x="427245" y="3505858"/>
                    <a:pt x="426009" y="3506364"/>
                    <a:pt x="424379" y="3505240"/>
                  </a:cubicBezTo>
                  <a:close/>
                  <a:moveTo>
                    <a:pt x="406113" y="4378919"/>
                  </a:moveTo>
                  <a:cubicBezTo>
                    <a:pt x="405383" y="4378582"/>
                    <a:pt x="404315" y="4378414"/>
                    <a:pt x="404034" y="4377852"/>
                  </a:cubicBezTo>
                  <a:cubicBezTo>
                    <a:pt x="402966" y="4375999"/>
                    <a:pt x="403528" y="4374482"/>
                    <a:pt x="405439" y="4374033"/>
                  </a:cubicBezTo>
                  <a:cubicBezTo>
                    <a:pt x="406058" y="4373865"/>
                    <a:pt x="407182" y="4374426"/>
                    <a:pt x="407518" y="4374988"/>
                  </a:cubicBezTo>
                  <a:cubicBezTo>
                    <a:pt x="408587" y="4376841"/>
                    <a:pt x="407968" y="4378245"/>
                    <a:pt x="406170" y="4378863"/>
                  </a:cubicBezTo>
                  <a:close/>
                  <a:moveTo>
                    <a:pt x="404034" y="5235187"/>
                  </a:moveTo>
                  <a:cubicBezTo>
                    <a:pt x="403191" y="5236422"/>
                    <a:pt x="401561" y="5237040"/>
                    <a:pt x="400325" y="5237939"/>
                  </a:cubicBezTo>
                  <a:cubicBezTo>
                    <a:pt x="398189" y="5237545"/>
                    <a:pt x="397402" y="5236198"/>
                    <a:pt x="398695" y="5234344"/>
                  </a:cubicBezTo>
                  <a:cubicBezTo>
                    <a:pt x="399538" y="5233108"/>
                    <a:pt x="401112" y="5231873"/>
                    <a:pt x="402461" y="5231760"/>
                  </a:cubicBezTo>
                  <a:cubicBezTo>
                    <a:pt x="404540" y="5231536"/>
                    <a:pt x="405383" y="5233333"/>
                    <a:pt x="404090" y="5235187"/>
                  </a:cubicBezTo>
                  <a:close/>
                  <a:moveTo>
                    <a:pt x="395323" y="5542027"/>
                  </a:moveTo>
                  <a:cubicBezTo>
                    <a:pt x="395716" y="5540960"/>
                    <a:pt x="397908" y="5540005"/>
                    <a:pt x="399201" y="5540117"/>
                  </a:cubicBezTo>
                  <a:cubicBezTo>
                    <a:pt x="401730" y="5540286"/>
                    <a:pt x="403978" y="5541690"/>
                    <a:pt x="402910" y="5544780"/>
                  </a:cubicBezTo>
                  <a:cubicBezTo>
                    <a:pt x="402573" y="5545790"/>
                    <a:pt x="400325" y="5546184"/>
                    <a:pt x="398976" y="5546802"/>
                  </a:cubicBezTo>
                  <a:cubicBezTo>
                    <a:pt x="396503" y="5546184"/>
                    <a:pt x="394142" y="5545116"/>
                    <a:pt x="395267" y="5542027"/>
                  </a:cubicBezTo>
                  <a:close/>
                  <a:moveTo>
                    <a:pt x="389815" y="5261304"/>
                  </a:moveTo>
                  <a:cubicBezTo>
                    <a:pt x="389365" y="5258159"/>
                    <a:pt x="391726" y="5257036"/>
                    <a:pt x="394255" y="5257485"/>
                  </a:cubicBezTo>
                  <a:cubicBezTo>
                    <a:pt x="395604" y="5257710"/>
                    <a:pt x="397571" y="5259114"/>
                    <a:pt x="397739" y="5260237"/>
                  </a:cubicBezTo>
                  <a:cubicBezTo>
                    <a:pt x="398189" y="5263439"/>
                    <a:pt x="395885" y="5264169"/>
                    <a:pt x="393244" y="5264169"/>
                  </a:cubicBezTo>
                  <a:cubicBezTo>
                    <a:pt x="392063" y="5263214"/>
                    <a:pt x="389927" y="5262427"/>
                    <a:pt x="389815" y="5261304"/>
                  </a:cubicBezTo>
                  <a:close/>
                  <a:moveTo>
                    <a:pt x="372168" y="5594768"/>
                  </a:moveTo>
                  <a:cubicBezTo>
                    <a:pt x="372337" y="5593420"/>
                    <a:pt x="373629" y="5591567"/>
                    <a:pt x="374809" y="5591173"/>
                  </a:cubicBezTo>
                  <a:cubicBezTo>
                    <a:pt x="378125" y="5590106"/>
                    <a:pt x="378912" y="5592466"/>
                    <a:pt x="378069" y="5595105"/>
                  </a:cubicBezTo>
                  <a:cubicBezTo>
                    <a:pt x="377676" y="5596341"/>
                    <a:pt x="375877" y="5597071"/>
                    <a:pt x="374697" y="5597970"/>
                  </a:cubicBezTo>
                  <a:cubicBezTo>
                    <a:pt x="373797" y="5596902"/>
                    <a:pt x="372055" y="5595723"/>
                    <a:pt x="372168" y="5594768"/>
                  </a:cubicBezTo>
                  <a:close/>
                  <a:moveTo>
                    <a:pt x="353621" y="5477941"/>
                  </a:moveTo>
                  <a:cubicBezTo>
                    <a:pt x="354970" y="5473616"/>
                    <a:pt x="358342" y="5473279"/>
                    <a:pt x="361714" y="5473560"/>
                  </a:cubicBezTo>
                  <a:cubicBezTo>
                    <a:pt x="365255" y="5473841"/>
                    <a:pt x="368908" y="5475132"/>
                    <a:pt x="369470" y="5479120"/>
                  </a:cubicBezTo>
                  <a:cubicBezTo>
                    <a:pt x="370145" y="5483726"/>
                    <a:pt x="366717" y="5485186"/>
                    <a:pt x="362951" y="5484737"/>
                  </a:cubicBezTo>
                  <a:cubicBezTo>
                    <a:pt x="358848" y="5484232"/>
                    <a:pt x="354520" y="5483276"/>
                    <a:pt x="353565" y="5477941"/>
                  </a:cubicBezTo>
                  <a:close/>
                  <a:moveTo>
                    <a:pt x="344011" y="5184973"/>
                  </a:moveTo>
                  <a:cubicBezTo>
                    <a:pt x="344516" y="5181660"/>
                    <a:pt x="344685" y="5177896"/>
                    <a:pt x="349069" y="5177391"/>
                  </a:cubicBezTo>
                  <a:cubicBezTo>
                    <a:pt x="349800" y="5177335"/>
                    <a:pt x="351485" y="5179750"/>
                    <a:pt x="351598" y="5181154"/>
                  </a:cubicBezTo>
                  <a:cubicBezTo>
                    <a:pt x="351767" y="5184636"/>
                    <a:pt x="351485" y="5188456"/>
                    <a:pt x="346990" y="5188793"/>
                  </a:cubicBezTo>
                  <a:cubicBezTo>
                    <a:pt x="346146" y="5188849"/>
                    <a:pt x="345135" y="5186434"/>
                    <a:pt x="344067" y="5184973"/>
                  </a:cubicBezTo>
                  <a:close/>
                  <a:moveTo>
                    <a:pt x="330747" y="1662455"/>
                  </a:moveTo>
                  <a:cubicBezTo>
                    <a:pt x="332377" y="1654255"/>
                    <a:pt x="337491" y="1648806"/>
                    <a:pt x="345360" y="1641280"/>
                  </a:cubicBezTo>
                  <a:cubicBezTo>
                    <a:pt x="346427" y="1654687"/>
                    <a:pt x="341538" y="1661741"/>
                    <a:pt x="330747" y="1662455"/>
                  </a:cubicBezTo>
                  <a:close/>
                  <a:moveTo>
                    <a:pt x="339908" y="2439583"/>
                  </a:moveTo>
                  <a:cubicBezTo>
                    <a:pt x="337660" y="2439246"/>
                    <a:pt x="335749" y="2437111"/>
                    <a:pt x="335581" y="2436999"/>
                  </a:cubicBezTo>
                  <a:cubicBezTo>
                    <a:pt x="334850" y="2431382"/>
                    <a:pt x="335412" y="2428461"/>
                    <a:pt x="338559" y="2429192"/>
                  </a:cubicBezTo>
                  <a:cubicBezTo>
                    <a:pt x="340414" y="2429641"/>
                    <a:pt x="342324" y="2432449"/>
                    <a:pt x="343168" y="2434584"/>
                  </a:cubicBezTo>
                  <a:cubicBezTo>
                    <a:pt x="344123" y="2437055"/>
                    <a:pt x="343168" y="2440088"/>
                    <a:pt x="339908" y="2439583"/>
                  </a:cubicBezTo>
                  <a:close/>
                  <a:moveTo>
                    <a:pt x="337098" y="5336905"/>
                  </a:moveTo>
                  <a:cubicBezTo>
                    <a:pt x="338166" y="5336905"/>
                    <a:pt x="339796" y="5338759"/>
                    <a:pt x="340133" y="5340050"/>
                  </a:cubicBezTo>
                  <a:cubicBezTo>
                    <a:pt x="340751" y="5342578"/>
                    <a:pt x="340021" y="5345162"/>
                    <a:pt x="336986" y="5345162"/>
                  </a:cubicBezTo>
                  <a:cubicBezTo>
                    <a:pt x="335917" y="5345162"/>
                    <a:pt x="334906" y="5343140"/>
                    <a:pt x="333782" y="5341960"/>
                  </a:cubicBezTo>
                  <a:cubicBezTo>
                    <a:pt x="333557" y="5339433"/>
                    <a:pt x="334063" y="5336962"/>
                    <a:pt x="337098" y="5336905"/>
                  </a:cubicBezTo>
                  <a:close/>
                  <a:moveTo>
                    <a:pt x="327543" y="2120273"/>
                  </a:moveTo>
                  <a:cubicBezTo>
                    <a:pt x="326588" y="2117408"/>
                    <a:pt x="328499" y="2115330"/>
                    <a:pt x="331197" y="2114768"/>
                  </a:cubicBezTo>
                  <a:cubicBezTo>
                    <a:pt x="334456" y="2114038"/>
                    <a:pt x="337829" y="2113701"/>
                    <a:pt x="339290" y="2117127"/>
                  </a:cubicBezTo>
                  <a:cubicBezTo>
                    <a:pt x="339739" y="2120834"/>
                    <a:pt x="337772" y="2122632"/>
                    <a:pt x="335524" y="2123643"/>
                  </a:cubicBezTo>
                  <a:cubicBezTo>
                    <a:pt x="331984" y="2125272"/>
                    <a:pt x="328780" y="2124092"/>
                    <a:pt x="327543" y="2120273"/>
                  </a:cubicBezTo>
                  <a:close/>
                  <a:moveTo>
                    <a:pt x="326138" y="5091062"/>
                  </a:moveTo>
                  <a:cubicBezTo>
                    <a:pt x="326138" y="5091062"/>
                    <a:pt x="327319" y="5089545"/>
                    <a:pt x="327712" y="5089658"/>
                  </a:cubicBezTo>
                  <a:cubicBezTo>
                    <a:pt x="329005" y="5090051"/>
                    <a:pt x="330185" y="5090837"/>
                    <a:pt x="331365" y="5091455"/>
                  </a:cubicBezTo>
                  <a:cubicBezTo>
                    <a:pt x="330410" y="5092466"/>
                    <a:pt x="329510" y="5093477"/>
                    <a:pt x="328555" y="5094488"/>
                  </a:cubicBezTo>
                  <a:cubicBezTo>
                    <a:pt x="327712" y="5093365"/>
                    <a:pt x="326813" y="5092298"/>
                    <a:pt x="326082" y="5091062"/>
                  </a:cubicBezTo>
                  <a:close/>
                  <a:moveTo>
                    <a:pt x="306805" y="4420933"/>
                  </a:moveTo>
                  <a:cubicBezTo>
                    <a:pt x="307536" y="4415260"/>
                    <a:pt x="310121" y="4410598"/>
                    <a:pt x="316359" y="4410317"/>
                  </a:cubicBezTo>
                  <a:cubicBezTo>
                    <a:pt x="319282" y="4410205"/>
                    <a:pt x="320462" y="4412845"/>
                    <a:pt x="320406" y="4416102"/>
                  </a:cubicBezTo>
                  <a:cubicBezTo>
                    <a:pt x="319169" y="4421101"/>
                    <a:pt x="317708" y="4426942"/>
                    <a:pt x="311920" y="4428178"/>
                  </a:cubicBezTo>
                  <a:cubicBezTo>
                    <a:pt x="307423" y="4429133"/>
                    <a:pt x="306300" y="4424696"/>
                    <a:pt x="306749" y="4420933"/>
                  </a:cubicBezTo>
                  <a:close/>
                  <a:moveTo>
                    <a:pt x="312875" y="3278157"/>
                  </a:moveTo>
                  <a:cubicBezTo>
                    <a:pt x="315629" y="3279000"/>
                    <a:pt x="316697" y="3281696"/>
                    <a:pt x="316135" y="3284504"/>
                  </a:cubicBezTo>
                  <a:cubicBezTo>
                    <a:pt x="315572" y="3287369"/>
                    <a:pt x="313605" y="3288941"/>
                    <a:pt x="310570" y="3288492"/>
                  </a:cubicBezTo>
                  <a:cubicBezTo>
                    <a:pt x="307816" y="3287312"/>
                    <a:pt x="306862" y="3284897"/>
                    <a:pt x="307367" y="3282145"/>
                  </a:cubicBezTo>
                  <a:cubicBezTo>
                    <a:pt x="307929" y="3279337"/>
                    <a:pt x="309896" y="3277314"/>
                    <a:pt x="312819" y="3278157"/>
                  </a:cubicBezTo>
                  <a:close/>
                  <a:moveTo>
                    <a:pt x="309728" y="2201827"/>
                  </a:moveTo>
                  <a:cubicBezTo>
                    <a:pt x="309053" y="2199019"/>
                    <a:pt x="309840" y="2195874"/>
                    <a:pt x="313044" y="2196435"/>
                  </a:cubicBezTo>
                  <a:cubicBezTo>
                    <a:pt x="314898" y="2196772"/>
                    <a:pt x="316303" y="2199918"/>
                    <a:pt x="317764" y="2201659"/>
                  </a:cubicBezTo>
                  <a:cubicBezTo>
                    <a:pt x="316697" y="2203625"/>
                    <a:pt x="316079" y="2206096"/>
                    <a:pt x="315123" y="2206265"/>
                  </a:cubicBezTo>
                  <a:cubicBezTo>
                    <a:pt x="312144" y="2206770"/>
                    <a:pt x="310402" y="2204523"/>
                    <a:pt x="309728" y="2201827"/>
                  </a:cubicBezTo>
                  <a:close/>
                  <a:moveTo>
                    <a:pt x="304501" y="5241309"/>
                  </a:moveTo>
                  <a:cubicBezTo>
                    <a:pt x="304388" y="5239175"/>
                    <a:pt x="305681" y="5238388"/>
                    <a:pt x="307536" y="5239062"/>
                  </a:cubicBezTo>
                  <a:cubicBezTo>
                    <a:pt x="308098" y="5240579"/>
                    <a:pt x="308997" y="5242095"/>
                    <a:pt x="309110" y="5243612"/>
                  </a:cubicBezTo>
                  <a:cubicBezTo>
                    <a:pt x="309222" y="5245746"/>
                    <a:pt x="307592" y="5246926"/>
                    <a:pt x="306187" y="5245746"/>
                  </a:cubicBezTo>
                  <a:cubicBezTo>
                    <a:pt x="305119" y="5244903"/>
                    <a:pt x="304613" y="5242825"/>
                    <a:pt x="304501" y="5241309"/>
                  </a:cubicBezTo>
                  <a:close/>
                  <a:moveTo>
                    <a:pt x="280503" y="5303036"/>
                  </a:moveTo>
                  <a:cubicBezTo>
                    <a:pt x="290057" y="5308822"/>
                    <a:pt x="297869" y="5315899"/>
                    <a:pt x="294160" y="5333198"/>
                  </a:cubicBezTo>
                  <a:cubicBezTo>
                    <a:pt x="285617" y="5322246"/>
                    <a:pt x="280784" y="5314101"/>
                    <a:pt x="280503" y="5303036"/>
                  </a:cubicBezTo>
                  <a:close/>
                  <a:moveTo>
                    <a:pt x="281683" y="4877234"/>
                  </a:moveTo>
                  <a:cubicBezTo>
                    <a:pt x="284268" y="4874538"/>
                    <a:pt x="287697" y="4872965"/>
                    <a:pt x="291237" y="4874369"/>
                  </a:cubicBezTo>
                  <a:cubicBezTo>
                    <a:pt x="296520" y="4876447"/>
                    <a:pt x="295902" y="4881503"/>
                    <a:pt x="295227" y="4885940"/>
                  </a:cubicBezTo>
                  <a:cubicBezTo>
                    <a:pt x="294553" y="4890208"/>
                    <a:pt x="295565" y="4895151"/>
                    <a:pt x="291406" y="4898297"/>
                  </a:cubicBezTo>
                  <a:cubicBezTo>
                    <a:pt x="286123" y="4897735"/>
                    <a:pt x="284886" y="4892792"/>
                    <a:pt x="282414" y="4889366"/>
                  </a:cubicBezTo>
                  <a:cubicBezTo>
                    <a:pt x="279716" y="4885603"/>
                    <a:pt x="277805" y="4881390"/>
                    <a:pt x="281739" y="4877290"/>
                  </a:cubicBezTo>
                  <a:close/>
                  <a:moveTo>
                    <a:pt x="289607" y="2963004"/>
                  </a:moveTo>
                  <a:cubicBezTo>
                    <a:pt x="289270" y="2962273"/>
                    <a:pt x="288933" y="2961599"/>
                    <a:pt x="288540" y="2960869"/>
                  </a:cubicBezTo>
                  <a:cubicBezTo>
                    <a:pt x="289776" y="2960195"/>
                    <a:pt x="291012" y="2959521"/>
                    <a:pt x="292249" y="2958847"/>
                  </a:cubicBezTo>
                  <a:cubicBezTo>
                    <a:pt x="292586" y="2959577"/>
                    <a:pt x="293317" y="2960813"/>
                    <a:pt x="293260" y="2960869"/>
                  </a:cubicBezTo>
                  <a:cubicBezTo>
                    <a:pt x="292080" y="2961656"/>
                    <a:pt x="290844" y="2962330"/>
                    <a:pt x="289551" y="2963004"/>
                  </a:cubicBezTo>
                  <a:close/>
                  <a:moveTo>
                    <a:pt x="287865" y="4135772"/>
                  </a:moveTo>
                  <a:cubicBezTo>
                    <a:pt x="286516" y="4137513"/>
                    <a:pt x="284999" y="4137682"/>
                    <a:pt x="283650" y="4135997"/>
                  </a:cubicBezTo>
                  <a:cubicBezTo>
                    <a:pt x="283256" y="4135548"/>
                    <a:pt x="283313" y="4134256"/>
                    <a:pt x="283650" y="4133694"/>
                  </a:cubicBezTo>
                  <a:cubicBezTo>
                    <a:pt x="284830" y="4131897"/>
                    <a:pt x="286460" y="4131784"/>
                    <a:pt x="287753" y="4133413"/>
                  </a:cubicBezTo>
                  <a:cubicBezTo>
                    <a:pt x="288146" y="4133862"/>
                    <a:pt x="287809" y="4134929"/>
                    <a:pt x="287753" y="4135716"/>
                  </a:cubicBezTo>
                  <a:close/>
                  <a:moveTo>
                    <a:pt x="277074" y="4587805"/>
                  </a:moveTo>
                  <a:cubicBezTo>
                    <a:pt x="278199" y="4586794"/>
                    <a:pt x="279379" y="4584940"/>
                    <a:pt x="280446" y="4584996"/>
                  </a:cubicBezTo>
                  <a:cubicBezTo>
                    <a:pt x="281683" y="4585109"/>
                    <a:pt x="283594" y="4586681"/>
                    <a:pt x="283819" y="4587917"/>
                  </a:cubicBezTo>
                  <a:cubicBezTo>
                    <a:pt x="284493" y="4591231"/>
                    <a:pt x="282358" y="4592523"/>
                    <a:pt x="279548" y="4591624"/>
                  </a:cubicBezTo>
                  <a:cubicBezTo>
                    <a:pt x="278423" y="4591231"/>
                    <a:pt x="277861" y="4589153"/>
                    <a:pt x="277074" y="4587805"/>
                  </a:cubicBezTo>
                  <a:close/>
                  <a:moveTo>
                    <a:pt x="260719" y="2672788"/>
                  </a:moveTo>
                  <a:cubicBezTo>
                    <a:pt x="258191" y="2673687"/>
                    <a:pt x="255830" y="2673013"/>
                    <a:pt x="256842" y="2669474"/>
                  </a:cubicBezTo>
                  <a:cubicBezTo>
                    <a:pt x="257179" y="2668239"/>
                    <a:pt x="259034" y="2666891"/>
                    <a:pt x="260326" y="2666722"/>
                  </a:cubicBezTo>
                  <a:cubicBezTo>
                    <a:pt x="261226" y="2666610"/>
                    <a:pt x="262406" y="2668351"/>
                    <a:pt x="263473" y="2669250"/>
                  </a:cubicBezTo>
                  <a:cubicBezTo>
                    <a:pt x="262574" y="2670485"/>
                    <a:pt x="261900" y="2672339"/>
                    <a:pt x="260719" y="2672788"/>
                  </a:cubicBezTo>
                  <a:close/>
                  <a:moveTo>
                    <a:pt x="255549" y="3756139"/>
                  </a:moveTo>
                  <a:cubicBezTo>
                    <a:pt x="255549" y="3755858"/>
                    <a:pt x="257123" y="3754847"/>
                    <a:pt x="257347" y="3755016"/>
                  </a:cubicBezTo>
                  <a:cubicBezTo>
                    <a:pt x="258359" y="3755914"/>
                    <a:pt x="259146" y="3757038"/>
                    <a:pt x="260045" y="3758105"/>
                  </a:cubicBezTo>
                  <a:cubicBezTo>
                    <a:pt x="258921" y="3758891"/>
                    <a:pt x="257797" y="3759621"/>
                    <a:pt x="256673" y="3760407"/>
                  </a:cubicBezTo>
                  <a:cubicBezTo>
                    <a:pt x="256280" y="3759003"/>
                    <a:pt x="255718" y="3757599"/>
                    <a:pt x="255549" y="3756139"/>
                  </a:cubicBezTo>
                  <a:close/>
                  <a:moveTo>
                    <a:pt x="239587" y="3207555"/>
                  </a:moveTo>
                  <a:cubicBezTo>
                    <a:pt x="240824" y="3207106"/>
                    <a:pt x="242173" y="3206993"/>
                    <a:pt x="243466" y="3206769"/>
                  </a:cubicBezTo>
                  <a:cubicBezTo>
                    <a:pt x="243409" y="3208173"/>
                    <a:pt x="243297" y="3209633"/>
                    <a:pt x="243241" y="3211037"/>
                  </a:cubicBezTo>
                  <a:cubicBezTo>
                    <a:pt x="241555" y="3212161"/>
                    <a:pt x="240206" y="3211824"/>
                    <a:pt x="239532" y="3209802"/>
                  </a:cubicBezTo>
                  <a:cubicBezTo>
                    <a:pt x="239307" y="3209128"/>
                    <a:pt x="239363" y="3207667"/>
                    <a:pt x="239587" y="3207555"/>
                  </a:cubicBezTo>
                  <a:close/>
                  <a:moveTo>
                    <a:pt x="232338" y="3466429"/>
                  </a:moveTo>
                  <a:cubicBezTo>
                    <a:pt x="232338" y="3466429"/>
                    <a:pt x="232900" y="3465025"/>
                    <a:pt x="233181" y="3464295"/>
                  </a:cubicBezTo>
                  <a:cubicBezTo>
                    <a:pt x="234474" y="3464913"/>
                    <a:pt x="235822" y="3465474"/>
                    <a:pt x="237115" y="3466092"/>
                  </a:cubicBezTo>
                  <a:cubicBezTo>
                    <a:pt x="236834" y="3466878"/>
                    <a:pt x="236553" y="3467608"/>
                    <a:pt x="236215" y="3468395"/>
                  </a:cubicBezTo>
                  <a:cubicBezTo>
                    <a:pt x="234923" y="3467777"/>
                    <a:pt x="233574" y="3467215"/>
                    <a:pt x="232338" y="3466485"/>
                  </a:cubicBezTo>
                  <a:close/>
                  <a:moveTo>
                    <a:pt x="231326" y="2552759"/>
                  </a:moveTo>
                  <a:cubicBezTo>
                    <a:pt x="236777" y="2562420"/>
                    <a:pt x="243522" y="2568430"/>
                    <a:pt x="251840" y="2573260"/>
                  </a:cubicBezTo>
                  <a:cubicBezTo>
                    <a:pt x="229303" y="2580731"/>
                    <a:pt x="226100" y="2577585"/>
                    <a:pt x="231326" y="2552759"/>
                  </a:cubicBezTo>
                  <a:close/>
                  <a:moveTo>
                    <a:pt x="217276" y="5209013"/>
                  </a:moveTo>
                  <a:cubicBezTo>
                    <a:pt x="215140" y="5208732"/>
                    <a:pt x="214465" y="5207384"/>
                    <a:pt x="215027" y="5205418"/>
                  </a:cubicBezTo>
                  <a:cubicBezTo>
                    <a:pt x="215758" y="5205025"/>
                    <a:pt x="216489" y="5204238"/>
                    <a:pt x="217163" y="5204295"/>
                  </a:cubicBezTo>
                  <a:cubicBezTo>
                    <a:pt x="219242" y="5204575"/>
                    <a:pt x="220086" y="5205980"/>
                    <a:pt x="219299" y="5207889"/>
                  </a:cubicBezTo>
                  <a:cubicBezTo>
                    <a:pt x="219018" y="5208507"/>
                    <a:pt x="217894" y="5209125"/>
                    <a:pt x="217276" y="5209013"/>
                  </a:cubicBezTo>
                  <a:close/>
                  <a:moveTo>
                    <a:pt x="210194" y="5281244"/>
                  </a:moveTo>
                  <a:cubicBezTo>
                    <a:pt x="210194" y="5281244"/>
                    <a:pt x="211375" y="5279727"/>
                    <a:pt x="211768" y="5279839"/>
                  </a:cubicBezTo>
                  <a:cubicBezTo>
                    <a:pt x="213060" y="5280233"/>
                    <a:pt x="214241" y="5281019"/>
                    <a:pt x="215421" y="5281637"/>
                  </a:cubicBezTo>
                  <a:cubicBezTo>
                    <a:pt x="214465" y="5282648"/>
                    <a:pt x="213567" y="5283659"/>
                    <a:pt x="212611" y="5284670"/>
                  </a:cubicBezTo>
                  <a:cubicBezTo>
                    <a:pt x="211768" y="5283546"/>
                    <a:pt x="210868" y="5282479"/>
                    <a:pt x="210138" y="5281244"/>
                  </a:cubicBezTo>
                  <a:close/>
                  <a:moveTo>
                    <a:pt x="199572" y="4913069"/>
                  </a:moveTo>
                  <a:cubicBezTo>
                    <a:pt x="199516" y="4910934"/>
                    <a:pt x="201314" y="4909923"/>
                    <a:pt x="203056" y="4911159"/>
                  </a:cubicBezTo>
                  <a:cubicBezTo>
                    <a:pt x="204181" y="4911945"/>
                    <a:pt x="204630" y="4913799"/>
                    <a:pt x="205417" y="4915203"/>
                  </a:cubicBezTo>
                  <a:cubicBezTo>
                    <a:pt x="204911" y="4917337"/>
                    <a:pt x="203450" y="4918348"/>
                    <a:pt x="201764" y="4917169"/>
                  </a:cubicBezTo>
                  <a:cubicBezTo>
                    <a:pt x="200640" y="4916382"/>
                    <a:pt x="199628" y="4914473"/>
                    <a:pt x="199572" y="4913069"/>
                  </a:cubicBezTo>
                  <a:close/>
                  <a:moveTo>
                    <a:pt x="190074" y="5176099"/>
                  </a:moveTo>
                  <a:cubicBezTo>
                    <a:pt x="190074" y="5172448"/>
                    <a:pt x="190805" y="5168292"/>
                    <a:pt x="195189" y="5168404"/>
                  </a:cubicBezTo>
                  <a:cubicBezTo>
                    <a:pt x="199291" y="5168460"/>
                    <a:pt x="200584" y="5172336"/>
                    <a:pt x="200584" y="5176099"/>
                  </a:cubicBezTo>
                  <a:cubicBezTo>
                    <a:pt x="200584" y="5179862"/>
                    <a:pt x="199291" y="5183064"/>
                    <a:pt x="195189" y="5184018"/>
                  </a:cubicBezTo>
                  <a:cubicBezTo>
                    <a:pt x="190805" y="5183288"/>
                    <a:pt x="190018" y="5179806"/>
                    <a:pt x="190018" y="5176155"/>
                  </a:cubicBezTo>
                  <a:close/>
                  <a:moveTo>
                    <a:pt x="181981" y="5639421"/>
                  </a:moveTo>
                  <a:cubicBezTo>
                    <a:pt x="181700" y="5636219"/>
                    <a:pt x="184398" y="5635209"/>
                    <a:pt x="186590" y="5637062"/>
                  </a:cubicBezTo>
                  <a:cubicBezTo>
                    <a:pt x="188163" y="5638410"/>
                    <a:pt x="188725" y="5641162"/>
                    <a:pt x="189343" y="5643353"/>
                  </a:cubicBezTo>
                  <a:cubicBezTo>
                    <a:pt x="189400" y="5643634"/>
                    <a:pt x="187039" y="5644644"/>
                    <a:pt x="185353" y="5645543"/>
                  </a:cubicBezTo>
                  <a:cubicBezTo>
                    <a:pt x="184173" y="5643521"/>
                    <a:pt x="182206" y="5641556"/>
                    <a:pt x="181981" y="5639421"/>
                  </a:cubicBezTo>
                  <a:close/>
                  <a:moveTo>
                    <a:pt x="169223" y="2366172"/>
                  </a:moveTo>
                  <a:cubicBezTo>
                    <a:pt x="170066" y="2364937"/>
                    <a:pt x="170797" y="2362858"/>
                    <a:pt x="171752" y="2362746"/>
                  </a:cubicBezTo>
                  <a:cubicBezTo>
                    <a:pt x="173101" y="2362577"/>
                    <a:pt x="174675" y="2363869"/>
                    <a:pt x="176080" y="2364543"/>
                  </a:cubicBezTo>
                  <a:cubicBezTo>
                    <a:pt x="176473" y="2366509"/>
                    <a:pt x="175631" y="2368026"/>
                    <a:pt x="173607" y="2367969"/>
                  </a:cubicBezTo>
                  <a:cubicBezTo>
                    <a:pt x="172145" y="2367969"/>
                    <a:pt x="170685" y="2366790"/>
                    <a:pt x="169223" y="2366172"/>
                  </a:cubicBezTo>
                  <a:close/>
                  <a:moveTo>
                    <a:pt x="161692" y="2521306"/>
                  </a:moveTo>
                  <a:cubicBezTo>
                    <a:pt x="159163" y="2520632"/>
                    <a:pt x="157533" y="2518666"/>
                    <a:pt x="157814" y="2515633"/>
                  </a:cubicBezTo>
                  <a:cubicBezTo>
                    <a:pt x="158826" y="2512824"/>
                    <a:pt x="161074" y="2511870"/>
                    <a:pt x="163715" y="2512038"/>
                  </a:cubicBezTo>
                  <a:cubicBezTo>
                    <a:pt x="166470" y="2512207"/>
                    <a:pt x="168942" y="2513835"/>
                    <a:pt x="168830" y="2516700"/>
                  </a:cubicBezTo>
                  <a:cubicBezTo>
                    <a:pt x="168661" y="2521193"/>
                    <a:pt x="165401" y="2522317"/>
                    <a:pt x="161692" y="2521306"/>
                  </a:cubicBezTo>
                  <a:close/>
                  <a:moveTo>
                    <a:pt x="158432" y="2850164"/>
                  </a:moveTo>
                  <a:cubicBezTo>
                    <a:pt x="157309" y="2849434"/>
                    <a:pt x="156409" y="2847187"/>
                    <a:pt x="156578" y="2845783"/>
                  </a:cubicBezTo>
                  <a:cubicBezTo>
                    <a:pt x="156690" y="2844772"/>
                    <a:pt x="158770" y="2843986"/>
                    <a:pt x="159950" y="2843143"/>
                  </a:cubicBezTo>
                  <a:cubicBezTo>
                    <a:pt x="160568" y="2844660"/>
                    <a:pt x="161692" y="2846176"/>
                    <a:pt x="161748" y="2847749"/>
                  </a:cubicBezTo>
                  <a:cubicBezTo>
                    <a:pt x="161804" y="2849883"/>
                    <a:pt x="160006" y="2851231"/>
                    <a:pt x="158489" y="2850220"/>
                  </a:cubicBezTo>
                  <a:close/>
                  <a:moveTo>
                    <a:pt x="150452" y="4999566"/>
                  </a:moveTo>
                  <a:cubicBezTo>
                    <a:pt x="150902" y="4998105"/>
                    <a:pt x="151351" y="4996645"/>
                    <a:pt x="151745" y="4995185"/>
                  </a:cubicBezTo>
                  <a:cubicBezTo>
                    <a:pt x="152981" y="4996196"/>
                    <a:pt x="154779" y="4996982"/>
                    <a:pt x="155173" y="4998274"/>
                  </a:cubicBezTo>
                  <a:cubicBezTo>
                    <a:pt x="155566" y="4999454"/>
                    <a:pt x="154442" y="5001138"/>
                    <a:pt x="153992" y="5002655"/>
                  </a:cubicBezTo>
                  <a:cubicBezTo>
                    <a:pt x="152812" y="5001644"/>
                    <a:pt x="151576" y="5000577"/>
                    <a:pt x="150395" y="4999566"/>
                  </a:cubicBezTo>
                  <a:close/>
                  <a:moveTo>
                    <a:pt x="149103" y="4298376"/>
                  </a:moveTo>
                  <a:cubicBezTo>
                    <a:pt x="149833" y="4295568"/>
                    <a:pt x="152363" y="4294837"/>
                    <a:pt x="154779" y="4295680"/>
                  </a:cubicBezTo>
                  <a:cubicBezTo>
                    <a:pt x="155847" y="4296073"/>
                    <a:pt x="156409" y="4297983"/>
                    <a:pt x="157140" y="4299218"/>
                  </a:cubicBezTo>
                  <a:cubicBezTo>
                    <a:pt x="156015" y="4302027"/>
                    <a:pt x="153712" y="4302701"/>
                    <a:pt x="151351" y="4301858"/>
                  </a:cubicBezTo>
                  <a:cubicBezTo>
                    <a:pt x="150283" y="4301465"/>
                    <a:pt x="148878" y="4299331"/>
                    <a:pt x="149103" y="4298376"/>
                  </a:cubicBezTo>
                  <a:close/>
                  <a:moveTo>
                    <a:pt x="145787" y="5351902"/>
                  </a:moveTo>
                  <a:cubicBezTo>
                    <a:pt x="144438" y="5351396"/>
                    <a:pt x="143539" y="5349655"/>
                    <a:pt x="142303" y="5348251"/>
                  </a:cubicBezTo>
                  <a:cubicBezTo>
                    <a:pt x="142134" y="5346454"/>
                    <a:pt x="143202" y="5345106"/>
                    <a:pt x="145056" y="5345723"/>
                  </a:cubicBezTo>
                  <a:cubicBezTo>
                    <a:pt x="146405" y="5346172"/>
                    <a:pt x="147923" y="5347689"/>
                    <a:pt x="148428" y="5349093"/>
                  </a:cubicBezTo>
                  <a:cubicBezTo>
                    <a:pt x="149103" y="5351003"/>
                    <a:pt x="147698" y="5352576"/>
                    <a:pt x="145843" y="5351902"/>
                  </a:cubicBezTo>
                  <a:close/>
                  <a:moveTo>
                    <a:pt x="140616" y="5502766"/>
                  </a:moveTo>
                  <a:cubicBezTo>
                    <a:pt x="141291" y="5501418"/>
                    <a:pt x="141628" y="5499396"/>
                    <a:pt x="142639" y="5498835"/>
                  </a:cubicBezTo>
                  <a:cubicBezTo>
                    <a:pt x="144944" y="5497543"/>
                    <a:pt x="147361" y="5497992"/>
                    <a:pt x="147361" y="5501306"/>
                  </a:cubicBezTo>
                  <a:cubicBezTo>
                    <a:pt x="147361" y="5502430"/>
                    <a:pt x="145450" y="5503609"/>
                    <a:pt x="144495" y="5504676"/>
                  </a:cubicBezTo>
                  <a:cubicBezTo>
                    <a:pt x="143089" y="5504002"/>
                    <a:pt x="141853" y="5503385"/>
                    <a:pt x="140616" y="5502822"/>
                  </a:cubicBezTo>
                  <a:close/>
                  <a:moveTo>
                    <a:pt x="125835" y="4931884"/>
                  </a:moveTo>
                  <a:cubicBezTo>
                    <a:pt x="123644" y="4925144"/>
                    <a:pt x="119484" y="4918629"/>
                    <a:pt x="131287" y="4909979"/>
                  </a:cubicBezTo>
                  <a:cubicBezTo>
                    <a:pt x="134772" y="4926998"/>
                    <a:pt x="142246" y="4939242"/>
                    <a:pt x="147248" y="4952666"/>
                  </a:cubicBezTo>
                  <a:cubicBezTo>
                    <a:pt x="148935" y="4957160"/>
                    <a:pt x="148878" y="4961934"/>
                    <a:pt x="143539" y="4963787"/>
                  </a:cubicBezTo>
                  <a:cubicBezTo>
                    <a:pt x="138481" y="4965472"/>
                    <a:pt x="134884" y="4962327"/>
                    <a:pt x="133367" y="4957777"/>
                  </a:cubicBezTo>
                  <a:cubicBezTo>
                    <a:pt x="130500" y="4949296"/>
                    <a:pt x="128645" y="4940422"/>
                    <a:pt x="125891" y="4931941"/>
                  </a:cubicBezTo>
                  <a:close/>
                  <a:moveTo>
                    <a:pt x="144382" y="3767934"/>
                  </a:moveTo>
                  <a:cubicBezTo>
                    <a:pt x="130332" y="3775179"/>
                    <a:pt x="119260" y="3772371"/>
                    <a:pt x="108300" y="3767822"/>
                  </a:cubicBezTo>
                  <a:cubicBezTo>
                    <a:pt x="105940" y="3766867"/>
                    <a:pt x="104198" y="3763890"/>
                    <a:pt x="105490" y="3761362"/>
                  </a:cubicBezTo>
                  <a:cubicBezTo>
                    <a:pt x="106502" y="3759397"/>
                    <a:pt x="109200" y="3756813"/>
                    <a:pt x="110942" y="3756981"/>
                  </a:cubicBezTo>
                  <a:cubicBezTo>
                    <a:pt x="121620" y="3757936"/>
                    <a:pt x="132860" y="3757655"/>
                    <a:pt x="144382" y="3767990"/>
                  </a:cubicBezTo>
                  <a:close/>
                  <a:moveTo>
                    <a:pt x="112572" y="3385885"/>
                  </a:moveTo>
                  <a:cubicBezTo>
                    <a:pt x="111673" y="3384987"/>
                    <a:pt x="110548" y="3383864"/>
                    <a:pt x="109425" y="3382796"/>
                  </a:cubicBezTo>
                  <a:cubicBezTo>
                    <a:pt x="110492" y="3381617"/>
                    <a:pt x="111560" y="3379651"/>
                    <a:pt x="112684" y="3379595"/>
                  </a:cubicBezTo>
                  <a:cubicBezTo>
                    <a:pt x="113752" y="3379595"/>
                    <a:pt x="114932" y="3381560"/>
                    <a:pt x="116056" y="3382684"/>
                  </a:cubicBezTo>
                  <a:cubicBezTo>
                    <a:pt x="114932" y="3383751"/>
                    <a:pt x="113752" y="3384818"/>
                    <a:pt x="112572" y="3385942"/>
                  </a:cubicBezTo>
                  <a:close/>
                  <a:moveTo>
                    <a:pt x="107795" y="4113249"/>
                  </a:moveTo>
                  <a:cubicBezTo>
                    <a:pt x="103636" y="4101735"/>
                    <a:pt x="105659" y="4089041"/>
                    <a:pt x="97734" y="4080167"/>
                  </a:cubicBezTo>
                  <a:cubicBezTo>
                    <a:pt x="95374" y="4077527"/>
                    <a:pt x="96892" y="4073258"/>
                    <a:pt x="99758" y="4070731"/>
                  </a:cubicBezTo>
                  <a:cubicBezTo>
                    <a:pt x="103692" y="4067248"/>
                    <a:pt x="107851" y="4068147"/>
                    <a:pt x="111617" y="4071011"/>
                  </a:cubicBezTo>
                  <a:cubicBezTo>
                    <a:pt x="123363" y="4079886"/>
                    <a:pt x="122463" y="4096905"/>
                    <a:pt x="107795" y="4113249"/>
                  </a:cubicBezTo>
                  <a:close/>
                  <a:moveTo>
                    <a:pt x="109143" y="4466765"/>
                  </a:moveTo>
                  <a:cubicBezTo>
                    <a:pt x="110380" y="4467439"/>
                    <a:pt x="111560" y="4468338"/>
                    <a:pt x="112740" y="4469180"/>
                  </a:cubicBezTo>
                  <a:cubicBezTo>
                    <a:pt x="111785" y="4470247"/>
                    <a:pt x="110830" y="4471314"/>
                    <a:pt x="109874" y="4472382"/>
                  </a:cubicBezTo>
                  <a:cubicBezTo>
                    <a:pt x="109143" y="4471146"/>
                    <a:pt x="108300" y="4469910"/>
                    <a:pt x="107851" y="4468562"/>
                  </a:cubicBezTo>
                  <a:cubicBezTo>
                    <a:pt x="107738" y="4468113"/>
                    <a:pt x="109031" y="4466709"/>
                    <a:pt x="109200" y="4466765"/>
                  </a:cubicBezTo>
                  <a:close/>
                  <a:moveTo>
                    <a:pt x="113527" y="4311800"/>
                  </a:moveTo>
                  <a:cubicBezTo>
                    <a:pt x="113471" y="4310789"/>
                    <a:pt x="115775" y="4308654"/>
                    <a:pt x="116730" y="4308767"/>
                  </a:cubicBezTo>
                  <a:cubicBezTo>
                    <a:pt x="121564" y="4309385"/>
                    <a:pt x="127016" y="4310283"/>
                    <a:pt x="129152" y="4315394"/>
                  </a:cubicBezTo>
                  <a:cubicBezTo>
                    <a:pt x="130275" y="4317978"/>
                    <a:pt x="126847" y="4319102"/>
                    <a:pt x="124037" y="4319439"/>
                  </a:cubicBezTo>
                  <a:cubicBezTo>
                    <a:pt x="119260" y="4319045"/>
                    <a:pt x="113977" y="4318821"/>
                    <a:pt x="113527" y="4311800"/>
                  </a:cubicBezTo>
                  <a:close/>
                  <a:moveTo>
                    <a:pt x="119822" y="4699016"/>
                  </a:moveTo>
                  <a:cubicBezTo>
                    <a:pt x="122014" y="4699634"/>
                    <a:pt x="124318" y="4701431"/>
                    <a:pt x="125555" y="4703397"/>
                  </a:cubicBezTo>
                  <a:cubicBezTo>
                    <a:pt x="126510" y="4704801"/>
                    <a:pt x="124768" y="4706373"/>
                    <a:pt x="121733" y="4706430"/>
                  </a:cubicBezTo>
                  <a:cubicBezTo>
                    <a:pt x="120271" y="4705587"/>
                    <a:pt x="117237" y="4704913"/>
                    <a:pt x="116169" y="4703004"/>
                  </a:cubicBezTo>
                  <a:cubicBezTo>
                    <a:pt x="114202" y="4699465"/>
                    <a:pt x="117293" y="4698285"/>
                    <a:pt x="119822" y="4698960"/>
                  </a:cubicBezTo>
                  <a:close/>
                  <a:moveTo>
                    <a:pt x="126285" y="3878021"/>
                  </a:moveTo>
                  <a:cubicBezTo>
                    <a:pt x="125779" y="3874988"/>
                    <a:pt x="127521" y="3872854"/>
                    <a:pt x="130500" y="3872461"/>
                  </a:cubicBezTo>
                  <a:cubicBezTo>
                    <a:pt x="133310" y="3872124"/>
                    <a:pt x="135727" y="3873528"/>
                    <a:pt x="136233" y="3876505"/>
                  </a:cubicBezTo>
                  <a:cubicBezTo>
                    <a:pt x="136739" y="3879538"/>
                    <a:pt x="134940" y="3881447"/>
                    <a:pt x="132018" y="3882066"/>
                  </a:cubicBezTo>
                  <a:cubicBezTo>
                    <a:pt x="129152" y="3882121"/>
                    <a:pt x="126791" y="3880942"/>
                    <a:pt x="126285" y="3877965"/>
                  </a:cubicBezTo>
                  <a:close/>
                  <a:moveTo>
                    <a:pt x="107120" y="3900207"/>
                  </a:moveTo>
                  <a:cubicBezTo>
                    <a:pt x="107851" y="3900320"/>
                    <a:pt x="108863" y="3901050"/>
                    <a:pt x="108975" y="3901668"/>
                  </a:cubicBezTo>
                  <a:cubicBezTo>
                    <a:pt x="109481" y="3903746"/>
                    <a:pt x="108413" y="3904757"/>
                    <a:pt x="106333" y="3904588"/>
                  </a:cubicBezTo>
                  <a:cubicBezTo>
                    <a:pt x="105659" y="3904083"/>
                    <a:pt x="104591" y="3903690"/>
                    <a:pt x="104479" y="3903072"/>
                  </a:cubicBezTo>
                  <a:cubicBezTo>
                    <a:pt x="104029" y="3900938"/>
                    <a:pt x="105041" y="3899814"/>
                    <a:pt x="107120" y="3900207"/>
                  </a:cubicBezTo>
                  <a:close/>
                  <a:moveTo>
                    <a:pt x="145225" y="4429358"/>
                  </a:moveTo>
                  <a:cubicBezTo>
                    <a:pt x="144326" y="4430649"/>
                    <a:pt x="143539" y="4432952"/>
                    <a:pt x="142471" y="4433121"/>
                  </a:cubicBezTo>
                  <a:cubicBezTo>
                    <a:pt x="139324" y="4433570"/>
                    <a:pt x="138144" y="4430930"/>
                    <a:pt x="138481" y="4428234"/>
                  </a:cubicBezTo>
                  <a:cubicBezTo>
                    <a:pt x="138649" y="4426830"/>
                    <a:pt x="140054" y="4424639"/>
                    <a:pt x="141123" y="4424471"/>
                  </a:cubicBezTo>
                  <a:cubicBezTo>
                    <a:pt x="144269" y="4424022"/>
                    <a:pt x="145113" y="4426549"/>
                    <a:pt x="145225" y="4429358"/>
                  </a:cubicBezTo>
                  <a:close/>
                  <a:moveTo>
                    <a:pt x="121002" y="5326065"/>
                  </a:moveTo>
                  <a:cubicBezTo>
                    <a:pt x="120440" y="5326065"/>
                    <a:pt x="119484" y="5325335"/>
                    <a:pt x="119260" y="5324717"/>
                  </a:cubicBezTo>
                  <a:cubicBezTo>
                    <a:pt x="118642" y="5322695"/>
                    <a:pt x="119484" y="5321347"/>
                    <a:pt x="121564" y="5321235"/>
                  </a:cubicBezTo>
                  <a:cubicBezTo>
                    <a:pt x="122126" y="5321235"/>
                    <a:pt x="122744" y="5322133"/>
                    <a:pt x="123363" y="5322583"/>
                  </a:cubicBezTo>
                  <a:cubicBezTo>
                    <a:pt x="123868" y="5324717"/>
                    <a:pt x="123081" y="5326009"/>
                    <a:pt x="121002" y="5326065"/>
                  </a:cubicBezTo>
                  <a:close/>
                  <a:moveTo>
                    <a:pt x="103243" y="5628188"/>
                  </a:moveTo>
                  <a:cubicBezTo>
                    <a:pt x="110323" y="5636949"/>
                    <a:pt x="119484" y="5644532"/>
                    <a:pt x="122351" y="5661326"/>
                  </a:cubicBezTo>
                  <a:cubicBezTo>
                    <a:pt x="107907" y="5651385"/>
                    <a:pt x="104085" y="5640657"/>
                    <a:pt x="103243" y="5628188"/>
                  </a:cubicBezTo>
                  <a:close/>
                  <a:moveTo>
                    <a:pt x="90485" y="4250859"/>
                  </a:moveTo>
                  <a:cubicBezTo>
                    <a:pt x="91383" y="4249679"/>
                    <a:pt x="92339" y="4248443"/>
                    <a:pt x="93239" y="4247264"/>
                  </a:cubicBezTo>
                  <a:cubicBezTo>
                    <a:pt x="94700" y="4247826"/>
                    <a:pt x="96948" y="4247938"/>
                    <a:pt x="97454" y="4249005"/>
                  </a:cubicBezTo>
                  <a:cubicBezTo>
                    <a:pt x="99139" y="4252319"/>
                    <a:pt x="96611" y="4253554"/>
                    <a:pt x="94082" y="4253499"/>
                  </a:cubicBezTo>
                  <a:cubicBezTo>
                    <a:pt x="92845" y="4253499"/>
                    <a:pt x="91665" y="4251813"/>
                    <a:pt x="90485" y="4250915"/>
                  </a:cubicBezTo>
                  <a:close/>
                  <a:moveTo>
                    <a:pt x="83740" y="4928570"/>
                  </a:moveTo>
                  <a:cubicBezTo>
                    <a:pt x="84921" y="4927840"/>
                    <a:pt x="86045" y="4926998"/>
                    <a:pt x="87281" y="4926548"/>
                  </a:cubicBezTo>
                  <a:cubicBezTo>
                    <a:pt x="87675" y="4926436"/>
                    <a:pt x="89023" y="4927728"/>
                    <a:pt x="88967" y="4927840"/>
                  </a:cubicBezTo>
                  <a:cubicBezTo>
                    <a:pt x="88349" y="4929076"/>
                    <a:pt x="87506" y="4930256"/>
                    <a:pt x="86719" y="4931435"/>
                  </a:cubicBezTo>
                  <a:cubicBezTo>
                    <a:pt x="85708" y="4930480"/>
                    <a:pt x="84696" y="4929525"/>
                    <a:pt x="83684" y="4928570"/>
                  </a:cubicBezTo>
                  <a:close/>
                  <a:moveTo>
                    <a:pt x="82560" y="1980866"/>
                  </a:moveTo>
                  <a:cubicBezTo>
                    <a:pt x="82841" y="1979574"/>
                    <a:pt x="84696" y="1977721"/>
                    <a:pt x="85820" y="1977721"/>
                  </a:cubicBezTo>
                  <a:cubicBezTo>
                    <a:pt x="88855" y="1977777"/>
                    <a:pt x="90035" y="1980192"/>
                    <a:pt x="88686" y="1982888"/>
                  </a:cubicBezTo>
                  <a:cubicBezTo>
                    <a:pt x="88180" y="1983955"/>
                    <a:pt x="85988" y="1984180"/>
                    <a:pt x="84527" y="1984742"/>
                  </a:cubicBezTo>
                  <a:cubicBezTo>
                    <a:pt x="83796" y="1983393"/>
                    <a:pt x="82279" y="1981877"/>
                    <a:pt x="82560" y="1980810"/>
                  </a:cubicBezTo>
                  <a:close/>
                  <a:moveTo>
                    <a:pt x="82448" y="1532653"/>
                  </a:moveTo>
                  <a:cubicBezTo>
                    <a:pt x="83122" y="1532316"/>
                    <a:pt x="83796" y="1531923"/>
                    <a:pt x="84471" y="1531586"/>
                  </a:cubicBezTo>
                  <a:cubicBezTo>
                    <a:pt x="85145" y="1532877"/>
                    <a:pt x="85763" y="1534113"/>
                    <a:pt x="86438" y="1535405"/>
                  </a:cubicBezTo>
                  <a:cubicBezTo>
                    <a:pt x="85763" y="1535742"/>
                    <a:pt x="84527" y="1536528"/>
                    <a:pt x="84471" y="1536416"/>
                  </a:cubicBezTo>
                  <a:cubicBezTo>
                    <a:pt x="83684" y="1535236"/>
                    <a:pt x="83066" y="1533945"/>
                    <a:pt x="82448" y="1532653"/>
                  </a:cubicBezTo>
                  <a:close/>
                  <a:moveTo>
                    <a:pt x="71882" y="4942500"/>
                  </a:moveTo>
                  <a:cubicBezTo>
                    <a:pt x="71657" y="4940366"/>
                    <a:pt x="73343" y="4939411"/>
                    <a:pt x="75142" y="4940703"/>
                  </a:cubicBezTo>
                  <a:cubicBezTo>
                    <a:pt x="76322" y="4941545"/>
                    <a:pt x="77614" y="4943118"/>
                    <a:pt x="77783" y="4944522"/>
                  </a:cubicBezTo>
                  <a:cubicBezTo>
                    <a:pt x="78064" y="4946656"/>
                    <a:pt x="76491" y="4947330"/>
                    <a:pt x="74467" y="4946376"/>
                  </a:cubicBezTo>
                  <a:cubicBezTo>
                    <a:pt x="73568" y="4945083"/>
                    <a:pt x="72050" y="4943848"/>
                    <a:pt x="71882" y="4942500"/>
                  </a:cubicBezTo>
                  <a:close/>
                  <a:moveTo>
                    <a:pt x="58674" y="4921044"/>
                  </a:moveTo>
                  <a:cubicBezTo>
                    <a:pt x="57662" y="4919865"/>
                    <a:pt x="56314" y="4918797"/>
                    <a:pt x="55695" y="4917393"/>
                  </a:cubicBezTo>
                  <a:cubicBezTo>
                    <a:pt x="54797" y="4915315"/>
                    <a:pt x="55808" y="4913630"/>
                    <a:pt x="57719" y="4914079"/>
                  </a:cubicBezTo>
                  <a:cubicBezTo>
                    <a:pt x="58956" y="4914360"/>
                    <a:pt x="60136" y="4916158"/>
                    <a:pt x="60697" y="4917562"/>
                  </a:cubicBezTo>
                  <a:cubicBezTo>
                    <a:pt x="61597" y="4919584"/>
                    <a:pt x="60641" y="4920875"/>
                    <a:pt x="58618" y="4921044"/>
                  </a:cubicBezTo>
                  <a:close/>
                  <a:moveTo>
                    <a:pt x="51031" y="4992713"/>
                  </a:moveTo>
                  <a:cubicBezTo>
                    <a:pt x="50582" y="4989287"/>
                    <a:pt x="53392" y="4988782"/>
                    <a:pt x="55471" y="4990523"/>
                  </a:cubicBezTo>
                  <a:cubicBezTo>
                    <a:pt x="57157" y="4991927"/>
                    <a:pt x="58449" y="4994398"/>
                    <a:pt x="58843" y="4996589"/>
                  </a:cubicBezTo>
                  <a:cubicBezTo>
                    <a:pt x="59180" y="4998442"/>
                    <a:pt x="57326" y="4999172"/>
                    <a:pt x="54572" y="4997881"/>
                  </a:cubicBezTo>
                  <a:cubicBezTo>
                    <a:pt x="53616" y="4996589"/>
                    <a:pt x="51256" y="4994792"/>
                    <a:pt x="50975" y="4992657"/>
                  </a:cubicBezTo>
                  <a:close/>
                  <a:moveTo>
                    <a:pt x="6800" y="4815506"/>
                  </a:moveTo>
                  <a:cubicBezTo>
                    <a:pt x="13769" y="4823370"/>
                    <a:pt x="24560" y="4827975"/>
                    <a:pt x="27258" y="4841961"/>
                  </a:cubicBezTo>
                  <a:cubicBezTo>
                    <a:pt x="16242" y="4835148"/>
                    <a:pt x="9442" y="4826330"/>
                    <a:pt x="6800" y="4815506"/>
                  </a:cubicBezTo>
                  <a:close/>
                  <a:moveTo>
                    <a:pt x="22649" y="4423348"/>
                  </a:moveTo>
                  <a:cubicBezTo>
                    <a:pt x="19333" y="4422449"/>
                    <a:pt x="15455" y="4421325"/>
                    <a:pt x="15399" y="4417225"/>
                  </a:cubicBezTo>
                  <a:cubicBezTo>
                    <a:pt x="15399" y="4414136"/>
                    <a:pt x="18827" y="4413799"/>
                    <a:pt x="21356" y="4413968"/>
                  </a:cubicBezTo>
                  <a:cubicBezTo>
                    <a:pt x="24054" y="4414193"/>
                    <a:pt x="26583" y="4415484"/>
                    <a:pt x="27033" y="4418405"/>
                  </a:cubicBezTo>
                  <a:cubicBezTo>
                    <a:pt x="27538" y="4421438"/>
                    <a:pt x="25684" y="4423179"/>
                    <a:pt x="22593" y="4423292"/>
                  </a:cubicBezTo>
                  <a:close/>
                  <a:moveTo>
                    <a:pt x="5001" y="4109598"/>
                  </a:moveTo>
                  <a:cubicBezTo>
                    <a:pt x="16242" y="4112743"/>
                    <a:pt x="24953" y="4113699"/>
                    <a:pt x="24448" y="4126111"/>
                  </a:cubicBezTo>
                  <a:cubicBezTo>
                    <a:pt x="15455" y="4125269"/>
                    <a:pt x="8936" y="4122236"/>
                    <a:pt x="5001" y="4109598"/>
                  </a:cubicBezTo>
                  <a:close/>
                  <a:moveTo>
                    <a:pt x="12645" y="3072866"/>
                  </a:moveTo>
                  <a:cubicBezTo>
                    <a:pt x="11802" y="3071743"/>
                    <a:pt x="10903" y="3070620"/>
                    <a:pt x="10172" y="3069384"/>
                  </a:cubicBezTo>
                  <a:cubicBezTo>
                    <a:pt x="10116" y="3069272"/>
                    <a:pt x="11352" y="3067811"/>
                    <a:pt x="11802" y="3067980"/>
                  </a:cubicBezTo>
                  <a:cubicBezTo>
                    <a:pt x="13095" y="3068373"/>
                    <a:pt x="14275" y="3069159"/>
                    <a:pt x="15511" y="3069833"/>
                  </a:cubicBezTo>
                  <a:cubicBezTo>
                    <a:pt x="14556" y="3070844"/>
                    <a:pt x="13657" y="3071855"/>
                    <a:pt x="12701" y="3072923"/>
                  </a:cubicBezTo>
                  <a:close/>
                  <a:moveTo>
                    <a:pt x="9667" y="2755354"/>
                  </a:moveTo>
                  <a:cubicBezTo>
                    <a:pt x="9667" y="2754736"/>
                    <a:pt x="10397" y="2753725"/>
                    <a:pt x="11015" y="2753556"/>
                  </a:cubicBezTo>
                  <a:cubicBezTo>
                    <a:pt x="13039" y="2752882"/>
                    <a:pt x="14387" y="2753781"/>
                    <a:pt x="14444" y="2755972"/>
                  </a:cubicBezTo>
                  <a:cubicBezTo>
                    <a:pt x="14444" y="2756590"/>
                    <a:pt x="13600" y="2757207"/>
                    <a:pt x="13095" y="2757825"/>
                  </a:cubicBezTo>
                  <a:cubicBezTo>
                    <a:pt x="11015" y="2758331"/>
                    <a:pt x="9723" y="2757488"/>
                    <a:pt x="9667" y="2755354"/>
                  </a:cubicBezTo>
                  <a:close/>
                  <a:moveTo>
                    <a:pt x="19333" y="1691549"/>
                  </a:moveTo>
                  <a:cubicBezTo>
                    <a:pt x="18996" y="1693908"/>
                    <a:pt x="16748" y="1696043"/>
                    <a:pt x="16861" y="1695818"/>
                  </a:cubicBezTo>
                  <a:cubicBezTo>
                    <a:pt x="11746" y="1697279"/>
                    <a:pt x="10003" y="1696548"/>
                    <a:pt x="9891" y="1694470"/>
                  </a:cubicBezTo>
                  <a:cubicBezTo>
                    <a:pt x="9667" y="1691437"/>
                    <a:pt x="11802" y="1689583"/>
                    <a:pt x="14275" y="1688629"/>
                  </a:cubicBezTo>
                  <a:cubicBezTo>
                    <a:pt x="16861" y="1687618"/>
                    <a:pt x="19839" y="1687842"/>
                    <a:pt x="19333" y="1691549"/>
                  </a:cubicBezTo>
                  <a:close/>
                  <a:moveTo>
                    <a:pt x="13769" y="2043436"/>
                  </a:moveTo>
                  <a:cubicBezTo>
                    <a:pt x="9329" y="2030237"/>
                    <a:pt x="8430" y="2020745"/>
                    <a:pt x="15792" y="2008950"/>
                  </a:cubicBezTo>
                  <a:cubicBezTo>
                    <a:pt x="24560" y="2021812"/>
                    <a:pt x="23886" y="2031192"/>
                    <a:pt x="13769" y="2043436"/>
                  </a:cubicBezTo>
                  <a:close/>
                  <a:moveTo>
                    <a:pt x="24897" y="3385998"/>
                  </a:moveTo>
                  <a:cubicBezTo>
                    <a:pt x="24560" y="3386728"/>
                    <a:pt x="24279" y="3387458"/>
                    <a:pt x="23941" y="3388188"/>
                  </a:cubicBezTo>
                  <a:cubicBezTo>
                    <a:pt x="22705" y="3387570"/>
                    <a:pt x="21413" y="3386953"/>
                    <a:pt x="20232" y="3386222"/>
                  </a:cubicBezTo>
                  <a:cubicBezTo>
                    <a:pt x="20120" y="3386166"/>
                    <a:pt x="20794" y="3384874"/>
                    <a:pt x="21076" y="3384144"/>
                  </a:cubicBezTo>
                  <a:cubicBezTo>
                    <a:pt x="22312" y="3384762"/>
                    <a:pt x="23604" y="3385380"/>
                    <a:pt x="24841" y="3386054"/>
                  </a:cubicBezTo>
                  <a:close/>
                  <a:moveTo>
                    <a:pt x="29225" y="3749623"/>
                  </a:moveTo>
                  <a:cubicBezTo>
                    <a:pt x="28101" y="3752376"/>
                    <a:pt x="25853" y="3753162"/>
                    <a:pt x="23492" y="3752263"/>
                  </a:cubicBezTo>
                  <a:cubicBezTo>
                    <a:pt x="22424" y="3751870"/>
                    <a:pt x="21076" y="3749736"/>
                    <a:pt x="21300" y="3748781"/>
                  </a:cubicBezTo>
                  <a:cubicBezTo>
                    <a:pt x="22031" y="3745972"/>
                    <a:pt x="24560" y="3745299"/>
                    <a:pt x="26920" y="3746141"/>
                  </a:cubicBezTo>
                  <a:cubicBezTo>
                    <a:pt x="27988" y="3746534"/>
                    <a:pt x="28494" y="3748444"/>
                    <a:pt x="29225" y="3749623"/>
                  </a:cubicBezTo>
                  <a:close/>
                  <a:moveTo>
                    <a:pt x="40296" y="5394757"/>
                  </a:moveTo>
                  <a:cubicBezTo>
                    <a:pt x="40465" y="5396049"/>
                    <a:pt x="39285" y="5398745"/>
                    <a:pt x="38666" y="5398801"/>
                  </a:cubicBezTo>
                  <a:cubicBezTo>
                    <a:pt x="35744" y="5398857"/>
                    <a:pt x="34901" y="5396442"/>
                    <a:pt x="34564" y="5393803"/>
                  </a:cubicBezTo>
                  <a:cubicBezTo>
                    <a:pt x="35575" y="5392904"/>
                    <a:pt x="36643" y="5391949"/>
                    <a:pt x="37711" y="5391051"/>
                  </a:cubicBezTo>
                  <a:cubicBezTo>
                    <a:pt x="38611" y="5392286"/>
                    <a:pt x="40127" y="5393465"/>
                    <a:pt x="40296" y="5394757"/>
                  </a:cubicBezTo>
                  <a:close/>
                  <a:moveTo>
                    <a:pt x="43668" y="2062027"/>
                  </a:moveTo>
                  <a:cubicBezTo>
                    <a:pt x="43668" y="2062027"/>
                    <a:pt x="41701" y="2059893"/>
                    <a:pt x="40858" y="2057478"/>
                  </a:cubicBezTo>
                  <a:cubicBezTo>
                    <a:pt x="40184" y="2055456"/>
                    <a:pt x="42039" y="2053939"/>
                    <a:pt x="44006" y="2055063"/>
                  </a:cubicBezTo>
                  <a:cubicBezTo>
                    <a:pt x="46141" y="2056298"/>
                    <a:pt x="48446" y="2058040"/>
                    <a:pt x="49570" y="2060174"/>
                  </a:cubicBezTo>
                  <a:cubicBezTo>
                    <a:pt x="50413" y="2061859"/>
                    <a:pt x="48558" y="2063095"/>
                    <a:pt x="43668" y="2062027"/>
                  </a:cubicBezTo>
                  <a:close/>
                  <a:moveTo>
                    <a:pt x="46591" y="3509902"/>
                  </a:moveTo>
                  <a:cubicBezTo>
                    <a:pt x="45523" y="3509902"/>
                    <a:pt x="44511" y="3507881"/>
                    <a:pt x="43444" y="3506757"/>
                  </a:cubicBezTo>
                  <a:cubicBezTo>
                    <a:pt x="43219" y="3504286"/>
                    <a:pt x="43668" y="3501758"/>
                    <a:pt x="46703" y="3501814"/>
                  </a:cubicBezTo>
                  <a:cubicBezTo>
                    <a:pt x="47772" y="3501814"/>
                    <a:pt x="49401" y="3503612"/>
                    <a:pt x="49795" y="3504904"/>
                  </a:cubicBezTo>
                  <a:cubicBezTo>
                    <a:pt x="50469" y="3507431"/>
                    <a:pt x="49682" y="3509959"/>
                    <a:pt x="46647" y="3509902"/>
                  </a:cubicBezTo>
                  <a:close/>
                  <a:moveTo>
                    <a:pt x="56202" y="1827586"/>
                  </a:moveTo>
                  <a:cubicBezTo>
                    <a:pt x="55977" y="1828204"/>
                    <a:pt x="54797" y="1828822"/>
                    <a:pt x="54178" y="1828709"/>
                  </a:cubicBezTo>
                  <a:cubicBezTo>
                    <a:pt x="52098" y="1828428"/>
                    <a:pt x="51368" y="1827081"/>
                    <a:pt x="51930" y="1825115"/>
                  </a:cubicBezTo>
                  <a:cubicBezTo>
                    <a:pt x="52661" y="1824721"/>
                    <a:pt x="53392" y="1823935"/>
                    <a:pt x="54066" y="1823991"/>
                  </a:cubicBezTo>
                  <a:cubicBezTo>
                    <a:pt x="56146" y="1824272"/>
                    <a:pt x="56988" y="1825733"/>
                    <a:pt x="56202" y="1827586"/>
                  </a:cubicBezTo>
                  <a:close/>
                  <a:moveTo>
                    <a:pt x="59349" y="4601790"/>
                  </a:moveTo>
                  <a:cubicBezTo>
                    <a:pt x="63789" y="4598533"/>
                    <a:pt x="69072" y="4597522"/>
                    <a:pt x="73512" y="4601790"/>
                  </a:cubicBezTo>
                  <a:cubicBezTo>
                    <a:pt x="77221" y="4605385"/>
                    <a:pt x="76378" y="4609878"/>
                    <a:pt x="73680" y="4613754"/>
                  </a:cubicBezTo>
                  <a:cubicBezTo>
                    <a:pt x="70140" y="4618809"/>
                    <a:pt x="67048" y="4623920"/>
                    <a:pt x="65981" y="4630323"/>
                  </a:cubicBezTo>
                  <a:cubicBezTo>
                    <a:pt x="65081" y="4635659"/>
                    <a:pt x="63058" y="4641444"/>
                    <a:pt x="56764" y="4641164"/>
                  </a:cubicBezTo>
                  <a:cubicBezTo>
                    <a:pt x="48726" y="4640770"/>
                    <a:pt x="48726" y="4633469"/>
                    <a:pt x="47715" y="4626672"/>
                  </a:cubicBezTo>
                  <a:cubicBezTo>
                    <a:pt x="48446" y="4617236"/>
                    <a:pt x="50975" y="4607969"/>
                    <a:pt x="59349" y="4601790"/>
                  </a:cubicBezTo>
                  <a:close/>
                  <a:moveTo>
                    <a:pt x="70645" y="1352693"/>
                  </a:moveTo>
                  <a:cubicBezTo>
                    <a:pt x="64351" y="1353311"/>
                    <a:pt x="61934" y="1348368"/>
                    <a:pt x="60304" y="1343987"/>
                  </a:cubicBezTo>
                  <a:cubicBezTo>
                    <a:pt x="59686" y="1340112"/>
                    <a:pt x="60810" y="1337528"/>
                    <a:pt x="63901" y="1337978"/>
                  </a:cubicBezTo>
                  <a:cubicBezTo>
                    <a:pt x="68453" y="1338652"/>
                    <a:pt x="71263" y="1342359"/>
                    <a:pt x="73062" y="1346459"/>
                  </a:cubicBezTo>
                  <a:cubicBezTo>
                    <a:pt x="74242" y="1349099"/>
                    <a:pt x="73624" y="1352356"/>
                    <a:pt x="70645" y="1352637"/>
                  </a:cubicBezTo>
                  <a:close/>
                  <a:moveTo>
                    <a:pt x="77614" y="3301916"/>
                  </a:moveTo>
                  <a:cubicBezTo>
                    <a:pt x="78963" y="3303713"/>
                    <a:pt x="78232" y="3305117"/>
                    <a:pt x="76209" y="3305623"/>
                  </a:cubicBezTo>
                  <a:cubicBezTo>
                    <a:pt x="74917" y="3304780"/>
                    <a:pt x="73287" y="3304162"/>
                    <a:pt x="72387" y="3302983"/>
                  </a:cubicBezTo>
                  <a:cubicBezTo>
                    <a:pt x="71038" y="3301185"/>
                    <a:pt x="71769" y="3299332"/>
                    <a:pt x="73792" y="3299388"/>
                  </a:cubicBezTo>
                  <a:cubicBezTo>
                    <a:pt x="75142" y="3299388"/>
                    <a:pt x="76715" y="3300680"/>
                    <a:pt x="77614" y="3301916"/>
                  </a:cubicBezTo>
                  <a:close/>
                  <a:moveTo>
                    <a:pt x="81099" y="1314612"/>
                  </a:moveTo>
                  <a:cubicBezTo>
                    <a:pt x="79132" y="1313601"/>
                    <a:pt x="78007" y="1310737"/>
                    <a:pt x="76940" y="1309220"/>
                  </a:cubicBezTo>
                  <a:cubicBezTo>
                    <a:pt x="77052" y="1306243"/>
                    <a:pt x="78457" y="1304558"/>
                    <a:pt x="80031" y="1305457"/>
                  </a:cubicBezTo>
                  <a:cubicBezTo>
                    <a:pt x="82054" y="1306636"/>
                    <a:pt x="84246" y="1308658"/>
                    <a:pt x="85033" y="1310793"/>
                  </a:cubicBezTo>
                  <a:cubicBezTo>
                    <a:pt x="86045" y="1313657"/>
                    <a:pt x="84303" y="1316297"/>
                    <a:pt x="81099" y="1314612"/>
                  </a:cubicBezTo>
                  <a:close/>
                  <a:moveTo>
                    <a:pt x="90428" y="1459186"/>
                  </a:moveTo>
                  <a:cubicBezTo>
                    <a:pt x="92058" y="1460534"/>
                    <a:pt x="92957" y="1463399"/>
                    <a:pt x="93182" y="1465702"/>
                  </a:cubicBezTo>
                  <a:cubicBezTo>
                    <a:pt x="93463" y="1468285"/>
                    <a:pt x="92170" y="1470476"/>
                    <a:pt x="89023" y="1470307"/>
                  </a:cubicBezTo>
                  <a:cubicBezTo>
                    <a:pt x="85595" y="1468510"/>
                    <a:pt x="84808" y="1465308"/>
                    <a:pt x="85370" y="1461826"/>
                  </a:cubicBezTo>
                  <a:cubicBezTo>
                    <a:pt x="85820" y="1459018"/>
                    <a:pt x="88068" y="1457164"/>
                    <a:pt x="90428" y="1459186"/>
                  </a:cubicBezTo>
                  <a:close/>
                  <a:moveTo>
                    <a:pt x="94587" y="1331518"/>
                  </a:moveTo>
                  <a:cubicBezTo>
                    <a:pt x="93407" y="1332249"/>
                    <a:pt x="92227" y="1332923"/>
                    <a:pt x="91103" y="1333597"/>
                  </a:cubicBezTo>
                  <a:cubicBezTo>
                    <a:pt x="89192" y="1332923"/>
                    <a:pt x="88630" y="1331575"/>
                    <a:pt x="89698" y="1329890"/>
                  </a:cubicBezTo>
                  <a:cubicBezTo>
                    <a:pt x="90091" y="1329328"/>
                    <a:pt x="91272" y="1328542"/>
                    <a:pt x="91552" y="1328766"/>
                  </a:cubicBezTo>
                  <a:cubicBezTo>
                    <a:pt x="92677" y="1329496"/>
                    <a:pt x="93575" y="1330564"/>
                    <a:pt x="94587" y="1331518"/>
                  </a:cubicBezTo>
                  <a:close/>
                  <a:moveTo>
                    <a:pt x="106446" y="3885042"/>
                  </a:moveTo>
                  <a:cubicBezTo>
                    <a:pt x="105771" y="3886896"/>
                    <a:pt x="102568" y="3887851"/>
                    <a:pt x="101107" y="3888749"/>
                  </a:cubicBezTo>
                  <a:cubicBezTo>
                    <a:pt x="97454" y="3888468"/>
                    <a:pt x="94531" y="3887457"/>
                    <a:pt x="95711" y="3884368"/>
                  </a:cubicBezTo>
                  <a:cubicBezTo>
                    <a:pt x="96385" y="3882627"/>
                    <a:pt x="99646" y="3881392"/>
                    <a:pt x="101949" y="3880998"/>
                  </a:cubicBezTo>
                  <a:cubicBezTo>
                    <a:pt x="104423" y="3880549"/>
                    <a:pt x="107626" y="3881729"/>
                    <a:pt x="106446" y="3885042"/>
                  </a:cubicBezTo>
                  <a:close/>
                  <a:moveTo>
                    <a:pt x="113078" y="1397402"/>
                  </a:moveTo>
                  <a:cubicBezTo>
                    <a:pt x="108244" y="1397122"/>
                    <a:pt x="105434" y="1393976"/>
                    <a:pt x="104085" y="1389539"/>
                  </a:cubicBezTo>
                  <a:cubicBezTo>
                    <a:pt x="103804" y="1388584"/>
                    <a:pt x="105490" y="1385776"/>
                    <a:pt x="106277" y="1385776"/>
                  </a:cubicBezTo>
                  <a:cubicBezTo>
                    <a:pt x="111223" y="1385720"/>
                    <a:pt x="113809" y="1389314"/>
                    <a:pt x="115550" y="1393527"/>
                  </a:cubicBezTo>
                  <a:cubicBezTo>
                    <a:pt x="116337" y="1395493"/>
                    <a:pt x="115157" y="1396953"/>
                    <a:pt x="113078" y="1397459"/>
                  </a:cubicBezTo>
                  <a:close/>
                  <a:moveTo>
                    <a:pt x="121845" y="1693010"/>
                  </a:moveTo>
                  <a:cubicBezTo>
                    <a:pt x="118136" y="1693010"/>
                    <a:pt x="115382" y="1691212"/>
                    <a:pt x="114539" y="1687562"/>
                  </a:cubicBezTo>
                  <a:cubicBezTo>
                    <a:pt x="113864" y="1684585"/>
                    <a:pt x="116000" y="1682507"/>
                    <a:pt x="118754" y="1683237"/>
                  </a:cubicBezTo>
                  <a:cubicBezTo>
                    <a:pt x="120889" y="1683798"/>
                    <a:pt x="123138" y="1685596"/>
                    <a:pt x="124318" y="1687505"/>
                  </a:cubicBezTo>
                  <a:cubicBezTo>
                    <a:pt x="125835" y="1689864"/>
                    <a:pt x="124711" y="1692167"/>
                    <a:pt x="121789" y="1693010"/>
                  </a:cubicBezTo>
                  <a:close/>
                  <a:moveTo>
                    <a:pt x="132524" y="3176495"/>
                  </a:moveTo>
                  <a:cubicBezTo>
                    <a:pt x="134547" y="3177450"/>
                    <a:pt x="136964" y="3179696"/>
                    <a:pt x="137357" y="3181774"/>
                  </a:cubicBezTo>
                  <a:cubicBezTo>
                    <a:pt x="137975" y="3184920"/>
                    <a:pt x="135334" y="3185931"/>
                    <a:pt x="131568" y="3185257"/>
                  </a:cubicBezTo>
                  <a:cubicBezTo>
                    <a:pt x="130444" y="3183853"/>
                    <a:pt x="127971" y="3182055"/>
                    <a:pt x="127634" y="3179921"/>
                  </a:cubicBezTo>
                  <a:cubicBezTo>
                    <a:pt x="127072" y="3176719"/>
                    <a:pt x="129994" y="3175315"/>
                    <a:pt x="132524" y="3176495"/>
                  </a:cubicBezTo>
                  <a:close/>
                  <a:moveTo>
                    <a:pt x="133254" y="2522822"/>
                  </a:moveTo>
                  <a:cubicBezTo>
                    <a:pt x="134884" y="2524114"/>
                    <a:pt x="134828" y="2525743"/>
                    <a:pt x="133085" y="2526979"/>
                  </a:cubicBezTo>
                  <a:cubicBezTo>
                    <a:pt x="132580" y="2527372"/>
                    <a:pt x="131343" y="2527428"/>
                    <a:pt x="130893" y="2527035"/>
                  </a:cubicBezTo>
                  <a:cubicBezTo>
                    <a:pt x="129264" y="2525743"/>
                    <a:pt x="129432" y="2524226"/>
                    <a:pt x="131118" y="2522766"/>
                  </a:cubicBezTo>
                  <a:cubicBezTo>
                    <a:pt x="131793" y="2522766"/>
                    <a:pt x="132749" y="2522429"/>
                    <a:pt x="133254" y="2522822"/>
                  </a:cubicBezTo>
                  <a:close/>
                  <a:moveTo>
                    <a:pt x="137694" y="1907961"/>
                  </a:moveTo>
                  <a:cubicBezTo>
                    <a:pt x="138706" y="1908354"/>
                    <a:pt x="139043" y="1910601"/>
                    <a:pt x="139718" y="1911949"/>
                  </a:cubicBezTo>
                  <a:cubicBezTo>
                    <a:pt x="139099" y="1914476"/>
                    <a:pt x="138031" y="1916892"/>
                    <a:pt x="135052" y="1915768"/>
                  </a:cubicBezTo>
                  <a:cubicBezTo>
                    <a:pt x="134041" y="1915431"/>
                    <a:pt x="133142" y="1913129"/>
                    <a:pt x="133198" y="1911780"/>
                  </a:cubicBezTo>
                  <a:cubicBezTo>
                    <a:pt x="133367" y="1909197"/>
                    <a:pt x="134715" y="1906838"/>
                    <a:pt x="137694" y="1907961"/>
                  </a:cubicBezTo>
                  <a:close/>
                  <a:moveTo>
                    <a:pt x="143595" y="1747211"/>
                  </a:moveTo>
                  <a:cubicBezTo>
                    <a:pt x="143370" y="1748166"/>
                    <a:pt x="141516" y="1748784"/>
                    <a:pt x="140336" y="1749514"/>
                  </a:cubicBezTo>
                  <a:cubicBezTo>
                    <a:pt x="138200" y="1747773"/>
                    <a:pt x="137526" y="1745470"/>
                    <a:pt x="138593" y="1743055"/>
                  </a:cubicBezTo>
                  <a:cubicBezTo>
                    <a:pt x="138874" y="1742493"/>
                    <a:pt x="141684" y="1742212"/>
                    <a:pt x="142303" y="1742886"/>
                  </a:cubicBezTo>
                  <a:cubicBezTo>
                    <a:pt x="143258" y="1743841"/>
                    <a:pt x="143876" y="1745863"/>
                    <a:pt x="143595" y="1747211"/>
                  </a:cubicBezTo>
                  <a:close/>
                  <a:moveTo>
                    <a:pt x="148878" y="2898187"/>
                  </a:moveTo>
                  <a:cubicBezTo>
                    <a:pt x="150564" y="2899422"/>
                    <a:pt x="151295" y="2902624"/>
                    <a:pt x="151520" y="2905039"/>
                  </a:cubicBezTo>
                  <a:cubicBezTo>
                    <a:pt x="151745" y="2907679"/>
                    <a:pt x="150564" y="2910038"/>
                    <a:pt x="147305" y="2910206"/>
                  </a:cubicBezTo>
                  <a:cubicBezTo>
                    <a:pt x="143483" y="2908465"/>
                    <a:pt x="142977" y="2905039"/>
                    <a:pt x="143595" y="2901444"/>
                  </a:cubicBezTo>
                  <a:cubicBezTo>
                    <a:pt x="144044" y="2898580"/>
                    <a:pt x="146236" y="2896277"/>
                    <a:pt x="148822" y="2898187"/>
                  </a:cubicBezTo>
                  <a:close/>
                  <a:moveTo>
                    <a:pt x="151182" y="1870048"/>
                  </a:moveTo>
                  <a:cubicBezTo>
                    <a:pt x="152419" y="1869262"/>
                    <a:pt x="153880" y="1867689"/>
                    <a:pt x="154892" y="1867970"/>
                  </a:cubicBezTo>
                  <a:cubicBezTo>
                    <a:pt x="156128" y="1868307"/>
                    <a:pt x="157927" y="1870105"/>
                    <a:pt x="157927" y="1871284"/>
                  </a:cubicBezTo>
                  <a:cubicBezTo>
                    <a:pt x="157927" y="1874429"/>
                    <a:pt x="155622" y="1875665"/>
                    <a:pt x="152981" y="1874317"/>
                  </a:cubicBezTo>
                  <a:cubicBezTo>
                    <a:pt x="151969" y="1873755"/>
                    <a:pt x="151745" y="1871509"/>
                    <a:pt x="151126" y="1870048"/>
                  </a:cubicBezTo>
                  <a:close/>
                  <a:moveTo>
                    <a:pt x="162310" y="1666780"/>
                  </a:moveTo>
                  <a:cubicBezTo>
                    <a:pt x="161524" y="1668072"/>
                    <a:pt x="160737" y="1671273"/>
                    <a:pt x="158938" y="1672116"/>
                  </a:cubicBezTo>
                  <a:cubicBezTo>
                    <a:pt x="156072" y="1673407"/>
                    <a:pt x="154442" y="1670655"/>
                    <a:pt x="154161" y="1667903"/>
                  </a:cubicBezTo>
                  <a:cubicBezTo>
                    <a:pt x="153824" y="1664365"/>
                    <a:pt x="154386" y="1660377"/>
                    <a:pt x="158601" y="1660040"/>
                  </a:cubicBezTo>
                  <a:cubicBezTo>
                    <a:pt x="161524" y="1659815"/>
                    <a:pt x="162142" y="1663017"/>
                    <a:pt x="162310" y="1666836"/>
                  </a:cubicBezTo>
                  <a:close/>
                  <a:moveTo>
                    <a:pt x="169560" y="1713623"/>
                  </a:moveTo>
                  <a:cubicBezTo>
                    <a:pt x="169842" y="1714634"/>
                    <a:pt x="168211" y="1717274"/>
                    <a:pt x="167425" y="1717274"/>
                  </a:cubicBezTo>
                  <a:cubicBezTo>
                    <a:pt x="162591" y="1717442"/>
                    <a:pt x="160343" y="1713904"/>
                    <a:pt x="158545" y="1709972"/>
                  </a:cubicBezTo>
                  <a:cubicBezTo>
                    <a:pt x="159388" y="1708680"/>
                    <a:pt x="160119" y="1706378"/>
                    <a:pt x="161018" y="1706321"/>
                  </a:cubicBezTo>
                  <a:cubicBezTo>
                    <a:pt x="165907" y="1705984"/>
                    <a:pt x="168437" y="1709298"/>
                    <a:pt x="169617" y="1713679"/>
                  </a:cubicBezTo>
                  <a:close/>
                  <a:moveTo>
                    <a:pt x="180913" y="1534450"/>
                  </a:moveTo>
                  <a:cubicBezTo>
                    <a:pt x="180913" y="1539000"/>
                    <a:pt x="177091" y="1539505"/>
                    <a:pt x="173495" y="1539449"/>
                  </a:cubicBezTo>
                  <a:cubicBezTo>
                    <a:pt x="169785" y="1538719"/>
                    <a:pt x="166750" y="1537034"/>
                    <a:pt x="167762" y="1532540"/>
                  </a:cubicBezTo>
                  <a:cubicBezTo>
                    <a:pt x="168380" y="1529676"/>
                    <a:pt x="171078" y="1528609"/>
                    <a:pt x="173719" y="1528665"/>
                  </a:cubicBezTo>
                  <a:cubicBezTo>
                    <a:pt x="177372" y="1528777"/>
                    <a:pt x="180913" y="1530294"/>
                    <a:pt x="180913" y="1534450"/>
                  </a:cubicBezTo>
                  <a:close/>
                  <a:moveTo>
                    <a:pt x="182206" y="3374989"/>
                  </a:moveTo>
                  <a:cubicBezTo>
                    <a:pt x="185128" y="3374989"/>
                    <a:pt x="186646" y="3377404"/>
                    <a:pt x="186983" y="3380156"/>
                  </a:cubicBezTo>
                  <a:cubicBezTo>
                    <a:pt x="187320" y="3382965"/>
                    <a:pt x="186252" y="3385548"/>
                    <a:pt x="183161" y="3385548"/>
                  </a:cubicBezTo>
                  <a:cubicBezTo>
                    <a:pt x="180295" y="3385548"/>
                    <a:pt x="178946" y="3383021"/>
                    <a:pt x="178328" y="3380325"/>
                  </a:cubicBezTo>
                  <a:cubicBezTo>
                    <a:pt x="178159" y="3377404"/>
                    <a:pt x="179171" y="3374989"/>
                    <a:pt x="182206" y="3374989"/>
                  </a:cubicBezTo>
                  <a:close/>
                  <a:moveTo>
                    <a:pt x="188051" y="2045009"/>
                  </a:moveTo>
                  <a:cubicBezTo>
                    <a:pt x="187376" y="2045402"/>
                    <a:pt x="186590" y="2046132"/>
                    <a:pt x="185971" y="2046076"/>
                  </a:cubicBezTo>
                  <a:cubicBezTo>
                    <a:pt x="183948" y="2045795"/>
                    <a:pt x="183105" y="2044391"/>
                    <a:pt x="183948" y="2042594"/>
                  </a:cubicBezTo>
                  <a:cubicBezTo>
                    <a:pt x="184229" y="2042032"/>
                    <a:pt x="185353" y="2041414"/>
                    <a:pt x="185971" y="2041526"/>
                  </a:cubicBezTo>
                  <a:cubicBezTo>
                    <a:pt x="187995" y="2041863"/>
                    <a:pt x="188669" y="2043155"/>
                    <a:pt x="188107" y="2045009"/>
                  </a:cubicBezTo>
                  <a:close/>
                  <a:moveTo>
                    <a:pt x="194177" y="3976033"/>
                  </a:moveTo>
                  <a:cubicBezTo>
                    <a:pt x="196931" y="3975752"/>
                    <a:pt x="198841" y="3977493"/>
                    <a:pt x="199460" y="3980414"/>
                  </a:cubicBezTo>
                  <a:cubicBezTo>
                    <a:pt x="199347" y="3983391"/>
                    <a:pt x="197661" y="3985301"/>
                    <a:pt x="195020" y="3986031"/>
                  </a:cubicBezTo>
                  <a:cubicBezTo>
                    <a:pt x="192379" y="3986761"/>
                    <a:pt x="189568" y="3985975"/>
                    <a:pt x="188838" y="3983054"/>
                  </a:cubicBezTo>
                  <a:cubicBezTo>
                    <a:pt x="187826" y="3978898"/>
                    <a:pt x="190243" y="3976426"/>
                    <a:pt x="194120" y="3976089"/>
                  </a:cubicBezTo>
                  <a:close/>
                  <a:moveTo>
                    <a:pt x="197999" y="2484291"/>
                  </a:moveTo>
                  <a:cubicBezTo>
                    <a:pt x="197381" y="2486538"/>
                    <a:pt x="195976" y="2487156"/>
                    <a:pt x="194458" y="2485415"/>
                  </a:cubicBezTo>
                  <a:cubicBezTo>
                    <a:pt x="193502" y="2484291"/>
                    <a:pt x="192715" y="2482438"/>
                    <a:pt x="192772" y="2480978"/>
                  </a:cubicBezTo>
                  <a:cubicBezTo>
                    <a:pt x="192884" y="2478731"/>
                    <a:pt x="194682" y="2478169"/>
                    <a:pt x="196200" y="2479854"/>
                  </a:cubicBezTo>
                  <a:cubicBezTo>
                    <a:pt x="197156" y="2480978"/>
                    <a:pt x="197381" y="2482775"/>
                    <a:pt x="197942" y="2484291"/>
                  </a:cubicBezTo>
                  <a:close/>
                  <a:moveTo>
                    <a:pt x="204461" y="2157680"/>
                  </a:moveTo>
                  <a:cubicBezTo>
                    <a:pt x="204350" y="2159084"/>
                    <a:pt x="202832" y="2160376"/>
                    <a:pt x="201933" y="2161724"/>
                  </a:cubicBezTo>
                  <a:cubicBezTo>
                    <a:pt x="199909" y="2162735"/>
                    <a:pt x="198279" y="2162117"/>
                    <a:pt x="198448" y="2159983"/>
                  </a:cubicBezTo>
                  <a:cubicBezTo>
                    <a:pt x="198561" y="2158579"/>
                    <a:pt x="199797" y="2156950"/>
                    <a:pt x="201033" y="2156051"/>
                  </a:cubicBezTo>
                  <a:cubicBezTo>
                    <a:pt x="202832" y="2154703"/>
                    <a:pt x="204630" y="2155602"/>
                    <a:pt x="204461" y="2157680"/>
                  </a:cubicBezTo>
                  <a:close/>
                  <a:moveTo>
                    <a:pt x="211599" y="1680821"/>
                  </a:moveTo>
                  <a:cubicBezTo>
                    <a:pt x="210757" y="1682226"/>
                    <a:pt x="210194" y="1684472"/>
                    <a:pt x="208958" y="1684922"/>
                  </a:cubicBezTo>
                  <a:cubicBezTo>
                    <a:pt x="206091" y="1686045"/>
                    <a:pt x="203731" y="1684922"/>
                    <a:pt x="204518" y="1681271"/>
                  </a:cubicBezTo>
                  <a:cubicBezTo>
                    <a:pt x="204799" y="1679923"/>
                    <a:pt x="206710" y="1678238"/>
                    <a:pt x="208058" y="1678013"/>
                  </a:cubicBezTo>
                  <a:cubicBezTo>
                    <a:pt x="209070" y="1677845"/>
                    <a:pt x="210363" y="1679810"/>
                    <a:pt x="211543" y="1680821"/>
                  </a:cubicBezTo>
                  <a:close/>
                  <a:moveTo>
                    <a:pt x="211262" y="2680932"/>
                  </a:moveTo>
                  <a:cubicBezTo>
                    <a:pt x="210082" y="2679921"/>
                    <a:pt x="208227" y="2679135"/>
                    <a:pt x="207890" y="2677843"/>
                  </a:cubicBezTo>
                  <a:cubicBezTo>
                    <a:pt x="207328" y="2675878"/>
                    <a:pt x="208958" y="2674754"/>
                    <a:pt x="210925" y="2675653"/>
                  </a:cubicBezTo>
                  <a:cubicBezTo>
                    <a:pt x="212273" y="2676215"/>
                    <a:pt x="213960" y="2677394"/>
                    <a:pt x="214297" y="2678686"/>
                  </a:cubicBezTo>
                  <a:cubicBezTo>
                    <a:pt x="214859" y="2680652"/>
                    <a:pt x="213342" y="2681550"/>
                    <a:pt x="211206" y="2680989"/>
                  </a:cubicBezTo>
                  <a:close/>
                  <a:moveTo>
                    <a:pt x="216489" y="2774226"/>
                  </a:moveTo>
                  <a:cubicBezTo>
                    <a:pt x="216039" y="2775349"/>
                    <a:pt x="214072" y="2775855"/>
                    <a:pt x="212780" y="2776585"/>
                  </a:cubicBezTo>
                  <a:cubicBezTo>
                    <a:pt x="210082" y="2775742"/>
                    <a:pt x="208733" y="2773777"/>
                    <a:pt x="209801" y="2771137"/>
                  </a:cubicBezTo>
                  <a:cubicBezTo>
                    <a:pt x="210250" y="2770013"/>
                    <a:pt x="212330" y="2768778"/>
                    <a:pt x="213510" y="2768946"/>
                  </a:cubicBezTo>
                  <a:cubicBezTo>
                    <a:pt x="216264" y="2769283"/>
                    <a:pt x="217557" y="2771586"/>
                    <a:pt x="216489" y="2774226"/>
                  </a:cubicBezTo>
                  <a:close/>
                  <a:moveTo>
                    <a:pt x="221603" y="4670202"/>
                  </a:moveTo>
                  <a:cubicBezTo>
                    <a:pt x="220873" y="4673347"/>
                    <a:pt x="218849" y="4676212"/>
                    <a:pt x="217669" y="4678627"/>
                  </a:cubicBezTo>
                  <a:cubicBezTo>
                    <a:pt x="213173" y="4679020"/>
                    <a:pt x="212105" y="4676717"/>
                    <a:pt x="212049" y="4674077"/>
                  </a:cubicBezTo>
                  <a:cubicBezTo>
                    <a:pt x="211937" y="4670370"/>
                    <a:pt x="213229" y="4666944"/>
                    <a:pt x="217051" y="4665989"/>
                  </a:cubicBezTo>
                  <a:cubicBezTo>
                    <a:pt x="219917" y="4665259"/>
                    <a:pt x="222221" y="4667338"/>
                    <a:pt x="221547" y="4670202"/>
                  </a:cubicBezTo>
                  <a:close/>
                  <a:moveTo>
                    <a:pt x="225537" y="3967383"/>
                  </a:moveTo>
                  <a:cubicBezTo>
                    <a:pt x="225425" y="3968788"/>
                    <a:pt x="223964" y="3970023"/>
                    <a:pt x="223064" y="3971371"/>
                  </a:cubicBezTo>
                  <a:cubicBezTo>
                    <a:pt x="221098" y="3972382"/>
                    <a:pt x="219467" y="3971820"/>
                    <a:pt x="219636" y="3969686"/>
                  </a:cubicBezTo>
                  <a:cubicBezTo>
                    <a:pt x="219749" y="3968282"/>
                    <a:pt x="220985" y="3966653"/>
                    <a:pt x="222165" y="3965811"/>
                  </a:cubicBezTo>
                  <a:cubicBezTo>
                    <a:pt x="223908" y="3964519"/>
                    <a:pt x="225706" y="3965305"/>
                    <a:pt x="225537" y="3967383"/>
                  </a:cubicBezTo>
                  <a:close/>
                  <a:moveTo>
                    <a:pt x="238576" y="1294617"/>
                  </a:moveTo>
                  <a:cubicBezTo>
                    <a:pt x="238295" y="1300009"/>
                    <a:pt x="237508" y="1306580"/>
                    <a:pt x="230539" y="1305176"/>
                  </a:cubicBezTo>
                  <a:cubicBezTo>
                    <a:pt x="222503" y="1303547"/>
                    <a:pt x="223290" y="1296695"/>
                    <a:pt x="225706" y="1290460"/>
                  </a:cubicBezTo>
                  <a:cubicBezTo>
                    <a:pt x="227280" y="1286416"/>
                    <a:pt x="229528" y="1282597"/>
                    <a:pt x="235766" y="1281305"/>
                  </a:cubicBezTo>
                  <a:cubicBezTo>
                    <a:pt x="240318" y="1285855"/>
                    <a:pt x="238745" y="1290348"/>
                    <a:pt x="238520" y="1294560"/>
                  </a:cubicBezTo>
                  <a:close/>
                  <a:moveTo>
                    <a:pt x="248412" y="2403242"/>
                  </a:moveTo>
                  <a:cubicBezTo>
                    <a:pt x="240712" y="2418464"/>
                    <a:pt x="251334" y="2428068"/>
                    <a:pt x="255718" y="2439976"/>
                  </a:cubicBezTo>
                  <a:cubicBezTo>
                    <a:pt x="233012" y="2430034"/>
                    <a:pt x="235541" y="2410656"/>
                    <a:pt x="235092" y="2391391"/>
                  </a:cubicBezTo>
                  <a:cubicBezTo>
                    <a:pt x="244478" y="2392065"/>
                    <a:pt x="250153" y="2399816"/>
                    <a:pt x="248412" y="2403242"/>
                  </a:cubicBezTo>
                  <a:close/>
                  <a:moveTo>
                    <a:pt x="254313" y="1266084"/>
                  </a:moveTo>
                  <a:cubicBezTo>
                    <a:pt x="253807" y="1266477"/>
                    <a:pt x="252570" y="1266533"/>
                    <a:pt x="252121" y="1266140"/>
                  </a:cubicBezTo>
                  <a:cubicBezTo>
                    <a:pt x="250491" y="1264848"/>
                    <a:pt x="250660" y="1263332"/>
                    <a:pt x="252345" y="1261871"/>
                  </a:cubicBezTo>
                  <a:cubicBezTo>
                    <a:pt x="253020" y="1261871"/>
                    <a:pt x="253975" y="1261534"/>
                    <a:pt x="254481" y="1261927"/>
                  </a:cubicBezTo>
                  <a:cubicBezTo>
                    <a:pt x="256111" y="1263219"/>
                    <a:pt x="256055" y="1264848"/>
                    <a:pt x="254313" y="1266084"/>
                  </a:cubicBezTo>
                  <a:close/>
                  <a:moveTo>
                    <a:pt x="261282" y="1981540"/>
                  </a:moveTo>
                  <a:cubicBezTo>
                    <a:pt x="256729" y="1981540"/>
                    <a:pt x="252739" y="1979350"/>
                    <a:pt x="252009" y="1974351"/>
                  </a:cubicBezTo>
                  <a:cubicBezTo>
                    <a:pt x="251222" y="1969015"/>
                    <a:pt x="254931" y="1966712"/>
                    <a:pt x="259483" y="1965589"/>
                  </a:cubicBezTo>
                  <a:cubicBezTo>
                    <a:pt x="264541" y="1965420"/>
                    <a:pt x="267408" y="1968285"/>
                    <a:pt x="268251" y="1973059"/>
                  </a:cubicBezTo>
                  <a:cubicBezTo>
                    <a:pt x="269150" y="1978451"/>
                    <a:pt x="266452" y="1981540"/>
                    <a:pt x="261282" y="1981540"/>
                  </a:cubicBezTo>
                  <a:close/>
                  <a:moveTo>
                    <a:pt x="269318" y="2037539"/>
                  </a:moveTo>
                  <a:cubicBezTo>
                    <a:pt x="269206" y="2038999"/>
                    <a:pt x="268869" y="2040459"/>
                    <a:pt x="268588" y="2041920"/>
                  </a:cubicBezTo>
                  <a:cubicBezTo>
                    <a:pt x="267801" y="2041751"/>
                    <a:pt x="266396" y="2041526"/>
                    <a:pt x="266396" y="2041414"/>
                  </a:cubicBezTo>
                  <a:cubicBezTo>
                    <a:pt x="266565" y="2039954"/>
                    <a:pt x="266846" y="2038493"/>
                    <a:pt x="267126" y="2037033"/>
                  </a:cubicBezTo>
                  <a:cubicBezTo>
                    <a:pt x="267913" y="2037202"/>
                    <a:pt x="269318" y="2037426"/>
                    <a:pt x="269318" y="2037539"/>
                  </a:cubicBezTo>
                  <a:close/>
                  <a:moveTo>
                    <a:pt x="278985" y="3284335"/>
                  </a:moveTo>
                  <a:cubicBezTo>
                    <a:pt x="279884" y="3284055"/>
                    <a:pt x="281964" y="3285459"/>
                    <a:pt x="282358" y="3286526"/>
                  </a:cubicBezTo>
                  <a:cubicBezTo>
                    <a:pt x="283200" y="3288941"/>
                    <a:pt x="282526" y="3291300"/>
                    <a:pt x="279884" y="3292536"/>
                  </a:cubicBezTo>
                  <a:cubicBezTo>
                    <a:pt x="278704" y="3291749"/>
                    <a:pt x="276849" y="3291244"/>
                    <a:pt x="276456" y="3290177"/>
                  </a:cubicBezTo>
                  <a:cubicBezTo>
                    <a:pt x="275613" y="3287706"/>
                    <a:pt x="276287" y="3285122"/>
                    <a:pt x="278985" y="3284335"/>
                  </a:cubicBezTo>
                  <a:close/>
                  <a:moveTo>
                    <a:pt x="286235" y="2636898"/>
                  </a:moveTo>
                  <a:cubicBezTo>
                    <a:pt x="286516" y="2638976"/>
                    <a:pt x="284886" y="2640211"/>
                    <a:pt x="283256" y="2639144"/>
                  </a:cubicBezTo>
                  <a:cubicBezTo>
                    <a:pt x="282076" y="2638358"/>
                    <a:pt x="281177" y="2636448"/>
                    <a:pt x="280953" y="2634988"/>
                  </a:cubicBezTo>
                  <a:cubicBezTo>
                    <a:pt x="280671" y="2632910"/>
                    <a:pt x="282076" y="2632067"/>
                    <a:pt x="283987" y="2632573"/>
                  </a:cubicBezTo>
                  <a:cubicBezTo>
                    <a:pt x="284774" y="2634033"/>
                    <a:pt x="286010" y="2635381"/>
                    <a:pt x="286235" y="2636898"/>
                  </a:cubicBezTo>
                  <a:close/>
                  <a:moveTo>
                    <a:pt x="297869" y="2884819"/>
                  </a:moveTo>
                  <a:cubicBezTo>
                    <a:pt x="297307" y="2890380"/>
                    <a:pt x="294778" y="2894761"/>
                    <a:pt x="288877" y="2895491"/>
                  </a:cubicBezTo>
                  <a:cubicBezTo>
                    <a:pt x="286066" y="2895828"/>
                    <a:pt x="284212" y="2893300"/>
                    <a:pt x="284381" y="2890380"/>
                  </a:cubicBezTo>
                  <a:cubicBezTo>
                    <a:pt x="284718" y="2885381"/>
                    <a:pt x="288202" y="2882797"/>
                    <a:pt x="292305" y="2881280"/>
                  </a:cubicBezTo>
                  <a:cubicBezTo>
                    <a:pt x="294947" y="2880326"/>
                    <a:pt x="297082" y="2881449"/>
                    <a:pt x="297813" y="2884819"/>
                  </a:cubicBezTo>
                  <a:close/>
                  <a:moveTo>
                    <a:pt x="300848" y="3255971"/>
                  </a:moveTo>
                  <a:cubicBezTo>
                    <a:pt x="300342" y="3257375"/>
                    <a:pt x="299049" y="3259229"/>
                    <a:pt x="297813" y="3259566"/>
                  </a:cubicBezTo>
                  <a:cubicBezTo>
                    <a:pt x="294609" y="3260352"/>
                    <a:pt x="293822" y="3257881"/>
                    <a:pt x="293710" y="3255129"/>
                  </a:cubicBezTo>
                  <a:cubicBezTo>
                    <a:pt x="294216" y="3252489"/>
                    <a:pt x="295340" y="3249905"/>
                    <a:pt x="298206" y="3250242"/>
                  </a:cubicBezTo>
                  <a:cubicBezTo>
                    <a:pt x="301129" y="3250579"/>
                    <a:pt x="301803" y="3253387"/>
                    <a:pt x="300848" y="3255971"/>
                  </a:cubicBezTo>
                  <a:close/>
                  <a:moveTo>
                    <a:pt x="300117" y="3978841"/>
                  </a:moveTo>
                  <a:cubicBezTo>
                    <a:pt x="300454" y="3980245"/>
                    <a:pt x="300848" y="3981650"/>
                    <a:pt x="301185" y="3983110"/>
                  </a:cubicBezTo>
                  <a:cubicBezTo>
                    <a:pt x="300398" y="3983335"/>
                    <a:pt x="299668" y="3983559"/>
                    <a:pt x="298937" y="3983784"/>
                  </a:cubicBezTo>
                  <a:cubicBezTo>
                    <a:pt x="298599" y="3982380"/>
                    <a:pt x="298206" y="3980919"/>
                    <a:pt x="297981" y="3979515"/>
                  </a:cubicBezTo>
                  <a:cubicBezTo>
                    <a:pt x="297981" y="3979403"/>
                    <a:pt x="299386" y="3979122"/>
                    <a:pt x="300117" y="3978898"/>
                  </a:cubicBezTo>
                  <a:close/>
                  <a:moveTo>
                    <a:pt x="304219" y="4057082"/>
                  </a:moveTo>
                  <a:cubicBezTo>
                    <a:pt x="305569" y="4058879"/>
                    <a:pt x="304838" y="4060733"/>
                    <a:pt x="302814" y="4060621"/>
                  </a:cubicBezTo>
                  <a:cubicBezTo>
                    <a:pt x="301522" y="4060621"/>
                    <a:pt x="299893" y="4059329"/>
                    <a:pt x="298993" y="4058093"/>
                  </a:cubicBezTo>
                  <a:cubicBezTo>
                    <a:pt x="297701" y="4056352"/>
                    <a:pt x="298431" y="4054891"/>
                    <a:pt x="300398" y="4054386"/>
                  </a:cubicBezTo>
                  <a:cubicBezTo>
                    <a:pt x="301691" y="4055228"/>
                    <a:pt x="303265" y="4055847"/>
                    <a:pt x="304164" y="4057082"/>
                  </a:cubicBezTo>
                  <a:close/>
                  <a:moveTo>
                    <a:pt x="309559" y="3097018"/>
                  </a:moveTo>
                  <a:cubicBezTo>
                    <a:pt x="310121" y="3099096"/>
                    <a:pt x="308772" y="3100838"/>
                    <a:pt x="307030" y="3100276"/>
                  </a:cubicBezTo>
                  <a:cubicBezTo>
                    <a:pt x="305850" y="3099939"/>
                    <a:pt x="305175" y="3097917"/>
                    <a:pt x="304332" y="3096625"/>
                  </a:cubicBezTo>
                  <a:cubicBezTo>
                    <a:pt x="304164" y="3094434"/>
                    <a:pt x="305231" y="3092862"/>
                    <a:pt x="307030" y="3093367"/>
                  </a:cubicBezTo>
                  <a:cubicBezTo>
                    <a:pt x="308154" y="3093704"/>
                    <a:pt x="309222" y="3095614"/>
                    <a:pt x="309615" y="3097018"/>
                  </a:cubicBezTo>
                  <a:close/>
                  <a:moveTo>
                    <a:pt x="312313" y="2172957"/>
                  </a:moveTo>
                  <a:cubicBezTo>
                    <a:pt x="314449" y="2173407"/>
                    <a:pt x="317933" y="2174699"/>
                    <a:pt x="317989" y="2175934"/>
                  </a:cubicBezTo>
                  <a:cubicBezTo>
                    <a:pt x="318214" y="2178799"/>
                    <a:pt x="315236" y="2179192"/>
                    <a:pt x="312875" y="2179473"/>
                  </a:cubicBezTo>
                  <a:cubicBezTo>
                    <a:pt x="310233" y="2179361"/>
                    <a:pt x="308042" y="2178350"/>
                    <a:pt x="308716" y="2175260"/>
                  </a:cubicBezTo>
                  <a:cubicBezTo>
                    <a:pt x="308941" y="2174193"/>
                    <a:pt x="311245" y="2172733"/>
                    <a:pt x="312313" y="2172957"/>
                  </a:cubicBezTo>
                  <a:close/>
                  <a:moveTo>
                    <a:pt x="321699" y="1307928"/>
                  </a:moveTo>
                  <a:cubicBezTo>
                    <a:pt x="321530" y="1308715"/>
                    <a:pt x="321305" y="1310231"/>
                    <a:pt x="321193" y="1310231"/>
                  </a:cubicBezTo>
                  <a:cubicBezTo>
                    <a:pt x="319787" y="1310063"/>
                    <a:pt x="318382" y="1309726"/>
                    <a:pt x="316977" y="1309445"/>
                  </a:cubicBezTo>
                  <a:cubicBezTo>
                    <a:pt x="317146" y="1308658"/>
                    <a:pt x="317371" y="1307142"/>
                    <a:pt x="317427" y="1307142"/>
                  </a:cubicBezTo>
                  <a:cubicBezTo>
                    <a:pt x="318833" y="1307310"/>
                    <a:pt x="320294" y="1307647"/>
                    <a:pt x="321699" y="1307928"/>
                  </a:cubicBezTo>
                  <a:close/>
                  <a:moveTo>
                    <a:pt x="324846" y="2939133"/>
                  </a:moveTo>
                  <a:cubicBezTo>
                    <a:pt x="325183" y="2941772"/>
                    <a:pt x="324733" y="2944412"/>
                    <a:pt x="321474" y="2945423"/>
                  </a:cubicBezTo>
                  <a:cubicBezTo>
                    <a:pt x="317427" y="2943907"/>
                    <a:pt x="313887" y="2941155"/>
                    <a:pt x="313044" y="2936773"/>
                  </a:cubicBezTo>
                  <a:cubicBezTo>
                    <a:pt x="312482" y="2933909"/>
                    <a:pt x="315516" y="2932449"/>
                    <a:pt x="318214" y="2932561"/>
                  </a:cubicBezTo>
                  <a:cubicBezTo>
                    <a:pt x="322204" y="2932673"/>
                    <a:pt x="324396" y="2935257"/>
                    <a:pt x="324846" y="2939189"/>
                  </a:cubicBezTo>
                  <a:close/>
                  <a:moveTo>
                    <a:pt x="329286" y="2021250"/>
                  </a:moveTo>
                  <a:cubicBezTo>
                    <a:pt x="330466" y="2020913"/>
                    <a:pt x="333107" y="2022036"/>
                    <a:pt x="333389" y="2022991"/>
                  </a:cubicBezTo>
                  <a:cubicBezTo>
                    <a:pt x="334569" y="2027204"/>
                    <a:pt x="331984" y="2029282"/>
                    <a:pt x="328443" y="2030405"/>
                  </a:cubicBezTo>
                  <a:cubicBezTo>
                    <a:pt x="326925" y="2029844"/>
                    <a:pt x="324340" y="2029563"/>
                    <a:pt x="324171" y="2028664"/>
                  </a:cubicBezTo>
                  <a:cubicBezTo>
                    <a:pt x="323216" y="2024508"/>
                    <a:pt x="325914" y="2022205"/>
                    <a:pt x="329342" y="2021250"/>
                  </a:cubicBezTo>
                  <a:close/>
                  <a:moveTo>
                    <a:pt x="333950" y="1536472"/>
                  </a:moveTo>
                  <a:cubicBezTo>
                    <a:pt x="332939" y="1539505"/>
                    <a:pt x="330578" y="1539786"/>
                    <a:pt x="328218" y="1539168"/>
                  </a:cubicBezTo>
                  <a:cubicBezTo>
                    <a:pt x="326251" y="1538663"/>
                    <a:pt x="325745" y="1536865"/>
                    <a:pt x="327207" y="1535405"/>
                  </a:cubicBezTo>
                  <a:cubicBezTo>
                    <a:pt x="328218" y="1534394"/>
                    <a:pt x="330017" y="1533551"/>
                    <a:pt x="331365" y="1533720"/>
                  </a:cubicBezTo>
                  <a:cubicBezTo>
                    <a:pt x="332377" y="1533832"/>
                    <a:pt x="333164" y="1535573"/>
                    <a:pt x="333950" y="1536472"/>
                  </a:cubicBezTo>
                  <a:close/>
                  <a:moveTo>
                    <a:pt x="337211" y="1496930"/>
                  </a:moveTo>
                  <a:cubicBezTo>
                    <a:pt x="338447" y="1495863"/>
                    <a:pt x="339627" y="1494740"/>
                    <a:pt x="340751" y="1493785"/>
                  </a:cubicBezTo>
                  <a:cubicBezTo>
                    <a:pt x="341819" y="1494852"/>
                    <a:pt x="342886" y="1495919"/>
                    <a:pt x="343955" y="1496930"/>
                  </a:cubicBezTo>
                  <a:cubicBezTo>
                    <a:pt x="342775" y="1497998"/>
                    <a:pt x="341650" y="1499739"/>
                    <a:pt x="340301" y="1499964"/>
                  </a:cubicBezTo>
                  <a:cubicBezTo>
                    <a:pt x="339458" y="1500132"/>
                    <a:pt x="338222" y="1497998"/>
                    <a:pt x="337211" y="1496930"/>
                  </a:cubicBezTo>
                  <a:close/>
                  <a:moveTo>
                    <a:pt x="347046" y="1345392"/>
                  </a:moveTo>
                  <a:cubicBezTo>
                    <a:pt x="346090" y="1347245"/>
                    <a:pt x="345416" y="1350896"/>
                    <a:pt x="343786" y="1351402"/>
                  </a:cubicBezTo>
                  <a:cubicBezTo>
                    <a:pt x="340358" y="1352469"/>
                    <a:pt x="339852" y="1348986"/>
                    <a:pt x="340583" y="1346571"/>
                  </a:cubicBezTo>
                  <a:cubicBezTo>
                    <a:pt x="341313" y="1344324"/>
                    <a:pt x="343168" y="1342415"/>
                    <a:pt x="344516" y="1340393"/>
                  </a:cubicBezTo>
                  <a:cubicBezTo>
                    <a:pt x="345247" y="1341853"/>
                    <a:pt x="345978" y="1343313"/>
                    <a:pt x="346990" y="1345392"/>
                  </a:cubicBezTo>
                  <a:close/>
                  <a:moveTo>
                    <a:pt x="351654" y="2576125"/>
                  </a:moveTo>
                  <a:cubicBezTo>
                    <a:pt x="353452" y="2577529"/>
                    <a:pt x="354352" y="2580169"/>
                    <a:pt x="355701" y="2582247"/>
                  </a:cubicBezTo>
                  <a:cubicBezTo>
                    <a:pt x="354295" y="2582809"/>
                    <a:pt x="352890" y="2583314"/>
                    <a:pt x="350811" y="2584100"/>
                  </a:cubicBezTo>
                  <a:cubicBezTo>
                    <a:pt x="349462" y="2582359"/>
                    <a:pt x="346877" y="2580506"/>
                    <a:pt x="346708" y="2578484"/>
                  </a:cubicBezTo>
                  <a:cubicBezTo>
                    <a:pt x="346371" y="2575001"/>
                    <a:pt x="349462" y="2574384"/>
                    <a:pt x="351654" y="2576125"/>
                  </a:cubicBezTo>
                  <a:close/>
                  <a:moveTo>
                    <a:pt x="356038" y="2316464"/>
                  </a:moveTo>
                  <a:cubicBezTo>
                    <a:pt x="353059" y="2316521"/>
                    <a:pt x="351092" y="2314948"/>
                    <a:pt x="351036" y="2312027"/>
                  </a:cubicBezTo>
                  <a:cubicBezTo>
                    <a:pt x="351036" y="2310679"/>
                    <a:pt x="352329" y="2308601"/>
                    <a:pt x="353565" y="2307983"/>
                  </a:cubicBezTo>
                  <a:cubicBezTo>
                    <a:pt x="356151" y="2306747"/>
                    <a:pt x="358623" y="2307871"/>
                    <a:pt x="359466" y="2310679"/>
                  </a:cubicBezTo>
                  <a:cubicBezTo>
                    <a:pt x="360309" y="2313488"/>
                    <a:pt x="358848" y="2315566"/>
                    <a:pt x="356038" y="2316408"/>
                  </a:cubicBezTo>
                  <a:close/>
                  <a:moveTo>
                    <a:pt x="365536" y="3186155"/>
                  </a:moveTo>
                  <a:cubicBezTo>
                    <a:pt x="364861" y="3187335"/>
                    <a:pt x="364131" y="3188514"/>
                    <a:pt x="363400" y="3189694"/>
                  </a:cubicBezTo>
                  <a:cubicBezTo>
                    <a:pt x="362501" y="3188627"/>
                    <a:pt x="361489" y="3187672"/>
                    <a:pt x="360871" y="3186492"/>
                  </a:cubicBezTo>
                  <a:cubicBezTo>
                    <a:pt x="360703" y="3186155"/>
                    <a:pt x="361377" y="3184920"/>
                    <a:pt x="361939" y="3184583"/>
                  </a:cubicBezTo>
                  <a:cubicBezTo>
                    <a:pt x="363569" y="3183572"/>
                    <a:pt x="364861" y="3184190"/>
                    <a:pt x="365480" y="3186155"/>
                  </a:cubicBezTo>
                  <a:close/>
                  <a:moveTo>
                    <a:pt x="370482" y="4243276"/>
                  </a:moveTo>
                  <a:cubicBezTo>
                    <a:pt x="366098" y="4249117"/>
                    <a:pt x="360141" y="4247208"/>
                    <a:pt x="354464" y="4246140"/>
                  </a:cubicBezTo>
                  <a:cubicBezTo>
                    <a:pt x="353790" y="4246028"/>
                    <a:pt x="353228" y="4245074"/>
                    <a:pt x="350418" y="4242377"/>
                  </a:cubicBezTo>
                  <a:cubicBezTo>
                    <a:pt x="357387" y="4236648"/>
                    <a:pt x="363063" y="4233952"/>
                    <a:pt x="369751" y="4238782"/>
                  </a:cubicBezTo>
                  <a:cubicBezTo>
                    <a:pt x="370650" y="4239401"/>
                    <a:pt x="371100" y="4242377"/>
                    <a:pt x="370482" y="4243276"/>
                  </a:cubicBezTo>
                  <a:close/>
                  <a:moveTo>
                    <a:pt x="372224" y="5516359"/>
                  </a:moveTo>
                  <a:cubicBezTo>
                    <a:pt x="373742" y="5515067"/>
                    <a:pt x="375427" y="5515348"/>
                    <a:pt x="375877" y="5517258"/>
                  </a:cubicBezTo>
                  <a:cubicBezTo>
                    <a:pt x="376102" y="5518381"/>
                    <a:pt x="374978" y="5519897"/>
                    <a:pt x="374416" y="5521189"/>
                  </a:cubicBezTo>
                  <a:cubicBezTo>
                    <a:pt x="373348" y="5520290"/>
                    <a:pt x="372168" y="5519448"/>
                    <a:pt x="371325" y="5518381"/>
                  </a:cubicBezTo>
                  <a:cubicBezTo>
                    <a:pt x="371100" y="5518100"/>
                    <a:pt x="371718" y="5516808"/>
                    <a:pt x="372224" y="5516359"/>
                  </a:cubicBezTo>
                  <a:close/>
                  <a:moveTo>
                    <a:pt x="378968" y="2673181"/>
                  </a:moveTo>
                  <a:cubicBezTo>
                    <a:pt x="378125" y="2674249"/>
                    <a:pt x="377001" y="2675035"/>
                    <a:pt x="375989" y="2675933"/>
                  </a:cubicBezTo>
                  <a:cubicBezTo>
                    <a:pt x="375259" y="2674810"/>
                    <a:pt x="374528" y="2673631"/>
                    <a:pt x="373797" y="2672451"/>
                  </a:cubicBezTo>
                  <a:cubicBezTo>
                    <a:pt x="375147" y="2672058"/>
                    <a:pt x="376496" y="2671496"/>
                    <a:pt x="377901" y="2671328"/>
                  </a:cubicBezTo>
                  <a:cubicBezTo>
                    <a:pt x="378181" y="2671328"/>
                    <a:pt x="379137" y="2672957"/>
                    <a:pt x="378968" y="2673125"/>
                  </a:cubicBezTo>
                  <a:close/>
                  <a:moveTo>
                    <a:pt x="384926" y="4808541"/>
                  </a:moveTo>
                  <a:cubicBezTo>
                    <a:pt x="384420" y="4810451"/>
                    <a:pt x="383127" y="4811406"/>
                    <a:pt x="381329" y="4810507"/>
                  </a:cubicBezTo>
                  <a:cubicBezTo>
                    <a:pt x="380036" y="4809833"/>
                    <a:pt x="378181" y="4808485"/>
                    <a:pt x="378125" y="4807362"/>
                  </a:cubicBezTo>
                  <a:cubicBezTo>
                    <a:pt x="377901" y="4803936"/>
                    <a:pt x="380373" y="4803486"/>
                    <a:pt x="382678" y="4804666"/>
                  </a:cubicBezTo>
                  <a:cubicBezTo>
                    <a:pt x="383801" y="4805228"/>
                    <a:pt x="384195" y="4807193"/>
                    <a:pt x="384926" y="4808541"/>
                  </a:cubicBezTo>
                  <a:close/>
                  <a:moveTo>
                    <a:pt x="385488" y="3426775"/>
                  </a:moveTo>
                  <a:cubicBezTo>
                    <a:pt x="393918" y="3421159"/>
                    <a:pt x="399875" y="3413183"/>
                    <a:pt x="413757" y="3410093"/>
                  </a:cubicBezTo>
                  <a:cubicBezTo>
                    <a:pt x="403472" y="3429921"/>
                    <a:pt x="403528" y="3430089"/>
                    <a:pt x="385488" y="3426775"/>
                  </a:cubicBezTo>
                  <a:close/>
                  <a:moveTo>
                    <a:pt x="400493" y="2864262"/>
                  </a:moveTo>
                  <a:cubicBezTo>
                    <a:pt x="399762" y="2864655"/>
                    <a:pt x="399033" y="2865497"/>
                    <a:pt x="398357" y="2865385"/>
                  </a:cubicBezTo>
                  <a:cubicBezTo>
                    <a:pt x="396278" y="2865048"/>
                    <a:pt x="395436" y="2863644"/>
                    <a:pt x="396222" y="2861790"/>
                  </a:cubicBezTo>
                  <a:cubicBezTo>
                    <a:pt x="396503" y="2861173"/>
                    <a:pt x="397627" y="2860555"/>
                    <a:pt x="398246" y="2860667"/>
                  </a:cubicBezTo>
                  <a:cubicBezTo>
                    <a:pt x="400381" y="2860948"/>
                    <a:pt x="401056" y="2862296"/>
                    <a:pt x="400493" y="2864262"/>
                  </a:cubicBezTo>
                  <a:close/>
                  <a:moveTo>
                    <a:pt x="417916" y="2989234"/>
                  </a:moveTo>
                  <a:cubicBezTo>
                    <a:pt x="417635" y="2991705"/>
                    <a:pt x="417522" y="2995075"/>
                    <a:pt x="414376" y="2994570"/>
                  </a:cubicBezTo>
                  <a:cubicBezTo>
                    <a:pt x="412633" y="2994289"/>
                    <a:pt x="410722" y="2991480"/>
                    <a:pt x="409823" y="2989402"/>
                  </a:cubicBezTo>
                  <a:cubicBezTo>
                    <a:pt x="408812" y="2986987"/>
                    <a:pt x="409598" y="2983841"/>
                    <a:pt x="412240" y="2983167"/>
                  </a:cubicBezTo>
                  <a:cubicBezTo>
                    <a:pt x="416736" y="2982044"/>
                    <a:pt x="417522" y="2985695"/>
                    <a:pt x="417916" y="2989234"/>
                  </a:cubicBezTo>
                  <a:close/>
                  <a:moveTo>
                    <a:pt x="419996" y="3106904"/>
                  </a:moveTo>
                  <a:cubicBezTo>
                    <a:pt x="420164" y="3107746"/>
                    <a:pt x="418309" y="3109880"/>
                    <a:pt x="417410" y="3109880"/>
                  </a:cubicBezTo>
                  <a:cubicBezTo>
                    <a:pt x="413982" y="3109880"/>
                    <a:pt x="411340" y="3108083"/>
                    <a:pt x="410385" y="3104376"/>
                  </a:cubicBezTo>
                  <a:cubicBezTo>
                    <a:pt x="411284" y="3103309"/>
                    <a:pt x="412240" y="3101343"/>
                    <a:pt x="413139" y="3101287"/>
                  </a:cubicBezTo>
                  <a:cubicBezTo>
                    <a:pt x="416679" y="3101231"/>
                    <a:pt x="419265" y="3103196"/>
                    <a:pt x="419996" y="3106847"/>
                  </a:cubicBezTo>
                  <a:close/>
                  <a:moveTo>
                    <a:pt x="426908" y="1280350"/>
                  </a:moveTo>
                  <a:cubicBezTo>
                    <a:pt x="425391" y="1280350"/>
                    <a:pt x="423368" y="1280968"/>
                    <a:pt x="422581" y="1280182"/>
                  </a:cubicBezTo>
                  <a:cubicBezTo>
                    <a:pt x="421681" y="1279283"/>
                    <a:pt x="421007" y="1276643"/>
                    <a:pt x="421625" y="1275744"/>
                  </a:cubicBezTo>
                  <a:cubicBezTo>
                    <a:pt x="423368" y="1273161"/>
                    <a:pt x="426009" y="1273498"/>
                    <a:pt x="427527" y="1275969"/>
                  </a:cubicBezTo>
                  <a:cubicBezTo>
                    <a:pt x="428145" y="1276924"/>
                    <a:pt x="427133" y="1279002"/>
                    <a:pt x="426852" y="1280350"/>
                  </a:cubicBezTo>
                  <a:close/>
                  <a:moveTo>
                    <a:pt x="436800" y="2375271"/>
                  </a:moveTo>
                  <a:cubicBezTo>
                    <a:pt x="437137" y="2380270"/>
                    <a:pt x="433709" y="2383528"/>
                    <a:pt x="429213" y="2384370"/>
                  </a:cubicBezTo>
                  <a:cubicBezTo>
                    <a:pt x="424323" y="2385325"/>
                    <a:pt x="421457" y="2382236"/>
                    <a:pt x="420164" y="2376507"/>
                  </a:cubicBezTo>
                  <a:cubicBezTo>
                    <a:pt x="421063" y="2372126"/>
                    <a:pt x="424379" y="2370104"/>
                    <a:pt x="429044" y="2370104"/>
                  </a:cubicBezTo>
                  <a:cubicBezTo>
                    <a:pt x="432585" y="2370104"/>
                    <a:pt x="436462" y="2371003"/>
                    <a:pt x="436744" y="2375271"/>
                  </a:cubicBezTo>
                  <a:close/>
                  <a:moveTo>
                    <a:pt x="443713" y="1160040"/>
                  </a:moveTo>
                  <a:cubicBezTo>
                    <a:pt x="443038" y="1159535"/>
                    <a:pt x="441970" y="1159142"/>
                    <a:pt x="441858" y="1158524"/>
                  </a:cubicBezTo>
                  <a:cubicBezTo>
                    <a:pt x="441408" y="1156389"/>
                    <a:pt x="442420" y="1155266"/>
                    <a:pt x="444500" y="1155603"/>
                  </a:cubicBezTo>
                  <a:cubicBezTo>
                    <a:pt x="445230" y="1155715"/>
                    <a:pt x="446241" y="1156446"/>
                    <a:pt x="446354" y="1157063"/>
                  </a:cubicBezTo>
                  <a:cubicBezTo>
                    <a:pt x="446804" y="1159198"/>
                    <a:pt x="445792" y="1160209"/>
                    <a:pt x="443713" y="1160040"/>
                  </a:cubicBezTo>
                  <a:close/>
                  <a:moveTo>
                    <a:pt x="448883" y="3191491"/>
                  </a:moveTo>
                  <a:cubicBezTo>
                    <a:pt x="446410" y="3201321"/>
                    <a:pt x="438654" y="3205364"/>
                    <a:pt x="430280" y="3208341"/>
                  </a:cubicBezTo>
                  <a:cubicBezTo>
                    <a:pt x="425784" y="3209914"/>
                    <a:pt x="421344" y="3209072"/>
                    <a:pt x="418534" y="3205196"/>
                  </a:cubicBezTo>
                  <a:cubicBezTo>
                    <a:pt x="413476" y="3198344"/>
                    <a:pt x="411678" y="3190537"/>
                    <a:pt x="416342" y="3182673"/>
                  </a:cubicBezTo>
                  <a:cubicBezTo>
                    <a:pt x="420333" y="3175933"/>
                    <a:pt x="424998" y="3169530"/>
                    <a:pt x="431236" y="3160206"/>
                  </a:cubicBezTo>
                  <a:cubicBezTo>
                    <a:pt x="436069" y="3170485"/>
                    <a:pt x="419040" y="3190874"/>
                    <a:pt x="444500" y="3183291"/>
                  </a:cubicBezTo>
                  <a:cubicBezTo>
                    <a:pt x="447534" y="3182392"/>
                    <a:pt x="449895" y="3187672"/>
                    <a:pt x="448939" y="3191435"/>
                  </a:cubicBezTo>
                  <a:close/>
                  <a:moveTo>
                    <a:pt x="453042" y="2320677"/>
                  </a:moveTo>
                  <a:cubicBezTo>
                    <a:pt x="451749" y="2322362"/>
                    <a:pt x="450232" y="2322250"/>
                    <a:pt x="448827" y="2320452"/>
                  </a:cubicBezTo>
                  <a:cubicBezTo>
                    <a:pt x="448827" y="2319778"/>
                    <a:pt x="448490" y="2318711"/>
                    <a:pt x="448827" y="2318206"/>
                  </a:cubicBezTo>
                  <a:cubicBezTo>
                    <a:pt x="450120" y="2316521"/>
                    <a:pt x="451694" y="2316577"/>
                    <a:pt x="452930" y="2318374"/>
                  </a:cubicBezTo>
                  <a:cubicBezTo>
                    <a:pt x="453323" y="2318936"/>
                    <a:pt x="453379" y="2320171"/>
                    <a:pt x="452986" y="2320677"/>
                  </a:cubicBezTo>
                  <a:close/>
                  <a:moveTo>
                    <a:pt x="466643" y="3068541"/>
                  </a:moveTo>
                  <a:cubicBezTo>
                    <a:pt x="468722" y="3070563"/>
                    <a:pt x="469228" y="3073709"/>
                    <a:pt x="466530" y="3075169"/>
                  </a:cubicBezTo>
                  <a:cubicBezTo>
                    <a:pt x="463102" y="3077023"/>
                    <a:pt x="459843" y="3074664"/>
                    <a:pt x="457201" y="3072417"/>
                  </a:cubicBezTo>
                  <a:cubicBezTo>
                    <a:pt x="455346" y="3070844"/>
                    <a:pt x="454110" y="3068598"/>
                    <a:pt x="452649" y="3066688"/>
                  </a:cubicBezTo>
                  <a:cubicBezTo>
                    <a:pt x="453717" y="3065621"/>
                    <a:pt x="454222" y="3064666"/>
                    <a:pt x="454897" y="3064553"/>
                  </a:cubicBezTo>
                  <a:cubicBezTo>
                    <a:pt x="459393" y="3063936"/>
                    <a:pt x="463440" y="3065340"/>
                    <a:pt x="466699" y="3068541"/>
                  </a:cubicBezTo>
                  <a:close/>
                  <a:moveTo>
                    <a:pt x="473555" y="1684753"/>
                  </a:moveTo>
                  <a:cubicBezTo>
                    <a:pt x="471252" y="1689246"/>
                    <a:pt x="466755" y="1689303"/>
                    <a:pt x="462484" y="1688011"/>
                  </a:cubicBezTo>
                  <a:cubicBezTo>
                    <a:pt x="459899" y="1687225"/>
                    <a:pt x="458494" y="1685202"/>
                    <a:pt x="458831" y="1682226"/>
                  </a:cubicBezTo>
                  <a:cubicBezTo>
                    <a:pt x="460966" y="1677620"/>
                    <a:pt x="464845" y="1676160"/>
                    <a:pt x="469285" y="1677114"/>
                  </a:cubicBezTo>
                  <a:cubicBezTo>
                    <a:pt x="472994" y="1677901"/>
                    <a:pt x="475523" y="1680878"/>
                    <a:pt x="473555" y="1684753"/>
                  </a:cubicBezTo>
                  <a:close/>
                  <a:moveTo>
                    <a:pt x="482211" y="1845728"/>
                  </a:moveTo>
                  <a:cubicBezTo>
                    <a:pt x="480469" y="1849267"/>
                    <a:pt x="479794" y="1850558"/>
                    <a:pt x="479176" y="1851850"/>
                  </a:cubicBezTo>
                  <a:cubicBezTo>
                    <a:pt x="477377" y="1850502"/>
                    <a:pt x="474905" y="1849491"/>
                    <a:pt x="473893" y="1847638"/>
                  </a:cubicBezTo>
                  <a:cubicBezTo>
                    <a:pt x="472657" y="1845335"/>
                    <a:pt x="473612" y="1842358"/>
                    <a:pt x="476703" y="1842695"/>
                  </a:cubicBezTo>
                  <a:cubicBezTo>
                    <a:pt x="478895" y="1842920"/>
                    <a:pt x="480862" y="1844886"/>
                    <a:pt x="482267" y="1845728"/>
                  </a:cubicBezTo>
                  <a:close/>
                  <a:moveTo>
                    <a:pt x="486145" y="4127235"/>
                  </a:moveTo>
                  <a:cubicBezTo>
                    <a:pt x="489180" y="4127235"/>
                    <a:pt x="490304" y="4129706"/>
                    <a:pt x="489123" y="4132346"/>
                  </a:cubicBezTo>
                  <a:cubicBezTo>
                    <a:pt x="488674" y="4133413"/>
                    <a:pt x="486538" y="4133694"/>
                    <a:pt x="485133" y="4134312"/>
                  </a:cubicBezTo>
                  <a:cubicBezTo>
                    <a:pt x="484346" y="4133020"/>
                    <a:pt x="482885" y="4131560"/>
                    <a:pt x="483054" y="4130380"/>
                  </a:cubicBezTo>
                  <a:cubicBezTo>
                    <a:pt x="483279" y="4129088"/>
                    <a:pt x="485021" y="4127178"/>
                    <a:pt x="486089" y="4127178"/>
                  </a:cubicBezTo>
                  <a:close/>
                  <a:moveTo>
                    <a:pt x="485976" y="3221204"/>
                  </a:moveTo>
                  <a:cubicBezTo>
                    <a:pt x="494687" y="3215980"/>
                    <a:pt x="503399" y="3211094"/>
                    <a:pt x="518742" y="3215250"/>
                  </a:cubicBezTo>
                  <a:cubicBezTo>
                    <a:pt x="505703" y="3226764"/>
                    <a:pt x="495868" y="3223787"/>
                    <a:pt x="485976" y="3221204"/>
                  </a:cubicBezTo>
                  <a:close/>
                  <a:moveTo>
                    <a:pt x="497779" y="1419813"/>
                  </a:moveTo>
                  <a:cubicBezTo>
                    <a:pt x="497891" y="1420487"/>
                    <a:pt x="497329" y="1421667"/>
                    <a:pt x="496767" y="1421947"/>
                  </a:cubicBezTo>
                  <a:cubicBezTo>
                    <a:pt x="495025" y="1422790"/>
                    <a:pt x="493789" y="1421947"/>
                    <a:pt x="493226" y="1419869"/>
                  </a:cubicBezTo>
                  <a:cubicBezTo>
                    <a:pt x="493564" y="1419139"/>
                    <a:pt x="493732" y="1418016"/>
                    <a:pt x="494294" y="1417735"/>
                  </a:cubicBezTo>
                  <a:cubicBezTo>
                    <a:pt x="496036" y="1416836"/>
                    <a:pt x="497386" y="1417679"/>
                    <a:pt x="497722" y="1419813"/>
                  </a:cubicBezTo>
                  <a:close/>
                  <a:moveTo>
                    <a:pt x="503286" y="3051354"/>
                  </a:moveTo>
                  <a:cubicBezTo>
                    <a:pt x="506096" y="3051691"/>
                    <a:pt x="507502" y="3054050"/>
                    <a:pt x="506378" y="3056747"/>
                  </a:cubicBezTo>
                  <a:cubicBezTo>
                    <a:pt x="505928" y="3057926"/>
                    <a:pt x="503848" y="3058431"/>
                    <a:pt x="502556" y="3059218"/>
                  </a:cubicBezTo>
                  <a:cubicBezTo>
                    <a:pt x="499746" y="3058375"/>
                    <a:pt x="498397" y="3056353"/>
                    <a:pt x="499465" y="3053657"/>
                  </a:cubicBezTo>
                  <a:cubicBezTo>
                    <a:pt x="499914" y="3052478"/>
                    <a:pt x="502050" y="3051242"/>
                    <a:pt x="503286" y="3051354"/>
                  </a:cubicBezTo>
                  <a:close/>
                  <a:moveTo>
                    <a:pt x="507052" y="1339494"/>
                  </a:moveTo>
                  <a:cubicBezTo>
                    <a:pt x="506827" y="1340449"/>
                    <a:pt x="504916" y="1341067"/>
                    <a:pt x="503792" y="1341853"/>
                  </a:cubicBezTo>
                  <a:cubicBezTo>
                    <a:pt x="501656" y="1340112"/>
                    <a:pt x="500870" y="1337753"/>
                    <a:pt x="501938" y="1335282"/>
                  </a:cubicBezTo>
                  <a:cubicBezTo>
                    <a:pt x="502668" y="1333540"/>
                    <a:pt x="504635" y="1333428"/>
                    <a:pt x="505816" y="1335057"/>
                  </a:cubicBezTo>
                  <a:cubicBezTo>
                    <a:pt x="506658" y="1336293"/>
                    <a:pt x="507389" y="1338146"/>
                    <a:pt x="507108" y="1339494"/>
                  </a:cubicBezTo>
                  <a:close/>
                  <a:moveTo>
                    <a:pt x="507108" y="2236370"/>
                  </a:moveTo>
                  <a:cubicBezTo>
                    <a:pt x="506209" y="2235134"/>
                    <a:pt x="504916" y="2234011"/>
                    <a:pt x="504523" y="2232607"/>
                  </a:cubicBezTo>
                  <a:cubicBezTo>
                    <a:pt x="503961" y="2230585"/>
                    <a:pt x="505197" y="2228844"/>
                    <a:pt x="506996" y="2229293"/>
                  </a:cubicBezTo>
                  <a:cubicBezTo>
                    <a:pt x="508120" y="2229574"/>
                    <a:pt x="509188" y="2231484"/>
                    <a:pt x="509581" y="2232888"/>
                  </a:cubicBezTo>
                  <a:cubicBezTo>
                    <a:pt x="510143" y="2234910"/>
                    <a:pt x="509019" y="2236202"/>
                    <a:pt x="507108" y="2236426"/>
                  </a:cubicBezTo>
                  <a:close/>
                  <a:moveTo>
                    <a:pt x="514864" y="2438628"/>
                  </a:moveTo>
                  <a:cubicBezTo>
                    <a:pt x="515257" y="2439470"/>
                    <a:pt x="514077" y="2441998"/>
                    <a:pt x="512953" y="2442616"/>
                  </a:cubicBezTo>
                  <a:cubicBezTo>
                    <a:pt x="510593" y="2443964"/>
                    <a:pt x="508120" y="2443290"/>
                    <a:pt x="506378" y="2440931"/>
                  </a:cubicBezTo>
                  <a:cubicBezTo>
                    <a:pt x="507052" y="2439526"/>
                    <a:pt x="507333" y="2437448"/>
                    <a:pt x="508457" y="2436831"/>
                  </a:cubicBezTo>
                  <a:cubicBezTo>
                    <a:pt x="510873" y="2435482"/>
                    <a:pt x="513571" y="2436044"/>
                    <a:pt x="514864" y="2438628"/>
                  </a:cubicBezTo>
                  <a:close/>
                  <a:moveTo>
                    <a:pt x="518011" y="1476823"/>
                  </a:moveTo>
                  <a:cubicBezTo>
                    <a:pt x="518967" y="1476542"/>
                    <a:pt x="521327" y="1477834"/>
                    <a:pt x="521439" y="1478564"/>
                  </a:cubicBezTo>
                  <a:cubicBezTo>
                    <a:pt x="521721" y="1481372"/>
                    <a:pt x="519978" y="1482832"/>
                    <a:pt x="517281" y="1483169"/>
                  </a:cubicBezTo>
                  <a:cubicBezTo>
                    <a:pt x="516437" y="1482102"/>
                    <a:pt x="514696" y="1480698"/>
                    <a:pt x="514921" y="1479968"/>
                  </a:cubicBezTo>
                  <a:cubicBezTo>
                    <a:pt x="515314" y="1478676"/>
                    <a:pt x="516775" y="1477160"/>
                    <a:pt x="518011" y="1476823"/>
                  </a:cubicBezTo>
                  <a:close/>
                  <a:moveTo>
                    <a:pt x="522732" y="1268780"/>
                  </a:moveTo>
                  <a:cubicBezTo>
                    <a:pt x="522058" y="1268274"/>
                    <a:pt x="520990" y="1267881"/>
                    <a:pt x="520878" y="1267263"/>
                  </a:cubicBezTo>
                  <a:cubicBezTo>
                    <a:pt x="520428" y="1265185"/>
                    <a:pt x="521439" y="1264006"/>
                    <a:pt x="523519" y="1264399"/>
                  </a:cubicBezTo>
                  <a:cubicBezTo>
                    <a:pt x="524250" y="1264511"/>
                    <a:pt x="525261" y="1265241"/>
                    <a:pt x="525374" y="1265859"/>
                  </a:cubicBezTo>
                  <a:cubicBezTo>
                    <a:pt x="525823" y="1267937"/>
                    <a:pt x="524811" y="1268948"/>
                    <a:pt x="522732" y="1268780"/>
                  </a:cubicBezTo>
                  <a:close/>
                  <a:moveTo>
                    <a:pt x="526161" y="4803037"/>
                  </a:moveTo>
                  <a:cubicBezTo>
                    <a:pt x="526161" y="4805059"/>
                    <a:pt x="524587" y="4805677"/>
                    <a:pt x="522676" y="4804891"/>
                  </a:cubicBezTo>
                  <a:cubicBezTo>
                    <a:pt x="520541" y="4803430"/>
                    <a:pt x="518911" y="4801577"/>
                    <a:pt x="520541" y="4798993"/>
                  </a:cubicBezTo>
                  <a:cubicBezTo>
                    <a:pt x="520990" y="4798263"/>
                    <a:pt x="523631" y="4798151"/>
                    <a:pt x="524531" y="4798825"/>
                  </a:cubicBezTo>
                  <a:cubicBezTo>
                    <a:pt x="525542" y="4799667"/>
                    <a:pt x="526216" y="4801633"/>
                    <a:pt x="526216" y="4803037"/>
                  </a:cubicBezTo>
                  <a:close/>
                  <a:moveTo>
                    <a:pt x="533242" y="5442724"/>
                  </a:moveTo>
                  <a:cubicBezTo>
                    <a:pt x="537851" y="5445251"/>
                    <a:pt x="536614" y="5450138"/>
                    <a:pt x="535546" y="5454350"/>
                  </a:cubicBezTo>
                  <a:cubicBezTo>
                    <a:pt x="534872" y="5456934"/>
                    <a:pt x="533354" y="5459069"/>
                    <a:pt x="529926" y="5458675"/>
                  </a:cubicBezTo>
                  <a:cubicBezTo>
                    <a:pt x="526273" y="5455418"/>
                    <a:pt x="526892" y="5451093"/>
                    <a:pt x="528015" y="5446880"/>
                  </a:cubicBezTo>
                  <a:cubicBezTo>
                    <a:pt x="528690" y="5444297"/>
                    <a:pt x="530657" y="5441264"/>
                    <a:pt x="533242" y="5442668"/>
                  </a:cubicBezTo>
                  <a:close/>
                  <a:moveTo>
                    <a:pt x="538187" y="4861395"/>
                  </a:moveTo>
                  <a:cubicBezTo>
                    <a:pt x="537626" y="4862799"/>
                    <a:pt x="537401" y="4864990"/>
                    <a:pt x="536333" y="4865551"/>
                  </a:cubicBezTo>
                  <a:cubicBezTo>
                    <a:pt x="533917" y="4866899"/>
                    <a:pt x="531444" y="4865832"/>
                    <a:pt x="530825" y="4863023"/>
                  </a:cubicBezTo>
                  <a:cubicBezTo>
                    <a:pt x="530544" y="4861788"/>
                    <a:pt x="531500" y="4859485"/>
                    <a:pt x="532512" y="4858867"/>
                  </a:cubicBezTo>
                  <a:cubicBezTo>
                    <a:pt x="534984" y="4857519"/>
                    <a:pt x="537064" y="4858643"/>
                    <a:pt x="538132" y="4861395"/>
                  </a:cubicBezTo>
                  <a:close/>
                  <a:moveTo>
                    <a:pt x="544314" y="3846792"/>
                  </a:moveTo>
                  <a:cubicBezTo>
                    <a:pt x="544314" y="3849713"/>
                    <a:pt x="543021" y="3851791"/>
                    <a:pt x="538918" y="3851567"/>
                  </a:cubicBezTo>
                  <a:cubicBezTo>
                    <a:pt x="537907" y="3849882"/>
                    <a:pt x="535940" y="3847860"/>
                    <a:pt x="535546" y="3845557"/>
                  </a:cubicBezTo>
                  <a:cubicBezTo>
                    <a:pt x="534984" y="3842692"/>
                    <a:pt x="536727" y="3840221"/>
                    <a:pt x="539986" y="3840951"/>
                  </a:cubicBezTo>
                  <a:cubicBezTo>
                    <a:pt x="542684" y="3841569"/>
                    <a:pt x="544314" y="3843928"/>
                    <a:pt x="544370" y="3846792"/>
                  </a:cubicBezTo>
                  <a:close/>
                  <a:moveTo>
                    <a:pt x="547180" y="3967608"/>
                  </a:moveTo>
                  <a:cubicBezTo>
                    <a:pt x="547180" y="3967608"/>
                    <a:pt x="547742" y="3966260"/>
                    <a:pt x="548023" y="3965530"/>
                  </a:cubicBezTo>
                  <a:cubicBezTo>
                    <a:pt x="549260" y="3966148"/>
                    <a:pt x="550552" y="3966765"/>
                    <a:pt x="551789" y="3967439"/>
                  </a:cubicBezTo>
                  <a:cubicBezTo>
                    <a:pt x="551452" y="3968169"/>
                    <a:pt x="551170" y="3968900"/>
                    <a:pt x="550833" y="3969630"/>
                  </a:cubicBezTo>
                  <a:cubicBezTo>
                    <a:pt x="549597" y="3969012"/>
                    <a:pt x="548304" y="3968394"/>
                    <a:pt x="547124" y="3967664"/>
                  </a:cubicBezTo>
                  <a:close/>
                  <a:moveTo>
                    <a:pt x="556734" y="1055120"/>
                  </a:moveTo>
                  <a:cubicBezTo>
                    <a:pt x="556734" y="1057142"/>
                    <a:pt x="553868" y="1059052"/>
                    <a:pt x="552463" y="1060849"/>
                  </a:cubicBezTo>
                  <a:cubicBezTo>
                    <a:pt x="550327" y="1060175"/>
                    <a:pt x="547742" y="1060007"/>
                    <a:pt x="547517" y="1059164"/>
                  </a:cubicBezTo>
                  <a:cubicBezTo>
                    <a:pt x="546787" y="1056187"/>
                    <a:pt x="548866" y="1054222"/>
                    <a:pt x="551283" y="1053042"/>
                  </a:cubicBezTo>
                  <a:cubicBezTo>
                    <a:pt x="553699" y="1051806"/>
                    <a:pt x="556847" y="1051469"/>
                    <a:pt x="556734" y="1055176"/>
                  </a:cubicBezTo>
                  <a:close/>
                  <a:moveTo>
                    <a:pt x="554317" y="1516926"/>
                  </a:moveTo>
                  <a:cubicBezTo>
                    <a:pt x="552857" y="1516926"/>
                    <a:pt x="550833" y="1516308"/>
                    <a:pt x="550047" y="1515185"/>
                  </a:cubicBezTo>
                  <a:cubicBezTo>
                    <a:pt x="548023" y="1512489"/>
                    <a:pt x="549765" y="1510579"/>
                    <a:pt x="552238" y="1509624"/>
                  </a:cubicBezTo>
                  <a:cubicBezTo>
                    <a:pt x="554711" y="1508726"/>
                    <a:pt x="556959" y="1509400"/>
                    <a:pt x="558083" y="1511702"/>
                  </a:cubicBezTo>
                  <a:cubicBezTo>
                    <a:pt x="558701" y="1515185"/>
                    <a:pt x="557072" y="1516814"/>
                    <a:pt x="554317" y="1516870"/>
                  </a:cubicBezTo>
                  <a:close/>
                  <a:moveTo>
                    <a:pt x="562580" y="4374707"/>
                  </a:moveTo>
                  <a:cubicBezTo>
                    <a:pt x="570729" y="4374539"/>
                    <a:pt x="571684" y="4381616"/>
                    <a:pt x="571740" y="4388187"/>
                  </a:cubicBezTo>
                  <a:cubicBezTo>
                    <a:pt x="571909" y="4402678"/>
                    <a:pt x="568705" y="4416664"/>
                    <a:pt x="565839" y="4430706"/>
                  </a:cubicBezTo>
                  <a:cubicBezTo>
                    <a:pt x="565277" y="4433458"/>
                    <a:pt x="563423" y="4435873"/>
                    <a:pt x="560388" y="4435536"/>
                  </a:cubicBezTo>
                  <a:cubicBezTo>
                    <a:pt x="556509" y="4435086"/>
                    <a:pt x="553699" y="4432166"/>
                    <a:pt x="553755" y="4428346"/>
                  </a:cubicBezTo>
                  <a:cubicBezTo>
                    <a:pt x="553755" y="4419528"/>
                    <a:pt x="559376" y="4411159"/>
                    <a:pt x="555442" y="4401892"/>
                  </a:cubicBezTo>
                  <a:cubicBezTo>
                    <a:pt x="554880" y="4397567"/>
                    <a:pt x="553868" y="4393130"/>
                    <a:pt x="553924" y="4388692"/>
                  </a:cubicBezTo>
                  <a:cubicBezTo>
                    <a:pt x="553981" y="4382346"/>
                    <a:pt x="554430" y="4374876"/>
                    <a:pt x="562636" y="4374707"/>
                  </a:cubicBezTo>
                  <a:close/>
                  <a:moveTo>
                    <a:pt x="562748" y="3208791"/>
                  </a:moveTo>
                  <a:cubicBezTo>
                    <a:pt x="563872" y="3207611"/>
                    <a:pt x="564940" y="3205533"/>
                    <a:pt x="566064" y="3205533"/>
                  </a:cubicBezTo>
                  <a:cubicBezTo>
                    <a:pt x="567188" y="3205533"/>
                    <a:pt x="568368" y="3207555"/>
                    <a:pt x="569717" y="3208903"/>
                  </a:cubicBezTo>
                  <a:cubicBezTo>
                    <a:pt x="568537" y="3210026"/>
                    <a:pt x="567357" y="3211992"/>
                    <a:pt x="566177" y="3211992"/>
                  </a:cubicBezTo>
                  <a:cubicBezTo>
                    <a:pt x="565052" y="3211992"/>
                    <a:pt x="563872" y="3209970"/>
                    <a:pt x="562748" y="3208847"/>
                  </a:cubicBezTo>
                  <a:close/>
                  <a:moveTo>
                    <a:pt x="578990" y="1558209"/>
                  </a:moveTo>
                  <a:cubicBezTo>
                    <a:pt x="577136" y="1562421"/>
                    <a:pt x="573820" y="1565960"/>
                    <a:pt x="568874" y="1564219"/>
                  </a:cubicBezTo>
                  <a:cubicBezTo>
                    <a:pt x="563872" y="1562478"/>
                    <a:pt x="562129" y="1557422"/>
                    <a:pt x="565221" y="1553547"/>
                  </a:cubicBezTo>
                  <a:cubicBezTo>
                    <a:pt x="572134" y="1544729"/>
                    <a:pt x="570392" y="1533495"/>
                    <a:pt x="574719" y="1523554"/>
                  </a:cubicBezTo>
                  <a:cubicBezTo>
                    <a:pt x="580620" y="1534731"/>
                    <a:pt x="584330" y="1545908"/>
                    <a:pt x="578990" y="1558209"/>
                  </a:cubicBezTo>
                  <a:close/>
                  <a:moveTo>
                    <a:pt x="583318" y="1995133"/>
                  </a:moveTo>
                  <a:cubicBezTo>
                    <a:pt x="581856" y="1994908"/>
                    <a:pt x="579889" y="1995189"/>
                    <a:pt x="578990" y="1994290"/>
                  </a:cubicBezTo>
                  <a:cubicBezTo>
                    <a:pt x="578148" y="1993447"/>
                    <a:pt x="578372" y="1991425"/>
                    <a:pt x="578148" y="1989909"/>
                  </a:cubicBezTo>
                  <a:cubicBezTo>
                    <a:pt x="579608" y="1990134"/>
                    <a:pt x="581576" y="1989909"/>
                    <a:pt x="582418" y="1990751"/>
                  </a:cubicBezTo>
                  <a:cubicBezTo>
                    <a:pt x="583261" y="1991594"/>
                    <a:pt x="583037" y="1993616"/>
                    <a:pt x="583318" y="1995133"/>
                  </a:cubicBezTo>
                  <a:close/>
                  <a:moveTo>
                    <a:pt x="611250" y="2483280"/>
                  </a:moveTo>
                  <a:cubicBezTo>
                    <a:pt x="598998" y="2487999"/>
                    <a:pt x="587927" y="2491256"/>
                    <a:pt x="574326" y="2484348"/>
                  </a:cubicBezTo>
                  <a:cubicBezTo>
                    <a:pt x="587083" y="2479180"/>
                    <a:pt x="599391" y="2478827"/>
                    <a:pt x="611250" y="2483280"/>
                  </a:cubicBezTo>
                  <a:close/>
                  <a:moveTo>
                    <a:pt x="612936" y="2250019"/>
                  </a:moveTo>
                  <a:cubicBezTo>
                    <a:pt x="616364" y="2250917"/>
                    <a:pt x="620130" y="2252602"/>
                    <a:pt x="619624" y="2256815"/>
                  </a:cubicBezTo>
                  <a:cubicBezTo>
                    <a:pt x="618949" y="2262207"/>
                    <a:pt x="614341" y="2263499"/>
                    <a:pt x="609845" y="2263162"/>
                  </a:cubicBezTo>
                  <a:cubicBezTo>
                    <a:pt x="604899" y="2262825"/>
                    <a:pt x="602201" y="2259736"/>
                    <a:pt x="602370" y="2254287"/>
                  </a:cubicBezTo>
                  <a:cubicBezTo>
                    <a:pt x="604225" y="2248671"/>
                    <a:pt x="608496" y="2248783"/>
                    <a:pt x="612880" y="2249963"/>
                  </a:cubicBezTo>
                  <a:close/>
                  <a:moveTo>
                    <a:pt x="611924" y="1761758"/>
                  </a:moveTo>
                  <a:cubicBezTo>
                    <a:pt x="612093" y="1764623"/>
                    <a:pt x="610632" y="1766532"/>
                    <a:pt x="608159" y="1766926"/>
                  </a:cubicBezTo>
                  <a:cubicBezTo>
                    <a:pt x="607147" y="1767094"/>
                    <a:pt x="605011" y="1765634"/>
                    <a:pt x="604787" y="1764567"/>
                  </a:cubicBezTo>
                  <a:cubicBezTo>
                    <a:pt x="604169" y="1761814"/>
                    <a:pt x="605855" y="1759792"/>
                    <a:pt x="608440" y="1759399"/>
                  </a:cubicBezTo>
                  <a:cubicBezTo>
                    <a:pt x="609508" y="1759231"/>
                    <a:pt x="610800" y="1760916"/>
                    <a:pt x="611980" y="1761702"/>
                  </a:cubicBezTo>
                  <a:close/>
                  <a:moveTo>
                    <a:pt x="614734" y="2060960"/>
                  </a:moveTo>
                  <a:cubicBezTo>
                    <a:pt x="613948" y="2063095"/>
                    <a:pt x="611362" y="2064948"/>
                    <a:pt x="609227" y="2065959"/>
                  </a:cubicBezTo>
                  <a:cubicBezTo>
                    <a:pt x="607485" y="2066802"/>
                    <a:pt x="606080" y="2065060"/>
                    <a:pt x="605967" y="2062982"/>
                  </a:cubicBezTo>
                  <a:cubicBezTo>
                    <a:pt x="606248" y="2060005"/>
                    <a:pt x="607822" y="2057759"/>
                    <a:pt x="610464" y="2057029"/>
                  </a:cubicBezTo>
                  <a:cubicBezTo>
                    <a:pt x="613385" y="2056186"/>
                    <a:pt x="616027" y="2057478"/>
                    <a:pt x="614734" y="2060960"/>
                  </a:cubicBezTo>
                  <a:close/>
                  <a:moveTo>
                    <a:pt x="622322" y="1118645"/>
                  </a:moveTo>
                  <a:cubicBezTo>
                    <a:pt x="621704" y="1121454"/>
                    <a:pt x="619287" y="1122521"/>
                    <a:pt x="616870" y="1121173"/>
                  </a:cubicBezTo>
                  <a:cubicBezTo>
                    <a:pt x="615859" y="1120611"/>
                    <a:pt x="615634" y="1118477"/>
                    <a:pt x="615016" y="1117073"/>
                  </a:cubicBezTo>
                  <a:cubicBezTo>
                    <a:pt x="616084" y="1114320"/>
                    <a:pt x="618163" y="1113253"/>
                    <a:pt x="620636" y="1114545"/>
                  </a:cubicBezTo>
                  <a:cubicBezTo>
                    <a:pt x="621648" y="1115107"/>
                    <a:pt x="622603" y="1117409"/>
                    <a:pt x="622322" y="1118645"/>
                  </a:cubicBezTo>
                  <a:close/>
                  <a:moveTo>
                    <a:pt x="627155" y="2091291"/>
                  </a:moveTo>
                  <a:cubicBezTo>
                    <a:pt x="628729" y="2101007"/>
                    <a:pt x="625863" y="2106231"/>
                    <a:pt x="617769" y="2109601"/>
                  </a:cubicBezTo>
                  <a:cubicBezTo>
                    <a:pt x="617769" y="2101401"/>
                    <a:pt x="620186" y="2095952"/>
                    <a:pt x="627155" y="2091291"/>
                  </a:cubicBezTo>
                  <a:close/>
                  <a:moveTo>
                    <a:pt x="628055" y="998728"/>
                  </a:moveTo>
                  <a:cubicBezTo>
                    <a:pt x="627886" y="999346"/>
                    <a:pt x="626930" y="1000133"/>
                    <a:pt x="626368" y="1000133"/>
                  </a:cubicBezTo>
                  <a:cubicBezTo>
                    <a:pt x="624289" y="1000133"/>
                    <a:pt x="623502" y="998841"/>
                    <a:pt x="623895" y="996706"/>
                  </a:cubicBezTo>
                  <a:cubicBezTo>
                    <a:pt x="624458" y="996201"/>
                    <a:pt x="625076" y="995302"/>
                    <a:pt x="625638" y="995302"/>
                  </a:cubicBezTo>
                  <a:cubicBezTo>
                    <a:pt x="627717" y="995302"/>
                    <a:pt x="628617" y="996650"/>
                    <a:pt x="628055" y="998728"/>
                  </a:cubicBezTo>
                  <a:close/>
                  <a:moveTo>
                    <a:pt x="661382" y="1403525"/>
                  </a:moveTo>
                  <a:cubicBezTo>
                    <a:pt x="650423" y="1403581"/>
                    <a:pt x="642217" y="1415376"/>
                    <a:pt x="628167" y="1412174"/>
                  </a:cubicBezTo>
                  <a:cubicBezTo>
                    <a:pt x="634349" y="1400379"/>
                    <a:pt x="644971" y="1397178"/>
                    <a:pt x="652559" y="1390775"/>
                  </a:cubicBezTo>
                  <a:cubicBezTo>
                    <a:pt x="655987" y="1387910"/>
                    <a:pt x="660651" y="1392066"/>
                    <a:pt x="662675" y="1396504"/>
                  </a:cubicBezTo>
                  <a:cubicBezTo>
                    <a:pt x="663911" y="1399144"/>
                    <a:pt x="663743" y="1403468"/>
                    <a:pt x="661382" y="1403468"/>
                  </a:cubicBezTo>
                  <a:close/>
                  <a:moveTo>
                    <a:pt x="675826" y="2232045"/>
                  </a:moveTo>
                  <a:cubicBezTo>
                    <a:pt x="675320" y="2244121"/>
                    <a:pt x="675320" y="2256309"/>
                    <a:pt x="671611" y="2268161"/>
                  </a:cubicBezTo>
                  <a:cubicBezTo>
                    <a:pt x="670150" y="2272710"/>
                    <a:pt x="666046" y="2275462"/>
                    <a:pt x="661157" y="2273946"/>
                  </a:cubicBezTo>
                  <a:cubicBezTo>
                    <a:pt x="655987" y="2272317"/>
                    <a:pt x="654919" y="2267206"/>
                    <a:pt x="656436" y="2262937"/>
                  </a:cubicBezTo>
                  <a:cubicBezTo>
                    <a:pt x="660258" y="2252209"/>
                    <a:pt x="664923" y="2241874"/>
                    <a:pt x="669307" y="2231371"/>
                  </a:cubicBezTo>
                  <a:cubicBezTo>
                    <a:pt x="671499" y="2231596"/>
                    <a:pt x="673691" y="2231821"/>
                    <a:pt x="675826" y="2232101"/>
                  </a:cubicBezTo>
                  <a:close/>
                  <a:moveTo>
                    <a:pt x="683413" y="1672396"/>
                  </a:moveTo>
                  <a:cubicBezTo>
                    <a:pt x="684031" y="1674418"/>
                    <a:pt x="683076" y="1675654"/>
                    <a:pt x="681221" y="1675823"/>
                  </a:cubicBezTo>
                  <a:cubicBezTo>
                    <a:pt x="680434" y="1674531"/>
                    <a:pt x="679366" y="1673295"/>
                    <a:pt x="678917" y="1671891"/>
                  </a:cubicBezTo>
                  <a:cubicBezTo>
                    <a:pt x="678243" y="1669813"/>
                    <a:pt x="679311" y="1668128"/>
                    <a:pt x="680996" y="1668689"/>
                  </a:cubicBezTo>
                  <a:cubicBezTo>
                    <a:pt x="682065" y="1669026"/>
                    <a:pt x="682907" y="1670992"/>
                    <a:pt x="683357" y="1672453"/>
                  </a:cubicBezTo>
                  <a:close/>
                  <a:moveTo>
                    <a:pt x="687797" y="1207165"/>
                  </a:moveTo>
                  <a:cubicBezTo>
                    <a:pt x="686391" y="1206715"/>
                    <a:pt x="684200" y="1206603"/>
                    <a:pt x="683806" y="1205704"/>
                  </a:cubicBezTo>
                  <a:cubicBezTo>
                    <a:pt x="682683" y="1203121"/>
                    <a:pt x="684088" y="1200818"/>
                    <a:pt x="686504" y="1200031"/>
                  </a:cubicBezTo>
                  <a:cubicBezTo>
                    <a:pt x="687628" y="1199638"/>
                    <a:pt x="690045" y="1200424"/>
                    <a:pt x="690439" y="1201379"/>
                  </a:cubicBezTo>
                  <a:cubicBezTo>
                    <a:pt x="691562" y="1203963"/>
                    <a:pt x="690101" y="1205929"/>
                    <a:pt x="687741" y="1207221"/>
                  </a:cubicBezTo>
                  <a:close/>
                  <a:moveTo>
                    <a:pt x="704151" y="1972722"/>
                  </a:moveTo>
                  <a:cubicBezTo>
                    <a:pt x="695441" y="1969970"/>
                    <a:pt x="688472" y="1965364"/>
                    <a:pt x="684650" y="1953344"/>
                  </a:cubicBezTo>
                  <a:cubicBezTo>
                    <a:pt x="695441" y="1958287"/>
                    <a:pt x="701903" y="1963117"/>
                    <a:pt x="704151" y="1972722"/>
                  </a:cubicBezTo>
                  <a:close/>
                  <a:moveTo>
                    <a:pt x="710053" y="1154592"/>
                  </a:moveTo>
                  <a:cubicBezTo>
                    <a:pt x="710053" y="1154592"/>
                    <a:pt x="708367" y="1156670"/>
                    <a:pt x="707018" y="1158243"/>
                  </a:cubicBezTo>
                  <a:cubicBezTo>
                    <a:pt x="705220" y="1156895"/>
                    <a:pt x="702690" y="1155884"/>
                    <a:pt x="701679" y="1154031"/>
                  </a:cubicBezTo>
                  <a:cubicBezTo>
                    <a:pt x="700161" y="1151166"/>
                    <a:pt x="701959" y="1149088"/>
                    <a:pt x="704882" y="1150043"/>
                  </a:cubicBezTo>
                  <a:cubicBezTo>
                    <a:pt x="706905" y="1150660"/>
                    <a:pt x="708479" y="1152907"/>
                    <a:pt x="709997" y="1154592"/>
                  </a:cubicBezTo>
                  <a:close/>
                  <a:moveTo>
                    <a:pt x="718708" y="1397515"/>
                  </a:moveTo>
                  <a:cubicBezTo>
                    <a:pt x="721293" y="1398133"/>
                    <a:pt x="722642" y="1400435"/>
                    <a:pt x="722642" y="1401671"/>
                  </a:cubicBezTo>
                  <a:cubicBezTo>
                    <a:pt x="722193" y="1406333"/>
                    <a:pt x="720450" y="1408130"/>
                    <a:pt x="717640" y="1408130"/>
                  </a:cubicBezTo>
                  <a:cubicBezTo>
                    <a:pt x="714774" y="1408130"/>
                    <a:pt x="713032" y="1405996"/>
                    <a:pt x="712807" y="1403244"/>
                  </a:cubicBezTo>
                  <a:cubicBezTo>
                    <a:pt x="712525" y="1399144"/>
                    <a:pt x="714549" y="1396616"/>
                    <a:pt x="718708" y="1397571"/>
                  </a:cubicBezTo>
                  <a:close/>
                  <a:moveTo>
                    <a:pt x="733770" y="933855"/>
                  </a:moveTo>
                  <a:cubicBezTo>
                    <a:pt x="733433" y="935428"/>
                    <a:pt x="729948" y="936327"/>
                    <a:pt x="728487" y="937169"/>
                  </a:cubicBezTo>
                  <a:cubicBezTo>
                    <a:pt x="724103" y="936551"/>
                    <a:pt x="720506" y="935484"/>
                    <a:pt x="721124" y="931103"/>
                  </a:cubicBezTo>
                  <a:cubicBezTo>
                    <a:pt x="721518" y="928183"/>
                    <a:pt x="724834" y="928070"/>
                    <a:pt x="727307" y="928576"/>
                  </a:cubicBezTo>
                  <a:cubicBezTo>
                    <a:pt x="730285" y="929194"/>
                    <a:pt x="734782" y="928857"/>
                    <a:pt x="733770" y="933799"/>
                  </a:cubicBezTo>
                  <a:close/>
                  <a:moveTo>
                    <a:pt x="736074" y="1120611"/>
                  </a:moveTo>
                  <a:cubicBezTo>
                    <a:pt x="733714" y="1121903"/>
                    <a:pt x="731465" y="1120948"/>
                    <a:pt x="729667" y="1118926"/>
                  </a:cubicBezTo>
                  <a:cubicBezTo>
                    <a:pt x="729049" y="1117016"/>
                    <a:pt x="729667" y="1115556"/>
                    <a:pt x="731634" y="1115388"/>
                  </a:cubicBezTo>
                  <a:cubicBezTo>
                    <a:pt x="733095" y="1115275"/>
                    <a:pt x="735006" y="1115668"/>
                    <a:pt x="736018" y="1116623"/>
                  </a:cubicBezTo>
                  <a:cubicBezTo>
                    <a:pt x="736692" y="1117297"/>
                    <a:pt x="736636" y="1120274"/>
                    <a:pt x="736018" y="1120611"/>
                  </a:cubicBezTo>
                  <a:close/>
                  <a:moveTo>
                    <a:pt x="739728" y="2245469"/>
                  </a:moveTo>
                  <a:cubicBezTo>
                    <a:pt x="740683" y="2246480"/>
                    <a:pt x="741244" y="2248502"/>
                    <a:pt x="740908" y="2249906"/>
                  </a:cubicBezTo>
                  <a:cubicBezTo>
                    <a:pt x="740683" y="2250861"/>
                    <a:pt x="738828" y="2251423"/>
                    <a:pt x="737648" y="2252209"/>
                  </a:cubicBezTo>
                  <a:cubicBezTo>
                    <a:pt x="735624" y="2250412"/>
                    <a:pt x="734782" y="2248109"/>
                    <a:pt x="735906" y="2245638"/>
                  </a:cubicBezTo>
                  <a:cubicBezTo>
                    <a:pt x="736187" y="2245020"/>
                    <a:pt x="739053" y="2244851"/>
                    <a:pt x="739671" y="2245525"/>
                  </a:cubicBezTo>
                  <a:close/>
                  <a:moveTo>
                    <a:pt x="747933" y="1223902"/>
                  </a:moveTo>
                  <a:cubicBezTo>
                    <a:pt x="748551" y="1226823"/>
                    <a:pt x="746415" y="1228171"/>
                    <a:pt x="744729" y="1228002"/>
                  </a:cubicBezTo>
                  <a:cubicBezTo>
                    <a:pt x="740851" y="1226992"/>
                    <a:pt x="739559" y="1224857"/>
                    <a:pt x="739390" y="1222273"/>
                  </a:cubicBezTo>
                  <a:cubicBezTo>
                    <a:pt x="739165" y="1219240"/>
                    <a:pt x="741076" y="1217275"/>
                    <a:pt x="743774" y="1218510"/>
                  </a:cubicBezTo>
                  <a:cubicBezTo>
                    <a:pt x="745628" y="1219353"/>
                    <a:pt x="747483" y="1221824"/>
                    <a:pt x="747933" y="1223902"/>
                  </a:cubicBezTo>
                  <a:close/>
                  <a:moveTo>
                    <a:pt x="751361" y="2147514"/>
                  </a:moveTo>
                  <a:cubicBezTo>
                    <a:pt x="750630" y="2148749"/>
                    <a:pt x="748776" y="2149648"/>
                    <a:pt x="747315" y="2149873"/>
                  </a:cubicBezTo>
                  <a:cubicBezTo>
                    <a:pt x="745292" y="2150154"/>
                    <a:pt x="744448" y="2148693"/>
                    <a:pt x="745010" y="2146727"/>
                  </a:cubicBezTo>
                  <a:cubicBezTo>
                    <a:pt x="746415" y="2145941"/>
                    <a:pt x="747764" y="2144649"/>
                    <a:pt x="749225" y="2144425"/>
                  </a:cubicBezTo>
                  <a:cubicBezTo>
                    <a:pt x="751249" y="2144144"/>
                    <a:pt x="752429" y="2145829"/>
                    <a:pt x="751417" y="2147514"/>
                  </a:cubicBezTo>
                  <a:close/>
                  <a:moveTo>
                    <a:pt x="756251" y="2826799"/>
                  </a:moveTo>
                  <a:cubicBezTo>
                    <a:pt x="759004" y="2826630"/>
                    <a:pt x="763051" y="2824327"/>
                    <a:pt x="764119" y="2830674"/>
                  </a:cubicBezTo>
                  <a:cubicBezTo>
                    <a:pt x="759848" y="2831685"/>
                    <a:pt x="755745" y="2832696"/>
                    <a:pt x="749507" y="2834213"/>
                  </a:cubicBezTo>
                  <a:cubicBezTo>
                    <a:pt x="751080" y="2827753"/>
                    <a:pt x="753778" y="2826967"/>
                    <a:pt x="756251" y="2826799"/>
                  </a:cubicBezTo>
                  <a:close/>
                  <a:moveTo>
                    <a:pt x="759229" y="2777821"/>
                  </a:moveTo>
                  <a:cubicBezTo>
                    <a:pt x="767210" y="2776416"/>
                    <a:pt x="771594" y="2780011"/>
                    <a:pt x="772044" y="2788661"/>
                  </a:cubicBezTo>
                  <a:cubicBezTo>
                    <a:pt x="765468" y="2790571"/>
                    <a:pt x="760522" y="2788493"/>
                    <a:pt x="757599" y="2782146"/>
                  </a:cubicBezTo>
                  <a:cubicBezTo>
                    <a:pt x="757150" y="2781135"/>
                    <a:pt x="758443" y="2777989"/>
                    <a:pt x="759229" y="2777821"/>
                  </a:cubicBezTo>
                  <a:close/>
                  <a:moveTo>
                    <a:pt x="768447" y="1316409"/>
                  </a:moveTo>
                  <a:cubicBezTo>
                    <a:pt x="768278" y="1319105"/>
                    <a:pt x="766423" y="1321071"/>
                    <a:pt x="763669" y="1320510"/>
                  </a:cubicBezTo>
                  <a:cubicBezTo>
                    <a:pt x="762601" y="1320285"/>
                    <a:pt x="761084" y="1318151"/>
                    <a:pt x="761140" y="1316971"/>
                  </a:cubicBezTo>
                  <a:cubicBezTo>
                    <a:pt x="761253" y="1314219"/>
                    <a:pt x="763107" y="1312646"/>
                    <a:pt x="765973" y="1312759"/>
                  </a:cubicBezTo>
                  <a:cubicBezTo>
                    <a:pt x="766873" y="1313994"/>
                    <a:pt x="768503" y="1315286"/>
                    <a:pt x="768447" y="1316466"/>
                  </a:cubicBezTo>
                  <a:close/>
                  <a:moveTo>
                    <a:pt x="787892" y="1800289"/>
                  </a:moveTo>
                  <a:cubicBezTo>
                    <a:pt x="786993" y="1805793"/>
                    <a:pt x="782441" y="1806411"/>
                    <a:pt x="777944" y="1806636"/>
                  </a:cubicBezTo>
                  <a:cubicBezTo>
                    <a:pt x="768615" y="1806130"/>
                    <a:pt x="760803" y="1800401"/>
                    <a:pt x="760859" y="1793605"/>
                  </a:cubicBezTo>
                  <a:cubicBezTo>
                    <a:pt x="760859" y="1786977"/>
                    <a:pt x="765355" y="1784225"/>
                    <a:pt x="770919" y="1783776"/>
                  </a:cubicBezTo>
                  <a:cubicBezTo>
                    <a:pt x="779013" y="1783102"/>
                    <a:pt x="789128" y="1792987"/>
                    <a:pt x="787892" y="1800289"/>
                  </a:cubicBezTo>
                  <a:close/>
                  <a:moveTo>
                    <a:pt x="789072" y="2071127"/>
                  </a:moveTo>
                  <a:cubicBezTo>
                    <a:pt x="783171" y="2071801"/>
                    <a:pt x="780867" y="2068262"/>
                    <a:pt x="780529" y="2063263"/>
                  </a:cubicBezTo>
                  <a:cubicBezTo>
                    <a:pt x="780136" y="2057422"/>
                    <a:pt x="781823" y="2052254"/>
                    <a:pt x="788398" y="2051468"/>
                  </a:cubicBezTo>
                  <a:cubicBezTo>
                    <a:pt x="793119" y="2050906"/>
                    <a:pt x="797446" y="2053265"/>
                    <a:pt x="798683" y="2057927"/>
                  </a:cubicBezTo>
                  <a:cubicBezTo>
                    <a:pt x="800875" y="2066128"/>
                    <a:pt x="794412" y="2068543"/>
                    <a:pt x="789016" y="2071127"/>
                  </a:cubicBezTo>
                  <a:close/>
                  <a:moveTo>
                    <a:pt x="807170" y="1281249"/>
                  </a:moveTo>
                  <a:cubicBezTo>
                    <a:pt x="806383" y="1281024"/>
                    <a:pt x="805427" y="1281080"/>
                    <a:pt x="804922" y="1280575"/>
                  </a:cubicBezTo>
                  <a:cubicBezTo>
                    <a:pt x="803516" y="1279115"/>
                    <a:pt x="803685" y="1277486"/>
                    <a:pt x="805427" y="1276362"/>
                  </a:cubicBezTo>
                  <a:cubicBezTo>
                    <a:pt x="805877" y="1276081"/>
                    <a:pt x="807170" y="1276475"/>
                    <a:pt x="807619" y="1276980"/>
                  </a:cubicBezTo>
                  <a:cubicBezTo>
                    <a:pt x="809024" y="1278441"/>
                    <a:pt x="808743" y="1279957"/>
                    <a:pt x="807170" y="1281249"/>
                  </a:cubicBezTo>
                  <a:close/>
                  <a:moveTo>
                    <a:pt x="812958" y="2974181"/>
                  </a:moveTo>
                  <a:cubicBezTo>
                    <a:pt x="812845" y="2975641"/>
                    <a:pt x="812509" y="2977045"/>
                    <a:pt x="812227" y="2978450"/>
                  </a:cubicBezTo>
                  <a:cubicBezTo>
                    <a:pt x="811440" y="2978281"/>
                    <a:pt x="810035" y="2978056"/>
                    <a:pt x="810035" y="2977944"/>
                  </a:cubicBezTo>
                  <a:cubicBezTo>
                    <a:pt x="810204" y="2976484"/>
                    <a:pt x="810485" y="2975079"/>
                    <a:pt x="810766" y="2973675"/>
                  </a:cubicBezTo>
                  <a:cubicBezTo>
                    <a:pt x="811497" y="2973844"/>
                    <a:pt x="812958" y="2974068"/>
                    <a:pt x="812902" y="2974181"/>
                  </a:cubicBezTo>
                  <a:close/>
                  <a:moveTo>
                    <a:pt x="817511" y="3390098"/>
                  </a:moveTo>
                  <a:cubicBezTo>
                    <a:pt x="817117" y="3391278"/>
                    <a:pt x="815037" y="3391895"/>
                    <a:pt x="813857" y="3392626"/>
                  </a:cubicBezTo>
                  <a:cubicBezTo>
                    <a:pt x="810598" y="3391615"/>
                    <a:pt x="809867" y="3389031"/>
                    <a:pt x="810879" y="3386391"/>
                  </a:cubicBezTo>
                  <a:cubicBezTo>
                    <a:pt x="811329" y="3385155"/>
                    <a:pt x="813632" y="3383583"/>
                    <a:pt x="814813" y="3383864"/>
                  </a:cubicBezTo>
                  <a:cubicBezTo>
                    <a:pt x="817960" y="3384537"/>
                    <a:pt x="818410" y="3387514"/>
                    <a:pt x="817511" y="3390098"/>
                  </a:cubicBezTo>
                  <a:close/>
                  <a:moveTo>
                    <a:pt x="821164" y="4379144"/>
                  </a:moveTo>
                  <a:cubicBezTo>
                    <a:pt x="819590" y="4379593"/>
                    <a:pt x="817904" y="4379762"/>
                    <a:pt x="816218" y="4380043"/>
                  </a:cubicBezTo>
                  <a:lnTo>
                    <a:pt x="816218" y="4380043"/>
                  </a:lnTo>
                  <a:cubicBezTo>
                    <a:pt x="816667" y="4383357"/>
                    <a:pt x="817736" y="4386951"/>
                    <a:pt x="813183" y="4388187"/>
                  </a:cubicBezTo>
                  <a:cubicBezTo>
                    <a:pt x="812621" y="4388355"/>
                    <a:pt x="811385" y="4387625"/>
                    <a:pt x="811216" y="4387064"/>
                  </a:cubicBezTo>
                  <a:cubicBezTo>
                    <a:pt x="809755" y="4382458"/>
                    <a:pt x="813352" y="4381503"/>
                    <a:pt x="816218" y="4380099"/>
                  </a:cubicBezTo>
                  <a:lnTo>
                    <a:pt x="816218" y="4380099"/>
                  </a:lnTo>
                  <a:cubicBezTo>
                    <a:pt x="816499" y="4378358"/>
                    <a:pt x="816611" y="4376617"/>
                    <a:pt x="817061" y="4374932"/>
                  </a:cubicBezTo>
                  <a:cubicBezTo>
                    <a:pt x="818016" y="4371449"/>
                    <a:pt x="819646" y="4368304"/>
                    <a:pt x="823749" y="4368922"/>
                  </a:cubicBezTo>
                  <a:cubicBezTo>
                    <a:pt x="824985" y="4369090"/>
                    <a:pt x="826784" y="4370944"/>
                    <a:pt x="826952" y="4372236"/>
                  </a:cubicBezTo>
                  <a:cubicBezTo>
                    <a:pt x="827515" y="4376504"/>
                    <a:pt x="824480" y="4378189"/>
                    <a:pt x="821108" y="4379144"/>
                  </a:cubicBezTo>
                  <a:close/>
                  <a:moveTo>
                    <a:pt x="832010" y="3003163"/>
                  </a:moveTo>
                  <a:cubicBezTo>
                    <a:pt x="833359" y="3003107"/>
                    <a:pt x="834764" y="3003332"/>
                    <a:pt x="836113" y="3003444"/>
                  </a:cubicBezTo>
                  <a:cubicBezTo>
                    <a:pt x="835945" y="3004230"/>
                    <a:pt x="835776" y="3005634"/>
                    <a:pt x="835551" y="3005691"/>
                  </a:cubicBezTo>
                  <a:cubicBezTo>
                    <a:pt x="834202" y="3005803"/>
                    <a:pt x="832797" y="3005522"/>
                    <a:pt x="831449" y="3005410"/>
                  </a:cubicBezTo>
                  <a:cubicBezTo>
                    <a:pt x="831617" y="3004623"/>
                    <a:pt x="831786" y="3003163"/>
                    <a:pt x="832010" y="3003163"/>
                  </a:cubicBezTo>
                  <a:close/>
                  <a:moveTo>
                    <a:pt x="840104" y="2016869"/>
                  </a:moveTo>
                  <a:cubicBezTo>
                    <a:pt x="839766" y="2018161"/>
                    <a:pt x="837912" y="2019004"/>
                    <a:pt x="836731" y="2020014"/>
                  </a:cubicBezTo>
                  <a:cubicBezTo>
                    <a:pt x="834764" y="2019790"/>
                    <a:pt x="833641" y="2018554"/>
                    <a:pt x="834202" y="2016532"/>
                  </a:cubicBezTo>
                  <a:cubicBezTo>
                    <a:pt x="834596" y="2015016"/>
                    <a:pt x="835551" y="2012769"/>
                    <a:pt x="836619" y="2012488"/>
                  </a:cubicBezTo>
                  <a:cubicBezTo>
                    <a:pt x="839935" y="2011702"/>
                    <a:pt x="840835" y="2014229"/>
                    <a:pt x="840104" y="2016925"/>
                  </a:cubicBezTo>
                  <a:close/>
                  <a:moveTo>
                    <a:pt x="843981" y="3040402"/>
                  </a:moveTo>
                  <a:cubicBezTo>
                    <a:pt x="842858" y="3043379"/>
                    <a:pt x="840441" y="3044333"/>
                    <a:pt x="837687" y="3043940"/>
                  </a:cubicBezTo>
                  <a:cubicBezTo>
                    <a:pt x="833977" y="3043435"/>
                    <a:pt x="830605" y="3041413"/>
                    <a:pt x="830493" y="3037369"/>
                  </a:cubicBezTo>
                  <a:cubicBezTo>
                    <a:pt x="830325" y="3032426"/>
                    <a:pt x="833921" y="3031640"/>
                    <a:pt x="837687" y="3033156"/>
                  </a:cubicBezTo>
                  <a:cubicBezTo>
                    <a:pt x="840835" y="3034392"/>
                    <a:pt x="844319" y="3035796"/>
                    <a:pt x="843981" y="3040458"/>
                  </a:cubicBezTo>
                  <a:close/>
                  <a:moveTo>
                    <a:pt x="848365" y="3282033"/>
                  </a:moveTo>
                  <a:cubicBezTo>
                    <a:pt x="849995" y="3283381"/>
                    <a:pt x="849883" y="3284897"/>
                    <a:pt x="848140" y="3286358"/>
                  </a:cubicBezTo>
                  <a:cubicBezTo>
                    <a:pt x="847466" y="3286358"/>
                    <a:pt x="846455" y="3286695"/>
                    <a:pt x="846005" y="3286301"/>
                  </a:cubicBezTo>
                  <a:cubicBezTo>
                    <a:pt x="844375" y="3284953"/>
                    <a:pt x="844432" y="3283324"/>
                    <a:pt x="846173" y="3282089"/>
                  </a:cubicBezTo>
                  <a:cubicBezTo>
                    <a:pt x="846679" y="3281696"/>
                    <a:pt x="847916" y="3281639"/>
                    <a:pt x="848365" y="3282033"/>
                  </a:cubicBezTo>
                  <a:close/>
                  <a:moveTo>
                    <a:pt x="851962" y="869319"/>
                  </a:moveTo>
                  <a:cubicBezTo>
                    <a:pt x="851850" y="869937"/>
                    <a:pt x="850782" y="870387"/>
                    <a:pt x="850164" y="870948"/>
                  </a:cubicBezTo>
                  <a:cubicBezTo>
                    <a:pt x="848084" y="871229"/>
                    <a:pt x="847017" y="870274"/>
                    <a:pt x="847353" y="868140"/>
                  </a:cubicBezTo>
                  <a:cubicBezTo>
                    <a:pt x="847466" y="867522"/>
                    <a:pt x="848478" y="866792"/>
                    <a:pt x="849152" y="866623"/>
                  </a:cubicBezTo>
                  <a:cubicBezTo>
                    <a:pt x="851175" y="866174"/>
                    <a:pt x="852299" y="867241"/>
                    <a:pt x="851962" y="869376"/>
                  </a:cubicBezTo>
                  <a:close/>
                  <a:moveTo>
                    <a:pt x="859156" y="1671891"/>
                  </a:moveTo>
                  <a:cubicBezTo>
                    <a:pt x="852637" y="1670936"/>
                    <a:pt x="852131" y="1665488"/>
                    <a:pt x="851457" y="1660545"/>
                  </a:cubicBezTo>
                  <a:cubicBezTo>
                    <a:pt x="851119" y="1657849"/>
                    <a:pt x="852693" y="1655322"/>
                    <a:pt x="855616" y="1655097"/>
                  </a:cubicBezTo>
                  <a:cubicBezTo>
                    <a:pt x="858482" y="1654872"/>
                    <a:pt x="860280" y="1657007"/>
                    <a:pt x="860729" y="1659759"/>
                  </a:cubicBezTo>
                  <a:cubicBezTo>
                    <a:pt x="861348" y="1663859"/>
                    <a:pt x="862641" y="1668184"/>
                    <a:pt x="859156" y="1671891"/>
                  </a:cubicBezTo>
                  <a:close/>
                  <a:moveTo>
                    <a:pt x="873094" y="2647906"/>
                  </a:moveTo>
                  <a:cubicBezTo>
                    <a:pt x="873094" y="2648468"/>
                    <a:pt x="871914" y="2648917"/>
                    <a:pt x="871295" y="2649423"/>
                  </a:cubicBezTo>
                  <a:cubicBezTo>
                    <a:pt x="869329" y="2649423"/>
                    <a:pt x="868148" y="2648468"/>
                    <a:pt x="868317" y="2646390"/>
                  </a:cubicBezTo>
                  <a:cubicBezTo>
                    <a:pt x="868317" y="2645828"/>
                    <a:pt x="869441" y="2645042"/>
                    <a:pt x="870115" y="2644929"/>
                  </a:cubicBezTo>
                  <a:cubicBezTo>
                    <a:pt x="872082" y="2644705"/>
                    <a:pt x="873262" y="2645884"/>
                    <a:pt x="873038" y="2647906"/>
                  </a:cubicBezTo>
                  <a:close/>
                  <a:moveTo>
                    <a:pt x="873881" y="4064552"/>
                  </a:moveTo>
                  <a:cubicBezTo>
                    <a:pt x="877871" y="4062811"/>
                    <a:pt x="880513" y="4065226"/>
                    <a:pt x="881356" y="4069270"/>
                  </a:cubicBezTo>
                  <a:cubicBezTo>
                    <a:pt x="881918" y="4072079"/>
                    <a:pt x="880456" y="4074325"/>
                    <a:pt x="878883" y="4074943"/>
                  </a:cubicBezTo>
                  <a:cubicBezTo>
                    <a:pt x="874667" y="4075898"/>
                    <a:pt x="872869" y="4074101"/>
                    <a:pt x="871857" y="4071517"/>
                  </a:cubicBezTo>
                  <a:cubicBezTo>
                    <a:pt x="870846" y="4068821"/>
                    <a:pt x="871295" y="4065732"/>
                    <a:pt x="873881" y="4064609"/>
                  </a:cubicBezTo>
                  <a:close/>
                  <a:moveTo>
                    <a:pt x="879501" y="2739121"/>
                  </a:moveTo>
                  <a:cubicBezTo>
                    <a:pt x="878321" y="2739796"/>
                    <a:pt x="877197" y="2740526"/>
                    <a:pt x="876017" y="2741200"/>
                  </a:cubicBezTo>
                  <a:cubicBezTo>
                    <a:pt x="874106" y="2740526"/>
                    <a:pt x="873544" y="2739234"/>
                    <a:pt x="874612" y="2737493"/>
                  </a:cubicBezTo>
                  <a:cubicBezTo>
                    <a:pt x="875005" y="2736931"/>
                    <a:pt x="876185" y="2736145"/>
                    <a:pt x="876466" y="2736369"/>
                  </a:cubicBezTo>
                  <a:cubicBezTo>
                    <a:pt x="877590" y="2737100"/>
                    <a:pt x="878489" y="2738167"/>
                    <a:pt x="879501" y="2739121"/>
                  </a:cubicBezTo>
                  <a:close/>
                  <a:moveTo>
                    <a:pt x="884053" y="1626676"/>
                  </a:moveTo>
                  <a:cubicBezTo>
                    <a:pt x="883885" y="1628249"/>
                    <a:pt x="883266" y="1629766"/>
                    <a:pt x="882817" y="1631338"/>
                  </a:cubicBezTo>
                  <a:cubicBezTo>
                    <a:pt x="880963" y="1631731"/>
                    <a:pt x="879894" y="1630720"/>
                    <a:pt x="880119" y="1628474"/>
                  </a:cubicBezTo>
                  <a:cubicBezTo>
                    <a:pt x="880288" y="1626901"/>
                    <a:pt x="880456" y="1624711"/>
                    <a:pt x="881468" y="1623980"/>
                  </a:cubicBezTo>
                  <a:cubicBezTo>
                    <a:pt x="882873" y="1622969"/>
                    <a:pt x="884278" y="1624430"/>
                    <a:pt x="884053" y="1626676"/>
                  </a:cubicBezTo>
                  <a:close/>
                  <a:moveTo>
                    <a:pt x="885627" y="3149984"/>
                  </a:moveTo>
                  <a:cubicBezTo>
                    <a:pt x="884897" y="3150265"/>
                    <a:pt x="883941" y="3150995"/>
                    <a:pt x="883435" y="3150714"/>
                  </a:cubicBezTo>
                  <a:cubicBezTo>
                    <a:pt x="881693" y="3149759"/>
                    <a:pt x="881412" y="3148186"/>
                    <a:pt x="882705" y="3146670"/>
                  </a:cubicBezTo>
                  <a:cubicBezTo>
                    <a:pt x="883154" y="3146164"/>
                    <a:pt x="884335" y="3145659"/>
                    <a:pt x="884840" y="3145940"/>
                  </a:cubicBezTo>
                  <a:cubicBezTo>
                    <a:pt x="886638" y="3146838"/>
                    <a:pt x="886807" y="3148355"/>
                    <a:pt x="885627" y="3150040"/>
                  </a:cubicBezTo>
                  <a:close/>
                  <a:moveTo>
                    <a:pt x="890854" y="2329327"/>
                  </a:moveTo>
                  <a:cubicBezTo>
                    <a:pt x="890123" y="2329607"/>
                    <a:pt x="889168" y="2330338"/>
                    <a:pt x="888662" y="2330057"/>
                  </a:cubicBezTo>
                  <a:cubicBezTo>
                    <a:pt x="886920" y="2329158"/>
                    <a:pt x="886638" y="2327529"/>
                    <a:pt x="887932" y="2326013"/>
                  </a:cubicBezTo>
                  <a:cubicBezTo>
                    <a:pt x="888381" y="2325507"/>
                    <a:pt x="889561" y="2325002"/>
                    <a:pt x="890067" y="2325283"/>
                  </a:cubicBezTo>
                  <a:cubicBezTo>
                    <a:pt x="891809" y="2326181"/>
                    <a:pt x="892034" y="2327698"/>
                    <a:pt x="890854" y="2329327"/>
                  </a:cubicBezTo>
                  <a:close/>
                  <a:moveTo>
                    <a:pt x="891922" y="3250354"/>
                  </a:moveTo>
                  <a:cubicBezTo>
                    <a:pt x="893214" y="3252826"/>
                    <a:pt x="892203" y="3255072"/>
                    <a:pt x="889561" y="3256252"/>
                  </a:cubicBezTo>
                  <a:cubicBezTo>
                    <a:pt x="888156" y="3255690"/>
                    <a:pt x="886077" y="3255466"/>
                    <a:pt x="885458" y="3254398"/>
                  </a:cubicBezTo>
                  <a:cubicBezTo>
                    <a:pt x="884053" y="3251871"/>
                    <a:pt x="885178" y="3249400"/>
                    <a:pt x="887875" y="3248726"/>
                  </a:cubicBezTo>
                  <a:cubicBezTo>
                    <a:pt x="889055" y="3248445"/>
                    <a:pt x="891360" y="3249343"/>
                    <a:pt x="891922" y="3250410"/>
                  </a:cubicBezTo>
                  <a:close/>
                  <a:moveTo>
                    <a:pt x="894901" y="2417621"/>
                  </a:moveTo>
                  <a:cubicBezTo>
                    <a:pt x="895519" y="2417621"/>
                    <a:pt x="896137" y="2418520"/>
                    <a:pt x="896811" y="2419025"/>
                  </a:cubicBezTo>
                  <a:cubicBezTo>
                    <a:pt x="897317" y="2421272"/>
                    <a:pt x="896474" y="2422620"/>
                    <a:pt x="894282" y="2422620"/>
                  </a:cubicBezTo>
                  <a:cubicBezTo>
                    <a:pt x="893664" y="2422620"/>
                    <a:pt x="892652" y="2421834"/>
                    <a:pt x="892427" y="2421216"/>
                  </a:cubicBezTo>
                  <a:cubicBezTo>
                    <a:pt x="891753" y="2419082"/>
                    <a:pt x="892709" y="2417677"/>
                    <a:pt x="894844" y="2417621"/>
                  </a:cubicBezTo>
                  <a:close/>
                  <a:moveTo>
                    <a:pt x="901476" y="1304109"/>
                  </a:moveTo>
                  <a:cubicBezTo>
                    <a:pt x="897879" y="1303828"/>
                    <a:pt x="895799" y="1301020"/>
                    <a:pt x="895125" y="1297313"/>
                  </a:cubicBezTo>
                  <a:cubicBezTo>
                    <a:pt x="895125" y="1294448"/>
                    <a:pt x="896362" y="1292145"/>
                    <a:pt x="899059" y="1291808"/>
                  </a:cubicBezTo>
                  <a:cubicBezTo>
                    <a:pt x="902937" y="1291303"/>
                    <a:pt x="905354" y="1293830"/>
                    <a:pt x="906253" y="1297425"/>
                  </a:cubicBezTo>
                  <a:cubicBezTo>
                    <a:pt x="907208" y="1301301"/>
                    <a:pt x="905860" y="1304502"/>
                    <a:pt x="901476" y="1304109"/>
                  </a:cubicBezTo>
                  <a:close/>
                  <a:moveTo>
                    <a:pt x="915302" y="2019734"/>
                  </a:moveTo>
                  <a:cubicBezTo>
                    <a:pt x="909625" y="2020632"/>
                    <a:pt x="908108" y="2015633"/>
                    <a:pt x="906309" y="2012151"/>
                  </a:cubicBezTo>
                  <a:cubicBezTo>
                    <a:pt x="904230" y="2008219"/>
                    <a:pt x="897542" y="2005299"/>
                    <a:pt x="902431" y="1999008"/>
                  </a:cubicBezTo>
                  <a:cubicBezTo>
                    <a:pt x="909457" y="2004400"/>
                    <a:pt x="913784" y="2011308"/>
                    <a:pt x="915358" y="2019734"/>
                  </a:cubicBezTo>
                  <a:close/>
                  <a:moveTo>
                    <a:pt x="916819" y="1378980"/>
                  </a:moveTo>
                  <a:cubicBezTo>
                    <a:pt x="915639" y="1377969"/>
                    <a:pt x="914402" y="1377014"/>
                    <a:pt x="913222" y="1376003"/>
                  </a:cubicBezTo>
                  <a:cubicBezTo>
                    <a:pt x="913672" y="1374542"/>
                    <a:pt x="914065" y="1373082"/>
                    <a:pt x="914515" y="1371622"/>
                  </a:cubicBezTo>
                  <a:cubicBezTo>
                    <a:pt x="915695" y="1372633"/>
                    <a:pt x="917494" y="1373419"/>
                    <a:pt x="917887" y="1374711"/>
                  </a:cubicBezTo>
                  <a:cubicBezTo>
                    <a:pt x="918280" y="1375834"/>
                    <a:pt x="917213" y="1377519"/>
                    <a:pt x="916819" y="1378980"/>
                  </a:cubicBezTo>
                  <a:close/>
                  <a:moveTo>
                    <a:pt x="922608" y="1405603"/>
                  </a:moveTo>
                  <a:cubicBezTo>
                    <a:pt x="922215" y="1406838"/>
                    <a:pt x="920416" y="1408187"/>
                    <a:pt x="919123" y="1408355"/>
                  </a:cubicBezTo>
                  <a:cubicBezTo>
                    <a:pt x="918336" y="1408467"/>
                    <a:pt x="917269" y="1406445"/>
                    <a:pt x="916369" y="1405322"/>
                  </a:cubicBezTo>
                  <a:cubicBezTo>
                    <a:pt x="917325" y="1404030"/>
                    <a:pt x="917999" y="1402008"/>
                    <a:pt x="919179" y="1401615"/>
                  </a:cubicBezTo>
                  <a:cubicBezTo>
                    <a:pt x="922608" y="1400435"/>
                    <a:pt x="923395" y="1402907"/>
                    <a:pt x="922608" y="1405603"/>
                  </a:cubicBezTo>
                  <a:close/>
                  <a:moveTo>
                    <a:pt x="923451" y="2927450"/>
                  </a:moveTo>
                  <a:cubicBezTo>
                    <a:pt x="924800" y="2927506"/>
                    <a:pt x="926148" y="2928517"/>
                    <a:pt x="927441" y="2929079"/>
                  </a:cubicBezTo>
                  <a:cubicBezTo>
                    <a:pt x="927835" y="2931045"/>
                    <a:pt x="927048" y="2932393"/>
                    <a:pt x="925081" y="2932336"/>
                  </a:cubicBezTo>
                  <a:cubicBezTo>
                    <a:pt x="923732" y="2932280"/>
                    <a:pt x="921821" y="2931606"/>
                    <a:pt x="921203" y="2930595"/>
                  </a:cubicBezTo>
                  <a:cubicBezTo>
                    <a:pt x="920248" y="2928966"/>
                    <a:pt x="921428" y="2927394"/>
                    <a:pt x="923451" y="2927506"/>
                  </a:cubicBezTo>
                  <a:close/>
                  <a:moveTo>
                    <a:pt x="937220" y="2732719"/>
                  </a:moveTo>
                  <a:cubicBezTo>
                    <a:pt x="937220" y="2733561"/>
                    <a:pt x="934804" y="2734291"/>
                    <a:pt x="933455" y="2735078"/>
                  </a:cubicBezTo>
                  <a:cubicBezTo>
                    <a:pt x="930083" y="2734179"/>
                    <a:pt x="926879" y="2732887"/>
                    <a:pt x="927104" y="2728618"/>
                  </a:cubicBezTo>
                  <a:cubicBezTo>
                    <a:pt x="927104" y="2727776"/>
                    <a:pt x="929633" y="2726259"/>
                    <a:pt x="930814" y="2726372"/>
                  </a:cubicBezTo>
                  <a:cubicBezTo>
                    <a:pt x="934242" y="2726821"/>
                    <a:pt x="937389" y="2728450"/>
                    <a:pt x="937220" y="2732719"/>
                  </a:cubicBezTo>
                  <a:close/>
                  <a:moveTo>
                    <a:pt x="944583" y="5085333"/>
                  </a:moveTo>
                  <a:cubicBezTo>
                    <a:pt x="945819" y="5085333"/>
                    <a:pt x="947674" y="5087074"/>
                    <a:pt x="948292" y="5088422"/>
                  </a:cubicBezTo>
                  <a:cubicBezTo>
                    <a:pt x="949416" y="5091006"/>
                    <a:pt x="949079" y="5094151"/>
                    <a:pt x="946213" y="5095106"/>
                  </a:cubicBezTo>
                  <a:cubicBezTo>
                    <a:pt x="943234" y="5096117"/>
                    <a:pt x="941660" y="5093645"/>
                    <a:pt x="941267" y="5092241"/>
                  </a:cubicBezTo>
                  <a:cubicBezTo>
                    <a:pt x="940368" y="5087804"/>
                    <a:pt x="941491" y="5085389"/>
                    <a:pt x="944583" y="5085277"/>
                  </a:cubicBezTo>
                  <a:close/>
                  <a:moveTo>
                    <a:pt x="944639" y="1942223"/>
                  </a:moveTo>
                  <a:cubicBezTo>
                    <a:pt x="944920" y="1940033"/>
                    <a:pt x="946493" y="1936831"/>
                    <a:pt x="948236" y="1936213"/>
                  </a:cubicBezTo>
                  <a:cubicBezTo>
                    <a:pt x="952395" y="1934753"/>
                    <a:pt x="954081" y="1938179"/>
                    <a:pt x="954474" y="1941830"/>
                  </a:cubicBezTo>
                  <a:cubicBezTo>
                    <a:pt x="954811" y="1945481"/>
                    <a:pt x="953744" y="1948626"/>
                    <a:pt x="949697" y="1949637"/>
                  </a:cubicBezTo>
                  <a:cubicBezTo>
                    <a:pt x="945370" y="1949075"/>
                    <a:pt x="944190" y="1945762"/>
                    <a:pt x="944695" y="1942223"/>
                  </a:cubicBezTo>
                  <a:close/>
                  <a:moveTo>
                    <a:pt x="952844" y="1080508"/>
                  </a:moveTo>
                  <a:cubicBezTo>
                    <a:pt x="947449" y="1075790"/>
                    <a:pt x="946493" y="1069836"/>
                    <a:pt x="946493" y="1063658"/>
                  </a:cubicBezTo>
                  <a:cubicBezTo>
                    <a:pt x="946493" y="1060793"/>
                    <a:pt x="948180" y="1058434"/>
                    <a:pt x="951215" y="1058490"/>
                  </a:cubicBezTo>
                  <a:cubicBezTo>
                    <a:pt x="952675" y="1058490"/>
                    <a:pt x="954755" y="1059670"/>
                    <a:pt x="955374" y="1060962"/>
                  </a:cubicBezTo>
                  <a:cubicBezTo>
                    <a:pt x="958577" y="1067477"/>
                    <a:pt x="960151" y="1074049"/>
                    <a:pt x="952844" y="1080452"/>
                  </a:cubicBezTo>
                  <a:close/>
                  <a:moveTo>
                    <a:pt x="962005" y="2107242"/>
                  </a:moveTo>
                  <a:cubicBezTo>
                    <a:pt x="963017" y="2108478"/>
                    <a:pt x="964928" y="2109826"/>
                    <a:pt x="964815" y="2110837"/>
                  </a:cubicBezTo>
                  <a:cubicBezTo>
                    <a:pt x="964646" y="2112241"/>
                    <a:pt x="963017" y="2114263"/>
                    <a:pt x="961725" y="2114544"/>
                  </a:cubicBezTo>
                  <a:cubicBezTo>
                    <a:pt x="958240" y="2115386"/>
                    <a:pt x="957059" y="2113027"/>
                    <a:pt x="958071" y="2109994"/>
                  </a:cubicBezTo>
                  <a:cubicBezTo>
                    <a:pt x="958521" y="2108758"/>
                    <a:pt x="960656" y="2108084"/>
                    <a:pt x="962005" y="2107186"/>
                  </a:cubicBezTo>
                  <a:close/>
                  <a:moveTo>
                    <a:pt x="962005" y="918016"/>
                  </a:moveTo>
                  <a:cubicBezTo>
                    <a:pt x="957734" y="906446"/>
                    <a:pt x="962343" y="900436"/>
                    <a:pt x="973751" y="892966"/>
                  </a:cubicBezTo>
                  <a:cubicBezTo>
                    <a:pt x="974876" y="906053"/>
                    <a:pt x="972459" y="913186"/>
                    <a:pt x="962005" y="918016"/>
                  </a:cubicBezTo>
                  <a:close/>
                  <a:moveTo>
                    <a:pt x="979484" y="5133356"/>
                  </a:moveTo>
                  <a:cubicBezTo>
                    <a:pt x="980552" y="5135209"/>
                    <a:pt x="979596" y="5136670"/>
                    <a:pt x="977629" y="5137175"/>
                  </a:cubicBezTo>
                  <a:cubicBezTo>
                    <a:pt x="976393" y="5136276"/>
                    <a:pt x="974707" y="5135602"/>
                    <a:pt x="974032" y="5134367"/>
                  </a:cubicBezTo>
                  <a:cubicBezTo>
                    <a:pt x="973020" y="5132569"/>
                    <a:pt x="974032" y="5130603"/>
                    <a:pt x="975943" y="5130716"/>
                  </a:cubicBezTo>
                  <a:cubicBezTo>
                    <a:pt x="977180" y="5130772"/>
                    <a:pt x="978809" y="5132120"/>
                    <a:pt x="979484" y="5133356"/>
                  </a:cubicBezTo>
                  <a:close/>
                  <a:moveTo>
                    <a:pt x="982126" y="858816"/>
                  </a:moveTo>
                  <a:cubicBezTo>
                    <a:pt x="980889" y="858255"/>
                    <a:pt x="980214" y="856401"/>
                    <a:pt x="979316" y="855165"/>
                  </a:cubicBezTo>
                  <a:cubicBezTo>
                    <a:pt x="979316" y="853143"/>
                    <a:pt x="980383" y="851795"/>
                    <a:pt x="982070" y="852526"/>
                  </a:cubicBezTo>
                  <a:cubicBezTo>
                    <a:pt x="983306" y="853031"/>
                    <a:pt x="984373" y="854828"/>
                    <a:pt x="984767" y="856233"/>
                  </a:cubicBezTo>
                  <a:cubicBezTo>
                    <a:pt x="985273" y="858198"/>
                    <a:pt x="983811" y="859603"/>
                    <a:pt x="982126" y="858872"/>
                  </a:cubicBezTo>
                  <a:close/>
                  <a:moveTo>
                    <a:pt x="991792" y="3316575"/>
                  </a:moveTo>
                  <a:cubicBezTo>
                    <a:pt x="991511" y="3319496"/>
                    <a:pt x="991624" y="3320451"/>
                    <a:pt x="991342" y="3321237"/>
                  </a:cubicBezTo>
                  <a:cubicBezTo>
                    <a:pt x="989713" y="3325618"/>
                    <a:pt x="987127" y="3329213"/>
                    <a:pt x="982688" y="3330505"/>
                  </a:cubicBezTo>
                  <a:cubicBezTo>
                    <a:pt x="981620" y="3330842"/>
                    <a:pt x="978866" y="3329157"/>
                    <a:pt x="978866" y="3328427"/>
                  </a:cubicBezTo>
                  <a:cubicBezTo>
                    <a:pt x="978978" y="3322304"/>
                    <a:pt x="983306" y="3319159"/>
                    <a:pt x="987802" y="3316407"/>
                  </a:cubicBezTo>
                  <a:cubicBezTo>
                    <a:pt x="988420" y="3316014"/>
                    <a:pt x="989432" y="3316407"/>
                    <a:pt x="991849" y="3316575"/>
                  </a:cubicBezTo>
                  <a:close/>
                  <a:moveTo>
                    <a:pt x="992860" y="1487438"/>
                  </a:moveTo>
                  <a:cubicBezTo>
                    <a:pt x="992354" y="1488112"/>
                    <a:pt x="992017" y="1489236"/>
                    <a:pt x="991399" y="1489404"/>
                  </a:cubicBezTo>
                  <a:cubicBezTo>
                    <a:pt x="989319" y="1489910"/>
                    <a:pt x="988252" y="1488786"/>
                    <a:pt x="988588" y="1486652"/>
                  </a:cubicBezTo>
                  <a:cubicBezTo>
                    <a:pt x="988701" y="1485922"/>
                    <a:pt x="989375" y="1484855"/>
                    <a:pt x="989994" y="1484742"/>
                  </a:cubicBezTo>
                  <a:cubicBezTo>
                    <a:pt x="992017" y="1484237"/>
                    <a:pt x="993029" y="1485304"/>
                    <a:pt x="992860" y="1487494"/>
                  </a:cubicBezTo>
                  <a:close/>
                  <a:moveTo>
                    <a:pt x="1003763" y="1254008"/>
                  </a:moveTo>
                  <a:cubicBezTo>
                    <a:pt x="1003482" y="1257827"/>
                    <a:pt x="1000785" y="1260130"/>
                    <a:pt x="997075" y="1260018"/>
                  </a:cubicBezTo>
                  <a:cubicBezTo>
                    <a:pt x="994321" y="1259905"/>
                    <a:pt x="992916" y="1257659"/>
                    <a:pt x="992354" y="1254963"/>
                  </a:cubicBezTo>
                  <a:cubicBezTo>
                    <a:pt x="992467" y="1250582"/>
                    <a:pt x="995052" y="1249065"/>
                    <a:pt x="998818" y="1249458"/>
                  </a:cubicBezTo>
                  <a:cubicBezTo>
                    <a:pt x="1001346" y="1249739"/>
                    <a:pt x="1003988" y="1251087"/>
                    <a:pt x="1003763" y="1254008"/>
                  </a:cubicBezTo>
                  <a:close/>
                  <a:moveTo>
                    <a:pt x="1007417" y="1470757"/>
                  </a:moveTo>
                  <a:cubicBezTo>
                    <a:pt x="1007528" y="1471375"/>
                    <a:pt x="1006967" y="1472554"/>
                    <a:pt x="1006405" y="1472835"/>
                  </a:cubicBezTo>
                  <a:cubicBezTo>
                    <a:pt x="1004662" y="1473677"/>
                    <a:pt x="1003426" y="1472835"/>
                    <a:pt x="1002920" y="1470813"/>
                  </a:cubicBezTo>
                  <a:cubicBezTo>
                    <a:pt x="1003257" y="1470083"/>
                    <a:pt x="1003426" y="1468959"/>
                    <a:pt x="1003988" y="1468678"/>
                  </a:cubicBezTo>
                  <a:cubicBezTo>
                    <a:pt x="1005730" y="1467836"/>
                    <a:pt x="1007079" y="1468678"/>
                    <a:pt x="1007417" y="1470757"/>
                  </a:cubicBezTo>
                  <a:close/>
                  <a:moveTo>
                    <a:pt x="1029672" y="895774"/>
                  </a:moveTo>
                  <a:cubicBezTo>
                    <a:pt x="1022253" y="896280"/>
                    <a:pt x="1014329" y="898807"/>
                    <a:pt x="1005730" y="889989"/>
                  </a:cubicBezTo>
                  <a:cubicBezTo>
                    <a:pt x="1013992" y="885046"/>
                    <a:pt x="1020904" y="884541"/>
                    <a:pt x="1027649" y="883923"/>
                  </a:cubicBezTo>
                  <a:cubicBezTo>
                    <a:pt x="1031246" y="883586"/>
                    <a:pt x="1034842" y="884934"/>
                    <a:pt x="1035629" y="888978"/>
                  </a:cubicBezTo>
                  <a:cubicBezTo>
                    <a:pt x="1036472" y="893359"/>
                    <a:pt x="1033269" y="895550"/>
                    <a:pt x="1029672" y="895830"/>
                  </a:cubicBezTo>
                  <a:close/>
                  <a:moveTo>
                    <a:pt x="1037034" y="1914252"/>
                  </a:moveTo>
                  <a:cubicBezTo>
                    <a:pt x="1036416" y="1918184"/>
                    <a:pt x="1033213" y="1919812"/>
                    <a:pt x="1029616" y="1919700"/>
                  </a:cubicBezTo>
                  <a:cubicBezTo>
                    <a:pt x="1026806" y="1919644"/>
                    <a:pt x="1024670" y="1917678"/>
                    <a:pt x="1025120" y="1914701"/>
                  </a:cubicBezTo>
                  <a:cubicBezTo>
                    <a:pt x="1025682" y="1910657"/>
                    <a:pt x="1028773" y="1909309"/>
                    <a:pt x="1032482" y="1909253"/>
                  </a:cubicBezTo>
                  <a:cubicBezTo>
                    <a:pt x="1035292" y="1909702"/>
                    <a:pt x="1037541" y="1911275"/>
                    <a:pt x="1037091" y="1914196"/>
                  </a:cubicBezTo>
                  <a:close/>
                  <a:moveTo>
                    <a:pt x="1040969" y="1010973"/>
                  </a:moveTo>
                  <a:cubicBezTo>
                    <a:pt x="1050692" y="1015803"/>
                    <a:pt x="1053389" y="1021588"/>
                    <a:pt x="1050074" y="1031923"/>
                  </a:cubicBezTo>
                  <a:cubicBezTo>
                    <a:pt x="1041418" y="1026700"/>
                    <a:pt x="1038608" y="1020971"/>
                    <a:pt x="1040969" y="1010973"/>
                  </a:cubicBezTo>
                  <a:close/>
                  <a:moveTo>
                    <a:pt x="1060920" y="955311"/>
                  </a:moveTo>
                  <a:cubicBezTo>
                    <a:pt x="1060302" y="955817"/>
                    <a:pt x="1059684" y="956659"/>
                    <a:pt x="1058953" y="956884"/>
                  </a:cubicBezTo>
                  <a:cubicBezTo>
                    <a:pt x="1054176" y="958176"/>
                    <a:pt x="1050748" y="955929"/>
                    <a:pt x="1048107" y="952166"/>
                  </a:cubicBezTo>
                  <a:cubicBezTo>
                    <a:pt x="1046533" y="949919"/>
                    <a:pt x="1045746" y="946662"/>
                    <a:pt x="1048500" y="945482"/>
                  </a:cubicBezTo>
                  <a:cubicBezTo>
                    <a:pt x="1051984" y="943966"/>
                    <a:pt x="1054794" y="947167"/>
                    <a:pt x="1057548" y="949077"/>
                  </a:cubicBezTo>
                  <a:cubicBezTo>
                    <a:pt x="1059628" y="950537"/>
                    <a:pt x="1061651" y="952166"/>
                    <a:pt x="1060920" y="955311"/>
                  </a:cubicBezTo>
                  <a:close/>
                  <a:moveTo>
                    <a:pt x="1062325" y="1523498"/>
                  </a:moveTo>
                  <a:cubicBezTo>
                    <a:pt x="1060920" y="1524228"/>
                    <a:pt x="1059571" y="1525014"/>
                    <a:pt x="1058166" y="1525744"/>
                  </a:cubicBezTo>
                  <a:cubicBezTo>
                    <a:pt x="1056986" y="1524789"/>
                    <a:pt x="1054794" y="1523778"/>
                    <a:pt x="1054794" y="1522936"/>
                  </a:cubicBezTo>
                  <a:cubicBezTo>
                    <a:pt x="1054963" y="1519847"/>
                    <a:pt x="1057268" y="1518667"/>
                    <a:pt x="1059909" y="1519734"/>
                  </a:cubicBezTo>
                  <a:cubicBezTo>
                    <a:pt x="1061033" y="1520184"/>
                    <a:pt x="1061538" y="1522206"/>
                    <a:pt x="1062325" y="1523554"/>
                  </a:cubicBezTo>
                  <a:close/>
                  <a:moveTo>
                    <a:pt x="1094697" y="1649536"/>
                  </a:moveTo>
                  <a:cubicBezTo>
                    <a:pt x="1095990" y="1650267"/>
                    <a:pt x="1097733" y="1651783"/>
                    <a:pt x="1097789" y="1653019"/>
                  </a:cubicBezTo>
                  <a:cubicBezTo>
                    <a:pt x="1097845" y="1656333"/>
                    <a:pt x="1095541" y="1657231"/>
                    <a:pt x="1093012" y="1655715"/>
                  </a:cubicBezTo>
                  <a:cubicBezTo>
                    <a:pt x="1091887" y="1655041"/>
                    <a:pt x="1091607" y="1652963"/>
                    <a:pt x="1090989" y="1651502"/>
                  </a:cubicBezTo>
                  <a:cubicBezTo>
                    <a:pt x="1091551" y="1649536"/>
                    <a:pt x="1092956" y="1648582"/>
                    <a:pt x="1094697" y="1649593"/>
                  </a:cubicBezTo>
                  <a:close/>
                  <a:moveTo>
                    <a:pt x="1108130" y="1031305"/>
                  </a:moveTo>
                  <a:cubicBezTo>
                    <a:pt x="1107455" y="1036304"/>
                    <a:pt x="1103802" y="1038214"/>
                    <a:pt x="1101330" y="1038326"/>
                  </a:cubicBezTo>
                  <a:cubicBezTo>
                    <a:pt x="1096328" y="1038214"/>
                    <a:pt x="1094136" y="1036417"/>
                    <a:pt x="1094361" y="1033664"/>
                  </a:cubicBezTo>
                  <a:cubicBezTo>
                    <a:pt x="1094810" y="1028329"/>
                    <a:pt x="1098969" y="1026980"/>
                    <a:pt x="1103353" y="1026812"/>
                  </a:cubicBezTo>
                  <a:cubicBezTo>
                    <a:pt x="1106107" y="1026700"/>
                    <a:pt x="1108524" y="1028329"/>
                    <a:pt x="1108130" y="1031361"/>
                  </a:cubicBezTo>
                  <a:close/>
                  <a:moveTo>
                    <a:pt x="1101779" y="1205479"/>
                  </a:moveTo>
                  <a:cubicBezTo>
                    <a:pt x="1103240" y="1205423"/>
                    <a:pt x="1105488" y="1206210"/>
                    <a:pt x="1106163" y="1207389"/>
                  </a:cubicBezTo>
                  <a:cubicBezTo>
                    <a:pt x="1107680" y="1210085"/>
                    <a:pt x="1106837" y="1212725"/>
                    <a:pt x="1103409" y="1212725"/>
                  </a:cubicBezTo>
                  <a:cubicBezTo>
                    <a:pt x="1102173" y="1212725"/>
                    <a:pt x="1100936" y="1210647"/>
                    <a:pt x="1099700" y="1209523"/>
                  </a:cubicBezTo>
                  <a:cubicBezTo>
                    <a:pt x="1099081" y="1207389"/>
                    <a:pt x="1099700" y="1205592"/>
                    <a:pt x="1101779" y="1205479"/>
                  </a:cubicBezTo>
                  <a:close/>
                  <a:moveTo>
                    <a:pt x="1115268" y="1993335"/>
                  </a:moveTo>
                  <a:cubicBezTo>
                    <a:pt x="1109591" y="2001704"/>
                    <a:pt x="1101723" y="2004849"/>
                    <a:pt x="1092787" y="1999794"/>
                  </a:cubicBezTo>
                  <a:cubicBezTo>
                    <a:pt x="1083738" y="1994683"/>
                    <a:pt x="1075308" y="1988449"/>
                    <a:pt x="1066822" y="1982326"/>
                  </a:cubicBezTo>
                  <a:cubicBezTo>
                    <a:pt x="1064911" y="1980978"/>
                    <a:pt x="1064012" y="1978226"/>
                    <a:pt x="1062943" y="1976597"/>
                  </a:cubicBezTo>
                  <a:cubicBezTo>
                    <a:pt x="1063618" y="1970644"/>
                    <a:pt x="1066990" y="1966768"/>
                    <a:pt x="1071318" y="1967105"/>
                  </a:cubicBezTo>
                  <a:cubicBezTo>
                    <a:pt x="1085987" y="1968341"/>
                    <a:pt x="1100037" y="1972722"/>
                    <a:pt x="1113188" y="1979462"/>
                  </a:cubicBezTo>
                  <a:cubicBezTo>
                    <a:pt x="1118752" y="1982326"/>
                    <a:pt x="1118696" y="1988280"/>
                    <a:pt x="1115268" y="1993279"/>
                  </a:cubicBezTo>
                  <a:close/>
                  <a:moveTo>
                    <a:pt x="1121113" y="2430821"/>
                  </a:moveTo>
                  <a:cubicBezTo>
                    <a:pt x="1121113" y="2432112"/>
                    <a:pt x="1119539" y="2433348"/>
                    <a:pt x="1118639" y="2434640"/>
                  </a:cubicBezTo>
                  <a:cubicBezTo>
                    <a:pt x="1116616" y="2435370"/>
                    <a:pt x="1114874" y="2434640"/>
                    <a:pt x="1114930" y="2432674"/>
                  </a:cubicBezTo>
                  <a:cubicBezTo>
                    <a:pt x="1114930" y="2431382"/>
                    <a:pt x="1116279" y="2429641"/>
                    <a:pt x="1117459" y="2428911"/>
                  </a:cubicBezTo>
                  <a:cubicBezTo>
                    <a:pt x="1119201" y="2427844"/>
                    <a:pt x="1121113" y="2428855"/>
                    <a:pt x="1121113" y="2430821"/>
                  </a:cubicBezTo>
                  <a:close/>
                  <a:moveTo>
                    <a:pt x="1124710" y="1874149"/>
                  </a:moveTo>
                  <a:cubicBezTo>
                    <a:pt x="1126058" y="1874486"/>
                    <a:pt x="1127632" y="1876395"/>
                    <a:pt x="1127857" y="1877799"/>
                  </a:cubicBezTo>
                  <a:cubicBezTo>
                    <a:pt x="1128025" y="1878810"/>
                    <a:pt x="1126115" y="1880215"/>
                    <a:pt x="1125159" y="1881394"/>
                  </a:cubicBezTo>
                  <a:cubicBezTo>
                    <a:pt x="1123754" y="1880495"/>
                    <a:pt x="1121618" y="1879934"/>
                    <a:pt x="1121169" y="1878698"/>
                  </a:cubicBezTo>
                  <a:cubicBezTo>
                    <a:pt x="1120101" y="1875777"/>
                    <a:pt x="1121169" y="1873306"/>
                    <a:pt x="1124710" y="1874149"/>
                  </a:cubicBezTo>
                  <a:close/>
                  <a:moveTo>
                    <a:pt x="1123698" y="1649368"/>
                  </a:moveTo>
                  <a:cubicBezTo>
                    <a:pt x="1124147" y="1648975"/>
                    <a:pt x="1125384" y="1649031"/>
                    <a:pt x="1126002" y="1649368"/>
                  </a:cubicBezTo>
                  <a:cubicBezTo>
                    <a:pt x="1127800" y="1650379"/>
                    <a:pt x="1128025" y="1651895"/>
                    <a:pt x="1126452" y="1653300"/>
                  </a:cubicBezTo>
                  <a:cubicBezTo>
                    <a:pt x="1126002" y="1653693"/>
                    <a:pt x="1124934" y="1653356"/>
                    <a:pt x="1124091" y="1653300"/>
                  </a:cubicBezTo>
                  <a:cubicBezTo>
                    <a:pt x="1122349" y="1652120"/>
                    <a:pt x="1122124" y="1650660"/>
                    <a:pt x="1123642" y="1649256"/>
                  </a:cubicBezTo>
                  <a:close/>
                  <a:moveTo>
                    <a:pt x="1127800" y="1247998"/>
                  </a:moveTo>
                  <a:cubicBezTo>
                    <a:pt x="1127070" y="1248279"/>
                    <a:pt x="1126115" y="1249009"/>
                    <a:pt x="1125608" y="1248728"/>
                  </a:cubicBezTo>
                  <a:cubicBezTo>
                    <a:pt x="1123867" y="1247773"/>
                    <a:pt x="1123585" y="1246201"/>
                    <a:pt x="1124878" y="1244684"/>
                  </a:cubicBezTo>
                  <a:cubicBezTo>
                    <a:pt x="1125328" y="1244179"/>
                    <a:pt x="1126508" y="1243673"/>
                    <a:pt x="1127013" y="1243954"/>
                  </a:cubicBezTo>
                  <a:cubicBezTo>
                    <a:pt x="1128756" y="1244853"/>
                    <a:pt x="1128980" y="1246369"/>
                    <a:pt x="1127800" y="1247998"/>
                  </a:cubicBezTo>
                  <a:close/>
                  <a:moveTo>
                    <a:pt x="1130948" y="2595840"/>
                  </a:moveTo>
                  <a:cubicBezTo>
                    <a:pt x="1133308" y="2596513"/>
                    <a:pt x="1135781" y="2597918"/>
                    <a:pt x="1137355" y="2599827"/>
                  </a:cubicBezTo>
                  <a:cubicBezTo>
                    <a:pt x="1138591" y="2601344"/>
                    <a:pt x="1137186" y="2603029"/>
                    <a:pt x="1134207" y="2603253"/>
                  </a:cubicBezTo>
                  <a:cubicBezTo>
                    <a:pt x="1132634" y="2602130"/>
                    <a:pt x="1130161" y="2601007"/>
                    <a:pt x="1128644" y="2599097"/>
                  </a:cubicBezTo>
                  <a:cubicBezTo>
                    <a:pt x="1127464" y="2597524"/>
                    <a:pt x="1128980" y="2595334"/>
                    <a:pt x="1130948" y="2595895"/>
                  </a:cubicBezTo>
                  <a:close/>
                  <a:moveTo>
                    <a:pt x="1136681" y="1274228"/>
                  </a:moveTo>
                  <a:cubicBezTo>
                    <a:pt x="1135894" y="1274228"/>
                    <a:pt x="1134826" y="1274677"/>
                    <a:pt x="1134320" y="1274284"/>
                  </a:cubicBezTo>
                  <a:cubicBezTo>
                    <a:pt x="1132690" y="1272992"/>
                    <a:pt x="1132802" y="1271420"/>
                    <a:pt x="1134601" y="1270353"/>
                  </a:cubicBezTo>
                  <a:cubicBezTo>
                    <a:pt x="1135219" y="1269959"/>
                    <a:pt x="1136399" y="1269847"/>
                    <a:pt x="1136905" y="1270240"/>
                  </a:cubicBezTo>
                  <a:cubicBezTo>
                    <a:pt x="1138535" y="1271532"/>
                    <a:pt x="1138366" y="1272992"/>
                    <a:pt x="1136681" y="1274228"/>
                  </a:cubicBezTo>
                  <a:close/>
                  <a:moveTo>
                    <a:pt x="1153091" y="3007319"/>
                  </a:moveTo>
                  <a:cubicBezTo>
                    <a:pt x="1142525" y="3005971"/>
                    <a:pt x="1133421" y="3006701"/>
                    <a:pt x="1132016" y="2994345"/>
                  </a:cubicBezTo>
                  <a:cubicBezTo>
                    <a:pt x="1131847" y="2992997"/>
                    <a:pt x="1133477" y="2990469"/>
                    <a:pt x="1134657" y="2990132"/>
                  </a:cubicBezTo>
                  <a:cubicBezTo>
                    <a:pt x="1145617" y="2987380"/>
                    <a:pt x="1150619" y="2993446"/>
                    <a:pt x="1153091" y="3007319"/>
                  </a:cubicBezTo>
                  <a:close/>
                  <a:moveTo>
                    <a:pt x="1150731" y="2812813"/>
                  </a:moveTo>
                  <a:cubicBezTo>
                    <a:pt x="1151574" y="2811746"/>
                    <a:pt x="1152304" y="2809892"/>
                    <a:pt x="1153316" y="2809723"/>
                  </a:cubicBezTo>
                  <a:cubicBezTo>
                    <a:pt x="1155171" y="2809443"/>
                    <a:pt x="1156070" y="2811016"/>
                    <a:pt x="1155564" y="2813037"/>
                  </a:cubicBezTo>
                  <a:cubicBezTo>
                    <a:pt x="1155396" y="2813768"/>
                    <a:pt x="1154440" y="2814947"/>
                    <a:pt x="1154271" y="2814835"/>
                  </a:cubicBezTo>
                  <a:cubicBezTo>
                    <a:pt x="1153035" y="2814329"/>
                    <a:pt x="1151911" y="2813543"/>
                    <a:pt x="1150731" y="2812813"/>
                  </a:cubicBezTo>
                  <a:close/>
                  <a:moveTo>
                    <a:pt x="1161972" y="1442561"/>
                  </a:moveTo>
                  <a:cubicBezTo>
                    <a:pt x="1162590" y="1445144"/>
                    <a:pt x="1162252" y="1448571"/>
                    <a:pt x="1159442" y="1448739"/>
                  </a:cubicBezTo>
                  <a:cubicBezTo>
                    <a:pt x="1154216" y="1449132"/>
                    <a:pt x="1153147" y="1444302"/>
                    <a:pt x="1151742" y="1440539"/>
                  </a:cubicBezTo>
                  <a:cubicBezTo>
                    <a:pt x="1151517" y="1437450"/>
                    <a:pt x="1152473" y="1435034"/>
                    <a:pt x="1155564" y="1435427"/>
                  </a:cubicBezTo>
                  <a:cubicBezTo>
                    <a:pt x="1159217" y="1435933"/>
                    <a:pt x="1161128" y="1438966"/>
                    <a:pt x="1161972" y="1442505"/>
                  </a:cubicBezTo>
                  <a:close/>
                  <a:moveTo>
                    <a:pt x="1166523" y="664759"/>
                  </a:moveTo>
                  <a:cubicBezTo>
                    <a:pt x="1166636" y="665377"/>
                    <a:pt x="1166074" y="666556"/>
                    <a:pt x="1165512" y="666837"/>
                  </a:cubicBezTo>
                  <a:cubicBezTo>
                    <a:pt x="1163770" y="667680"/>
                    <a:pt x="1162533" y="666837"/>
                    <a:pt x="1162027" y="664815"/>
                  </a:cubicBezTo>
                  <a:cubicBezTo>
                    <a:pt x="1162365" y="664085"/>
                    <a:pt x="1162533" y="662962"/>
                    <a:pt x="1163095" y="662681"/>
                  </a:cubicBezTo>
                  <a:cubicBezTo>
                    <a:pt x="1164837" y="661838"/>
                    <a:pt x="1166187" y="662625"/>
                    <a:pt x="1166523" y="664703"/>
                  </a:cubicBezTo>
                  <a:close/>
                  <a:moveTo>
                    <a:pt x="1163995" y="1402738"/>
                  </a:moveTo>
                  <a:cubicBezTo>
                    <a:pt x="1163377" y="1402233"/>
                    <a:pt x="1162365" y="1401896"/>
                    <a:pt x="1162196" y="1401222"/>
                  </a:cubicBezTo>
                  <a:cubicBezTo>
                    <a:pt x="1161521" y="1399087"/>
                    <a:pt x="1162477" y="1397683"/>
                    <a:pt x="1164613" y="1397627"/>
                  </a:cubicBezTo>
                  <a:cubicBezTo>
                    <a:pt x="1165231" y="1397627"/>
                    <a:pt x="1166242" y="1398413"/>
                    <a:pt x="1166411" y="1399031"/>
                  </a:cubicBezTo>
                  <a:cubicBezTo>
                    <a:pt x="1167029" y="1401166"/>
                    <a:pt x="1166130" y="1402401"/>
                    <a:pt x="1163995" y="1402682"/>
                  </a:cubicBezTo>
                  <a:close/>
                  <a:moveTo>
                    <a:pt x="1173212" y="1855108"/>
                  </a:moveTo>
                  <a:cubicBezTo>
                    <a:pt x="1172874" y="1860219"/>
                    <a:pt x="1169952" y="1863477"/>
                    <a:pt x="1164669" y="1862634"/>
                  </a:cubicBezTo>
                  <a:cubicBezTo>
                    <a:pt x="1161859" y="1862185"/>
                    <a:pt x="1160960" y="1859320"/>
                    <a:pt x="1160903" y="1856681"/>
                  </a:cubicBezTo>
                  <a:cubicBezTo>
                    <a:pt x="1161465" y="1852243"/>
                    <a:pt x="1163938" y="1850053"/>
                    <a:pt x="1167929" y="1850221"/>
                  </a:cubicBezTo>
                  <a:cubicBezTo>
                    <a:pt x="1170739" y="1850334"/>
                    <a:pt x="1173380" y="1852075"/>
                    <a:pt x="1173156" y="1855108"/>
                  </a:cubicBezTo>
                  <a:close/>
                  <a:moveTo>
                    <a:pt x="1184620" y="1346403"/>
                  </a:moveTo>
                  <a:cubicBezTo>
                    <a:pt x="1183777" y="1347526"/>
                    <a:pt x="1182935" y="1348649"/>
                    <a:pt x="1182148" y="1349773"/>
                  </a:cubicBezTo>
                  <a:cubicBezTo>
                    <a:pt x="1179618" y="1349548"/>
                    <a:pt x="1177371" y="1348593"/>
                    <a:pt x="1177202" y="1345673"/>
                  </a:cubicBezTo>
                  <a:cubicBezTo>
                    <a:pt x="1177202" y="1345055"/>
                    <a:pt x="1179731" y="1343763"/>
                    <a:pt x="1180967" y="1343875"/>
                  </a:cubicBezTo>
                  <a:cubicBezTo>
                    <a:pt x="1182260" y="1343987"/>
                    <a:pt x="1183384" y="1345504"/>
                    <a:pt x="1184620" y="1346403"/>
                  </a:cubicBezTo>
                  <a:close/>
                  <a:moveTo>
                    <a:pt x="1191927" y="1714409"/>
                  </a:moveTo>
                  <a:cubicBezTo>
                    <a:pt x="1191927" y="1717330"/>
                    <a:pt x="1189342" y="1718622"/>
                    <a:pt x="1186194" y="1718847"/>
                  </a:cubicBezTo>
                  <a:cubicBezTo>
                    <a:pt x="1181136" y="1717892"/>
                    <a:pt x="1175797" y="1716319"/>
                    <a:pt x="1174954" y="1709916"/>
                  </a:cubicBezTo>
                  <a:cubicBezTo>
                    <a:pt x="1174392" y="1705479"/>
                    <a:pt x="1178157" y="1703738"/>
                    <a:pt x="1181923" y="1704355"/>
                  </a:cubicBezTo>
                  <a:cubicBezTo>
                    <a:pt x="1187318" y="1705254"/>
                    <a:pt x="1191983" y="1707782"/>
                    <a:pt x="1191871" y="1714409"/>
                  </a:cubicBezTo>
                  <a:close/>
                  <a:moveTo>
                    <a:pt x="1195299" y="2856005"/>
                  </a:moveTo>
                  <a:cubicBezTo>
                    <a:pt x="1200245" y="2855837"/>
                    <a:pt x="1203898" y="2857747"/>
                    <a:pt x="1203392" y="2863588"/>
                  </a:cubicBezTo>
                  <a:cubicBezTo>
                    <a:pt x="1203167" y="2866452"/>
                    <a:pt x="1201144" y="2868306"/>
                    <a:pt x="1197547" y="2868531"/>
                  </a:cubicBezTo>
                  <a:cubicBezTo>
                    <a:pt x="1193837" y="2867183"/>
                    <a:pt x="1189735" y="2865160"/>
                    <a:pt x="1189510" y="2859993"/>
                  </a:cubicBezTo>
                  <a:cubicBezTo>
                    <a:pt x="1189397" y="2856792"/>
                    <a:pt x="1192657" y="2856061"/>
                    <a:pt x="1195243" y="2856005"/>
                  </a:cubicBezTo>
                  <a:close/>
                  <a:moveTo>
                    <a:pt x="1198614" y="2590841"/>
                  </a:moveTo>
                  <a:cubicBezTo>
                    <a:pt x="1198390" y="2590167"/>
                    <a:pt x="1200245" y="2588032"/>
                    <a:pt x="1201368" y="2587751"/>
                  </a:cubicBezTo>
                  <a:cubicBezTo>
                    <a:pt x="1204516" y="2587077"/>
                    <a:pt x="1208000" y="2586965"/>
                    <a:pt x="1209124" y="2591121"/>
                  </a:cubicBezTo>
                  <a:cubicBezTo>
                    <a:pt x="1209349" y="2591964"/>
                    <a:pt x="1207382" y="2593368"/>
                    <a:pt x="1206427" y="2594547"/>
                  </a:cubicBezTo>
                  <a:cubicBezTo>
                    <a:pt x="1203055" y="2595053"/>
                    <a:pt x="1199851" y="2594660"/>
                    <a:pt x="1198614" y="2590841"/>
                  </a:cubicBezTo>
                  <a:close/>
                  <a:moveTo>
                    <a:pt x="1208562" y="677172"/>
                  </a:moveTo>
                  <a:lnTo>
                    <a:pt x="1206427" y="678239"/>
                  </a:lnTo>
                  <a:cubicBezTo>
                    <a:pt x="1205752" y="676947"/>
                    <a:pt x="1205134" y="675599"/>
                    <a:pt x="1204460" y="674307"/>
                  </a:cubicBezTo>
                  <a:cubicBezTo>
                    <a:pt x="1205190" y="673970"/>
                    <a:pt x="1206427" y="673240"/>
                    <a:pt x="1206483" y="673296"/>
                  </a:cubicBezTo>
                  <a:cubicBezTo>
                    <a:pt x="1207270" y="674532"/>
                    <a:pt x="1207888" y="675880"/>
                    <a:pt x="1208506" y="677172"/>
                  </a:cubicBezTo>
                  <a:close/>
                  <a:moveTo>
                    <a:pt x="1209911" y="950256"/>
                  </a:moveTo>
                  <a:cubicBezTo>
                    <a:pt x="1209518" y="953907"/>
                    <a:pt x="1207663" y="956716"/>
                    <a:pt x="1203504" y="956603"/>
                  </a:cubicBezTo>
                  <a:cubicBezTo>
                    <a:pt x="1199683" y="955367"/>
                    <a:pt x="1198390" y="952334"/>
                    <a:pt x="1198727" y="948571"/>
                  </a:cubicBezTo>
                  <a:cubicBezTo>
                    <a:pt x="1199065" y="944920"/>
                    <a:pt x="1200582" y="940933"/>
                    <a:pt x="1204347" y="940876"/>
                  </a:cubicBezTo>
                  <a:cubicBezTo>
                    <a:pt x="1210305" y="940764"/>
                    <a:pt x="1210361" y="945875"/>
                    <a:pt x="1209911" y="950256"/>
                  </a:cubicBezTo>
                  <a:close/>
                  <a:moveTo>
                    <a:pt x="1219634" y="849324"/>
                  </a:moveTo>
                  <a:cubicBezTo>
                    <a:pt x="1218735" y="852750"/>
                    <a:pt x="1217779" y="856570"/>
                    <a:pt x="1213958" y="857131"/>
                  </a:cubicBezTo>
                  <a:cubicBezTo>
                    <a:pt x="1210867" y="857581"/>
                    <a:pt x="1210024" y="854548"/>
                    <a:pt x="1210529" y="851852"/>
                  </a:cubicBezTo>
                  <a:cubicBezTo>
                    <a:pt x="1211148" y="848369"/>
                    <a:pt x="1212497" y="844606"/>
                    <a:pt x="1216206" y="844044"/>
                  </a:cubicBezTo>
                  <a:cubicBezTo>
                    <a:pt x="1219353" y="843539"/>
                    <a:pt x="1219859" y="846572"/>
                    <a:pt x="1219634" y="849324"/>
                  </a:cubicBezTo>
                  <a:close/>
                  <a:moveTo>
                    <a:pt x="1226547" y="791584"/>
                  </a:moveTo>
                  <a:cubicBezTo>
                    <a:pt x="1227278" y="794280"/>
                    <a:pt x="1225873" y="796246"/>
                    <a:pt x="1223287" y="797201"/>
                  </a:cubicBezTo>
                  <a:cubicBezTo>
                    <a:pt x="1220702" y="797763"/>
                    <a:pt x="1218285" y="797201"/>
                    <a:pt x="1217554" y="794393"/>
                  </a:cubicBezTo>
                  <a:cubicBezTo>
                    <a:pt x="1216880" y="791697"/>
                    <a:pt x="1218510" y="789618"/>
                    <a:pt x="1220927" y="788664"/>
                  </a:cubicBezTo>
                  <a:cubicBezTo>
                    <a:pt x="1223568" y="787653"/>
                    <a:pt x="1225760" y="788888"/>
                    <a:pt x="1226547" y="791584"/>
                  </a:cubicBezTo>
                  <a:close/>
                  <a:moveTo>
                    <a:pt x="1231549" y="717051"/>
                  </a:moveTo>
                  <a:cubicBezTo>
                    <a:pt x="1228907" y="717051"/>
                    <a:pt x="1226772" y="716040"/>
                    <a:pt x="1226604" y="713175"/>
                  </a:cubicBezTo>
                  <a:cubicBezTo>
                    <a:pt x="1226604" y="712276"/>
                    <a:pt x="1228627" y="710479"/>
                    <a:pt x="1229525" y="710591"/>
                  </a:cubicBezTo>
                  <a:cubicBezTo>
                    <a:pt x="1230819" y="710760"/>
                    <a:pt x="1232279" y="712108"/>
                    <a:pt x="1233122" y="713344"/>
                  </a:cubicBezTo>
                  <a:cubicBezTo>
                    <a:pt x="1234247" y="715085"/>
                    <a:pt x="1233460" y="716489"/>
                    <a:pt x="1231549" y="717051"/>
                  </a:cubicBezTo>
                  <a:close/>
                  <a:moveTo>
                    <a:pt x="1230650" y="1589157"/>
                  </a:moveTo>
                  <a:cubicBezTo>
                    <a:pt x="1229582" y="1588202"/>
                    <a:pt x="1227727" y="1587359"/>
                    <a:pt x="1227559" y="1586292"/>
                  </a:cubicBezTo>
                  <a:cubicBezTo>
                    <a:pt x="1227165" y="1583652"/>
                    <a:pt x="1228514" y="1581350"/>
                    <a:pt x="1231324" y="1581237"/>
                  </a:cubicBezTo>
                  <a:cubicBezTo>
                    <a:pt x="1232392" y="1581237"/>
                    <a:pt x="1234247" y="1582866"/>
                    <a:pt x="1234415" y="1584046"/>
                  </a:cubicBezTo>
                  <a:cubicBezTo>
                    <a:pt x="1234865" y="1586742"/>
                    <a:pt x="1233460" y="1588707"/>
                    <a:pt x="1230650" y="1589213"/>
                  </a:cubicBezTo>
                  <a:close/>
                  <a:moveTo>
                    <a:pt x="1242845" y="665770"/>
                  </a:moveTo>
                  <a:cubicBezTo>
                    <a:pt x="1238293" y="664815"/>
                    <a:pt x="1235202" y="662119"/>
                    <a:pt x="1234809" y="657289"/>
                  </a:cubicBezTo>
                  <a:cubicBezTo>
                    <a:pt x="1234584" y="654200"/>
                    <a:pt x="1237113" y="652346"/>
                    <a:pt x="1239586" y="653806"/>
                  </a:cubicBezTo>
                  <a:cubicBezTo>
                    <a:pt x="1242283" y="655379"/>
                    <a:pt x="1244869" y="658019"/>
                    <a:pt x="1246386" y="660827"/>
                  </a:cubicBezTo>
                  <a:cubicBezTo>
                    <a:pt x="1247791" y="663411"/>
                    <a:pt x="1245937" y="665489"/>
                    <a:pt x="1242901" y="665770"/>
                  </a:cubicBezTo>
                  <a:close/>
                  <a:moveTo>
                    <a:pt x="1253974" y="2361173"/>
                  </a:moveTo>
                  <a:cubicBezTo>
                    <a:pt x="1252793" y="2362297"/>
                    <a:pt x="1251669" y="2363364"/>
                    <a:pt x="1250489" y="2364487"/>
                  </a:cubicBezTo>
                  <a:cubicBezTo>
                    <a:pt x="1249534" y="2363532"/>
                    <a:pt x="1248409" y="2362409"/>
                    <a:pt x="1247285" y="2361286"/>
                  </a:cubicBezTo>
                  <a:cubicBezTo>
                    <a:pt x="1248409" y="2360106"/>
                    <a:pt x="1249477" y="2358084"/>
                    <a:pt x="1250601" y="2358028"/>
                  </a:cubicBezTo>
                  <a:cubicBezTo>
                    <a:pt x="1251726" y="2358028"/>
                    <a:pt x="1252849" y="2359994"/>
                    <a:pt x="1253974" y="2361117"/>
                  </a:cubicBezTo>
                  <a:close/>
                  <a:moveTo>
                    <a:pt x="1254198" y="2959240"/>
                  </a:moveTo>
                  <a:cubicBezTo>
                    <a:pt x="1251501" y="2961262"/>
                    <a:pt x="1249534" y="2959746"/>
                    <a:pt x="1249365" y="2956601"/>
                  </a:cubicBezTo>
                  <a:cubicBezTo>
                    <a:pt x="1249309" y="2955196"/>
                    <a:pt x="1250657" y="2953680"/>
                    <a:pt x="1251332" y="2952219"/>
                  </a:cubicBezTo>
                  <a:cubicBezTo>
                    <a:pt x="1252624" y="2953006"/>
                    <a:pt x="1254592" y="2953511"/>
                    <a:pt x="1255041" y="2954635"/>
                  </a:cubicBezTo>
                  <a:cubicBezTo>
                    <a:pt x="1255547" y="2955927"/>
                    <a:pt x="1255154" y="2958454"/>
                    <a:pt x="1254198" y="2959184"/>
                  </a:cubicBezTo>
                  <a:close/>
                  <a:moveTo>
                    <a:pt x="1257064" y="3642569"/>
                  </a:moveTo>
                  <a:cubicBezTo>
                    <a:pt x="1258357" y="3642400"/>
                    <a:pt x="1260943" y="3643580"/>
                    <a:pt x="1260943" y="3644198"/>
                  </a:cubicBezTo>
                  <a:cubicBezTo>
                    <a:pt x="1260943" y="3647175"/>
                    <a:pt x="1258638" y="3648073"/>
                    <a:pt x="1256109" y="3648410"/>
                  </a:cubicBezTo>
                  <a:cubicBezTo>
                    <a:pt x="1255210" y="3647343"/>
                    <a:pt x="1254311" y="3646276"/>
                    <a:pt x="1253411" y="3645209"/>
                  </a:cubicBezTo>
                  <a:cubicBezTo>
                    <a:pt x="1254592" y="3644254"/>
                    <a:pt x="1255716" y="3642737"/>
                    <a:pt x="1257008" y="3642569"/>
                  </a:cubicBezTo>
                  <a:close/>
                  <a:moveTo>
                    <a:pt x="1269204" y="2194469"/>
                  </a:moveTo>
                  <a:cubicBezTo>
                    <a:pt x="1269148" y="2195537"/>
                    <a:pt x="1267069" y="2197446"/>
                    <a:pt x="1265945" y="2197390"/>
                  </a:cubicBezTo>
                  <a:cubicBezTo>
                    <a:pt x="1261898" y="2197222"/>
                    <a:pt x="1260325" y="2194301"/>
                    <a:pt x="1260212" y="2190369"/>
                  </a:cubicBezTo>
                  <a:cubicBezTo>
                    <a:pt x="1261280" y="2189302"/>
                    <a:pt x="1262516" y="2187224"/>
                    <a:pt x="1263415" y="2187392"/>
                  </a:cubicBezTo>
                  <a:cubicBezTo>
                    <a:pt x="1267125" y="2187954"/>
                    <a:pt x="1269429" y="2190538"/>
                    <a:pt x="1269204" y="2194469"/>
                  </a:cubicBezTo>
                  <a:close/>
                  <a:moveTo>
                    <a:pt x="1276510" y="1924980"/>
                  </a:moveTo>
                  <a:cubicBezTo>
                    <a:pt x="1275948" y="1927620"/>
                    <a:pt x="1274206" y="1929192"/>
                    <a:pt x="1271340" y="1929024"/>
                  </a:cubicBezTo>
                  <a:cubicBezTo>
                    <a:pt x="1268586" y="1928069"/>
                    <a:pt x="1267743" y="1925822"/>
                    <a:pt x="1268305" y="1923239"/>
                  </a:cubicBezTo>
                  <a:cubicBezTo>
                    <a:pt x="1268867" y="1920655"/>
                    <a:pt x="1270666" y="1918633"/>
                    <a:pt x="1273363" y="1919195"/>
                  </a:cubicBezTo>
                  <a:cubicBezTo>
                    <a:pt x="1276061" y="1919812"/>
                    <a:pt x="1277016" y="1922340"/>
                    <a:pt x="1276510" y="1924980"/>
                  </a:cubicBezTo>
                  <a:close/>
                  <a:moveTo>
                    <a:pt x="1279433" y="4025404"/>
                  </a:moveTo>
                  <a:cubicBezTo>
                    <a:pt x="1262292" y="4042759"/>
                    <a:pt x="1240878" y="4046523"/>
                    <a:pt x="1223568" y="4035458"/>
                  </a:cubicBezTo>
                  <a:cubicBezTo>
                    <a:pt x="1232954" y="4030740"/>
                    <a:pt x="1242733" y="4032481"/>
                    <a:pt x="1251838" y="4030908"/>
                  </a:cubicBezTo>
                  <a:cubicBezTo>
                    <a:pt x="1260661" y="4029392"/>
                    <a:pt x="1268586" y="4021753"/>
                    <a:pt x="1279433" y="4025404"/>
                  </a:cubicBezTo>
                  <a:close/>
                  <a:moveTo>
                    <a:pt x="1286345" y="1775294"/>
                  </a:moveTo>
                  <a:cubicBezTo>
                    <a:pt x="1302363" y="1772936"/>
                    <a:pt x="1312311" y="1761477"/>
                    <a:pt x="1323495" y="1751592"/>
                  </a:cubicBezTo>
                  <a:cubicBezTo>
                    <a:pt x="1327710" y="1747885"/>
                    <a:pt x="1332824" y="1746088"/>
                    <a:pt x="1337602" y="1750693"/>
                  </a:cubicBezTo>
                  <a:cubicBezTo>
                    <a:pt x="1342154" y="1755074"/>
                    <a:pt x="1341761" y="1760747"/>
                    <a:pt x="1338782" y="1765465"/>
                  </a:cubicBezTo>
                  <a:cubicBezTo>
                    <a:pt x="1335466" y="1770689"/>
                    <a:pt x="1330914" y="1775014"/>
                    <a:pt x="1326924" y="1779788"/>
                  </a:cubicBezTo>
                  <a:cubicBezTo>
                    <a:pt x="1321584" y="1786247"/>
                    <a:pt x="1313435" y="1791021"/>
                    <a:pt x="1313884" y="1803041"/>
                  </a:cubicBezTo>
                  <a:cubicBezTo>
                    <a:pt x="1325575" y="1801412"/>
                    <a:pt x="1329565" y="1790403"/>
                    <a:pt x="1337995" y="1786640"/>
                  </a:cubicBezTo>
                  <a:cubicBezTo>
                    <a:pt x="1344627" y="1783607"/>
                    <a:pt x="1349966" y="1784955"/>
                    <a:pt x="1353676" y="1791358"/>
                  </a:cubicBezTo>
                  <a:cubicBezTo>
                    <a:pt x="1356598" y="1796357"/>
                    <a:pt x="1357666" y="1802873"/>
                    <a:pt x="1352495" y="1805906"/>
                  </a:cubicBezTo>
                  <a:cubicBezTo>
                    <a:pt x="1341705" y="1812253"/>
                    <a:pt x="1333949" y="1822306"/>
                    <a:pt x="1323832" y="1829159"/>
                  </a:cubicBezTo>
                  <a:cubicBezTo>
                    <a:pt x="1311468" y="1837528"/>
                    <a:pt x="1298205" y="1833203"/>
                    <a:pt x="1295282" y="1818375"/>
                  </a:cubicBezTo>
                  <a:cubicBezTo>
                    <a:pt x="1292977" y="1806636"/>
                    <a:pt x="1289662" y="1796132"/>
                    <a:pt x="1283255" y="1786303"/>
                  </a:cubicBezTo>
                  <a:cubicBezTo>
                    <a:pt x="1280670" y="1782315"/>
                    <a:pt x="1280950" y="1776081"/>
                    <a:pt x="1286290" y="1775294"/>
                  </a:cubicBezTo>
                  <a:close/>
                  <a:moveTo>
                    <a:pt x="1332993" y="840281"/>
                  </a:moveTo>
                  <a:cubicBezTo>
                    <a:pt x="1331588" y="844831"/>
                    <a:pt x="1328104" y="847077"/>
                    <a:pt x="1323720" y="847302"/>
                  </a:cubicBezTo>
                  <a:cubicBezTo>
                    <a:pt x="1320853" y="847471"/>
                    <a:pt x="1319111" y="845280"/>
                    <a:pt x="1320011" y="842359"/>
                  </a:cubicBezTo>
                  <a:cubicBezTo>
                    <a:pt x="1321135" y="838765"/>
                    <a:pt x="1324338" y="837304"/>
                    <a:pt x="1327710" y="836743"/>
                  </a:cubicBezTo>
                  <a:cubicBezTo>
                    <a:pt x="1330296" y="836293"/>
                    <a:pt x="1332544" y="836911"/>
                    <a:pt x="1332993" y="840337"/>
                  </a:cubicBezTo>
                  <a:close/>
                  <a:moveTo>
                    <a:pt x="1343222" y="746482"/>
                  </a:moveTo>
                  <a:cubicBezTo>
                    <a:pt x="1343334" y="749403"/>
                    <a:pt x="1342660" y="752211"/>
                    <a:pt x="1339344" y="751986"/>
                  </a:cubicBezTo>
                  <a:cubicBezTo>
                    <a:pt x="1336365" y="751762"/>
                    <a:pt x="1335522" y="748729"/>
                    <a:pt x="1335129" y="746033"/>
                  </a:cubicBezTo>
                  <a:cubicBezTo>
                    <a:pt x="1334736" y="743337"/>
                    <a:pt x="1334679" y="739574"/>
                    <a:pt x="1337433" y="739180"/>
                  </a:cubicBezTo>
                  <a:cubicBezTo>
                    <a:pt x="1341985" y="738563"/>
                    <a:pt x="1342379" y="743056"/>
                    <a:pt x="1343166" y="746482"/>
                  </a:cubicBezTo>
                  <a:close/>
                  <a:moveTo>
                    <a:pt x="1357441" y="879542"/>
                  </a:moveTo>
                  <a:cubicBezTo>
                    <a:pt x="1356261" y="880328"/>
                    <a:pt x="1355024" y="881002"/>
                    <a:pt x="1353787" y="881676"/>
                  </a:cubicBezTo>
                  <a:cubicBezTo>
                    <a:pt x="1353451" y="881002"/>
                    <a:pt x="1353113" y="880272"/>
                    <a:pt x="1352720" y="879542"/>
                  </a:cubicBezTo>
                  <a:cubicBezTo>
                    <a:pt x="1353956" y="878868"/>
                    <a:pt x="1355193" y="878194"/>
                    <a:pt x="1356429" y="877520"/>
                  </a:cubicBezTo>
                  <a:cubicBezTo>
                    <a:pt x="1356766" y="878250"/>
                    <a:pt x="1357497" y="879486"/>
                    <a:pt x="1357441" y="879542"/>
                  </a:cubicBezTo>
                  <a:close/>
                  <a:moveTo>
                    <a:pt x="1372896" y="1289225"/>
                  </a:moveTo>
                  <a:cubicBezTo>
                    <a:pt x="1373458" y="1297144"/>
                    <a:pt x="1368906" y="1300402"/>
                    <a:pt x="1358621" y="1300065"/>
                  </a:cubicBezTo>
                  <a:cubicBezTo>
                    <a:pt x="1353956" y="1298942"/>
                    <a:pt x="1345976" y="1298211"/>
                    <a:pt x="1338951" y="1295178"/>
                  </a:cubicBezTo>
                  <a:cubicBezTo>
                    <a:pt x="1328834" y="1290853"/>
                    <a:pt x="1328497" y="1277935"/>
                    <a:pt x="1337658" y="1271869"/>
                  </a:cubicBezTo>
                  <a:cubicBezTo>
                    <a:pt x="1347605" y="1265241"/>
                    <a:pt x="1372053" y="1277149"/>
                    <a:pt x="1372896" y="1289225"/>
                  </a:cubicBezTo>
                  <a:close/>
                  <a:moveTo>
                    <a:pt x="1375257" y="785743"/>
                  </a:moveTo>
                  <a:cubicBezTo>
                    <a:pt x="1376381" y="785968"/>
                    <a:pt x="1377168" y="787933"/>
                    <a:pt x="1378123" y="789113"/>
                  </a:cubicBezTo>
                  <a:cubicBezTo>
                    <a:pt x="1376943" y="790068"/>
                    <a:pt x="1375819" y="791697"/>
                    <a:pt x="1374583" y="791753"/>
                  </a:cubicBezTo>
                  <a:cubicBezTo>
                    <a:pt x="1373290" y="791809"/>
                    <a:pt x="1370817" y="790573"/>
                    <a:pt x="1370704" y="789675"/>
                  </a:cubicBezTo>
                  <a:cubicBezTo>
                    <a:pt x="1370311" y="786529"/>
                    <a:pt x="1372616" y="785237"/>
                    <a:pt x="1375257" y="785743"/>
                  </a:cubicBezTo>
                  <a:close/>
                  <a:moveTo>
                    <a:pt x="1379303" y="661951"/>
                  </a:moveTo>
                  <a:cubicBezTo>
                    <a:pt x="1377954" y="661951"/>
                    <a:pt x="1376381" y="660659"/>
                    <a:pt x="1375482" y="659423"/>
                  </a:cubicBezTo>
                  <a:cubicBezTo>
                    <a:pt x="1374133" y="657682"/>
                    <a:pt x="1374863" y="656222"/>
                    <a:pt x="1376887" y="655716"/>
                  </a:cubicBezTo>
                  <a:cubicBezTo>
                    <a:pt x="1378180" y="656559"/>
                    <a:pt x="1379809" y="657177"/>
                    <a:pt x="1380708" y="658356"/>
                  </a:cubicBezTo>
                  <a:cubicBezTo>
                    <a:pt x="1382057" y="660153"/>
                    <a:pt x="1381326" y="662007"/>
                    <a:pt x="1379303" y="661951"/>
                  </a:cubicBezTo>
                  <a:close/>
                  <a:moveTo>
                    <a:pt x="1384080" y="1127126"/>
                  </a:moveTo>
                  <a:cubicBezTo>
                    <a:pt x="1388577" y="1127126"/>
                    <a:pt x="1393185" y="1128250"/>
                    <a:pt x="1393804" y="1133810"/>
                  </a:cubicBezTo>
                  <a:cubicBezTo>
                    <a:pt x="1394141" y="1136843"/>
                    <a:pt x="1391106" y="1137854"/>
                    <a:pt x="1388352" y="1137967"/>
                  </a:cubicBezTo>
                  <a:cubicBezTo>
                    <a:pt x="1384698" y="1137573"/>
                    <a:pt x="1381270" y="1136282"/>
                    <a:pt x="1380034" y="1132518"/>
                  </a:cubicBezTo>
                  <a:cubicBezTo>
                    <a:pt x="1379023" y="1129429"/>
                    <a:pt x="1381046" y="1127183"/>
                    <a:pt x="1384080" y="1127183"/>
                  </a:cubicBezTo>
                  <a:close/>
                  <a:moveTo>
                    <a:pt x="1391668" y="1185765"/>
                  </a:moveTo>
                  <a:cubicBezTo>
                    <a:pt x="1393859" y="1183911"/>
                    <a:pt x="1396558" y="1184754"/>
                    <a:pt x="1396951" y="1187787"/>
                  </a:cubicBezTo>
                  <a:cubicBezTo>
                    <a:pt x="1397569" y="1192112"/>
                    <a:pt x="1396333" y="1196100"/>
                    <a:pt x="1392567" y="1198852"/>
                  </a:cubicBezTo>
                  <a:cubicBezTo>
                    <a:pt x="1391162" y="1198234"/>
                    <a:pt x="1388970" y="1198009"/>
                    <a:pt x="1388577" y="1196998"/>
                  </a:cubicBezTo>
                  <a:cubicBezTo>
                    <a:pt x="1386779" y="1192617"/>
                    <a:pt x="1388239" y="1188573"/>
                    <a:pt x="1391668" y="1185765"/>
                  </a:cubicBezTo>
                  <a:close/>
                  <a:moveTo>
                    <a:pt x="1398074" y="597415"/>
                  </a:moveTo>
                  <a:cubicBezTo>
                    <a:pt x="1394141" y="597527"/>
                    <a:pt x="1392174" y="594887"/>
                    <a:pt x="1390881" y="591630"/>
                  </a:cubicBezTo>
                  <a:cubicBezTo>
                    <a:pt x="1389925" y="589158"/>
                    <a:pt x="1389644" y="585844"/>
                    <a:pt x="1392399" y="584946"/>
                  </a:cubicBezTo>
                  <a:cubicBezTo>
                    <a:pt x="1397513" y="583261"/>
                    <a:pt x="1399930" y="587080"/>
                    <a:pt x="1401110" y="591517"/>
                  </a:cubicBezTo>
                  <a:cubicBezTo>
                    <a:pt x="1401840" y="594157"/>
                    <a:pt x="1400829" y="596404"/>
                    <a:pt x="1398074" y="597471"/>
                  </a:cubicBezTo>
                  <a:close/>
                  <a:moveTo>
                    <a:pt x="1405887" y="1512264"/>
                  </a:moveTo>
                  <a:cubicBezTo>
                    <a:pt x="1405887" y="1514174"/>
                    <a:pt x="1403133" y="1516083"/>
                    <a:pt x="1401784" y="1517768"/>
                  </a:cubicBezTo>
                  <a:cubicBezTo>
                    <a:pt x="1399648" y="1517151"/>
                    <a:pt x="1397007" y="1516982"/>
                    <a:pt x="1396838" y="1516252"/>
                  </a:cubicBezTo>
                  <a:cubicBezTo>
                    <a:pt x="1396220" y="1513387"/>
                    <a:pt x="1398131" y="1511365"/>
                    <a:pt x="1400491" y="1510074"/>
                  </a:cubicBezTo>
                  <a:cubicBezTo>
                    <a:pt x="1402964" y="1508782"/>
                    <a:pt x="1405943" y="1508669"/>
                    <a:pt x="1405887" y="1512208"/>
                  </a:cubicBezTo>
                  <a:close/>
                  <a:moveTo>
                    <a:pt x="1408247" y="1490808"/>
                  </a:moveTo>
                  <a:cubicBezTo>
                    <a:pt x="1407517" y="1491988"/>
                    <a:pt x="1406842" y="1493167"/>
                    <a:pt x="1406112" y="1494403"/>
                  </a:cubicBezTo>
                  <a:cubicBezTo>
                    <a:pt x="1405212" y="1493336"/>
                    <a:pt x="1404201" y="1492381"/>
                    <a:pt x="1403583" y="1491201"/>
                  </a:cubicBezTo>
                  <a:cubicBezTo>
                    <a:pt x="1403414" y="1490864"/>
                    <a:pt x="1404088" y="1489629"/>
                    <a:pt x="1404707" y="1489292"/>
                  </a:cubicBezTo>
                  <a:cubicBezTo>
                    <a:pt x="1406337" y="1488281"/>
                    <a:pt x="1407629" y="1488899"/>
                    <a:pt x="1408304" y="1490864"/>
                  </a:cubicBezTo>
                  <a:close/>
                  <a:moveTo>
                    <a:pt x="1417970" y="1751985"/>
                  </a:moveTo>
                  <a:cubicBezTo>
                    <a:pt x="1419825" y="1753052"/>
                    <a:pt x="1422129" y="1756366"/>
                    <a:pt x="1421736" y="1758051"/>
                  </a:cubicBezTo>
                  <a:cubicBezTo>
                    <a:pt x="1419095" y="1769846"/>
                    <a:pt x="1408978" y="1770464"/>
                    <a:pt x="1400042" y="1772711"/>
                  </a:cubicBezTo>
                  <a:cubicBezTo>
                    <a:pt x="1400323" y="1772711"/>
                    <a:pt x="1400548" y="1772711"/>
                    <a:pt x="1400885" y="1772598"/>
                  </a:cubicBezTo>
                  <a:cubicBezTo>
                    <a:pt x="1400266" y="1772711"/>
                    <a:pt x="1399873" y="1772767"/>
                    <a:pt x="1399592" y="1772767"/>
                  </a:cubicBezTo>
                  <a:cubicBezTo>
                    <a:pt x="1399030" y="1772879"/>
                    <a:pt x="1398693" y="1772936"/>
                    <a:pt x="1399592" y="1772767"/>
                  </a:cubicBezTo>
                  <a:cubicBezTo>
                    <a:pt x="1399648" y="1772767"/>
                    <a:pt x="1399761" y="1772767"/>
                    <a:pt x="1399817" y="1772711"/>
                  </a:cubicBezTo>
                  <a:lnTo>
                    <a:pt x="1400042" y="1772711"/>
                  </a:lnTo>
                  <a:cubicBezTo>
                    <a:pt x="1393466" y="1773441"/>
                    <a:pt x="1390263" y="1772711"/>
                    <a:pt x="1388520" y="1769397"/>
                  </a:cubicBezTo>
                  <a:cubicBezTo>
                    <a:pt x="1386610" y="1765858"/>
                    <a:pt x="1388239" y="1762432"/>
                    <a:pt x="1390319" y="1759568"/>
                  </a:cubicBezTo>
                  <a:cubicBezTo>
                    <a:pt x="1396051" y="1751592"/>
                    <a:pt x="1410439" y="1747492"/>
                    <a:pt x="1418026" y="1751929"/>
                  </a:cubicBezTo>
                  <a:close/>
                  <a:moveTo>
                    <a:pt x="1424658" y="729913"/>
                  </a:moveTo>
                  <a:cubicBezTo>
                    <a:pt x="1420555" y="730418"/>
                    <a:pt x="1418757" y="727441"/>
                    <a:pt x="1418083" y="723622"/>
                  </a:cubicBezTo>
                  <a:cubicBezTo>
                    <a:pt x="1418195" y="720589"/>
                    <a:pt x="1419713" y="718005"/>
                    <a:pt x="1422579" y="718848"/>
                  </a:cubicBezTo>
                  <a:cubicBezTo>
                    <a:pt x="1424658" y="719410"/>
                    <a:pt x="1426738" y="721881"/>
                    <a:pt x="1427693" y="724071"/>
                  </a:cubicBezTo>
                  <a:cubicBezTo>
                    <a:pt x="1428817" y="726655"/>
                    <a:pt x="1427580" y="729576"/>
                    <a:pt x="1424658" y="729913"/>
                  </a:cubicBezTo>
                  <a:close/>
                  <a:moveTo>
                    <a:pt x="1432189" y="976655"/>
                  </a:moveTo>
                  <a:cubicBezTo>
                    <a:pt x="1432302" y="977553"/>
                    <a:pt x="1430166" y="978677"/>
                    <a:pt x="1429042" y="979744"/>
                  </a:cubicBezTo>
                  <a:cubicBezTo>
                    <a:pt x="1425389" y="979351"/>
                    <a:pt x="1422298" y="978003"/>
                    <a:pt x="1421848" y="973846"/>
                  </a:cubicBezTo>
                  <a:cubicBezTo>
                    <a:pt x="1421736" y="972948"/>
                    <a:pt x="1423872" y="970870"/>
                    <a:pt x="1424995" y="970870"/>
                  </a:cubicBezTo>
                  <a:cubicBezTo>
                    <a:pt x="1428592" y="970870"/>
                    <a:pt x="1431684" y="972555"/>
                    <a:pt x="1432189" y="976655"/>
                  </a:cubicBezTo>
                  <a:close/>
                  <a:moveTo>
                    <a:pt x="1432358" y="2023497"/>
                  </a:moveTo>
                  <a:cubicBezTo>
                    <a:pt x="1432358" y="2026586"/>
                    <a:pt x="1430054" y="2027822"/>
                    <a:pt x="1427469" y="2026474"/>
                  </a:cubicBezTo>
                  <a:cubicBezTo>
                    <a:pt x="1426457" y="2025968"/>
                    <a:pt x="1426232" y="2023722"/>
                    <a:pt x="1425670" y="2022261"/>
                  </a:cubicBezTo>
                  <a:cubicBezTo>
                    <a:pt x="1426906" y="2021531"/>
                    <a:pt x="1428367" y="2019958"/>
                    <a:pt x="1429379" y="2020239"/>
                  </a:cubicBezTo>
                  <a:cubicBezTo>
                    <a:pt x="1430616" y="2020576"/>
                    <a:pt x="1432414" y="2022373"/>
                    <a:pt x="1432358" y="2023553"/>
                  </a:cubicBezTo>
                  <a:close/>
                  <a:moveTo>
                    <a:pt x="1432920" y="2400715"/>
                  </a:moveTo>
                  <a:cubicBezTo>
                    <a:pt x="1432751" y="2401951"/>
                    <a:pt x="1430784" y="2402905"/>
                    <a:pt x="1429829" y="2403860"/>
                  </a:cubicBezTo>
                  <a:cubicBezTo>
                    <a:pt x="1426400" y="2404029"/>
                    <a:pt x="1424883" y="2401951"/>
                    <a:pt x="1425277" y="2399030"/>
                  </a:cubicBezTo>
                  <a:cubicBezTo>
                    <a:pt x="1425445" y="2397794"/>
                    <a:pt x="1427300" y="2395997"/>
                    <a:pt x="1428536" y="2395885"/>
                  </a:cubicBezTo>
                  <a:cubicBezTo>
                    <a:pt x="1431515" y="2395604"/>
                    <a:pt x="1433313" y="2397794"/>
                    <a:pt x="1432920" y="2400771"/>
                  </a:cubicBezTo>
                  <a:close/>
                  <a:moveTo>
                    <a:pt x="1441856" y="2728113"/>
                  </a:moveTo>
                  <a:cubicBezTo>
                    <a:pt x="1441800" y="2731876"/>
                    <a:pt x="1439271" y="2733786"/>
                    <a:pt x="1436067" y="2734909"/>
                  </a:cubicBezTo>
                  <a:cubicBezTo>
                    <a:pt x="1434100" y="2734909"/>
                    <a:pt x="1432695" y="2733617"/>
                    <a:pt x="1433482" y="2732045"/>
                  </a:cubicBezTo>
                  <a:cubicBezTo>
                    <a:pt x="1434494" y="2730022"/>
                    <a:pt x="1436292" y="2728225"/>
                    <a:pt x="1438203" y="2726933"/>
                  </a:cubicBezTo>
                  <a:cubicBezTo>
                    <a:pt x="1438877" y="2726428"/>
                    <a:pt x="1441856" y="2727720"/>
                    <a:pt x="1441856" y="2728113"/>
                  </a:cubicBezTo>
                  <a:close/>
                  <a:moveTo>
                    <a:pt x="1444553" y="4299162"/>
                  </a:moveTo>
                  <a:cubicBezTo>
                    <a:pt x="1443879" y="4295736"/>
                    <a:pt x="1446409" y="4294837"/>
                    <a:pt x="1448937" y="4295624"/>
                  </a:cubicBezTo>
                  <a:cubicBezTo>
                    <a:pt x="1450174" y="4296017"/>
                    <a:pt x="1450904" y="4297927"/>
                    <a:pt x="1451860" y="4299162"/>
                  </a:cubicBezTo>
                  <a:cubicBezTo>
                    <a:pt x="1451579" y="4301184"/>
                    <a:pt x="1450342" y="4302307"/>
                    <a:pt x="1448375" y="4301746"/>
                  </a:cubicBezTo>
                  <a:cubicBezTo>
                    <a:pt x="1446914" y="4301296"/>
                    <a:pt x="1444722" y="4300286"/>
                    <a:pt x="1444497" y="4299162"/>
                  </a:cubicBezTo>
                  <a:close/>
                  <a:moveTo>
                    <a:pt x="1447814" y="2928573"/>
                  </a:moveTo>
                  <a:cubicBezTo>
                    <a:pt x="1449668" y="2928742"/>
                    <a:pt x="1450286" y="2930426"/>
                    <a:pt x="1449330" y="2932336"/>
                  </a:cubicBezTo>
                  <a:cubicBezTo>
                    <a:pt x="1449050" y="2932898"/>
                    <a:pt x="1447982" y="2933123"/>
                    <a:pt x="1447307" y="2933460"/>
                  </a:cubicBezTo>
                  <a:cubicBezTo>
                    <a:pt x="1446745" y="2933010"/>
                    <a:pt x="1445790" y="2932617"/>
                    <a:pt x="1445622" y="2931999"/>
                  </a:cubicBezTo>
                  <a:cubicBezTo>
                    <a:pt x="1445003" y="2929977"/>
                    <a:pt x="1445902" y="2928405"/>
                    <a:pt x="1447870" y="2928573"/>
                  </a:cubicBezTo>
                  <a:close/>
                  <a:moveTo>
                    <a:pt x="1454501" y="2568318"/>
                  </a:moveTo>
                  <a:cubicBezTo>
                    <a:pt x="1454501" y="2569441"/>
                    <a:pt x="1452534" y="2570564"/>
                    <a:pt x="1451466" y="2571687"/>
                  </a:cubicBezTo>
                  <a:cubicBezTo>
                    <a:pt x="1450174" y="2571070"/>
                    <a:pt x="1448937" y="2570452"/>
                    <a:pt x="1447701" y="2569834"/>
                  </a:cubicBezTo>
                  <a:cubicBezTo>
                    <a:pt x="1448375" y="2568486"/>
                    <a:pt x="1448712" y="2566520"/>
                    <a:pt x="1449781" y="2565902"/>
                  </a:cubicBezTo>
                  <a:cubicBezTo>
                    <a:pt x="1452085" y="2564611"/>
                    <a:pt x="1454558" y="2565003"/>
                    <a:pt x="1454501" y="2568374"/>
                  </a:cubicBezTo>
                  <a:close/>
                  <a:moveTo>
                    <a:pt x="1452141" y="2327698"/>
                  </a:moveTo>
                  <a:cubicBezTo>
                    <a:pt x="1452871" y="2325563"/>
                    <a:pt x="1454332" y="2323148"/>
                    <a:pt x="1456131" y="2322025"/>
                  </a:cubicBezTo>
                  <a:cubicBezTo>
                    <a:pt x="1458716" y="2320396"/>
                    <a:pt x="1460908" y="2321856"/>
                    <a:pt x="1459785" y="2325058"/>
                  </a:cubicBezTo>
                  <a:cubicBezTo>
                    <a:pt x="1459054" y="2327136"/>
                    <a:pt x="1456918" y="2328709"/>
                    <a:pt x="1455738" y="2330113"/>
                  </a:cubicBezTo>
                  <a:cubicBezTo>
                    <a:pt x="1453152" y="2330450"/>
                    <a:pt x="1451579" y="2329383"/>
                    <a:pt x="1452197" y="2327698"/>
                  </a:cubicBezTo>
                  <a:close/>
                  <a:moveTo>
                    <a:pt x="1459222" y="853649"/>
                  </a:moveTo>
                  <a:cubicBezTo>
                    <a:pt x="1458042" y="854435"/>
                    <a:pt x="1456749" y="855053"/>
                    <a:pt x="1455457" y="855727"/>
                  </a:cubicBezTo>
                  <a:cubicBezTo>
                    <a:pt x="1455119" y="854997"/>
                    <a:pt x="1454783" y="854267"/>
                    <a:pt x="1454445" y="853537"/>
                  </a:cubicBezTo>
                  <a:cubicBezTo>
                    <a:pt x="1455738" y="852863"/>
                    <a:pt x="1456975" y="852189"/>
                    <a:pt x="1458267" y="851515"/>
                  </a:cubicBezTo>
                  <a:cubicBezTo>
                    <a:pt x="1458604" y="852245"/>
                    <a:pt x="1459278" y="853537"/>
                    <a:pt x="1459222" y="853593"/>
                  </a:cubicBezTo>
                  <a:close/>
                  <a:moveTo>
                    <a:pt x="1459391" y="1322082"/>
                  </a:moveTo>
                  <a:cubicBezTo>
                    <a:pt x="1461077" y="1323936"/>
                    <a:pt x="1463269" y="1325958"/>
                    <a:pt x="1463718" y="1328261"/>
                  </a:cubicBezTo>
                  <a:cubicBezTo>
                    <a:pt x="1464393" y="1331799"/>
                    <a:pt x="1461695" y="1333091"/>
                    <a:pt x="1459110" y="1331294"/>
                  </a:cubicBezTo>
                  <a:cubicBezTo>
                    <a:pt x="1457311" y="1330002"/>
                    <a:pt x="1456524" y="1327137"/>
                    <a:pt x="1455288" y="1325003"/>
                  </a:cubicBezTo>
                  <a:cubicBezTo>
                    <a:pt x="1457031" y="1323767"/>
                    <a:pt x="1459278" y="1321970"/>
                    <a:pt x="1459391" y="1322139"/>
                  </a:cubicBezTo>
                  <a:close/>
                  <a:moveTo>
                    <a:pt x="1466079" y="1043831"/>
                  </a:moveTo>
                  <a:cubicBezTo>
                    <a:pt x="1467090" y="1044898"/>
                    <a:pt x="1467934" y="1046751"/>
                    <a:pt x="1467821" y="1048212"/>
                  </a:cubicBezTo>
                  <a:cubicBezTo>
                    <a:pt x="1467765" y="1049335"/>
                    <a:pt x="1466191" y="1050402"/>
                    <a:pt x="1465517" y="1051189"/>
                  </a:cubicBezTo>
                  <a:cubicBezTo>
                    <a:pt x="1462145" y="1050009"/>
                    <a:pt x="1461808" y="1047538"/>
                    <a:pt x="1462370" y="1045010"/>
                  </a:cubicBezTo>
                  <a:cubicBezTo>
                    <a:pt x="1462819" y="1042876"/>
                    <a:pt x="1464618" y="1042314"/>
                    <a:pt x="1466079" y="1043831"/>
                  </a:cubicBezTo>
                  <a:close/>
                  <a:moveTo>
                    <a:pt x="1469957" y="706379"/>
                  </a:moveTo>
                  <a:cubicBezTo>
                    <a:pt x="1465967" y="706266"/>
                    <a:pt x="1465067" y="702222"/>
                    <a:pt x="1464224" y="698796"/>
                  </a:cubicBezTo>
                  <a:cubicBezTo>
                    <a:pt x="1464393" y="695651"/>
                    <a:pt x="1466303" y="693404"/>
                    <a:pt x="1468946" y="694415"/>
                  </a:cubicBezTo>
                  <a:cubicBezTo>
                    <a:pt x="1470800" y="695145"/>
                    <a:pt x="1472430" y="698066"/>
                    <a:pt x="1473048" y="700313"/>
                  </a:cubicBezTo>
                  <a:cubicBezTo>
                    <a:pt x="1473723" y="702784"/>
                    <a:pt x="1473048" y="706435"/>
                    <a:pt x="1469957" y="706323"/>
                  </a:cubicBezTo>
                  <a:close/>
                  <a:moveTo>
                    <a:pt x="1482658" y="909984"/>
                  </a:moveTo>
                  <a:cubicBezTo>
                    <a:pt x="1484569" y="912737"/>
                    <a:pt x="1482996" y="914759"/>
                    <a:pt x="1480130" y="914927"/>
                  </a:cubicBezTo>
                  <a:cubicBezTo>
                    <a:pt x="1478781" y="915039"/>
                    <a:pt x="1477376" y="913579"/>
                    <a:pt x="1475971" y="912849"/>
                  </a:cubicBezTo>
                  <a:cubicBezTo>
                    <a:pt x="1476701" y="911557"/>
                    <a:pt x="1477207" y="909535"/>
                    <a:pt x="1478275" y="909142"/>
                  </a:cubicBezTo>
                  <a:cubicBezTo>
                    <a:pt x="1479511" y="908636"/>
                    <a:pt x="1481984" y="909030"/>
                    <a:pt x="1482658" y="909984"/>
                  </a:cubicBezTo>
                  <a:close/>
                  <a:moveTo>
                    <a:pt x="1493056" y="642011"/>
                  </a:moveTo>
                  <a:cubicBezTo>
                    <a:pt x="1492887" y="643022"/>
                    <a:pt x="1490807" y="643696"/>
                    <a:pt x="1489627" y="644595"/>
                  </a:cubicBezTo>
                  <a:cubicBezTo>
                    <a:pt x="1485468" y="642517"/>
                    <a:pt x="1483670" y="638641"/>
                    <a:pt x="1483502" y="634260"/>
                  </a:cubicBezTo>
                  <a:cubicBezTo>
                    <a:pt x="1483333" y="631171"/>
                    <a:pt x="1485694" y="629486"/>
                    <a:pt x="1488279" y="631115"/>
                  </a:cubicBezTo>
                  <a:cubicBezTo>
                    <a:pt x="1492044" y="633474"/>
                    <a:pt x="1493786" y="637462"/>
                    <a:pt x="1493056" y="642068"/>
                  </a:cubicBezTo>
                  <a:close/>
                  <a:moveTo>
                    <a:pt x="1503172" y="551414"/>
                  </a:moveTo>
                  <a:cubicBezTo>
                    <a:pt x="1501711" y="550796"/>
                    <a:pt x="1499631" y="550515"/>
                    <a:pt x="1498957" y="549392"/>
                  </a:cubicBezTo>
                  <a:cubicBezTo>
                    <a:pt x="1497552" y="546864"/>
                    <a:pt x="1498170" y="544281"/>
                    <a:pt x="1501486" y="544281"/>
                  </a:cubicBezTo>
                  <a:cubicBezTo>
                    <a:pt x="1502667" y="544281"/>
                    <a:pt x="1504183" y="546134"/>
                    <a:pt x="1504970" y="547482"/>
                  </a:cubicBezTo>
                  <a:cubicBezTo>
                    <a:pt x="1505982" y="549336"/>
                    <a:pt x="1505083" y="550796"/>
                    <a:pt x="1503116" y="551414"/>
                  </a:cubicBezTo>
                  <a:close/>
                  <a:moveTo>
                    <a:pt x="1501093" y="604042"/>
                  </a:moveTo>
                  <a:cubicBezTo>
                    <a:pt x="1502160" y="604042"/>
                    <a:pt x="1503903" y="606008"/>
                    <a:pt x="1504183" y="607356"/>
                  </a:cubicBezTo>
                  <a:cubicBezTo>
                    <a:pt x="1504690" y="609996"/>
                    <a:pt x="1503790" y="612692"/>
                    <a:pt x="1500643" y="612748"/>
                  </a:cubicBezTo>
                  <a:cubicBezTo>
                    <a:pt x="1499519" y="612748"/>
                    <a:pt x="1498339" y="610782"/>
                    <a:pt x="1497608" y="610108"/>
                  </a:cubicBezTo>
                  <a:cubicBezTo>
                    <a:pt x="1497271" y="606682"/>
                    <a:pt x="1498058" y="604155"/>
                    <a:pt x="1501149" y="604099"/>
                  </a:cubicBezTo>
                  <a:close/>
                  <a:moveTo>
                    <a:pt x="1505814" y="848594"/>
                  </a:moveTo>
                  <a:cubicBezTo>
                    <a:pt x="1504072" y="853368"/>
                    <a:pt x="1500081" y="856120"/>
                    <a:pt x="1494348" y="855446"/>
                  </a:cubicBezTo>
                  <a:cubicBezTo>
                    <a:pt x="1488672" y="854772"/>
                    <a:pt x="1484345" y="851739"/>
                    <a:pt x="1485356" y="845168"/>
                  </a:cubicBezTo>
                  <a:cubicBezTo>
                    <a:pt x="1486255" y="839326"/>
                    <a:pt x="1489965" y="835451"/>
                    <a:pt x="1496203" y="836574"/>
                  </a:cubicBezTo>
                  <a:cubicBezTo>
                    <a:pt x="1501711" y="837585"/>
                    <a:pt x="1505252" y="841292"/>
                    <a:pt x="1505814" y="848594"/>
                  </a:cubicBezTo>
                  <a:close/>
                  <a:moveTo>
                    <a:pt x="1513120" y="1158355"/>
                  </a:moveTo>
                  <a:cubicBezTo>
                    <a:pt x="1508062" y="1159423"/>
                    <a:pt x="1506039" y="1155547"/>
                    <a:pt x="1504633" y="1151559"/>
                  </a:cubicBezTo>
                  <a:cubicBezTo>
                    <a:pt x="1504296" y="1148582"/>
                    <a:pt x="1505027" y="1145999"/>
                    <a:pt x="1508005" y="1146167"/>
                  </a:cubicBezTo>
                  <a:cubicBezTo>
                    <a:pt x="1511546" y="1146336"/>
                    <a:pt x="1513794" y="1149200"/>
                    <a:pt x="1515199" y="1152345"/>
                  </a:cubicBezTo>
                  <a:cubicBezTo>
                    <a:pt x="1516379" y="1154873"/>
                    <a:pt x="1515874" y="1157794"/>
                    <a:pt x="1513064" y="1158412"/>
                  </a:cubicBezTo>
                  <a:close/>
                  <a:moveTo>
                    <a:pt x="1523461" y="2414813"/>
                  </a:moveTo>
                  <a:cubicBezTo>
                    <a:pt x="1523517" y="2418745"/>
                    <a:pt x="1522056" y="2422002"/>
                    <a:pt x="1518290" y="2423126"/>
                  </a:cubicBezTo>
                  <a:cubicBezTo>
                    <a:pt x="1514469" y="2424249"/>
                    <a:pt x="1511265" y="2422452"/>
                    <a:pt x="1510422" y="2418351"/>
                  </a:cubicBezTo>
                  <a:cubicBezTo>
                    <a:pt x="1509579" y="2414251"/>
                    <a:pt x="1511939" y="2411443"/>
                    <a:pt x="1515593" y="2410319"/>
                  </a:cubicBezTo>
                  <a:cubicBezTo>
                    <a:pt x="1519415" y="2409140"/>
                    <a:pt x="1522337" y="2410488"/>
                    <a:pt x="1523461" y="2414813"/>
                  </a:cubicBezTo>
                  <a:close/>
                  <a:moveTo>
                    <a:pt x="1526608" y="3517260"/>
                  </a:moveTo>
                  <a:cubicBezTo>
                    <a:pt x="1529137" y="3517317"/>
                    <a:pt x="1531329" y="3518889"/>
                    <a:pt x="1531273" y="3522147"/>
                  </a:cubicBezTo>
                  <a:cubicBezTo>
                    <a:pt x="1530037" y="3524955"/>
                    <a:pt x="1527676" y="3525797"/>
                    <a:pt x="1525035" y="3525405"/>
                  </a:cubicBezTo>
                  <a:cubicBezTo>
                    <a:pt x="1521718" y="3524899"/>
                    <a:pt x="1517728" y="3523888"/>
                    <a:pt x="1519864" y="3519170"/>
                  </a:cubicBezTo>
                  <a:cubicBezTo>
                    <a:pt x="1520482" y="3517710"/>
                    <a:pt x="1524248" y="3517260"/>
                    <a:pt x="1526608" y="3517317"/>
                  </a:cubicBezTo>
                  <a:close/>
                  <a:moveTo>
                    <a:pt x="1528632" y="3369372"/>
                  </a:moveTo>
                  <a:cubicBezTo>
                    <a:pt x="1528632" y="3368811"/>
                    <a:pt x="1531610" y="3367631"/>
                    <a:pt x="1532734" y="3368024"/>
                  </a:cubicBezTo>
                  <a:cubicBezTo>
                    <a:pt x="1536837" y="3369429"/>
                    <a:pt x="1540434" y="3371844"/>
                    <a:pt x="1539816" y="3377123"/>
                  </a:cubicBezTo>
                  <a:cubicBezTo>
                    <a:pt x="1539703" y="3377854"/>
                    <a:pt x="1537174" y="3378303"/>
                    <a:pt x="1535544" y="3378977"/>
                  </a:cubicBezTo>
                  <a:cubicBezTo>
                    <a:pt x="1532172" y="3376618"/>
                    <a:pt x="1528294" y="3374484"/>
                    <a:pt x="1528632" y="3369372"/>
                  </a:cubicBezTo>
                  <a:close/>
                  <a:moveTo>
                    <a:pt x="1542850" y="1168016"/>
                  </a:moveTo>
                  <a:cubicBezTo>
                    <a:pt x="1542008" y="1169083"/>
                    <a:pt x="1540883" y="1169870"/>
                    <a:pt x="1539872" y="1170768"/>
                  </a:cubicBezTo>
                  <a:cubicBezTo>
                    <a:pt x="1539141" y="1169645"/>
                    <a:pt x="1538411" y="1168465"/>
                    <a:pt x="1537680" y="1167342"/>
                  </a:cubicBezTo>
                  <a:cubicBezTo>
                    <a:pt x="1539029" y="1166949"/>
                    <a:pt x="1540378" y="1166387"/>
                    <a:pt x="1541783" y="1166219"/>
                  </a:cubicBezTo>
                  <a:cubicBezTo>
                    <a:pt x="1542063" y="1166219"/>
                    <a:pt x="1543019" y="1167848"/>
                    <a:pt x="1542850" y="1168016"/>
                  </a:cubicBezTo>
                  <a:close/>
                  <a:moveTo>
                    <a:pt x="1556901" y="1297257"/>
                  </a:moveTo>
                  <a:cubicBezTo>
                    <a:pt x="1545604" y="1300289"/>
                    <a:pt x="1538635" y="1297200"/>
                    <a:pt x="1528744" y="1286079"/>
                  </a:cubicBezTo>
                  <a:cubicBezTo>
                    <a:pt x="1542907" y="1284282"/>
                    <a:pt x="1550606" y="1285967"/>
                    <a:pt x="1556901" y="1297257"/>
                  </a:cubicBezTo>
                  <a:close/>
                  <a:moveTo>
                    <a:pt x="1570389" y="1215084"/>
                  </a:moveTo>
                  <a:cubicBezTo>
                    <a:pt x="1550382" y="1208906"/>
                    <a:pt x="1549932" y="1208288"/>
                    <a:pt x="1554372" y="1190595"/>
                  </a:cubicBezTo>
                  <a:cubicBezTo>
                    <a:pt x="1562802" y="1196886"/>
                    <a:pt x="1565275" y="1206378"/>
                    <a:pt x="1570389" y="1215084"/>
                  </a:cubicBezTo>
                  <a:close/>
                  <a:moveTo>
                    <a:pt x="1558138" y="954076"/>
                  </a:moveTo>
                  <a:cubicBezTo>
                    <a:pt x="1558587" y="951941"/>
                    <a:pt x="1560666" y="949582"/>
                    <a:pt x="1562633" y="948515"/>
                  </a:cubicBezTo>
                  <a:cubicBezTo>
                    <a:pt x="1564994" y="947223"/>
                    <a:pt x="1567917" y="948234"/>
                    <a:pt x="1568366" y="951267"/>
                  </a:cubicBezTo>
                  <a:cubicBezTo>
                    <a:pt x="1568984" y="955255"/>
                    <a:pt x="1566455" y="957558"/>
                    <a:pt x="1562802" y="958513"/>
                  </a:cubicBezTo>
                  <a:cubicBezTo>
                    <a:pt x="1559880" y="958513"/>
                    <a:pt x="1557519" y="956940"/>
                    <a:pt x="1558081" y="954019"/>
                  </a:cubicBezTo>
                  <a:close/>
                  <a:moveTo>
                    <a:pt x="1569266" y="660266"/>
                  </a:moveTo>
                  <a:cubicBezTo>
                    <a:pt x="1570052" y="663355"/>
                    <a:pt x="1570951" y="667848"/>
                    <a:pt x="1566455" y="668354"/>
                  </a:cubicBezTo>
                  <a:cubicBezTo>
                    <a:pt x="1562633" y="668803"/>
                    <a:pt x="1561397" y="664871"/>
                    <a:pt x="1560666" y="661389"/>
                  </a:cubicBezTo>
                  <a:cubicBezTo>
                    <a:pt x="1560666" y="657794"/>
                    <a:pt x="1561060" y="653919"/>
                    <a:pt x="1565500" y="654312"/>
                  </a:cubicBezTo>
                  <a:cubicBezTo>
                    <a:pt x="1566961" y="654424"/>
                    <a:pt x="1568647" y="657963"/>
                    <a:pt x="1569266" y="660209"/>
                  </a:cubicBezTo>
                  <a:close/>
                  <a:moveTo>
                    <a:pt x="1581405" y="501369"/>
                  </a:moveTo>
                  <a:cubicBezTo>
                    <a:pt x="1580450" y="500358"/>
                    <a:pt x="1578876" y="499291"/>
                    <a:pt x="1578426" y="497887"/>
                  </a:cubicBezTo>
                  <a:cubicBezTo>
                    <a:pt x="1577752" y="495977"/>
                    <a:pt x="1579157" y="494404"/>
                    <a:pt x="1581011" y="495078"/>
                  </a:cubicBezTo>
                  <a:cubicBezTo>
                    <a:pt x="1582360" y="495528"/>
                    <a:pt x="1583822" y="497044"/>
                    <a:pt x="1584327" y="498448"/>
                  </a:cubicBezTo>
                  <a:cubicBezTo>
                    <a:pt x="1585002" y="500358"/>
                    <a:pt x="1583709" y="501481"/>
                    <a:pt x="1581405" y="501369"/>
                  </a:cubicBezTo>
                  <a:close/>
                  <a:moveTo>
                    <a:pt x="1593376" y="534901"/>
                  </a:moveTo>
                  <a:cubicBezTo>
                    <a:pt x="1582585" y="536754"/>
                    <a:pt x="1574604" y="534058"/>
                    <a:pt x="1567860" y="524678"/>
                  </a:cubicBezTo>
                  <a:cubicBezTo>
                    <a:pt x="1573593" y="521140"/>
                    <a:pt x="1577302" y="524566"/>
                    <a:pt x="1580955" y="525858"/>
                  </a:cubicBezTo>
                  <a:cubicBezTo>
                    <a:pt x="1585227" y="527374"/>
                    <a:pt x="1591859" y="525015"/>
                    <a:pt x="1593376" y="534901"/>
                  </a:cubicBezTo>
                  <a:close/>
                  <a:moveTo>
                    <a:pt x="1603885" y="810962"/>
                  </a:moveTo>
                  <a:cubicBezTo>
                    <a:pt x="1602874" y="814500"/>
                    <a:pt x="1600008" y="814444"/>
                    <a:pt x="1597479" y="814163"/>
                  </a:cubicBezTo>
                  <a:cubicBezTo>
                    <a:pt x="1594837" y="813939"/>
                    <a:pt x="1591802" y="812591"/>
                    <a:pt x="1594331" y="809389"/>
                  </a:cubicBezTo>
                  <a:cubicBezTo>
                    <a:pt x="1595624" y="807760"/>
                    <a:pt x="1598940" y="807480"/>
                    <a:pt x="1601356" y="807423"/>
                  </a:cubicBezTo>
                  <a:cubicBezTo>
                    <a:pt x="1602200" y="807423"/>
                    <a:pt x="1603155" y="809839"/>
                    <a:pt x="1603885" y="810906"/>
                  </a:cubicBezTo>
                  <a:close/>
                  <a:moveTo>
                    <a:pt x="1606359" y="1340337"/>
                  </a:moveTo>
                  <a:cubicBezTo>
                    <a:pt x="1606190" y="1341685"/>
                    <a:pt x="1602425" y="1342640"/>
                    <a:pt x="1600682" y="1343594"/>
                  </a:cubicBezTo>
                  <a:cubicBezTo>
                    <a:pt x="1596242" y="1342078"/>
                    <a:pt x="1590903" y="1342864"/>
                    <a:pt x="1591016" y="1336630"/>
                  </a:cubicBezTo>
                  <a:cubicBezTo>
                    <a:pt x="1591016" y="1335899"/>
                    <a:pt x="1595399" y="1334327"/>
                    <a:pt x="1597479" y="1334720"/>
                  </a:cubicBezTo>
                  <a:cubicBezTo>
                    <a:pt x="1600963" y="1335338"/>
                    <a:pt x="1607089" y="1333147"/>
                    <a:pt x="1606359" y="1340337"/>
                  </a:cubicBezTo>
                  <a:close/>
                  <a:moveTo>
                    <a:pt x="1612147" y="3485245"/>
                  </a:moveTo>
                  <a:cubicBezTo>
                    <a:pt x="1611922" y="3488222"/>
                    <a:pt x="1609731" y="3490075"/>
                    <a:pt x="1606864" y="3489289"/>
                  </a:cubicBezTo>
                  <a:cubicBezTo>
                    <a:pt x="1605684" y="3488952"/>
                    <a:pt x="1604054" y="3486762"/>
                    <a:pt x="1604110" y="3485526"/>
                  </a:cubicBezTo>
                  <a:cubicBezTo>
                    <a:pt x="1604279" y="3482549"/>
                    <a:pt x="1606415" y="3481032"/>
                    <a:pt x="1609450" y="3481313"/>
                  </a:cubicBezTo>
                  <a:cubicBezTo>
                    <a:pt x="1610405" y="3482605"/>
                    <a:pt x="1612260" y="3484010"/>
                    <a:pt x="1612147" y="3485245"/>
                  </a:cubicBezTo>
                  <a:close/>
                  <a:moveTo>
                    <a:pt x="1621196" y="767938"/>
                  </a:moveTo>
                  <a:cubicBezTo>
                    <a:pt x="1621252" y="768949"/>
                    <a:pt x="1619173" y="770185"/>
                    <a:pt x="1617992" y="771308"/>
                  </a:cubicBezTo>
                  <a:cubicBezTo>
                    <a:pt x="1616756" y="770634"/>
                    <a:pt x="1614620" y="770129"/>
                    <a:pt x="1614339" y="769061"/>
                  </a:cubicBezTo>
                  <a:cubicBezTo>
                    <a:pt x="1614002" y="767882"/>
                    <a:pt x="1614901" y="765354"/>
                    <a:pt x="1615969" y="764849"/>
                  </a:cubicBezTo>
                  <a:cubicBezTo>
                    <a:pt x="1618611" y="763613"/>
                    <a:pt x="1620971" y="764849"/>
                    <a:pt x="1621196" y="767882"/>
                  </a:cubicBezTo>
                  <a:close/>
                  <a:moveTo>
                    <a:pt x="1627659" y="696774"/>
                  </a:moveTo>
                  <a:cubicBezTo>
                    <a:pt x="1626872" y="699358"/>
                    <a:pt x="1625186" y="701324"/>
                    <a:pt x="1622151" y="701099"/>
                  </a:cubicBezTo>
                  <a:cubicBezTo>
                    <a:pt x="1619510" y="699246"/>
                    <a:pt x="1619735" y="696662"/>
                    <a:pt x="1620971" y="694303"/>
                  </a:cubicBezTo>
                  <a:cubicBezTo>
                    <a:pt x="1621702" y="692955"/>
                    <a:pt x="1623388" y="691158"/>
                    <a:pt x="1624624" y="691214"/>
                  </a:cubicBezTo>
                  <a:cubicBezTo>
                    <a:pt x="1627884" y="691326"/>
                    <a:pt x="1628502" y="694022"/>
                    <a:pt x="1627659" y="696774"/>
                  </a:cubicBezTo>
                  <a:close/>
                  <a:moveTo>
                    <a:pt x="1634909" y="1021701"/>
                  </a:moveTo>
                  <a:cubicBezTo>
                    <a:pt x="1627265" y="1020634"/>
                    <a:pt x="1622938" y="1015972"/>
                    <a:pt x="1621196" y="1004626"/>
                  </a:cubicBezTo>
                  <a:cubicBezTo>
                    <a:pt x="1639068" y="1014231"/>
                    <a:pt x="1641260" y="1017095"/>
                    <a:pt x="1634909" y="1021701"/>
                  </a:cubicBezTo>
                  <a:close/>
                  <a:moveTo>
                    <a:pt x="1646037" y="2809162"/>
                  </a:moveTo>
                  <a:cubicBezTo>
                    <a:pt x="1646318" y="2809892"/>
                    <a:pt x="1644857" y="2812307"/>
                    <a:pt x="1643902" y="2812532"/>
                  </a:cubicBezTo>
                  <a:cubicBezTo>
                    <a:pt x="1640585" y="2813206"/>
                    <a:pt x="1637606" y="2812139"/>
                    <a:pt x="1635639" y="2808937"/>
                  </a:cubicBezTo>
                  <a:cubicBezTo>
                    <a:pt x="1636426" y="2807758"/>
                    <a:pt x="1637044" y="2805792"/>
                    <a:pt x="1638000" y="2805623"/>
                  </a:cubicBezTo>
                  <a:cubicBezTo>
                    <a:pt x="1641316" y="2804949"/>
                    <a:pt x="1644576" y="2805623"/>
                    <a:pt x="1646037" y="2809218"/>
                  </a:cubicBezTo>
                  <a:close/>
                  <a:moveTo>
                    <a:pt x="1645587" y="1117915"/>
                  </a:moveTo>
                  <a:cubicBezTo>
                    <a:pt x="1647667" y="1117690"/>
                    <a:pt x="1648454" y="1119488"/>
                    <a:pt x="1647217" y="1121341"/>
                  </a:cubicBezTo>
                  <a:cubicBezTo>
                    <a:pt x="1646374" y="1122577"/>
                    <a:pt x="1644744" y="1123195"/>
                    <a:pt x="1643508" y="1124150"/>
                  </a:cubicBezTo>
                  <a:cubicBezTo>
                    <a:pt x="1641372" y="1123756"/>
                    <a:pt x="1640585" y="1122408"/>
                    <a:pt x="1641878" y="1120555"/>
                  </a:cubicBezTo>
                  <a:cubicBezTo>
                    <a:pt x="1642721" y="1119319"/>
                    <a:pt x="1644295" y="1118083"/>
                    <a:pt x="1645644" y="1117915"/>
                  </a:cubicBezTo>
                  <a:close/>
                  <a:moveTo>
                    <a:pt x="1649634" y="514119"/>
                  </a:moveTo>
                  <a:cubicBezTo>
                    <a:pt x="1649746" y="515186"/>
                    <a:pt x="1647948" y="516422"/>
                    <a:pt x="1647049" y="517601"/>
                  </a:cubicBezTo>
                  <a:cubicBezTo>
                    <a:pt x="1645756" y="516815"/>
                    <a:pt x="1643677" y="516309"/>
                    <a:pt x="1643283" y="515186"/>
                  </a:cubicBezTo>
                  <a:cubicBezTo>
                    <a:pt x="1642384" y="512434"/>
                    <a:pt x="1643564" y="510131"/>
                    <a:pt x="1646712" y="510693"/>
                  </a:cubicBezTo>
                  <a:cubicBezTo>
                    <a:pt x="1647892" y="510917"/>
                    <a:pt x="1649466" y="512827"/>
                    <a:pt x="1649634" y="514063"/>
                  </a:cubicBezTo>
                  <a:close/>
                  <a:moveTo>
                    <a:pt x="1654411" y="1164758"/>
                  </a:moveTo>
                  <a:cubicBezTo>
                    <a:pt x="1653849" y="1166219"/>
                    <a:pt x="1653568" y="1168746"/>
                    <a:pt x="1652669" y="1169027"/>
                  </a:cubicBezTo>
                  <a:cubicBezTo>
                    <a:pt x="1647835" y="1170431"/>
                    <a:pt x="1644913" y="1167230"/>
                    <a:pt x="1642777" y="1163410"/>
                  </a:cubicBezTo>
                  <a:cubicBezTo>
                    <a:pt x="1641428" y="1161051"/>
                    <a:pt x="1641878" y="1158131"/>
                    <a:pt x="1645025" y="1157962"/>
                  </a:cubicBezTo>
                  <a:cubicBezTo>
                    <a:pt x="1649522" y="1157737"/>
                    <a:pt x="1652612" y="1160546"/>
                    <a:pt x="1654355" y="1164758"/>
                  </a:cubicBezTo>
                  <a:close/>
                  <a:moveTo>
                    <a:pt x="1655366" y="2990582"/>
                  </a:moveTo>
                  <a:cubicBezTo>
                    <a:pt x="1654636" y="2990245"/>
                    <a:pt x="1653568" y="2990076"/>
                    <a:pt x="1653343" y="2989514"/>
                  </a:cubicBezTo>
                  <a:cubicBezTo>
                    <a:pt x="1652500" y="2987717"/>
                    <a:pt x="1653287" y="2986313"/>
                    <a:pt x="1655310" y="2985976"/>
                  </a:cubicBezTo>
                  <a:cubicBezTo>
                    <a:pt x="1655928" y="2985864"/>
                    <a:pt x="1657053" y="2986425"/>
                    <a:pt x="1657333" y="2986987"/>
                  </a:cubicBezTo>
                  <a:cubicBezTo>
                    <a:pt x="1658176" y="2988784"/>
                    <a:pt x="1657333" y="2990020"/>
                    <a:pt x="1655366" y="2990582"/>
                  </a:cubicBezTo>
                  <a:close/>
                  <a:moveTo>
                    <a:pt x="1658907" y="3528213"/>
                  </a:moveTo>
                  <a:cubicBezTo>
                    <a:pt x="1660425" y="3530628"/>
                    <a:pt x="1659750" y="3533212"/>
                    <a:pt x="1657053" y="3534223"/>
                  </a:cubicBezTo>
                  <a:cubicBezTo>
                    <a:pt x="1654523" y="3535178"/>
                    <a:pt x="1652500" y="3533717"/>
                    <a:pt x="1651376" y="3531190"/>
                  </a:cubicBezTo>
                  <a:cubicBezTo>
                    <a:pt x="1650927" y="3528325"/>
                    <a:pt x="1652107" y="3526247"/>
                    <a:pt x="1654861" y="3526079"/>
                  </a:cubicBezTo>
                  <a:cubicBezTo>
                    <a:pt x="1656209" y="3526022"/>
                    <a:pt x="1658120" y="3527090"/>
                    <a:pt x="1658851" y="3528213"/>
                  </a:cubicBezTo>
                  <a:close/>
                  <a:moveTo>
                    <a:pt x="1663291" y="3177281"/>
                  </a:moveTo>
                  <a:cubicBezTo>
                    <a:pt x="1668349" y="3175596"/>
                    <a:pt x="1668630" y="3180370"/>
                    <a:pt x="1668799" y="3183853"/>
                  </a:cubicBezTo>
                  <a:cubicBezTo>
                    <a:pt x="1669024" y="3187447"/>
                    <a:pt x="1668967" y="3192109"/>
                    <a:pt x="1665370" y="3193289"/>
                  </a:cubicBezTo>
                  <a:cubicBezTo>
                    <a:pt x="1660425" y="3194917"/>
                    <a:pt x="1660256" y="3190143"/>
                    <a:pt x="1659638" y="3186829"/>
                  </a:cubicBezTo>
                  <a:cubicBezTo>
                    <a:pt x="1659750" y="3183010"/>
                    <a:pt x="1659750" y="3178460"/>
                    <a:pt x="1663347" y="3177281"/>
                  </a:cubicBezTo>
                  <a:close/>
                  <a:moveTo>
                    <a:pt x="1666888" y="648358"/>
                  </a:moveTo>
                  <a:cubicBezTo>
                    <a:pt x="1667000" y="649032"/>
                    <a:pt x="1666438" y="650212"/>
                    <a:pt x="1665876" y="650436"/>
                  </a:cubicBezTo>
                  <a:cubicBezTo>
                    <a:pt x="1664134" y="651279"/>
                    <a:pt x="1662897" y="650436"/>
                    <a:pt x="1662392" y="648414"/>
                  </a:cubicBezTo>
                  <a:cubicBezTo>
                    <a:pt x="1662729" y="647684"/>
                    <a:pt x="1662897" y="646561"/>
                    <a:pt x="1663460" y="646280"/>
                  </a:cubicBezTo>
                  <a:cubicBezTo>
                    <a:pt x="1665202" y="645438"/>
                    <a:pt x="1666550" y="646224"/>
                    <a:pt x="1666888" y="648358"/>
                  </a:cubicBezTo>
                  <a:close/>
                  <a:moveTo>
                    <a:pt x="1683748" y="672791"/>
                  </a:moveTo>
                  <a:cubicBezTo>
                    <a:pt x="1683580" y="679587"/>
                    <a:pt x="1678353" y="681272"/>
                    <a:pt x="1672789" y="681385"/>
                  </a:cubicBezTo>
                  <a:cubicBezTo>
                    <a:pt x="1668124" y="680373"/>
                    <a:pt x="1663628" y="678464"/>
                    <a:pt x="1663628" y="673184"/>
                  </a:cubicBezTo>
                  <a:cubicBezTo>
                    <a:pt x="1663628" y="666107"/>
                    <a:pt x="1668967" y="664478"/>
                    <a:pt x="1674644" y="665040"/>
                  </a:cubicBezTo>
                  <a:cubicBezTo>
                    <a:pt x="1679083" y="665489"/>
                    <a:pt x="1683917" y="667287"/>
                    <a:pt x="1683805" y="672735"/>
                  </a:cubicBezTo>
                  <a:close/>
                  <a:moveTo>
                    <a:pt x="1707859" y="573038"/>
                  </a:moveTo>
                  <a:cubicBezTo>
                    <a:pt x="1708758" y="572757"/>
                    <a:pt x="1710388" y="575004"/>
                    <a:pt x="1714659" y="578430"/>
                  </a:cubicBezTo>
                  <a:cubicBezTo>
                    <a:pt x="1704880" y="585732"/>
                    <a:pt x="1697012" y="586181"/>
                    <a:pt x="1688751" y="581351"/>
                  </a:cubicBezTo>
                  <a:cubicBezTo>
                    <a:pt x="1687570" y="580677"/>
                    <a:pt x="1686334" y="577588"/>
                    <a:pt x="1686839" y="576689"/>
                  </a:cubicBezTo>
                  <a:cubicBezTo>
                    <a:pt x="1692291" y="567365"/>
                    <a:pt x="1700946" y="575229"/>
                    <a:pt x="1707859" y="572982"/>
                  </a:cubicBezTo>
                  <a:close/>
                  <a:moveTo>
                    <a:pt x="1723314" y="414198"/>
                  </a:moveTo>
                  <a:cubicBezTo>
                    <a:pt x="1722247" y="421893"/>
                    <a:pt x="1721909" y="430936"/>
                    <a:pt x="1711568" y="431666"/>
                  </a:cubicBezTo>
                  <a:cubicBezTo>
                    <a:pt x="1705217" y="432115"/>
                    <a:pt x="1703138" y="426891"/>
                    <a:pt x="1702351" y="421275"/>
                  </a:cubicBezTo>
                  <a:cubicBezTo>
                    <a:pt x="1702351" y="413187"/>
                    <a:pt x="1709714" y="406278"/>
                    <a:pt x="1717582" y="407233"/>
                  </a:cubicBezTo>
                  <a:cubicBezTo>
                    <a:pt x="1721628" y="407682"/>
                    <a:pt x="1723877" y="410322"/>
                    <a:pt x="1723314" y="414198"/>
                  </a:cubicBezTo>
                  <a:close/>
                  <a:moveTo>
                    <a:pt x="1726743" y="802256"/>
                  </a:moveTo>
                  <a:cubicBezTo>
                    <a:pt x="1721403" y="804840"/>
                    <a:pt x="1718762" y="800178"/>
                    <a:pt x="1717245" y="796134"/>
                  </a:cubicBezTo>
                  <a:cubicBezTo>
                    <a:pt x="1712411" y="783159"/>
                    <a:pt x="1704093" y="771027"/>
                    <a:pt x="1708027" y="753840"/>
                  </a:cubicBezTo>
                  <a:cubicBezTo>
                    <a:pt x="1714716" y="758165"/>
                    <a:pt x="1715053" y="764006"/>
                    <a:pt x="1717301" y="768556"/>
                  </a:cubicBezTo>
                  <a:cubicBezTo>
                    <a:pt x="1721179" y="776419"/>
                    <a:pt x="1729497" y="781362"/>
                    <a:pt x="1730902" y="790742"/>
                  </a:cubicBezTo>
                  <a:cubicBezTo>
                    <a:pt x="1731576" y="795291"/>
                    <a:pt x="1731126" y="800178"/>
                    <a:pt x="1726799" y="802256"/>
                  </a:cubicBezTo>
                  <a:close/>
                  <a:moveTo>
                    <a:pt x="1726069" y="1996817"/>
                  </a:moveTo>
                  <a:cubicBezTo>
                    <a:pt x="1719886" y="1997267"/>
                    <a:pt x="1716570" y="1993391"/>
                    <a:pt x="1715671" y="1987381"/>
                  </a:cubicBezTo>
                  <a:cubicBezTo>
                    <a:pt x="1716121" y="1981652"/>
                    <a:pt x="1719605" y="1979518"/>
                    <a:pt x="1724438" y="1979967"/>
                  </a:cubicBezTo>
                  <a:cubicBezTo>
                    <a:pt x="1729047" y="1980361"/>
                    <a:pt x="1732813" y="1982888"/>
                    <a:pt x="1733543" y="1987943"/>
                  </a:cubicBezTo>
                  <a:cubicBezTo>
                    <a:pt x="1734274" y="1993391"/>
                    <a:pt x="1730958" y="1996480"/>
                    <a:pt x="1726124" y="1996817"/>
                  </a:cubicBezTo>
                  <a:close/>
                  <a:moveTo>
                    <a:pt x="1736353" y="2852579"/>
                  </a:moveTo>
                  <a:cubicBezTo>
                    <a:pt x="1736297" y="2853646"/>
                    <a:pt x="1734554" y="2854545"/>
                    <a:pt x="1733712" y="2855387"/>
                  </a:cubicBezTo>
                  <a:cubicBezTo>
                    <a:pt x="1730733" y="2854376"/>
                    <a:pt x="1730396" y="2851905"/>
                    <a:pt x="1730958" y="2849434"/>
                  </a:cubicBezTo>
                  <a:cubicBezTo>
                    <a:pt x="1731407" y="2847355"/>
                    <a:pt x="1733206" y="2846794"/>
                    <a:pt x="1734611" y="2848254"/>
                  </a:cubicBezTo>
                  <a:cubicBezTo>
                    <a:pt x="1735623" y="2849322"/>
                    <a:pt x="1736466" y="2851175"/>
                    <a:pt x="1736353" y="2852579"/>
                  </a:cubicBezTo>
                  <a:close/>
                  <a:moveTo>
                    <a:pt x="1742592" y="3711991"/>
                  </a:moveTo>
                  <a:cubicBezTo>
                    <a:pt x="1743210" y="3712890"/>
                    <a:pt x="1742310" y="3714969"/>
                    <a:pt x="1742142" y="3716316"/>
                  </a:cubicBezTo>
                  <a:cubicBezTo>
                    <a:pt x="1740625" y="3716316"/>
                    <a:pt x="1738658" y="3716934"/>
                    <a:pt x="1737815" y="3716148"/>
                  </a:cubicBezTo>
                  <a:cubicBezTo>
                    <a:pt x="1736859" y="3715305"/>
                    <a:pt x="1736128" y="3712665"/>
                    <a:pt x="1736690" y="3711823"/>
                  </a:cubicBezTo>
                  <a:cubicBezTo>
                    <a:pt x="1738376" y="3709296"/>
                    <a:pt x="1740961" y="3709633"/>
                    <a:pt x="1742592" y="3711935"/>
                  </a:cubicBezTo>
                  <a:close/>
                  <a:moveTo>
                    <a:pt x="1742760" y="2070509"/>
                  </a:moveTo>
                  <a:cubicBezTo>
                    <a:pt x="1742086" y="2069273"/>
                    <a:pt x="1741187" y="2068093"/>
                    <a:pt x="1740793" y="2066802"/>
                  </a:cubicBezTo>
                  <a:cubicBezTo>
                    <a:pt x="1740681" y="2066409"/>
                    <a:pt x="1741973" y="2064948"/>
                    <a:pt x="1742086" y="2065060"/>
                  </a:cubicBezTo>
                  <a:cubicBezTo>
                    <a:pt x="1743322" y="2065734"/>
                    <a:pt x="1744446" y="2066577"/>
                    <a:pt x="1745570" y="2067419"/>
                  </a:cubicBezTo>
                  <a:cubicBezTo>
                    <a:pt x="1744615" y="2068487"/>
                    <a:pt x="1743715" y="2069498"/>
                    <a:pt x="1742760" y="2070565"/>
                  </a:cubicBezTo>
                  <a:close/>
                  <a:moveTo>
                    <a:pt x="1747875" y="386957"/>
                  </a:moveTo>
                  <a:cubicBezTo>
                    <a:pt x="1747425" y="387350"/>
                    <a:pt x="1746357" y="387013"/>
                    <a:pt x="1745570" y="386957"/>
                  </a:cubicBezTo>
                  <a:cubicBezTo>
                    <a:pt x="1743828" y="385833"/>
                    <a:pt x="1743603" y="384373"/>
                    <a:pt x="1745120" y="382969"/>
                  </a:cubicBezTo>
                  <a:cubicBezTo>
                    <a:pt x="1745570" y="382576"/>
                    <a:pt x="1746807" y="382632"/>
                    <a:pt x="1747425" y="382969"/>
                  </a:cubicBezTo>
                  <a:cubicBezTo>
                    <a:pt x="1749224" y="383980"/>
                    <a:pt x="1749392" y="385496"/>
                    <a:pt x="1747875" y="386900"/>
                  </a:cubicBezTo>
                  <a:close/>
                  <a:moveTo>
                    <a:pt x="1753439" y="2027372"/>
                  </a:moveTo>
                  <a:cubicBezTo>
                    <a:pt x="1753439" y="2032203"/>
                    <a:pt x="1751303" y="2034056"/>
                    <a:pt x="1748493" y="2034112"/>
                  </a:cubicBezTo>
                  <a:cubicBezTo>
                    <a:pt x="1743210" y="2034225"/>
                    <a:pt x="1740512" y="2030686"/>
                    <a:pt x="1740287" y="2025519"/>
                  </a:cubicBezTo>
                  <a:cubicBezTo>
                    <a:pt x="1740175" y="2022486"/>
                    <a:pt x="1742086" y="2020071"/>
                    <a:pt x="1745120" y="2020239"/>
                  </a:cubicBezTo>
                  <a:cubicBezTo>
                    <a:pt x="1750179" y="2020464"/>
                    <a:pt x="1752932" y="2023722"/>
                    <a:pt x="1753439" y="2027316"/>
                  </a:cubicBezTo>
                  <a:close/>
                  <a:moveTo>
                    <a:pt x="1753832" y="1277542"/>
                  </a:moveTo>
                  <a:cubicBezTo>
                    <a:pt x="1753101" y="1277373"/>
                    <a:pt x="1751696" y="1277205"/>
                    <a:pt x="1751640" y="1276980"/>
                  </a:cubicBezTo>
                  <a:cubicBezTo>
                    <a:pt x="1751584" y="1275576"/>
                    <a:pt x="1751809" y="1274116"/>
                    <a:pt x="1751921" y="1272711"/>
                  </a:cubicBezTo>
                  <a:cubicBezTo>
                    <a:pt x="1752652" y="1272880"/>
                    <a:pt x="1753663" y="1272880"/>
                    <a:pt x="1754169" y="1273329"/>
                  </a:cubicBezTo>
                  <a:cubicBezTo>
                    <a:pt x="1755574" y="1274734"/>
                    <a:pt x="1755349" y="1276250"/>
                    <a:pt x="1753832" y="1277542"/>
                  </a:cubicBezTo>
                  <a:close/>
                  <a:moveTo>
                    <a:pt x="1758047" y="1609770"/>
                  </a:moveTo>
                  <a:cubicBezTo>
                    <a:pt x="1757598" y="1611174"/>
                    <a:pt x="1756136" y="1612635"/>
                    <a:pt x="1754788" y="1613140"/>
                  </a:cubicBezTo>
                  <a:cubicBezTo>
                    <a:pt x="1752932" y="1613814"/>
                    <a:pt x="1751527" y="1612298"/>
                    <a:pt x="1752146" y="1610388"/>
                  </a:cubicBezTo>
                  <a:cubicBezTo>
                    <a:pt x="1752596" y="1608984"/>
                    <a:pt x="1754225" y="1608029"/>
                    <a:pt x="1755237" y="1606906"/>
                  </a:cubicBezTo>
                  <a:cubicBezTo>
                    <a:pt x="1757373" y="1606737"/>
                    <a:pt x="1758665" y="1607860"/>
                    <a:pt x="1758047" y="1609770"/>
                  </a:cubicBezTo>
                  <a:close/>
                  <a:moveTo>
                    <a:pt x="1763892" y="1939021"/>
                  </a:moveTo>
                  <a:cubicBezTo>
                    <a:pt x="1765129" y="1942167"/>
                    <a:pt x="1766252" y="1945481"/>
                    <a:pt x="1763611" y="1948514"/>
                  </a:cubicBezTo>
                  <a:cubicBezTo>
                    <a:pt x="1760295" y="1949637"/>
                    <a:pt x="1759227" y="1947110"/>
                    <a:pt x="1758328" y="1944807"/>
                  </a:cubicBezTo>
                  <a:cubicBezTo>
                    <a:pt x="1757148" y="1941661"/>
                    <a:pt x="1755462" y="1937786"/>
                    <a:pt x="1758665" y="1935427"/>
                  </a:cubicBezTo>
                  <a:cubicBezTo>
                    <a:pt x="1761250" y="1933573"/>
                    <a:pt x="1763049" y="1936663"/>
                    <a:pt x="1763949" y="1938965"/>
                  </a:cubicBezTo>
                  <a:close/>
                  <a:moveTo>
                    <a:pt x="1766534" y="1317252"/>
                  </a:moveTo>
                  <a:cubicBezTo>
                    <a:pt x="1765690" y="1318319"/>
                    <a:pt x="1764847" y="1319386"/>
                    <a:pt x="1764005" y="1320510"/>
                  </a:cubicBezTo>
                  <a:cubicBezTo>
                    <a:pt x="1762093" y="1320229"/>
                    <a:pt x="1761250" y="1319049"/>
                    <a:pt x="1761757" y="1317084"/>
                  </a:cubicBezTo>
                  <a:cubicBezTo>
                    <a:pt x="1761925" y="1316409"/>
                    <a:pt x="1762824" y="1315230"/>
                    <a:pt x="1762993" y="1315286"/>
                  </a:cubicBezTo>
                  <a:cubicBezTo>
                    <a:pt x="1764229" y="1315792"/>
                    <a:pt x="1765354" y="1316578"/>
                    <a:pt x="1766477" y="1317308"/>
                  </a:cubicBezTo>
                  <a:close/>
                  <a:moveTo>
                    <a:pt x="1770917" y="1806018"/>
                  </a:moveTo>
                  <a:cubicBezTo>
                    <a:pt x="1771592" y="1807928"/>
                    <a:pt x="1770131" y="1809500"/>
                    <a:pt x="1768275" y="1808826"/>
                  </a:cubicBezTo>
                  <a:cubicBezTo>
                    <a:pt x="1766927" y="1808321"/>
                    <a:pt x="1765972" y="1806580"/>
                    <a:pt x="1764791" y="1805288"/>
                  </a:cubicBezTo>
                  <a:cubicBezTo>
                    <a:pt x="1764623" y="1803322"/>
                    <a:pt x="1765690" y="1801918"/>
                    <a:pt x="1767601" y="1802592"/>
                  </a:cubicBezTo>
                  <a:cubicBezTo>
                    <a:pt x="1768951" y="1803041"/>
                    <a:pt x="1770411" y="1804614"/>
                    <a:pt x="1770917" y="1806018"/>
                  </a:cubicBezTo>
                  <a:close/>
                  <a:moveTo>
                    <a:pt x="1775245" y="1123869"/>
                  </a:moveTo>
                  <a:cubicBezTo>
                    <a:pt x="1774964" y="1124655"/>
                    <a:pt x="1774683" y="1125385"/>
                    <a:pt x="1774346" y="1126115"/>
                  </a:cubicBezTo>
                  <a:cubicBezTo>
                    <a:pt x="1773053" y="1125498"/>
                    <a:pt x="1771704" y="1124936"/>
                    <a:pt x="1770524" y="1124206"/>
                  </a:cubicBezTo>
                  <a:cubicBezTo>
                    <a:pt x="1770411" y="1124150"/>
                    <a:pt x="1771086" y="1122802"/>
                    <a:pt x="1771367" y="1122071"/>
                  </a:cubicBezTo>
                  <a:cubicBezTo>
                    <a:pt x="1772659" y="1122689"/>
                    <a:pt x="1773952" y="1123251"/>
                    <a:pt x="1775245" y="1123869"/>
                  </a:cubicBezTo>
                  <a:close/>
                  <a:moveTo>
                    <a:pt x="1785136" y="1057535"/>
                  </a:moveTo>
                  <a:cubicBezTo>
                    <a:pt x="1787104" y="1058603"/>
                    <a:pt x="1789183" y="1060962"/>
                    <a:pt x="1789689" y="1063152"/>
                  </a:cubicBezTo>
                  <a:cubicBezTo>
                    <a:pt x="1790363" y="1066073"/>
                    <a:pt x="1787946" y="1067983"/>
                    <a:pt x="1785080" y="1067533"/>
                  </a:cubicBezTo>
                  <a:cubicBezTo>
                    <a:pt x="1781371" y="1066972"/>
                    <a:pt x="1779123" y="1064612"/>
                    <a:pt x="1779291" y="1060456"/>
                  </a:cubicBezTo>
                  <a:cubicBezTo>
                    <a:pt x="1780359" y="1057535"/>
                    <a:pt x="1782776" y="1056244"/>
                    <a:pt x="1785136" y="1057535"/>
                  </a:cubicBezTo>
                  <a:close/>
                  <a:moveTo>
                    <a:pt x="1786317" y="857918"/>
                  </a:moveTo>
                  <a:cubicBezTo>
                    <a:pt x="1786317" y="857918"/>
                    <a:pt x="1786879" y="856513"/>
                    <a:pt x="1787160" y="855783"/>
                  </a:cubicBezTo>
                  <a:cubicBezTo>
                    <a:pt x="1788452" y="856401"/>
                    <a:pt x="1789745" y="856963"/>
                    <a:pt x="1791037" y="857581"/>
                  </a:cubicBezTo>
                  <a:lnTo>
                    <a:pt x="1790138" y="859827"/>
                  </a:lnTo>
                  <a:cubicBezTo>
                    <a:pt x="1788845" y="859209"/>
                    <a:pt x="1787497" y="858648"/>
                    <a:pt x="1786317" y="857918"/>
                  </a:cubicBezTo>
                  <a:close/>
                  <a:moveTo>
                    <a:pt x="1792386" y="316692"/>
                  </a:moveTo>
                  <a:cubicBezTo>
                    <a:pt x="1792386" y="321129"/>
                    <a:pt x="1790532" y="323095"/>
                    <a:pt x="1787778" y="323376"/>
                  </a:cubicBezTo>
                  <a:cubicBezTo>
                    <a:pt x="1783956" y="323769"/>
                    <a:pt x="1780584" y="322140"/>
                    <a:pt x="1781652" y="317590"/>
                  </a:cubicBezTo>
                  <a:cubicBezTo>
                    <a:pt x="1782045" y="315793"/>
                    <a:pt x="1785249" y="313996"/>
                    <a:pt x="1787440" y="313546"/>
                  </a:cubicBezTo>
                  <a:cubicBezTo>
                    <a:pt x="1790138" y="312985"/>
                    <a:pt x="1792161" y="314894"/>
                    <a:pt x="1792386" y="316748"/>
                  </a:cubicBezTo>
                  <a:close/>
                  <a:moveTo>
                    <a:pt x="1793117" y="1789112"/>
                  </a:moveTo>
                  <a:cubicBezTo>
                    <a:pt x="1793566" y="1791246"/>
                    <a:pt x="1792499" y="1792369"/>
                    <a:pt x="1790419" y="1792032"/>
                  </a:cubicBezTo>
                  <a:cubicBezTo>
                    <a:pt x="1789801" y="1791920"/>
                    <a:pt x="1789351" y="1790797"/>
                    <a:pt x="1788845" y="1790179"/>
                  </a:cubicBezTo>
                  <a:cubicBezTo>
                    <a:pt x="1788565" y="1788044"/>
                    <a:pt x="1789520" y="1786921"/>
                    <a:pt x="1791599" y="1787258"/>
                  </a:cubicBezTo>
                  <a:cubicBezTo>
                    <a:pt x="1792217" y="1787370"/>
                    <a:pt x="1792948" y="1788382"/>
                    <a:pt x="1793117" y="1789112"/>
                  </a:cubicBezTo>
                  <a:close/>
                  <a:moveTo>
                    <a:pt x="1800536" y="1196830"/>
                  </a:moveTo>
                  <a:cubicBezTo>
                    <a:pt x="1800367" y="1199526"/>
                    <a:pt x="1798625" y="1201267"/>
                    <a:pt x="1795702" y="1201155"/>
                  </a:cubicBezTo>
                  <a:cubicBezTo>
                    <a:pt x="1794803" y="1199919"/>
                    <a:pt x="1793117" y="1198627"/>
                    <a:pt x="1793173" y="1197448"/>
                  </a:cubicBezTo>
                  <a:cubicBezTo>
                    <a:pt x="1793286" y="1194695"/>
                    <a:pt x="1795253" y="1192786"/>
                    <a:pt x="1798006" y="1193347"/>
                  </a:cubicBezTo>
                  <a:cubicBezTo>
                    <a:pt x="1799075" y="1193572"/>
                    <a:pt x="1800591" y="1195706"/>
                    <a:pt x="1800536" y="1196830"/>
                  </a:cubicBezTo>
                  <a:close/>
                  <a:moveTo>
                    <a:pt x="1803683" y="4029785"/>
                  </a:moveTo>
                  <a:cubicBezTo>
                    <a:pt x="1803908" y="4031807"/>
                    <a:pt x="1802840" y="4032986"/>
                    <a:pt x="1800873" y="4032762"/>
                  </a:cubicBezTo>
                  <a:cubicBezTo>
                    <a:pt x="1800311" y="4032762"/>
                    <a:pt x="1799917" y="4031582"/>
                    <a:pt x="1799243" y="4030740"/>
                  </a:cubicBezTo>
                  <a:cubicBezTo>
                    <a:pt x="1800255" y="4029785"/>
                    <a:pt x="1801267" y="4028830"/>
                    <a:pt x="1802334" y="4027875"/>
                  </a:cubicBezTo>
                  <a:cubicBezTo>
                    <a:pt x="1802840" y="4028493"/>
                    <a:pt x="1803627" y="4029111"/>
                    <a:pt x="1803683" y="4029785"/>
                  </a:cubicBezTo>
                  <a:close/>
                  <a:moveTo>
                    <a:pt x="1803852" y="4590108"/>
                  </a:moveTo>
                  <a:cubicBezTo>
                    <a:pt x="1804582" y="4582188"/>
                    <a:pt x="1808741" y="4576571"/>
                    <a:pt x="1816328" y="4574886"/>
                  </a:cubicBezTo>
                  <a:cubicBezTo>
                    <a:pt x="1820375" y="4573988"/>
                    <a:pt x="1822286" y="4577302"/>
                    <a:pt x="1822567" y="4583031"/>
                  </a:cubicBezTo>
                  <a:cubicBezTo>
                    <a:pt x="1819644" y="4588760"/>
                    <a:pt x="1817846" y="4597578"/>
                    <a:pt x="1808347" y="4598364"/>
                  </a:cubicBezTo>
                  <a:cubicBezTo>
                    <a:pt x="1804188" y="4598701"/>
                    <a:pt x="1803514" y="4593702"/>
                    <a:pt x="1803852" y="4590108"/>
                  </a:cubicBezTo>
                  <a:close/>
                  <a:moveTo>
                    <a:pt x="1804751" y="4557475"/>
                  </a:moveTo>
                  <a:cubicBezTo>
                    <a:pt x="1804695" y="4556688"/>
                    <a:pt x="1807055" y="4554947"/>
                    <a:pt x="1808347" y="4554891"/>
                  </a:cubicBezTo>
                  <a:cubicBezTo>
                    <a:pt x="1811720" y="4554722"/>
                    <a:pt x="1815429" y="4555003"/>
                    <a:pt x="1815766" y="4559665"/>
                  </a:cubicBezTo>
                  <a:cubicBezTo>
                    <a:pt x="1815823" y="4560564"/>
                    <a:pt x="1813462" y="4561575"/>
                    <a:pt x="1812057" y="4562698"/>
                  </a:cubicBezTo>
                  <a:cubicBezTo>
                    <a:pt x="1808854" y="4562136"/>
                    <a:pt x="1805200" y="4562024"/>
                    <a:pt x="1804695" y="4557531"/>
                  </a:cubicBezTo>
                  <a:close/>
                  <a:moveTo>
                    <a:pt x="1810933" y="576184"/>
                  </a:moveTo>
                  <a:cubicBezTo>
                    <a:pt x="1812338" y="578767"/>
                    <a:pt x="1811270" y="581182"/>
                    <a:pt x="1808236" y="581351"/>
                  </a:cubicBezTo>
                  <a:cubicBezTo>
                    <a:pt x="1807111" y="581407"/>
                    <a:pt x="1805931" y="579441"/>
                    <a:pt x="1804751" y="578430"/>
                  </a:cubicBezTo>
                  <a:cubicBezTo>
                    <a:pt x="1805425" y="577082"/>
                    <a:pt x="1805875" y="574948"/>
                    <a:pt x="1806830" y="574667"/>
                  </a:cubicBezTo>
                  <a:cubicBezTo>
                    <a:pt x="1808010" y="574330"/>
                    <a:pt x="1810371" y="575116"/>
                    <a:pt x="1810933" y="576184"/>
                  </a:cubicBezTo>
                  <a:close/>
                  <a:moveTo>
                    <a:pt x="1838022" y="549223"/>
                  </a:moveTo>
                  <a:cubicBezTo>
                    <a:pt x="1837853" y="551976"/>
                    <a:pt x="1838022" y="553043"/>
                    <a:pt x="1837685" y="553717"/>
                  </a:cubicBezTo>
                  <a:cubicBezTo>
                    <a:pt x="1831840" y="563658"/>
                    <a:pt x="1823635" y="566523"/>
                    <a:pt x="1813293" y="561805"/>
                  </a:cubicBezTo>
                  <a:cubicBezTo>
                    <a:pt x="1810652" y="560569"/>
                    <a:pt x="1809584" y="557424"/>
                    <a:pt x="1811046" y="554952"/>
                  </a:cubicBezTo>
                  <a:cubicBezTo>
                    <a:pt x="1815935" y="546752"/>
                    <a:pt x="1824702" y="548437"/>
                    <a:pt x="1832178" y="547089"/>
                  </a:cubicBezTo>
                  <a:cubicBezTo>
                    <a:pt x="1833638" y="546808"/>
                    <a:pt x="1835324" y="548212"/>
                    <a:pt x="1838078" y="549223"/>
                  </a:cubicBezTo>
                  <a:close/>
                  <a:moveTo>
                    <a:pt x="1846003" y="1300514"/>
                  </a:moveTo>
                  <a:cubicBezTo>
                    <a:pt x="1845834" y="1301750"/>
                    <a:pt x="1844092" y="1302761"/>
                    <a:pt x="1843249" y="1303716"/>
                  </a:cubicBezTo>
                  <a:cubicBezTo>
                    <a:pt x="1839933" y="1303547"/>
                    <a:pt x="1839146" y="1301076"/>
                    <a:pt x="1839427" y="1298548"/>
                  </a:cubicBezTo>
                  <a:cubicBezTo>
                    <a:pt x="1839540" y="1297313"/>
                    <a:pt x="1841282" y="1295347"/>
                    <a:pt x="1842293" y="1295347"/>
                  </a:cubicBezTo>
                  <a:cubicBezTo>
                    <a:pt x="1845216" y="1295347"/>
                    <a:pt x="1846396" y="1297874"/>
                    <a:pt x="1846059" y="1300514"/>
                  </a:cubicBezTo>
                  <a:close/>
                  <a:moveTo>
                    <a:pt x="1856906" y="661951"/>
                  </a:moveTo>
                  <a:cubicBezTo>
                    <a:pt x="1855895" y="661951"/>
                    <a:pt x="1854770" y="659873"/>
                    <a:pt x="1853646" y="658749"/>
                  </a:cubicBezTo>
                  <a:cubicBezTo>
                    <a:pt x="1854377" y="657457"/>
                    <a:pt x="1854826" y="655267"/>
                    <a:pt x="1855838" y="654986"/>
                  </a:cubicBezTo>
                  <a:cubicBezTo>
                    <a:pt x="1857018" y="654649"/>
                    <a:pt x="1859379" y="655604"/>
                    <a:pt x="1859828" y="656671"/>
                  </a:cubicBezTo>
                  <a:cubicBezTo>
                    <a:pt x="1861008" y="659311"/>
                    <a:pt x="1859828" y="661782"/>
                    <a:pt x="1856906" y="661895"/>
                  </a:cubicBezTo>
                  <a:close/>
                  <a:moveTo>
                    <a:pt x="1861121" y="888809"/>
                  </a:moveTo>
                  <a:cubicBezTo>
                    <a:pt x="1860953" y="892910"/>
                    <a:pt x="1858817" y="895493"/>
                    <a:pt x="1854995" y="895718"/>
                  </a:cubicBezTo>
                  <a:cubicBezTo>
                    <a:pt x="1852016" y="895887"/>
                    <a:pt x="1850274" y="893303"/>
                    <a:pt x="1851173" y="890607"/>
                  </a:cubicBezTo>
                  <a:cubicBezTo>
                    <a:pt x="1851904" y="888416"/>
                    <a:pt x="1853815" y="886057"/>
                    <a:pt x="1855838" y="885159"/>
                  </a:cubicBezTo>
                  <a:cubicBezTo>
                    <a:pt x="1858423" y="883979"/>
                    <a:pt x="1860559" y="885776"/>
                    <a:pt x="1861177" y="888809"/>
                  </a:cubicBezTo>
                  <a:close/>
                  <a:moveTo>
                    <a:pt x="1867584" y="1210535"/>
                  </a:moveTo>
                  <a:cubicBezTo>
                    <a:pt x="1883152" y="1215196"/>
                    <a:pt x="1897371" y="1222498"/>
                    <a:pt x="1908836" y="1234518"/>
                  </a:cubicBezTo>
                  <a:cubicBezTo>
                    <a:pt x="1893213" y="1229912"/>
                    <a:pt x="1878263" y="1226205"/>
                    <a:pt x="1863425" y="1222161"/>
                  </a:cubicBezTo>
                  <a:cubicBezTo>
                    <a:pt x="1859323" y="1221038"/>
                    <a:pt x="1853871" y="1219409"/>
                    <a:pt x="1854939" y="1214185"/>
                  </a:cubicBezTo>
                  <a:cubicBezTo>
                    <a:pt x="1856513" y="1206715"/>
                    <a:pt x="1862920" y="1209130"/>
                    <a:pt x="1867584" y="1210535"/>
                  </a:cubicBezTo>
                  <a:close/>
                  <a:moveTo>
                    <a:pt x="1871574" y="592809"/>
                  </a:moveTo>
                  <a:cubicBezTo>
                    <a:pt x="1873598" y="593146"/>
                    <a:pt x="1875621" y="595730"/>
                    <a:pt x="1876970" y="597752"/>
                  </a:cubicBezTo>
                  <a:cubicBezTo>
                    <a:pt x="1878094" y="599437"/>
                    <a:pt x="1876970" y="601178"/>
                    <a:pt x="1874384" y="602189"/>
                  </a:cubicBezTo>
                  <a:cubicBezTo>
                    <a:pt x="1872755" y="600953"/>
                    <a:pt x="1870226" y="599886"/>
                    <a:pt x="1868989" y="597920"/>
                  </a:cubicBezTo>
                  <a:cubicBezTo>
                    <a:pt x="1867415" y="595449"/>
                    <a:pt x="1868259" y="592247"/>
                    <a:pt x="1871631" y="592809"/>
                  </a:cubicBezTo>
                  <a:close/>
                  <a:moveTo>
                    <a:pt x="1877363" y="408862"/>
                  </a:moveTo>
                  <a:cubicBezTo>
                    <a:pt x="1876689" y="408862"/>
                    <a:pt x="1875565" y="409199"/>
                    <a:pt x="1875115" y="408806"/>
                  </a:cubicBezTo>
                  <a:cubicBezTo>
                    <a:pt x="1873486" y="407401"/>
                    <a:pt x="1873654" y="405773"/>
                    <a:pt x="1875509" y="404705"/>
                  </a:cubicBezTo>
                  <a:cubicBezTo>
                    <a:pt x="1876127" y="404312"/>
                    <a:pt x="1877420" y="404200"/>
                    <a:pt x="1877869" y="404649"/>
                  </a:cubicBezTo>
                  <a:cubicBezTo>
                    <a:pt x="1879499" y="406053"/>
                    <a:pt x="1879274" y="407570"/>
                    <a:pt x="1877363" y="408862"/>
                  </a:cubicBezTo>
                  <a:close/>
                  <a:moveTo>
                    <a:pt x="1887311" y="690259"/>
                  </a:moveTo>
                  <a:cubicBezTo>
                    <a:pt x="1886187" y="691270"/>
                    <a:pt x="1884445" y="691495"/>
                    <a:pt x="1882927" y="692112"/>
                  </a:cubicBezTo>
                  <a:cubicBezTo>
                    <a:pt x="1880791" y="691438"/>
                    <a:pt x="1880230" y="689922"/>
                    <a:pt x="1881916" y="688405"/>
                  </a:cubicBezTo>
                  <a:cubicBezTo>
                    <a:pt x="1883040" y="687394"/>
                    <a:pt x="1884839" y="686608"/>
                    <a:pt x="1886299" y="686776"/>
                  </a:cubicBezTo>
                  <a:cubicBezTo>
                    <a:pt x="1888491" y="686945"/>
                    <a:pt x="1889054" y="688799"/>
                    <a:pt x="1887311" y="690315"/>
                  </a:cubicBezTo>
                  <a:close/>
                  <a:moveTo>
                    <a:pt x="1899620" y="1066354"/>
                  </a:moveTo>
                  <a:cubicBezTo>
                    <a:pt x="1899788" y="1072251"/>
                    <a:pt x="1895798" y="1073655"/>
                    <a:pt x="1890683" y="1073936"/>
                  </a:cubicBezTo>
                  <a:cubicBezTo>
                    <a:pt x="1883714" y="1071914"/>
                    <a:pt x="1874329" y="1072083"/>
                    <a:pt x="1873710" y="1061242"/>
                  </a:cubicBezTo>
                  <a:cubicBezTo>
                    <a:pt x="1873317" y="1054446"/>
                    <a:pt x="1877195" y="1049054"/>
                    <a:pt x="1883995" y="1047538"/>
                  </a:cubicBezTo>
                  <a:cubicBezTo>
                    <a:pt x="1889840" y="1046246"/>
                    <a:pt x="1899395" y="1057929"/>
                    <a:pt x="1899620" y="1066410"/>
                  </a:cubicBezTo>
                  <a:close/>
                  <a:moveTo>
                    <a:pt x="1903553" y="850728"/>
                  </a:moveTo>
                  <a:cubicBezTo>
                    <a:pt x="1902710" y="851964"/>
                    <a:pt x="1901811" y="853200"/>
                    <a:pt x="1900968" y="854435"/>
                  </a:cubicBezTo>
                  <a:cubicBezTo>
                    <a:pt x="1899451" y="854267"/>
                    <a:pt x="1897090" y="854716"/>
                    <a:pt x="1896641" y="853930"/>
                  </a:cubicBezTo>
                  <a:cubicBezTo>
                    <a:pt x="1894898" y="851065"/>
                    <a:pt x="1896865" y="849436"/>
                    <a:pt x="1899451" y="849099"/>
                  </a:cubicBezTo>
                  <a:cubicBezTo>
                    <a:pt x="1900743" y="848931"/>
                    <a:pt x="1902205" y="850110"/>
                    <a:pt x="1903610" y="850728"/>
                  </a:cubicBezTo>
                  <a:close/>
                  <a:moveTo>
                    <a:pt x="1910354" y="570904"/>
                  </a:moveTo>
                  <a:cubicBezTo>
                    <a:pt x="1910017" y="571634"/>
                    <a:pt x="1909736" y="572364"/>
                    <a:pt x="1909455" y="573094"/>
                  </a:cubicBezTo>
                  <a:cubicBezTo>
                    <a:pt x="1908218" y="572477"/>
                    <a:pt x="1906925" y="571859"/>
                    <a:pt x="1905745" y="571129"/>
                  </a:cubicBezTo>
                  <a:cubicBezTo>
                    <a:pt x="1905633" y="571072"/>
                    <a:pt x="1906307" y="569780"/>
                    <a:pt x="1906589" y="569050"/>
                  </a:cubicBezTo>
                  <a:cubicBezTo>
                    <a:pt x="1907825" y="569668"/>
                    <a:pt x="1909117" y="570286"/>
                    <a:pt x="1910354" y="570904"/>
                  </a:cubicBezTo>
                  <a:close/>
                  <a:moveTo>
                    <a:pt x="1926484" y="422061"/>
                  </a:moveTo>
                  <a:cubicBezTo>
                    <a:pt x="1926596" y="424869"/>
                    <a:pt x="1924404" y="426274"/>
                    <a:pt x="1921819" y="426835"/>
                  </a:cubicBezTo>
                  <a:cubicBezTo>
                    <a:pt x="1919065" y="426948"/>
                    <a:pt x="1916930" y="425712"/>
                    <a:pt x="1916873" y="422847"/>
                  </a:cubicBezTo>
                  <a:cubicBezTo>
                    <a:pt x="1916873" y="420151"/>
                    <a:pt x="1918728" y="418242"/>
                    <a:pt x="1921425" y="418017"/>
                  </a:cubicBezTo>
                  <a:cubicBezTo>
                    <a:pt x="1924067" y="417792"/>
                    <a:pt x="1926371" y="419197"/>
                    <a:pt x="1926484" y="422061"/>
                  </a:cubicBezTo>
                  <a:close/>
                  <a:moveTo>
                    <a:pt x="1927832" y="2157343"/>
                  </a:moveTo>
                  <a:cubicBezTo>
                    <a:pt x="1927832" y="2157905"/>
                    <a:pt x="1926709" y="2158691"/>
                    <a:pt x="1926034" y="2158747"/>
                  </a:cubicBezTo>
                  <a:cubicBezTo>
                    <a:pt x="1924067" y="2158972"/>
                    <a:pt x="1922943" y="2157849"/>
                    <a:pt x="1923112" y="2155770"/>
                  </a:cubicBezTo>
                  <a:cubicBezTo>
                    <a:pt x="1923112" y="2155209"/>
                    <a:pt x="1924292" y="2154759"/>
                    <a:pt x="1924910" y="2154254"/>
                  </a:cubicBezTo>
                  <a:cubicBezTo>
                    <a:pt x="1926877" y="2154254"/>
                    <a:pt x="1928057" y="2155209"/>
                    <a:pt x="1927832" y="2157287"/>
                  </a:cubicBezTo>
                  <a:close/>
                  <a:moveTo>
                    <a:pt x="1939410" y="410210"/>
                  </a:moveTo>
                  <a:cubicBezTo>
                    <a:pt x="1936769" y="400212"/>
                    <a:pt x="1934464" y="391450"/>
                    <a:pt x="1932104" y="382688"/>
                  </a:cubicBezTo>
                  <a:cubicBezTo>
                    <a:pt x="1943288" y="391040"/>
                    <a:pt x="1945705" y="400212"/>
                    <a:pt x="1939410" y="410210"/>
                  </a:cubicBezTo>
                  <a:close/>
                  <a:moveTo>
                    <a:pt x="1948515" y="2663802"/>
                  </a:moveTo>
                  <a:cubicBezTo>
                    <a:pt x="1951550" y="2664251"/>
                    <a:pt x="1952336" y="2666947"/>
                    <a:pt x="1951437" y="2669587"/>
                  </a:cubicBezTo>
                  <a:cubicBezTo>
                    <a:pt x="1951044" y="2670879"/>
                    <a:pt x="1949246" y="2671665"/>
                    <a:pt x="1948066" y="2672676"/>
                  </a:cubicBezTo>
                  <a:cubicBezTo>
                    <a:pt x="1945143" y="2671665"/>
                    <a:pt x="1944244" y="2669362"/>
                    <a:pt x="1945087" y="2666666"/>
                  </a:cubicBezTo>
                  <a:cubicBezTo>
                    <a:pt x="1945480" y="2665374"/>
                    <a:pt x="1947447" y="2663633"/>
                    <a:pt x="1948459" y="2663802"/>
                  </a:cubicBezTo>
                  <a:close/>
                  <a:moveTo>
                    <a:pt x="1956664" y="1373419"/>
                  </a:moveTo>
                  <a:cubicBezTo>
                    <a:pt x="1956158" y="1376227"/>
                    <a:pt x="1955034" y="1378923"/>
                    <a:pt x="1951831" y="1378193"/>
                  </a:cubicBezTo>
                  <a:cubicBezTo>
                    <a:pt x="1949021" y="1377575"/>
                    <a:pt x="1948066" y="1374655"/>
                    <a:pt x="1948121" y="1371902"/>
                  </a:cubicBezTo>
                  <a:cubicBezTo>
                    <a:pt x="1948121" y="1368926"/>
                    <a:pt x="1949526" y="1366511"/>
                    <a:pt x="1952786" y="1367241"/>
                  </a:cubicBezTo>
                  <a:cubicBezTo>
                    <a:pt x="1955596" y="1367915"/>
                    <a:pt x="1956608" y="1370498"/>
                    <a:pt x="1956664" y="1373363"/>
                  </a:cubicBezTo>
                  <a:close/>
                  <a:moveTo>
                    <a:pt x="1957114" y="2274788"/>
                  </a:moveTo>
                  <a:cubicBezTo>
                    <a:pt x="1961160" y="2275238"/>
                    <a:pt x="1962734" y="2278327"/>
                    <a:pt x="1962284" y="2282202"/>
                  </a:cubicBezTo>
                  <a:cubicBezTo>
                    <a:pt x="1962172" y="2283270"/>
                    <a:pt x="1960092" y="2284112"/>
                    <a:pt x="1958856" y="2285067"/>
                  </a:cubicBezTo>
                  <a:cubicBezTo>
                    <a:pt x="1955428" y="2283719"/>
                    <a:pt x="1953067" y="2281360"/>
                    <a:pt x="1953573" y="2277428"/>
                  </a:cubicBezTo>
                  <a:cubicBezTo>
                    <a:pt x="1953741" y="2276361"/>
                    <a:pt x="1955989" y="2274676"/>
                    <a:pt x="1957114" y="2274788"/>
                  </a:cubicBezTo>
                  <a:close/>
                  <a:moveTo>
                    <a:pt x="1965319" y="1052537"/>
                  </a:moveTo>
                  <a:cubicBezTo>
                    <a:pt x="1965319" y="1054502"/>
                    <a:pt x="1963745" y="1055120"/>
                    <a:pt x="1962397" y="1054615"/>
                  </a:cubicBezTo>
                  <a:cubicBezTo>
                    <a:pt x="1959643" y="1053042"/>
                    <a:pt x="1958238" y="1051076"/>
                    <a:pt x="1959699" y="1048549"/>
                  </a:cubicBezTo>
                  <a:cubicBezTo>
                    <a:pt x="1960092" y="1047875"/>
                    <a:pt x="1962734" y="1047706"/>
                    <a:pt x="1963633" y="1048380"/>
                  </a:cubicBezTo>
                  <a:cubicBezTo>
                    <a:pt x="1964645" y="1049167"/>
                    <a:pt x="1965319" y="1051132"/>
                    <a:pt x="1965319" y="1052537"/>
                  </a:cubicBezTo>
                  <a:close/>
                  <a:moveTo>
                    <a:pt x="1968522" y="1162568"/>
                  </a:moveTo>
                  <a:cubicBezTo>
                    <a:pt x="1969591" y="1162568"/>
                    <a:pt x="1971445" y="1164253"/>
                    <a:pt x="1971614" y="1165376"/>
                  </a:cubicBezTo>
                  <a:cubicBezTo>
                    <a:pt x="1972063" y="1168072"/>
                    <a:pt x="1970658" y="1170038"/>
                    <a:pt x="1967848" y="1170544"/>
                  </a:cubicBezTo>
                  <a:cubicBezTo>
                    <a:pt x="1966780" y="1169589"/>
                    <a:pt x="1964870" y="1168746"/>
                    <a:pt x="1964701" y="1167623"/>
                  </a:cubicBezTo>
                  <a:cubicBezTo>
                    <a:pt x="1964307" y="1164983"/>
                    <a:pt x="1965657" y="1162624"/>
                    <a:pt x="1968467" y="1162568"/>
                  </a:cubicBezTo>
                  <a:close/>
                  <a:moveTo>
                    <a:pt x="1980606" y="289001"/>
                  </a:moveTo>
                  <a:cubicBezTo>
                    <a:pt x="1981505" y="291585"/>
                    <a:pt x="1980269" y="294674"/>
                    <a:pt x="1977515" y="295180"/>
                  </a:cubicBezTo>
                  <a:cubicBezTo>
                    <a:pt x="1969647" y="296584"/>
                    <a:pt x="1967286" y="290967"/>
                    <a:pt x="1965600" y="283665"/>
                  </a:cubicBezTo>
                  <a:cubicBezTo>
                    <a:pt x="1966499" y="282037"/>
                    <a:pt x="1967399" y="278273"/>
                    <a:pt x="1968860" y="277993"/>
                  </a:cubicBezTo>
                  <a:cubicBezTo>
                    <a:pt x="1976897" y="276532"/>
                    <a:pt x="1978583" y="283328"/>
                    <a:pt x="1980606" y="289001"/>
                  </a:cubicBezTo>
                  <a:close/>
                  <a:moveTo>
                    <a:pt x="2007245" y="219186"/>
                  </a:moveTo>
                  <a:cubicBezTo>
                    <a:pt x="1994376" y="223567"/>
                    <a:pt x="1986395" y="220983"/>
                    <a:pt x="1980831" y="211210"/>
                  </a:cubicBezTo>
                  <a:cubicBezTo>
                    <a:pt x="1979032" y="208065"/>
                    <a:pt x="1978302" y="204358"/>
                    <a:pt x="1980831" y="201324"/>
                  </a:cubicBezTo>
                  <a:cubicBezTo>
                    <a:pt x="1983360" y="198348"/>
                    <a:pt x="1987294" y="197954"/>
                    <a:pt x="1990272" y="199808"/>
                  </a:cubicBezTo>
                  <a:cubicBezTo>
                    <a:pt x="1996905" y="203796"/>
                    <a:pt x="2001850" y="209693"/>
                    <a:pt x="2007189" y="219186"/>
                  </a:cubicBezTo>
                  <a:close/>
                  <a:moveTo>
                    <a:pt x="1992914" y="808097"/>
                  </a:moveTo>
                  <a:cubicBezTo>
                    <a:pt x="1996792" y="814500"/>
                    <a:pt x="1996118" y="819555"/>
                    <a:pt x="1989598" y="824049"/>
                  </a:cubicBezTo>
                  <a:cubicBezTo>
                    <a:pt x="1985383" y="817365"/>
                    <a:pt x="1987800" y="812647"/>
                    <a:pt x="1992914" y="808097"/>
                  </a:cubicBezTo>
                  <a:close/>
                  <a:moveTo>
                    <a:pt x="2004548" y="693404"/>
                  </a:moveTo>
                  <a:cubicBezTo>
                    <a:pt x="2005166" y="696606"/>
                    <a:pt x="2002862" y="697954"/>
                    <a:pt x="2000220" y="697504"/>
                  </a:cubicBezTo>
                  <a:cubicBezTo>
                    <a:pt x="1999040" y="697336"/>
                    <a:pt x="1998141" y="695370"/>
                    <a:pt x="1997130" y="694247"/>
                  </a:cubicBezTo>
                  <a:cubicBezTo>
                    <a:pt x="1998253" y="693236"/>
                    <a:pt x="1999322" y="691551"/>
                    <a:pt x="2000558" y="691438"/>
                  </a:cubicBezTo>
                  <a:cubicBezTo>
                    <a:pt x="2001907" y="691326"/>
                    <a:pt x="2004379" y="692449"/>
                    <a:pt x="2004604" y="693348"/>
                  </a:cubicBezTo>
                  <a:close/>
                  <a:moveTo>
                    <a:pt x="2004099" y="279284"/>
                  </a:moveTo>
                  <a:cubicBezTo>
                    <a:pt x="2000445" y="279284"/>
                    <a:pt x="1999322" y="277094"/>
                    <a:pt x="1998759" y="274623"/>
                  </a:cubicBezTo>
                  <a:cubicBezTo>
                    <a:pt x="1998197" y="272039"/>
                    <a:pt x="1998535" y="269062"/>
                    <a:pt x="2001063" y="268276"/>
                  </a:cubicBezTo>
                  <a:cubicBezTo>
                    <a:pt x="2003930" y="267377"/>
                    <a:pt x="2005391" y="270073"/>
                    <a:pt x="2005447" y="272657"/>
                  </a:cubicBezTo>
                  <a:cubicBezTo>
                    <a:pt x="2005447" y="274903"/>
                    <a:pt x="2004548" y="277206"/>
                    <a:pt x="2004099" y="279284"/>
                  </a:cubicBezTo>
                  <a:close/>
                  <a:moveTo>
                    <a:pt x="2012978" y="1214298"/>
                  </a:moveTo>
                  <a:cubicBezTo>
                    <a:pt x="2010281" y="1219128"/>
                    <a:pt x="2004998" y="1220027"/>
                    <a:pt x="2002075" y="1216095"/>
                  </a:cubicBezTo>
                  <a:cubicBezTo>
                    <a:pt x="1997466" y="1209861"/>
                    <a:pt x="1988025" y="1215253"/>
                    <a:pt x="1984540" y="1207389"/>
                  </a:cubicBezTo>
                  <a:cubicBezTo>
                    <a:pt x="1988137" y="1199133"/>
                    <a:pt x="1989823" y="1189977"/>
                    <a:pt x="2000670" y="1183799"/>
                  </a:cubicBezTo>
                  <a:cubicBezTo>
                    <a:pt x="2002862" y="1191887"/>
                    <a:pt x="2000445" y="1200031"/>
                    <a:pt x="2009606" y="1203008"/>
                  </a:cubicBezTo>
                  <a:cubicBezTo>
                    <a:pt x="2014158" y="1204468"/>
                    <a:pt x="2015619" y="1209692"/>
                    <a:pt x="2012978" y="1214354"/>
                  </a:cubicBezTo>
                  <a:close/>
                  <a:moveTo>
                    <a:pt x="2017250" y="4050342"/>
                  </a:moveTo>
                  <a:cubicBezTo>
                    <a:pt x="2017699" y="4052420"/>
                    <a:pt x="2016968" y="4053880"/>
                    <a:pt x="2015001" y="4054442"/>
                  </a:cubicBezTo>
                  <a:cubicBezTo>
                    <a:pt x="2013034" y="4055004"/>
                    <a:pt x="2011236" y="4054161"/>
                    <a:pt x="2011180" y="4052139"/>
                  </a:cubicBezTo>
                  <a:cubicBezTo>
                    <a:pt x="2011180" y="4050791"/>
                    <a:pt x="2012248" y="4048826"/>
                    <a:pt x="2013372" y="4048208"/>
                  </a:cubicBezTo>
                  <a:cubicBezTo>
                    <a:pt x="2015114" y="4047197"/>
                    <a:pt x="2016631" y="4048376"/>
                    <a:pt x="2017250" y="4050398"/>
                  </a:cubicBezTo>
                  <a:close/>
                  <a:moveTo>
                    <a:pt x="2014889" y="3143693"/>
                  </a:moveTo>
                  <a:cubicBezTo>
                    <a:pt x="2014664" y="3140548"/>
                    <a:pt x="2016406" y="3138750"/>
                    <a:pt x="2019104" y="3138076"/>
                  </a:cubicBezTo>
                  <a:cubicBezTo>
                    <a:pt x="2021802" y="3137402"/>
                    <a:pt x="2024612" y="3138189"/>
                    <a:pt x="2025399" y="3141109"/>
                  </a:cubicBezTo>
                  <a:cubicBezTo>
                    <a:pt x="2026242" y="3144199"/>
                    <a:pt x="2023825" y="3145827"/>
                    <a:pt x="2021240" y="3146501"/>
                  </a:cubicBezTo>
                  <a:cubicBezTo>
                    <a:pt x="2018542" y="3147175"/>
                    <a:pt x="2016182" y="3146670"/>
                    <a:pt x="2014889" y="3143693"/>
                  </a:cubicBezTo>
                  <a:close/>
                  <a:moveTo>
                    <a:pt x="2019498" y="959636"/>
                  </a:moveTo>
                  <a:cubicBezTo>
                    <a:pt x="2018767" y="959973"/>
                    <a:pt x="2018093" y="960310"/>
                    <a:pt x="2017362" y="960703"/>
                  </a:cubicBezTo>
                  <a:cubicBezTo>
                    <a:pt x="2016688" y="959412"/>
                    <a:pt x="2016070" y="958063"/>
                    <a:pt x="2015395" y="956772"/>
                  </a:cubicBezTo>
                  <a:cubicBezTo>
                    <a:pt x="2016126" y="956435"/>
                    <a:pt x="2017362" y="955704"/>
                    <a:pt x="2017418" y="955761"/>
                  </a:cubicBezTo>
                  <a:cubicBezTo>
                    <a:pt x="2018205" y="956996"/>
                    <a:pt x="2018823" y="958344"/>
                    <a:pt x="2019441" y="959636"/>
                  </a:cubicBezTo>
                  <a:close/>
                  <a:moveTo>
                    <a:pt x="2022420" y="1516533"/>
                  </a:moveTo>
                  <a:cubicBezTo>
                    <a:pt x="2021858" y="1516533"/>
                    <a:pt x="2020903" y="1515746"/>
                    <a:pt x="2020678" y="1515129"/>
                  </a:cubicBezTo>
                  <a:cubicBezTo>
                    <a:pt x="2020060" y="1513050"/>
                    <a:pt x="2020903" y="1511702"/>
                    <a:pt x="2022982" y="1511646"/>
                  </a:cubicBezTo>
                  <a:cubicBezTo>
                    <a:pt x="2023544" y="1511646"/>
                    <a:pt x="2024162" y="1512545"/>
                    <a:pt x="2024780" y="1512994"/>
                  </a:cubicBezTo>
                  <a:cubicBezTo>
                    <a:pt x="2025287" y="1515129"/>
                    <a:pt x="2024500" y="1516477"/>
                    <a:pt x="2022420" y="1516533"/>
                  </a:cubicBezTo>
                  <a:close/>
                  <a:moveTo>
                    <a:pt x="2035178" y="189080"/>
                  </a:moveTo>
                  <a:cubicBezTo>
                    <a:pt x="2034223" y="190934"/>
                    <a:pt x="2032705" y="191102"/>
                    <a:pt x="2031356" y="189529"/>
                  </a:cubicBezTo>
                  <a:cubicBezTo>
                    <a:pt x="2030963" y="189080"/>
                    <a:pt x="2031300" y="187957"/>
                    <a:pt x="2031356" y="187114"/>
                  </a:cubicBezTo>
                  <a:cubicBezTo>
                    <a:pt x="2032480" y="185373"/>
                    <a:pt x="2033885" y="185092"/>
                    <a:pt x="2035234" y="186665"/>
                  </a:cubicBezTo>
                  <a:cubicBezTo>
                    <a:pt x="2035628" y="187114"/>
                    <a:pt x="2035515" y="188406"/>
                    <a:pt x="2035234" y="189024"/>
                  </a:cubicBezTo>
                  <a:close/>
                  <a:moveTo>
                    <a:pt x="2036695" y="1006311"/>
                  </a:moveTo>
                  <a:cubicBezTo>
                    <a:pt x="2036077" y="1008165"/>
                    <a:pt x="2032930" y="1009063"/>
                    <a:pt x="2031581" y="1009906"/>
                  </a:cubicBezTo>
                  <a:cubicBezTo>
                    <a:pt x="2027984" y="1009569"/>
                    <a:pt x="2024837" y="1008951"/>
                    <a:pt x="2026017" y="1005693"/>
                  </a:cubicBezTo>
                  <a:cubicBezTo>
                    <a:pt x="2026635" y="1003896"/>
                    <a:pt x="2029951" y="1002604"/>
                    <a:pt x="2032199" y="1002155"/>
                  </a:cubicBezTo>
                  <a:cubicBezTo>
                    <a:pt x="2034728" y="1001649"/>
                    <a:pt x="2037763" y="1003166"/>
                    <a:pt x="2036695" y="1006311"/>
                  </a:cubicBezTo>
                  <a:close/>
                  <a:moveTo>
                    <a:pt x="2055860" y="387968"/>
                  </a:moveTo>
                  <a:cubicBezTo>
                    <a:pt x="2052432" y="387968"/>
                    <a:pt x="2049004" y="387406"/>
                    <a:pt x="2048217" y="383530"/>
                  </a:cubicBezTo>
                  <a:cubicBezTo>
                    <a:pt x="2048666" y="379599"/>
                    <a:pt x="2051252" y="378925"/>
                    <a:pt x="2053837" y="379037"/>
                  </a:cubicBezTo>
                  <a:cubicBezTo>
                    <a:pt x="2057209" y="379149"/>
                    <a:pt x="2061705" y="379486"/>
                    <a:pt x="2062548" y="383137"/>
                  </a:cubicBezTo>
                  <a:cubicBezTo>
                    <a:pt x="2063729" y="388192"/>
                    <a:pt x="2059064" y="388024"/>
                    <a:pt x="2055860" y="388024"/>
                  </a:cubicBezTo>
                  <a:close/>
                  <a:moveTo>
                    <a:pt x="2073226" y="693741"/>
                  </a:moveTo>
                  <a:cubicBezTo>
                    <a:pt x="2073226" y="701998"/>
                    <a:pt x="2066482" y="700762"/>
                    <a:pt x="2061762" y="699695"/>
                  </a:cubicBezTo>
                  <a:cubicBezTo>
                    <a:pt x="2049566" y="696999"/>
                    <a:pt x="2038887" y="691719"/>
                    <a:pt x="2036358" y="676329"/>
                  </a:cubicBezTo>
                  <a:cubicBezTo>
                    <a:pt x="2045575" y="681272"/>
                    <a:pt x="2051645" y="691775"/>
                    <a:pt x="2064403" y="686383"/>
                  </a:cubicBezTo>
                  <a:cubicBezTo>
                    <a:pt x="2068955" y="684474"/>
                    <a:pt x="2073226" y="688911"/>
                    <a:pt x="2073226" y="693685"/>
                  </a:cubicBezTo>
                  <a:close/>
                  <a:moveTo>
                    <a:pt x="2078735" y="224634"/>
                  </a:moveTo>
                  <a:cubicBezTo>
                    <a:pt x="2078341" y="226206"/>
                    <a:pt x="2078060" y="228959"/>
                    <a:pt x="2077610" y="228959"/>
                  </a:cubicBezTo>
                  <a:cubicBezTo>
                    <a:pt x="2072721" y="229296"/>
                    <a:pt x="2070360" y="225813"/>
                    <a:pt x="2068787" y="221769"/>
                  </a:cubicBezTo>
                  <a:cubicBezTo>
                    <a:pt x="2068337" y="220590"/>
                    <a:pt x="2069292" y="217613"/>
                    <a:pt x="2069911" y="217501"/>
                  </a:cubicBezTo>
                  <a:cubicBezTo>
                    <a:pt x="2075081" y="216714"/>
                    <a:pt x="2076543" y="221208"/>
                    <a:pt x="2078735" y="224578"/>
                  </a:cubicBezTo>
                  <a:close/>
                  <a:moveTo>
                    <a:pt x="2085422" y="1243785"/>
                  </a:moveTo>
                  <a:cubicBezTo>
                    <a:pt x="2085085" y="1246425"/>
                    <a:pt x="2084017" y="1248840"/>
                    <a:pt x="2081095" y="1249683"/>
                  </a:cubicBezTo>
                  <a:cubicBezTo>
                    <a:pt x="2080140" y="1248560"/>
                    <a:pt x="2078116" y="1247099"/>
                    <a:pt x="2078341" y="1246257"/>
                  </a:cubicBezTo>
                  <a:cubicBezTo>
                    <a:pt x="2079015" y="1243842"/>
                    <a:pt x="2079971" y="1240528"/>
                    <a:pt x="2081825" y="1239629"/>
                  </a:cubicBezTo>
                  <a:cubicBezTo>
                    <a:pt x="2085535" y="1237719"/>
                    <a:pt x="2085760" y="1241258"/>
                    <a:pt x="2085422" y="1243785"/>
                  </a:cubicBezTo>
                  <a:close/>
                  <a:moveTo>
                    <a:pt x="2089132" y="1499177"/>
                  </a:moveTo>
                  <a:cubicBezTo>
                    <a:pt x="2093066" y="1498784"/>
                    <a:pt x="2095483" y="1501592"/>
                    <a:pt x="2095426" y="1505468"/>
                  </a:cubicBezTo>
                  <a:cubicBezTo>
                    <a:pt x="2095370" y="1511365"/>
                    <a:pt x="2092166" y="1515072"/>
                    <a:pt x="2086602" y="1516140"/>
                  </a:cubicBezTo>
                  <a:cubicBezTo>
                    <a:pt x="2082163" y="1515185"/>
                    <a:pt x="2081263" y="1511871"/>
                    <a:pt x="2081713" y="1508164"/>
                  </a:cubicBezTo>
                  <a:cubicBezTo>
                    <a:pt x="2082275" y="1503614"/>
                    <a:pt x="2084186" y="1499627"/>
                    <a:pt x="2089188" y="1499177"/>
                  </a:cubicBezTo>
                  <a:close/>
                  <a:moveTo>
                    <a:pt x="2101496" y="185317"/>
                  </a:moveTo>
                  <a:cubicBezTo>
                    <a:pt x="2099754" y="188743"/>
                    <a:pt x="2096045" y="193798"/>
                    <a:pt x="2092279" y="190091"/>
                  </a:cubicBezTo>
                  <a:cubicBezTo>
                    <a:pt x="2089188" y="187002"/>
                    <a:pt x="2094358" y="182846"/>
                    <a:pt x="2095819" y="179138"/>
                  </a:cubicBezTo>
                  <a:lnTo>
                    <a:pt x="2095819" y="179138"/>
                  </a:lnTo>
                  <a:cubicBezTo>
                    <a:pt x="2093853" y="176386"/>
                    <a:pt x="2091380" y="173859"/>
                    <a:pt x="2090031" y="170882"/>
                  </a:cubicBezTo>
                  <a:cubicBezTo>
                    <a:pt x="2089132" y="168916"/>
                    <a:pt x="2089132" y="164591"/>
                    <a:pt x="2090031" y="164086"/>
                  </a:cubicBezTo>
                  <a:cubicBezTo>
                    <a:pt x="2094302" y="161895"/>
                    <a:pt x="2095988" y="165434"/>
                    <a:pt x="2096381" y="168916"/>
                  </a:cubicBezTo>
                  <a:cubicBezTo>
                    <a:pt x="2096719" y="172230"/>
                    <a:pt x="2096045" y="175656"/>
                    <a:pt x="2095819" y="179026"/>
                  </a:cubicBezTo>
                  <a:lnTo>
                    <a:pt x="2095819" y="179026"/>
                  </a:lnTo>
                  <a:cubicBezTo>
                    <a:pt x="2100653" y="178296"/>
                    <a:pt x="2104587" y="179026"/>
                    <a:pt x="2101440" y="185261"/>
                  </a:cubicBezTo>
                  <a:close/>
                  <a:moveTo>
                    <a:pt x="2106161" y="1179699"/>
                  </a:moveTo>
                  <a:cubicBezTo>
                    <a:pt x="2107004" y="1182451"/>
                    <a:pt x="2104700" y="1184417"/>
                    <a:pt x="2102339" y="1185484"/>
                  </a:cubicBezTo>
                  <a:cubicBezTo>
                    <a:pt x="2099978" y="1186551"/>
                    <a:pt x="2097562" y="1187001"/>
                    <a:pt x="2095932" y="1184080"/>
                  </a:cubicBezTo>
                  <a:cubicBezTo>
                    <a:pt x="2095707" y="1181047"/>
                    <a:pt x="2097506" y="1179306"/>
                    <a:pt x="2099866" y="1178239"/>
                  </a:cubicBezTo>
                  <a:cubicBezTo>
                    <a:pt x="2102170" y="1177171"/>
                    <a:pt x="2105149" y="1176553"/>
                    <a:pt x="2106161" y="1179699"/>
                  </a:cubicBezTo>
                  <a:close/>
                  <a:moveTo>
                    <a:pt x="2117963" y="972274"/>
                  </a:moveTo>
                  <a:cubicBezTo>
                    <a:pt x="2117064" y="973846"/>
                    <a:pt x="2116052" y="977778"/>
                    <a:pt x="2114703" y="977890"/>
                  </a:cubicBezTo>
                  <a:cubicBezTo>
                    <a:pt x="2106105" y="978733"/>
                    <a:pt x="2107341" y="970476"/>
                    <a:pt x="2105262" y="965534"/>
                  </a:cubicBezTo>
                  <a:cubicBezTo>
                    <a:pt x="2104250" y="963119"/>
                    <a:pt x="2106161" y="960254"/>
                    <a:pt x="2109139" y="960647"/>
                  </a:cubicBezTo>
                  <a:cubicBezTo>
                    <a:pt x="2114985" y="961434"/>
                    <a:pt x="2117457" y="965702"/>
                    <a:pt x="2118020" y="972218"/>
                  </a:cubicBezTo>
                  <a:close/>
                  <a:moveTo>
                    <a:pt x="2125719" y="272095"/>
                  </a:moveTo>
                  <a:cubicBezTo>
                    <a:pt x="2124820" y="273443"/>
                    <a:pt x="2123977" y="275746"/>
                    <a:pt x="2122909" y="275914"/>
                  </a:cubicBezTo>
                  <a:cubicBezTo>
                    <a:pt x="2119705" y="276364"/>
                    <a:pt x="2118582" y="273724"/>
                    <a:pt x="2118862" y="270972"/>
                  </a:cubicBezTo>
                  <a:cubicBezTo>
                    <a:pt x="2119031" y="269567"/>
                    <a:pt x="2120492" y="267321"/>
                    <a:pt x="2121560" y="267152"/>
                  </a:cubicBezTo>
                  <a:cubicBezTo>
                    <a:pt x="2124764" y="266703"/>
                    <a:pt x="2125607" y="269230"/>
                    <a:pt x="2125719" y="272095"/>
                  </a:cubicBezTo>
                  <a:close/>
                  <a:moveTo>
                    <a:pt x="2131958" y="565512"/>
                  </a:moveTo>
                  <a:cubicBezTo>
                    <a:pt x="2128023" y="566354"/>
                    <a:pt x="2125887" y="563658"/>
                    <a:pt x="2124820" y="560007"/>
                  </a:cubicBezTo>
                  <a:cubicBezTo>
                    <a:pt x="2124651" y="556974"/>
                    <a:pt x="2126000" y="554503"/>
                    <a:pt x="2128866" y="555009"/>
                  </a:cubicBezTo>
                  <a:cubicBezTo>
                    <a:pt x="2131002" y="555402"/>
                    <a:pt x="2133363" y="557424"/>
                    <a:pt x="2134486" y="559390"/>
                  </a:cubicBezTo>
                  <a:cubicBezTo>
                    <a:pt x="2135835" y="561805"/>
                    <a:pt x="2134824" y="564838"/>
                    <a:pt x="2131958" y="565512"/>
                  </a:cubicBezTo>
                  <a:close/>
                  <a:moveTo>
                    <a:pt x="2144659" y="986821"/>
                  </a:moveTo>
                  <a:cubicBezTo>
                    <a:pt x="2149942" y="988057"/>
                    <a:pt x="2153820" y="991202"/>
                    <a:pt x="2155056" y="997100"/>
                  </a:cubicBezTo>
                  <a:cubicBezTo>
                    <a:pt x="2152583" y="1003727"/>
                    <a:pt x="2147862" y="998054"/>
                    <a:pt x="2144378" y="999178"/>
                  </a:cubicBezTo>
                  <a:cubicBezTo>
                    <a:pt x="2141119" y="1000189"/>
                    <a:pt x="2139882" y="1008839"/>
                    <a:pt x="2135048" y="1002435"/>
                  </a:cubicBezTo>
                  <a:cubicBezTo>
                    <a:pt x="2133419" y="1000301"/>
                    <a:pt x="2133868" y="995583"/>
                    <a:pt x="2134711" y="992494"/>
                  </a:cubicBezTo>
                  <a:cubicBezTo>
                    <a:pt x="2136004" y="987720"/>
                    <a:pt x="2139994" y="985698"/>
                    <a:pt x="2144659" y="986821"/>
                  </a:cubicBezTo>
                  <a:close/>
                  <a:moveTo>
                    <a:pt x="2150392" y="370837"/>
                  </a:moveTo>
                  <a:cubicBezTo>
                    <a:pt x="2149099" y="370387"/>
                    <a:pt x="2148200" y="368590"/>
                    <a:pt x="2146907" y="367186"/>
                  </a:cubicBezTo>
                  <a:cubicBezTo>
                    <a:pt x="2146739" y="365501"/>
                    <a:pt x="2147750" y="364097"/>
                    <a:pt x="2149605" y="364714"/>
                  </a:cubicBezTo>
                  <a:cubicBezTo>
                    <a:pt x="2150954" y="365164"/>
                    <a:pt x="2152415" y="366680"/>
                    <a:pt x="2152921" y="368028"/>
                  </a:cubicBezTo>
                  <a:cubicBezTo>
                    <a:pt x="2153595" y="369938"/>
                    <a:pt x="2152190" y="371455"/>
                    <a:pt x="2150392" y="370837"/>
                  </a:cubicBezTo>
                  <a:close/>
                  <a:moveTo>
                    <a:pt x="2164330" y="706266"/>
                  </a:moveTo>
                  <a:cubicBezTo>
                    <a:pt x="2163880" y="711546"/>
                    <a:pt x="2160339" y="713568"/>
                    <a:pt x="2155900" y="714298"/>
                  </a:cubicBezTo>
                  <a:cubicBezTo>
                    <a:pt x="2153314" y="714692"/>
                    <a:pt x="2150111" y="713793"/>
                    <a:pt x="2149942" y="711041"/>
                  </a:cubicBezTo>
                  <a:cubicBezTo>
                    <a:pt x="2149436" y="704469"/>
                    <a:pt x="2154326" y="702279"/>
                    <a:pt x="2159497" y="701548"/>
                  </a:cubicBezTo>
                  <a:cubicBezTo>
                    <a:pt x="2162250" y="701155"/>
                    <a:pt x="2163880" y="703402"/>
                    <a:pt x="2164386" y="706266"/>
                  </a:cubicBezTo>
                  <a:close/>
                  <a:moveTo>
                    <a:pt x="2162981" y="521758"/>
                  </a:moveTo>
                  <a:cubicBezTo>
                    <a:pt x="2174221" y="521758"/>
                    <a:pt x="2184506" y="518219"/>
                    <a:pt x="2196140" y="523274"/>
                  </a:cubicBezTo>
                  <a:cubicBezTo>
                    <a:pt x="2181752" y="536305"/>
                    <a:pt x="2170681" y="535799"/>
                    <a:pt x="2162981" y="521758"/>
                  </a:cubicBezTo>
                  <a:close/>
                  <a:moveTo>
                    <a:pt x="2172873" y="322758"/>
                  </a:moveTo>
                  <a:cubicBezTo>
                    <a:pt x="2176469" y="322926"/>
                    <a:pt x="2178324" y="326240"/>
                    <a:pt x="2178998" y="329722"/>
                  </a:cubicBezTo>
                  <a:cubicBezTo>
                    <a:pt x="2179560" y="332531"/>
                    <a:pt x="2178043" y="334440"/>
                    <a:pt x="2175289" y="335114"/>
                  </a:cubicBezTo>
                  <a:cubicBezTo>
                    <a:pt x="2171579" y="335283"/>
                    <a:pt x="2168713" y="333710"/>
                    <a:pt x="2168095" y="329835"/>
                  </a:cubicBezTo>
                  <a:cubicBezTo>
                    <a:pt x="2167533" y="326240"/>
                    <a:pt x="2168713" y="322645"/>
                    <a:pt x="2172873" y="322814"/>
                  </a:cubicBezTo>
                  <a:close/>
                  <a:moveTo>
                    <a:pt x="2201254" y="185261"/>
                  </a:moveTo>
                  <a:cubicBezTo>
                    <a:pt x="2193555" y="197730"/>
                    <a:pt x="2198275" y="209413"/>
                    <a:pt x="2191082" y="221769"/>
                  </a:cubicBezTo>
                  <a:cubicBezTo>
                    <a:pt x="2184057" y="210424"/>
                    <a:pt x="2178717" y="201830"/>
                    <a:pt x="2173266" y="193068"/>
                  </a:cubicBezTo>
                  <a:cubicBezTo>
                    <a:pt x="2181022" y="186777"/>
                    <a:pt x="2188328" y="186047"/>
                    <a:pt x="2201254" y="185261"/>
                  </a:cubicBezTo>
                  <a:close/>
                  <a:moveTo>
                    <a:pt x="2205076" y="495696"/>
                  </a:moveTo>
                  <a:cubicBezTo>
                    <a:pt x="2203671" y="496314"/>
                    <a:pt x="2202322" y="496988"/>
                    <a:pt x="2200917" y="497606"/>
                  </a:cubicBezTo>
                  <a:cubicBezTo>
                    <a:pt x="2199737" y="496595"/>
                    <a:pt x="2197601" y="495528"/>
                    <a:pt x="2197545" y="494517"/>
                  </a:cubicBezTo>
                  <a:cubicBezTo>
                    <a:pt x="2197545" y="491034"/>
                    <a:pt x="2200074" y="490585"/>
                    <a:pt x="2202490" y="491821"/>
                  </a:cubicBezTo>
                  <a:cubicBezTo>
                    <a:pt x="2203671" y="492438"/>
                    <a:pt x="2204233" y="494348"/>
                    <a:pt x="2205020" y="495696"/>
                  </a:cubicBezTo>
                  <a:close/>
                  <a:moveTo>
                    <a:pt x="2219576" y="1048886"/>
                  </a:moveTo>
                  <a:cubicBezTo>
                    <a:pt x="2211258" y="1044505"/>
                    <a:pt x="2202434" y="1040011"/>
                    <a:pt x="2199512" y="1026138"/>
                  </a:cubicBezTo>
                  <a:cubicBezTo>
                    <a:pt x="2211933" y="1030519"/>
                    <a:pt x="2215810" y="1039450"/>
                    <a:pt x="2219576" y="1048886"/>
                  </a:cubicBezTo>
                  <a:close/>
                  <a:moveTo>
                    <a:pt x="2246946" y="91855"/>
                  </a:moveTo>
                  <a:cubicBezTo>
                    <a:pt x="2225871" y="86294"/>
                    <a:pt x="2222835" y="83037"/>
                    <a:pt x="2215810" y="57705"/>
                  </a:cubicBezTo>
                  <a:cubicBezTo>
                    <a:pt x="2227219" y="70174"/>
                    <a:pt x="2236100" y="79947"/>
                    <a:pt x="2246946" y="91855"/>
                  </a:cubicBezTo>
                  <a:close/>
                  <a:moveTo>
                    <a:pt x="2252061" y="4122966"/>
                  </a:moveTo>
                  <a:cubicBezTo>
                    <a:pt x="2255995" y="4123584"/>
                    <a:pt x="2257400" y="4126841"/>
                    <a:pt x="2257175" y="4130605"/>
                  </a:cubicBezTo>
                  <a:cubicBezTo>
                    <a:pt x="2257007" y="4133413"/>
                    <a:pt x="2255433" y="4135323"/>
                    <a:pt x="2252398" y="4135323"/>
                  </a:cubicBezTo>
                  <a:cubicBezTo>
                    <a:pt x="2248633" y="4134199"/>
                    <a:pt x="2247115" y="4131223"/>
                    <a:pt x="2247227" y="4127515"/>
                  </a:cubicBezTo>
                  <a:cubicBezTo>
                    <a:pt x="2247340" y="4124595"/>
                    <a:pt x="2249194" y="4122461"/>
                    <a:pt x="2252061" y="4122966"/>
                  </a:cubicBezTo>
                  <a:close/>
                  <a:moveTo>
                    <a:pt x="2251386" y="1083990"/>
                  </a:moveTo>
                  <a:cubicBezTo>
                    <a:pt x="2253410" y="1083765"/>
                    <a:pt x="2254533" y="1084945"/>
                    <a:pt x="2254365" y="1087023"/>
                  </a:cubicBezTo>
                  <a:cubicBezTo>
                    <a:pt x="2254365" y="1087585"/>
                    <a:pt x="2253184" y="1088034"/>
                    <a:pt x="2252566" y="1088596"/>
                  </a:cubicBezTo>
                  <a:cubicBezTo>
                    <a:pt x="2250599" y="1088596"/>
                    <a:pt x="2249419" y="1087585"/>
                    <a:pt x="2249587" y="1085507"/>
                  </a:cubicBezTo>
                  <a:cubicBezTo>
                    <a:pt x="2249587" y="1084945"/>
                    <a:pt x="2250712" y="1084102"/>
                    <a:pt x="2251386" y="1084046"/>
                  </a:cubicBezTo>
                  <a:close/>
                  <a:moveTo>
                    <a:pt x="2255658" y="593989"/>
                  </a:moveTo>
                  <a:cubicBezTo>
                    <a:pt x="2254927" y="593651"/>
                    <a:pt x="2253859" y="593483"/>
                    <a:pt x="2253635" y="592921"/>
                  </a:cubicBezTo>
                  <a:cubicBezTo>
                    <a:pt x="2252791" y="591124"/>
                    <a:pt x="2253578" y="589776"/>
                    <a:pt x="2255601" y="589383"/>
                  </a:cubicBezTo>
                  <a:cubicBezTo>
                    <a:pt x="2256220" y="589270"/>
                    <a:pt x="2257343" y="589832"/>
                    <a:pt x="2257625" y="590394"/>
                  </a:cubicBezTo>
                  <a:cubicBezTo>
                    <a:pt x="2258468" y="592191"/>
                    <a:pt x="2257625" y="593427"/>
                    <a:pt x="2255658" y="593989"/>
                  </a:cubicBezTo>
                  <a:close/>
                  <a:moveTo>
                    <a:pt x="2262514" y="157065"/>
                  </a:moveTo>
                  <a:cubicBezTo>
                    <a:pt x="2264537" y="157570"/>
                    <a:pt x="2265661" y="159199"/>
                    <a:pt x="2264706" y="161053"/>
                  </a:cubicBezTo>
                  <a:cubicBezTo>
                    <a:pt x="2264088" y="162232"/>
                    <a:pt x="2262233" y="162738"/>
                    <a:pt x="2260940" y="163524"/>
                  </a:cubicBezTo>
                  <a:cubicBezTo>
                    <a:pt x="2258973" y="162906"/>
                    <a:pt x="2258130" y="161558"/>
                    <a:pt x="2258636" y="159480"/>
                  </a:cubicBezTo>
                  <a:cubicBezTo>
                    <a:pt x="2259142" y="157402"/>
                    <a:pt x="2260547" y="156559"/>
                    <a:pt x="2262514" y="157065"/>
                  </a:cubicBezTo>
                  <a:close/>
                  <a:moveTo>
                    <a:pt x="2268416" y="69837"/>
                  </a:moveTo>
                  <a:cubicBezTo>
                    <a:pt x="2267235" y="70624"/>
                    <a:pt x="2265999" y="71242"/>
                    <a:pt x="2264762" y="71916"/>
                  </a:cubicBezTo>
                  <a:cubicBezTo>
                    <a:pt x="2264425" y="71242"/>
                    <a:pt x="2264088" y="70511"/>
                    <a:pt x="2263694" y="69781"/>
                  </a:cubicBezTo>
                  <a:cubicBezTo>
                    <a:pt x="2264931" y="69107"/>
                    <a:pt x="2266167" y="68433"/>
                    <a:pt x="2267404" y="67759"/>
                  </a:cubicBezTo>
                  <a:cubicBezTo>
                    <a:pt x="2267741" y="68489"/>
                    <a:pt x="2268471" y="69725"/>
                    <a:pt x="2268416" y="69781"/>
                  </a:cubicBezTo>
                  <a:close/>
                  <a:moveTo>
                    <a:pt x="2279656" y="732160"/>
                  </a:moveTo>
                  <a:cubicBezTo>
                    <a:pt x="2279768" y="733283"/>
                    <a:pt x="2278138" y="734575"/>
                    <a:pt x="2277295" y="735754"/>
                  </a:cubicBezTo>
                  <a:cubicBezTo>
                    <a:pt x="2274485" y="735867"/>
                    <a:pt x="2272686" y="734294"/>
                    <a:pt x="2272518" y="731654"/>
                  </a:cubicBezTo>
                  <a:cubicBezTo>
                    <a:pt x="2272462" y="730474"/>
                    <a:pt x="2273867" y="728396"/>
                    <a:pt x="2274935" y="728172"/>
                  </a:cubicBezTo>
                  <a:cubicBezTo>
                    <a:pt x="2277632" y="727554"/>
                    <a:pt x="2279431" y="729520"/>
                    <a:pt x="2279656" y="732160"/>
                  </a:cubicBezTo>
                  <a:close/>
                  <a:moveTo>
                    <a:pt x="2284208" y="2563824"/>
                  </a:moveTo>
                  <a:cubicBezTo>
                    <a:pt x="2285388" y="2564723"/>
                    <a:pt x="2286681" y="2566352"/>
                    <a:pt x="2286793" y="2567756"/>
                  </a:cubicBezTo>
                  <a:cubicBezTo>
                    <a:pt x="2286962" y="2569890"/>
                    <a:pt x="2285220" y="2570733"/>
                    <a:pt x="2283421" y="2569385"/>
                  </a:cubicBezTo>
                  <a:cubicBezTo>
                    <a:pt x="2282241" y="2568486"/>
                    <a:pt x="2281567" y="2566801"/>
                    <a:pt x="2280667" y="2565509"/>
                  </a:cubicBezTo>
                  <a:cubicBezTo>
                    <a:pt x="2281061" y="2563319"/>
                    <a:pt x="2282410" y="2562532"/>
                    <a:pt x="2284208" y="2563880"/>
                  </a:cubicBezTo>
                  <a:close/>
                  <a:moveTo>
                    <a:pt x="2290446" y="1485641"/>
                  </a:moveTo>
                  <a:cubicBezTo>
                    <a:pt x="2293144" y="1485529"/>
                    <a:pt x="2295730" y="1486764"/>
                    <a:pt x="2295336" y="1489966"/>
                  </a:cubicBezTo>
                  <a:cubicBezTo>
                    <a:pt x="2294830" y="1494122"/>
                    <a:pt x="2291571" y="1495302"/>
                    <a:pt x="2287974" y="1494965"/>
                  </a:cubicBezTo>
                  <a:cubicBezTo>
                    <a:pt x="2285501" y="1494740"/>
                    <a:pt x="2283028" y="1493954"/>
                    <a:pt x="2282578" y="1490752"/>
                  </a:cubicBezTo>
                  <a:cubicBezTo>
                    <a:pt x="2283871" y="1486933"/>
                    <a:pt x="2287018" y="1485866"/>
                    <a:pt x="2290446" y="1485641"/>
                  </a:cubicBezTo>
                  <a:close/>
                  <a:moveTo>
                    <a:pt x="2284489" y="644483"/>
                  </a:moveTo>
                  <a:cubicBezTo>
                    <a:pt x="2284377" y="641674"/>
                    <a:pt x="2286344" y="639933"/>
                    <a:pt x="2288985" y="640214"/>
                  </a:cubicBezTo>
                  <a:cubicBezTo>
                    <a:pt x="2290053" y="640326"/>
                    <a:pt x="2290896" y="642236"/>
                    <a:pt x="2291851" y="643303"/>
                  </a:cubicBezTo>
                  <a:cubicBezTo>
                    <a:pt x="2291514" y="646168"/>
                    <a:pt x="2289828" y="647853"/>
                    <a:pt x="2287187" y="647572"/>
                  </a:cubicBezTo>
                  <a:cubicBezTo>
                    <a:pt x="2286119" y="647460"/>
                    <a:pt x="2284489" y="645606"/>
                    <a:pt x="2284489" y="644483"/>
                  </a:cubicBezTo>
                  <a:close/>
                  <a:moveTo>
                    <a:pt x="2290446" y="292259"/>
                  </a:moveTo>
                  <a:cubicBezTo>
                    <a:pt x="2289941" y="293551"/>
                    <a:pt x="2289154" y="294674"/>
                    <a:pt x="2288479" y="295910"/>
                  </a:cubicBezTo>
                  <a:cubicBezTo>
                    <a:pt x="2287412" y="295011"/>
                    <a:pt x="2285613" y="294281"/>
                    <a:pt x="2285501" y="293270"/>
                  </a:cubicBezTo>
                  <a:cubicBezTo>
                    <a:pt x="2285220" y="291360"/>
                    <a:pt x="2286793" y="290405"/>
                    <a:pt x="2288704" y="290967"/>
                  </a:cubicBezTo>
                  <a:cubicBezTo>
                    <a:pt x="2289379" y="291136"/>
                    <a:pt x="2290559" y="292090"/>
                    <a:pt x="2290446" y="292259"/>
                  </a:cubicBezTo>
                  <a:close/>
                  <a:moveTo>
                    <a:pt x="2290222" y="330284"/>
                  </a:moveTo>
                  <a:cubicBezTo>
                    <a:pt x="2288254" y="329947"/>
                    <a:pt x="2286625" y="327588"/>
                    <a:pt x="2285332" y="326577"/>
                  </a:cubicBezTo>
                  <a:cubicBezTo>
                    <a:pt x="2284882" y="322814"/>
                    <a:pt x="2285838" y="320680"/>
                    <a:pt x="2288761" y="320680"/>
                  </a:cubicBezTo>
                  <a:cubicBezTo>
                    <a:pt x="2291514" y="320680"/>
                    <a:pt x="2293088" y="322814"/>
                    <a:pt x="2293594" y="325398"/>
                  </a:cubicBezTo>
                  <a:cubicBezTo>
                    <a:pt x="2294100" y="328094"/>
                    <a:pt x="2293088" y="330790"/>
                    <a:pt x="2290222" y="330284"/>
                  </a:cubicBezTo>
                  <a:close/>
                  <a:moveTo>
                    <a:pt x="2296010" y="1159142"/>
                  </a:moveTo>
                  <a:cubicBezTo>
                    <a:pt x="2294718" y="1160097"/>
                    <a:pt x="2292245" y="1163298"/>
                    <a:pt x="2289379" y="1163804"/>
                  </a:cubicBezTo>
                  <a:cubicBezTo>
                    <a:pt x="2285838" y="1164478"/>
                    <a:pt x="2286007" y="1161051"/>
                    <a:pt x="2287524" y="1158749"/>
                  </a:cubicBezTo>
                  <a:cubicBezTo>
                    <a:pt x="2289435" y="1155884"/>
                    <a:pt x="2291739" y="1152907"/>
                    <a:pt x="2295561" y="1153132"/>
                  </a:cubicBezTo>
                  <a:cubicBezTo>
                    <a:pt x="2297359" y="1153244"/>
                    <a:pt x="2297753" y="1155322"/>
                    <a:pt x="2296010" y="1159086"/>
                  </a:cubicBezTo>
                  <a:close/>
                  <a:moveTo>
                    <a:pt x="2299214" y="1763556"/>
                  </a:moveTo>
                  <a:cubicBezTo>
                    <a:pt x="2306183" y="1766813"/>
                    <a:pt x="2312084" y="1771756"/>
                    <a:pt x="2310004" y="1779563"/>
                  </a:cubicBezTo>
                  <a:cubicBezTo>
                    <a:pt x="2308262" y="1786303"/>
                    <a:pt x="2301350" y="1787483"/>
                    <a:pt x="2292582" y="1785292"/>
                  </a:cubicBezTo>
                  <a:cubicBezTo>
                    <a:pt x="2294212" y="1776811"/>
                    <a:pt x="2294437" y="1769622"/>
                    <a:pt x="2299214" y="1763612"/>
                  </a:cubicBezTo>
                  <a:close/>
                  <a:moveTo>
                    <a:pt x="2307644" y="854716"/>
                  </a:moveTo>
                  <a:cubicBezTo>
                    <a:pt x="2312927" y="856008"/>
                    <a:pt x="2316524" y="859940"/>
                    <a:pt x="2317760" y="865275"/>
                  </a:cubicBezTo>
                  <a:cubicBezTo>
                    <a:pt x="2318491" y="868477"/>
                    <a:pt x="2315681" y="869881"/>
                    <a:pt x="2312927" y="869376"/>
                  </a:cubicBezTo>
                  <a:cubicBezTo>
                    <a:pt x="2307476" y="868477"/>
                    <a:pt x="2303542" y="865556"/>
                    <a:pt x="2302923" y="859322"/>
                  </a:cubicBezTo>
                  <a:cubicBezTo>
                    <a:pt x="2303204" y="856345"/>
                    <a:pt x="2304722" y="853930"/>
                    <a:pt x="2307644" y="854660"/>
                  </a:cubicBezTo>
                  <a:close/>
                  <a:moveTo>
                    <a:pt x="2317760" y="711771"/>
                  </a:moveTo>
                  <a:cubicBezTo>
                    <a:pt x="2316018" y="711771"/>
                    <a:pt x="2313939" y="712445"/>
                    <a:pt x="2312871" y="711659"/>
                  </a:cubicBezTo>
                  <a:cubicBezTo>
                    <a:pt x="2310511" y="709861"/>
                    <a:pt x="2310173" y="706997"/>
                    <a:pt x="2312590" y="705031"/>
                  </a:cubicBezTo>
                  <a:cubicBezTo>
                    <a:pt x="2313545" y="704244"/>
                    <a:pt x="2316187" y="704357"/>
                    <a:pt x="2317255" y="705199"/>
                  </a:cubicBezTo>
                  <a:cubicBezTo>
                    <a:pt x="2319615" y="706997"/>
                    <a:pt x="2319783" y="709580"/>
                    <a:pt x="2317760" y="711827"/>
                  </a:cubicBezTo>
                  <a:close/>
                  <a:moveTo>
                    <a:pt x="2306183" y="455256"/>
                  </a:moveTo>
                  <a:cubicBezTo>
                    <a:pt x="2308094" y="452447"/>
                    <a:pt x="2310511" y="454020"/>
                    <a:pt x="2310960" y="456829"/>
                  </a:cubicBezTo>
                  <a:cubicBezTo>
                    <a:pt x="2311298" y="459075"/>
                    <a:pt x="2310454" y="461547"/>
                    <a:pt x="2310173" y="463456"/>
                  </a:cubicBezTo>
                  <a:cubicBezTo>
                    <a:pt x="2307812" y="464804"/>
                    <a:pt x="2306127" y="464411"/>
                    <a:pt x="2305846" y="462333"/>
                  </a:cubicBezTo>
                  <a:cubicBezTo>
                    <a:pt x="2305452" y="459974"/>
                    <a:pt x="2305059" y="456885"/>
                    <a:pt x="2306183" y="455256"/>
                  </a:cubicBezTo>
                  <a:close/>
                  <a:moveTo>
                    <a:pt x="2313152" y="68489"/>
                  </a:moveTo>
                  <a:cubicBezTo>
                    <a:pt x="2310848" y="69669"/>
                    <a:pt x="2308543" y="68939"/>
                    <a:pt x="2306801" y="66860"/>
                  </a:cubicBezTo>
                  <a:cubicBezTo>
                    <a:pt x="2307476" y="65625"/>
                    <a:pt x="2307981" y="63603"/>
                    <a:pt x="2308881" y="63434"/>
                  </a:cubicBezTo>
                  <a:cubicBezTo>
                    <a:pt x="2310173" y="63097"/>
                    <a:pt x="2312140" y="63715"/>
                    <a:pt x="2313152" y="64670"/>
                  </a:cubicBezTo>
                  <a:cubicBezTo>
                    <a:pt x="2313826" y="65344"/>
                    <a:pt x="2313714" y="68208"/>
                    <a:pt x="2313152" y="68489"/>
                  </a:cubicBezTo>
                  <a:close/>
                  <a:moveTo>
                    <a:pt x="2314894" y="588203"/>
                  </a:moveTo>
                  <a:cubicBezTo>
                    <a:pt x="2314782" y="589158"/>
                    <a:pt x="2312534" y="590394"/>
                    <a:pt x="2311185" y="590450"/>
                  </a:cubicBezTo>
                  <a:cubicBezTo>
                    <a:pt x="2308656" y="590506"/>
                    <a:pt x="2306407" y="589102"/>
                    <a:pt x="2306914" y="586125"/>
                  </a:cubicBezTo>
                  <a:cubicBezTo>
                    <a:pt x="2307082" y="585114"/>
                    <a:pt x="2309274" y="584496"/>
                    <a:pt x="2310567" y="583710"/>
                  </a:cubicBezTo>
                  <a:cubicBezTo>
                    <a:pt x="2313152" y="584047"/>
                    <a:pt x="2315288" y="585283"/>
                    <a:pt x="2314894" y="588203"/>
                  </a:cubicBezTo>
                  <a:close/>
                  <a:moveTo>
                    <a:pt x="2321188" y="12154"/>
                  </a:moveTo>
                  <a:cubicBezTo>
                    <a:pt x="2321188" y="12715"/>
                    <a:pt x="2320008" y="13165"/>
                    <a:pt x="2319390" y="13670"/>
                  </a:cubicBezTo>
                  <a:cubicBezTo>
                    <a:pt x="2317423" y="13670"/>
                    <a:pt x="2316243" y="12715"/>
                    <a:pt x="2316468" y="10637"/>
                  </a:cubicBezTo>
                  <a:cubicBezTo>
                    <a:pt x="2316468" y="10076"/>
                    <a:pt x="2317592" y="9289"/>
                    <a:pt x="2318267" y="9233"/>
                  </a:cubicBezTo>
                  <a:cubicBezTo>
                    <a:pt x="2320233" y="9008"/>
                    <a:pt x="2321357" y="10188"/>
                    <a:pt x="2321188" y="12210"/>
                  </a:cubicBezTo>
                  <a:close/>
                  <a:moveTo>
                    <a:pt x="2327371" y="1277092"/>
                  </a:moveTo>
                  <a:cubicBezTo>
                    <a:pt x="2326191" y="1291320"/>
                    <a:pt x="2322482" y="1301340"/>
                    <a:pt x="2316355" y="1307142"/>
                  </a:cubicBezTo>
                  <a:cubicBezTo>
                    <a:pt x="2318210" y="1298268"/>
                    <a:pt x="2317648" y="1289169"/>
                    <a:pt x="2327371" y="1277092"/>
                  </a:cubicBezTo>
                  <a:close/>
                  <a:moveTo>
                    <a:pt x="2336644" y="1721543"/>
                  </a:moveTo>
                  <a:cubicBezTo>
                    <a:pt x="2328551" y="1704018"/>
                    <a:pt x="2313096" y="1690033"/>
                    <a:pt x="2312534" y="1668689"/>
                  </a:cubicBezTo>
                  <a:cubicBezTo>
                    <a:pt x="2326359" y="1683237"/>
                    <a:pt x="2336363" y="1699806"/>
                    <a:pt x="2336644" y="1721543"/>
                  </a:cubicBezTo>
                  <a:close/>
                  <a:moveTo>
                    <a:pt x="2339005" y="818881"/>
                  </a:moveTo>
                  <a:cubicBezTo>
                    <a:pt x="2344344" y="820117"/>
                    <a:pt x="2349346" y="821971"/>
                    <a:pt x="2347884" y="832362"/>
                  </a:cubicBezTo>
                  <a:cubicBezTo>
                    <a:pt x="2347772" y="832418"/>
                    <a:pt x="2345524" y="835114"/>
                    <a:pt x="2343445" y="834945"/>
                  </a:cubicBezTo>
                  <a:cubicBezTo>
                    <a:pt x="2335970" y="834440"/>
                    <a:pt x="2333666" y="828261"/>
                    <a:pt x="2333103" y="821915"/>
                  </a:cubicBezTo>
                  <a:cubicBezTo>
                    <a:pt x="2332823" y="818881"/>
                    <a:pt x="2336420" y="818264"/>
                    <a:pt x="2339005" y="818881"/>
                  </a:cubicBezTo>
                  <a:close/>
                  <a:moveTo>
                    <a:pt x="2343332" y="577082"/>
                  </a:moveTo>
                  <a:cubicBezTo>
                    <a:pt x="2345412" y="576577"/>
                    <a:pt x="2346367" y="577644"/>
                    <a:pt x="2346199" y="579834"/>
                  </a:cubicBezTo>
                  <a:cubicBezTo>
                    <a:pt x="2345693" y="580508"/>
                    <a:pt x="2345356" y="581632"/>
                    <a:pt x="2344737" y="581744"/>
                  </a:cubicBezTo>
                  <a:cubicBezTo>
                    <a:pt x="2342658" y="582250"/>
                    <a:pt x="2341590" y="581126"/>
                    <a:pt x="2341927" y="578992"/>
                  </a:cubicBezTo>
                  <a:cubicBezTo>
                    <a:pt x="2342040" y="578262"/>
                    <a:pt x="2342714" y="577195"/>
                    <a:pt x="2343332" y="577082"/>
                  </a:cubicBezTo>
                  <a:close/>
                  <a:moveTo>
                    <a:pt x="2348784" y="223286"/>
                  </a:moveTo>
                  <a:cubicBezTo>
                    <a:pt x="2347491" y="223904"/>
                    <a:pt x="2346199" y="224465"/>
                    <a:pt x="2344906" y="225083"/>
                  </a:cubicBezTo>
                  <a:cubicBezTo>
                    <a:pt x="2343107" y="224128"/>
                    <a:pt x="2342714" y="222724"/>
                    <a:pt x="2343950" y="221095"/>
                  </a:cubicBezTo>
                  <a:cubicBezTo>
                    <a:pt x="2344400" y="220534"/>
                    <a:pt x="2345693" y="219860"/>
                    <a:pt x="2345974" y="220028"/>
                  </a:cubicBezTo>
                  <a:cubicBezTo>
                    <a:pt x="2347042" y="220927"/>
                    <a:pt x="2347884" y="222162"/>
                    <a:pt x="2348840" y="223286"/>
                  </a:cubicBezTo>
                  <a:close/>
                  <a:moveTo>
                    <a:pt x="2353673" y="1791639"/>
                  </a:moveTo>
                  <a:cubicBezTo>
                    <a:pt x="2352324" y="1792763"/>
                    <a:pt x="2351032" y="1794672"/>
                    <a:pt x="2349908" y="1794560"/>
                  </a:cubicBezTo>
                  <a:cubicBezTo>
                    <a:pt x="2346648" y="1794167"/>
                    <a:pt x="2339904" y="1799109"/>
                    <a:pt x="2341084" y="1792032"/>
                  </a:cubicBezTo>
                  <a:cubicBezTo>
                    <a:pt x="2341815" y="1787707"/>
                    <a:pt x="2349121" y="1787033"/>
                    <a:pt x="2353673" y="1791639"/>
                  </a:cubicBezTo>
                  <a:close/>
                  <a:moveTo>
                    <a:pt x="2354067" y="2290515"/>
                  </a:moveTo>
                  <a:cubicBezTo>
                    <a:pt x="2353280" y="2291863"/>
                    <a:pt x="2352774" y="2293998"/>
                    <a:pt x="2351650" y="2294391"/>
                  </a:cubicBezTo>
                  <a:cubicBezTo>
                    <a:pt x="2348953" y="2295345"/>
                    <a:pt x="2346761" y="2294054"/>
                    <a:pt x="2347379" y="2290740"/>
                  </a:cubicBezTo>
                  <a:cubicBezTo>
                    <a:pt x="2347604" y="2289504"/>
                    <a:pt x="2349458" y="2287875"/>
                    <a:pt x="2350694" y="2287763"/>
                  </a:cubicBezTo>
                  <a:cubicBezTo>
                    <a:pt x="2351706" y="2287651"/>
                    <a:pt x="2352886" y="2289504"/>
                    <a:pt x="2354011" y="2290515"/>
                  </a:cubicBezTo>
                  <a:close/>
                  <a:moveTo>
                    <a:pt x="2354966" y="3761475"/>
                  </a:moveTo>
                  <a:cubicBezTo>
                    <a:pt x="2355809" y="3775966"/>
                    <a:pt x="2365644" y="3785851"/>
                    <a:pt x="2350133" y="3799724"/>
                  </a:cubicBezTo>
                  <a:cubicBezTo>
                    <a:pt x="2349739" y="3785739"/>
                    <a:pt x="2345412" y="3775910"/>
                    <a:pt x="2354966" y="3761475"/>
                  </a:cubicBezTo>
                  <a:close/>
                  <a:moveTo>
                    <a:pt x="2356821" y="2262881"/>
                  </a:moveTo>
                  <a:cubicBezTo>
                    <a:pt x="2356652" y="2262544"/>
                    <a:pt x="2357383" y="2261308"/>
                    <a:pt x="2357945" y="2260971"/>
                  </a:cubicBezTo>
                  <a:cubicBezTo>
                    <a:pt x="2359631" y="2259960"/>
                    <a:pt x="2360867" y="2260578"/>
                    <a:pt x="2361542" y="2262544"/>
                  </a:cubicBezTo>
                  <a:cubicBezTo>
                    <a:pt x="2360811" y="2263723"/>
                    <a:pt x="2360137" y="2264903"/>
                    <a:pt x="2359406" y="2266139"/>
                  </a:cubicBezTo>
                  <a:cubicBezTo>
                    <a:pt x="2358507" y="2265072"/>
                    <a:pt x="2357495" y="2264117"/>
                    <a:pt x="2356877" y="2262937"/>
                  </a:cubicBezTo>
                  <a:close/>
                  <a:moveTo>
                    <a:pt x="2359575" y="1294448"/>
                  </a:moveTo>
                  <a:cubicBezTo>
                    <a:pt x="2361092" y="1294504"/>
                    <a:pt x="2362497" y="1295459"/>
                    <a:pt x="2363959" y="1296077"/>
                  </a:cubicBezTo>
                  <a:cubicBezTo>
                    <a:pt x="2364577" y="1297987"/>
                    <a:pt x="2363846" y="1299391"/>
                    <a:pt x="2361767" y="1299279"/>
                  </a:cubicBezTo>
                  <a:cubicBezTo>
                    <a:pt x="2360249" y="1299222"/>
                    <a:pt x="2358282" y="1298661"/>
                    <a:pt x="2357439" y="1297537"/>
                  </a:cubicBezTo>
                  <a:cubicBezTo>
                    <a:pt x="2356315" y="1296077"/>
                    <a:pt x="2357439" y="1294392"/>
                    <a:pt x="2359518" y="1294504"/>
                  </a:cubicBezTo>
                  <a:close/>
                  <a:moveTo>
                    <a:pt x="2372501" y="432452"/>
                  </a:moveTo>
                  <a:cubicBezTo>
                    <a:pt x="2389024" y="435991"/>
                    <a:pt x="2379695" y="443910"/>
                    <a:pt x="2375030" y="450875"/>
                  </a:cubicBezTo>
                  <a:lnTo>
                    <a:pt x="2375030" y="450875"/>
                  </a:lnTo>
                  <a:cubicBezTo>
                    <a:pt x="2378290" y="456098"/>
                    <a:pt x="2380819" y="461210"/>
                    <a:pt x="2375761" y="467669"/>
                  </a:cubicBezTo>
                  <a:cubicBezTo>
                    <a:pt x="2370984" y="461041"/>
                    <a:pt x="2374861" y="456042"/>
                    <a:pt x="2375030" y="450931"/>
                  </a:cubicBezTo>
                  <a:lnTo>
                    <a:pt x="2375030" y="450931"/>
                  </a:lnTo>
                  <a:cubicBezTo>
                    <a:pt x="2372726" y="449639"/>
                    <a:pt x="2370365" y="448572"/>
                    <a:pt x="2368174" y="447168"/>
                  </a:cubicBezTo>
                  <a:cubicBezTo>
                    <a:pt x="2364689" y="444921"/>
                    <a:pt x="2359462" y="443011"/>
                    <a:pt x="2361485" y="437619"/>
                  </a:cubicBezTo>
                  <a:cubicBezTo>
                    <a:pt x="2363172" y="433126"/>
                    <a:pt x="2368454" y="431553"/>
                    <a:pt x="2372501" y="432452"/>
                  </a:cubicBezTo>
                  <a:close/>
                  <a:moveTo>
                    <a:pt x="2406503" y="255975"/>
                  </a:moveTo>
                  <a:cubicBezTo>
                    <a:pt x="2395375" y="262547"/>
                    <a:pt x="2385989" y="260581"/>
                    <a:pt x="2376885" y="259570"/>
                  </a:cubicBezTo>
                  <a:cubicBezTo>
                    <a:pt x="2374749" y="259345"/>
                    <a:pt x="2371883" y="257098"/>
                    <a:pt x="2371152" y="255133"/>
                  </a:cubicBezTo>
                  <a:cubicBezTo>
                    <a:pt x="2369803" y="251257"/>
                    <a:pt x="2372726" y="248449"/>
                    <a:pt x="2375648" y="246539"/>
                  </a:cubicBezTo>
                  <a:cubicBezTo>
                    <a:pt x="2388631" y="237945"/>
                    <a:pt x="2395712" y="248336"/>
                    <a:pt x="2406503" y="255975"/>
                  </a:cubicBezTo>
                  <a:close/>
                </a:path>
              </a:pathLst>
            </a:custGeom>
            <a:solidFill>
              <a:schemeClr val="accent1"/>
            </a:solidFill>
            <a:ln w="5619" cap="flat">
              <a:noFill/>
              <a:prstDash val="solid"/>
              <a:miter/>
            </a:ln>
          </p:spPr>
          <p:txBody>
            <a:bodyPr rtlCol="0" anchor="ctr"/>
            <a:lstStyle/>
            <a:p>
              <a:endParaRPr lang="en-GB" dirty="0"/>
            </a:p>
          </p:txBody>
        </p:sp>
      </p:grpSp>
      <p:grpSp>
        <p:nvGrpSpPr>
          <p:cNvPr id="27" name="Group 26">
            <a:extLst>
              <a:ext uri="{FF2B5EF4-FFF2-40B4-BE49-F238E27FC236}">
                <a16:creationId xmlns:a16="http://schemas.microsoft.com/office/drawing/2014/main" id="{2B85A84F-1509-8446-947B-FA151055C624}"/>
              </a:ext>
            </a:extLst>
          </p:cNvPr>
          <p:cNvGrpSpPr/>
          <p:nvPr/>
        </p:nvGrpSpPr>
        <p:grpSpPr>
          <a:xfrm>
            <a:off x="6205708" y="585568"/>
            <a:ext cx="4281171" cy="2354835"/>
            <a:chOff x="6205708" y="585568"/>
            <a:chExt cx="4281171" cy="2354835"/>
          </a:xfrm>
        </p:grpSpPr>
        <p:grpSp>
          <p:nvGrpSpPr>
            <p:cNvPr id="29" name="Graphic 7">
              <a:extLst>
                <a:ext uri="{FF2B5EF4-FFF2-40B4-BE49-F238E27FC236}">
                  <a16:creationId xmlns:a16="http://schemas.microsoft.com/office/drawing/2014/main" id="{443392D5-3347-1244-9D7A-6FEF5BF3CABF}"/>
                </a:ext>
              </a:extLst>
            </p:cNvPr>
            <p:cNvGrpSpPr/>
            <p:nvPr/>
          </p:nvGrpSpPr>
          <p:grpSpPr>
            <a:xfrm>
              <a:off x="8048844" y="585568"/>
              <a:ext cx="2438035" cy="2354835"/>
              <a:chOff x="-1550190" y="1578743"/>
              <a:chExt cx="5649456" cy="5456665"/>
            </a:xfrm>
          </p:grpSpPr>
          <p:sp>
            <p:nvSpPr>
              <p:cNvPr id="40" name="Freeform 39">
                <a:extLst>
                  <a:ext uri="{FF2B5EF4-FFF2-40B4-BE49-F238E27FC236}">
                    <a16:creationId xmlns:a16="http://schemas.microsoft.com/office/drawing/2014/main" id="{0AA2BF92-9F73-1248-9004-ED8905820959}"/>
                  </a:ext>
                </a:extLst>
              </p:cNvPr>
              <p:cNvSpPr/>
              <p:nvPr/>
            </p:nvSpPr>
            <p:spPr>
              <a:xfrm>
                <a:off x="-1550190" y="1978698"/>
                <a:ext cx="5620" cy="4656699"/>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41" name="Freeform 40">
                <a:extLst>
                  <a:ext uri="{FF2B5EF4-FFF2-40B4-BE49-F238E27FC236}">
                    <a16:creationId xmlns:a16="http://schemas.microsoft.com/office/drawing/2014/main" id="{30667CC0-306C-934B-A224-925E818F8A1F}"/>
                  </a:ext>
                </a:extLst>
              </p:cNvPr>
              <p:cNvSpPr/>
              <p:nvPr/>
            </p:nvSpPr>
            <p:spPr>
              <a:xfrm>
                <a:off x="-1146661" y="1927990"/>
                <a:ext cx="403528" cy="4758171"/>
              </a:xfrm>
              <a:custGeom>
                <a:avLst/>
                <a:gdLst>
                  <a:gd name="connsiteX0" fmla="*/ 0 w 403528"/>
                  <a:gd name="connsiteY0" fmla="*/ 4668203 h 4758171"/>
                  <a:gd name="connsiteX1" fmla="*/ 0 w 403528"/>
                  <a:gd name="connsiteY1" fmla="*/ 270939 h 4758171"/>
                  <a:gd name="connsiteX2" fmla="*/ 89923 w 403528"/>
                  <a:gd name="connsiteY2" fmla="*/ 115300 h 4758171"/>
                  <a:gd name="connsiteX3" fmla="*/ 268644 w 403528"/>
                  <a:gd name="connsiteY3" fmla="*/ 12177 h 4758171"/>
                  <a:gd name="connsiteX4" fmla="*/ 403529 w 403528"/>
                  <a:gd name="connsiteY4" fmla="*/ 90025 h 4758171"/>
                  <a:gd name="connsiteX5" fmla="*/ 403529 w 403528"/>
                  <a:gd name="connsiteY5" fmla="*/ 4487233 h 4758171"/>
                  <a:gd name="connsiteX6" fmla="*/ 313606 w 403528"/>
                  <a:gd name="connsiteY6" fmla="*/ 4642872 h 4758171"/>
                  <a:gd name="connsiteX7" fmla="*/ 134884 w 403528"/>
                  <a:gd name="connsiteY7" fmla="*/ 4745995 h 4758171"/>
                  <a:gd name="connsiteX8" fmla="*/ 0 w 403528"/>
                  <a:gd name="connsiteY8" fmla="*/ 4668147 h 475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28" h="4758171">
                    <a:moveTo>
                      <a:pt x="0" y="4668203"/>
                    </a:moveTo>
                    <a:lnTo>
                      <a:pt x="0" y="270939"/>
                    </a:lnTo>
                    <a:cubicBezTo>
                      <a:pt x="0" y="206740"/>
                      <a:pt x="34283" y="147371"/>
                      <a:pt x="89923" y="115300"/>
                    </a:cubicBezTo>
                    <a:lnTo>
                      <a:pt x="268644" y="12177"/>
                    </a:lnTo>
                    <a:cubicBezTo>
                      <a:pt x="328612" y="-22422"/>
                      <a:pt x="403529" y="20827"/>
                      <a:pt x="403529" y="90025"/>
                    </a:cubicBezTo>
                    <a:lnTo>
                      <a:pt x="403529" y="4487233"/>
                    </a:lnTo>
                    <a:cubicBezTo>
                      <a:pt x="403529" y="4551432"/>
                      <a:pt x="369246" y="4610800"/>
                      <a:pt x="313606" y="4642872"/>
                    </a:cubicBezTo>
                    <a:lnTo>
                      <a:pt x="134884" y="4745995"/>
                    </a:lnTo>
                    <a:cubicBezTo>
                      <a:pt x="74917" y="4780594"/>
                      <a:pt x="0" y="4737345"/>
                      <a:pt x="0" y="4668147"/>
                    </a:cubicBezTo>
                    <a:close/>
                  </a:path>
                </a:pathLst>
              </a:custGeom>
              <a:noFill/>
              <a:ln w="12700" cap="rnd">
                <a:solidFill>
                  <a:srgbClr val="FFFFFF"/>
                </a:solidFill>
                <a:prstDash val="solid"/>
                <a:round/>
              </a:ln>
            </p:spPr>
            <p:txBody>
              <a:bodyPr rtlCol="0" anchor="ctr"/>
              <a:lstStyle/>
              <a:p>
                <a:endParaRPr lang="en-GB"/>
              </a:p>
            </p:txBody>
          </p:sp>
          <p:sp>
            <p:nvSpPr>
              <p:cNvPr id="42" name="Freeform 41">
                <a:extLst>
                  <a:ext uri="{FF2B5EF4-FFF2-40B4-BE49-F238E27FC236}">
                    <a16:creationId xmlns:a16="http://schemas.microsoft.com/office/drawing/2014/main" id="{48119364-C932-1B4D-9B00-E397244B2778}"/>
                  </a:ext>
                </a:extLst>
              </p:cNvPr>
              <p:cNvSpPr/>
              <p:nvPr/>
            </p:nvSpPr>
            <p:spPr>
              <a:xfrm>
                <a:off x="-339604" y="1811556"/>
                <a:ext cx="807057" cy="4991040"/>
              </a:xfrm>
              <a:custGeom>
                <a:avLst/>
                <a:gdLst>
                  <a:gd name="connsiteX0" fmla="*/ 0 w 807057"/>
                  <a:gd name="connsiteY0" fmla="*/ 4901072 h 4991040"/>
                  <a:gd name="connsiteX1" fmla="*/ 0 w 807057"/>
                  <a:gd name="connsiteY1" fmla="*/ 503751 h 4991040"/>
                  <a:gd name="connsiteX2" fmla="*/ 89923 w 807057"/>
                  <a:gd name="connsiteY2" fmla="*/ 348112 h 4991040"/>
                  <a:gd name="connsiteX3" fmla="*/ 672173 w 807057"/>
                  <a:gd name="connsiteY3" fmla="*/ 12177 h 4991040"/>
                  <a:gd name="connsiteX4" fmla="*/ 807057 w 807057"/>
                  <a:gd name="connsiteY4" fmla="*/ 90025 h 4991040"/>
                  <a:gd name="connsiteX5" fmla="*/ 807057 w 807057"/>
                  <a:gd name="connsiteY5" fmla="*/ 4487289 h 4991040"/>
                  <a:gd name="connsiteX6" fmla="*/ 717134 w 807057"/>
                  <a:gd name="connsiteY6" fmla="*/ 4642928 h 4991040"/>
                  <a:gd name="connsiteX7" fmla="*/ 134884 w 807057"/>
                  <a:gd name="connsiteY7" fmla="*/ 4978863 h 4991040"/>
                  <a:gd name="connsiteX8" fmla="*/ 0 w 807057"/>
                  <a:gd name="connsiteY8" fmla="*/ 4901016 h 499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057" h="4991040">
                    <a:moveTo>
                      <a:pt x="0" y="4901072"/>
                    </a:moveTo>
                    <a:lnTo>
                      <a:pt x="0" y="503751"/>
                    </a:lnTo>
                    <a:cubicBezTo>
                      <a:pt x="0" y="439552"/>
                      <a:pt x="34283" y="380184"/>
                      <a:pt x="89923" y="348112"/>
                    </a:cubicBezTo>
                    <a:lnTo>
                      <a:pt x="672173" y="12177"/>
                    </a:lnTo>
                    <a:cubicBezTo>
                      <a:pt x="732140" y="-22422"/>
                      <a:pt x="807057" y="20827"/>
                      <a:pt x="807057" y="90025"/>
                    </a:cubicBezTo>
                    <a:lnTo>
                      <a:pt x="807057" y="4487289"/>
                    </a:lnTo>
                    <a:cubicBezTo>
                      <a:pt x="807057" y="4551488"/>
                      <a:pt x="772774" y="4610857"/>
                      <a:pt x="717134" y="4642928"/>
                    </a:cubicBezTo>
                    <a:lnTo>
                      <a:pt x="134884" y="4978863"/>
                    </a:lnTo>
                    <a:cubicBezTo>
                      <a:pt x="74917" y="5013462"/>
                      <a:pt x="0" y="4970214"/>
                      <a:pt x="0" y="4901016"/>
                    </a:cubicBezTo>
                    <a:close/>
                  </a:path>
                </a:pathLst>
              </a:custGeom>
              <a:noFill/>
              <a:ln w="12700" cap="rnd">
                <a:solidFill>
                  <a:srgbClr val="FFFFFF"/>
                </a:solidFill>
                <a:prstDash val="solid"/>
                <a:round/>
              </a:ln>
            </p:spPr>
            <p:txBody>
              <a:bodyPr rtlCol="0" anchor="ctr"/>
              <a:lstStyle/>
              <a:p>
                <a:endParaRPr lang="en-GB"/>
              </a:p>
            </p:txBody>
          </p:sp>
          <p:sp>
            <p:nvSpPr>
              <p:cNvPr id="43" name="Freeform 42">
                <a:extLst>
                  <a:ext uri="{FF2B5EF4-FFF2-40B4-BE49-F238E27FC236}">
                    <a16:creationId xmlns:a16="http://schemas.microsoft.com/office/drawing/2014/main" id="{0E368BAD-EDCF-7041-813B-47F9BBCFDB28}"/>
                  </a:ext>
                </a:extLst>
              </p:cNvPr>
              <p:cNvSpPr/>
              <p:nvPr/>
            </p:nvSpPr>
            <p:spPr>
              <a:xfrm>
                <a:off x="870981" y="1695121"/>
                <a:ext cx="1210585" cy="5223908"/>
              </a:xfrm>
              <a:custGeom>
                <a:avLst/>
                <a:gdLst>
                  <a:gd name="connsiteX0" fmla="*/ 0 w 1210585"/>
                  <a:gd name="connsiteY0" fmla="*/ 5133884 h 5223908"/>
                  <a:gd name="connsiteX1" fmla="*/ 0 w 1210585"/>
                  <a:gd name="connsiteY1" fmla="*/ 736620 h 5223908"/>
                  <a:gd name="connsiteX2" fmla="*/ 89923 w 1210585"/>
                  <a:gd name="connsiteY2" fmla="*/ 580981 h 5223908"/>
                  <a:gd name="connsiteX3" fmla="*/ 1075702 w 1210585"/>
                  <a:gd name="connsiteY3" fmla="*/ 12177 h 5223908"/>
                  <a:gd name="connsiteX4" fmla="*/ 1210586 w 1210585"/>
                  <a:gd name="connsiteY4" fmla="*/ 90025 h 5223908"/>
                  <a:gd name="connsiteX5" fmla="*/ 1210586 w 1210585"/>
                  <a:gd name="connsiteY5" fmla="*/ 4487289 h 5223908"/>
                  <a:gd name="connsiteX6" fmla="*/ 1120663 w 1210585"/>
                  <a:gd name="connsiteY6" fmla="*/ 4642928 h 5223908"/>
                  <a:gd name="connsiteX7" fmla="*/ 134884 w 1210585"/>
                  <a:gd name="connsiteY7" fmla="*/ 5211732 h 5223908"/>
                  <a:gd name="connsiteX8" fmla="*/ 0 w 1210585"/>
                  <a:gd name="connsiteY8" fmla="*/ 5133884 h 522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0585" h="5223908">
                    <a:moveTo>
                      <a:pt x="0" y="5133884"/>
                    </a:moveTo>
                    <a:lnTo>
                      <a:pt x="0" y="736620"/>
                    </a:lnTo>
                    <a:cubicBezTo>
                      <a:pt x="0" y="672421"/>
                      <a:pt x="34283" y="613053"/>
                      <a:pt x="89923" y="580981"/>
                    </a:cubicBezTo>
                    <a:lnTo>
                      <a:pt x="1075702" y="12177"/>
                    </a:lnTo>
                    <a:cubicBezTo>
                      <a:pt x="1135669" y="-22422"/>
                      <a:pt x="1210586" y="20827"/>
                      <a:pt x="1210586" y="90025"/>
                    </a:cubicBezTo>
                    <a:lnTo>
                      <a:pt x="1210586" y="4487289"/>
                    </a:lnTo>
                    <a:cubicBezTo>
                      <a:pt x="1210586" y="4551488"/>
                      <a:pt x="1176303" y="4610857"/>
                      <a:pt x="1120663" y="4642928"/>
                    </a:cubicBezTo>
                    <a:lnTo>
                      <a:pt x="134884" y="5211732"/>
                    </a:lnTo>
                    <a:cubicBezTo>
                      <a:pt x="74917" y="5246331"/>
                      <a:pt x="0" y="5203083"/>
                      <a:pt x="0" y="5133884"/>
                    </a:cubicBezTo>
                    <a:close/>
                  </a:path>
                </a:pathLst>
              </a:custGeom>
              <a:noFill/>
              <a:ln w="12700" cap="rnd">
                <a:solidFill>
                  <a:srgbClr val="FFFFFF"/>
                </a:solidFill>
                <a:prstDash val="solid"/>
                <a:round/>
              </a:ln>
            </p:spPr>
            <p:txBody>
              <a:bodyPr rtlCol="0" anchor="ctr"/>
              <a:lstStyle/>
              <a:p>
                <a:endParaRPr lang="en-GB"/>
              </a:p>
            </p:txBody>
          </p:sp>
          <p:sp>
            <p:nvSpPr>
              <p:cNvPr id="44" name="Freeform 43">
                <a:extLst>
                  <a:ext uri="{FF2B5EF4-FFF2-40B4-BE49-F238E27FC236}">
                    <a16:creationId xmlns:a16="http://schemas.microsoft.com/office/drawing/2014/main" id="{5DB767E1-7FF0-7549-939C-F03491F0F992}"/>
                  </a:ext>
                </a:extLst>
              </p:cNvPr>
              <p:cNvSpPr/>
              <p:nvPr/>
            </p:nvSpPr>
            <p:spPr>
              <a:xfrm>
                <a:off x="2485152" y="1578743"/>
                <a:ext cx="1614114" cy="5456665"/>
              </a:xfrm>
              <a:custGeom>
                <a:avLst/>
                <a:gdLst>
                  <a:gd name="connsiteX0" fmla="*/ 0 w 1614114"/>
                  <a:gd name="connsiteY0" fmla="*/ 5366697 h 5456665"/>
                  <a:gd name="connsiteX1" fmla="*/ 0 w 1614114"/>
                  <a:gd name="connsiteY1" fmla="*/ 969433 h 5456665"/>
                  <a:gd name="connsiteX2" fmla="*/ 89923 w 1614114"/>
                  <a:gd name="connsiteY2" fmla="*/ 813794 h 5456665"/>
                  <a:gd name="connsiteX3" fmla="*/ 1479231 w 1614114"/>
                  <a:gd name="connsiteY3" fmla="*/ 12177 h 5456665"/>
                  <a:gd name="connsiteX4" fmla="*/ 1614115 w 1614114"/>
                  <a:gd name="connsiteY4" fmla="*/ 90025 h 5456665"/>
                  <a:gd name="connsiteX5" fmla="*/ 1614115 w 1614114"/>
                  <a:gd name="connsiteY5" fmla="*/ 4487233 h 5456665"/>
                  <a:gd name="connsiteX6" fmla="*/ 1524192 w 1614114"/>
                  <a:gd name="connsiteY6" fmla="*/ 4642872 h 5456665"/>
                  <a:gd name="connsiteX7" fmla="*/ 134884 w 1614114"/>
                  <a:gd name="connsiteY7" fmla="*/ 5444489 h 5456665"/>
                  <a:gd name="connsiteX8" fmla="*/ 0 w 1614114"/>
                  <a:gd name="connsiteY8" fmla="*/ 5366641 h 545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14" h="5456665">
                    <a:moveTo>
                      <a:pt x="0" y="5366697"/>
                    </a:moveTo>
                    <a:lnTo>
                      <a:pt x="0" y="969433"/>
                    </a:lnTo>
                    <a:cubicBezTo>
                      <a:pt x="0" y="905234"/>
                      <a:pt x="34283" y="845865"/>
                      <a:pt x="89923" y="813794"/>
                    </a:cubicBezTo>
                    <a:lnTo>
                      <a:pt x="1479231" y="12177"/>
                    </a:lnTo>
                    <a:cubicBezTo>
                      <a:pt x="1539198" y="-22422"/>
                      <a:pt x="1614115" y="20827"/>
                      <a:pt x="1614115" y="90025"/>
                    </a:cubicBezTo>
                    <a:lnTo>
                      <a:pt x="1614115" y="4487233"/>
                    </a:lnTo>
                    <a:cubicBezTo>
                      <a:pt x="1614115" y="4551432"/>
                      <a:pt x="1579832" y="4610801"/>
                      <a:pt x="1524192" y="4642872"/>
                    </a:cubicBezTo>
                    <a:lnTo>
                      <a:pt x="134884" y="5444489"/>
                    </a:lnTo>
                    <a:cubicBezTo>
                      <a:pt x="74917" y="5479087"/>
                      <a:pt x="0" y="5435839"/>
                      <a:pt x="0" y="5366641"/>
                    </a:cubicBezTo>
                    <a:close/>
                  </a:path>
                </a:pathLst>
              </a:custGeom>
              <a:noFill/>
              <a:ln w="12700" cap="rnd">
                <a:solidFill>
                  <a:srgbClr val="FFFFFF"/>
                </a:solidFill>
                <a:prstDash val="solid"/>
                <a:round/>
              </a:ln>
            </p:spPr>
            <p:txBody>
              <a:bodyPr rtlCol="0" anchor="ctr"/>
              <a:lstStyle/>
              <a:p>
                <a:endParaRPr lang="en-GB"/>
              </a:p>
            </p:txBody>
          </p:sp>
        </p:grpSp>
        <p:sp>
          <p:nvSpPr>
            <p:cNvPr id="30" name="Freeform 29">
              <a:extLst>
                <a:ext uri="{FF2B5EF4-FFF2-40B4-BE49-F238E27FC236}">
                  <a16:creationId xmlns:a16="http://schemas.microsoft.com/office/drawing/2014/main" id="{9139A990-6BB4-484E-B405-B74AB3905692}"/>
                </a:ext>
              </a:extLst>
            </p:cNvPr>
            <p:cNvSpPr/>
            <p:nvPr/>
          </p:nvSpPr>
          <p:spPr>
            <a:xfrm flipH="1">
              <a:off x="6205708" y="736286"/>
              <a:ext cx="2412" cy="2009608"/>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31" name="Freeform 30">
              <a:extLst>
                <a:ext uri="{FF2B5EF4-FFF2-40B4-BE49-F238E27FC236}">
                  <a16:creationId xmlns:a16="http://schemas.microsoft.com/office/drawing/2014/main" id="{7EAB2678-D08E-2041-BBB9-8A96AB3577B9}"/>
                </a:ext>
              </a:extLst>
            </p:cNvPr>
            <p:cNvSpPr/>
            <p:nvPr/>
          </p:nvSpPr>
          <p:spPr>
            <a:xfrm flipH="1">
              <a:off x="6391277" y="736286"/>
              <a:ext cx="2412" cy="2009608"/>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32" name="Freeform 31">
              <a:extLst>
                <a:ext uri="{FF2B5EF4-FFF2-40B4-BE49-F238E27FC236}">
                  <a16:creationId xmlns:a16="http://schemas.microsoft.com/office/drawing/2014/main" id="{9B08A001-23A2-E149-9B44-D84CC7D448DB}"/>
                </a:ext>
              </a:extLst>
            </p:cNvPr>
            <p:cNvSpPr/>
            <p:nvPr/>
          </p:nvSpPr>
          <p:spPr>
            <a:xfrm flipH="1">
              <a:off x="6576846" y="736286"/>
              <a:ext cx="2412" cy="2009608"/>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33" name="Freeform 32">
              <a:extLst>
                <a:ext uri="{FF2B5EF4-FFF2-40B4-BE49-F238E27FC236}">
                  <a16:creationId xmlns:a16="http://schemas.microsoft.com/office/drawing/2014/main" id="{382551EB-E788-3A46-A9FC-46E7533AACA0}"/>
                </a:ext>
              </a:extLst>
            </p:cNvPr>
            <p:cNvSpPr/>
            <p:nvPr/>
          </p:nvSpPr>
          <p:spPr>
            <a:xfrm flipH="1">
              <a:off x="6762415" y="736286"/>
              <a:ext cx="2412" cy="2009608"/>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34" name="Freeform 33">
              <a:extLst>
                <a:ext uri="{FF2B5EF4-FFF2-40B4-BE49-F238E27FC236}">
                  <a16:creationId xmlns:a16="http://schemas.microsoft.com/office/drawing/2014/main" id="{FE85F81F-322D-894F-9E77-9A8DF938E586}"/>
                </a:ext>
              </a:extLst>
            </p:cNvPr>
            <p:cNvSpPr/>
            <p:nvPr/>
          </p:nvSpPr>
          <p:spPr>
            <a:xfrm flipH="1">
              <a:off x="6947984" y="736286"/>
              <a:ext cx="2412" cy="2009608"/>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35" name="Freeform 34">
              <a:extLst>
                <a:ext uri="{FF2B5EF4-FFF2-40B4-BE49-F238E27FC236}">
                  <a16:creationId xmlns:a16="http://schemas.microsoft.com/office/drawing/2014/main" id="{C003EF0F-76A2-EE4E-99CB-2DB7B47E5A07}"/>
                </a:ext>
              </a:extLst>
            </p:cNvPr>
            <p:cNvSpPr/>
            <p:nvPr/>
          </p:nvSpPr>
          <p:spPr>
            <a:xfrm flipH="1">
              <a:off x="7133553" y="736286"/>
              <a:ext cx="2412" cy="2009608"/>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36" name="Freeform 35">
              <a:extLst>
                <a:ext uri="{FF2B5EF4-FFF2-40B4-BE49-F238E27FC236}">
                  <a16:creationId xmlns:a16="http://schemas.microsoft.com/office/drawing/2014/main" id="{DAADA000-B5DD-E24B-AAA4-07B2E17EA907}"/>
                </a:ext>
              </a:extLst>
            </p:cNvPr>
            <p:cNvSpPr/>
            <p:nvPr/>
          </p:nvSpPr>
          <p:spPr>
            <a:xfrm flipH="1">
              <a:off x="7319122" y="736286"/>
              <a:ext cx="2412" cy="2009608"/>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37" name="Freeform 36">
              <a:extLst>
                <a:ext uri="{FF2B5EF4-FFF2-40B4-BE49-F238E27FC236}">
                  <a16:creationId xmlns:a16="http://schemas.microsoft.com/office/drawing/2014/main" id="{F62CF056-1F76-4142-B4D5-3517AC6DD8EB}"/>
                </a:ext>
              </a:extLst>
            </p:cNvPr>
            <p:cNvSpPr/>
            <p:nvPr/>
          </p:nvSpPr>
          <p:spPr>
            <a:xfrm flipH="1">
              <a:off x="7504691" y="736286"/>
              <a:ext cx="2412" cy="2009608"/>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38" name="Freeform 37">
              <a:extLst>
                <a:ext uri="{FF2B5EF4-FFF2-40B4-BE49-F238E27FC236}">
                  <a16:creationId xmlns:a16="http://schemas.microsoft.com/office/drawing/2014/main" id="{56581AFE-3AFB-3D4E-92ED-2AA9E2DEA23A}"/>
                </a:ext>
              </a:extLst>
            </p:cNvPr>
            <p:cNvSpPr/>
            <p:nvPr/>
          </p:nvSpPr>
          <p:spPr>
            <a:xfrm flipH="1">
              <a:off x="7690260" y="736286"/>
              <a:ext cx="2412" cy="2009608"/>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39" name="Freeform 38">
              <a:extLst>
                <a:ext uri="{FF2B5EF4-FFF2-40B4-BE49-F238E27FC236}">
                  <a16:creationId xmlns:a16="http://schemas.microsoft.com/office/drawing/2014/main" id="{53384346-47B8-244D-971D-9EF3E3B5EC54}"/>
                </a:ext>
              </a:extLst>
            </p:cNvPr>
            <p:cNvSpPr/>
            <p:nvPr/>
          </p:nvSpPr>
          <p:spPr>
            <a:xfrm flipH="1">
              <a:off x="7875833" y="736286"/>
              <a:ext cx="2412" cy="2009608"/>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grpSp>
      <p:pic>
        <p:nvPicPr>
          <p:cNvPr id="3" name="Graphic 2">
            <a:extLst>
              <a:ext uri="{FF2B5EF4-FFF2-40B4-BE49-F238E27FC236}">
                <a16:creationId xmlns:a16="http://schemas.microsoft.com/office/drawing/2014/main" id="{4AB06B1A-49B1-40C6-49DB-7EB2A9A6B1D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81015" y="476251"/>
            <a:ext cx="2914643" cy="658866"/>
          </a:xfrm>
          <a:prstGeom prst="rect">
            <a:avLst/>
          </a:prstGeom>
        </p:spPr>
      </p:pic>
    </p:spTree>
    <p:extLst>
      <p:ext uri="{BB962C8B-B14F-4D97-AF65-F5344CB8AC3E}">
        <p14:creationId xmlns:p14="http://schemas.microsoft.com/office/powerpoint/2010/main" val="1651058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Alt 3)">
    <p:bg>
      <p:bgPr>
        <a:solidFill>
          <a:schemeClr val="tx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74A0EB3E-BC5B-46F0-0C41-30F2BF67C59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81015" y="476251"/>
            <a:ext cx="2914643" cy="658866"/>
          </a:xfrm>
          <a:prstGeom prst="rect">
            <a:avLst/>
          </a:prstGeom>
        </p:spPr>
      </p:pic>
    </p:spTree>
    <p:extLst>
      <p:ext uri="{BB962C8B-B14F-4D97-AF65-F5344CB8AC3E}">
        <p14:creationId xmlns:p14="http://schemas.microsoft.com/office/powerpoint/2010/main" val="2824675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Alt 4)">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54AEA97C-98CD-A325-5EDE-D6A092F1C0E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81161" y="476251"/>
            <a:ext cx="2914352" cy="658800"/>
          </a:xfrm>
          <a:prstGeom prst="rect">
            <a:avLst/>
          </a:prstGeom>
        </p:spPr>
      </p:pic>
    </p:spTree>
    <p:extLst>
      <p:ext uri="{BB962C8B-B14F-4D97-AF65-F5344CB8AC3E}">
        <p14:creationId xmlns:p14="http://schemas.microsoft.com/office/powerpoint/2010/main" val="1891791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Alt 5)">
    <p:bg>
      <p:bgPr>
        <a:solidFill>
          <a:schemeClr val="tx1"/>
        </a:solid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EA643EC3-E193-2942-B8F0-A0CDC3D8E9CE}"/>
              </a:ext>
            </a:extLst>
          </p:cNvPr>
          <p:cNvGrpSpPr/>
          <p:nvPr/>
        </p:nvGrpSpPr>
        <p:grpSpPr>
          <a:xfrm rot="19489010">
            <a:off x="4806334" y="844025"/>
            <a:ext cx="8044947" cy="5657921"/>
            <a:chOff x="6176664" y="1533202"/>
            <a:chExt cx="5534321" cy="3892226"/>
          </a:xfrm>
        </p:grpSpPr>
        <p:grpSp>
          <p:nvGrpSpPr>
            <p:cNvPr id="113" name="Graphic 7">
              <a:extLst>
                <a:ext uri="{FF2B5EF4-FFF2-40B4-BE49-F238E27FC236}">
                  <a16:creationId xmlns:a16="http://schemas.microsoft.com/office/drawing/2014/main" id="{5A00A2F8-1C52-5249-A239-367EA6B6B157}"/>
                </a:ext>
              </a:extLst>
            </p:cNvPr>
            <p:cNvGrpSpPr/>
            <p:nvPr/>
          </p:nvGrpSpPr>
          <p:grpSpPr>
            <a:xfrm>
              <a:off x="6176664" y="1716661"/>
              <a:ext cx="3682642" cy="3556970"/>
              <a:chOff x="-1550190" y="1578743"/>
              <a:chExt cx="5649456" cy="5456665"/>
            </a:xfrm>
          </p:grpSpPr>
          <p:sp>
            <p:nvSpPr>
              <p:cNvPr id="115" name="Freeform 114">
                <a:extLst>
                  <a:ext uri="{FF2B5EF4-FFF2-40B4-BE49-F238E27FC236}">
                    <a16:creationId xmlns:a16="http://schemas.microsoft.com/office/drawing/2014/main" id="{E9848DF8-829A-AC48-A0BE-D22DB7C0A440}"/>
                  </a:ext>
                </a:extLst>
              </p:cNvPr>
              <p:cNvSpPr/>
              <p:nvPr/>
            </p:nvSpPr>
            <p:spPr>
              <a:xfrm>
                <a:off x="-1550190" y="1978698"/>
                <a:ext cx="5620" cy="4656699"/>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116" name="Freeform 115">
                <a:extLst>
                  <a:ext uri="{FF2B5EF4-FFF2-40B4-BE49-F238E27FC236}">
                    <a16:creationId xmlns:a16="http://schemas.microsoft.com/office/drawing/2014/main" id="{36307F2D-FBDB-3D4B-8C2A-A13AC3802D67}"/>
                  </a:ext>
                </a:extLst>
              </p:cNvPr>
              <p:cNvSpPr/>
              <p:nvPr/>
            </p:nvSpPr>
            <p:spPr>
              <a:xfrm>
                <a:off x="-1146661" y="1927990"/>
                <a:ext cx="403528" cy="4758171"/>
              </a:xfrm>
              <a:custGeom>
                <a:avLst/>
                <a:gdLst>
                  <a:gd name="connsiteX0" fmla="*/ 0 w 403528"/>
                  <a:gd name="connsiteY0" fmla="*/ 4668203 h 4758171"/>
                  <a:gd name="connsiteX1" fmla="*/ 0 w 403528"/>
                  <a:gd name="connsiteY1" fmla="*/ 270939 h 4758171"/>
                  <a:gd name="connsiteX2" fmla="*/ 89923 w 403528"/>
                  <a:gd name="connsiteY2" fmla="*/ 115300 h 4758171"/>
                  <a:gd name="connsiteX3" fmla="*/ 268644 w 403528"/>
                  <a:gd name="connsiteY3" fmla="*/ 12177 h 4758171"/>
                  <a:gd name="connsiteX4" fmla="*/ 403529 w 403528"/>
                  <a:gd name="connsiteY4" fmla="*/ 90025 h 4758171"/>
                  <a:gd name="connsiteX5" fmla="*/ 403529 w 403528"/>
                  <a:gd name="connsiteY5" fmla="*/ 4487233 h 4758171"/>
                  <a:gd name="connsiteX6" fmla="*/ 313606 w 403528"/>
                  <a:gd name="connsiteY6" fmla="*/ 4642872 h 4758171"/>
                  <a:gd name="connsiteX7" fmla="*/ 134884 w 403528"/>
                  <a:gd name="connsiteY7" fmla="*/ 4745995 h 4758171"/>
                  <a:gd name="connsiteX8" fmla="*/ 0 w 403528"/>
                  <a:gd name="connsiteY8" fmla="*/ 4668147 h 475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28" h="4758171">
                    <a:moveTo>
                      <a:pt x="0" y="4668203"/>
                    </a:moveTo>
                    <a:lnTo>
                      <a:pt x="0" y="270939"/>
                    </a:lnTo>
                    <a:cubicBezTo>
                      <a:pt x="0" y="206740"/>
                      <a:pt x="34283" y="147371"/>
                      <a:pt x="89923" y="115300"/>
                    </a:cubicBezTo>
                    <a:lnTo>
                      <a:pt x="268644" y="12177"/>
                    </a:lnTo>
                    <a:cubicBezTo>
                      <a:pt x="328612" y="-22422"/>
                      <a:pt x="403529" y="20827"/>
                      <a:pt x="403529" y="90025"/>
                    </a:cubicBezTo>
                    <a:lnTo>
                      <a:pt x="403529" y="4487233"/>
                    </a:lnTo>
                    <a:cubicBezTo>
                      <a:pt x="403529" y="4551432"/>
                      <a:pt x="369246" y="4610800"/>
                      <a:pt x="313606" y="4642872"/>
                    </a:cubicBezTo>
                    <a:lnTo>
                      <a:pt x="134884" y="4745995"/>
                    </a:lnTo>
                    <a:cubicBezTo>
                      <a:pt x="74917" y="4780594"/>
                      <a:pt x="0" y="4737345"/>
                      <a:pt x="0" y="4668147"/>
                    </a:cubicBezTo>
                    <a:close/>
                  </a:path>
                </a:pathLst>
              </a:custGeom>
              <a:noFill/>
              <a:ln w="12700" cap="rnd">
                <a:solidFill>
                  <a:srgbClr val="FFFFFF"/>
                </a:solidFill>
                <a:prstDash val="solid"/>
                <a:round/>
              </a:ln>
            </p:spPr>
            <p:txBody>
              <a:bodyPr rtlCol="0" anchor="ctr"/>
              <a:lstStyle/>
              <a:p>
                <a:endParaRPr lang="en-GB"/>
              </a:p>
            </p:txBody>
          </p:sp>
          <p:sp>
            <p:nvSpPr>
              <p:cNvPr id="117" name="Freeform 116">
                <a:extLst>
                  <a:ext uri="{FF2B5EF4-FFF2-40B4-BE49-F238E27FC236}">
                    <a16:creationId xmlns:a16="http://schemas.microsoft.com/office/drawing/2014/main" id="{012921D9-D8FF-BA4D-A237-0240176EF7DF}"/>
                  </a:ext>
                </a:extLst>
              </p:cNvPr>
              <p:cNvSpPr/>
              <p:nvPr/>
            </p:nvSpPr>
            <p:spPr>
              <a:xfrm>
                <a:off x="-339604" y="1811556"/>
                <a:ext cx="807057" cy="4991040"/>
              </a:xfrm>
              <a:custGeom>
                <a:avLst/>
                <a:gdLst>
                  <a:gd name="connsiteX0" fmla="*/ 0 w 807057"/>
                  <a:gd name="connsiteY0" fmla="*/ 4901072 h 4991040"/>
                  <a:gd name="connsiteX1" fmla="*/ 0 w 807057"/>
                  <a:gd name="connsiteY1" fmla="*/ 503751 h 4991040"/>
                  <a:gd name="connsiteX2" fmla="*/ 89923 w 807057"/>
                  <a:gd name="connsiteY2" fmla="*/ 348112 h 4991040"/>
                  <a:gd name="connsiteX3" fmla="*/ 672173 w 807057"/>
                  <a:gd name="connsiteY3" fmla="*/ 12177 h 4991040"/>
                  <a:gd name="connsiteX4" fmla="*/ 807057 w 807057"/>
                  <a:gd name="connsiteY4" fmla="*/ 90025 h 4991040"/>
                  <a:gd name="connsiteX5" fmla="*/ 807057 w 807057"/>
                  <a:gd name="connsiteY5" fmla="*/ 4487289 h 4991040"/>
                  <a:gd name="connsiteX6" fmla="*/ 717134 w 807057"/>
                  <a:gd name="connsiteY6" fmla="*/ 4642928 h 4991040"/>
                  <a:gd name="connsiteX7" fmla="*/ 134884 w 807057"/>
                  <a:gd name="connsiteY7" fmla="*/ 4978863 h 4991040"/>
                  <a:gd name="connsiteX8" fmla="*/ 0 w 807057"/>
                  <a:gd name="connsiteY8" fmla="*/ 4901016 h 499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057" h="4991040">
                    <a:moveTo>
                      <a:pt x="0" y="4901072"/>
                    </a:moveTo>
                    <a:lnTo>
                      <a:pt x="0" y="503751"/>
                    </a:lnTo>
                    <a:cubicBezTo>
                      <a:pt x="0" y="439552"/>
                      <a:pt x="34283" y="380184"/>
                      <a:pt x="89923" y="348112"/>
                    </a:cubicBezTo>
                    <a:lnTo>
                      <a:pt x="672173" y="12177"/>
                    </a:lnTo>
                    <a:cubicBezTo>
                      <a:pt x="732140" y="-22422"/>
                      <a:pt x="807057" y="20827"/>
                      <a:pt x="807057" y="90025"/>
                    </a:cubicBezTo>
                    <a:lnTo>
                      <a:pt x="807057" y="4487289"/>
                    </a:lnTo>
                    <a:cubicBezTo>
                      <a:pt x="807057" y="4551488"/>
                      <a:pt x="772774" y="4610857"/>
                      <a:pt x="717134" y="4642928"/>
                    </a:cubicBezTo>
                    <a:lnTo>
                      <a:pt x="134884" y="4978863"/>
                    </a:lnTo>
                    <a:cubicBezTo>
                      <a:pt x="74917" y="5013462"/>
                      <a:pt x="0" y="4970214"/>
                      <a:pt x="0" y="4901016"/>
                    </a:cubicBezTo>
                    <a:close/>
                  </a:path>
                </a:pathLst>
              </a:custGeom>
              <a:noFill/>
              <a:ln w="12700" cap="rnd">
                <a:solidFill>
                  <a:srgbClr val="FFFFFF"/>
                </a:solidFill>
                <a:prstDash val="solid"/>
                <a:round/>
              </a:ln>
            </p:spPr>
            <p:txBody>
              <a:bodyPr rtlCol="0" anchor="ctr"/>
              <a:lstStyle/>
              <a:p>
                <a:endParaRPr lang="en-GB"/>
              </a:p>
            </p:txBody>
          </p:sp>
          <p:sp>
            <p:nvSpPr>
              <p:cNvPr id="118" name="Freeform 117">
                <a:extLst>
                  <a:ext uri="{FF2B5EF4-FFF2-40B4-BE49-F238E27FC236}">
                    <a16:creationId xmlns:a16="http://schemas.microsoft.com/office/drawing/2014/main" id="{EF134D21-2B73-9143-89C7-26D8E67B7594}"/>
                  </a:ext>
                </a:extLst>
              </p:cNvPr>
              <p:cNvSpPr/>
              <p:nvPr/>
            </p:nvSpPr>
            <p:spPr>
              <a:xfrm>
                <a:off x="870981" y="1695121"/>
                <a:ext cx="1210585" cy="5223908"/>
              </a:xfrm>
              <a:custGeom>
                <a:avLst/>
                <a:gdLst>
                  <a:gd name="connsiteX0" fmla="*/ 0 w 1210585"/>
                  <a:gd name="connsiteY0" fmla="*/ 5133884 h 5223908"/>
                  <a:gd name="connsiteX1" fmla="*/ 0 w 1210585"/>
                  <a:gd name="connsiteY1" fmla="*/ 736620 h 5223908"/>
                  <a:gd name="connsiteX2" fmla="*/ 89923 w 1210585"/>
                  <a:gd name="connsiteY2" fmla="*/ 580981 h 5223908"/>
                  <a:gd name="connsiteX3" fmla="*/ 1075702 w 1210585"/>
                  <a:gd name="connsiteY3" fmla="*/ 12177 h 5223908"/>
                  <a:gd name="connsiteX4" fmla="*/ 1210586 w 1210585"/>
                  <a:gd name="connsiteY4" fmla="*/ 90025 h 5223908"/>
                  <a:gd name="connsiteX5" fmla="*/ 1210586 w 1210585"/>
                  <a:gd name="connsiteY5" fmla="*/ 4487289 h 5223908"/>
                  <a:gd name="connsiteX6" fmla="*/ 1120663 w 1210585"/>
                  <a:gd name="connsiteY6" fmla="*/ 4642928 h 5223908"/>
                  <a:gd name="connsiteX7" fmla="*/ 134884 w 1210585"/>
                  <a:gd name="connsiteY7" fmla="*/ 5211732 h 5223908"/>
                  <a:gd name="connsiteX8" fmla="*/ 0 w 1210585"/>
                  <a:gd name="connsiteY8" fmla="*/ 5133884 h 522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0585" h="5223908">
                    <a:moveTo>
                      <a:pt x="0" y="5133884"/>
                    </a:moveTo>
                    <a:lnTo>
                      <a:pt x="0" y="736620"/>
                    </a:lnTo>
                    <a:cubicBezTo>
                      <a:pt x="0" y="672421"/>
                      <a:pt x="34283" y="613053"/>
                      <a:pt x="89923" y="580981"/>
                    </a:cubicBezTo>
                    <a:lnTo>
                      <a:pt x="1075702" y="12177"/>
                    </a:lnTo>
                    <a:cubicBezTo>
                      <a:pt x="1135669" y="-22422"/>
                      <a:pt x="1210586" y="20827"/>
                      <a:pt x="1210586" y="90025"/>
                    </a:cubicBezTo>
                    <a:lnTo>
                      <a:pt x="1210586" y="4487289"/>
                    </a:lnTo>
                    <a:cubicBezTo>
                      <a:pt x="1210586" y="4551488"/>
                      <a:pt x="1176303" y="4610857"/>
                      <a:pt x="1120663" y="4642928"/>
                    </a:cubicBezTo>
                    <a:lnTo>
                      <a:pt x="134884" y="5211732"/>
                    </a:lnTo>
                    <a:cubicBezTo>
                      <a:pt x="74917" y="5246331"/>
                      <a:pt x="0" y="5203083"/>
                      <a:pt x="0" y="5133884"/>
                    </a:cubicBezTo>
                    <a:close/>
                  </a:path>
                </a:pathLst>
              </a:custGeom>
              <a:noFill/>
              <a:ln w="12700" cap="rnd">
                <a:solidFill>
                  <a:srgbClr val="FFFFFF"/>
                </a:solidFill>
                <a:prstDash val="solid"/>
                <a:round/>
              </a:ln>
            </p:spPr>
            <p:txBody>
              <a:bodyPr rtlCol="0" anchor="ctr"/>
              <a:lstStyle/>
              <a:p>
                <a:endParaRPr lang="en-GB"/>
              </a:p>
            </p:txBody>
          </p:sp>
          <p:sp>
            <p:nvSpPr>
              <p:cNvPr id="119" name="Freeform 118">
                <a:extLst>
                  <a:ext uri="{FF2B5EF4-FFF2-40B4-BE49-F238E27FC236}">
                    <a16:creationId xmlns:a16="http://schemas.microsoft.com/office/drawing/2014/main" id="{471DAB05-E7C8-F245-93F8-D8BC8D84F440}"/>
                  </a:ext>
                </a:extLst>
              </p:cNvPr>
              <p:cNvSpPr/>
              <p:nvPr/>
            </p:nvSpPr>
            <p:spPr>
              <a:xfrm>
                <a:off x="2485152" y="1578743"/>
                <a:ext cx="1614114" cy="5456665"/>
              </a:xfrm>
              <a:custGeom>
                <a:avLst/>
                <a:gdLst>
                  <a:gd name="connsiteX0" fmla="*/ 0 w 1614114"/>
                  <a:gd name="connsiteY0" fmla="*/ 5366697 h 5456665"/>
                  <a:gd name="connsiteX1" fmla="*/ 0 w 1614114"/>
                  <a:gd name="connsiteY1" fmla="*/ 969433 h 5456665"/>
                  <a:gd name="connsiteX2" fmla="*/ 89923 w 1614114"/>
                  <a:gd name="connsiteY2" fmla="*/ 813794 h 5456665"/>
                  <a:gd name="connsiteX3" fmla="*/ 1479231 w 1614114"/>
                  <a:gd name="connsiteY3" fmla="*/ 12177 h 5456665"/>
                  <a:gd name="connsiteX4" fmla="*/ 1614115 w 1614114"/>
                  <a:gd name="connsiteY4" fmla="*/ 90025 h 5456665"/>
                  <a:gd name="connsiteX5" fmla="*/ 1614115 w 1614114"/>
                  <a:gd name="connsiteY5" fmla="*/ 4487233 h 5456665"/>
                  <a:gd name="connsiteX6" fmla="*/ 1524192 w 1614114"/>
                  <a:gd name="connsiteY6" fmla="*/ 4642872 h 5456665"/>
                  <a:gd name="connsiteX7" fmla="*/ 134884 w 1614114"/>
                  <a:gd name="connsiteY7" fmla="*/ 5444489 h 5456665"/>
                  <a:gd name="connsiteX8" fmla="*/ 0 w 1614114"/>
                  <a:gd name="connsiteY8" fmla="*/ 5366641 h 545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14" h="5456665">
                    <a:moveTo>
                      <a:pt x="0" y="5366697"/>
                    </a:moveTo>
                    <a:lnTo>
                      <a:pt x="0" y="969433"/>
                    </a:lnTo>
                    <a:cubicBezTo>
                      <a:pt x="0" y="905234"/>
                      <a:pt x="34283" y="845865"/>
                      <a:pt x="89923" y="813794"/>
                    </a:cubicBezTo>
                    <a:lnTo>
                      <a:pt x="1479231" y="12177"/>
                    </a:lnTo>
                    <a:cubicBezTo>
                      <a:pt x="1539198" y="-22422"/>
                      <a:pt x="1614115" y="20827"/>
                      <a:pt x="1614115" y="90025"/>
                    </a:cubicBezTo>
                    <a:lnTo>
                      <a:pt x="1614115" y="4487233"/>
                    </a:lnTo>
                    <a:cubicBezTo>
                      <a:pt x="1614115" y="4551432"/>
                      <a:pt x="1579832" y="4610801"/>
                      <a:pt x="1524192" y="4642872"/>
                    </a:cubicBezTo>
                    <a:lnTo>
                      <a:pt x="134884" y="5444489"/>
                    </a:lnTo>
                    <a:cubicBezTo>
                      <a:pt x="74917" y="5479087"/>
                      <a:pt x="0" y="5435839"/>
                      <a:pt x="0" y="5366641"/>
                    </a:cubicBezTo>
                    <a:close/>
                  </a:path>
                </a:pathLst>
              </a:custGeom>
              <a:noFill/>
              <a:ln w="12700" cap="rnd">
                <a:solidFill>
                  <a:srgbClr val="FFFFFF"/>
                </a:solidFill>
                <a:prstDash val="solid"/>
                <a:round/>
              </a:ln>
            </p:spPr>
            <p:txBody>
              <a:bodyPr rtlCol="0" anchor="ctr"/>
              <a:lstStyle/>
              <a:p>
                <a:endParaRPr lang="en-GB"/>
              </a:p>
            </p:txBody>
          </p:sp>
        </p:grpSp>
        <p:sp>
          <p:nvSpPr>
            <p:cNvPr id="114" name="Freeform 113">
              <a:extLst>
                <a:ext uri="{FF2B5EF4-FFF2-40B4-BE49-F238E27FC236}">
                  <a16:creationId xmlns:a16="http://schemas.microsoft.com/office/drawing/2014/main" id="{DE5D556B-2B57-164B-A303-C29084B66D74}"/>
                </a:ext>
              </a:extLst>
            </p:cNvPr>
            <p:cNvSpPr/>
            <p:nvPr/>
          </p:nvSpPr>
          <p:spPr>
            <a:xfrm>
              <a:off x="10119769" y="1533202"/>
              <a:ext cx="1591216" cy="3892226"/>
            </a:xfrm>
            <a:custGeom>
              <a:avLst/>
              <a:gdLst>
                <a:gd name="connsiteX0" fmla="*/ 2286287 w 2421171"/>
                <a:gd name="connsiteY0" fmla="*/ 12154 h 5922355"/>
                <a:gd name="connsiteX1" fmla="*/ 1555328 w 2421171"/>
                <a:gd name="connsiteY1" fmla="*/ 433912 h 5922355"/>
                <a:gd name="connsiteX2" fmla="*/ 1548921 w 2421171"/>
                <a:gd name="connsiteY2" fmla="*/ 442506 h 5922355"/>
                <a:gd name="connsiteX3" fmla="*/ 1544255 w 2421171"/>
                <a:gd name="connsiteY3" fmla="*/ 440315 h 5922355"/>
                <a:gd name="connsiteX4" fmla="*/ 89923 w 2421171"/>
                <a:gd name="connsiteY4" fmla="*/ 1279452 h 5922355"/>
                <a:gd name="connsiteX5" fmla="*/ 0 w 2421171"/>
                <a:gd name="connsiteY5" fmla="*/ 1435090 h 5922355"/>
                <a:gd name="connsiteX6" fmla="*/ 0 w 2421171"/>
                <a:gd name="connsiteY6" fmla="*/ 1985472 h 5922355"/>
                <a:gd name="connsiteX7" fmla="*/ 1854 w 2421171"/>
                <a:gd name="connsiteY7" fmla="*/ 1988280 h 5922355"/>
                <a:gd name="connsiteX8" fmla="*/ 0 w 2421171"/>
                <a:gd name="connsiteY8" fmla="*/ 1988898 h 5922355"/>
                <a:gd name="connsiteX9" fmla="*/ 0 w 2421171"/>
                <a:gd name="connsiteY9" fmla="*/ 5655260 h 5922355"/>
                <a:gd name="connsiteX10" fmla="*/ 786 w 2421171"/>
                <a:gd name="connsiteY10" fmla="*/ 5657732 h 5922355"/>
                <a:gd name="connsiteX11" fmla="*/ 0 w 2421171"/>
                <a:gd name="connsiteY11" fmla="*/ 5658742 h 5922355"/>
                <a:gd name="connsiteX12" fmla="*/ 0 w 2421171"/>
                <a:gd name="connsiteY12" fmla="*/ 5832355 h 5922355"/>
                <a:gd name="connsiteX13" fmla="*/ 134884 w 2421171"/>
                <a:gd name="connsiteY13" fmla="*/ 5910202 h 5922355"/>
                <a:gd name="connsiteX14" fmla="*/ 192603 w 2421171"/>
                <a:gd name="connsiteY14" fmla="*/ 5876896 h 5922355"/>
                <a:gd name="connsiteX15" fmla="*/ 191142 w 2421171"/>
                <a:gd name="connsiteY15" fmla="*/ 5870268 h 5922355"/>
                <a:gd name="connsiteX16" fmla="*/ 196312 w 2421171"/>
                <a:gd name="connsiteY16" fmla="*/ 5867291 h 5922355"/>
                <a:gd name="connsiteX17" fmla="*/ 200921 w 2421171"/>
                <a:gd name="connsiteY17" fmla="*/ 5872121 h 5922355"/>
                <a:gd name="connsiteX18" fmla="*/ 1123810 w 2421171"/>
                <a:gd name="connsiteY18" fmla="*/ 5339601 h 5922355"/>
                <a:gd name="connsiteX19" fmla="*/ 1123698 w 2421171"/>
                <a:gd name="connsiteY19" fmla="*/ 5336793 h 5922355"/>
                <a:gd name="connsiteX20" fmla="*/ 1127464 w 2421171"/>
                <a:gd name="connsiteY20" fmla="*/ 5334321 h 5922355"/>
                <a:gd name="connsiteX21" fmla="*/ 1131116 w 2421171"/>
                <a:gd name="connsiteY21" fmla="*/ 5335389 h 5922355"/>
                <a:gd name="connsiteX22" fmla="*/ 2331249 w 2421171"/>
                <a:gd name="connsiteY22" fmla="*/ 4642905 h 5922355"/>
                <a:gd name="connsiteX23" fmla="*/ 2421172 w 2421171"/>
                <a:gd name="connsiteY23" fmla="*/ 4487266 h 5922355"/>
                <a:gd name="connsiteX24" fmla="*/ 2421172 w 2421171"/>
                <a:gd name="connsiteY24" fmla="*/ 4383188 h 5922355"/>
                <a:gd name="connsiteX25" fmla="*/ 2419036 w 2421171"/>
                <a:gd name="connsiteY25" fmla="*/ 4381279 h 5922355"/>
                <a:gd name="connsiteX26" fmla="*/ 2421172 w 2421171"/>
                <a:gd name="connsiteY26" fmla="*/ 4377515 h 5922355"/>
                <a:gd name="connsiteX27" fmla="*/ 2421172 w 2421171"/>
                <a:gd name="connsiteY27" fmla="*/ 4198679 h 5922355"/>
                <a:gd name="connsiteX28" fmla="*/ 2403468 w 2421171"/>
                <a:gd name="connsiteY28" fmla="*/ 4230133 h 5922355"/>
                <a:gd name="connsiteX29" fmla="*/ 2397623 w 2421171"/>
                <a:gd name="connsiteY29" fmla="*/ 4233896 h 5922355"/>
                <a:gd name="connsiteX30" fmla="*/ 2392958 w 2421171"/>
                <a:gd name="connsiteY30" fmla="*/ 4228167 h 5922355"/>
                <a:gd name="connsiteX31" fmla="*/ 2409875 w 2421171"/>
                <a:gd name="connsiteY31" fmla="*/ 4181773 h 5922355"/>
                <a:gd name="connsiteX32" fmla="*/ 2419486 w 2421171"/>
                <a:gd name="connsiteY32" fmla="*/ 4179807 h 5922355"/>
                <a:gd name="connsiteX33" fmla="*/ 2421172 w 2421171"/>
                <a:gd name="connsiteY33" fmla="*/ 4180650 h 5922355"/>
                <a:gd name="connsiteX34" fmla="*/ 2421172 w 2421171"/>
                <a:gd name="connsiteY34" fmla="*/ 1410433 h 5922355"/>
                <a:gd name="connsiteX35" fmla="*/ 2404817 w 2421171"/>
                <a:gd name="connsiteY35" fmla="*/ 1406501 h 5922355"/>
                <a:gd name="connsiteX36" fmla="*/ 2421172 w 2421171"/>
                <a:gd name="connsiteY36" fmla="*/ 1399986 h 5922355"/>
                <a:gd name="connsiteX37" fmla="*/ 2421172 w 2421171"/>
                <a:gd name="connsiteY37" fmla="*/ 978340 h 5922355"/>
                <a:gd name="connsiteX38" fmla="*/ 2399647 w 2421171"/>
                <a:gd name="connsiteY38" fmla="*/ 953907 h 5922355"/>
                <a:gd name="connsiteX39" fmla="*/ 2421172 w 2421171"/>
                <a:gd name="connsiteY39" fmla="*/ 977104 h 5922355"/>
                <a:gd name="connsiteX40" fmla="*/ 2421172 w 2421171"/>
                <a:gd name="connsiteY40" fmla="*/ 840506 h 5922355"/>
                <a:gd name="connsiteX41" fmla="*/ 2420048 w 2421171"/>
                <a:gd name="connsiteY41" fmla="*/ 840843 h 5922355"/>
                <a:gd name="connsiteX42" fmla="*/ 2414034 w 2421171"/>
                <a:gd name="connsiteY42" fmla="*/ 835900 h 5922355"/>
                <a:gd name="connsiteX43" fmla="*/ 2421172 w 2421171"/>
                <a:gd name="connsiteY43" fmla="*/ 825959 h 5922355"/>
                <a:gd name="connsiteX44" fmla="*/ 2421172 w 2421171"/>
                <a:gd name="connsiteY44" fmla="*/ 90001 h 5922355"/>
                <a:gd name="connsiteX45" fmla="*/ 2286287 w 2421171"/>
                <a:gd name="connsiteY45" fmla="*/ 12154 h 5922355"/>
                <a:gd name="connsiteX46" fmla="*/ 2405042 w 2421171"/>
                <a:gd name="connsiteY46" fmla="*/ 1307928 h 5922355"/>
                <a:gd name="connsiteX47" fmla="*/ 2408808 w 2421171"/>
                <a:gd name="connsiteY47" fmla="*/ 1306131 h 5922355"/>
                <a:gd name="connsiteX48" fmla="*/ 2412461 w 2421171"/>
                <a:gd name="connsiteY48" fmla="*/ 1308658 h 5922355"/>
                <a:gd name="connsiteX49" fmla="*/ 2409988 w 2421171"/>
                <a:gd name="connsiteY49" fmla="*/ 1311972 h 5922355"/>
                <a:gd name="connsiteX50" fmla="*/ 2405098 w 2421171"/>
                <a:gd name="connsiteY50" fmla="*/ 1307928 h 5922355"/>
                <a:gd name="connsiteX51" fmla="*/ 2405660 w 2421171"/>
                <a:gd name="connsiteY51" fmla="*/ 412793 h 5922355"/>
                <a:gd name="connsiteX52" fmla="*/ 2403468 w 2421171"/>
                <a:gd name="connsiteY52" fmla="*/ 408749 h 5922355"/>
                <a:gd name="connsiteX53" fmla="*/ 2405829 w 2421171"/>
                <a:gd name="connsiteY53" fmla="*/ 405211 h 5922355"/>
                <a:gd name="connsiteX54" fmla="*/ 2408920 w 2421171"/>
                <a:gd name="connsiteY54" fmla="*/ 408412 h 5922355"/>
                <a:gd name="connsiteX55" fmla="*/ 2405660 w 2421171"/>
                <a:gd name="connsiteY55" fmla="*/ 412737 h 5922355"/>
                <a:gd name="connsiteX56" fmla="*/ 2415551 w 2421171"/>
                <a:gd name="connsiteY56" fmla="*/ 138698 h 5922355"/>
                <a:gd name="connsiteX57" fmla="*/ 2412516 w 2421171"/>
                <a:gd name="connsiteY57" fmla="*/ 135384 h 5922355"/>
                <a:gd name="connsiteX58" fmla="*/ 2415439 w 2421171"/>
                <a:gd name="connsiteY58" fmla="*/ 131790 h 5922355"/>
                <a:gd name="connsiteX59" fmla="*/ 2419092 w 2421171"/>
                <a:gd name="connsiteY59" fmla="*/ 133755 h 5922355"/>
                <a:gd name="connsiteX60" fmla="*/ 2415551 w 2421171"/>
                <a:gd name="connsiteY60" fmla="*/ 138642 h 5922355"/>
                <a:gd name="connsiteX61" fmla="*/ 2401839 w 2421171"/>
                <a:gd name="connsiteY61" fmla="*/ 518725 h 5922355"/>
                <a:gd name="connsiteX62" fmla="*/ 2406672 w 2421171"/>
                <a:gd name="connsiteY62" fmla="*/ 513782 h 5922355"/>
                <a:gd name="connsiteX63" fmla="*/ 2419710 w 2421171"/>
                <a:gd name="connsiteY63" fmla="*/ 523723 h 5922355"/>
                <a:gd name="connsiteX64" fmla="*/ 2414596 w 2421171"/>
                <a:gd name="connsiteY64" fmla="*/ 528835 h 5922355"/>
                <a:gd name="connsiteX65" fmla="*/ 2401895 w 2421171"/>
                <a:gd name="connsiteY65" fmla="*/ 518725 h 5922355"/>
                <a:gd name="connsiteX66" fmla="*/ 2397623 w 2421171"/>
                <a:gd name="connsiteY66" fmla="*/ 668410 h 5922355"/>
                <a:gd name="connsiteX67" fmla="*/ 2394251 w 2421171"/>
                <a:gd name="connsiteY67" fmla="*/ 662849 h 5922355"/>
                <a:gd name="connsiteX68" fmla="*/ 2401332 w 2421171"/>
                <a:gd name="connsiteY68" fmla="*/ 657513 h 5922355"/>
                <a:gd name="connsiteX69" fmla="*/ 2403524 w 2421171"/>
                <a:gd name="connsiteY69" fmla="*/ 661614 h 5922355"/>
                <a:gd name="connsiteX70" fmla="*/ 2397680 w 2421171"/>
                <a:gd name="connsiteY70" fmla="*/ 668466 h 5922355"/>
                <a:gd name="connsiteX71" fmla="*/ 2402175 w 2421171"/>
                <a:gd name="connsiteY71" fmla="*/ 3608813 h 5922355"/>
                <a:gd name="connsiteX72" fmla="*/ 2402175 w 2421171"/>
                <a:gd name="connsiteY72" fmla="*/ 3608813 h 5922355"/>
                <a:gd name="connsiteX73" fmla="*/ 2399534 w 2421171"/>
                <a:gd name="connsiteY73" fmla="*/ 3615946 h 5922355"/>
                <a:gd name="connsiteX74" fmla="*/ 2392060 w 2421171"/>
                <a:gd name="connsiteY74" fmla="*/ 3619203 h 5922355"/>
                <a:gd name="connsiteX75" fmla="*/ 2395319 w 2421171"/>
                <a:gd name="connsiteY75" fmla="*/ 3611509 h 5922355"/>
                <a:gd name="connsiteX76" fmla="*/ 2402175 w 2421171"/>
                <a:gd name="connsiteY76" fmla="*/ 3608813 h 5922355"/>
                <a:gd name="connsiteX77" fmla="*/ 2402175 w 2421171"/>
                <a:gd name="connsiteY77" fmla="*/ 3608813 h 5922355"/>
                <a:gd name="connsiteX78" fmla="*/ 2401164 w 2421171"/>
                <a:gd name="connsiteY78" fmla="*/ 3603982 h 5922355"/>
                <a:gd name="connsiteX79" fmla="*/ 2403412 w 2421171"/>
                <a:gd name="connsiteY79" fmla="*/ 3597355 h 5922355"/>
                <a:gd name="connsiteX80" fmla="*/ 2407234 w 2421171"/>
                <a:gd name="connsiteY80" fmla="*/ 3598197 h 5922355"/>
                <a:gd name="connsiteX81" fmla="*/ 2405267 w 2421171"/>
                <a:gd name="connsiteY81" fmla="*/ 3605049 h 5922355"/>
                <a:gd name="connsiteX82" fmla="*/ 2402175 w 2421171"/>
                <a:gd name="connsiteY82" fmla="*/ 3608813 h 5922355"/>
                <a:gd name="connsiteX83" fmla="*/ 2401052 w 2421171"/>
                <a:gd name="connsiteY83" fmla="*/ 2909252 h 5922355"/>
                <a:gd name="connsiteX84" fmla="*/ 2405885 w 2421171"/>
                <a:gd name="connsiteY84" fmla="*/ 2909532 h 5922355"/>
                <a:gd name="connsiteX85" fmla="*/ 2407964 w 2421171"/>
                <a:gd name="connsiteY85" fmla="*/ 2924248 h 5922355"/>
                <a:gd name="connsiteX86" fmla="*/ 2400265 w 2421171"/>
                <a:gd name="connsiteY86" fmla="*/ 2933853 h 5922355"/>
                <a:gd name="connsiteX87" fmla="*/ 2398747 w 2421171"/>
                <a:gd name="connsiteY87" fmla="*/ 2924192 h 5922355"/>
                <a:gd name="connsiteX88" fmla="*/ 2401052 w 2421171"/>
                <a:gd name="connsiteY88" fmla="*/ 2909252 h 5922355"/>
                <a:gd name="connsiteX89" fmla="*/ 2401950 w 2421171"/>
                <a:gd name="connsiteY89" fmla="*/ 3354825 h 5922355"/>
                <a:gd name="connsiteX90" fmla="*/ 2405042 w 2421171"/>
                <a:gd name="connsiteY90" fmla="*/ 3358083 h 5922355"/>
                <a:gd name="connsiteX91" fmla="*/ 2398803 w 2421171"/>
                <a:gd name="connsiteY91" fmla="*/ 3364935 h 5922355"/>
                <a:gd name="connsiteX92" fmla="*/ 2395768 w 2421171"/>
                <a:gd name="connsiteY92" fmla="*/ 3361734 h 5922355"/>
                <a:gd name="connsiteX93" fmla="*/ 2401950 w 2421171"/>
                <a:gd name="connsiteY93" fmla="*/ 3354825 h 5922355"/>
                <a:gd name="connsiteX94" fmla="*/ 2410606 w 2421171"/>
                <a:gd name="connsiteY94" fmla="*/ 3206769 h 5922355"/>
                <a:gd name="connsiteX95" fmla="*/ 2408189 w 2421171"/>
                <a:gd name="connsiteY95" fmla="*/ 3210476 h 5922355"/>
                <a:gd name="connsiteX96" fmla="*/ 2404649 w 2421171"/>
                <a:gd name="connsiteY96" fmla="*/ 3207555 h 5922355"/>
                <a:gd name="connsiteX97" fmla="*/ 2407908 w 2421171"/>
                <a:gd name="connsiteY97" fmla="*/ 3202837 h 5922355"/>
                <a:gd name="connsiteX98" fmla="*/ 2410549 w 2421171"/>
                <a:gd name="connsiteY98" fmla="*/ 3206712 h 5922355"/>
                <a:gd name="connsiteX99" fmla="*/ 2389924 w 2421171"/>
                <a:gd name="connsiteY99" fmla="*/ 2544390 h 5922355"/>
                <a:gd name="connsiteX100" fmla="*/ 2395937 w 2421171"/>
                <a:gd name="connsiteY100" fmla="*/ 2534786 h 5922355"/>
                <a:gd name="connsiteX101" fmla="*/ 2399253 w 2421171"/>
                <a:gd name="connsiteY101" fmla="*/ 2540459 h 5922355"/>
                <a:gd name="connsiteX102" fmla="*/ 2394195 w 2421171"/>
                <a:gd name="connsiteY102" fmla="*/ 2548715 h 5922355"/>
                <a:gd name="connsiteX103" fmla="*/ 2389924 w 2421171"/>
                <a:gd name="connsiteY103" fmla="*/ 2544390 h 5922355"/>
                <a:gd name="connsiteX104" fmla="*/ 2395768 w 2421171"/>
                <a:gd name="connsiteY104" fmla="*/ 2455871 h 5922355"/>
                <a:gd name="connsiteX105" fmla="*/ 2392228 w 2421171"/>
                <a:gd name="connsiteY105" fmla="*/ 2452164 h 5922355"/>
                <a:gd name="connsiteX106" fmla="*/ 2394981 w 2421171"/>
                <a:gd name="connsiteY106" fmla="*/ 2449636 h 5922355"/>
                <a:gd name="connsiteX107" fmla="*/ 2398354 w 2421171"/>
                <a:gd name="connsiteY107" fmla="*/ 2453006 h 5922355"/>
                <a:gd name="connsiteX108" fmla="*/ 2395768 w 2421171"/>
                <a:gd name="connsiteY108" fmla="*/ 2455815 h 5922355"/>
                <a:gd name="connsiteX109" fmla="*/ 2391553 w 2421171"/>
                <a:gd name="connsiteY109" fmla="*/ 1125666 h 5922355"/>
                <a:gd name="connsiteX110" fmla="*/ 2394645 w 2421171"/>
                <a:gd name="connsiteY110" fmla="*/ 1122802 h 5922355"/>
                <a:gd name="connsiteX111" fmla="*/ 2399028 w 2421171"/>
                <a:gd name="connsiteY111" fmla="*/ 1127239 h 5922355"/>
                <a:gd name="connsiteX112" fmla="*/ 2396162 w 2421171"/>
                <a:gd name="connsiteY112" fmla="*/ 1130103 h 5922355"/>
                <a:gd name="connsiteX113" fmla="*/ 2391609 w 2421171"/>
                <a:gd name="connsiteY113" fmla="*/ 1125722 h 5922355"/>
                <a:gd name="connsiteX114" fmla="*/ 2417687 w 2421171"/>
                <a:gd name="connsiteY114" fmla="*/ 2819609 h 5922355"/>
                <a:gd name="connsiteX115" fmla="*/ 2418530 w 2421171"/>
                <a:gd name="connsiteY115" fmla="*/ 2819665 h 5922355"/>
                <a:gd name="connsiteX116" fmla="*/ 2416170 w 2421171"/>
                <a:gd name="connsiteY116" fmla="*/ 2840784 h 5922355"/>
                <a:gd name="connsiteX117" fmla="*/ 2406784 w 2421171"/>
                <a:gd name="connsiteY117" fmla="*/ 2847131 h 5922355"/>
                <a:gd name="connsiteX118" fmla="*/ 2402400 w 2421171"/>
                <a:gd name="connsiteY118" fmla="*/ 2838593 h 5922355"/>
                <a:gd name="connsiteX119" fmla="*/ 2401332 w 2421171"/>
                <a:gd name="connsiteY119" fmla="*/ 2809780 h 5922355"/>
                <a:gd name="connsiteX120" fmla="*/ 2402400 w 2421171"/>
                <a:gd name="connsiteY120" fmla="*/ 2785291 h 5922355"/>
                <a:gd name="connsiteX121" fmla="*/ 2417575 w 2421171"/>
                <a:gd name="connsiteY121" fmla="*/ 2808937 h 5922355"/>
                <a:gd name="connsiteX122" fmla="*/ 2417575 w 2421171"/>
                <a:gd name="connsiteY122" fmla="*/ 2819609 h 5922355"/>
                <a:gd name="connsiteX123" fmla="*/ 2399703 w 2421171"/>
                <a:gd name="connsiteY123" fmla="*/ 3684301 h 5922355"/>
                <a:gd name="connsiteX124" fmla="*/ 2399983 w 2421171"/>
                <a:gd name="connsiteY124" fmla="*/ 3677561 h 5922355"/>
                <a:gd name="connsiteX125" fmla="*/ 2417743 w 2421171"/>
                <a:gd name="connsiteY125" fmla="*/ 3680650 h 5922355"/>
                <a:gd name="connsiteX126" fmla="*/ 2399759 w 2421171"/>
                <a:gd name="connsiteY126" fmla="*/ 3684301 h 5922355"/>
                <a:gd name="connsiteX127" fmla="*/ 2373063 w 2421171"/>
                <a:gd name="connsiteY127" fmla="*/ 4059441 h 5922355"/>
                <a:gd name="connsiteX128" fmla="*/ 2393689 w 2421171"/>
                <a:gd name="connsiteY128" fmla="*/ 4033548 h 5922355"/>
                <a:gd name="connsiteX129" fmla="*/ 2404649 w 2421171"/>
                <a:gd name="connsiteY129" fmla="*/ 4036862 h 5922355"/>
                <a:gd name="connsiteX130" fmla="*/ 2401164 w 2421171"/>
                <a:gd name="connsiteY130" fmla="*/ 4047421 h 5922355"/>
                <a:gd name="connsiteX131" fmla="*/ 2373007 w 2421171"/>
                <a:gd name="connsiteY131" fmla="*/ 4059497 h 5922355"/>
                <a:gd name="connsiteX132" fmla="*/ 2377953 w 2421171"/>
                <a:gd name="connsiteY132" fmla="*/ 3099153 h 5922355"/>
                <a:gd name="connsiteX133" fmla="*/ 2376828 w 2421171"/>
                <a:gd name="connsiteY133" fmla="*/ 3097018 h 5922355"/>
                <a:gd name="connsiteX134" fmla="*/ 2378233 w 2421171"/>
                <a:gd name="connsiteY134" fmla="*/ 3095277 h 5922355"/>
                <a:gd name="connsiteX135" fmla="*/ 2381550 w 2421171"/>
                <a:gd name="connsiteY135" fmla="*/ 3097636 h 5922355"/>
                <a:gd name="connsiteX136" fmla="*/ 2377897 w 2421171"/>
                <a:gd name="connsiteY136" fmla="*/ 3099153 h 5922355"/>
                <a:gd name="connsiteX137" fmla="*/ 2384360 w 2421171"/>
                <a:gd name="connsiteY137" fmla="*/ 3859543 h 5922355"/>
                <a:gd name="connsiteX138" fmla="*/ 2386495 w 2421171"/>
                <a:gd name="connsiteY138" fmla="*/ 3863699 h 5922355"/>
                <a:gd name="connsiteX139" fmla="*/ 2382955 w 2421171"/>
                <a:gd name="connsiteY139" fmla="*/ 3865496 h 5922355"/>
                <a:gd name="connsiteX140" fmla="*/ 2380707 w 2421171"/>
                <a:gd name="connsiteY140" fmla="*/ 3861396 h 5922355"/>
                <a:gd name="connsiteX141" fmla="*/ 2384360 w 2421171"/>
                <a:gd name="connsiteY141" fmla="*/ 3859543 h 5922355"/>
                <a:gd name="connsiteX142" fmla="*/ 2368736 w 2421171"/>
                <a:gd name="connsiteY142" fmla="*/ 2042650 h 5922355"/>
                <a:gd name="connsiteX143" fmla="*/ 2361654 w 2421171"/>
                <a:gd name="connsiteY143" fmla="*/ 2037202 h 5922355"/>
                <a:gd name="connsiteX144" fmla="*/ 2370197 w 2421171"/>
                <a:gd name="connsiteY144" fmla="*/ 2032484 h 5922355"/>
                <a:gd name="connsiteX145" fmla="*/ 2377053 w 2421171"/>
                <a:gd name="connsiteY145" fmla="*/ 2037595 h 5922355"/>
                <a:gd name="connsiteX146" fmla="*/ 2368736 w 2421171"/>
                <a:gd name="connsiteY146" fmla="*/ 2042650 h 5922355"/>
                <a:gd name="connsiteX147" fmla="*/ 2370871 w 2421171"/>
                <a:gd name="connsiteY147" fmla="*/ 906165 h 5922355"/>
                <a:gd name="connsiteX148" fmla="*/ 2375592 w 2421171"/>
                <a:gd name="connsiteY148" fmla="*/ 900942 h 5922355"/>
                <a:gd name="connsiteX149" fmla="*/ 2380650 w 2421171"/>
                <a:gd name="connsiteY149" fmla="*/ 903975 h 5922355"/>
                <a:gd name="connsiteX150" fmla="*/ 2375367 w 2421171"/>
                <a:gd name="connsiteY150" fmla="*/ 908356 h 5922355"/>
                <a:gd name="connsiteX151" fmla="*/ 2370871 w 2421171"/>
                <a:gd name="connsiteY151" fmla="*/ 906109 h 5922355"/>
                <a:gd name="connsiteX152" fmla="*/ 2379470 w 2421171"/>
                <a:gd name="connsiteY152" fmla="*/ 679587 h 5922355"/>
                <a:gd name="connsiteX153" fmla="*/ 2383179 w 2421171"/>
                <a:gd name="connsiteY153" fmla="*/ 681441 h 5922355"/>
                <a:gd name="connsiteX154" fmla="*/ 2380425 w 2421171"/>
                <a:gd name="connsiteY154" fmla="*/ 687338 h 5922355"/>
                <a:gd name="connsiteX155" fmla="*/ 2376660 w 2421171"/>
                <a:gd name="connsiteY155" fmla="*/ 685372 h 5922355"/>
                <a:gd name="connsiteX156" fmla="*/ 2379470 w 2421171"/>
                <a:gd name="connsiteY156" fmla="*/ 679587 h 5922355"/>
                <a:gd name="connsiteX157" fmla="*/ 2383741 w 2421171"/>
                <a:gd name="connsiteY157" fmla="*/ 1244459 h 5922355"/>
                <a:gd name="connsiteX158" fmla="*/ 2387676 w 2421171"/>
                <a:gd name="connsiteY158" fmla="*/ 1246594 h 5922355"/>
                <a:gd name="connsiteX159" fmla="*/ 2385933 w 2421171"/>
                <a:gd name="connsiteY159" fmla="*/ 1250189 h 5922355"/>
                <a:gd name="connsiteX160" fmla="*/ 2381887 w 2421171"/>
                <a:gd name="connsiteY160" fmla="*/ 1248110 h 5922355"/>
                <a:gd name="connsiteX161" fmla="*/ 2383741 w 2421171"/>
                <a:gd name="connsiteY161" fmla="*/ 1244459 h 5922355"/>
                <a:gd name="connsiteX162" fmla="*/ 2379414 w 2421171"/>
                <a:gd name="connsiteY162" fmla="*/ 4427055 h 5922355"/>
                <a:gd name="connsiteX163" fmla="*/ 2377335 w 2421171"/>
                <a:gd name="connsiteY163" fmla="*/ 4425931 h 5922355"/>
                <a:gd name="connsiteX164" fmla="*/ 2379358 w 2421171"/>
                <a:gd name="connsiteY164" fmla="*/ 4422337 h 5922355"/>
                <a:gd name="connsiteX165" fmla="*/ 2381437 w 2421171"/>
                <a:gd name="connsiteY165" fmla="*/ 4423404 h 5922355"/>
                <a:gd name="connsiteX166" fmla="*/ 2379414 w 2421171"/>
                <a:gd name="connsiteY166" fmla="*/ 4427055 h 5922355"/>
                <a:gd name="connsiteX167" fmla="*/ 2375255 w 2421171"/>
                <a:gd name="connsiteY167" fmla="*/ 4451488 h 5922355"/>
                <a:gd name="connsiteX168" fmla="*/ 2376660 w 2421171"/>
                <a:gd name="connsiteY168" fmla="*/ 4449690 h 5922355"/>
                <a:gd name="connsiteX169" fmla="*/ 2380032 w 2421171"/>
                <a:gd name="connsiteY169" fmla="*/ 4452105 h 5922355"/>
                <a:gd name="connsiteX170" fmla="*/ 2378683 w 2421171"/>
                <a:gd name="connsiteY170" fmla="*/ 4453903 h 5922355"/>
                <a:gd name="connsiteX171" fmla="*/ 2375255 w 2421171"/>
                <a:gd name="connsiteY171" fmla="*/ 4451488 h 5922355"/>
                <a:gd name="connsiteX172" fmla="*/ 2369129 w 2421171"/>
                <a:gd name="connsiteY172" fmla="*/ 4208059 h 5922355"/>
                <a:gd name="connsiteX173" fmla="*/ 2370309 w 2421171"/>
                <a:gd name="connsiteY173" fmla="*/ 4206094 h 5922355"/>
                <a:gd name="connsiteX174" fmla="*/ 2373400 w 2421171"/>
                <a:gd name="connsiteY174" fmla="*/ 4208789 h 5922355"/>
                <a:gd name="connsiteX175" fmla="*/ 2372164 w 2421171"/>
                <a:gd name="connsiteY175" fmla="*/ 4210755 h 5922355"/>
                <a:gd name="connsiteX176" fmla="*/ 2369129 w 2421171"/>
                <a:gd name="connsiteY176" fmla="*/ 4208059 h 5922355"/>
                <a:gd name="connsiteX177" fmla="*/ 2366094 w 2421171"/>
                <a:gd name="connsiteY177" fmla="*/ 3807700 h 5922355"/>
                <a:gd name="connsiteX178" fmla="*/ 2370253 w 2421171"/>
                <a:gd name="connsiteY178" fmla="*/ 3805959 h 5922355"/>
                <a:gd name="connsiteX179" fmla="*/ 2372838 w 2421171"/>
                <a:gd name="connsiteY179" fmla="*/ 3808711 h 5922355"/>
                <a:gd name="connsiteX180" fmla="*/ 2367049 w 2421171"/>
                <a:gd name="connsiteY180" fmla="*/ 3811407 h 5922355"/>
                <a:gd name="connsiteX181" fmla="*/ 2366038 w 2421171"/>
                <a:gd name="connsiteY181" fmla="*/ 3807644 h 5922355"/>
                <a:gd name="connsiteX182" fmla="*/ 2361935 w 2421171"/>
                <a:gd name="connsiteY182" fmla="*/ 3190649 h 5922355"/>
                <a:gd name="connsiteX183" fmla="*/ 2358675 w 2421171"/>
                <a:gd name="connsiteY183" fmla="*/ 3188290 h 5922355"/>
                <a:gd name="connsiteX184" fmla="*/ 2363059 w 2421171"/>
                <a:gd name="connsiteY184" fmla="*/ 3183740 h 5922355"/>
                <a:gd name="connsiteX185" fmla="*/ 2365026 w 2421171"/>
                <a:gd name="connsiteY185" fmla="*/ 3187335 h 5922355"/>
                <a:gd name="connsiteX186" fmla="*/ 2361935 w 2421171"/>
                <a:gd name="connsiteY186" fmla="*/ 3190705 h 5922355"/>
                <a:gd name="connsiteX187" fmla="*/ 2346424 w 2421171"/>
                <a:gd name="connsiteY187" fmla="*/ 3487436 h 5922355"/>
                <a:gd name="connsiteX188" fmla="*/ 2350076 w 2421171"/>
                <a:gd name="connsiteY188" fmla="*/ 3484908 h 5922355"/>
                <a:gd name="connsiteX189" fmla="*/ 2352550 w 2421171"/>
                <a:gd name="connsiteY189" fmla="*/ 3491199 h 5922355"/>
                <a:gd name="connsiteX190" fmla="*/ 2348840 w 2421171"/>
                <a:gd name="connsiteY190" fmla="*/ 3493895 h 5922355"/>
                <a:gd name="connsiteX191" fmla="*/ 2346367 w 2421171"/>
                <a:gd name="connsiteY191" fmla="*/ 3487436 h 5922355"/>
                <a:gd name="connsiteX192" fmla="*/ 2341759 w 2421171"/>
                <a:gd name="connsiteY192" fmla="*/ 2999737 h 5922355"/>
                <a:gd name="connsiteX193" fmla="*/ 2338443 w 2421171"/>
                <a:gd name="connsiteY193" fmla="*/ 2995861 h 5922355"/>
                <a:gd name="connsiteX194" fmla="*/ 2341646 w 2421171"/>
                <a:gd name="connsiteY194" fmla="*/ 2992885 h 5922355"/>
                <a:gd name="connsiteX195" fmla="*/ 2344569 w 2421171"/>
                <a:gd name="connsiteY195" fmla="*/ 2996535 h 5922355"/>
                <a:gd name="connsiteX196" fmla="*/ 2341759 w 2421171"/>
                <a:gd name="connsiteY196" fmla="*/ 2999737 h 5922355"/>
                <a:gd name="connsiteX197" fmla="*/ 2332879 w 2421171"/>
                <a:gd name="connsiteY197" fmla="*/ 3301972 h 5922355"/>
                <a:gd name="connsiteX198" fmla="*/ 2334677 w 2421171"/>
                <a:gd name="connsiteY198" fmla="*/ 3298153 h 5922355"/>
                <a:gd name="connsiteX199" fmla="*/ 2340128 w 2421171"/>
                <a:gd name="connsiteY199" fmla="*/ 3301410 h 5922355"/>
                <a:gd name="connsiteX200" fmla="*/ 2338218 w 2421171"/>
                <a:gd name="connsiteY200" fmla="*/ 3305230 h 5922355"/>
                <a:gd name="connsiteX201" fmla="*/ 2332879 w 2421171"/>
                <a:gd name="connsiteY201" fmla="*/ 3301972 h 5922355"/>
                <a:gd name="connsiteX202" fmla="*/ 2323100 w 2421171"/>
                <a:gd name="connsiteY202" fmla="*/ 2820901 h 5922355"/>
                <a:gd name="connsiteX203" fmla="*/ 2326809 w 2421171"/>
                <a:gd name="connsiteY203" fmla="*/ 2815003 h 5922355"/>
                <a:gd name="connsiteX204" fmla="*/ 2332598 w 2421171"/>
                <a:gd name="connsiteY204" fmla="*/ 2817699 h 5922355"/>
                <a:gd name="connsiteX205" fmla="*/ 2327483 w 2421171"/>
                <a:gd name="connsiteY205" fmla="*/ 2822698 h 5922355"/>
                <a:gd name="connsiteX206" fmla="*/ 2323100 w 2421171"/>
                <a:gd name="connsiteY206" fmla="*/ 2820957 h 5922355"/>
                <a:gd name="connsiteX207" fmla="*/ 2328214 w 2421171"/>
                <a:gd name="connsiteY207" fmla="*/ 2555174 h 5922355"/>
                <a:gd name="connsiteX208" fmla="*/ 2326078 w 2421171"/>
                <a:gd name="connsiteY208" fmla="*/ 2554107 h 5922355"/>
                <a:gd name="connsiteX209" fmla="*/ 2327483 w 2421171"/>
                <a:gd name="connsiteY209" fmla="*/ 2550232 h 5922355"/>
                <a:gd name="connsiteX210" fmla="*/ 2329619 w 2421171"/>
                <a:gd name="connsiteY210" fmla="*/ 2551243 h 5922355"/>
                <a:gd name="connsiteX211" fmla="*/ 2328214 w 2421171"/>
                <a:gd name="connsiteY211" fmla="*/ 2555174 h 5922355"/>
                <a:gd name="connsiteX212" fmla="*/ 2316693 w 2421171"/>
                <a:gd name="connsiteY212" fmla="*/ 3116283 h 5922355"/>
                <a:gd name="connsiteX213" fmla="*/ 2322200 w 2421171"/>
                <a:gd name="connsiteY213" fmla="*/ 3113138 h 5922355"/>
                <a:gd name="connsiteX214" fmla="*/ 2323100 w 2421171"/>
                <a:gd name="connsiteY214" fmla="*/ 3117070 h 5922355"/>
                <a:gd name="connsiteX215" fmla="*/ 2319390 w 2421171"/>
                <a:gd name="connsiteY215" fmla="*/ 3119316 h 5922355"/>
                <a:gd name="connsiteX216" fmla="*/ 2316749 w 2421171"/>
                <a:gd name="connsiteY216" fmla="*/ 3116340 h 5922355"/>
                <a:gd name="connsiteX217" fmla="*/ 2292245 w 2421171"/>
                <a:gd name="connsiteY217" fmla="*/ 2897401 h 5922355"/>
                <a:gd name="connsiteX218" fmla="*/ 2320852 w 2421171"/>
                <a:gd name="connsiteY218" fmla="*/ 2912397 h 5922355"/>
                <a:gd name="connsiteX219" fmla="*/ 2292245 w 2421171"/>
                <a:gd name="connsiteY219" fmla="*/ 2897401 h 5922355"/>
                <a:gd name="connsiteX220" fmla="*/ 2316411 w 2421171"/>
                <a:gd name="connsiteY220" fmla="*/ 2081068 h 5922355"/>
                <a:gd name="connsiteX221" fmla="*/ 2313489 w 2421171"/>
                <a:gd name="connsiteY221" fmla="*/ 2077642 h 5922355"/>
                <a:gd name="connsiteX222" fmla="*/ 2316075 w 2421171"/>
                <a:gd name="connsiteY222" fmla="*/ 2074834 h 5922355"/>
                <a:gd name="connsiteX223" fmla="*/ 2319390 w 2421171"/>
                <a:gd name="connsiteY223" fmla="*/ 2078147 h 5922355"/>
                <a:gd name="connsiteX224" fmla="*/ 2316411 w 2421171"/>
                <a:gd name="connsiteY224" fmla="*/ 2081068 h 5922355"/>
                <a:gd name="connsiteX225" fmla="*/ 2262570 w 2421171"/>
                <a:gd name="connsiteY225" fmla="*/ 2517486 h 5922355"/>
                <a:gd name="connsiteX226" fmla="*/ 2260210 w 2421171"/>
                <a:gd name="connsiteY226" fmla="*/ 2513049 h 5922355"/>
                <a:gd name="connsiteX227" fmla="*/ 2264987 w 2421171"/>
                <a:gd name="connsiteY227" fmla="*/ 2509679 h 5922355"/>
                <a:gd name="connsiteX228" fmla="*/ 2270214 w 2421171"/>
                <a:gd name="connsiteY228" fmla="*/ 2514341 h 5922355"/>
                <a:gd name="connsiteX229" fmla="*/ 2262570 w 2421171"/>
                <a:gd name="connsiteY229" fmla="*/ 2517486 h 5922355"/>
                <a:gd name="connsiteX230" fmla="*/ 2267685 w 2421171"/>
                <a:gd name="connsiteY230" fmla="*/ 3296355 h 5922355"/>
                <a:gd name="connsiteX231" fmla="*/ 2271057 w 2421171"/>
                <a:gd name="connsiteY231" fmla="*/ 3298714 h 5922355"/>
                <a:gd name="connsiteX232" fmla="*/ 2269708 w 2421171"/>
                <a:gd name="connsiteY232" fmla="*/ 3300511 h 5922355"/>
                <a:gd name="connsiteX233" fmla="*/ 2266224 w 2421171"/>
                <a:gd name="connsiteY233" fmla="*/ 3298153 h 5922355"/>
                <a:gd name="connsiteX234" fmla="*/ 2267629 w 2421171"/>
                <a:gd name="connsiteY234" fmla="*/ 3296355 h 5922355"/>
                <a:gd name="connsiteX235" fmla="*/ 2269933 w 2421171"/>
                <a:gd name="connsiteY235" fmla="*/ 1731877 h 5922355"/>
                <a:gd name="connsiteX236" fmla="*/ 2265774 w 2421171"/>
                <a:gd name="connsiteY236" fmla="*/ 1734012 h 5922355"/>
                <a:gd name="connsiteX237" fmla="*/ 2263975 w 2421171"/>
                <a:gd name="connsiteY237" fmla="*/ 1730361 h 5922355"/>
                <a:gd name="connsiteX238" fmla="*/ 2267966 w 2421171"/>
                <a:gd name="connsiteY238" fmla="*/ 1728114 h 5922355"/>
                <a:gd name="connsiteX239" fmla="*/ 2269876 w 2421171"/>
                <a:gd name="connsiteY239" fmla="*/ 1731877 h 5922355"/>
                <a:gd name="connsiteX240" fmla="*/ 2259817 w 2421171"/>
                <a:gd name="connsiteY240" fmla="*/ 4091737 h 5922355"/>
                <a:gd name="connsiteX241" fmla="*/ 2255433 w 2421171"/>
                <a:gd name="connsiteY241" fmla="*/ 4093085 h 5922355"/>
                <a:gd name="connsiteX242" fmla="*/ 2253184 w 2421171"/>
                <a:gd name="connsiteY242" fmla="*/ 4074045 h 5922355"/>
                <a:gd name="connsiteX243" fmla="*/ 2256332 w 2421171"/>
                <a:gd name="connsiteY243" fmla="*/ 4071742 h 5922355"/>
                <a:gd name="connsiteX244" fmla="*/ 2259817 w 2421171"/>
                <a:gd name="connsiteY244" fmla="*/ 4091737 h 5922355"/>
                <a:gd name="connsiteX245" fmla="*/ 2250543 w 2421171"/>
                <a:gd name="connsiteY245" fmla="*/ 2565397 h 5922355"/>
                <a:gd name="connsiteX246" fmla="*/ 2252454 w 2421171"/>
                <a:gd name="connsiteY246" fmla="*/ 2563824 h 5922355"/>
                <a:gd name="connsiteX247" fmla="*/ 2255320 w 2421171"/>
                <a:gd name="connsiteY247" fmla="*/ 2566801 h 5922355"/>
                <a:gd name="connsiteX248" fmla="*/ 2253466 w 2421171"/>
                <a:gd name="connsiteY248" fmla="*/ 2568430 h 5922355"/>
                <a:gd name="connsiteX249" fmla="*/ 2250599 w 2421171"/>
                <a:gd name="connsiteY249" fmla="*/ 2565397 h 5922355"/>
                <a:gd name="connsiteX250" fmla="*/ 2252341 w 2421171"/>
                <a:gd name="connsiteY250" fmla="*/ 1652008 h 5922355"/>
                <a:gd name="connsiteX251" fmla="*/ 2274429 w 2421171"/>
                <a:gd name="connsiteY251" fmla="*/ 1641448 h 5922355"/>
                <a:gd name="connsiteX252" fmla="*/ 2276227 w 2421171"/>
                <a:gd name="connsiteY252" fmla="*/ 1645942 h 5922355"/>
                <a:gd name="connsiteX253" fmla="*/ 2257962 w 2421171"/>
                <a:gd name="connsiteY253" fmla="*/ 1652963 h 5922355"/>
                <a:gd name="connsiteX254" fmla="*/ 2252341 w 2421171"/>
                <a:gd name="connsiteY254" fmla="*/ 1652008 h 5922355"/>
                <a:gd name="connsiteX255" fmla="*/ 2293032 w 2421171"/>
                <a:gd name="connsiteY255" fmla="*/ 2627237 h 5922355"/>
                <a:gd name="connsiteX256" fmla="*/ 2272855 w 2421171"/>
                <a:gd name="connsiteY256" fmla="*/ 2613588 h 5922355"/>
                <a:gd name="connsiteX257" fmla="*/ 2293032 w 2421171"/>
                <a:gd name="connsiteY257" fmla="*/ 2627237 h 5922355"/>
                <a:gd name="connsiteX258" fmla="*/ 2289154 w 2421171"/>
                <a:gd name="connsiteY258" fmla="*/ 2240751 h 5922355"/>
                <a:gd name="connsiteX259" fmla="*/ 2284770 w 2421171"/>
                <a:gd name="connsiteY259" fmla="*/ 2235359 h 5922355"/>
                <a:gd name="connsiteX260" fmla="*/ 2295280 w 2421171"/>
                <a:gd name="connsiteY260" fmla="*/ 2229574 h 5922355"/>
                <a:gd name="connsiteX261" fmla="*/ 2299720 w 2421171"/>
                <a:gd name="connsiteY261" fmla="*/ 2234629 h 5922355"/>
                <a:gd name="connsiteX262" fmla="*/ 2289210 w 2421171"/>
                <a:gd name="connsiteY262" fmla="*/ 2240751 h 5922355"/>
                <a:gd name="connsiteX263" fmla="*/ 2305565 w 2421171"/>
                <a:gd name="connsiteY263" fmla="*/ 3436043 h 5922355"/>
                <a:gd name="connsiteX264" fmla="*/ 2285332 w 2421171"/>
                <a:gd name="connsiteY264" fmla="*/ 3437447 h 5922355"/>
                <a:gd name="connsiteX265" fmla="*/ 2305565 w 2421171"/>
                <a:gd name="connsiteY265" fmla="*/ 3436043 h 5922355"/>
                <a:gd name="connsiteX266" fmla="*/ 2288929 w 2421171"/>
                <a:gd name="connsiteY266" fmla="*/ 4544051 h 5922355"/>
                <a:gd name="connsiteX267" fmla="*/ 2294493 w 2421171"/>
                <a:gd name="connsiteY267" fmla="*/ 4546690 h 5922355"/>
                <a:gd name="connsiteX268" fmla="*/ 2291233 w 2421171"/>
                <a:gd name="connsiteY268" fmla="*/ 4551409 h 5922355"/>
                <a:gd name="connsiteX269" fmla="*/ 2284882 w 2421171"/>
                <a:gd name="connsiteY269" fmla="*/ 4548881 h 5922355"/>
                <a:gd name="connsiteX270" fmla="*/ 2288929 w 2421171"/>
                <a:gd name="connsiteY270" fmla="*/ 4544051 h 5922355"/>
                <a:gd name="connsiteX271" fmla="*/ 2275665 w 2421171"/>
                <a:gd name="connsiteY271" fmla="*/ 4387625 h 5922355"/>
                <a:gd name="connsiteX272" fmla="*/ 2281510 w 2421171"/>
                <a:gd name="connsiteY272" fmla="*/ 4391501 h 5922355"/>
                <a:gd name="connsiteX273" fmla="*/ 2279600 w 2421171"/>
                <a:gd name="connsiteY273" fmla="*/ 4397679 h 5922355"/>
                <a:gd name="connsiteX274" fmla="*/ 2273642 w 2421171"/>
                <a:gd name="connsiteY274" fmla="*/ 4393691 h 5922355"/>
                <a:gd name="connsiteX275" fmla="*/ 2275665 w 2421171"/>
                <a:gd name="connsiteY275" fmla="*/ 4387625 h 5922355"/>
                <a:gd name="connsiteX276" fmla="*/ 2273193 w 2421171"/>
                <a:gd name="connsiteY276" fmla="*/ 3550118 h 5922355"/>
                <a:gd name="connsiteX277" fmla="*/ 2279824 w 2421171"/>
                <a:gd name="connsiteY277" fmla="*/ 3555061 h 5922355"/>
                <a:gd name="connsiteX278" fmla="*/ 2275609 w 2421171"/>
                <a:gd name="connsiteY278" fmla="*/ 3563486 h 5922355"/>
                <a:gd name="connsiteX279" fmla="*/ 2270439 w 2421171"/>
                <a:gd name="connsiteY279" fmla="*/ 3559105 h 5922355"/>
                <a:gd name="connsiteX280" fmla="*/ 2273193 w 2421171"/>
                <a:gd name="connsiteY280" fmla="*/ 3550118 h 5922355"/>
                <a:gd name="connsiteX281" fmla="*/ 2268809 w 2421171"/>
                <a:gd name="connsiteY281" fmla="*/ 3330280 h 5922355"/>
                <a:gd name="connsiteX282" fmla="*/ 2268978 w 2421171"/>
                <a:gd name="connsiteY282" fmla="*/ 3326124 h 5922355"/>
                <a:gd name="connsiteX283" fmla="*/ 2271113 w 2421171"/>
                <a:gd name="connsiteY283" fmla="*/ 3326067 h 5922355"/>
                <a:gd name="connsiteX284" fmla="*/ 2270888 w 2421171"/>
                <a:gd name="connsiteY284" fmla="*/ 3330336 h 5922355"/>
                <a:gd name="connsiteX285" fmla="*/ 2268809 w 2421171"/>
                <a:gd name="connsiteY285" fmla="*/ 3330280 h 5922355"/>
                <a:gd name="connsiteX286" fmla="*/ 2259592 w 2421171"/>
                <a:gd name="connsiteY286" fmla="*/ 4613529 h 5922355"/>
                <a:gd name="connsiteX287" fmla="*/ 2264706 w 2421171"/>
                <a:gd name="connsiteY287" fmla="*/ 4608699 h 5922355"/>
                <a:gd name="connsiteX288" fmla="*/ 2268134 w 2421171"/>
                <a:gd name="connsiteY288" fmla="*/ 4614484 h 5922355"/>
                <a:gd name="connsiteX289" fmla="*/ 2262964 w 2421171"/>
                <a:gd name="connsiteY289" fmla="*/ 4619371 h 5922355"/>
                <a:gd name="connsiteX290" fmla="*/ 2259535 w 2421171"/>
                <a:gd name="connsiteY290" fmla="*/ 4613529 h 5922355"/>
                <a:gd name="connsiteX291" fmla="*/ 2234245 w 2421171"/>
                <a:gd name="connsiteY291" fmla="*/ 940315 h 5922355"/>
                <a:gd name="connsiteX292" fmla="*/ 2234020 w 2421171"/>
                <a:gd name="connsiteY292" fmla="*/ 944583 h 5922355"/>
                <a:gd name="connsiteX293" fmla="*/ 2231884 w 2421171"/>
                <a:gd name="connsiteY293" fmla="*/ 944527 h 5922355"/>
                <a:gd name="connsiteX294" fmla="*/ 2232053 w 2421171"/>
                <a:gd name="connsiteY294" fmla="*/ 940371 h 5922355"/>
                <a:gd name="connsiteX295" fmla="*/ 2234245 w 2421171"/>
                <a:gd name="connsiteY295" fmla="*/ 940315 h 5922355"/>
                <a:gd name="connsiteX296" fmla="*/ 2232390 w 2421171"/>
                <a:gd name="connsiteY296" fmla="*/ 565849 h 5922355"/>
                <a:gd name="connsiteX297" fmla="*/ 2228231 w 2421171"/>
                <a:gd name="connsiteY297" fmla="*/ 566074 h 5922355"/>
                <a:gd name="connsiteX298" fmla="*/ 2228231 w 2421171"/>
                <a:gd name="connsiteY298" fmla="*/ 563827 h 5922355"/>
                <a:gd name="connsiteX299" fmla="*/ 2232278 w 2421171"/>
                <a:gd name="connsiteY299" fmla="*/ 563546 h 5922355"/>
                <a:gd name="connsiteX300" fmla="*/ 2232278 w 2421171"/>
                <a:gd name="connsiteY300" fmla="*/ 565849 h 5922355"/>
                <a:gd name="connsiteX301" fmla="*/ 2237729 w 2421171"/>
                <a:gd name="connsiteY301" fmla="*/ 1546638 h 5922355"/>
                <a:gd name="connsiteX302" fmla="*/ 2227725 w 2421171"/>
                <a:gd name="connsiteY302" fmla="*/ 1499627 h 5922355"/>
                <a:gd name="connsiteX303" fmla="*/ 2237729 w 2421171"/>
                <a:gd name="connsiteY303" fmla="*/ 1546638 h 5922355"/>
                <a:gd name="connsiteX304" fmla="*/ 2174727 w 2421171"/>
                <a:gd name="connsiteY304" fmla="*/ 2457893 h 5922355"/>
                <a:gd name="connsiteX305" fmla="*/ 2178493 w 2421171"/>
                <a:gd name="connsiteY305" fmla="*/ 2455309 h 5922355"/>
                <a:gd name="connsiteX306" fmla="*/ 2180122 w 2421171"/>
                <a:gd name="connsiteY306" fmla="*/ 2458792 h 5922355"/>
                <a:gd name="connsiteX307" fmla="*/ 2176301 w 2421171"/>
                <a:gd name="connsiteY307" fmla="*/ 2461376 h 5922355"/>
                <a:gd name="connsiteX308" fmla="*/ 2174727 w 2421171"/>
                <a:gd name="connsiteY308" fmla="*/ 2457949 h 5922355"/>
                <a:gd name="connsiteX309" fmla="*/ 2176750 w 2421171"/>
                <a:gd name="connsiteY309" fmla="*/ 2811633 h 5922355"/>
                <a:gd name="connsiteX310" fmla="*/ 2184113 w 2421171"/>
                <a:gd name="connsiteY310" fmla="*/ 2816857 h 5922355"/>
                <a:gd name="connsiteX311" fmla="*/ 2175345 w 2421171"/>
                <a:gd name="connsiteY311" fmla="*/ 2825394 h 5922355"/>
                <a:gd name="connsiteX312" fmla="*/ 2167589 w 2421171"/>
                <a:gd name="connsiteY312" fmla="*/ 2821575 h 5922355"/>
                <a:gd name="connsiteX313" fmla="*/ 2176750 w 2421171"/>
                <a:gd name="connsiteY313" fmla="*/ 2811690 h 5922355"/>
                <a:gd name="connsiteX314" fmla="*/ 2175233 w 2421171"/>
                <a:gd name="connsiteY314" fmla="*/ 2365891 h 5922355"/>
                <a:gd name="connsiteX315" fmla="*/ 2187372 w 2421171"/>
                <a:gd name="connsiteY315" fmla="*/ 2358590 h 5922355"/>
                <a:gd name="connsiteX316" fmla="*/ 2192149 w 2421171"/>
                <a:gd name="connsiteY316" fmla="*/ 2363251 h 5922355"/>
                <a:gd name="connsiteX317" fmla="*/ 2180291 w 2421171"/>
                <a:gd name="connsiteY317" fmla="*/ 2371508 h 5922355"/>
                <a:gd name="connsiteX318" fmla="*/ 2175233 w 2421171"/>
                <a:gd name="connsiteY318" fmla="*/ 2365891 h 5922355"/>
                <a:gd name="connsiteX319" fmla="*/ 2185911 w 2421171"/>
                <a:gd name="connsiteY319" fmla="*/ 1420375 h 5922355"/>
                <a:gd name="connsiteX320" fmla="*/ 2189845 w 2421171"/>
                <a:gd name="connsiteY320" fmla="*/ 1417566 h 5922355"/>
                <a:gd name="connsiteX321" fmla="*/ 2192655 w 2421171"/>
                <a:gd name="connsiteY321" fmla="*/ 1421161 h 5922355"/>
                <a:gd name="connsiteX322" fmla="*/ 2189564 w 2421171"/>
                <a:gd name="connsiteY322" fmla="*/ 1424868 h 5922355"/>
                <a:gd name="connsiteX323" fmla="*/ 2185911 w 2421171"/>
                <a:gd name="connsiteY323" fmla="*/ 1420318 h 5922355"/>
                <a:gd name="connsiteX324" fmla="*/ 2195859 w 2421171"/>
                <a:gd name="connsiteY324" fmla="*/ 2392402 h 5922355"/>
                <a:gd name="connsiteX325" fmla="*/ 2194510 w 2421171"/>
                <a:gd name="connsiteY325" fmla="*/ 2394312 h 5922355"/>
                <a:gd name="connsiteX326" fmla="*/ 2191026 w 2421171"/>
                <a:gd name="connsiteY326" fmla="*/ 2391784 h 5922355"/>
                <a:gd name="connsiteX327" fmla="*/ 2192374 w 2421171"/>
                <a:gd name="connsiteY327" fmla="*/ 2389931 h 5922355"/>
                <a:gd name="connsiteX328" fmla="*/ 2195859 w 2421171"/>
                <a:gd name="connsiteY328" fmla="*/ 2392402 h 5922355"/>
                <a:gd name="connsiteX329" fmla="*/ 2193329 w 2421171"/>
                <a:gd name="connsiteY329" fmla="*/ 853649 h 5922355"/>
                <a:gd name="connsiteX330" fmla="*/ 2196646 w 2421171"/>
                <a:gd name="connsiteY330" fmla="*/ 850504 h 5922355"/>
                <a:gd name="connsiteX331" fmla="*/ 2200130 w 2421171"/>
                <a:gd name="connsiteY331" fmla="*/ 854660 h 5922355"/>
                <a:gd name="connsiteX332" fmla="*/ 2195971 w 2421171"/>
                <a:gd name="connsiteY332" fmla="*/ 856963 h 5922355"/>
                <a:gd name="connsiteX333" fmla="*/ 2193329 w 2421171"/>
                <a:gd name="connsiteY333" fmla="*/ 853649 h 5922355"/>
                <a:gd name="connsiteX334" fmla="*/ 2200861 w 2421171"/>
                <a:gd name="connsiteY334" fmla="*/ 934586 h 5922355"/>
                <a:gd name="connsiteX335" fmla="*/ 2203671 w 2421171"/>
                <a:gd name="connsiteY335" fmla="*/ 937282 h 5922355"/>
                <a:gd name="connsiteX336" fmla="*/ 2202210 w 2421171"/>
                <a:gd name="connsiteY336" fmla="*/ 939191 h 5922355"/>
                <a:gd name="connsiteX337" fmla="*/ 2199456 w 2421171"/>
                <a:gd name="connsiteY337" fmla="*/ 936495 h 5922355"/>
                <a:gd name="connsiteX338" fmla="*/ 2200861 w 2421171"/>
                <a:gd name="connsiteY338" fmla="*/ 934586 h 5922355"/>
                <a:gd name="connsiteX339" fmla="*/ 2204739 w 2421171"/>
                <a:gd name="connsiteY339" fmla="*/ 1683068 h 5922355"/>
                <a:gd name="connsiteX340" fmla="*/ 2201479 w 2421171"/>
                <a:gd name="connsiteY340" fmla="*/ 1686607 h 5922355"/>
                <a:gd name="connsiteX341" fmla="*/ 2194960 w 2421171"/>
                <a:gd name="connsiteY341" fmla="*/ 1684079 h 5922355"/>
                <a:gd name="connsiteX342" fmla="*/ 2199062 w 2421171"/>
                <a:gd name="connsiteY342" fmla="*/ 1679136 h 5922355"/>
                <a:gd name="connsiteX343" fmla="*/ 2204739 w 2421171"/>
                <a:gd name="connsiteY343" fmla="*/ 1683068 h 5922355"/>
                <a:gd name="connsiteX344" fmla="*/ 2214405 w 2421171"/>
                <a:gd name="connsiteY344" fmla="*/ 2313544 h 5922355"/>
                <a:gd name="connsiteX345" fmla="*/ 2201535 w 2421171"/>
                <a:gd name="connsiteY345" fmla="*/ 2279843 h 5922355"/>
                <a:gd name="connsiteX346" fmla="*/ 2214405 w 2421171"/>
                <a:gd name="connsiteY346" fmla="*/ 2313544 h 5922355"/>
                <a:gd name="connsiteX347" fmla="*/ 2211820 w 2421171"/>
                <a:gd name="connsiteY347" fmla="*/ 1253221 h 5922355"/>
                <a:gd name="connsiteX348" fmla="*/ 2219632 w 2421171"/>
                <a:gd name="connsiteY348" fmla="*/ 1244010 h 5922355"/>
                <a:gd name="connsiteX349" fmla="*/ 2222724 w 2421171"/>
                <a:gd name="connsiteY349" fmla="*/ 1247043 h 5922355"/>
                <a:gd name="connsiteX350" fmla="*/ 2215080 w 2421171"/>
                <a:gd name="connsiteY350" fmla="*/ 1256479 h 5922355"/>
                <a:gd name="connsiteX351" fmla="*/ 2211820 w 2421171"/>
                <a:gd name="connsiteY351" fmla="*/ 1253165 h 5922355"/>
                <a:gd name="connsiteX352" fmla="*/ 2224072 w 2421171"/>
                <a:gd name="connsiteY352" fmla="*/ 1669139 h 5922355"/>
                <a:gd name="connsiteX353" fmla="*/ 2228175 w 2421171"/>
                <a:gd name="connsiteY353" fmla="*/ 1670768 h 5922355"/>
                <a:gd name="connsiteX354" fmla="*/ 2228344 w 2421171"/>
                <a:gd name="connsiteY354" fmla="*/ 1675036 h 5922355"/>
                <a:gd name="connsiteX355" fmla="*/ 2223904 w 2421171"/>
                <a:gd name="connsiteY355" fmla="*/ 1674587 h 5922355"/>
                <a:gd name="connsiteX356" fmla="*/ 2224072 w 2421171"/>
                <a:gd name="connsiteY356" fmla="*/ 1669139 h 5922355"/>
                <a:gd name="connsiteX357" fmla="*/ 2237167 w 2421171"/>
                <a:gd name="connsiteY357" fmla="*/ 2315116 h 5922355"/>
                <a:gd name="connsiteX358" fmla="*/ 2233121 w 2421171"/>
                <a:gd name="connsiteY358" fmla="*/ 2313263 h 5922355"/>
                <a:gd name="connsiteX359" fmla="*/ 2235593 w 2421171"/>
                <a:gd name="connsiteY359" fmla="*/ 2307702 h 5922355"/>
                <a:gd name="connsiteX360" fmla="*/ 2239640 w 2421171"/>
                <a:gd name="connsiteY360" fmla="*/ 2309387 h 5922355"/>
                <a:gd name="connsiteX361" fmla="*/ 2237167 w 2421171"/>
                <a:gd name="connsiteY361" fmla="*/ 2315116 h 5922355"/>
                <a:gd name="connsiteX362" fmla="*/ 2237167 w 2421171"/>
                <a:gd name="connsiteY362" fmla="*/ 2040628 h 5922355"/>
                <a:gd name="connsiteX363" fmla="*/ 2233795 w 2421171"/>
                <a:gd name="connsiteY363" fmla="*/ 2038156 h 5922355"/>
                <a:gd name="connsiteX364" fmla="*/ 2237673 w 2421171"/>
                <a:gd name="connsiteY364" fmla="*/ 2033326 h 5922355"/>
                <a:gd name="connsiteX365" fmla="*/ 2241157 w 2421171"/>
                <a:gd name="connsiteY365" fmla="*/ 2035741 h 5922355"/>
                <a:gd name="connsiteX366" fmla="*/ 2237167 w 2421171"/>
                <a:gd name="connsiteY366" fmla="*/ 2040628 h 5922355"/>
                <a:gd name="connsiteX367" fmla="*/ 2238403 w 2421171"/>
                <a:gd name="connsiteY367" fmla="*/ 1179362 h 5922355"/>
                <a:gd name="connsiteX368" fmla="*/ 2240595 w 2421171"/>
                <a:gd name="connsiteY368" fmla="*/ 1179362 h 5922355"/>
                <a:gd name="connsiteX369" fmla="*/ 2240877 w 2421171"/>
                <a:gd name="connsiteY369" fmla="*/ 1183574 h 5922355"/>
                <a:gd name="connsiteX370" fmla="*/ 2238628 w 2421171"/>
                <a:gd name="connsiteY370" fmla="*/ 1183574 h 5922355"/>
                <a:gd name="connsiteX371" fmla="*/ 2238403 w 2421171"/>
                <a:gd name="connsiteY371" fmla="*/ 1179306 h 5922355"/>
                <a:gd name="connsiteX372" fmla="*/ 2237729 w 2421171"/>
                <a:gd name="connsiteY372" fmla="*/ 2793210 h 5922355"/>
                <a:gd name="connsiteX373" fmla="*/ 2236605 w 2421171"/>
                <a:gd name="connsiteY373" fmla="*/ 2791301 h 5922355"/>
                <a:gd name="connsiteX374" fmla="*/ 2239303 w 2421171"/>
                <a:gd name="connsiteY374" fmla="*/ 2788156 h 5922355"/>
                <a:gd name="connsiteX375" fmla="*/ 2241326 w 2421171"/>
                <a:gd name="connsiteY375" fmla="*/ 2791750 h 5922355"/>
                <a:gd name="connsiteX376" fmla="*/ 2237729 w 2421171"/>
                <a:gd name="connsiteY376" fmla="*/ 2793210 h 5922355"/>
                <a:gd name="connsiteX377" fmla="*/ 2232559 w 2421171"/>
                <a:gd name="connsiteY377" fmla="*/ 2952725 h 5922355"/>
                <a:gd name="connsiteX378" fmla="*/ 2228006 w 2421171"/>
                <a:gd name="connsiteY378" fmla="*/ 2948456 h 5922355"/>
                <a:gd name="connsiteX379" fmla="*/ 2232896 w 2421171"/>
                <a:gd name="connsiteY379" fmla="*/ 2943345 h 5922355"/>
                <a:gd name="connsiteX380" fmla="*/ 2238628 w 2421171"/>
                <a:gd name="connsiteY380" fmla="*/ 2946097 h 5922355"/>
                <a:gd name="connsiteX381" fmla="*/ 2232503 w 2421171"/>
                <a:gd name="connsiteY381" fmla="*/ 2952725 h 5922355"/>
                <a:gd name="connsiteX382" fmla="*/ 2233514 w 2421171"/>
                <a:gd name="connsiteY382" fmla="*/ 3222383 h 5922355"/>
                <a:gd name="connsiteX383" fmla="*/ 2235537 w 2421171"/>
                <a:gd name="connsiteY383" fmla="*/ 3221316 h 5922355"/>
                <a:gd name="connsiteX384" fmla="*/ 2237673 w 2421171"/>
                <a:gd name="connsiteY384" fmla="*/ 3224855 h 5922355"/>
                <a:gd name="connsiteX385" fmla="*/ 2235593 w 2421171"/>
                <a:gd name="connsiteY385" fmla="*/ 3225922 h 5922355"/>
                <a:gd name="connsiteX386" fmla="*/ 2233514 w 2421171"/>
                <a:gd name="connsiteY386" fmla="*/ 3222383 h 5922355"/>
                <a:gd name="connsiteX387" fmla="*/ 2232165 w 2421171"/>
                <a:gd name="connsiteY387" fmla="*/ 3852802 h 5922355"/>
                <a:gd name="connsiteX388" fmla="*/ 2227669 w 2421171"/>
                <a:gd name="connsiteY388" fmla="*/ 3851117 h 5922355"/>
                <a:gd name="connsiteX389" fmla="*/ 2233626 w 2421171"/>
                <a:gd name="connsiteY389" fmla="*/ 3847466 h 5922355"/>
                <a:gd name="connsiteX390" fmla="*/ 2238010 w 2421171"/>
                <a:gd name="connsiteY390" fmla="*/ 3848983 h 5922355"/>
                <a:gd name="connsiteX391" fmla="*/ 2232165 w 2421171"/>
                <a:gd name="connsiteY391" fmla="*/ 3852802 h 5922355"/>
                <a:gd name="connsiteX392" fmla="*/ 2223679 w 2421171"/>
                <a:gd name="connsiteY392" fmla="*/ 4422393 h 5922355"/>
                <a:gd name="connsiteX393" fmla="*/ 2225702 w 2421171"/>
                <a:gd name="connsiteY393" fmla="*/ 4421325 h 5922355"/>
                <a:gd name="connsiteX394" fmla="*/ 2228568 w 2421171"/>
                <a:gd name="connsiteY394" fmla="*/ 4424583 h 5922355"/>
                <a:gd name="connsiteX395" fmla="*/ 2224691 w 2421171"/>
                <a:gd name="connsiteY395" fmla="*/ 4426381 h 5922355"/>
                <a:gd name="connsiteX396" fmla="*/ 2223735 w 2421171"/>
                <a:gd name="connsiteY396" fmla="*/ 4422393 h 5922355"/>
                <a:gd name="connsiteX397" fmla="*/ 2219688 w 2421171"/>
                <a:gd name="connsiteY397" fmla="*/ 2071295 h 5922355"/>
                <a:gd name="connsiteX398" fmla="*/ 2222049 w 2421171"/>
                <a:gd name="connsiteY398" fmla="*/ 2067083 h 5922355"/>
                <a:gd name="connsiteX399" fmla="*/ 2225140 w 2421171"/>
                <a:gd name="connsiteY399" fmla="*/ 2069273 h 5922355"/>
                <a:gd name="connsiteX400" fmla="*/ 2222835 w 2421171"/>
                <a:gd name="connsiteY400" fmla="*/ 2073542 h 5922355"/>
                <a:gd name="connsiteX401" fmla="*/ 2219688 w 2421171"/>
                <a:gd name="connsiteY401" fmla="*/ 2071351 h 5922355"/>
                <a:gd name="connsiteX402" fmla="*/ 2216373 w 2421171"/>
                <a:gd name="connsiteY402" fmla="*/ 2396896 h 5922355"/>
                <a:gd name="connsiteX403" fmla="*/ 2208841 w 2421171"/>
                <a:gd name="connsiteY403" fmla="*/ 2392234 h 5922355"/>
                <a:gd name="connsiteX404" fmla="*/ 2211258 w 2421171"/>
                <a:gd name="connsiteY404" fmla="*/ 2374485 h 5922355"/>
                <a:gd name="connsiteX405" fmla="*/ 2217160 w 2421171"/>
                <a:gd name="connsiteY405" fmla="*/ 2388302 h 5922355"/>
                <a:gd name="connsiteX406" fmla="*/ 2216429 w 2421171"/>
                <a:gd name="connsiteY406" fmla="*/ 2396952 h 5922355"/>
                <a:gd name="connsiteX407" fmla="*/ 2209459 w 2421171"/>
                <a:gd name="connsiteY407" fmla="*/ 3140604 h 5922355"/>
                <a:gd name="connsiteX408" fmla="*/ 2212438 w 2421171"/>
                <a:gd name="connsiteY408" fmla="*/ 3137683 h 5922355"/>
                <a:gd name="connsiteX409" fmla="*/ 2217497 w 2421171"/>
                <a:gd name="connsiteY409" fmla="*/ 3141053 h 5922355"/>
                <a:gd name="connsiteX410" fmla="*/ 2214405 w 2421171"/>
                <a:gd name="connsiteY410" fmla="*/ 3144311 h 5922355"/>
                <a:gd name="connsiteX411" fmla="*/ 2209459 w 2421171"/>
                <a:gd name="connsiteY411" fmla="*/ 3140660 h 5922355"/>
                <a:gd name="connsiteX412" fmla="*/ 2195297 w 2421171"/>
                <a:gd name="connsiteY412" fmla="*/ 4211373 h 5922355"/>
                <a:gd name="connsiteX413" fmla="*/ 2200523 w 2421171"/>
                <a:gd name="connsiteY413" fmla="*/ 4207385 h 5922355"/>
                <a:gd name="connsiteX414" fmla="*/ 2209853 w 2421171"/>
                <a:gd name="connsiteY414" fmla="*/ 4214911 h 5922355"/>
                <a:gd name="connsiteX415" fmla="*/ 2204402 w 2421171"/>
                <a:gd name="connsiteY415" fmla="*/ 4218675 h 5922355"/>
                <a:gd name="connsiteX416" fmla="*/ 2195297 w 2421171"/>
                <a:gd name="connsiteY416" fmla="*/ 4211373 h 5922355"/>
                <a:gd name="connsiteX417" fmla="*/ 2188834 w 2421171"/>
                <a:gd name="connsiteY417" fmla="*/ 3925258 h 5922355"/>
                <a:gd name="connsiteX418" fmla="*/ 2192487 w 2421171"/>
                <a:gd name="connsiteY418" fmla="*/ 3922450 h 5922355"/>
                <a:gd name="connsiteX419" fmla="*/ 2195297 w 2421171"/>
                <a:gd name="connsiteY419" fmla="*/ 3927673 h 5922355"/>
                <a:gd name="connsiteX420" fmla="*/ 2191026 w 2421171"/>
                <a:gd name="connsiteY420" fmla="*/ 3929077 h 5922355"/>
                <a:gd name="connsiteX421" fmla="*/ 2188834 w 2421171"/>
                <a:gd name="connsiteY421" fmla="*/ 3925258 h 5922355"/>
                <a:gd name="connsiteX422" fmla="*/ 2188496 w 2421171"/>
                <a:gd name="connsiteY422" fmla="*/ 3548826 h 5922355"/>
                <a:gd name="connsiteX423" fmla="*/ 2197545 w 2421171"/>
                <a:gd name="connsiteY423" fmla="*/ 3555678 h 5922355"/>
                <a:gd name="connsiteX424" fmla="*/ 2190744 w 2421171"/>
                <a:gd name="connsiteY424" fmla="*/ 3565901 h 5922355"/>
                <a:gd name="connsiteX425" fmla="*/ 2183382 w 2421171"/>
                <a:gd name="connsiteY425" fmla="*/ 3556297 h 5922355"/>
                <a:gd name="connsiteX426" fmla="*/ 2188496 w 2421171"/>
                <a:gd name="connsiteY426" fmla="*/ 3548882 h 5922355"/>
                <a:gd name="connsiteX427" fmla="*/ 2181022 w 2421171"/>
                <a:gd name="connsiteY427" fmla="*/ 3768046 h 5922355"/>
                <a:gd name="connsiteX428" fmla="*/ 2183045 w 2421171"/>
                <a:gd name="connsiteY428" fmla="*/ 3772090 h 5922355"/>
                <a:gd name="connsiteX429" fmla="*/ 2180403 w 2421171"/>
                <a:gd name="connsiteY429" fmla="*/ 3775741 h 5922355"/>
                <a:gd name="connsiteX430" fmla="*/ 2177143 w 2421171"/>
                <a:gd name="connsiteY430" fmla="*/ 3772652 h 5922355"/>
                <a:gd name="connsiteX431" fmla="*/ 2180965 w 2421171"/>
                <a:gd name="connsiteY431" fmla="*/ 3767990 h 5922355"/>
                <a:gd name="connsiteX432" fmla="*/ 2166409 w 2421171"/>
                <a:gd name="connsiteY432" fmla="*/ 2899872 h 5922355"/>
                <a:gd name="connsiteX433" fmla="*/ 2181022 w 2421171"/>
                <a:gd name="connsiteY433" fmla="*/ 2913127 h 5922355"/>
                <a:gd name="connsiteX434" fmla="*/ 2181022 w 2421171"/>
                <a:gd name="connsiteY434" fmla="*/ 2913127 h 5922355"/>
                <a:gd name="connsiteX435" fmla="*/ 2176863 w 2421171"/>
                <a:gd name="connsiteY435" fmla="*/ 2944468 h 5922355"/>
                <a:gd name="connsiteX436" fmla="*/ 2181022 w 2421171"/>
                <a:gd name="connsiteY436" fmla="*/ 2913127 h 5922355"/>
                <a:gd name="connsiteX437" fmla="*/ 2181022 w 2421171"/>
                <a:gd name="connsiteY437" fmla="*/ 2913127 h 5922355"/>
                <a:gd name="connsiteX438" fmla="*/ 2166409 w 2421171"/>
                <a:gd name="connsiteY438" fmla="*/ 2899872 h 5922355"/>
                <a:gd name="connsiteX439" fmla="*/ 2161407 w 2421171"/>
                <a:gd name="connsiteY439" fmla="*/ 2071239 h 5922355"/>
                <a:gd name="connsiteX440" fmla="*/ 2165903 w 2421171"/>
                <a:gd name="connsiteY440" fmla="*/ 2066352 h 5922355"/>
                <a:gd name="connsiteX441" fmla="*/ 2175738 w 2421171"/>
                <a:gd name="connsiteY441" fmla="*/ 2065285 h 5922355"/>
                <a:gd name="connsiteX442" fmla="*/ 2184337 w 2421171"/>
                <a:gd name="connsiteY442" fmla="*/ 2053771 h 5922355"/>
                <a:gd name="connsiteX443" fmla="*/ 2175738 w 2421171"/>
                <a:gd name="connsiteY443" fmla="*/ 2065285 h 5922355"/>
                <a:gd name="connsiteX444" fmla="*/ 2169556 w 2421171"/>
                <a:gd name="connsiteY444" fmla="*/ 2072924 h 5922355"/>
                <a:gd name="connsiteX445" fmla="*/ 2161407 w 2421171"/>
                <a:gd name="connsiteY445" fmla="*/ 2071239 h 5922355"/>
                <a:gd name="connsiteX446" fmla="*/ 2159497 w 2421171"/>
                <a:gd name="connsiteY446" fmla="*/ 3458903 h 5922355"/>
                <a:gd name="connsiteX447" fmla="*/ 2147244 w 2421171"/>
                <a:gd name="connsiteY447" fmla="*/ 3450983 h 5922355"/>
                <a:gd name="connsiteX448" fmla="*/ 2149380 w 2421171"/>
                <a:gd name="connsiteY448" fmla="*/ 3446939 h 5922355"/>
                <a:gd name="connsiteX449" fmla="*/ 2163149 w 2421171"/>
                <a:gd name="connsiteY449" fmla="*/ 3455757 h 5922355"/>
                <a:gd name="connsiteX450" fmla="*/ 2159497 w 2421171"/>
                <a:gd name="connsiteY450" fmla="*/ 3458903 h 5922355"/>
                <a:gd name="connsiteX451" fmla="*/ 2159384 w 2421171"/>
                <a:gd name="connsiteY451" fmla="*/ 3847803 h 5922355"/>
                <a:gd name="connsiteX452" fmla="*/ 2153595 w 2421171"/>
                <a:gd name="connsiteY452" fmla="*/ 3857858 h 5922355"/>
                <a:gd name="connsiteX453" fmla="*/ 2147188 w 2421171"/>
                <a:gd name="connsiteY453" fmla="*/ 3848028 h 5922355"/>
                <a:gd name="connsiteX454" fmla="*/ 2153370 w 2421171"/>
                <a:gd name="connsiteY454" fmla="*/ 3838030 h 5922355"/>
                <a:gd name="connsiteX455" fmla="*/ 2159384 w 2421171"/>
                <a:gd name="connsiteY455" fmla="*/ 3847803 h 5922355"/>
                <a:gd name="connsiteX456" fmla="*/ 2154382 w 2421171"/>
                <a:gd name="connsiteY456" fmla="*/ 4325561 h 5922355"/>
                <a:gd name="connsiteX457" fmla="*/ 2156574 w 2421171"/>
                <a:gd name="connsiteY457" fmla="*/ 4326178 h 5922355"/>
                <a:gd name="connsiteX458" fmla="*/ 2156124 w 2421171"/>
                <a:gd name="connsiteY458" fmla="*/ 4330503 h 5922355"/>
                <a:gd name="connsiteX459" fmla="*/ 2153876 w 2421171"/>
                <a:gd name="connsiteY459" fmla="*/ 4329829 h 5922355"/>
                <a:gd name="connsiteX460" fmla="*/ 2154382 w 2421171"/>
                <a:gd name="connsiteY460" fmla="*/ 4325617 h 5922355"/>
                <a:gd name="connsiteX461" fmla="*/ 2151572 w 2421171"/>
                <a:gd name="connsiteY461" fmla="*/ 4655879 h 5922355"/>
                <a:gd name="connsiteX462" fmla="*/ 2149324 w 2421171"/>
                <a:gd name="connsiteY462" fmla="*/ 4656497 h 5922355"/>
                <a:gd name="connsiteX463" fmla="*/ 2148481 w 2421171"/>
                <a:gd name="connsiteY463" fmla="*/ 4652285 h 5922355"/>
                <a:gd name="connsiteX464" fmla="*/ 2150616 w 2421171"/>
                <a:gd name="connsiteY464" fmla="*/ 4651723 h 5922355"/>
                <a:gd name="connsiteX465" fmla="*/ 2151572 w 2421171"/>
                <a:gd name="connsiteY465" fmla="*/ 4655935 h 5922355"/>
                <a:gd name="connsiteX466" fmla="*/ 2138308 w 2421171"/>
                <a:gd name="connsiteY466" fmla="*/ 4687221 h 5922355"/>
                <a:gd name="connsiteX467" fmla="*/ 2142692 w 2421171"/>
                <a:gd name="connsiteY467" fmla="*/ 4682165 h 5922355"/>
                <a:gd name="connsiteX468" fmla="*/ 2149942 w 2421171"/>
                <a:gd name="connsiteY468" fmla="*/ 4687782 h 5922355"/>
                <a:gd name="connsiteX469" fmla="*/ 2145558 w 2421171"/>
                <a:gd name="connsiteY469" fmla="*/ 4692894 h 5922355"/>
                <a:gd name="connsiteX470" fmla="*/ 2138308 w 2421171"/>
                <a:gd name="connsiteY470" fmla="*/ 4687164 h 5922355"/>
                <a:gd name="connsiteX471" fmla="*/ 2137296 w 2421171"/>
                <a:gd name="connsiteY471" fmla="*/ 2535572 h 5922355"/>
                <a:gd name="connsiteX472" fmla="*/ 2160789 w 2421171"/>
                <a:gd name="connsiteY472" fmla="*/ 2520182 h 5922355"/>
                <a:gd name="connsiteX473" fmla="*/ 2137296 w 2421171"/>
                <a:gd name="connsiteY473" fmla="*/ 2535572 h 5922355"/>
                <a:gd name="connsiteX474" fmla="*/ 2146626 w 2421171"/>
                <a:gd name="connsiteY474" fmla="*/ 2287145 h 5922355"/>
                <a:gd name="connsiteX475" fmla="*/ 2133925 w 2421171"/>
                <a:gd name="connsiteY475" fmla="*/ 2263667 h 5922355"/>
                <a:gd name="connsiteX476" fmla="*/ 2136341 w 2421171"/>
                <a:gd name="connsiteY476" fmla="*/ 2254568 h 5922355"/>
                <a:gd name="connsiteX477" fmla="*/ 2146907 w 2421171"/>
                <a:gd name="connsiteY477" fmla="*/ 2258556 h 5922355"/>
                <a:gd name="connsiteX478" fmla="*/ 2146626 w 2421171"/>
                <a:gd name="connsiteY478" fmla="*/ 2287145 h 5922355"/>
                <a:gd name="connsiteX479" fmla="*/ 2129035 w 2421171"/>
                <a:gd name="connsiteY479" fmla="*/ 4216990 h 5922355"/>
                <a:gd name="connsiteX480" fmla="*/ 2131620 w 2421171"/>
                <a:gd name="connsiteY480" fmla="*/ 4213058 h 5922355"/>
                <a:gd name="connsiteX481" fmla="*/ 2135161 w 2421171"/>
                <a:gd name="connsiteY481" fmla="*/ 4214687 h 5922355"/>
                <a:gd name="connsiteX482" fmla="*/ 2132463 w 2421171"/>
                <a:gd name="connsiteY482" fmla="*/ 4218619 h 5922355"/>
                <a:gd name="connsiteX483" fmla="*/ 2129035 w 2421171"/>
                <a:gd name="connsiteY483" fmla="*/ 4216990 h 5922355"/>
                <a:gd name="connsiteX484" fmla="*/ 2095201 w 2421171"/>
                <a:gd name="connsiteY484" fmla="*/ 2491986 h 5922355"/>
                <a:gd name="connsiteX485" fmla="*/ 2094078 w 2421171"/>
                <a:gd name="connsiteY485" fmla="*/ 2482606 h 5922355"/>
                <a:gd name="connsiteX486" fmla="*/ 2105037 w 2421171"/>
                <a:gd name="connsiteY486" fmla="*/ 2480248 h 5922355"/>
                <a:gd name="connsiteX487" fmla="*/ 2113916 w 2421171"/>
                <a:gd name="connsiteY487" fmla="*/ 2498951 h 5922355"/>
                <a:gd name="connsiteX488" fmla="*/ 2095258 w 2421171"/>
                <a:gd name="connsiteY488" fmla="*/ 2491986 h 5922355"/>
                <a:gd name="connsiteX489" fmla="*/ 2113580 w 2421171"/>
                <a:gd name="connsiteY489" fmla="*/ 2887459 h 5922355"/>
                <a:gd name="connsiteX490" fmla="*/ 2119087 w 2421171"/>
                <a:gd name="connsiteY490" fmla="*/ 2891840 h 5922355"/>
                <a:gd name="connsiteX491" fmla="*/ 2117457 w 2421171"/>
                <a:gd name="connsiteY491" fmla="*/ 2896951 h 5922355"/>
                <a:gd name="connsiteX492" fmla="*/ 2111500 w 2421171"/>
                <a:gd name="connsiteY492" fmla="*/ 2893076 h 5922355"/>
                <a:gd name="connsiteX493" fmla="*/ 2113580 w 2421171"/>
                <a:gd name="connsiteY493" fmla="*/ 2887459 h 5922355"/>
                <a:gd name="connsiteX494" fmla="*/ 2099248 w 2421171"/>
                <a:gd name="connsiteY494" fmla="*/ 1986090 h 5922355"/>
                <a:gd name="connsiteX495" fmla="*/ 2101946 w 2421171"/>
                <a:gd name="connsiteY495" fmla="*/ 1982495 h 5922355"/>
                <a:gd name="connsiteX496" fmla="*/ 2106217 w 2421171"/>
                <a:gd name="connsiteY496" fmla="*/ 1982888 h 5922355"/>
                <a:gd name="connsiteX497" fmla="*/ 2103407 w 2421171"/>
                <a:gd name="connsiteY497" fmla="*/ 1987718 h 5922355"/>
                <a:gd name="connsiteX498" fmla="*/ 2099248 w 2421171"/>
                <a:gd name="connsiteY498" fmla="*/ 1986090 h 5922355"/>
                <a:gd name="connsiteX499" fmla="*/ 2105711 w 2421171"/>
                <a:gd name="connsiteY499" fmla="*/ 1919307 h 5922355"/>
                <a:gd name="connsiteX500" fmla="*/ 2109421 w 2421171"/>
                <a:gd name="connsiteY500" fmla="*/ 1917285 h 5922355"/>
                <a:gd name="connsiteX501" fmla="*/ 2112456 w 2421171"/>
                <a:gd name="connsiteY501" fmla="*/ 1920599 h 5922355"/>
                <a:gd name="connsiteX502" fmla="*/ 2107566 w 2421171"/>
                <a:gd name="connsiteY502" fmla="*/ 1923576 h 5922355"/>
                <a:gd name="connsiteX503" fmla="*/ 2105767 w 2421171"/>
                <a:gd name="connsiteY503" fmla="*/ 1919363 h 5922355"/>
                <a:gd name="connsiteX504" fmla="*/ 2111051 w 2421171"/>
                <a:gd name="connsiteY504" fmla="*/ 1735304 h 5922355"/>
                <a:gd name="connsiteX505" fmla="*/ 2117120 w 2421171"/>
                <a:gd name="connsiteY505" fmla="*/ 1728732 h 5922355"/>
                <a:gd name="connsiteX506" fmla="*/ 2120212 w 2421171"/>
                <a:gd name="connsiteY506" fmla="*/ 1734517 h 5922355"/>
                <a:gd name="connsiteX507" fmla="*/ 2112961 w 2421171"/>
                <a:gd name="connsiteY507" fmla="*/ 1739516 h 5922355"/>
                <a:gd name="connsiteX508" fmla="*/ 2110994 w 2421171"/>
                <a:gd name="connsiteY508" fmla="*/ 1735360 h 5922355"/>
                <a:gd name="connsiteX509" fmla="*/ 2113973 w 2421171"/>
                <a:gd name="connsiteY509" fmla="*/ 1045684 h 5922355"/>
                <a:gd name="connsiteX510" fmla="*/ 2116165 w 2421171"/>
                <a:gd name="connsiteY510" fmla="*/ 1041809 h 5922355"/>
                <a:gd name="connsiteX511" fmla="*/ 2121392 w 2421171"/>
                <a:gd name="connsiteY511" fmla="*/ 1044842 h 5922355"/>
                <a:gd name="connsiteX512" fmla="*/ 2118188 w 2421171"/>
                <a:gd name="connsiteY512" fmla="*/ 1047819 h 5922355"/>
                <a:gd name="connsiteX513" fmla="*/ 2113973 w 2421171"/>
                <a:gd name="connsiteY513" fmla="*/ 1045740 h 5922355"/>
                <a:gd name="connsiteX514" fmla="*/ 2122909 w 2421171"/>
                <a:gd name="connsiteY514" fmla="*/ 2746086 h 5922355"/>
                <a:gd name="connsiteX515" fmla="*/ 2132801 w 2421171"/>
                <a:gd name="connsiteY515" fmla="*/ 2759398 h 5922355"/>
                <a:gd name="connsiteX516" fmla="*/ 2125776 w 2421171"/>
                <a:gd name="connsiteY516" fmla="*/ 2765295 h 5922355"/>
                <a:gd name="connsiteX517" fmla="*/ 2116165 w 2421171"/>
                <a:gd name="connsiteY517" fmla="*/ 2755972 h 5922355"/>
                <a:gd name="connsiteX518" fmla="*/ 2122909 w 2421171"/>
                <a:gd name="connsiteY518" fmla="*/ 2746142 h 5922355"/>
                <a:gd name="connsiteX519" fmla="*/ 2125832 w 2421171"/>
                <a:gd name="connsiteY519" fmla="*/ 3575393 h 5922355"/>
                <a:gd name="connsiteX520" fmla="*/ 2130946 w 2421171"/>
                <a:gd name="connsiteY520" fmla="*/ 3579999 h 5922355"/>
                <a:gd name="connsiteX521" fmla="*/ 2125269 w 2421171"/>
                <a:gd name="connsiteY521" fmla="*/ 3587637 h 5922355"/>
                <a:gd name="connsiteX522" fmla="*/ 2120267 w 2421171"/>
                <a:gd name="connsiteY522" fmla="*/ 3583032 h 5922355"/>
                <a:gd name="connsiteX523" fmla="*/ 2125832 w 2421171"/>
                <a:gd name="connsiteY523" fmla="*/ 3575337 h 5922355"/>
                <a:gd name="connsiteX524" fmla="*/ 2123415 w 2421171"/>
                <a:gd name="connsiteY524" fmla="*/ 3672955 h 5922355"/>
                <a:gd name="connsiteX525" fmla="*/ 2121448 w 2421171"/>
                <a:gd name="connsiteY525" fmla="*/ 3669024 h 5922355"/>
                <a:gd name="connsiteX526" fmla="*/ 2123471 w 2421171"/>
                <a:gd name="connsiteY526" fmla="*/ 3668013 h 5922355"/>
                <a:gd name="connsiteX527" fmla="*/ 2125494 w 2421171"/>
                <a:gd name="connsiteY527" fmla="*/ 3671888 h 5922355"/>
                <a:gd name="connsiteX528" fmla="*/ 2123359 w 2421171"/>
                <a:gd name="connsiteY528" fmla="*/ 3672955 h 5922355"/>
                <a:gd name="connsiteX529" fmla="*/ 2120717 w 2421171"/>
                <a:gd name="connsiteY529" fmla="*/ 3991703 h 5922355"/>
                <a:gd name="connsiteX530" fmla="*/ 2117738 w 2421171"/>
                <a:gd name="connsiteY530" fmla="*/ 3989064 h 5922355"/>
                <a:gd name="connsiteX531" fmla="*/ 2120886 w 2421171"/>
                <a:gd name="connsiteY531" fmla="*/ 3986761 h 5922355"/>
                <a:gd name="connsiteX532" fmla="*/ 2122628 w 2421171"/>
                <a:gd name="connsiteY532" fmla="*/ 3988053 h 5922355"/>
                <a:gd name="connsiteX533" fmla="*/ 2120661 w 2421171"/>
                <a:gd name="connsiteY533" fmla="*/ 3991647 h 5922355"/>
                <a:gd name="connsiteX534" fmla="*/ 2111893 w 2421171"/>
                <a:gd name="connsiteY534" fmla="*/ 4640040 h 5922355"/>
                <a:gd name="connsiteX535" fmla="*/ 2114591 w 2421171"/>
                <a:gd name="connsiteY535" fmla="*/ 4636502 h 5922355"/>
                <a:gd name="connsiteX536" fmla="*/ 2118525 w 2421171"/>
                <a:gd name="connsiteY536" fmla="*/ 4639759 h 5922355"/>
                <a:gd name="connsiteX537" fmla="*/ 2115097 w 2421171"/>
                <a:gd name="connsiteY537" fmla="*/ 4642511 h 5922355"/>
                <a:gd name="connsiteX538" fmla="*/ 2111949 w 2421171"/>
                <a:gd name="connsiteY538" fmla="*/ 4640040 h 5922355"/>
                <a:gd name="connsiteX539" fmla="*/ 2105655 w 2421171"/>
                <a:gd name="connsiteY539" fmla="*/ 3402679 h 5922355"/>
                <a:gd name="connsiteX540" fmla="*/ 2114535 w 2421171"/>
                <a:gd name="connsiteY540" fmla="*/ 3399534 h 5922355"/>
                <a:gd name="connsiteX541" fmla="*/ 2116783 w 2421171"/>
                <a:gd name="connsiteY541" fmla="*/ 3403466 h 5922355"/>
                <a:gd name="connsiteX542" fmla="*/ 2107791 w 2421171"/>
                <a:gd name="connsiteY542" fmla="*/ 3406330 h 5922355"/>
                <a:gd name="connsiteX543" fmla="*/ 2105655 w 2421171"/>
                <a:gd name="connsiteY543" fmla="*/ 3402623 h 5922355"/>
                <a:gd name="connsiteX544" fmla="*/ 2101552 w 2421171"/>
                <a:gd name="connsiteY544" fmla="*/ 2862015 h 5922355"/>
                <a:gd name="connsiteX545" fmla="*/ 2105093 w 2421171"/>
                <a:gd name="connsiteY545" fmla="*/ 2859207 h 5922355"/>
                <a:gd name="connsiteX546" fmla="*/ 2108128 w 2421171"/>
                <a:gd name="connsiteY546" fmla="*/ 2861678 h 5922355"/>
                <a:gd name="connsiteX547" fmla="*/ 2103351 w 2421171"/>
                <a:gd name="connsiteY547" fmla="*/ 2865722 h 5922355"/>
                <a:gd name="connsiteX548" fmla="*/ 2101552 w 2421171"/>
                <a:gd name="connsiteY548" fmla="*/ 2862071 h 5922355"/>
                <a:gd name="connsiteX549" fmla="*/ 2093516 w 2421171"/>
                <a:gd name="connsiteY549" fmla="*/ 3442053 h 5922355"/>
                <a:gd name="connsiteX550" fmla="*/ 2097786 w 2421171"/>
                <a:gd name="connsiteY550" fmla="*/ 3448062 h 5922355"/>
                <a:gd name="connsiteX551" fmla="*/ 2094639 w 2421171"/>
                <a:gd name="connsiteY551" fmla="*/ 3451882 h 5922355"/>
                <a:gd name="connsiteX552" fmla="*/ 2090087 w 2421171"/>
                <a:gd name="connsiteY552" fmla="*/ 3446153 h 5922355"/>
                <a:gd name="connsiteX553" fmla="*/ 2093571 w 2421171"/>
                <a:gd name="connsiteY553" fmla="*/ 3442053 h 5922355"/>
                <a:gd name="connsiteX554" fmla="*/ 2095314 w 2421171"/>
                <a:gd name="connsiteY554" fmla="*/ 3295457 h 5922355"/>
                <a:gd name="connsiteX555" fmla="*/ 2093178 w 2421171"/>
                <a:gd name="connsiteY555" fmla="*/ 3296524 h 5922355"/>
                <a:gd name="connsiteX556" fmla="*/ 2091099 w 2421171"/>
                <a:gd name="connsiteY556" fmla="*/ 3292929 h 5922355"/>
                <a:gd name="connsiteX557" fmla="*/ 2093122 w 2421171"/>
                <a:gd name="connsiteY557" fmla="*/ 3291806 h 5922355"/>
                <a:gd name="connsiteX558" fmla="*/ 2095258 w 2421171"/>
                <a:gd name="connsiteY558" fmla="*/ 3295400 h 5922355"/>
                <a:gd name="connsiteX559" fmla="*/ 2088514 w 2421171"/>
                <a:gd name="connsiteY559" fmla="*/ 2618587 h 5922355"/>
                <a:gd name="connsiteX560" fmla="*/ 2101721 w 2421171"/>
                <a:gd name="connsiteY560" fmla="*/ 2615554 h 5922355"/>
                <a:gd name="connsiteX561" fmla="*/ 2090031 w 2421171"/>
                <a:gd name="connsiteY561" fmla="*/ 2622519 h 5922355"/>
                <a:gd name="connsiteX562" fmla="*/ 2088514 w 2421171"/>
                <a:gd name="connsiteY562" fmla="*/ 2618531 h 5922355"/>
                <a:gd name="connsiteX563" fmla="*/ 2049959 w 2421171"/>
                <a:gd name="connsiteY563" fmla="*/ 3769731 h 5922355"/>
                <a:gd name="connsiteX564" fmla="*/ 2084130 w 2421171"/>
                <a:gd name="connsiteY564" fmla="*/ 3770462 h 5922355"/>
                <a:gd name="connsiteX565" fmla="*/ 2049959 w 2421171"/>
                <a:gd name="connsiteY565" fmla="*/ 3769731 h 5922355"/>
                <a:gd name="connsiteX566" fmla="*/ 2081994 w 2421171"/>
                <a:gd name="connsiteY566" fmla="*/ 1295908 h 5922355"/>
                <a:gd name="connsiteX567" fmla="*/ 2078172 w 2421171"/>
                <a:gd name="connsiteY567" fmla="*/ 1297874 h 5922355"/>
                <a:gd name="connsiteX568" fmla="*/ 2070529 w 2421171"/>
                <a:gd name="connsiteY568" fmla="*/ 1289112 h 5922355"/>
                <a:gd name="connsiteX569" fmla="*/ 2074238 w 2421171"/>
                <a:gd name="connsiteY569" fmla="*/ 1287259 h 5922355"/>
                <a:gd name="connsiteX570" fmla="*/ 2081994 w 2421171"/>
                <a:gd name="connsiteY570" fmla="*/ 1295965 h 5922355"/>
                <a:gd name="connsiteX571" fmla="*/ 2075531 w 2421171"/>
                <a:gd name="connsiteY571" fmla="*/ 941213 h 5922355"/>
                <a:gd name="connsiteX572" fmla="*/ 2071372 w 2421171"/>
                <a:gd name="connsiteY572" fmla="*/ 940427 h 5922355"/>
                <a:gd name="connsiteX573" fmla="*/ 2071821 w 2421171"/>
                <a:gd name="connsiteY573" fmla="*/ 938180 h 5922355"/>
                <a:gd name="connsiteX574" fmla="*/ 2075980 w 2421171"/>
                <a:gd name="connsiteY574" fmla="*/ 938967 h 5922355"/>
                <a:gd name="connsiteX575" fmla="*/ 2075531 w 2421171"/>
                <a:gd name="connsiteY575" fmla="*/ 941213 h 5922355"/>
                <a:gd name="connsiteX576" fmla="*/ 2047655 w 2421171"/>
                <a:gd name="connsiteY576" fmla="*/ 1183574 h 5922355"/>
                <a:gd name="connsiteX577" fmla="*/ 2051983 w 2421171"/>
                <a:gd name="connsiteY577" fmla="*/ 1178407 h 5922355"/>
                <a:gd name="connsiteX578" fmla="*/ 2053724 w 2421171"/>
                <a:gd name="connsiteY578" fmla="*/ 1182900 h 5922355"/>
                <a:gd name="connsiteX579" fmla="*/ 2050352 w 2421171"/>
                <a:gd name="connsiteY579" fmla="*/ 1189191 h 5922355"/>
                <a:gd name="connsiteX580" fmla="*/ 2047655 w 2421171"/>
                <a:gd name="connsiteY580" fmla="*/ 1183518 h 5922355"/>
                <a:gd name="connsiteX581" fmla="*/ 2047935 w 2421171"/>
                <a:gd name="connsiteY581" fmla="*/ 1275071 h 5922355"/>
                <a:gd name="connsiteX582" fmla="*/ 2051027 w 2421171"/>
                <a:gd name="connsiteY582" fmla="*/ 1280463 h 5922355"/>
                <a:gd name="connsiteX583" fmla="*/ 2047093 w 2421171"/>
                <a:gd name="connsiteY583" fmla="*/ 1282204 h 5922355"/>
                <a:gd name="connsiteX584" fmla="*/ 2043945 w 2421171"/>
                <a:gd name="connsiteY584" fmla="*/ 1276699 h 5922355"/>
                <a:gd name="connsiteX585" fmla="*/ 2047879 w 2421171"/>
                <a:gd name="connsiteY585" fmla="*/ 1275071 h 5922355"/>
                <a:gd name="connsiteX586" fmla="*/ 2049116 w 2421171"/>
                <a:gd name="connsiteY586" fmla="*/ 946212 h 5922355"/>
                <a:gd name="connsiteX587" fmla="*/ 2051983 w 2421171"/>
                <a:gd name="connsiteY587" fmla="*/ 943067 h 5922355"/>
                <a:gd name="connsiteX588" fmla="*/ 2054511 w 2421171"/>
                <a:gd name="connsiteY588" fmla="*/ 946605 h 5922355"/>
                <a:gd name="connsiteX589" fmla="*/ 2052881 w 2421171"/>
                <a:gd name="connsiteY589" fmla="*/ 948066 h 5922355"/>
                <a:gd name="connsiteX590" fmla="*/ 2049116 w 2421171"/>
                <a:gd name="connsiteY590" fmla="*/ 946212 h 5922355"/>
                <a:gd name="connsiteX591" fmla="*/ 2054961 w 2421171"/>
                <a:gd name="connsiteY591" fmla="*/ 1863982 h 5922355"/>
                <a:gd name="connsiteX592" fmla="*/ 2052376 w 2421171"/>
                <a:gd name="connsiteY592" fmla="*/ 1867184 h 5922355"/>
                <a:gd name="connsiteX593" fmla="*/ 2050465 w 2421171"/>
                <a:gd name="connsiteY593" fmla="*/ 1865892 h 5922355"/>
                <a:gd name="connsiteX594" fmla="*/ 2053106 w 2421171"/>
                <a:gd name="connsiteY594" fmla="*/ 1862747 h 5922355"/>
                <a:gd name="connsiteX595" fmla="*/ 2055017 w 2421171"/>
                <a:gd name="connsiteY595" fmla="*/ 1863982 h 5922355"/>
                <a:gd name="connsiteX596" fmla="*/ 2055523 w 2421171"/>
                <a:gd name="connsiteY596" fmla="*/ 2109320 h 5922355"/>
                <a:gd name="connsiteX597" fmla="*/ 2077554 w 2421171"/>
                <a:gd name="connsiteY597" fmla="*/ 2127968 h 5922355"/>
                <a:gd name="connsiteX598" fmla="*/ 2051870 w 2421171"/>
                <a:gd name="connsiteY598" fmla="*/ 2147626 h 5922355"/>
                <a:gd name="connsiteX599" fmla="*/ 2039281 w 2421171"/>
                <a:gd name="connsiteY599" fmla="*/ 2117071 h 5922355"/>
                <a:gd name="connsiteX600" fmla="*/ 2055523 w 2421171"/>
                <a:gd name="connsiteY600" fmla="*/ 2109376 h 5922355"/>
                <a:gd name="connsiteX601" fmla="*/ 2038887 w 2421171"/>
                <a:gd name="connsiteY601" fmla="*/ 1302312 h 5922355"/>
                <a:gd name="connsiteX602" fmla="*/ 2041585 w 2421171"/>
                <a:gd name="connsiteY602" fmla="*/ 1307254 h 5922355"/>
                <a:gd name="connsiteX603" fmla="*/ 2037201 w 2421171"/>
                <a:gd name="connsiteY603" fmla="*/ 1308153 h 5922355"/>
                <a:gd name="connsiteX604" fmla="*/ 2034784 w 2421171"/>
                <a:gd name="connsiteY604" fmla="*/ 1304502 h 5922355"/>
                <a:gd name="connsiteX605" fmla="*/ 2038887 w 2421171"/>
                <a:gd name="connsiteY605" fmla="*/ 1302368 h 5922355"/>
                <a:gd name="connsiteX606" fmla="*/ 2032199 w 2421171"/>
                <a:gd name="connsiteY606" fmla="*/ 1134765 h 5922355"/>
                <a:gd name="connsiteX607" fmla="*/ 2028321 w 2421171"/>
                <a:gd name="connsiteY607" fmla="*/ 1132462 h 5922355"/>
                <a:gd name="connsiteX608" fmla="*/ 2031412 w 2421171"/>
                <a:gd name="connsiteY608" fmla="*/ 1130103 h 5922355"/>
                <a:gd name="connsiteX609" fmla="*/ 2035178 w 2421171"/>
                <a:gd name="connsiteY609" fmla="*/ 1132462 h 5922355"/>
                <a:gd name="connsiteX610" fmla="*/ 2032199 w 2421171"/>
                <a:gd name="connsiteY610" fmla="*/ 1134765 h 5922355"/>
                <a:gd name="connsiteX611" fmla="*/ 2042428 w 2421171"/>
                <a:gd name="connsiteY611" fmla="*/ 2350333 h 5922355"/>
                <a:gd name="connsiteX612" fmla="*/ 2048722 w 2421171"/>
                <a:gd name="connsiteY612" fmla="*/ 2353310 h 5922355"/>
                <a:gd name="connsiteX613" fmla="*/ 2040405 w 2421171"/>
                <a:gd name="connsiteY613" fmla="*/ 2361061 h 5922355"/>
                <a:gd name="connsiteX614" fmla="*/ 2034953 w 2421171"/>
                <a:gd name="connsiteY614" fmla="*/ 2356568 h 5922355"/>
                <a:gd name="connsiteX615" fmla="*/ 2042428 w 2421171"/>
                <a:gd name="connsiteY615" fmla="*/ 2350333 h 5922355"/>
                <a:gd name="connsiteX616" fmla="*/ 2060300 w 2421171"/>
                <a:gd name="connsiteY616" fmla="*/ 2273553 h 5922355"/>
                <a:gd name="connsiteX617" fmla="*/ 2062773 w 2421171"/>
                <a:gd name="connsiteY617" fmla="*/ 2277541 h 5922355"/>
                <a:gd name="connsiteX618" fmla="*/ 2060357 w 2421171"/>
                <a:gd name="connsiteY618" fmla="*/ 2281135 h 5922355"/>
                <a:gd name="connsiteX619" fmla="*/ 2056928 w 2421171"/>
                <a:gd name="connsiteY619" fmla="*/ 2278046 h 5922355"/>
                <a:gd name="connsiteX620" fmla="*/ 2060300 w 2421171"/>
                <a:gd name="connsiteY620" fmla="*/ 2273553 h 5922355"/>
                <a:gd name="connsiteX621" fmla="*/ 2073114 w 2421171"/>
                <a:gd name="connsiteY621" fmla="*/ 1545290 h 5922355"/>
                <a:gd name="connsiteX622" fmla="*/ 2068393 w 2421171"/>
                <a:gd name="connsiteY622" fmla="*/ 1550626 h 5922355"/>
                <a:gd name="connsiteX623" fmla="*/ 2065808 w 2421171"/>
                <a:gd name="connsiteY623" fmla="*/ 1544055 h 5922355"/>
                <a:gd name="connsiteX624" fmla="*/ 2070472 w 2421171"/>
                <a:gd name="connsiteY624" fmla="*/ 1538944 h 5922355"/>
                <a:gd name="connsiteX625" fmla="*/ 2073170 w 2421171"/>
                <a:gd name="connsiteY625" fmla="*/ 1545290 h 5922355"/>
                <a:gd name="connsiteX626" fmla="*/ 2055523 w 2421171"/>
                <a:gd name="connsiteY626" fmla="*/ 1973845 h 5922355"/>
                <a:gd name="connsiteX627" fmla="*/ 2056478 w 2421171"/>
                <a:gd name="connsiteY627" fmla="*/ 1971711 h 5922355"/>
                <a:gd name="connsiteX628" fmla="*/ 2060300 w 2421171"/>
                <a:gd name="connsiteY628" fmla="*/ 1973115 h 5922355"/>
                <a:gd name="connsiteX629" fmla="*/ 2059288 w 2421171"/>
                <a:gd name="connsiteY629" fmla="*/ 1975306 h 5922355"/>
                <a:gd name="connsiteX630" fmla="*/ 2055523 w 2421171"/>
                <a:gd name="connsiteY630" fmla="*/ 1973845 h 5922355"/>
                <a:gd name="connsiteX631" fmla="*/ 2055804 w 2421171"/>
                <a:gd name="connsiteY631" fmla="*/ 1723452 h 5922355"/>
                <a:gd name="connsiteX632" fmla="*/ 2057771 w 2421171"/>
                <a:gd name="connsiteY632" fmla="*/ 1719184 h 5922355"/>
                <a:gd name="connsiteX633" fmla="*/ 2061930 w 2421171"/>
                <a:gd name="connsiteY633" fmla="*/ 1723789 h 5922355"/>
                <a:gd name="connsiteX634" fmla="*/ 2058614 w 2421171"/>
                <a:gd name="connsiteY634" fmla="*/ 1726991 h 5922355"/>
                <a:gd name="connsiteX635" fmla="*/ 2055804 w 2421171"/>
                <a:gd name="connsiteY635" fmla="*/ 1723396 h 5922355"/>
                <a:gd name="connsiteX636" fmla="*/ 2061087 w 2421171"/>
                <a:gd name="connsiteY636" fmla="*/ 798493 h 5922355"/>
                <a:gd name="connsiteX637" fmla="*/ 2067438 w 2421171"/>
                <a:gd name="connsiteY637" fmla="*/ 796302 h 5922355"/>
                <a:gd name="connsiteX638" fmla="*/ 2067775 w 2421171"/>
                <a:gd name="connsiteY638" fmla="*/ 800403 h 5922355"/>
                <a:gd name="connsiteX639" fmla="*/ 2063503 w 2421171"/>
                <a:gd name="connsiteY639" fmla="*/ 801975 h 5922355"/>
                <a:gd name="connsiteX640" fmla="*/ 2061143 w 2421171"/>
                <a:gd name="connsiteY640" fmla="*/ 798493 h 5922355"/>
                <a:gd name="connsiteX641" fmla="*/ 2071541 w 2421171"/>
                <a:gd name="connsiteY641" fmla="*/ 1451491 h 5922355"/>
                <a:gd name="connsiteX642" fmla="*/ 2071541 w 2421171"/>
                <a:gd name="connsiteY642" fmla="*/ 1453906 h 5922355"/>
                <a:gd name="connsiteX643" fmla="*/ 2067662 w 2421171"/>
                <a:gd name="connsiteY643" fmla="*/ 1454524 h 5922355"/>
                <a:gd name="connsiteX644" fmla="*/ 2067606 w 2421171"/>
                <a:gd name="connsiteY644" fmla="*/ 1451997 h 5922355"/>
                <a:gd name="connsiteX645" fmla="*/ 2071484 w 2421171"/>
                <a:gd name="connsiteY645" fmla="*/ 1451491 h 5922355"/>
                <a:gd name="connsiteX646" fmla="*/ 2055748 w 2421171"/>
                <a:gd name="connsiteY646" fmla="*/ 3163576 h 5922355"/>
                <a:gd name="connsiteX647" fmla="*/ 2053556 w 2421171"/>
                <a:gd name="connsiteY647" fmla="*/ 3163071 h 5922355"/>
                <a:gd name="connsiteX648" fmla="*/ 2054286 w 2421171"/>
                <a:gd name="connsiteY648" fmla="*/ 3158802 h 5922355"/>
                <a:gd name="connsiteX649" fmla="*/ 2056478 w 2421171"/>
                <a:gd name="connsiteY649" fmla="*/ 3159307 h 5922355"/>
                <a:gd name="connsiteX650" fmla="*/ 2055748 w 2421171"/>
                <a:gd name="connsiteY650" fmla="*/ 3163576 h 5922355"/>
                <a:gd name="connsiteX651" fmla="*/ 2058221 w 2421171"/>
                <a:gd name="connsiteY651" fmla="*/ 4012654 h 5922355"/>
                <a:gd name="connsiteX652" fmla="*/ 2055467 w 2421171"/>
                <a:gd name="connsiteY652" fmla="*/ 4009509 h 5922355"/>
                <a:gd name="connsiteX653" fmla="*/ 2057209 w 2421171"/>
                <a:gd name="connsiteY653" fmla="*/ 4008104 h 5922355"/>
                <a:gd name="connsiteX654" fmla="*/ 2060244 w 2421171"/>
                <a:gd name="connsiteY654" fmla="*/ 4010969 h 5922355"/>
                <a:gd name="connsiteX655" fmla="*/ 2058221 w 2421171"/>
                <a:gd name="connsiteY655" fmla="*/ 4012654 h 5922355"/>
                <a:gd name="connsiteX656" fmla="*/ 2048386 w 2421171"/>
                <a:gd name="connsiteY656" fmla="*/ 4453790 h 5922355"/>
                <a:gd name="connsiteX657" fmla="*/ 2052994 w 2421171"/>
                <a:gd name="connsiteY657" fmla="*/ 4452779 h 5922355"/>
                <a:gd name="connsiteX658" fmla="*/ 2051983 w 2421171"/>
                <a:gd name="connsiteY658" fmla="*/ 4480076 h 5922355"/>
                <a:gd name="connsiteX659" fmla="*/ 2046474 w 2421171"/>
                <a:gd name="connsiteY659" fmla="*/ 4483952 h 5922355"/>
                <a:gd name="connsiteX660" fmla="*/ 2048386 w 2421171"/>
                <a:gd name="connsiteY660" fmla="*/ 4453790 h 5922355"/>
                <a:gd name="connsiteX661" fmla="*/ 2035796 w 2421171"/>
                <a:gd name="connsiteY661" fmla="*/ 2993727 h 5922355"/>
                <a:gd name="connsiteX662" fmla="*/ 2044002 w 2421171"/>
                <a:gd name="connsiteY662" fmla="*/ 2985302 h 5922355"/>
                <a:gd name="connsiteX663" fmla="*/ 2046868 w 2421171"/>
                <a:gd name="connsiteY663" fmla="*/ 2988897 h 5922355"/>
                <a:gd name="connsiteX664" fmla="*/ 2039674 w 2421171"/>
                <a:gd name="connsiteY664" fmla="*/ 2998613 h 5922355"/>
                <a:gd name="connsiteX665" fmla="*/ 2035796 w 2421171"/>
                <a:gd name="connsiteY665" fmla="*/ 2993727 h 5922355"/>
                <a:gd name="connsiteX666" fmla="*/ 2030401 w 2421171"/>
                <a:gd name="connsiteY666" fmla="*/ 2588482 h 5922355"/>
                <a:gd name="connsiteX667" fmla="*/ 2031749 w 2421171"/>
                <a:gd name="connsiteY667" fmla="*/ 2584044 h 5922355"/>
                <a:gd name="connsiteX668" fmla="*/ 2067887 w 2421171"/>
                <a:gd name="connsiteY668" fmla="*/ 2588201 h 5922355"/>
                <a:gd name="connsiteX669" fmla="*/ 2035740 w 2421171"/>
                <a:gd name="connsiteY669" fmla="*/ 2593761 h 5922355"/>
                <a:gd name="connsiteX670" fmla="*/ 2030401 w 2421171"/>
                <a:gd name="connsiteY670" fmla="*/ 2588482 h 5922355"/>
                <a:gd name="connsiteX671" fmla="*/ 2028321 w 2421171"/>
                <a:gd name="connsiteY671" fmla="*/ 2687841 h 5922355"/>
                <a:gd name="connsiteX672" fmla="*/ 2019610 w 2421171"/>
                <a:gd name="connsiteY672" fmla="*/ 2680427 h 5922355"/>
                <a:gd name="connsiteX673" fmla="*/ 2025062 w 2421171"/>
                <a:gd name="connsiteY673" fmla="*/ 2673462 h 5922355"/>
                <a:gd name="connsiteX674" fmla="*/ 2032705 w 2421171"/>
                <a:gd name="connsiteY674" fmla="*/ 2682505 h 5922355"/>
                <a:gd name="connsiteX675" fmla="*/ 2028321 w 2421171"/>
                <a:gd name="connsiteY675" fmla="*/ 2687841 h 5922355"/>
                <a:gd name="connsiteX676" fmla="*/ 2022420 w 2421171"/>
                <a:gd name="connsiteY676" fmla="*/ 2729517 h 5922355"/>
                <a:gd name="connsiteX677" fmla="*/ 2026467 w 2421171"/>
                <a:gd name="connsiteY677" fmla="*/ 2744345 h 5922355"/>
                <a:gd name="connsiteX678" fmla="*/ 2022477 w 2421171"/>
                <a:gd name="connsiteY678" fmla="*/ 2745468 h 5922355"/>
                <a:gd name="connsiteX679" fmla="*/ 2018036 w 2421171"/>
                <a:gd name="connsiteY679" fmla="*/ 2731371 h 5922355"/>
                <a:gd name="connsiteX680" fmla="*/ 2019329 w 2421171"/>
                <a:gd name="connsiteY680" fmla="*/ 2726821 h 5922355"/>
                <a:gd name="connsiteX681" fmla="*/ 2022364 w 2421171"/>
                <a:gd name="connsiteY681" fmla="*/ 2729517 h 5922355"/>
                <a:gd name="connsiteX682" fmla="*/ 2023319 w 2421171"/>
                <a:gd name="connsiteY682" fmla="*/ 3564272 h 5922355"/>
                <a:gd name="connsiteX683" fmla="*/ 2021521 w 2421171"/>
                <a:gd name="connsiteY683" fmla="*/ 3560846 h 5922355"/>
                <a:gd name="connsiteX684" fmla="*/ 2025287 w 2421171"/>
                <a:gd name="connsiteY684" fmla="*/ 3558206 h 5922355"/>
                <a:gd name="connsiteX685" fmla="*/ 2027029 w 2421171"/>
                <a:gd name="connsiteY685" fmla="*/ 3561576 h 5922355"/>
                <a:gd name="connsiteX686" fmla="*/ 2023375 w 2421171"/>
                <a:gd name="connsiteY686" fmla="*/ 3564272 h 5922355"/>
                <a:gd name="connsiteX687" fmla="*/ 2022139 w 2421171"/>
                <a:gd name="connsiteY687" fmla="*/ 3452219 h 5922355"/>
                <a:gd name="connsiteX688" fmla="*/ 2017980 w 2421171"/>
                <a:gd name="connsiteY688" fmla="*/ 3450702 h 5922355"/>
                <a:gd name="connsiteX689" fmla="*/ 2020678 w 2421171"/>
                <a:gd name="connsiteY689" fmla="*/ 3445367 h 5922355"/>
                <a:gd name="connsiteX690" fmla="*/ 2024219 w 2421171"/>
                <a:gd name="connsiteY690" fmla="*/ 3448343 h 5922355"/>
                <a:gd name="connsiteX691" fmla="*/ 2022139 w 2421171"/>
                <a:gd name="connsiteY691" fmla="*/ 3452219 h 5922355"/>
                <a:gd name="connsiteX692" fmla="*/ 2025455 w 2421171"/>
                <a:gd name="connsiteY692" fmla="*/ 3605667 h 5922355"/>
                <a:gd name="connsiteX693" fmla="*/ 2022083 w 2421171"/>
                <a:gd name="connsiteY693" fmla="*/ 3608756 h 5922355"/>
                <a:gd name="connsiteX694" fmla="*/ 2020228 w 2421171"/>
                <a:gd name="connsiteY694" fmla="*/ 3604488 h 5922355"/>
                <a:gd name="connsiteX695" fmla="*/ 2024387 w 2421171"/>
                <a:gd name="connsiteY695" fmla="*/ 3603477 h 5922355"/>
                <a:gd name="connsiteX696" fmla="*/ 2025455 w 2421171"/>
                <a:gd name="connsiteY696" fmla="*/ 3605667 h 5922355"/>
                <a:gd name="connsiteX697" fmla="*/ 2014721 w 2421171"/>
                <a:gd name="connsiteY697" fmla="*/ 4683626 h 5922355"/>
                <a:gd name="connsiteX698" fmla="*/ 2019104 w 2421171"/>
                <a:gd name="connsiteY698" fmla="*/ 4678346 h 5922355"/>
                <a:gd name="connsiteX699" fmla="*/ 2024444 w 2421171"/>
                <a:gd name="connsiteY699" fmla="*/ 4683008 h 5922355"/>
                <a:gd name="connsiteX700" fmla="*/ 2018936 w 2421171"/>
                <a:gd name="connsiteY700" fmla="*/ 4689355 h 5922355"/>
                <a:gd name="connsiteX701" fmla="*/ 2014721 w 2421171"/>
                <a:gd name="connsiteY701" fmla="*/ 4683626 h 5922355"/>
                <a:gd name="connsiteX702" fmla="*/ 1992971 w 2421171"/>
                <a:gd name="connsiteY702" fmla="*/ 3063543 h 5922355"/>
                <a:gd name="connsiteX703" fmla="*/ 1986676 w 2421171"/>
                <a:gd name="connsiteY703" fmla="*/ 3060060 h 5922355"/>
                <a:gd name="connsiteX704" fmla="*/ 1997748 w 2421171"/>
                <a:gd name="connsiteY704" fmla="*/ 3047647 h 5922355"/>
                <a:gd name="connsiteX705" fmla="*/ 2003087 w 2421171"/>
                <a:gd name="connsiteY705" fmla="*/ 3051972 h 5922355"/>
                <a:gd name="connsiteX706" fmla="*/ 1992971 w 2421171"/>
                <a:gd name="connsiteY706" fmla="*/ 3063543 h 5922355"/>
                <a:gd name="connsiteX707" fmla="*/ 1980493 w 2421171"/>
                <a:gd name="connsiteY707" fmla="*/ 844269 h 5922355"/>
                <a:gd name="connsiteX708" fmla="*/ 1984934 w 2421171"/>
                <a:gd name="connsiteY708" fmla="*/ 849661 h 5922355"/>
                <a:gd name="connsiteX709" fmla="*/ 1975492 w 2421171"/>
                <a:gd name="connsiteY709" fmla="*/ 856850 h 5922355"/>
                <a:gd name="connsiteX710" fmla="*/ 1971052 w 2421171"/>
                <a:gd name="connsiteY710" fmla="*/ 851402 h 5922355"/>
                <a:gd name="connsiteX711" fmla="*/ 1980493 w 2421171"/>
                <a:gd name="connsiteY711" fmla="*/ 844325 h 5922355"/>
                <a:gd name="connsiteX712" fmla="*/ 1974143 w 2421171"/>
                <a:gd name="connsiteY712" fmla="*/ 661333 h 5922355"/>
                <a:gd name="connsiteX713" fmla="*/ 1970714 w 2421171"/>
                <a:gd name="connsiteY713" fmla="*/ 658524 h 5922355"/>
                <a:gd name="connsiteX714" fmla="*/ 1975154 w 2421171"/>
                <a:gd name="connsiteY714" fmla="*/ 654761 h 5922355"/>
                <a:gd name="connsiteX715" fmla="*/ 1978583 w 2421171"/>
                <a:gd name="connsiteY715" fmla="*/ 657513 h 5922355"/>
                <a:gd name="connsiteX716" fmla="*/ 1974143 w 2421171"/>
                <a:gd name="connsiteY716" fmla="*/ 661333 h 5922355"/>
                <a:gd name="connsiteX717" fmla="*/ 1987013 w 2421171"/>
                <a:gd name="connsiteY717" fmla="*/ 4048264 h 5922355"/>
                <a:gd name="connsiteX718" fmla="*/ 1971951 w 2421171"/>
                <a:gd name="connsiteY718" fmla="*/ 4037367 h 5922355"/>
                <a:gd name="connsiteX719" fmla="*/ 1974199 w 2421171"/>
                <a:gd name="connsiteY719" fmla="*/ 4031077 h 5922355"/>
                <a:gd name="connsiteX720" fmla="*/ 1987069 w 2421171"/>
                <a:gd name="connsiteY720" fmla="*/ 4048264 h 5922355"/>
                <a:gd name="connsiteX721" fmla="*/ 1986900 w 2421171"/>
                <a:gd name="connsiteY721" fmla="*/ 3335616 h 5922355"/>
                <a:gd name="connsiteX722" fmla="*/ 1984428 w 2421171"/>
                <a:gd name="connsiteY722" fmla="*/ 3332190 h 5922355"/>
                <a:gd name="connsiteX723" fmla="*/ 1986170 w 2421171"/>
                <a:gd name="connsiteY723" fmla="*/ 3330786 h 5922355"/>
                <a:gd name="connsiteX724" fmla="*/ 1988587 w 2421171"/>
                <a:gd name="connsiteY724" fmla="*/ 3334155 h 5922355"/>
                <a:gd name="connsiteX725" fmla="*/ 1986900 w 2421171"/>
                <a:gd name="connsiteY725" fmla="*/ 3335616 h 5922355"/>
                <a:gd name="connsiteX726" fmla="*/ 1980887 w 2421171"/>
                <a:gd name="connsiteY726" fmla="*/ 2332079 h 5922355"/>
                <a:gd name="connsiteX727" fmla="*/ 1975660 w 2421171"/>
                <a:gd name="connsiteY727" fmla="*/ 2329102 h 5922355"/>
                <a:gd name="connsiteX728" fmla="*/ 1977740 w 2421171"/>
                <a:gd name="connsiteY728" fmla="*/ 2325170 h 5922355"/>
                <a:gd name="connsiteX729" fmla="*/ 1983023 w 2421171"/>
                <a:gd name="connsiteY729" fmla="*/ 2328147 h 5922355"/>
                <a:gd name="connsiteX730" fmla="*/ 1980887 w 2421171"/>
                <a:gd name="connsiteY730" fmla="*/ 2332079 h 5922355"/>
                <a:gd name="connsiteX731" fmla="*/ 1976503 w 2421171"/>
                <a:gd name="connsiteY731" fmla="*/ 4355329 h 5922355"/>
                <a:gd name="connsiteX732" fmla="*/ 1974817 w 2421171"/>
                <a:gd name="connsiteY732" fmla="*/ 4359149 h 5922355"/>
                <a:gd name="connsiteX733" fmla="*/ 1970996 w 2421171"/>
                <a:gd name="connsiteY733" fmla="*/ 4356902 h 5922355"/>
                <a:gd name="connsiteX734" fmla="*/ 1973524 w 2421171"/>
                <a:gd name="connsiteY734" fmla="*/ 4352072 h 5922355"/>
                <a:gd name="connsiteX735" fmla="*/ 1976560 w 2421171"/>
                <a:gd name="connsiteY735" fmla="*/ 4355385 h 5922355"/>
                <a:gd name="connsiteX736" fmla="*/ 1969197 w 2421171"/>
                <a:gd name="connsiteY736" fmla="*/ 2675821 h 5922355"/>
                <a:gd name="connsiteX737" fmla="*/ 1980493 w 2421171"/>
                <a:gd name="connsiteY737" fmla="*/ 2696547 h 5922355"/>
                <a:gd name="connsiteX738" fmla="*/ 1969197 w 2421171"/>
                <a:gd name="connsiteY738" fmla="*/ 2675821 h 5922355"/>
                <a:gd name="connsiteX739" fmla="*/ 1989542 w 2421171"/>
                <a:gd name="connsiteY739" fmla="*/ 1943571 h 5922355"/>
                <a:gd name="connsiteX740" fmla="*/ 1990948 w 2421171"/>
                <a:gd name="connsiteY740" fmla="*/ 1947840 h 5922355"/>
                <a:gd name="connsiteX741" fmla="*/ 1982910 w 2421171"/>
                <a:gd name="connsiteY741" fmla="*/ 1952052 h 5922355"/>
                <a:gd name="connsiteX742" fmla="*/ 1981505 w 2421171"/>
                <a:gd name="connsiteY742" fmla="*/ 1947671 h 5922355"/>
                <a:gd name="connsiteX743" fmla="*/ 1989542 w 2421171"/>
                <a:gd name="connsiteY743" fmla="*/ 1943571 h 5922355"/>
                <a:gd name="connsiteX744" fmla="*/ 1993308 w 2421171"/>
                <a:gd name="connsiteY744" fmla="*/ 2229686 h 5922355"/>
                <a:gd name="connsiteX745" fmla="*/ 1995556 w 2421171"/>
                <a:gd name="connsiteY745" fmla="*/ 2236763 h 5922355"/>
                <a:gd name="connsiteX746" fmla="*/ 1992577 w 2421171"/>
                <a:gd name="connsiteY746" fmla="*/ 2240864 h 5922355"/>
                <a:gd name="connsiteX747" fmla="*/ 1989542 w 2421171"/>
                <a:gd name="connsiteY747" fmla="*/ 2233730 h 5922355"/>
                <a:gd name="connsiteX748" fmla="*/ 1993308 w 2421171"/>
                <a:gd name="connsiteY748" fmla="*/ 2229686 h 5922355"/>
                <a:gd name="connsiteX749" fmla="*/ 1975323 w 2421171"/>
                <a:gd name="connsiteY749" fmla="*/ 4656048 h 5922355"/>
                <a:gd name="connsiteX750" fmla="*/ 1991228 w 2421171"/>
                <a:gd name="connsiteY750" fmla="*/ 4658463 h 5922355"/>
                <a:gd name="connsiteX751" fmla="*/ 1991453 w 2421171"/>
                <a:gd name="connsiteY751" fmla="*/ 4662956 h 5922355"/>
                <a:gd name="connsiteX752" fmla="*/ 1975323 w 2421171"/>
                <a:gd name="connsiteY752" fmla="*/ 4656104 h 5922355"/>
                <a:gd name="connsiteX753" fmla="*/ 1968186 w 2421171"/>
                <a:gd name="connsiteY753" fmla="*/ 4720415 h 5922355"/>
                <a:gd name="connsiteX754" fmla="*/ 1974311 w 2421171"/>
                <a:gd name="connsiteY754" fmla="*/ 4716428 h 5922355"/>
                <a:gd name="connsiteX755" fmla="*/ 1981280 w 2421171"/>
                <a:gd name="connsiteY755" fmla="*/ 4723729 h 5922355"/>
                <a:gd name="connsiteX756" fmla="*/ 1976391 w 2421171"/>
                <a:gd name="connsiteY756" fmla="*/ 4727998 h 5922355"/>
                <a:gd name="connsiteX757" fmla="*/ 1968186 w 2421171"/>
                <a:gd name="connsiteY757" fmla="*/ 4720415 h 5922355"/>
                <a:gd name="connsiteX758" fmla="*/ 1955315 w 2421171"/>
                <a:gd name="connsiteY758" fmla="*/ 3998893 h 5922355"/>
                <a:gd name="connsiteX759" fmla="*/ 1956720 w 2421171"/>
                <a:gd name="connsiteY759" fmla="*/ 3997096 h 5922355"/>
                <a:gd name="connsiteX760" fmla="*/ 1960092 w 2421171"/>
                <a:gd name="connsiteY760" fmla="*/ 3999455 h 5922355"/>
                <a:gd name="connsiteX761" fmla="*/ 1958743 w 2421171"/>
                <a:gd name="connsiteY761" fmla="*/ 4001252 h 5922355"/>
                <a:gd name="connsiteX762" fmla="*/ 1955259 w 2421171"/>
                <a:gd name="connsiteY762" fmla="*/ 3998893 h 5922355"/>
                <a:gd name="connsiteX763" fmla="*/ 1947615 w 2421171"/>
                <a:gd name="connsiteY763" fmla="*/ 3626730 h 5922355"/>
                <a:gd name="connsiteX764" fmla="*/ 1950763 w 2421171"/>
                <a:gd name="connsiteY764" fmla="*/ 3623248 h 5922355"/>
                <a:gd name="connsiteX765" fmla="*/ 1953573 w 2421171"/>
                <a:gd name="connsiteY765" fmla="*/ 3626112 h 5922355"/>
                <a:gd name="connsiteX766" fmla="*/ 1950313 w 2421171"/>
                <a:gd name="connsiteY766" fmla="*/ 3629482 h 5922355"/>
                <a:gd name="connsiteX767" fmla="*/ 1947672 w 2421171"/>
                <a:gd name="connsiteY767" fmla="*/ 3626730 h 5922355"/>
                <a:gd name="connsiteX768" fmla="*/ 1949864 w 2421171"/>
                <a:gd name="connsiteY768" fmla="*/ 3152624 h 5922355"/>
                <a:gd name="connsiteX769" fmla="*/ 1947672 w 2421171"/>
                <a:gd name="connsiteY769" fmla="*/ 3151725 h 5922355"/>
                <a:gd name="connsiteX770" fmla="*/ 1949526 w 2421171"/>
                <a:gd name="connsiteY770" fmla="*/ 3147737 h 5922355"/>
                <a:gd name="connsiteX771" fmla="*/ 1951606 w 2421171"/>
                <a:gd name="connsiteY771" fmla="*/ 3148580 h 5922355"/>
                <a:gd name="connsiteX772" fmla="*/ 1949864 w 2421171"/>
                <a:gd name="connsiteY772" fmla="*/ 3152624 h 5922355"/>
                <a:gd name="connsiteX773" fmla="*/ 1947672 w 2421171"/>
                <a:gd name="connsiteY773" fmla="*/ 3211318 h 5922355"/>
                <a:gd name="connsiteX774" fmla="*/ 1949976 w 2421171"/>
                <a:gd name="connsiteY774" fmla="*/ 3211824 h 5922355"/>
                <a:gd name="connsiteX775" fmla="*/ 1949133 w 2421171"/>
                <a:gd name="connsiteY775" fmla="*/ 3216205 h 5922355"/>
                <a:gd name="connsiteX776" fmla="*/ 1946829 w 2421171"/>
                <a:gd name="connsiteY776" fmla="*/ 3215643 h 5922355"/>
                <a:gd name="connsiteX777" fmla="*/ 1947672 w 2421171"/>
                <a:gd name="connsiteY777" fmla="*/ 3211318 h 5922355"/>
                <a:gd name="connsiteX778" fmla="*/ 1942277 w 2421171"/>
                <a:gd name="connsiteY778" fmla="*/ 2827304 h 5922355"/>
                <a:gd name="connsiteX779" fmla="*/ 1943569 w 2421171"/>
                <a:gd name="connsiteY779" fmla="*/ 2825282 h 5922355"/>
                <a:gd name="connsiteX780" fmla="*/ 1946772 w 2421171"/>
                <a:gd name="connsiteY780" fmla="*/ 2828090 h 5922355"/>
                <a:gd name="connsiteX781" fmla="*/ 1945424 w 2421171"/>
                <a:gd name="connsiteY781" fmla="*/ 2830112 h 5922355"/>
                <a:gd name="connsiteX782" fmla="*/ 1942277 w 2421171"/>
                <a:gd name="connsiteY782" fmla="*/ 2827304 h 5922355"/>
                <a:gd name="connsiteX783" fmla="*/ 1938118 w 2421171"/>
                <a:gd name="connsiteY783" fmla="*/ 3694355 h 5922355"/>
                <a:gd name="connsiteX784" fmla="*/ 1936600 w 2421171"/>
                <a:gd name="connsiteY784" fmla="*/ 3690142 h 5922355"/>
                <a:gd name="connsiteX785" fmla="*/ 1940141 w 2421171"/>
                <a:gd name="connsiteY785" fmla="*/ 3686941 h 5922355"/>
                <a:gd name="connsiteX786" fmla="*/ 1941490 w 2421171"/>
                <a:gd name="connsiteY786" fmla="*/ 3691153 h 5922355"/>
                <a:gd name="connsiteX787" fmla="*/ 1938118 w 2421171"/>
                <a:gd name="connsiteY787" fmla="*/ 3694355 h 5922355"/>
                <a:gd name="connsiteX788" fmla="*/ 1938961 w 2421171"/>
                <a:gd name="connsiteY788" fmla="*/ 1608871 h 5922355"/>
                <a:gd name="connsiteX789" fmla="*/ 1935644 w 2421171"/>
                <a:gd name="connsiteY789" fmla="*/ 1611399 h 5922355"/>
                <a:gd name="connsiteX790" fmla="*/ 1934296 w 2421171"/>
                <a:gd name="connsiteY790" fmla="*/ 1609602 h 5922355"/>
                <a:gd name="connsiteX791" fmla="*/ 1937611 w 2421171"/>
                <a:gd name="connsiteY791" fmla="*/ 1607130 h 5922355"/>
                <a:gd name="connsiteX792" fmla="*/ 1939016 w 2421171"/>
                <a:gd name="connsiteY792" fmla="*/ 1608871 h 5922355"/>
                <a:gd name="connsiteX793" fmla="*/ 1936825 w 2421171"/>
                <a:gd name="connsiteY793" fmla="*/ 1192336 h 5922355"/>
                <a:gd name="connsiteX794" fmla="*/ 1933116 w 2421171"/>
                <a:gd name="connsiteY794" fmla="*/ 1190539 h 5922355"/>
                <a:gd name="connsiteX795" fmla="*/ 1935926 w 2421171"/>
                <a:gd name="connsiteY795" fmla="*/ 1187506 h 5922355"/>
                <a:gd name="connsiteX796" fmla="*/ 1938398 w 2421171"/>
                <a:gd name="connsiteY796" fmla="*/ 1190932 h 5922355"/>
                <a:gd name="connsiteX797" fmla="*/ 1936825 w 2421171"/>
                <a:gd name="connsiteY797" fmla="*/ 1192336 h 5922355"/>
                <a:gd name="connsiteX798" fmla="*/ 1910804 w 2421171"/>
                <a:gd name="connsiteY798" fmla="*/ 3945871 h 5922355"/>
                <a:gd name="connsiteX799" fmla="*/ 1938567 w 2421171"/>
                <a:gd name="connsiteY799" fmla="*/ 3975415 h 5922355"/>
                <a:gd name="connsiteX800" fmla="*/ 1910804 w 2421171"/>
                <a:gd name="connsiteY800" fmla="*/ 3945871 h 5922355"/>
                <a:gd name="connsiteX801" fmla="*/ 1889054 w 2421171"/>
                <a:gd name="connsiteY801" fmla="*/ 1491258 h 5922355"/>
                <a:gd name="connsiteX802" fmla="*/ 1884839 w 2421171"/>
                <a:gd name="connsiteY802" fmla="*/ 1486427 h 5922355"/>
                <a:gd name="connsiteX803" fmla="*/ 1922325 w 2421171"/>
                <a:gd name="connsiteY803" fmla="*/ 1463736 h 5922355"/>
                <a:gd name="connsiteX804" fmla="*/ 1889054 w 2421171"/>
                <a:gd name="connsiteY804" fmla="*/ 1491314 h 5922355"/>
                <a:gd name="connsiteX805" fmla="*/ 1893831 w 2421171"/>
                <a:gd name="connsiteY805" fmla="*/ 1808602 h 5922355"/>
                <a:gd name="connsiteX806" fmla="*/ 1897315 w 2421171"/>
                <a:gd name="connsiteY806" fmla="*/ 1810904 h 5922355"/>
                <a:gd name="connsiteX807" fmla="*/ 1893549 w 2421171"/>
                <a:gd name="connsiteY807" fmla="*/ 1816128 h 5922355"/>
                <a:gd name="connsiteX808" fmla="*/ 1890234 w 2421171"/>
                <a:gd name="connsiteY808" fmla="*/ 1813769 h 5922355"/>
                <a:gd name="connsiteX809" fmla="*/ 1893831 w 2421171"/>
                <a:gd name="connsiteY809" fmla="*/ 1808602 h 5922355"/>
                <a:gd name="connsiteX810" fmla="*/ 1906026 w 2421171"/>
                <a:gd name="connsiteY810" fmla="*/ 2635549 h 5922355"/>
                <a:gd name="connsiteX811" fmla="*/ 1908836 w 2421171"/>
                <a:gd name="connsiteY811" fmla="*/ 2631562 h 5922355"/>
                <a:gd name="connsiteX812" fmla="*/ 1913445 w 2421171"/>
                <a:gd name="connsiteY812" fmla="*/ 2636841 h 5922355"/>
                <a:gd name="connsiteX813" fmla="*/ 1910579 w 2421171"/>
                <a:gd name="connsiteY813" fmla="*/ 2640155 h 5922355"/>
                <a:gd name="connsiteX814" fmla="*/ 1906026 w 2421171"/>
                <a:gd name="connsiteY814" fmla="*/ 2635549 h 5922355"/>
                <a:gd name="connsiteX815" fmla="*/ 1910972 w 2421171"/>
                <a:gd name="connsiteY815" fmla="*/ 3107241 h 5922355"/>
                <a:gd name="connsiteX816" fmla="*/ 1913558 w 2421171"/>
                <a:gd name="connsiteY816" fmla="*/ 3111116 h 5922355"/>
                <a:gd name="connsiteX817" fmla="*/ 1910185 w 2421171"/>
                <a:gd name="connsiteY817" fmla="*/ 3112745 h 5922355"/>
                <a:gd name="connsiteX818" fmla="*/ 1907487 w 2421171"/>
                <a:gd name="connsiteY818" fmla="*/ 3108869 h 5922355"/>
                <a:gd name="connsiteX819" fmla="*/ 1910972 w 2421171"/>
                <a:gd name="connsiteY819" fmla="*/ 3107241 h 5922355"/>
                <a:gd name="connsiteX820" fmla="*/ 1922550 w 2421171"/>
                <a:gd name="connsiteY820" fmla="*/ 1949862 h 5922355"/>
                <a:gd name="connsiteX821" fmla="*/ 1921650 w 2421171"/>
                <a:gd name="connsiteY821" fmla="*/ 1958062 h 5922355"/>
                <a:gd name="connsiteX822" fmla="*/ 1919234 w 2421171"/>
                <a:gd name="connsiteY822" fmla="*/ 1965589 h 5922355"/>
                <a:gd name="connsiteX823" fmla="*/ 1908724 w 2421171"/>
                <a:gd name="connsiteY823" fmla="*/ 1977327 h 5922355"/>
                <a:gd name="connsiteX824" fmla="*/ 1916368 w 2421171"/>
                <a:gd name="connsiteY824" fmla="*/ 1954411 h 5922355"/>
                <a:gd name="connsiteX825" fmla="*/ 1922550 w 2421171"/>
                <a:gd name="connsiteY825" fmla="*/ 1949862 h 5922355"/>
                <a:gd name="connsiteX826" fmla="*/ 1907094 w 2421171"/>
                <a:gd name="connsiteY826" fmla="*/ 4502993 h 5922355"/>
                <a:gd name="connsiteX827" fmla="*/ 1914625 w 2421171"/>
                <a:gd name="connsiteY827" fmla="*/ 4497376 h 5922355"/>
                <a:gd name="connsiteX828" fmla="*/ 1920583 w 2421171"/>
                <a:gd name="connsiteY828" fmla="*/ 4500296 h 5922355"/>
                <a:gd name="connsiteX829" fmla="*/ 1912096 w 2421171"/>
                <a:gd name="connsiteY829" fmla="*/ 4507037 h 5922355"/>
                <a:gd name="connsiteX830" fmla="*/ 1907150 w 2421171"/>
                <a:gd name="connsiteY830" fmla="*/ 4503049 h 5922355"/>
                <a:gd name="connsiteX831" fmla="*/ 1904115 w 2421171"/>
                <a:gd name="connsiteY831" fmla="*/ 2891559 h 5922355"/>
                <a:gd name="connsiteX832" fmla="*/ 1901923 w 2421171"/>
                <a:gd name="connsiteY832" fmla="*/ 2888357 h 5922355"/>
                <a:gd name="connsiteX833" fmla="*/ 1906364 w 2421171"/>
                <a:gd name="connsiteY833" fmla="*/ 2886729 h 5922355"/>
                <a:gd name="connsiteX834" fmla="*/ 1908443 w 2421171"/>
                <a:gd name="connsiteY834" fmla="*/ 2889762 h 5922355"/>
                <a:gd name="connsiteX835" fmla="*/ 1904115 w 2421171"/>
                <a:gd name="connsiteY835" fmla="*/ 2891503 h 5922355"/>
                <a:gd name="connsiteX836" fmla="*/ 1898495 w 2421171"/>
                <a:gd name="connsiteY836" fmla="*/ 3202107 h 5922355"/>
                <a:gd name="connsiteX837" fmla="*/ 1899844 w 2421171"/>
                <a:gd name="connsiteY837" fmla="*/ 3197557 h 5922355"/>
                <a:gd name="connsiteX838" fmla="*/ 1903385 w 2421171"/>
                <a:gd name="connsiteY838" fmla="*/ 3198175 h 5922355"/>
                <a:gd name="connsiteX839" fmla="*/ 1902092 w 2421171"/>
                <a:gd name="connsiteY839" fmla="*/ 3202781 h 5922355"/>
                <a:gd name="connsiteX840" fmla="*/ 1898495 w 2421171"/>
                <a:gd name="connsiteY840" fmla="*/ 3202051 h 5922355"/>
                <a:gd name="connsiteX841" fmla="*/ 1892032 w 2421171"/>
                <a:gd name="connsiteY841" fmla="*/ 4477549 h 5922355"/>
                <a:gd name="connsiteX842" fmla="*/ 1894729 w 2421171"/>
                <a:gd name="connsiteY842" fmla="*/ 4473898 h 5922355"/>
                <a:gd name="connsiteX843" fmla="*/ 1897315 w 2421171"/>
                <a:gd name="connsiteY843" fmla="*/ 4477156 h 5922355"/>
                <a:gd name="connsiteX844" fmla="*/ 1894674 w 2421171"/>
                <a:gd name="connsiteY844" fmla="*/ 4480863 h 5922355"/>
                <a:gd name="connsiteX845" fmla="*/ 1892032 w 2421171"/>
                <a:gd name="connsiteY845" fmla="*/ 4477549 h 5922355"/>
                <a:gd name="connsiteX846" fmla="*/ 1884276 w 2421171"/>
                <a:gd name="connsiteY846" fmla="*/ 4861507 h 5922355"/>
                <a:gd name="connsiteX847" fmla="*/ 1885681 w 2421171"/>
                <a:gd name="connsiteY847" fmla="*/ 4859541 h 5922355"/>
                <a:gd name="connsiteX848" fmla="*/ 1888604 w 2421171"/>
                <a:gd name="connsiteY848" fmla="*/ 4862293 h 5922355"/>
                <a:gd name="connsiteX849" fmla="*/ 1887142 w 2421171"/>
                <a:gd name="connsiteY849" fmla="*/ 4864259 h 5922355"/>
                <a:gd name="connsiteX850" fmla="*/ 1884276 w 2421171"/>
                <a:gd name="connsiteY850" fmla="*/ 4861507 h 5922355"/>
                <a:gd name="connsiteX851" fmla="*/ 1875059 w 2421171"/>
                <a:gd name="connsiteY851" fmla="*/ 4604655 h 5922355"/>
                <a:gd name="connsiteX852" fmla="*/ 1883321 w 2421171"/>
                <a:gd name="connsiteY852" fmla="*/ 4592748 h 5922355"/>
                <a:gd name="connsiteX853" fmla="*/ 1888829 w 2421171"/>
                <a:gd name="connsiteY853" fmla="*/ 4599431 h 5922355"/>
                <a:gd name="connsiteX854" fmla="*/ 1879837 w 2421171"/>
                <a:gd name="connsiteY854" fmla="*/ 4609541 h 5922355"/>
                <a:gd name="connsiteX855" fmla="*/ 1875059 w 2421171"/>
                <a:gd name="connsiteY855" fmla="*/ 4604599 h 5922355"/>
                <a:gd name="connsiteX856" fmla="*/ 1873317 w 2421171"/>
                <a:gd name="connsiteY856" fmla="*/ 3805510 h 5922355"/>
                <a:gd name="connsiteX857" fmla="*/ 1884726 w 2421171"/>
                <a:gd name="connsiteY857" fmla="*/ 3793771 h 5922355"/>
                <a:gd name="connsiteX858" fmla="*/ 1888379 w 2421171"/>
                <a:gd name="connsiteY858" fmla="*/ 3799387 h 5922355"/>
                <a:gd name="connsiteX859" fmla="*/ 1877701 w 2421171"/>
                <a:gd name="connsiteY859" fmla="*/ 3811239 h 5922355"/>
                <a:gd name="connsiteX860" fmla="*/ 1873317 w 2421171"/>
                <a:gd name="connsiteY860" fmla="*/ 3805510 h 5922355"/>
                <a:gd name="connsiteX861" fmla="*/ 1870900 w 2421171"/>
                <a:gd name="connsiteY861" fmla="*/ 3262711 h 5922355"/>
                <a:gd name="connsiteX862" fmla="*/ 1880117 w 2421171"/>
                <a:gd name="connsiteY862" fmla="*/ 3260296 h 5922355"/>
                <a:gd name="connsiteX863" fmla="*/ 1898551 w 2421171"/>
                <a:gd name="connsiteY863" fmla="*/ 3288829 h 5922355"/>
                <a:gd name="connsiteX864" fmla="*/ 1872193 w 2421171"/>
                <a:gd name="connsiteY864" fmla="*/ 3274394 h 5922355"/>
                <a:gd name="connsiteX865" fmla="*/ 1870956 w 2421171"/>
                <a:gd name="connsiteY865" fmla="*/ 3262711 h 5922355"/>
                <a:gd name="connsiteX866" fmla="*/ 1845329 w 2421171"/>
                <a:gd name="connsiteY866" fmla="*/ 4731986 h 5922355"/>
                <a:gd name="connsiteX867" fmla="*/ 1862245 w 2421171"/>
                <a:gd name="connsiteY867" fmla="*/ 4731873 h 5922355"/>
                <a:gd name="connsiteX868" fmla="*/ 1846734 w 2421171"/>
                <a:gd name="connsiteY868" fmla="*/ 4736142 h 5922355"/>
                <a:gd name="connsiteX869" fmla="*/ 1845329 w 2421171"/>
                <a:gd name="connsiteY869" fmla="*/ 4731930 h 5922355"/>
                <a:gd name="connsiteX870" fmla="*/ 1842181 w 2421171"/>
                <a:gd name="connsiteY870" fmla="*/ 4651218 h 5922355"/>
                <a:gd name="connsiteX871" fmla="*/ 1867415 w 2421171"/>
                <a:gd name="connsiteY871" fmla="*/ 4634873 h 5922355"/>
                <a:gd name="connsiteX872" fmla="*/ 1869214 w 2421171"/>
                <a:gd name="connsiteY872" fmla="*/ 4639142 h 5922355"/>
                <a:gd name="connsiteX873" fmla="*/ 1848926 w 2421171"/>
                <a:gd name="connsiteY873" fmla="*/ 4653127 h 5922355"/>
                <a:gd name="connsiteX874" fmla="*/ 1842181 w 2421171"/>
                <a:gd name="connsiteY874" fmla="*/ 4651218 h 5922355"/>
                <a:gd name="connsiteX875" fmla="*/ 1834481 w 2421171"/>
                <a:gd name="connsiteY875" fmla="*/ 1411669 h 5922355"/>
                <a:gd name="connsiteX876" fmla="*/ 1810315 w 2421171"/>
                <a:gd name="connsiteY876" fmla="*/ 1440932 h 5922355"/>
                <a:gd name="connsiteX877" fmla="*/ 1834481 w 2421171"/>
                <a:gd name="connsiteY877" fmla="*/ 1411669 h 5922355"/>
                <a:gd name="connsiteX878" fmla="*/ 1812507 w 2421171"/>
                <a:gd name="connsiteY878" fmla="*/ 3313261 h 5922355"/>
                <a:gd name="connsiteX879" fmla="*/ 1808572 w 2421171"/>
                <a:gd name="connsiteY879" fmla="*/ 3316070 h 5922355"/>
                <a:gd name="connsiteX880" fmla="*/ 1805762 w 2421171"/>
                <a:gd name="connsiteY880" fmla="*/ 3312475 h 5922355"/>
                <a:gd name="connsiteX881" fmla="*/ 1808854 w 2421171"/>
                <a:gd name="connsiteY881" fmla="*/ 3308768 h 5922355"/>
                <a:gd name="connsiteX882" fmla="*/ 1812507 w 2421171"/>
                <a:gd name="connsiteY882" fmla="*/ 3313318 h 5922355"/>
                <a:gd name="connsiteX883" fmla="*/ 1819307 w 2421171"/>
                <a:gd name="connsiteY883" fmla="*/ 2060230 h 5922355"/>
                <a:gd name="connsiteX884" fmla="*/ 1836448 w 2421171"/>
                <a:gd name="connsiteY884" fmla="*/ 2037651 h 5922355"/>
                <a:gd name="connsiteX885" fmla="*/ 1819307 w 2421171"/>
                <a:gd name="connsiteY885" fmla="*/ 2060230 h 5922355"/>
                <a:gd name="connsiteX886" fmla="*/ 1830379 w 2421171"/>
                <a:gd name="connsiteY886" fmla="*/ 2229405 h 5922355"/>
                <a:gd name="connsiteX887" fmla="*/ 1833301 w 2421171"/>
                <a:gd name="connsiteY887" fmla="*/ 2232888 h 5922355"/>
                <a:gd name="connsiteX888" fmla="*/ 1830772 w 2421171"/>
                <a:gd name="connsiteY888" fmla="*/ 2236314 h 5922355"/>
                <a:gd name="connsiteX889" fmla="*/ 1827681 w 2421171"/>
                <a:gd name="connsiteY889" fmla="*/ 2233168 h 5922355"/>
                <a:gd name="connsiteX890" fmla="*/ 1830379 w 2421171"/>
                <a:gd name="connsiteY890" fmla="*/ 2229462 h 5922355"/>
                <a:gd name="connsiteX891" fmla="*/ 1825040 w 2421171"/>
                <a:gd name="connsiteY891" fmla="*/ 1476654 h 5922355"/>
                <a:gd name="connsiteX892" fmla="*/ 1817958 w 2421171"/>
                <a:gd name="connsiteY892" fmla="*/ 1470532 h 5922355"/>
                <a:gd name="connsiteX893" fmla="*/ 1824646 w 2421171"/>
                <a:gd name="connsiteY893" fmla="*/ 1465140 h 5922355"/>
                <a:gd name="connsiteX894" fmla="*/ 1831671 w 2421171"/>
                <a:gd name="connsiteY894" fmla="*/ 1471431 h 5922355"/>
                <a:gd name="connsiteX895" fmla="*/ 1825040 w 2421171"/>
                <a:gd name="connsiteY895" fmla="*/ 1476598 h 5922355"/>
                <a:gd name="connsiteX896" fmla="*/ 1822005 w 2421171"/>
                <a:gd name="connsiteY896" fmla="*/ 2516475 h 5922355"/>
                <a:gd name="connsiteX897" fmla="*/ 1816610 w 2421171"/>
                <a:gd name="connsiteY897" fmla="*/ 2520575 h 5922355"/>
                <a:gd name="connsiteX898" fmla="*/ 1813349 w 2421171"/>
                <a:gd name="connsiteY898" fmla="*/ 2514846 h 5922355"/>
                <a:gd name="connsiteX899" fmla="*/ 1818576 w 2421171"/>
                <a:gd name="connsiteY899" fmla="*/ 2510915 h 5922355"/>
                <a:gd name="connsiteX900" fmla="*/ 1822005 w 2421171"/>
                <a:gd name="connsiteY900" fmla="*/ 2516419 h 5922355"/>
                <a:gd name="connsiteX901" fmla="*/ 1837741 w 2421171"/>
                <a:gd name="connsiteY901" fmla="*/ 1623138 h 5922355"/>
                <a:gd name="connsiteX902" fmla="*/ 1840776 w 2421171"/>
                <a:gd name="connsiteY902" fmla="*/ 1626339 h 5922355"/>
                <a:gd name="connsiteX903" fmla="*/ 1837404 w 2421171"/>
                <a:gd name="connsiteY903" fmla="*/ 1628642 h 5922355"/>
                <a:gd name="connsiteX904" fmla="*/ 1833583 w 2421171"/>
                <a:gd name="connsiteY904" fmla="*/ 1626508 h 5922355"/>
                <a:gd name="connsiteX905" fmla="*/ 1837741 w 2421171"/>
                <a:gd name="connsiteY905" fmla="*/ 1623138 h 5922355"/>
                <a:gd name="connsiteX906" fmla="*/ 1842181 w 2421171"/>
                <a:gd name="connsiteY906" fmla="*/ 3221597 h 5922355"/>
                <a:gd name="connsiteX907" fmla="*/ 1844878 w 2421171"/>
                <a:gd name="connsiteY907" fmla="*/ 3225135 h 5922355"/>
                <a:gd name="connsiteX908" fmla="*/ 1842462 w 2421171"/>
                <a:gd name="connsiteY908" fmla="*/ 3228393 h 5922355"/>
                <a:gd name="connsiteX909" fmla="*/ 1839034 w 2421171"/>
                <a:gd name="connsiteY909" fmla="*/ 3225641 h 5922355"/>
                <a:gd name="connsiteX910" fmla="*/ 1842181 w 2421171"/>
                <a:gd name="connsiteY910" fmla="*/ 3221597 h 5922355"/>
                <a:gd name="connsiteX911" fmla="*/ 1855164 w 2421171"/>
                <a:gd name="connsiteY911" fmla="*/ 3370889 h 5922355"/>
                <a:gd name="connsiteX912" fmla="*/ 1818071 w 2421171"/>
                <a:gd name="connsiteY912" fmla="*/ 3395602 h 5922355"/>
                <a:gd name="connsiteX913" fmla="*/ 1855164 w 2421171"/>
                <a:gd name="connsiteY913" fmla="*/ 3370889 h 5922355"/>
                <a:gd name="connsiteX914" fmla="*/ 1848644 w 2421171"/>
                <a:gd name="connsiteY914" fmla="*/ 4622685 h 5922355"/>
                <a:gd name="connsiteX915" fmla="*/ 1846228 w 2421171"/>
                <a:gd name="connsiteY915" fmla="*/ 4625886 h 5922355"/>
                <a:gd name="connsiteX916" fmla="*/ 1842799 w 2421171"/>
                <a:gd name="connsiteY916" fmla="*/ 4623134 h 5922355"/>
                <a:gd name="connsiteX917" fmla="*/ 1846003 w 2421171"/>
                <a:gd name="connsiteY917" fmla="*/ 4619146 h 5922355"/>
                <a:gd name="connsiteX918" fmla="*/ 1848644 w 2421171"/>
                <a:gd name="connsiteY918" fmla="*/ 4622741 h 5922355"/>
                <a:gd name="connsiteX919" fmla="*/ 1846396 w 2421171"/>
                <a:gd name="connsiteY919" fmla="*/ 4327358 h 5922355"/>
                <a:gd name="connsiteX920" fmla="*/ 1849544 w 2421171"/>
                <a:gd name="connsiteY920" fmla="*/ 4324157 h 5922355"/>
                <a:gd name="connsiteX921" fmla="*/ 1853759 w 2421171"/>
                <a:gd name="connsiteY921" fmla="*/ 4327527 h 5922355"/>
                <a:gd name="connsiteX922" fmla="*/ 1849824 w 2421171"/>
                <a:gd name="connsiteY922" fmla="*/ 4329829 h 5922355"/>
                <a:gd name="connsiteX923" fmla="*/ 1846396 w 2421171"/>
                <a:gd name="connsiteY923" fmla="*/ 4327358 h 5922355"/>
                <a:gd name="connsiteX924" fmla="*/ 1852747 w 2421171"/>
                <a:gd name="connsiteY924" fmla="*/ 3092974 h 5922355"/>
                <a:gd name="connsiteX925" fmla="*/ 1858705 w 2421171"/>
                <a:gd name="connsiteY925" fmla="*/ 3089043 h 5922355"/>
                <a:gd name="connsiteX926" fmla="*/ 1863707 w 2421171"/>
                <a:gd name="connsiteY926" fmla="*/ 3092918 h 5922355"/>
                <a:gd name="connsiteX927" fmla="*/ 1857749 w 2421171"/>
                <a:gd name="connsiteY927" fmla="*/ 3096794 h 5922355"/>
                <a:gd name="connsiteX928" fmla="*/ 1852747 w 2421171"/>
                <a:gd name="connsiteY928" fmla="*/ 3092974 h 5922355"/>
                <a:gd name="connsiteX929" fmla="*/ 1859716 w 2421171"/>
                <a:gd name="connsiteY929" fmla="*/ 1501480 h 5922355"/>
                <a:gd name="connsiteX930" fmla="*/ 1865449 w 2421171"/>
                <a:gd name="connsiteY930" fmla="*/ 1497267 h 5922355"/>
                <a:gd name="connsiteX931" fmla="*/ 1867922 w 2421171"/>
                <a:gd name="connsiteY931" fmla="*/ 1503109 h 5922355"/>
                <a:gd name="connsiteX932" fmla="*/ 1862189 w 2421171"/>
                <a:gd name="connsiteY932" fmla="*/ 1507377 h 5922355"/>
                <a:gd name="connsiteX933" fmla="*/ 1859660 w 2421171"/>
                <a:gd name="connsiteY933" fmla="*/ 1501480 h 5922355"/>
                <a:gd name="connsiteX934" fmla="*/ 1834257 w 2421171"/>
                <a:gd name="connsiteY934" fmla="*/ 4810564 h 5922355"/>
                <a:gd name="connsiteX935" fmla="*/ 1837348 w 2421171"/>
                <a:gd name="connsiteY935" fmla="*/ 4814046 h 5922355"/>
                <a:gd name="connsiteX936" fmla="*/ 1834875 w 2421171"/>
                <a:gd name="connsiteY936" fmla="*/ 4817416 h 5922355"/>
                <a:gd name="connsiteX937" fmla="*/ 1831053 w 2421171"/>
                <a:gd name="connsiteY937" fmla="*/ 4814832 h 5922355"/>
                <a:gd name="connsiteX938" fmla="*/ 1834257 w 2421171"/>
                <a:gd name="connsiteY938" fmla="*/ 4810564 h 5922355"/>
                <a:gd name="connsiteX939" fmla="*/ 1831896 w 2421171"/>
                <a:gd name="connsiteY939" fmla="*/ 4195927 h 5922355"/>
                <a:gd name="connsiteX940" fmla="*/ 1833807 w 2421171"/>
                <a:gd name="connsiteY940" fmla="*/ 4224404 h 5922355"/>
                <a:gd name="connsiteX941" fmla="*/ 1831896 w 2421171"/>
                <a:gd name="connsiteY941" fmla="*/ 4195927 h 5922355"/>
                <a:gd name="connsiteX942" fmla="*/ 1829142 w 2421171"/>
                <a:gd name="connsiteY942" fmla="*/ 4046410 h 5922355"/>
                <a:gd name="connsiteX943" fmla="*/ 1836504 w 2421171"/>
                <a:gd name="connsiteY943" fmla="*/ 4038547 h 5922355"/>
                <a:gd name="connsiteX944" fmla="*/ 1839933 w 2421171"/>
                <a:gd name="connsiteY944" fmla="*/ 4047365 h 5922355"/>
                <a:gd name="connsiteX945" fmla="*/ 1835830 w 2421171"/>
                <a:gd name="connsiteY945" fmla="*/ 4055790 h 5922355"/>
                <a:gd name="connsiteX946" fmla="*/ 1829142 w 2421171"/>
                <a:gd name="connsiteY946" fmla="*/ 4046410 h 5922355"/>
                <a:gd name="connsiteX947" fmla="*/ 1826220 w 2421171"/>
                <a:gd name="connsiteY947" fmla="*/ 3880661 h 5922355"/>
                <a:gd name="connsiteX948" fmla="*/ 1830097 w 2421171"/>
                <a:gd name="connsiteY948" fmla="*/ 3881616 h 5922355"/>
                <a:gd name="connsiteX949" fmla="*/ 1828524 w 2421171"/>
                <a:gd name="connsiteY949" fmla="*/ 3885716 h 5922355"/>
                <a:gd name="connsiteX950" fmla="*/ 1825208 w 2421171"/>
                <a:gd name="connsiteY950" fmla="*/ 3882796 h 5922355"/>
                <a:gd name="connsiteX951" fmla="*/ 1826220 w 2421171"/>
                <a:gd name="connsiteY951" fmla="*/ 3880661 h 5922355"/>
                <a:gd name="connsiteX952" fmla="*/ 1770187 w 2421171"/>
                <a:gd name="connsiteY952" fmla="*/ 3141390 h 5922355"/>
                <a:gd name="connsiteX953" fmla="*/ 1774964 w 2421171"/>
                <a:gd name="connsiteY953" fmla="*/ 3139818 h 5922355"/>
                <a:gd name="connsiteX954" fmla="*/ 1780640 w 2421171"/>
                <a:gd name="connsiteY954" fmla="*/ 3143805 h 5922355"/>
                <a:gd name="connsiteX955" fmla="*/ 1773446 w 2421171"/>
                <a:gd name="connsiteY955" fmla="*/ 3153185 h 5922355"/>
                <a:gd name="connsiteX956" fmla="*/ 1768220 w 2421171"/>
                <a:gd name="connsiteY956" fmla="*/ 3148748 h 5922355"/>
                <a:gd name="connsiteX957" fmla="*/ 1770131 w 2421171"/>
                <a:gd name="connsiteY957" fmla="*/ 3141502 h 5922355"/>
                <a:gd name="connsiteX958" fmla="*/ 1773559 w 2421171"/>
                <a:gd name="connsiteY958" fmla="*/ 3118249 h 5922355"/>
                <a:gd name="connsiteX959" fmla="*/ 1770243 w 2421171"/>
                <a:gd name="connsiteY959" fmla="*/ 3141390 h 5922355"/>
                <a:gd name="connsiteX960" fmla="*/ 1768838 w 2421171"/>
                <a:gd name="connsiteY960" fmla="*/ 4843590 h 5922355"/>
                <a:gd name="connsiteX961" fmla="*/ 1765465 w 2421171"/>
                <a:gd name="connsiteY961" fmla="*/ 4840669 h 5922355"/>
                <a:gd name="connsiteX962" fmla="*/ 1768164 w 2421171"/>
                <a:gd name="connsiteY962" fmla="*/ 4837074 h 5922355"/>
                <a:gd name="connsiteX963" fmla="*/ 1772266 w 2421171"/>
                <a:gd name="connsiteY963" fmla="*/ 4838478 h 5922355"/>
                <a:gd name="connsiteX964" fmla="*/ 1768838 w 2421171"/>
                <a:gd name="connsiteY964" fmla="*/ 4843590 h 5922355"/>
                <a:gd name="connsiteX965" fmla="*/ 1770805 w 2421171"/>
                <a:gd name="connsiteY965" fmla="*/ 4738332 h 5922355"/>
                <a:gd name="connsiteX966" fmla="*/ 1766421 w 2421171"/>
                <a:gd name="connsiteY966" fmla="*/ 4733727 h 5922355"/>
                <a:gd name="connsiteX967" fmla="*/ 1768782 w 2421171"/>
                <a:gd name="connsiteY967" fmla="*/ 4730132 h 5922355"/>
                <a:gd name="connsiteX968" fmla="*/ 1772379 w 2421171"/>
                <a:gd name="connsiteY968" fmla="*/ 4732323 h 5922355"/>
                <a:gd name="connsiteX969" fmla="*/ 1770805 w 2421171"/>
                <a:gd name="connsiteY969" fmla="*/ 4738277 h 5922355"/>
                <a:gd name="connsiteX970" fmla="*/ 1764960 w 2421171"/>
                <a:gd name="connsiteY970" fmla="*/ 4310564 h 5922355"/>
                <a:gd name="connsiteX971" fmla="*/ 1766927 w 2421171"/>
                <a:gd name="connsiteY971" fmla="*/ 4306913 h 5922355"/>
                <a:gd name="connsiteX972" fmla="*/ 1770074 w 2421171"/>
                <a:gd name="connsiteY972" fmla="*/ 4309497 h 5922355"/>
                <a:gd name="connsiteX973" fmla="*/ 1766759 w 2421171"/>
                <a:gd name="connsiteY973" fmla="*/ 4311800 h 5922355"/>
                <a:gd name="connsiteX974" fmla="*/ 1765016 w 2421171"/>
                <a:gd name="connsiteY974" fmla="*/ 4310508 h 5922355"/>
                <a:gd name="connsiteX975" fmla="*/ 1769344 w 2421171"/>
                <a:gd name="connsiteY975" fmla="*/ 3738166 h 5922355"/>
                <a:gd name="connsiteX976" fmla="*/ 1773109 w 2421171"/>
                <a:gd name="connsiteY976" fmla="*/ 3736087 h 5922355"/>
                <a:gd name="connsiteX977" fmla="*/ 1774121 w 2421171"/>
                <a:gd name="connsiteY977" fmla="*/ 3738166 h 5922355"/>
                <a:gd name="connsiteX978" fmla="*/ 1770411 w 2421171"/>
                <a:gd name="connsiteY978" fmla="*/ 3740300 h 5922355"/>
                <a:gd name="connsiteX979" fmla="*/ 1769344 w 2421171"/>
                <a:gd name="connsiteY979" fmla="*/ 3738166 h 5922355"/>
                <a:gd name="connsiteX980" fmla="*/ 1763386 w 2421171"/>
                <a:gd name="connsiteY980" fmla="*/ 2406500 h 5922355"/>
                <a:gd name="connsiteX981" fmla="*/ 1765690 w 2421171"/>
                <a:gd name="connsiteY981" fmla="*/ 2403018 h 5922355"/>
                <a:gd name="connsiteX982" fmla="*/ 1767489 w 2421171"/>
                <a:gd name="connsiteY982" fmla="*/ 2404366 h 5922355"/>
                <a:gd name="connsiteX983" fmla="*/ 1765129 w 2421171"/>
                <a:gd name="connsiteY983" fmla="*/ 2407848 h 5922355"/>
                <a:gd name="connsiteX984" fmla="*/ 1763386 w 2421171"/>
                <a:gd name="connsiteY984" fmla="*/ 2406500 h 5922355"/>
                <a:gd name="connsiteX985" fmla="*/ 1768164 w 2421171"/>
                <a:gd name="connsiteY985" fmla="*/ 2449243 h 5922355"/>
                <a:gd name="connsiteX986" fmla="*/ 1770187 w 2421171"/>
                <a:gd name="connsiteY986" fmla="*/ 2450254 h 5922355"/>
                <a:gd name="connsiteX987" fmla="*/ 1768220 w 2421171"/>
                <a:gd name="connsiteY987" fmla="*/ 2453905 h 5922355"/>
                <a:gd name="connsiteX988" fmla="*/ 1766140 w 2421171"/>
                <a:gd name="connsiteY988" fmla="*/ 2452838 h 5922355"/>
                <a:gd name="connsiteX989" fmla="*/ 1768164 w 2421171"/>
                <a:gd name="connsiteY989" fmla="*/ 2449299 h 5922355"/>
                <a:gd name="connsiteX990" fmla="*/ 1780977 w 2421171"/>
                <a:gd name="connsiteY990" fmla="*/ 2386111 h 5922355"/>
                <a:gd name="connsiteX991" fmla="*/ 1785024 w 2421171"/>
                <a:gd name="connsiteY991" fmla="*/ 2384483 h 5922355"/>
                <a:gd name="connsiteX992" fmla="*/ 1787272 w 2421171"/>
                <a:gd name="connsiteY992" fmla="*/ 2388134 h 5922355"/>
                <a:gd name="connsiteX993" fmla="*/ 1783900 w 2421171"/>
                <a:gd name="connsiteY993" fmla="*/ 2391167 h 5922355"/>
                <a:gd name="connsiteX994" fmla="*/ 1781033 w 2421171"/>
                <a:gd name="connsiteY994" fmla="*/ 2386111 h 5922355"/>
                <a:gd name="connsiteX995" fmla="*/ 1787946 w 2421171"/>
                <a:gd name="connsiteY995" fmla="*/ 2483337 h 5922355"/>
                <a:gd name="connsiteX996" fmla="*/ 1785699 w 2421171"/>
                <a:gd name="connsiteY996" fmla="*/ 2484067 h 5922355"/>
                <a:gd name="connsiteX997" fmla="*/ 1784968 w 2421171"/>
                <a:gd name="connsiteY997" fmla="*/ 2479911 h 5922355"/>
                <a:gd name="connsiteX998" fmla="*/ 1787104 w 2421171"/>
                <a:gd name="connsiteY998" fmla="*/ 2479124 h 5922355"/>
                <a:gd name="connsiteX999" fmla="*/ 1787891 w 2421171"/>
                <a:gd name="connsiteY999" fmla="*/ 2483280 h 5922355"/>
                <a:gd name="connsiteX1000" fmla="*/ 1789689 w 2421171"/>
                <a:gd name="connsiteY1000" fmla="*/ 2631618 h 5922355"/>
                <a:gd name="connsiteX1001" fmla="*/ 1787047 w 2421171"/>
                <a:gd name="connsiteY1001" fmla="*/ 2635212 h 5922355"/>
                <a:gd name="connsiteX1002" fmla="*/ 1784462 w 2421171"/>
                <a:gd name="connsiteY1002" fmla="*/ 2630326 h 5922355"/>
                <a:gd name="connsiteX1003" fmla="*/ 1787891 w 2421171"/>
                <a:gd name="connsiteY1003" fmla="*/ 2627405 h 5922355"/>
                <a:gd name="connsiteX1004" fmla="*/ 1789689 w 2421171"/>
                <a:gd name="connsiteY1004" fmla="*/ 2631618 h 5922355"/>
                <a:gd name="connsiteX1005" fmla="*/ 1817003 w 2421171"/>
                <a:gd name="connsiteY1005" fmla="*/ 4680986 h 5922355"/>
                <a:gd name="connsiteX1006" fmla="*/ 1767995 w 2421171"/>
                <a:gd name="connsiteY1006" fmla="*/ 4697387 h 5922355"/>
                <a:gd name="connsiteX1007" fmla="*/ 1817003 w 2421171"/>
                <a:gd name="connsiteY1007" fmla="*/ 4680986 h 5922355"/>
                <a:gd name="connsiteX1008" fmla="*/ 1757035 w 2421171"/>
                <a:gd name="connsiteY1008" fmla="*/ 4920538 h 5922355"/>
                <a:gd name="connsiteX1009" fmla="*/ 1784462 w 2421171"/>
                <a:gd name="connsiteY1009" fmla="*/ 4942668 h 5922355"/>
                <a:gd name="connsiteX1010" fmla="*/ 1757035 w 2421171"/>
                <a:gd name="connsiteY1010" fmla="*/ 4920538 h 5922355"/>
                <a:gd name="connsiteX1011" fmla="*/ 1751809 w 2421171"/>
                <a:gd name="connsiteY1011" fmla="*/ 3970192 h 5922355"/>
                <a:gd name="connsiteX1012" fmla="*/ 1754506 w 2421171"/>
                <a:gd name="connsiteY1012" fmla="*/ 3967046 h 5922355"/>
                <a:gd name="connsiteX1013" fmla="*/ 1756529 w 2421171"/>
                <a:gd name="connsiteY1013" fmla="*/ 3970641 h 5922355"/>
                <a:gd name="connsiteX1014" fmla="*/ 1752932 w 2421171"/>
                <a:gd name="connsiteY1014" fmla="*/ 3972101 h 5922355"/>
                <a:gd name="connsiteX1015" fmla="*/ 1751809 w 2421171"/>
                <a:gd name="connsiteY1015" fmla="*/ 3970192 h 5922355"/>
                <a:gd name="connsiteX1016" fmla="*/ 1749448 w 2421171"/>
                <a:gd name="connsiteY1016" fmla="*/ 3342188 h 5922355"/>
                <a:gd name="connsiteX1017" fmla="*/ 1752427 w 2421171"/>
                <a:gd name="connsiteY1017" fmla="*/ 3339211 h 5922355"/>
                <a:gd name="connsiteX1018" fmla="*/ 1757541 w 2421171"/>
                <a:gd name="connsiteY1018" fmla="*/ 3342974 h 5922355"/>
                <a:gd name="connsiteX1019" fmla="*/ 1754338 w 2421171"/>
                <a:gd name="connsiteY1019" fmla="*/ 3345895 h 5922355"/>
                <a:gd name="connsiteX1020" fmla="*/ 1749448 w 2421171"/>
                <a:gd name="connsiteY1020" fmla="*/ 3342188 h 5922355"/>
                <a:gd name="connsiteX1021" fmla="*/ 1734443 w 2421171"/>
                <a:gd name="connsiteY1021" fmla="*/ 4684749 h 5922355"/>
                <a:gd name="connsiteX1022" fmla="*/ 1737421 w 2421171"/>
                <a:gd name="connsiteY1022" fmla="*/ 4681997 h 5922355"/>
                <a:gd name="connsiteX1023" fmla="*/ 1740006 w 2421171"/>
                <a:gd name="connsiteY1023" fmla="*/ 4685704 h 5922355"/>
                <a:gd name="connsiteX1024" fmla="*/ 1738433 w 2421171"/>
                <a:gd name="connsiteY1024" fmla="*/ 4689636 h 5922355"/>
                <a:gd name="connsiteX1025" fmla="*/ 1734443 w 2421171"/>
                <a:gd name="connsiteY1025" fmla="*/ 4684805 h 5922355"/>
                <a:gd name="connsiteX1026" fmla="*/ 1725225 w 2421171"/>
                <a:gd name="connsiteY1026" fmla="*/ 4482042 h 5922355"/>
                <a:gd name="connsiteX1027" fmla="*/ 1730284 w 2421171"/>
                <a:gd name="connsiteY1027" fmla="*/ 4478167 h 5922355"/>
                <a:gd name="connsiteX1028" fmla="*/ 1733599 w 2421171"/>
                <a:gd name="connsiteY1028" fmla="*/ 4489962 h 5922355"/>
                <a:gd name="connsiteX1029" fmla="*/ 1727810 w 2421171"/>
                <a:gd name="connsiteY1029" fmla="*/ 4494343 h 5922355"/>
                <a:gd name="connsiteX1030" fmla="*/ 1725225 w 2421171"/>
                <a:gd name="connsiteY1030" fmla="*/ 4482042 h 5922355"/>
                <a:gd name="connsiteX1031" fmla="*/ 1722696 w 2421171"/>
                <a:gd name="connsiteY1031" fmla="*/ 4450701 h 5922355"/>
                <a:gd name="connsiteX1032" fmla="*/ 1725956 w 2421171"/>
                <a:gd name="connsiteY1032" fmla="*/ 4448342 h 5922355"/>
                <a:gd name="connsiteX1033" fmla="*/ 1727754 w 2421171"/>
                <a:gd name="connsiteY1033" fmla="*/ 4449690 h 5922355"/>
                <a:gd name="connsiteX1034" fmla="*/ 1725787 w 2421171"/>
                <a:gd name="connsiteY1034" fmla="*/ 4453453 h 5922355"/>
                <a:gd name="connsiteX1035" fmla="*/ 1722752 w 2421171"/>
                <a:gd name="connsiteY1035" fmla="*/ 4450757 h 5922355"/>
                <a:gd name="connsiteX1036" fmla="*/ 1712580 w 2421171"/>
                <a:gd name="connsiteY1036" fmla="*/ 2632629 h 5922355"/>
                <a:gd name="connsiteX1037" fmla="*/ 1733038 w 2421171"/>
                <a:gd name="connsiteY1037" fmla="*/ 2629259 h 5922355"/>
                <a:gd name="connsiteX1038" fmla="*/ 1712580 w 2421171"/>
                <a:gd name="connsiteY1038" fmla="*/ 2632629 h 5922355"/>
                <a:gd name="connsiteX1039" fmla="*/ 1723427 w 2421171"/>
                <a:gd name="connsiteY1039" fmla="*/ 1670711 h 5922355"/>
                <a:gd name="connsiteX1040" fmla="*/ 1718144 w 2421171"/>
                <a:gd name="connsiteY1040" fmla="*/ 1681046 h 5922355"/>
                <a:gd name="connsiteX1041" fmla="*/ 1693246 w 2421171"/>
                <a:gd name="connsiteY1041" fmla="*/ 1690145 h 5922355"/>
                <a:gd name="connsiteX1042" fmla="*/ 1710107 w 2421171"/>
                <a:gd name="connsiteY1042" fmla="*/ 1667454 h 5922355"/>
                <a:gd name="connsiteX1043" fmla="*/ 1723427 w 2421171"/>
                <a:gd name="connsiteY1043" fmla="*/ 1670768 h 5922355"/>
                <a:gd name="connsiteX1044" fmla="*/ 1722078 w 2421171"/>
                <a:gd name="connsiteY1044" fmla="*/ 1090225 h 5922355"/>
                <a:gd name="connsiteX1045" fmla="*/ 1716177 w 2421171"/>
                <a:gd name="connsiteY1045" fmla="*/ 1094437 h 5922355"/>
                <a:gd name="connsiteX1046" fmla="*/ 1712411 w 2421171"/>
                <a:gd name="connsiteY1046" fmla="*/ 1091348 h 5922355"/>
                <a:gd name="connsiteX1047" fmla="*/ 1717694 w 2421171"/>
                <a:gd name="connsiteY1047" fmla="*/ 1086630 h 5922355"/>
                <a:gd name="connsiteX1048" fmla="*/ 1722078 w 2421171"/>
                <a:gd name="connsiteY1048" fmla="*/ 1090168 h 5922355"/>
                <a:gd name="connsiteX1049" fmla="*/ 1708421 w 2421171"/>
                <a:gd name="connsiteY1049" fmla="*/ 1602131 h 5922355"/>
                <a:gd name="connsiteX1050" fmla="*/ 1702295 w 2421171"/>
                <a:gd name="connsiteY1050" fmla="*/ 1599323 h 5922355"/>
                <a:gd name="connsiteX1051" fmla="*/ 1703138 w 2421171"/>
                <a:gd name="connsiteY1051" fmla="*/ 1587809 h 5922355"/>
                <a:gd name="connsiteX1052" fmla="*/ 1709264 w 2421171"/>
                <a:gd name="connsiteY1052" fmla="*/ 1590505 h 5922355"/>
                <a:gd name="connsiteX1053" fmla="*/ 1708421 w 2421171"/>
                <a:gd name="connsiteY1053" fmla="*/ 1602131 h 5922355"/>
                <a:gd name="connsiteX1054" fmla="*/ 1726799 w 2421171"/>
                <a:gd name="connsiteY1054" fmla="*/ 1759231 h 5922355"/>
                <a:gd name="connsiteX1055" fmla="*/ 1723989 w 2421171"/>
                <a:gd name="connsiteY1055" fmla="*/ 1781136 h 5922355"/>
                <a:gd name="connsiteX1056" fmla="*/ 1715503 w 2421171"/>
                <a:gd name="connsiteY1056" fmla="*/ 1774284 h 5922355"/>
                <a:gd name="connsiteX1057" fmla="*/ 1703250 w 2421171"/>
                <a:gd name="connsiteY1057" fmla="*/ 1774845 h 5922355"/>
                <a:gd name="connsiteX1058" fmla="*/ 1686559 w 2421171"/>
                <a:gd name="connsiteY1058" fmla="*/ 1782259 h 5922355"/>
                <a:gd name="connsiteX1059" fmla="*/ 1712973 w 2421171"/>
                <a:gd name="connsiteY1059" fmla="*/ 1756198 h 5922355"/>
                <a:gd name="connsiteX1060" fmla="*/ 1726855 w 2421171"/>
                <a:gd name="connsiteY1060" fmla="*/ 1759231 h 5922355"/>
                <a:gd name="connsiteX1061" fmla="*/ 1689031 w 2421171"/>
                <a:gd name="connsiteY1061" fmla="*/ 1395324 h 5922355"/>
                <a:gd name="connsiteX1062" fmla="*/ 1676723 w 2421171"/>
                <a:gd name="connsiteY1062" fmla="*/ 1423576 h 5922355"/>
                <a:gd name="connsiteX1063" fmla="*/ 1689031 w 2421171"/>
                <a:gd name="connsiteY1063" fmla="*/ 1395324 h 5922355"/>
                <a:gd name="connsiteX1064" fmla="*/ 1682343 w 2421171"/>
                <a:gd name="connsiteY1064" fmla="*/ 1199470 h 5922355"/>
                <a:gd name="connsiteX1065" fmla="*/ 1680151 w 2421171"/>
                <a:gd name="connsiteY1065" fmla="*/ 1199470 h 5922355"/>
                <a:gd name="connsiteX1066" fmla="*/ 1679926 w 2421171"/>
                <a:gd name="connsiteY1066" fmla="*/ 1195201 h 5922355"/>
                <a:gd name="connsiteX1067" fmla="*/ 1682118 w 2421171"/>
                <a:gd name="connsiteY1067" fmla="*/ 1195201 h 5922355"/>
                <a:gd name="connsiteX1068" fmla="*/ 1682400 w 2421171"/>
                <a:gd name="connsiteY1068" fmla="*/ 1199357 h 5922355"/>
                <a:gd name="connsiteX1069" fmla="*/ 1679983 w 2421171"/>
                <a:gd name="connsiteY1069" fmla="*/ 2096233 h 5922355"/>
                <a:gd name="connsiteX1070" fmla="*/ 1680995 w 2421171"/>
                <a:gd name="connsiteY1070" fmla="*/ 2098424 h 5922355"/>
                <a:gd name="connsiteX1071" fmla="*/ 1677173 w 2421171"/>
                <a:gd name="connsiteY1071" fmla="*/ 2100446 h 5922355"/>
                <a:gd name="connsiteX1072" fmla="*/ 1676105 w 2421171"/>
                <a:gd name="connsiteY1072" fmla="*/ 2098255 h 5922355"/>
                <a:gd name="connsiteX1073" fmla="*/ 1680039 w 2421171"/>
                <a:gd name="connsiteY1073" fmla="*/ 2096233 h 5922355"/>
                <a:gd name="connsiteX1074" fmla="*/ 1689369 w 2421171"/>
                <a:gd name="connsiteY1074" fmla="*/ 1026868 h 5922355"/>
                <a:gd name="connsiteX1075" fmla="*/ 1691561 w 2421171"/>
                <a:gd name="connsiteY1075" fmla="*/ 1026812 h 5922355"/>
                <a:gd name="connsiteX1076" fmla="*/ 1691336 w 2421171"/>
                <a:gd name="connsiteY1076" fmla="*/ 1031081 h 5922355"/>
                <a:gd name="connsiteX1077" fmla="*/ 1689256 w 2421171"/>
                <a:gd name="connsiteY1077" fmla="*/ 1031024 h 5922355"/>
                <a:gd name="connsiteX1078" fmla="*/ 1689425 w 2421171"/>
                <a:gd name="connsiteY1078" fmla="*/ 1026868 h 5922355"/>
                <a:gd name="connsiteX1079" fmla="*/ 1690436 w 2421171"/>
                <a:gd name="connsiteY1079" fmla="*/ 2347412 h 5922355"/>
                <a:gd name="connsiteX1080" fmla="*/ 1692628 w 2421171"/>
                <a:gd name="connsiteY1080" fmla="*/ 2347412 h 5922355"/>
                <a:gd name="connsiteX1081" fmla="*/ 1692909 w 2421171"/>
                <a:gd name="connsiteY1081" fmla="*/ 2351569 h 5922355"/>
                <a:gd name="connsiteX1082" fmla="*/ 1690717 w 2421171"/>
                <a:gd name="connsiteY1082" fmla="*/ 2351569 h 5922355"/>
                <a:gd name="connsiteX1083" fmla="*/ 1690492 w 2421171"/>
                <a:gd name="connsiteY1083" fmla="*/ 2347356 h 5922355"/>
                <a:gd name="connsiteX1084" fmla="*/ 1705048 w 2421171"/>
                <a:gd name="connsiteY1084" fmla="*/ 3078258 h 5922355"/>
                <a:gd name="connsiteX1085" fmla="*/ 1700946 w 2421171"/>
                <a:gd name="connsiteY1085" fmla="*/ 3076461 h 5922355"/>
                <a:gd name="connsiteX1086" fmla="*/ 1703363 w 2421171"/>
                <a:gd name="connsiteY1086" fmla="*/ 3070844 h 5922355"/>
                <a:gd name="connsiteX1087" fmla="*/ 1707409 w 2421171"/>
                <a:gd name="connsiteY1087" fmla="*/ 3072529 h 5922355"/>
                <a:gd name="connsiteX1088" fmla="*/ 1705048 w 2421171"/>
                <a:gd name="connsiteY1088" fmla="*/ 3078258 h 5922355"/>
                <a:gd name="connsiteX1089" fmla="*/ 1705330 w 2421171"/>
                <a:gd name="connsiteY1089" fmla="*/ 2673968 h 5922355"/>
                <a:gd name="connsiteX1090" fmla="*/ 1713591 w 2421171"/>
                <a:gd name="connsiteY1090" fmla="*/ 2663296 h 5922355"/>
                <a:gd name="connsiteX1091" fmla="*/ 1719268 w 2421171"/>
                <a:gd name="connsiteY1091" fmla="*/ 2673912 h 5922355"/>
                <a:gd name="connsiteX1092" fmla="*/ 1712186 w 2421171"/>
                <a:gd name="connsiteY1092" fmla="*/ 2682730 h 5922355"/>
                <a:gd name="connsiteX1093" fmla="*/ 1705330 w 2421171"/>
                <a:gd name="connsiteY1093" fmla="*/ 2673912 h 5922355"/>
                <a:gd name="connsiteX1094" fmla="*/ 1717245 w 2421171"/>
                <a:gd name="connsiteY1094" fmla="*/ 1798492 h 5922355"/>
                <a:gd name="connsiteX1095" fmla="*/ 1714266 w 2421171"/>
                <a:gd name="connsiteY1095" fmla="*/ 1801300 h 5922355"/>
                <a:gd name="connsiteX1096" fmla="*/ 1712074 w 2421171"/>
                <a:gd name="connsiteY1096" fmla="*/ 1797818 h 5922355"/>
                <a:gd name="connsiteX1097" fmla="*/ 1716177 w 2421171"/>
                <a:gd name="connsiteY1097" fmla="*/ 1796694 h 5922355"/>
                <a:gd name="connsiteX1098" fmla="*/ 1717245 w 2421171"/>
                <a:gd name="connsiteY1098" fmla="*/ 1798548 h 5922355"/>
                <a:gd name="connsiteX1099" fmla="*/ 1717638 w 2421171"/>
                <a:gd name="connsiteY1099" fmla="*/ 2175204 h 5922355"/>
                <a:gd name="connsiteX1100" fmla="*/ 1717919 w 2421171"/>
                <a:gd name="connsiteY1100" fmla="*/ 2179361 h 5922355"/>
                <a:gd name="connsiteX1101" fmla="*/ 1715727 w 2421171"/>
                <a:gd name="connsiteY1101" fmla="*/ 2179361 h 5922355"/>
                <a:gd name="connsiteX1102" fmla="*/ 1715503 w 2421171"/>
                <a:gd name="connsiteY1102" fmla="*/ 2175092 h 5922355"/>
                <a:gd name="connsiteX1103" fmla="*/ 1717694 w 2421171"/>
                <a:gd name="connsiteY1103" fmla="*/ 2175092 h 5922355"/>
                <a:gd name="connsiteX1104" fmla="*/ 1719493 w 2421171"/>
                <a:gd name="connsiteY1104" fmla="*/ 3195254 h 5922355"/>
                <a:gd name="connsiteX1105" fmla="*/ 1717245 w 2421171"/>
                <a:gd name="connsiteY1105" fmla="*/ 3195985 h 5922355"/>
                <a:gd name="connsiteX1106" fmla="*/ 1716514 w 2421171"/>
                <a:gd name="connsiteY1106" fmla="*/ 3191828 h 5922355"/>
                <a:gd name="connsiteX1107" fmla="*/ 1718706 w 2421171"/>
                <a:gd name="connsiteY1107" fmla="*/ 3191042 h 5922355"/>
                <a:gd name="connsiteX1108" fmla="*/ 1719493 w 2421171"/>
                <a:gd name="connsiteY1108" fmla="*/ 3195254 h 5922355"/>
                <a:gd name="connsiteX1109" fmla="*/ 1708309 w 2421171"/>
                <a:gd name="connsiteY1109" fmla="*/ 3632403 h 5922355"/>
                <a:gd name="connsiteX1110" fmla="*/ 1712861 w 2421171"/>
                <a:gd name="connsiteY1110" fmla="*/ 3627348 h 5922355"/>
                <a:gd name="connsiteX1111" fmla="*/ 1719155 w 2421171"/>
                <a:gd name="connsiteY1111" fmla="*/ 3633358 h 5922355"/>
                <a:gd name="connsiteX1112" fmla="*/ 1713591 w 2421171"/>
                <a:gd name="connsiteY1112" fmla="*/ 3637177 h 5922355"/>
                <a:gd name="connsiteX1113" fmla="*/ 1708252 w 2421171"/>
                <a:gd name="connsiteY1113" fmla="*/ 3632403 h 5922355"/>
                <a:gd name="connsiteX1114" fmla="*/ 1700047 w 2421171"/>
                <a:gd name="connsiteY1114" fmla="*/ 4076684 h 5922355"/>
                <a:gd name="connsiteX1115" fmla="*/ 1701789 w 2421171"/>
                <a:gd name="connsiteY1115" fmla="*/ 4075280 h 5922355"/>
                <a:gd name="connsiteX1116" fmla="*/ 1704262 w 2421171"/>
                <a:gd name="connsiteY1116" fmla="*/ 4078706 h 5922355"/>
                <a:gd name="connsiteX1117" fmla="*/ 1702576 w 2421171"/>
                <a:gd name="connsiteY1117" fmla="*/ 4080167 h 5922355"/>
                <a:gd name="connsiteX1118" fmla="*/ 1700047 w 2421171"/>
                <a:gd name="connsiteY1118" fmla="*/ 4076740 h 5922355"/>
                <a:gd name="connsiteX1119" fmla="*/ 1699653 w 2421171"/>
                <a:gd name="connsiteY1119" fmla="*/ 3335111 h 5922355"/>
                <a:gd name="connsiteX1120" fmla="*/ 1711399 w 2421171"/>
                <a:gd name="connsiteY1120" fmla="*/ 3332639 h 5922355"/>
                <a:gd name="connsiteX1121" fmla="*/ 1713423 w 2421171"/>
                <a:gd name="connsiteY1121" fmla="*/ 3336515 h 5922355"/>
                <a:gd name="connsiteX1122" fmla="*/ 1702014 w 2421171"/>
                <a:gd name="connsiteY1122" fmla="*/ 3340615 h 5922355"/>
                <a:gd name="connsiteX1123" fmla="*/ 1699653 w 2421171"/>
                <a:gd name="connsiteY1123" fmla="*/ 3335111 h 5922355"/>
                <a:gd name="connsiteX1124" fmla="*/ 1698698 w 2421171"/>
                <a:gd name="connsiteY1124" fmla="*/ 2578147 h 5922355"/>
                <a:gd name="connsiteX1125" fmla="*/ 1702463 w 2421171"/>
                <a:gd name="connsiteY1125" fmla="*/ 2577473 h 5922355"/>
                <a:gd name="connsiteX1126" fmla="*/ 1702463 w 2421171"/>
                <a:gd name="connsiteY1126" fmla="*/ 2581461 h 5922355"/>
                <a:gd name="connsiteX1127" fmla="*/ 1698754 w 2421171"/>
                <a:gd name="connsiteY1127" fmla="*/ 2580281 h 5922355"/>
                <a:gd name="connsiteX1128" fmla="*/ 1698754 w 2421171"/>
                <a:gd name="connsiteY1128" fmla="*/ 2578091 h 5922355"/>
                <a:gd name="connsiteX1129" fmla="*/ 1695101 w 2421171"/>
                <a:gd name="connsiteY1129" fmla="*/ 3148243 h 5922355"/>
                <a:gd name="connsiteX1130" fmla="*/ 1681725 w 2421171"/>
                <a:gd name="connsiteY1130" fmla="*/ 3138245 h 5922355"/>
                <a:gd name="connsiteX1131" fmla="*/ 1684760 w 2421171"/>
                <a:gd name="connsiteY1131" fmla="*/ 3135099 h 5922355"/>
                <a:gd name="connsiteX1132" fmla="*/ 1695101 w 2421171"/>
                <a:gd name="connsiteY1132" fmla="*/ 3148243 h 5922355"/>
                <a:gd name="connsiteX1133" fmla="*/ 1678803 w 2421171"/>
                <a:gd name="connsiteY1133" fmla="*/ 2914700 h 5922355"/>
                <a:gd name="connsiteX1134" fmla="*/ 1679870 w 2421171"/>
                <a:gd name="connsiteY1134" fmla="*/ 2912565 h 5922355"/>
                <a:gd name="connsiteX1135" fmla="*/ 1683298 w 2421171"/>
                <a:gd name="connsiteY1135" fmla="*/ 2914588 h 5922355"/>
                <a:gd name="connsiteX1136" fmla="*/ 1682287 w 2421171"/>
                <a:gd name="connsiteY1136" fmla="*/ 2916666 h 5922355"/>
                <a:gd name="connsiteX1137" fmla="*/ 1678803 w 2421171"/>
                <a:gd name="connsiteY1137" fmla="*/ 2914644 h 5922355"/>
                <a:gd name="connsiteX1138" fmla="*/ 1679140 w 2421171"/>
                <a:gd name="connsiteY1138" fmla="*/ 3091682 h 5922355"/>
                <a:gd name="connsiteX1139" fmla="*/ 1682006 w 2421171"/>
                <a:gd name="connsiteY1139" fmla="*/ 3094434 h 5922355"/>
                <a:gd name="connsiteX1140" fmla="*/ 1680545 w 2421171"/>
                <a:gd name="connsiteY1140" fmla="*/ 3096344 h 5922355"/>
                <a:gd name="connsiteX1141" fmla="*/ 1677735 w 2421171"/>
                <a:gd name="connsiteY1141" fmla="*/ 3093648 h 5922355"/>
                <a:gd name="connsiteX1142" fmla="*/ 1679140 w 2421171"/>
                <a:gd name="connsiteY1142" fmla="*/ 3091739 h 5922355"/>
                <a:gd name="connsiteX1143" fmla="*/ 1679814 w 2421171"/>
                <a:gd name="connsiteY1143" fmla="*/ 4489063 h 5922355"/>
                <a:gd name="connsiteX1144" fmla="*/ 1680433 w 2421171"/>
                <a:gd name="connsiteY1144" fmla="*/ 4486704 h 5922355"/>
                <a:gd name="connsiteX1145" fmla="*/ 1684535 w 2421171"/>
                <a:gd name="connsiteY1145" fmla="*/ 4487153 h 5922355"/>
                <a:gd name="connsiteX1146" fmla="*/ 1683973 w 2421171"/>
                <a:gd name="connsiteY1146" fmla="*/ 4489456 h 5922355"/>
                <a:gd name="connsiteX1147" fmla="*/ 1679814 w 2421171"/>
                <a:gd name="connsiteY1147" fmla="*/ 4489063 h 5922355"/>
                <a:gd name="connsiteX1148" fmla="*/ 1678409 w 2421171"/>
                <a:gd name="connsiteY1148" fmla="*/ 3904307 h 5922355"/>
                <a:gd name="connsiteX1149" fmla="*/ 1681893 w 2421171"/>
                <a:gd name="connsiteY1149" fmla="*/ 3907228 h 5922355"/>
                <a:gd name="connsiteX1150" fmla="*/ 1680995 w 2421171"/>
                <a:gd name="connsiteY1150" fmla="*/ 3911609 h 5922355"/>
                <a:gd name="connsiteX1151" fmla="*/ 1677454 w 2421171"/>
                <a:gd name="connsiteY1151" fmla="*/ 3908745 h 5922355"/>
                <a:gd name="connsiteX1152" fmla="*/ 1678409 w 2421171"/>
                <a:gd name="connsiteY1152" fmla="*/ 3904307 h 5922355"/>
                <a:gd name="connsiteX1153" fmla="*/ 1676161 w 2421171"/>
                <a:gd name="connsiteY1153" fmla="*/ 3827303 h 5922355"/>
                <a:gd name="connsiteX1154" fmla="*/ 1687008 w 2421171"/>
                <a:gd name="connsiteY1154" fmla="*/ 3825168 h 5922355"/>
                <a:gd name="connsiteX1155" fmla="*/ 1693528 w 2421171"/>
                <a:gd name="connsiteY1155" fmla="*/ 3827977 h 5922355"/>
                <a:gd name="connsiteX1156" fmla="*/ 1690492 w 2421171"/>
                <a:gd name="connsiteY1156" fmla="*/ 3831403 h 5922355"/>
                <a:gd name="connsiteX1157" fmla="*/ 1678297 w 2421171"/>
                <a:gd name="connsiteY1157" fmla="*/ 3831627 h 5922355"/>
                <a:gd name="connsiteX1158" fmla="*/ 1676161 w 2421171"/>
                <a:gd name="connsiteY1158" fmla="*/ 3827246 h 5922355"/>
                <a:gd name="connsiteX1159" fmla="*/ 1673857 w 2421171"/>
                <a:gd name="connsiteY1159" fmla="*/ 2319947 h 5922355"/>
                <a:gd name="connsiteX1160" fmla="*/ 1680545 w 2421171"/>
                <a:gd name="connsiteY1160" fmla="*/ 2315172 h 5922355"/>
                <a:gd name="connsiteX1161" fmla="*/ 1685715 w 2421171"/>
                <a:gd name="connsiteY1161" fmla="*/ 2322811 h 5922355"/>
                <a:gd name="connsiteX1162" fmla="*/ 1680264 w 2421171"/>
                <a:gd name="connsiteY1162" fmla="*/ 2326462 h 5922355"/>
                <a:gd name="connsiteX1163" fmla="*/ 1673857 w 2421171"/>
                <a:gd name="connsiteY1163" fmla="*/ 2319947 h 5922355"/>
                <a:gd name="connsiteX1164" fmla="*/ 1650140 w 2421171"/>
                <a:gd name="connsiteY1164" fmla="*/ 3636335 h 5922355"/>
                <a:gd name="connsiteX1165" fmla="*/ 1653624 w 2421171"/>
                <a:gd name="connsiteY1165" fmla="*/ 3633470 h 5922355"/>
                <a:gd name="connsiteX1166" fmla="*/ 1657671 w 2421171"/>
                <a:gd name="connsiteY1166" fmla="*/ 3635548 h 5922355"/>
                <a:gd name="connsiteX1167" fmla="*/ 1653174 w 2421171"/>
                <a:gd name="connsiteY1167" fmla="*/ 3639648 h 5922355"/>
                <a:gd name="connsiteX1168" fmla="*/ 1650084 w 2421171"/>
                <a:gd name="connsiteY1168" fmla="*/ 3636335 h 5922355"/>
                <a:gd name="connsiteX1169" fmla="*/ 1642047 w 2421171"/>
                <a:gd name="connsiteY1169" fmla="*/ 4475976 h 5922355"/>
                <a:gd name="connsiteX1170" fmla="*/ 1644800 w 2421171"/>
                <a:gd name="connsiteY1170" fmla="*/ 4472775 h 5922355"/>
                <a:gd name="connsiteX1171" fmla="*/ 1650308 w 2421171"/>
                <a:gd name="connsiteY1171" fmla="*/ 4480020 h 5922355"/>
                <a:gd name="connsiteX1172" fmla="*/ 1647498 w 2421171"/>
                <a:gd name="connsiteY1172" fmla="*/ 4483446 h 5922355"/>
                <a:gd name="connsiteX1173" fmla="*/ 1642047 w 2421171"/>
                <a:gd name="connsiteY1173" fmla="*/ 4475976 h 5922355"/>
                <a:gd name="connsiteX1174" fmla="*/ 1647330 w 2421171"/>
                <a:gd name="connsiteY1174" fmla="*/ 3372461 h 5922355"/>
                <a:gd name="connsiteX1175" fmla="*/ 1645644 w 2421171"/>
                <a:gd name="connsiteY1175" fmla="*/ 3376843 h 5922355"/>
                <a:gd name="connsiteX1176" fmla="*/ 1637438 w 2421171"/>
                <a:gd name="connsiteY1176" fmla="*/ 3368755 h 5922355"/>
                <a:gd name="connsiteX1177" fmla="*/ 1639068 w 2421171"/>
                <a:gd name="connsiteY1177" fmla="*/ 3364767 h 5922355"/>
                <a:gd name="connsiteX1178" fmla="*/ 1647330 w 2421171"/>
                <a:gd name="connsiteY1178" fmla="*/ 3372461 h 5922355"/>
                <a:gd name="connsiteX1179" fmla="*/ 1643845 w 2421171"/>
                <a:gd name="connsiteY1179" fmla="*/ 2840896 h 5922355"/>
                <a:gd name="connsiteX1180" fmla="*/ 1641653 w 2421171"/>
                <a:gd name="connsiteY1180" fmla="*/ 2840840 h 5922355"/>
                <a:gd name="connsiteX1181" fmla="*/ 1641821 w 2421171"/>
                <a:gd name="connsiteY1181" fmla="*/ 2836515 h 5922355"/>
                <a:gd name="connsiteX1182" fmla="*/ 1644070 w 2421171"/>
                <a:gd name="connsiteY1182" fmla="*/ 2836459 h 5922355"/>
                <a:gd name="connsiteX1183" fmla="*/ 1643845 w 2421171"/>
                <a:gd name="connsiteY1183" fmla="*/ 2840896 h 5922355"/>
                <a:gd name="connsiteX1184" fmla="*/ 1639068 w 2421171"/>
                <a:gd name="connsiteY1184" fmla="*/ 4194916 h 5922355"/>
                <a:gd name="connsiteX1185" fmla="*/ 1641597 w 2421171"/>
                <a:gd name="connsiteY1185" fmla="*/ 4191040 h 5922355"/>
                <a:gd name="connsiteX1186" fmla="*/ 1644913 w 2421171"/>
                <a:gd name="connsiteY1186" fmla="*/ 4192613 h 5922355"/>
                <a:gd name="connsiteX1187" fmla="*/ 1642497 w 2421171"/>
                <a:gd name="connsiteY1187" fmla="*/ 4196545 h 5922355"/>
                <a:gd name="connsiteX1188" fmla="*/ 1639124 w 2421171"/>
                <a:gd name="connsiteY1188" fmla="*/ 4194860 h 5922355"/>
                <a:gd name="connsiteX1189" fmla="*/ 1636651 w 2421171"/>
                <a:gd name="connsiteY1189" fmla="*/ 3766642 h 5922355"/>
                <a:gd name="connsiteX1190" fmla="*/ 1640416 w 2421171"/>
                <a:gd name="connsiteY1190" fmla="*/ 3767541 h 5922355"/>
                <a:gd name="connsiteX1191" fmla="*/ 1638900 w 2421171"/>
                <a:gd name="connsiteY1191" fmla="*/ 3771585 h 5922355"/>
                <a:gd name="connsiteX1192" fmla="*/ 1635696 w 2421171"/>
                <a:gd name="connsiteY1192" fmla="*/ 3768720 h 5922355"/>
                <a:gd name="connsiteX1193" fmla="*/ 1636651 w 2421171"/>
                <a:gd name="connsiteY1193" fmla="*/ 3766642 h 5922355"/>
                <a:gd name="connsiteX1194" fmla="*/ 1631986 w 2421171"/>
                <a:gd name="connsiteY1194" fmla="*/ 3484234 h 5922355"/>
                <a:gd name="connsiteX1195" fmla="*/ 1634684 w 2421171"/>
                <a:gd name="connsiteY1195" fmla="*/ 3480527 h 5922355"/>
                <a:gd name="connsiteX1196" fmla="*/ 1637157 w 2421171"/>
                <a:gd name="connsiteY1196" fmla="*/ 3483841 h 5922355"/>
                <a:gd name="connsiteX1197" fmla="*/ 1634572 w 2421171"/>
                <a:gd name="connsiteY1197" fmla="*/ 3487660 h 5922355"/>
                <a:gd name="connsiteX1198" fmla="*/ 1631986 w 2421171"/>
                <a:gd name="connsiteY1198" fmla="*/ 3484178 h 5922355"/>
                <a:gd name="connsiteX1199" fmla="*/ 1625186 w 2421171"/>
                <a:gd name="connsiteY1199" fmla="*/ 1776586 h 5922355"/>
                <a:gd name="connsiteX1200" fmla="*/ 1621365 w 2421171"/>
                <a:gd name="connsiteY1200" fmla="*/ 1781978 h 5922355"/>
                <a:gd name="connsiteX1201" fmla="*/ 1615969 w 2421171"/>
                <a:gd name="connsiteY1201" fmla="*/ 1777317 h 5922355"/>
                <a:gd name="connsiteX1202" fmla="*/ 1619960 w 2421171"/>
                <a:gd name="connsiteY1202" fmla="*/ 1771868 h 5922355"/>
                <a:gd name="connsiteX1203" fmla="*/ 1625242 w 2421171"/>
                <a:gd name="connsiteY1203" fmla="*/ 1776586 h 5922355"/>
                <a:gd name="connsiteX1204" fmla="*/ 1618273 w 2421171"/>
                <a:gd name="connsiteY1204" fmla="*/ 1560792 h 5922355"/>
                <a:gd name="connsiteX1205" fmla="*/ 1615576 w 2421171"/>
                <a:gd name="connsiteY1205" fmla="*/ 1556917 h 5922355"/>
                <a:gd name="connsiteX1206" fmla="*/ 1619004 w 2421171"/>
                <a:gd name="connsiteY1206" fmla="*/ 1555288 h 5922355"/>
                <a:gd name="connsiteX1207" fmla="*/ 1621533 w 2421171"/>
                <a:gd name="connsiteY1207" fmla="*/ 1559164 h 5922355"/>
                <a:gd name="connsiteX1208" fmla="*/ 1618217 w 2421171"/>
                <a:gd name="connsiteY1208" fmla="*/ 1560792 h 5922355"/>
                <a:gd name="connsiteX1209" fmla="*/ 1634853 w 2421171"/>
                <a:gd name="connsiteY1209" fmla="*/ 1630440 h 5922355"/>
                <a:gd name="connsiteX1210" fmla="*/ 1629795 w 2421171"/>
                <a:gd name="connsiteY1210" fmla="*/ 1635382 h 5922355"/>
                <a:gd name="connsiteX1211" fmla="*/ 1624849 w 2421171"/>
                <a:gd name="connsiteY1211" fmla="*/ 1629990 h 5922355"/>
                <a:gd name="connsiteX1212" fmla="*/ 1628502 w 2421171"/>
                <a:gd name="connsiteY1212" fmla="*/ 1623980 h 5922355"/>
                <a:gd name="connsiteX1213" fmla="*/ 1634909 w 2421171"/>
                <a:gd name="connsiteY1213" fmla="*/ 1630440 h 5922355"/>
                <a:gd name="connsiteX1214" fmla="*/ 1629176 w 2421171"/>
                <a:gd name="connsiteY1214" fmla="*/ 1352750 h 5922355"/>
                <a:gd name="connsiteX1215" fmla="*/ 1627041 w 2421171"/>
                <a:gd name="connsiteY1215" fmla="*/ 1353929 h 5922355"/>
                <a:gd name="connsiteX1216" fmla="*/ 1625017 w 2421171"/>
                <a:gd name="connsiteY1216" fmla="*/ 1349941 h 5922355"/>
                <a:gd name="connsiteX1217" fmla="*/ 1627097 w 2421171"/>
                <a:gd name="connsiteY1217" fmla="*/ 1348874 h 5922355"/>
                <a:gd name="connsiteX1218" fmla="*/ 1629121 w 2421171"/>
                <a:gd name="connsiteY1218" fmla="*/ 1352806 h 5922355"/>
                <a:gd name="connsiteX1219" fmla="*/ 1635078 w 2421171"/>
                <a:gd name="connsiteY1219" fmla="*/ 1985303 h 5922355"/>
                <a:gd name="connsiteX1220" fmla="*/ 1630637 w 2421171"/>
                <a:gd name="connsiteY1220" fmla="*/ 1987887 h 5922355"/>
                <a:gd name="connsiteX1221" fmla="*/ 1625636 w 2421171"/>
                <a:gd name="connsiteY1221" fmla="*/ 1983337 h 5922355"/>
                <a:gd name="connsiteX1222" fmla="*/ 1630357 w 2421171"/>
                <a:gd name="connsiteY1222" fmla="*/ 1979743 h 5922355"/>
                <a:gd name="connsiteX1223" fmla="*/ 1635078 w 2421171"/>
                <a:gd name="connsiteY1223" fmla="*/ 1985247 h 5922355"/>
                <a:gd name="connsiteX1224" fmla="*/ 1627153 w 2421171"/>
                <a:gd name="connsiteY1224" fmla="*/ 4744118 h 5922355"/>
                <a:gd name="connsiteX1225" fmla="*/ 1629121 w 2421171"/>
                <a:gd name="connsiteY1225" fmla="*/ 4742433 h 5922355"/>
                <a:gd name="connsiteX1226" fmla="*/ 1631874 w 2421171"/>
                <a:gd name="connsiteY1226" fmla="*/ 4745578 h 5922355"/>
                <a:gd name="connsiteX1227" fmla="*/ 1630019 w 2421171"/>
                <a:gd name="connsiteY1227" fmla="*/ 4746982 h 5922355"/>
                <a:gd name="connsiteX1228" fmla="*/ 1627153 w 2421171"/>
                <a:gd name="connsiteY1228" fmla="*/ 4744062 h 5922355"/>
                <a:gd name="connsiteX1229" fmla="*/ 1621027 w 2421171"/>
                <a:gd name="connsiteY1229" fmla="*/ 3088706 h 5922355"/>
                <a:gd name="connsiteX1230" fmla="*/ 1626647 w 2421171"/>
                <a:gd name="connsiteY1230" fmla="*/ 3085504 h 5922355"/>
                <a:gd name="connsiteX1231" fmla="*/ 1627547 w 2421171"/>
                <a:gd name="connsiteY1231" fmla="*/ 3089436 h 5922355"/>
                <a:gd name="connsiteX1232" fmla="*/ 1623781 w 2421171"/>
                <a:gd name="connsiteY1232" fmla="*/ 3091682 h 5922355"/>
                <a:gd name="connsiteX1233" fmla="*/ 1621083 w 2421171"/>
                <a:gd name="connsiteY1233" fmla="*/ 3088649 h 5922355"/>
                <a:gd name="connsiteX1234" fmla="*/ 1616756 w 2421171"/>
                <a:gd name="connsiteY1234" fmla="*/ 2910937 h 5922355"/>
                <a:gd name="connsiteX1235" fmla="*/ 1619566 w 2421171"/>
                <a:gd name="connsiteY1235" fmla="*/ 2907735 h 5922355"/>
                <a:gd name="connsiteX1236" fmla="*/ 1622432 w 2421171"/>
                <a:gd name="connsiteY1236" fmla="*/ 2911442 h 5922355"/>
                <a:gd name="connsiteX1237" fmla="*/ 1619453 w 2421171"/>
                <a:gd name="connsiteY1237" fmla="*/ 2914363 h 5922355"/>
                <a:gd name="connsiteX1238" fmla="*/ 1616756 w 2421171"/>
                <a:gd name="connsiteY1238" fmla="*/ 2910937 h 5922355"/>
                <a:gd name="connsiteX1239" fmla="*/ 1611473 w 2421171"/>
                <a:gd name="connsiteY1239" fmla="*/ 4171270 h 5922355"/>
                <a:gd name="connsiteX1240" fmla="*/ 1615014 w 2421171"/>
                <a:gd name="connsiteY1240" fmla="*/ 4168461 h 5922355"/>
                <a:gd name="connsiteX1241" fmla="*/ 1617992 w 2421171"/>
                <a:gd name="connsiteY1241" fmla="*/ 4170877 h 5922355"/>
                <a:gd name="connsiteX1242" fmla="*/ 1613215 w 2421171"/>
                <a:gd name="connsiteY1242" fmla="*/ 4174865 h 5922355"/>
                <a:gd name="connsiteX1243" fmla="*/ 1611473 w 2421171"/>
                <a:gd name="connsiteY1243" fmla="*/ 4171214 h 5922355"/>
                <a:gd name="connsiteX1244" fmla="*/ 1601638 w 2421171"/>
                <a:gd name="connsiteY1244" fmla="*/ 1535124 h 5922355"/>
                <a:gd name="connsiteX1245" fmla="*/ 1594106 w 2421171"/>
                <a:gd name="connsiteY1245" fmla="*/ 1533776 h 5922355"/>
                <a:gd name="connsiteX1246" fmla="*/ 1590734 w 2421171"/>
                <a:gd name="connsiteY1246" fmla="*/ 1526980 h 5922355"/>
                <a:gd name="connsiteX1247" fmla="*/ 1582360 w 2421171"/>
                <a:gd name="connsiteY1247" fmla="*/ 1513949 h 5922355"/>
                <a:gd name="connsiteX1248" fmla="*/ 1590734 w 2421171"/>
                <a:gd name="connsiteY1248" fmla="*/ 1526980 h 5922355"/>
                <a:gd name="connsiteX1249" fmla="*/ 1597703 w 2421171"/>
                <a:gd name="connsiteY1249" fmla="*/ 1529620 h 5922355"/>
                <a:gd name="connsiteX1250" fmla="*/ 1601638 w 2421171"/>
                <a:gd name="connsiteY1250" fmla="*/ 1535180 h 5922355"/>
                <a:gd name="connsiteX1251" fmla="*/ 1599052 w 2421171"/>
                <a:gd name="connsiteY1251" fmla="*/ 1463511 h 5922355"/>
                <a:gd name="connsiteX1252" fmla="*/ 1595174 w 2421171"/>
                <a:gd name="connsiteY1252" fmla="*/ 1465533 h 5922355"/>
                <a:gd name="connsiteX1253" fmla="*/ 1591409 w 2421171"/>
                <a:gd name="connsiteY1253" fmla="*/ 1460759 h 5922355"/>
                <a:gd name="connsiteX1254" fmla="*/ 1595287 w 2421171"/>
                <a:gd name="connsiteY1254" fmla="*/ 1458849 h 5922355"/>
                <a:gd name="connsiteX1255" fmla="*/ 1598996 w 2421171"/>
                <a:gd name="connsiteY1255" fmla="*/ 1463511 h 5922355"/>
                <a:gd name="connsiteX1256" fmla="*/ 1580450 w 2421171"/>
                <a:gd name="connsiteY1256" fmla="*/ 2183966 h 5922355"/>
                <a:gd name="connsiteX1257" fmla="*/ 1582866 w 2421171"/>
                <a:gd name="connsiteY1257" fmla="*/ 2187336 h 5922355"/>
                <a:gd name="connsiteX1258" fmla="*/ 1581180 w 2421171"/>
                <a:gd name="connsiteY1258" fmla="*/ 2188853 h 5922355"/>
                <a:gd name="connsiteX1259" fmla="*/ 1579045 w 2421171"/>
                <a:gd name="connsiteY1259" fmla="*/ 2187786 h 5922355"/>
                <a:gd name="connsiteX1260" fmla="*/ 1580450 w 2421171"/>
                <a:gd name="connsiteY1260" fmla="*/ 2183966 h 5922355"/>
                <a:gd name="connsiteX1261" fmla="*/ 1580337 w 2421171"/>
                <a:gd name="connsiteY1261" fmla="*/ 2452782 h 5922355"/>
                <a:gd name="connsiteX1262" fmla="*/ 1575335 w 2421171"/>
                <a:gd name="connsiteY1262" fmla="*/ 2455815 h 5922355"/>
                <a:gd name="connsiteX1263" fmla="*/ 1573481 w 2421171"/>
                <a:gd name="connsiteY1263" fmla="*/ 2451490 h 5922355"/>
                <a:gd name="connsiteX1264" fmla="*/ 1577246 w 2421171"/>
                <a:gd name="connsiteY1264" fmla="*/ 2449356 h 5922355"/>
                <a:gd name="connsiteX1265" fmla="*/ 1580337 w 2421171"/>
                <a:gd name="connsiteY1265" fmla="*/ 2452726 h 5922355"/>
                <a:gd name="connsiteX1266" fmla="*/ 1577752 w 2421171"/>
                <a:gd name="connsiteY1266" fmla="*/ 2690537 h 5922355"/>
                <a:gd name="connsiteX1267" fmla="*/ 1572412 w 2421171"/>
                <a:gd name="connsiteY1267" fmla="*/ 2685819 h 5922355"/>
                <a:gd name="connsiteX1268" fmla="*/ 1574829 w 2421171"/>
                <a:gd name="connsiteY1268" fmla="*/ 2679528 h 5922355"/>
                <a:gd name="connsiteX1269" fmla="*/ 1580000 w 2421171"/>
                <a:gd name="connsiteY1269" fmla="*/ 2684134 h 5922355"/>
                <a:gd name="connsiteX1270" fmla="*/ 1577752 w 2421171"/>
                <a:gd name="connsiteY1270" fmla="*/ 2690537 h 5922355"/>
                <a:gd name="connsiteX1271" fmla="*/ 1560835 w 2421171"/>
                <a:gd name="connsiteY1271" fmla="*/ 2056860 h 5922355"/>
                <a:gd name="connsiteX1272" fmla="*/ 1593151 w 2421171"/>
                <a:gd name="connsiteY1272" fmla="*/ 2036303 h 5922355"/>
                <a:gd name="connsiteX1273" fmla="*/ 1560835 w 2421171"/>
                <a:gd name="connsiteY1273" fmla="*/ 2056860 h 5922355"/>
                <a:gd name="connsiteX1274" fmla="*/ 1584159 w 2421171"/>
                <a:gd name="connsiteY1274" fmla="*/ 664591 h 5922355"/>
                <a:gd name="connsiteX1275" fmla="*/ 1589329 w 2421171"/>
                <a:gd name="connsiteY1275" fmla="*/ 668354 h 5922355"/>
                <a:gd name="connsiteX1276" fmla="*/ 1587137 w 2421171"/>
                <a:gd name="connsiteY1276" fmla="*/ 677228 h 5922355"/>
                <a:gd name="connsiteX1277" fmla="*/ 1581517 w 2421171"/>
                <a:gd name="connsiteY1277" fmla="*/ 673633 h 5922355"/>
                <a:gd name="connsiteX1278" fmla="*/ 1584159 w 2421171"/>
                <a:gd name="connsiteY1278" fmla="*/ 664591 h 5922355"/>
                <a:gd name="connsiteX1279" fmla="*/ 1601694 w 2421171"/>
                <a:gd name="connsiteY1279" fmla="*/ 3021136 h 5922355"/>
                <a:gd name="connsiteX1280" fmla="*/ 1601075 w 2421171"/>
                <a:gd name="connsiteY1280" fmla="*/ 3023383 h 5922355"/>
                <a:gd name="connsiteX1281" fmla="*/ 1596916 w 2421171"/>
                <a:gd name="connsiteY1281" fmla="*/ 3022934 h 5922355"/>
                <a:gd name="connsiteX1282" fmla="*/ 1597591 w 2421171"/>
                <a:gd name="connsiteY1282" fmla="*/ 3020631 h 5922355"/>
                <a:gd name="connsiteX1283" fmla="*/ 1601694 w 2421171"/>
                <a:gd name="connsiteY1283" fmla="*/ 3021136 h 5922355"/>
                <a:gd name="connsiteX1284" fmla="*/ 1606077 w 2421171"/>
                <a:gd name="connsiteY1284" fmla="*/ 3152736 h 5922355"/>
                <a:gd name="connsiteX1285" fmla="*/ 1586126 w 2421171"/>
                <a:gd name="connsiteY1285" fmla="*/ 3167340 h 5922355"/>
                <a:gd name="connsiteX1286" fmla="*/ 1606077 w 2421171"/>
                <a:gd name="connsiteY1286" fmla="*/ 3152736 h 5922355"/>
                <a:gd name="connsiteX1287" fmla="*/ 1606190 w 2421171"/>
                <a:gd name="connsiteY1287" fmla="*/ 4587075 h 5922355"/>
                <a:gd name="connsiteX1288" fmla="*/ 1603717 w 2421171"/>
                <a:gd name="connsiteY1288" fmla="*/ 4583705 h 5922355"/>
                <a:gd name="connsiteX1289" fmla="*/ 1605459 w 2421171"/>
                <a:gd name="connsiteY1289" fmla="*/ 4582301 h 5922355"/>
                <a:gd name="connsiteX1290" fmla="*/ 1607876 w 2421171"/>
                <a:gd name="connsiteY1290" fmla="*/ 4585670 h 5922355"/>
                <a:gd name="connsiteX1291" fmla="*/ 1606190 w 2421171"/>
                <a:gd name="connsiteY1291" fmla="*/ 4587075 h 5922355"/>
                <a:gd name="connsiteX1292" fmla="*/ 1594949 w 2421171"/>
                <a:gd name="connsiteY1292" fmla="*/ 3985750 h 5922355"/>
                <a:gd name="connsiteX1293" fmla="*/ 1609394 w 2421171"/>
                <a:gd name="connsiteY1293" fmla="*/ 3960306 h 5922355"/>
                <a:gd name="connsiteX1294" fmla="*/ 1594949 w 2421171"/>
                <a:gd name="connsiteY1294" fmla="*/ 3985750 h 5922355"/>
                <a:gd name="connsiteX1295" fmla="*/ 1599277 w 2421171"/>
                <a:gd name="connsiteY1295" fmla="*/ 4756362 h 5922355"/>
                <a:gd name="connsiteX1296" fmla="*/ 1604672 w 2421171"/>
                <a:gd name="connsiteY1296" fmla="*/ 4760406 h 5922355"/>
                <a:gd name="connsiteX1297" fmla="*/ 1600457 w 2421171"/>
                <a:gd name="connsiteY1297" fmla="*/ 4762597 h 5922355"/>
                <a:gd name="connsiteX1298" fmla="*/ 1594837 w 2421171"/>
                <a:gd name="connsiteY1298" fmla="*/ 4759114 h 5922355"/>
                <a:gd name="connsiteX1299" fmla="*/ 1599277 w 2421171"/>
                <a:gd name="connsiteY1299" fmla="*/ 4756306 h 5922355"/>
                <a:gd name="connsiteX1300" fmla="*/ 1590004 w 2421171"/>
                <a:gd name="connsiteY1300" fmla="*/ 4007430 h 5922355"/>
                <a:gd name="connsiteX1301" fmla="*/ 1594388 w 2421171"/>
                <a:gd name="connsiteY1301" fmla="*/ 4007880 h 5922355"/>
                <a:gd name="connsiteX1302" fmla="*/ 1597703 w 2421171"/>
                <a:gd name="connsiteY1302" fmla="*/ 4019956 h 5922355"/>
                <a:gd name="connsiteX1303" fmla="*/ 1594725 w 2421171"/>
                <a:gd name="connsiteY1303" fmla="*/ 4023606 h 5922355"/>
                <a:gd name="connsiteX1304" fmla="*/ 1592139 w 2421171"/>
                <a:gd name="connsiteY1304" fmla="*/ 4022427 h 5922355"/>
                <a:gd name="connsiteX1305" fmla="*/ 1590004 w 2421171"/>
                <a:gd name="connsiteY1305" fmla="*/ 4007430 h 5922355"/>
                <a:gd name="connsiteX1306" fmla="*/ 1575729 w 2421171"/>
                <a:gd name="connsiteY1306" fmla="*/ 3837356 h 5922355"/>
                <a:gd name="connsiteX1307" fmla="*/ 1589329 w 2421171"/>
                <a:gd name="connsiteY1307" fmla="*/ 3828370 h 5922355"/>
                <a:gd name="connsiteX1308" fmla="*/ 1597760 w 2421171"/>
                <a:gd name="connsiteY1308" fmla="*/ 3835671 h 5922355"/>
                <a:gd name="connsiteX1309" fmla="*/ 1585845 w 2421171"/>
                <a:gd name="connsiteY1309" fmla="*/ 3845332 h 5922355"/>
                <a:gd name="connsiteX1310" fmla="*/ 1575729 w 2421171"/>
                <a:gd name="connsiteY1310" fmla="*/ 3837356 h 5922355"/>
                <a:gd name="connsiteX1311" fmla="*/ 1566174 w 2421171"/>
                <a:gd name="connsiteY1311" fmla="*/ 3147569 h 5922355"/>
                <a:gd name="connsiteX1312" fmla="*/ 1569546 w 2421171"/>
                <a:gd name="connsiteY1312" fmla="*/ 3141727 h 5922355"/>
                <a:gd name="connsiteX1313" fmla="*/ 1575054 w 2421171"/>
                <a:gd name="connsiteY1313" fmla="*/ 3148467 h 5922355"/>
                <a:gd name="connsiteX1314" fmla="*/ 1570333 w 2421171"/>
                <a:gd name="connsiteY1314" fmla="*/ 3153466 h 5922355"/>
                <a:gd name="connsiteX1315" fmla="*/ 1566174 w 2421171"/>
                <a:gd name="connsiteY1315" fmla="*/ 3147569 h 5922355"/>
                <a:gd name="connsiteX1316" fmla="*/ 1563420 w 2421171"/>
                <a:gd name="connsiteY1316" fmla="*/ 4358306 h 5922355"/>
                <a:gd name="connsiteX1317" fmla="*/ 1564151 w 2421171"/>
                <a:gd name="connsiteY1317" fmla="*/ 4354037 h 5922355"/>
                <a:gd name="connsiteX1318" fmla="*/ 1566343 w 2421171"/>
                <a:gd name="connsiteY1318" fmla="*/ 4354543 h 5922355"/>
                <a:gd name="connsiteX1319" fmla="*/ 1565612 w 2421171"/>
                <a:gd name="connsiteY1319" fmla="*/ 4358812 h 5922355"/>
                <a:gd name="connsiteX1320" fmla="*/ 1563420 w 2421171"/>
                <a:gd name="connsiteY1320" fmla="*/ 4358306 h 5922355"/>
                <a:gd name="connsiteX1321" fmla="*/ 1559936 w 2421171"/>
                <a:gd name="connsiteY1321" fmla="*/ 4337131 h 5922355"/>
                <a:gd name="connsiteX1322" fmla="*/ 1563814 w 2421171"/>
                <a:gd name="connsiteY1322" fmla="*/ 4335109 h 5922355"/>
                <a:gd name="connsiteX1323" fmla="*/ 1564769 w 2421171"/>
                <a:gd name="connsiteY1323" fmla="*/ 4337244 h 5922355"/>
                <a:gd name="connsiteX1324" fmla="*/ 1560948 w 2421171"/>
                <a:gd name="connsiteY1324" fmla="*/ 4339378 h 5922355"/>
                <a:gd name="connsiteX1325" fmla="*/ 1559936 w 2421171"/>
                <a:gd name="connsiteY1325" fmla="*/ 4337187 h 5922355"/>
                <a:gd name="connsiteX1326" fmla="*/ 1559936 w 2421171"/>
                <a:gd name="connsiteY1326" fmla="*/ 3628302 h 5922355"/>
                <a:gd name="connsiteX1327" fmla="*/ 1563926 w 2421171"/>
                <a:gd name="connsiteY1327" fmla="*/ 3627404 h 5922355"/>
                <a:gd name="connsiteX1328" fmla="*/ 1564938 w 2421171"/>
                <a:gd name="connsiteY1328" fmla="*/ 3629201 h 5922355"/>
                <a:gd name="connsiteX1329" fmla="*/ 1562072 w 2421171"/>
                <a:gd name="connsiteY1329" fmla="*/ 3631785 h 5922355"/>
                <a:gd name="connsiteX1330" fmla="*/ 1559992 w 2421171"/>
                <a:gd name="connsiteY1330" fmla="*/ 3628302 h 5922355"/>
                <a:gd name="connsiteX1331" fmla="*/ 1559093 w 2421171"/>
                <a:gd name="connsiteY1331" fmla="*/ 2472609 h 5922355"/>
                <a:gd name="connsiteX1332" fmla="*/ 1562915 w 2421171"/>
                <a:gd name="connsiteY1332" fmla="*/ 2470812 h 5922355"/>
                <a:gd name="connsiteX1333" fmla="*/ 1566680 w 2421171"/>
                <a:gd name="connsiteY1333" fmla="*/ 2473395 h 5922355"/>
                <a:gd name="connsiteX1334" fmla="*/ 1564038 w 2421171"/>
                <a:gd name="connsiteY1334" fmla="*/ 2476653 h 5922355"/>
                <a:gd name="connsiteX1335" fmla="*/ 1559093 w 2421171"/>
                <a:gd name="connsiteY1335" fmla="*/ 2472609 h 5922355"/>
                <a:gd name="connsiteX1336" fmla="*/ 1554034 w 2421171"/>
                <a:gd name="connsiteY1336" fmla="*/ 1755692 h 5922355"/>
                <a:gd name="connsiteX1337" fmla="*/ 1548864 w 2421171"/>
                <a:gd name="connsiteY1337" fmla="*/ 1751704 h 5922355"/>
                <a:gd name="connsiteX1338" fmla="*/ 1553866 w 2421171"/>
                <a:gd name="connsiteY1338" fmla="*/ 1746762 h 5922355"/>
                <a:gd name="connsiteX1339" fmla="*/ 1559093 w 2421171"/>
                <a:gd name="connsiteY1339" fmla="*/ 1750749 h 5922355"/>
                <a:gd name="connsiteX1340" fmla="*/ 1554034 w 2421171"/>
                <a:gd name="connsiteY1340" fmla="*/ 1755748 h 5922355"/>
                <a:gd name="connsiteX1341" fmla="*/ 1544312 w 2421171"/>
                <a:gd name="connsiteY1341" fmla="*/ 2641391 h 5922355"/>
                <a:gd name="connsiteX1342" fmla="*/ 1547009 w 2421171"/>
                <a:gd name="connsiteY1342" fmla="*/ 2645154 h 5922355"/>
                <a:gd name="connsiteX1343" fmla="*/ 1544480 w 2421171"/>
                <a:gd name="connsiteY1343" fmla="*/ 2651501 h 5922355"/>
                <a:gd name="connsiteX1344" fmla="*/ 1540658 w 2421171"/>
                <a:gd name="connsiteY1344" fmla="*/ 2646334 h 5922355"/>
                <a:gd name="connsiteX1345" fmla="*/ 1544312 w 2421171"/>
                <a:gd name="connsiteY1345" fmla="*/ 2641447 h 5922355"/>
                <a:gd name="connsiteX1346" fmla="*/ 1542738 w 2421171"/>
                <a:gd name="connsiteY1346" fmla="*/ 1379710 h 5922355"/>
                <a:gd name="connsiteX1347" fmla="*/ 1538635 w 2421171"/>
                <a:gd name="connsiteY1347" fmla="*/ 1381563 h 5922355"/>
                <a:gd name="connsiteX1348" fmla="*/ 1536668 w 2421171"/>
                <a:gd name="connsiteY1348" fmla="*/ 1377744 h 5922355"/>
                <a:gd name="connsiteX1349" fmla="*/ 1539872 w 2421171"/>
                <a:gd name="connsiteY1349" fmla="*/ 1374655 h 5922355"/>
                <a:gd name="connsiteX1350" fmla="*/ 1542738 w 2421171"/>
                <a:gd name="connsiteY1350" fmla="*/ 1379710 h 5922355"/>
                <a:gd name="connsiteX1351" fmla="*/ 1549370 w 2421171"/>
                <a:gd name="connsiteY1351" fmla="*/ 3409195 h 5922355"/>
                <a:gd name="connsiteX1352" fmla="*/ 1551618 w 2421171"/>
                <a:gd name="connsiteY1352" fmla="*/ 3412509 h 5922355"/>
                <a:gd name="connsiteX1353" fmla="*/ 1545942 w 2421171"/>
                <a:gd name="connsiteY1353" fmla="*/ 3415317 h 5922355"/>
                <a:gd name="connsiteX1354" fmla="*/ 1543750 w 2421171"/>
                <a:gd name="connsiteY1354" fmla="*/ 3411835 h 5922355"/>
                <a:gd name="connsiteX1355" fmla="*/ 1549370 w 2421171"/>
                <a:gd name="connsiteY1355" fmla="*/ 3409195 h 5922355"/>
                <a:gd name="connsiteX1356" fmla="*/ 1543468 w 2421171"/>
                <a:gd name="connsiteY1356" fmla="*/ 1732607 h 5922355"/>
                <a:gd name="connsiteX1357" fmla="*/ 1545042 w 2421171"/>
                <a:gd name="connsiteY1357" fmla="*/ 1728339 h 5922355"/>
                <a:gd name="connsiteX1358" fmla="*/ 1549033 w 2421171"/>
                <a:gd name="connsiteY1358" fmla="*/ 1728339 h 5922355"/>
                <a:gd name="connsiteX1359" fmla="*/ 1547009 w 2421171"/>
                <a:gd name="connsiteY1359" fmla="*/ 1734293 h 5922355"/>
                <a:gd name="connsiteX1360" fmla="*/ 1543468 w 2421171"/>
                <a:gd name="connsiteY1360" fmla="*/ 1732551 h 5922355"/>
                <a:gd name="connsiteX1361" fmla="*/ 1555046 w 2421171"/>
                <a:gd name="connsiteY1361" fmla="*/ 2763723 h 5922355"/>
                <a:gd name="connsiteX1362" fmla="*/ 1551899 w 2421171"/>
                <a:gd name="connsiteY1362" fmla="*/ 2766980 h 5922355"/>
                <a:gd name="connsiteX1363" fmla="*/ 1549314 w 2421171"/>
                <a:gd name="connsiteY1363" fmla="*/ 2762318 h 5922355"/>
                <a:gd name="connsiteX1364" fmla="*/ 1553079 w 2421171"/>
                <a:gd name="connsiteY1364" fmla="*/ 2760240 h 5922355"/>
                <a:gd name="connsiteX1365" fmla="*/ 1555046 w 2421171"/>
                <a:gd name="connsiteY1365" fmla="*/ 2763723 h 5922355"/>
                <a:gd name="connsiteX1366" fmla="*/ 1542907 w 2421171"/>
                <a:gd name="connsiteY1366" fmla="*/ 4402847 h 5922355"/>
                <a:gd name="connsiteX1367" fmla="*/ 1548695 w 2421171"/>
                <a:gd name="connsiteY1367" fmla="*/ 4400263 h 5922355"/>
                <a:gd name="connsiteX1368" fmla="*/ 1552292 w 2421171"/>
                <a:gd name="connsiteY1368" fmla="*/ 4406104 h 5922355"/>
                <a:gd name="connsiteX1369" fmla="*/ 1548190 w 2421171"/>
                <a:gd name="connsiteY1369" fmla="*/ 4407789 h 5922355"/>
                <a:gd name="connsiteX1370" fmla="*/ 1542907 w 2421171"/>
                <a:gd name="connsiteY1370" fmla="*/ 4402847 h 5922355"/>
                <a:gd name="connsiteX1371" fmla="*/ 1545773 w 2421171"/>
                <a:gd name="connsiteY1371" fmla="*/ 3767372 h 5922355"/>
                <a:gd name="connsiteX1372" fmla="*/ 1543806 w 2421171"/>
                <a:gd name="connsiteY1372" fmla="*/ 3763160 h 5922355"/>
                <a:gd name="connsiteX1373" fmla="*/ 1545773 w 2421171"/>
                <a:gd name="connsiteY1373" fmla="*/ 3758947 h 5922355"/>
                <a:gd name="connsiteX1374" fmla="*/ 1547740 w 2421171"/>
                <a:gd name="connsiteY1374" fmla="*/ 3763160 h 5922355"/>
                <a:gd name="connsiteX1375" fmla="*/ 1545773 w 2421171"/>
                <a:gd name="connsiteY1375" fmla="*/ 3767372 h 5922355"/>
                <a:gd name="connsiteX1376" fmla="*/ 1540715 w 2421171"/>
                <a:gd name="connsiteY1376" fmla="*/ 3692839 h 5922355"/>
                <a:gd name="connsiteX1377" fmla="*/ 1543413 w 2421171"/>
                <a:gd name="connsiteY1377" fmla="*/ 3689693 h 5922355"/>
                <a:gd name="connsiteX1378" fmla="*/ 1545436 w 2421171"/>
                <a:gd name="connsiteY1378" fmla="*/ 3693288 h 5922355"/>
                <a:gd name="connsiteX1379" fmla="*/ 1541839 w 2421171"/>
                <a:gd name="connsiteY1379" fmla="*/ 3694748 h 5922355"/>
                <a:gd name="connsiteX1380" fmla="*/ 1540715 w 2421171"/>
                <a:gd name="connsiteY1380" fmla="*/ 3692839 h 5922355"/>
                <a:gd name="connsiteX1381" fmla="*/ 1540378 w 2421171"/>
                <a:gd name="connsiteY1381" fmla="*/ 3503106 h 5922355"/>
                <a:gd name="connsiteX1382" fmla="*/ 1551056 w 2421171"/>
                <a:gd name="connsiteY1382" fmla="*/ 3498276 h 5922355"/>
                <a:gd name="connsiteX1383" fmla="*/ 1553360 w 2421171"/>
                <a:gd name="connsiteY1383" fmla="*/ 3501983 h 5922355"/>
                <a:gd name="connsiteX1384" fmla="*/ 1543244 w 2421171"/>
                <a:gd name="connsiteY1384" fmla="*/ 3508161 h 5922355"/>
                <a:gd name="connsiteX1385" fmla="*/ 1540321 w 2421171"/>
                <a:gd name="connsiteY1385" fmla="*/ 3503162 h 5922355"/>
                <a:gd name="connsiteX1386" fmla="*/ 1525653 w 2421171"/>
                <a:gd name="connsiteY1386" fmla="*/ 4484458 h 5922355"/>
                <a:gd name="connsiteX1387" fmla="*/ 1531217 w 2421171"/>
                <a:gd name="connsiteY1387" fmla="*/ 4473336 h 5922355"/>
                <a:gd name="connsiteX1388" fmla="*/ 1536163 w 2421171"/>
                <a:gd name="connsiteY1388" fmla="*/ 4477886 h 5922355"/>
                <a:gd name="connsiteX1389" fmla="*/ 1530655 w 2421171"/>
                <a:gd name="connsiteY1389" fmla="*/ 4488895 h 5922355"/>
                <a:gd name="connsiteX1390" fmla="*/ 1525597 w 2421171"/>
                <a:gd name="connsiteY1390" fmla="*/ 4484458 h 5922355"/>
                <a:gd name="connsiteX1391" fmla="*/ 1510197 w 2421171"/>
                <a:gd name="connsiteY1391" fmla="*/ 3862070 h 5922355"/>
                <a:gd name="connsiteX1392" fmla="*/ 1531273 w 2421171"/>
                <a:gd name="connsiteY1392" fmla="*/ 3874427 h 5922355"/>
                <a:gd name="connsiteX1393" fmla="*/ 1510197 w 2421171"/>
                <a:gd name="connsiteY1393" fmla="*/ 3862070 h 5922355"/>
                <a:gd name="connsiteX1394" fmla="*/ 1520538 w 2421171"/>
                <a:gd name="connsiteY1394" fmla="*/ 3892400 h 5922355"/>
                <a:gd name="connsiteX1395" fmla="*/ 1524417 w 2421171"/>
                <a:gd name="connsiteY1395" fmla="*/ 3894085 h 5922355"/>
                <a:gd name="connsiteX1396" fmla="*/ 1519583 w 2421171"/>
                <a:gd name="connsiteY1396" fmla="*/ 3898354 h 5922355"/>
                <a:gd name="connsiteX1397" fmla="*/ 1516885 w 2421171"/>
                <a:gd name="connsiteY1397" fmla="*/ 3895096 h 5922355"/>
                <a:gd name="connsiteX1398" fmla="*/ 1520482 w 2421171"/>
                <a:gd name="connsiteY1398" fmla="*/ 3892400 h 5922355"/>
                <a:gd name="connsiteX1399" fmla="*/ 1509354 w 2421171"/>
                <a:gd name="connsiteY1399" fmla="*/ 4725133 h 5922355"/>
                <a:gd name="connsiteX1400" fmla="*/ 1525540 w 2421171"/>
                <a:gd name="connsiteY1400" fmla="*/ 4750633 h 5922355"/>
                <a:gd name="connsiteX1401" fmla="*/ 1509354 w 2421171"/>
                <a:gd name="connsiteY1401" fmla="*/ 4725133 h 5922355"/>
                <a:gd name="connsiteX1402" fmla="*/ 1505701 w 2421171"/>
                <a:gd name="connsiteY1402" fmla="*/ 3929134 h 5922355"/>
                <a:gd name="connsiteX1403" fmla="*/ 1506263 w 2421171"/>
                <a:gd name="connsiteY1403" fmla="*/ 3926887 h 5922355"/>
                <a:gd name="connsiteX1404" fmla="*/ 1510366 w 2421171"/>
                <a:gd name="connsiteY1404" fmla="*/ 3927168 h 5922355"/>
                <a:gd name="connsiteX1405" fmla="*/ 1509804 w 2421171"/>
                <a:gd name="connsiteY1405" fmla="*/ 3929414 h 5922355"/>
                <a:gd name="connsiteX1406" fmla="*/ 1505701 w 2421171"/>
                <a:gd name="connsiteY1406" fmla="*/ 3929134 h 5922355"/>
                <a:gd name="connsiteX1407" fmla="*/ 1488054 w 2421171"/>
                <a:gd name="connsiteY1407" fmla="*/ 3732156 h 5922355"/>
                <a:gd name="connsiteX1408" fmla="*/ 1500025 w 2421171"/>
                <a:gd name="connsiteY1408" fmla="*/ 3730639 h 5922355"/>
                <a:gd name="connsiteX1409" fmla="*/ 1519415 w 2421171"/>
                <a:gd name="connsiteY1409" fmla="*/ 3762542 h 5922355"/>
                <a:gd name="connsiteX1410" fmla="*/ 1489965 w 2421171"/>
                <a:gd name="connsiteY1410" fmla="*/ 3741423 h 5922355"/>
                <a:gd name="connsiteX1411" fmla="*/ 1487997 w 2421171"/>
                <a:gd name="connsiteY1411" fmla="*/ 3732156 h 5922355"/>
                <a:gd name="connsiteX1412" fmla="*/ 1521494 w 2421171"/>
                <a:gd name="connsiteY1412" fmla="*/ 3196546 h 5922355"/>
                <a:gd name="connsiteX1413" fmla="*/ 1515256 w 2421171"/>
                <a:gd name="connsiteY1413" fmla="*/ 3199242 h 5922355"/>
                <a:gd name="connsiteX1414" fmla="*/ 1511659 w 2421171"/>
                <a:gd name="connsiteY1414" fmla="*/ 3196434 h 5922355"/>
                <a:gd name="connsiteX1415" fmla="*/ 1517054 w 2421171"/>
                <a:gd name="connsiteY1415" fmla="*/ 3192615 h 5922355"/>
                <a:gd name="connsiteX1416" fmla="*/ 1521494 w 2421171"/>
                <a:gd name="connsiteY1416" fmla="*/ 3196602 h 5922355"/>
                <a:gd name="connsiteX1417" fmla="*/ 1517223 w 2421171"/>
                <a:gd name="connsiteY1417" fmla="*/ 3008443 h 5922355"/>
                <a:gd name="connsiteX1418" fmla="*/ 1515031 w 2421171"/>
                <a:gd name="connsiteY1418" fmla="*/ 3012543 h 5922355"/>
                <a:gd name="connsiteX1419" fmla="*/ 1512726 w 2421171"/>
                <a:gd name="connsiteY1419" fmla="*/ 3009341 h 5922355"/>
                <a:gd name="connsiteX1420" fmla="*/ 1514974 w 2421171"/>
                <a:gd name="connsiteY1420" fmla="*/ 3005466 h 5922355"/>
                <a:gd name="connsiteX1421" fmla="*/ 1517223 w 2421171"/>
                <a:gd name="connsiteY1421" fmla="*/ 3008443 h 5922355"/>
                <a:gd name="connsiteX1422" fmla="*/ 1522674 w 2421171"/>
                <a:gd name="connsiteY1422" fmla="*/ 3418069 h 5922355"/>
                <a:gd name="connsiteX1423" fmla="*/ 1520820 w 2421171"/>
                <a:gd name="connsiteY1423" fmla="*/ 3419586 h 5922355"/>
                <a:gd name="connsiteX1424" fmla="*/ 1517785 w 2421171"/>
                <a:gd name="connsiteY1424" fmla="*/ 3416440 h 5922355"/>
                <a:gd name="connsiteX1425" fmla="*/ 1519639 w 2421171"/>
                <a:gd name="connsiteY1425" fmla="*/ 3414868 h 5922355"/>
                <a:gd name="connsiteX1426" fmla="*/ 1522674 w 2421171"/>
                <a:gd name="connsiteY1426" fmla="*/ 3418069 h 5922355"/>
                <a:gd name="connsiteX1427" fmla="*/ 1510029 w 2421171"/>
                <a:gd name="connsiteY1427" fmla="*/ 1730979 h 5922355"/>
                <a:gd name="connsiteX1428" fmla="*/ 1511490 w 2421171"/>
                <a:gd name="connsiteY1428" fmla="*/ 1729013 h 5922355"/>
                <a:gd name="connsiteX1429" fmla="*/ 1514413 w 2421171"/>
                <a:gd name="connsiteY1429" fmla="*/ 1731821 h 5922355"/>
                <a:gd name="connsiteX1430" fmla="*/ 1512951 w 2421171"/>
                <a:gd name="connsiteY1430" fmla="*/ 1733787 h 5922355"/>
                <a:gd name="connsiteX1431" fmla="*/ 1510085 w 2421171"/>
                <a:gd name="connsiteY1431" fmla="*/ 1730979 h 5922355"/>
                <a:gd name="connsiteX1432" fmla="*/ 1510422 w 2421171"/>
                <a:gd name="connsiteY1432" fmla="*/ 2238561 h 5922355"/>
                <a:gd name="connsiteX1433" fmla="*/ 1509916 w 2421171"/>
                <a:gd name="connsiteY1433" fmla="*/ 2240864 h 5922355"/>
                <a:gd name="connsiteX1434" fmla="*/ 1505701 w 2421171"/>
                <a:gd name="connsiteY1434" fmla="*/ 2240077 h 5922355"/>
                <a:gd name="connsiteX1435" fmla="*/ 1506151 w 2421171"/>
                <a:gd name="connsiteY1435" fmla="*/ 2237774 h 5922355"/>
                <a:gd name="connsiteX1436" fmla="*/ 1510366 w 2421171"/>
                <a:gd name="connsiteY1436" fmla="*/ 2238561 h 5922355"/>
                <a:gd name="connsiteX1437" fmla="*/ 1465910 w 2421171"/>
                <a:gd name="connsiteY1437" fmla="*/ 3071462 h 5922355"/>
                <a:gd name="connsiteX1438" fmla="*/ 1472823 w 2421171"/>
                <a:gd name="connsiteY1438" fmla="*/ 3061352 h 5922355"/>
                <a:gd name="connsiteX1439" fmla="*/ 1479399 w 2421171"/>
                <a:gd name="connsiteY1439" fmla="*/ 3069889 h 5922355"/>
                <a:gd name="connsiteX1440" fmla="*/ 1474678 w 2421171"/>
                <a:gd name="connsiteY1440" fmla="*/ 3082639 h 5922355"/>
                <a:gd name="connsiteX1441" fmla="*/ 1465910 w 2421171"/>
                <a:gd name="connsiteY1441" fmla="*/ 3071462 h 5922355"/>
                <a:gd name="connsiteX1442" fmla="*/ 1470575 w 2421171"/>
                <a:gd name="connsiteY1442" fmla="*/ 3097299 h 5922355"/>
                <a:gd name="connsiteX1443" fmla="*/ 1472374 w 2421171"/>
                <a:gd name="connsiteY1443" fmla="*/ 3095782 h 5922355"/>
                <a:gd name="connsiteX1444" fmla="*/ 1475128 w 2421171"/>
                <a:gd name="connsiteY1444" fmla="*/ 3098591 h 5922355"/>
                <a:gd name="connsiteX1445" fmla="*/ 1473329 w 2421171"/>
                <a:gd name="connsiteY1445" fmla="*/ 3100164 h 5922355"/>
                <a:gd name="connsiteX1446" fmla="*/ 1470575 w 2421171"/>
                <a:gd name="connsiteY1446" fmla="*/ 3097299 h 5922355"/>
                <a:gd name="connsiteX1447" fmla="*/ 1476476 w 2421171"/>
                <a:gd name="connsiteY1447" fmla="*/ 2144649 h 5922355"/>
                <a:gd name="connsiteX1448" fmla="*/ 1478612 w 2421171"/>
                <a:gd name="connsiteY1448" fmla="*/ 2148244 h 5922355"/>
                <a:gd name="connsiteX1449" fmla="*/ 1476533 w 2421171"/>
                <a:gd name="connsiteY1449" fmla="*/ 2149311 h 5922355"/>
                <a:gd name="connsiteX1450" fmla="*/ 1474453 w 2421171"/>
                <a:gd name="connsiteY1450" fmla="*/ 2145773 h 5922355"/>
                <a:gd name="connsiteX1451" fmla="*/ 1476476 w 2421171"/>
                <a:gd name="connsiteY1451" fmla="*/ 2144705 h 5922355"/>
                <a:gd name="connsiteX1452" fmla="*/ 1474003 w 2421171"/>
                <a:gd name="connsiteY1452" fmla="*/ 1298998 h 5922355"/>
                <a:gd name="connsiteX1453" fmla="*/ 1471980 w 2421171"/>
                <a:gd name="connsiteY1453" fmla="*/ 1295122 h 5922355"/>
                <a:gd name="connsiteX1454" fmla="*/ 1474116 w 2421171"/>
                <a:gd name="connsiteY1454" fmla="*/ 1294055 h 5922355"/>
                <a:gd name="connsiteX1455" fmla="*/ 1476083 w 2421171"/>
                <a:gd name="connsiteY1455" fmla="*/ 1297987 h 5922355"/>
                <a:gd name="connsiteX1456" fmla="*/ 1474059 w 2421171"/>
                <a:gd name="connsiteY1456" fmla="*/ 1298998 h 5922355"/>
                <a:gd name="connsiteX1457" fmla="*/ 1494742 w 2421171"/>
                <a:gd name="connsiteY1457" fmla="*/ 2685763 h 5922355"/>
                <a:gd name="connsiteX1458" fmla="*/ 1473497 w 2421171"/>
                <a:gd name="connsiteY1458" fmla="*/ 2701939 h 5922355"/>
                <a:gd name="connsiteX1459" fmla="*/ 1494742 w 2421171"/>
                <a:gd name="connsiteY1459" fmla="*/ 2685763 h 5922355"/>
                <a:gd name="connsiteX1460" fmla="*/ 1474172 w 2421171"/>
                <a:gd name="connsiteY1460" fmla="*/ 2803264 h 5922355"/>
                <a:gd name="connsiteX1461" fmla="*/ 1476308 w 2421171"/>
                <a:gd name="connsiteY1461" fmla="*/ 2802141 h 5922355"/>
                <a:gd name="connsiteX1462" fmla="*/ 1478443 w 2421171"/>
                <a:gd name="connsiteY1462" fmla="*/ 2805680 h 5922355"/>
                <a:gd name="connsiteX1463" fmla="*/ 1476420 w 2421171"/>
                <a:gd name="connsiteY1463" fmla="*/ 2806803 h 5922355"/>
                <a:gd name="connsiteX1464" fmla="*/ 1474172 w 2421171"/>
                <a:gd name="connsiteY1464" fmla="*/ 2803208 h 5922355"/>
                <a:gd name="connsiteX1465" fmla="*/ 1466472 w 2421171"/>
                <a:gd name="connsiteY1465" fmla="*/ 977610 h 5922355"/>
                <a:gd name="connsiteX1466" fmla="*/ 1483052 w 2421171"/>
                <a:gd name="connsiteY1466" fmla="*/ 957333 h 5922355"/>
                <a:gd name="connsiteX1467" fmla="*/ 1466472 w 2421171"/>
                <a:gd name="connsiteY1467" fmla="*/ 977610 h 5922355"/>
                <a:gd name="connsiteX1468" fmla="*/ 1486143 w 2421171"/>
                <a:gd name="connsiteY1468" fmla="*/ 1972778 h 5922355"/>
                <a:gd name="connsiteX1469" fmla="*/ 1484120 w 2421171"/>
                <a:gd name="connsiteY1469" fmla="*/ 1992942 h 5922355"/>
                <a:gd name="connsiteX1470" fmla="*/ 1481984 w 2421171"/>
                <a:gd name="connsiteY1470" fmla="*/ 1993560 h 5922355"/>
                <a:gd name="connsiteX1471" fmla="*/ 1480635 w 2421171"/>
                <a:gd name="connsiteY1471" fmla="*/ 1991425 h 5922355"/>
                <a:gd name="connsiteX1472" fmla="*/ 1481310 w 2421171"/>
                <a:gd name="connsiteY1472" fmla="*/ 1972722 h 5922355"/>
                <a:gd name="connsiteX1473" fmla="*/ 1486143 w 2421171"/>
                <a:gd name="connsiteY1473" fmla="*/ 1972722 h 5922355"/>
                <a:gd name="connsiteX1474" fmla="*/ 1498058 w 2421171"/>
                <a:gd name="connsiteY1474" fmla="*/ 2292874 h 5922355"/>
                <a:gd name="connsiteX1475" fmla="*/ 1500418 w 2421171"/>
                <a:gd name="connsiteY1475" fmla="*/ 2297368 h 5922355"/>
                <a:gd name="connsiteX1476" fmla="*/ 1490414 w 2421171"/>
                <a:gd name="connsiteY1476" fmla="*/ 2303771 h 5922355"/>
                <a:gd name="connsiteX1477" fmla="*/ 1485300 w 2421171"/>
                <a:gd name="connsiteY1477" fmla="*/ 2298491 h 5922355"/>
                <a:gd name="connsiteX1478" fmla="*/ 1490414 w 2421171"/>
                <a:gd name="connsiteY1478" fmla="*/ 2303771 h 5922355"/>
                <a:gd name="connsiteX1479" fmla="*/ 1488054 w 2421171"/>
                <a:gd name="connsiteY1479" fmla="*/ 2308264 h 5922355"/>
                <a:gd name="connsiteX1480" fmla="*/ 1479230 w 2421171"/>
                <a:gd name="connsiteY1480" fmla="*/ 2313488 h 5922355"/>
                <a:gd name="connsiteX1481" fmla="*/ 1480579 w 2421171"/>
                <a:gd name="connsiteY1481" fmla="*/ 2304388 h 5922355"/>
                <a:gd name="connsiteX1482" fmla="*/ 1485300 w 2421171"/>
                <a:gd name="connsiteY1482" fmla="*/ 2298435 h 5922355"/>
                <a:gd name="connsiteX1483" fmla="*/ 1498058 w 2421171"/>
                <a:gd name="connsiteY1483" fmla="*/ 2292818 h 5922355"/>
                <a:gd name="connsiteX1484" fmla="*/ 1473216 w 2421171"/>
                <a:gd name="connsiteY1484" fmla="*/ 4495916 h 5922355"/>
                <a:gd name="connsiteX1485" fmla="*/ 1476364 w 2421171"/>
                <a:gd name="connsiteY1485" fmla="*/ 4492433 h 5922355"/>
                <a:gd name="connsiteX1486" fmla="*/ 1479118 w 2421171"/>
                <a:gd name="connsiteY1486" fmla="*/ 4495298 h 5922355"/>
                <a:gd name="connsiteX1487" fmla="*/ 1475858 w 2421171"/>
                <a:gd name="connsiteY1487" fmla="*/ 4498668 h 5922355"/>
                <a:gd name="connsiteX1488" fmla="*/ 1473216 w 2421171"/>
                <a:gd name="connsiteY1488" fmla="*/ 4495916 h 5922355"/>
                <a:gd name="connsiteX1489" fmla="*/ 1472598 w 2421171"/>
                <a:gd name="connsiteY1489" fmla="*/ 3528943 h 5922355"/>
                <a:gd name="connsiteX1490" fmla="*/ 1476195 w 2421171"/>
                <a:gd name="connsiteY1490" fmla="*/ 3516923 h 5922355"/>
                <a:gd name="connsiteX1491" fmla="*/ 1481535 w 2421171"/>
                <a:gd name="connsiteY1491" fmla="*/ 3512430 h 5922355"/>
                <a:gd name="connsiteX1492" fmla="*/ 1483670 w 2421171"/>
                <a:gd name="connsiteY1492" fmla="*/ 3516418 h 5922355"/>
                <a:gd name="connsiteX1493" fmla="*/ 1476982 w 2421171"/>
                <a:gd name="connsiteY1493" fmla="*/ 3529898 h 5922355"/>
                <a:gd name="connsiteX1494" fmla="*/ 1472598 w 2421171"/>
                <a:gd name="connsiteY1494" fmla="*/ 3528943 h 5922355"/>
                <a:gd name="connsiteX1495" fmla="*/ 1467821 w 2421171"/>
                <a:gd name="connsiteY1495" fmla="*/ 4130773 h 5922355"/>
                <a:gd name="connsiteX1496" fmla="*/ 1469620 w 2421171"/>
                <a:gd name="connsiteY1496" fmla="*/ 4129313 h 5922355"/>
                <a:gd name="connsiteX1497" fmla="*/ 1472149 w 2421171"/>
                <a:gd name="connsiteY1497" fmla="*/ 4132795 h 5922355"/>
                <a:gd name="connsiteX1498" fmla="*/ 1470406 w 2421171"/>
                <a:gd name="connsiteY1498" fmla="*/ 4134312 h 5922355"/>
                <a:gd name="connsiteX1499" fmla="*/ 1467821 w 2421171"/>
                <a:gd name="connsiteY1499" fmla="*/ 4130773 h 5922355"/>
                <a:gd name="connsiteX1500" fmla="*/ 1468720 w 2421171"/>
                <a:gd name="connsiteY1500" fmla="*/ 3344547 h 5922355"/>
                <a:gd name="connsiteX1501" fmla="*/ 1478500 w 2421171"/>
                <a:gd name="connsiteY1501" fmla="*/ 3354320 h 5922355"/>
                <a:gd name="connsiteX1502" fmla="*/ 1472149 w 2421171"/>
                <a:gd name="connsiteY1502" fmla="*/ 3364036 h 5922355"/>
                <a:gd name="connsiteX1503" fmla="*/ 1462088 w 2421171"/>
                <a:gd name="connsiteY1503" fmla="*/ 3353702 h 5922355"/>
                <a:gd name="connsiteX1504" fmla="*/ 1468720 w 2421171"/>
                <a:gd name="connsiteY1504" fmla="*/ 3344547 h 5922355"/>
                <a:gd name="connsiteX1505" fmla="*/ 1452534 w 2421171"/>
                <a:gd name="connsiteY1505" fmla="*/ 2674136 h 5922355"/>
                <a:gd name="connsiteX1506" fmla="*/ 1453265 w 2421171"/>
                <a:gd name="connsiteY1506" fmla="*/ 2656893 h 5922355"/>
                <a:gd name="connsiteX1507" fmla="*/ 1462088 w 2421171"/>
                <a:gd name="connsiteY1507" fmla="*/ 2668913 h 5922355"/>
                <a:gd name="connsiteX1508" fmla="*/ 1464618 w 2421171"/>
                <a:gd name="connsiteY1508" fmla="*/ 2679472 h 5922355"/>
                <a:gd name="connsiteX1509" fmla="*/ 1452534 w 2421171"/>
                <a:gd name="connsiteY1509" fmla="*/ 2674192 h 5922355"/>
                <a:gd name="connsiteX1510" fmla="*/ 1451073 w 2421171"/>
                <a:gd name="connsiteY1510" fmla="*/ 3398411 h 5922355"/>
                <a:gd name="connsiteX1511" fmla="*/ 1447701 w 2421171"/>
                <a:gd name="connsiteY1511" fmla="*/ 3395153 h 5922355"/>
                <a:gd name="connsiteX1512" fmla="*/ 1452029 w 2421171"/>
                <a:gd name="connsiteY1512" fmla="*/ 3390098 h 5922355"/>
                <a:gd name="connsiteX1513" fmla="*/ 1455401 w 2421171"/>
                <a:gd name="connsiteY1513" fmla="*/ 3393187 h 5922355"/>
                <a:gd name="connsiteX1514" fmla="*/ 1451073 w 2421171"/>
                <a:gd name="connsiteY1514" fmla="*/ 3398355 h 5922355"/>
                <a:gd name="connsiteX1515" fmla="*/ 1451972 w 2421171"/>
                <a:gd name="connsiteY1515" fmla="*/ 3567024 h 5922355"/>
                <a:gd name="connsiteX1516" fmla="*/ 1448263 w 2421171"/>
                <a:gd name="connsiteY1516" fmla="*/ 3565171 h 5922355"/>
                <a:gd name="connsiteX1517" fmla="*/ 1451129 w 2421171"/>
                <a:gd name="connsiteY1517" fmla="*/ 3562082 h 5922355"/>
                <a:gd name="connsiteX1518" fmla="*/ 1453602 w 2421171"/>
                <a:gd name="connsiteY1518" fmla="*/ 3565564 h 5922355"/>
                <a:gd name="connsiteX1519" fmla="*/ 1451972 w 2421171"/>
                <a:gd name="connsiteY1519" fmla="*/ 3567024 h 5922355"/>
                <a:gd name="connsiteX1520" fmla="*/ 1426962 w 2421171"/>
                <a:gd name="connsiteY1520" fmla="*/ 4611283 h 5922355"/>
                <a:gd name="connsiteX1521" fmla="*/ 1430110 w 2421171"/>
                <a:gd name="connsiteY1521" fmla="*/ 4604543 h 5922355"/>
                <a:gd name="connsiteX1522" fmla="*/ 1434606 w 2421171"/>
                <a:gd name="connsiteY1522" fmla="*/ 4608924 h 5922355"/>
                <a:gd name="connsiteX1523" fmla="*/ 1430054 w 2421171"/>
                <a:gd name="connsiteY1523" fmla="*/ 4614372 h 5922355"/>
                <a:gd name="connsiteX1524" fmla="*/ 1426962 w 2421171"/>
                <a:gd name="connsiteY1524" fmla="*/ 4611283 h 5922355"/>
                <a:gd name="connsiteX1525" fmla="*/ 1428761 w 2421171"/>
                <a:gd name="connsiteY1525" fmla="*/ 1643527 h 5922355"/>
                <a:gd name="connsiteX1526" fmla="*/ 1428367 w 2421171"/>
                <a:gd name="connsiteY1526" fmla="*/ 1650547 h 5922355"/>
                <a:gd name="connsiteX1527" fmla="*/ 1423984 w 2421171"/>
                <a:gd name="connsiteY1527" fmla="*/ 1649199 h 5922355"/>
                <a:gd name="connsiteX1528" fmla="*/ 1419488 w 2421171"/>
                <a:gd name="connsiteY1528" fmla="*/ 1635045 h 5922355"/>
                <a:gd name="connsiteX1529" fmla="*/ 1423253 w 2421171"/>
                <a:gd name="connsiteY1529" fmla="*/ 1632349 h 5922355"/>
                <a:gd name="connsiteX1530" fmla="*/ 1428817 w 2421171"/>
                <a:gd name="connsiteY1530" fmla="*/ 1643470 h 5922355"/>
                <a:gd name="connsiteX1531" fmla="*/ 1424208 w 2421171"/>
                <a:gd name="connsiteY1531" fmla="*/ 1023835 h 5922355"/>
                <a:gd name="connsiteX1532" fmla="*/ 1422016 w 2421171"/>
                <a:gd name="connsiteY1532" fmla="*/ 1020409 h 5922355"/>
                <a:gd name="connsiteX1533" fmla="*/ 1426120 w 2421171"/>
                <a:gd name="connsiteY1533" fmla="*/ 1019286 h 5922355"/>
                <a:gd name="connsiteX1534" fmla="*/ 1427187 w 2421171"/>
                <a:gd name="connsiteY1534" fmla="*/ 1021083 h 5922355"/>
                <a:gd name="connsiteX1535" fmla="*/ 1424208 w 2421171"/>
                <a:gd name="connsiteY1535" fmla="*/ 1023835 h 5922355"/>
                <a:gd name="connsiteX1536" fmla="*/ 1426175 w 2421171"/>
                <a:gd name="connsiteY1536" fmla="*/ 2632741 h 5922355"/>
                <a:gd name="connsiteX1537" fmla="*/ 1431234 w 2421171"/>
                <a:gd name="connsiteY1537" fmla="*/ 2636561 h 5922355"/>
                <a:gd name="connsiteX1538" fmla="*/ 1425557 w 2421171"/>
                <a:gd name="connsiteY1538" fmla="*/ 2646446 h 5922355"/>
                <a:gd name="connsiteX1539" fmla="*/ 1421848 w 2421171"/>
                <a:gd name="connsiteY1539" fmla="*/ 2641559 h 5922355"/>
                <a:gd name="connsiteX1540" fmla="*/ 1426175 w 2421171"/>
                <a:gd name="connsiteY1540" fmla="*/ 2632741 h 5922355"/>
                <a:gd name="connsiteX1541" fmla="*/ 1432695 w 2421171"/>
                <a:gd name="connsiteY1541" fmla="*/ 3053208 h 5922355"/>
                <a:gd name="connsiteX1542" fmla="*/ 1430728 w 2421171"/>
                <a:gd name="connsiteY1542" fmla="*/ 3056859 h 5922355"/>
                <a:gd name="connsiteX1543" fmla="*/ 1428649 w 2421171"/>
                <a:gd name="connsiteY1543" fmla="*/ 3055791 h 5922355"/>
                <a:gd name="connsiteX1544" fmla="*/ 1430672 w 2421171"/>
                <a:gd name="connsiteY1544" fmla="*/ 3052197 h 5922355"/>
                <a:gd name="connsiteX1545" fmla="*/ 1432695 w 2421171"/>
                <a:gd name="connsiteY1545" fmla="*/ 3053208 h 5922355"/>
                <a:gd name="connsiteX1546" fmla="*/ 1421174 w 2421171"/>
                <a:gd name="connsiteY1546" fmla="*/ 3627460 h 5922355"/>
                <a:gd name="connsiteX1547" fmla="*/ 1427469 w 2421171"/>
                <a:gd name="connsiteY1547" fmla="*/ 3624708 h 5922355"/>
                <a:gd name="connsiteX1548" fmla="*/ 1431234 w 2421171"/>
                <a:gd name="connsiteY1548" fmla="*/ 3630942 h 5922355"/>
                <a:gd name="connsiteX1549" fmla="*/ 1424770 w 2421171"/>
                <a:gd name="connsiteY1549" fmla="*/ 3633582 h 5922355"/>
                <a:gd name="connsiteX1550" fmla="*/ 1421174 w 2421171"/>
                <a:gd name="connsiteY1550" fmla="*/ 3627460 h 5922355"/>
                <a:gd name="connsiteX1551" fmla="*/ 1415048 w 2421171"/>
                <a:gd name="connsiteY1551" fmla="*/ 3858026 h 5922355"/>
                <a:gd name="connsiteX1552" fmla="*/ 1417239 w 2421171"/>
                <a:gd name="connsiteY1552" fmla="*/ 3857970 h 5922355"/>
                <a:gd name="connsiteX1553" fmla="*/ 1417014 w 2421171"/>
                <a:gd name="connsiteY1553" fmla="*/ 3862238 h 5922355"/>
                <a:gd name="connsiteX1554" fmla="*/ 1414935 w 2421171"/>
                <a:gd name="connsiteY1554" fmla="*/ 3862182 h 5922355"/>
                <a:gd name="connsiteX1555" fmla="*/ 1415104 w 2421171"/>
                <a:gd name="connsiteY1555" fmla="*/ 3858026 h 5922355"/>
                <a:gd name="connsiteX1556" fmla="*/ 1412350 w 2421171"/>
                <a:gd name="connsiteY1556" fmla="*/ 3060341 h 5922355"/>
                <a:gd name="connsiteX1557" fmla="*/ 1414149 w 2421171"/>
                <a:gd name="connsiteY1557" fmla="*/ 3061689 h 5922355"/>
                <a:gd name="connsiteX1558" fmla="*/ 1411788 w 2421171"/>
                <a:gd name="connsiteY1558" fmla="*/ 3065172 h 5922355"/>
                <a:gd name="connsiteX1559" fmla="*/ 1410045 w 2421171"/>
                <a:gd name="connsiteY1559" fmla="*/ 3063823 h 5922355"/>
                <a:gd name="connsiteX1560" fmla="*/ 1412350 w 2421171"/>
                <a:gd name="connsiteY1560" fmla="*/ 3060341 h 5922355"/>
                <a:gd name="connsiteX1561" fmla="*/ 1411451 w 2421171"/>
                <a:gd name="connsiteY1561" fmla="*/ 1991931 h 5922355"/>
                <a:gd name="connsiteX1562" fmla="*/ 1394084 w 2421171"/>
                <a:gd name="connsiteY1562" fmla="*/ 2010185 h 5922355"/>
                <a:gd name="connsiteX1563" fmla="*/ 1411451 w 2421171"/>
                <a:gd name="connsiteY1563" fmla="*/ 1991931 h 5922355"/>
                <a:gd name="connsiteX1564" fmla="*/ 1403189 w 2421171"/>
                <a:gd name="connsiteY1564" fmla="*/ 1801075 h 5922355"/>
                <a:gd name="connsiteX1565" fmla="*/ 1400941 w 2421171"/>
                <a:gd name="connsiteY1565" fmla="*/ 1797481 h 5922355"/>
                <a:gd name="connsiteX1566" fmla="*/ 1405212 w 2421171"/>
                <a:gd name="connsiteY1566" fmla="*/ 1796301 h 5922355"/>
                <a:gd name="connsiteX1567" fmla="*/ 1406280 w 2421171"/>
                <a:gd name="connsiteY1567" fmla="*/ 1798211 h 5922355"/>
                <a:gd name="connsiteX1568" fmla="*/ 1403189 w 2421171"/>
                <a:gd name="connsiteY1568" fmla="*/ 1801131 h 5922355"/>
                <a:gd name="connsiteX1569" fmla="*/ 1377336 w 2421171"/>
                <a:gd name="connsiteY1569" fmla="*/ 1549952 h 5922355"/>
                <a:gd name="connsiteX1570" fmla="*/ 1382900 w 2421171"/>
                <a:gd name="connsiteY1570" fmla="*/ 1557816 h 5922355"/>
                <a:gd name="connsiteX1571" fmla="*/ 1379247 w 2421171"/>
                <a:gd name="connsiteY1571" fmla="*/ 1563545 h 5922355"/>
                <a:gd name="connsiteX1572" fmla="*/ 1372559 w 2421171"/>
                <a:gd name="connsiteY1572" fmla="*/ 1554333 h 5922355"/>
                <a:gd name="connsiteX1573" fmla="*/ 1377336 w 2421171"/>
                <a:gd name="connsiteY1573" fmla="*/ 1549952 h 5922355"/>
                <a:gd name="connsiteX1574" fmla="*/ 1374470 w 2421171"/>
                <a:gd name="connsiteY1574" fmla="*/ 1038270 h 5922355"/>
                <a:gd name="connsiteX1575" fmla="*/ 1372840 w 2421171"/>
                <a:gd name="connsiteY1575" fmla="*/ 1036192 h 5922355"/>
                <a:gd name="connsiteX1576" fmla="*/ 1375931 w 2421171"/>
                <a:gd name="connsiteY1576" fmla="*/ 1033327 h 5922355"/>
                <a:gd name="connsiteX1577" fmla="*/ 1377280 w 2421171"/>
                <a:gd name="connsiteY1577" fmla="*/ 1035125 h 5922355"/>
                <a:gd name="connsiteX1578" fmla="*/ 1374470 w 2421171"/>
                <a:gd name="connsiteY1578" fmla="*/ 1038270 h 5922355"/>
                <a:gd name="connsiteX1579" fmla="*/ 1344065 w 2421171"/>
                <a:gd name="connsiteY1579" fmla="*/ 2106905 h 5922355"/>
                <a:gd name="connsiteX1580" fmla="*/ 1345920 w 2421171"/>
                <a:gd name="connsiteY1580" fmla="*/ 2105501 h 5922355"/>
                <a:gd name="connsiteX1581" fmla="*/ 1348786 w 2421171"/>
                <a:gd name="connsiteY1581" fmla="*/ 2108421 h 5922355"/>
                <a:gd name="connsiteX1582" fmla="*/ 1346818 w 2421171"/>
                <a:gd name="connsiteY1582" fmla="*/ 2110107 h 5922355"/>
                <a:gd name="connsiteX1583" fmla="*/ 1344065 w 2421171"/>
                <a:gd name="connsiteY1583" fmla="*/ 2106905 h 5922355"/>
                <a:gd name="connsiteX1584" fmla="*/ 1344402 w 2421171"/>
                <a:gd name="connsiteY1584" fmla="*/ 2957892 h 5922355"/>
                <a:gd name="connsiteX1585" fmla="*/ 1350079 w 2421171"/>
                <a:gd name="connsiteY1585" fmla="*/ 2962330 h 5922355"/>
                <a:gd name="connsiteX1586" fmla="*/ 1344571 w 2421171"/>
                <a:gd name="connsiteY1586" fmla="*/ 2966654 h 5922355"/>
                <a:gd name="connsiteX1587" fmla="*/ 1339737 w 2421171"/>
                <a:gd name="connsiteY1587" fmla="*/ 2962049 h 5922355"/>
                <a:gd name="connsiteX1588" fmla="*/ 1344402 w 2421171"/>
                <a:gd name="connsiteY1588" fmla="*/ 2957892 h 5922355"/>
                <a:gd name="connsiteX1589" fmla="*/ 1346762 w 2421171"/>
                <a:gd name="connsiteY1589" fmla="*/ 1973957 h 5922355"/>
                <a:gd name="connsiteX1590" fmla="*/ 1353676 w 2421171"/>
                <a:gd name="connsiteY1590" fmla="*/ 1964690 h 5922355"/>
                <a:gd name="connsiteX1591" fmla="*/ 1361656 w 2421171"/>
                <a:gd name="connsiteY1591" fmla="*/ 1972216 h 5922355"/>
                <a:gd name="connsiteX1592" fmla="*/ 1355024 w 2421171"/>
                <a:gd name="connsiteY1592" fmla="*/ 1982102 h 5922355"/>
                <a:gd name="connsiteX1593" fmla="*/ 1346818 w 2421171"/>
                <a:gd name="connsiteY1593" fmla="*/ 1973957 h 5922355"/>
                <a:gd name="connsiteX1594" fmla="*/ 1355643 w 2421171"/>
                <a:gd name="connsiteY1594" fmla="*/ 2539335 h 5922355"/>
                <a:gd name="connsiteX1595" fmla="*/ 1358958 w 2421171"/>
                <a:gd name="connsiteY1595" fmla="*/ 2550962 h 5922355"/>
                <a:gd name="connsiteX1596" fmla="*/ 1355474 w 2421171"/>
                <a:gd name="connsiteY1596" fmla="*/ 2553377 h 5922355"/>
                <a:gd name="connsiteX1597" fmla="*/ 1350697 w 2421171"/>
                <a:gd name="connsiteY1597" fmla="*/ 2542312 h 5922355"/>
                <a:gd name="connsiteX1598" fmla="*/ 1355643 w 2421171"/>
                <a:gd name="connsiteY1598" fmla="*/ 2539391 h 5922355"/>
                <a:gd name="connsiteX1599" fmla="*/ 1364860 w 2421171"/>
                <a:gd name="connsiteY1599" fmla="*/ 2700423 h 5922355"/>
                <a:gd name="connsiteX1600" fmla="*/ 1358958 w 2421171"/>
                <a:gd name="connsiteY1600" fmla="*/ 2707668 h 5922355"/>
                <a:gd name="connsiteX1601" fmla="*/ 1354294 w 2421171"/>
                <a:gd name="connsiteY1601" fmla="*/ 2703287 h 5922355"/>
                <a:gd name="connsiteX1602" fmla="*/ 1360532 w 2421171"/>
                <a:gd name="connsiteY1602" fmla="*/ 2696098 h 5922355"/>
                <a:gd name="connsiteX1603" fmla="*/ 1364916 w 2421171"/>
                <a:gd name="connsiteY1603" fmla="*/ 2700423 h 5922355"/>
                <a:gd name="connsiteX1604" fmla="*/ 1360083 w 2421171"/>
                <a:gd name="connsiteY1604" fmla="*/ 2748052 h 5922355"/>
                <a:gd name="connsiteX1605" fmla="*/ 1363005 w 2421171"/>
                <a:gd name="connsiteY1605" fmla="*/ 2751029 h 5922355"/>
                <a:gd name="connsiteX1606" fmla="*/ 1361206 w 2421171"/>
                <a:gd name="connsiteY1606" fmla="*/ 2752545 h 5922355"/>
                <a:gd name="connsiteX1607" fmla="*/ 1358284 w 2421171"/>
                <a:gd name="connsiteY1607" fmla="*/ 2749513 h 5922355"/>
                <a:gd name="connsiteX1608" fmla="*/ 1360083 w 2421171"/>
                <a:gd name="connsiteY1608" fmla="*/ 2748108 h 5922355"/>
                <a:gd name="connsiteX1609" fmla="*/ 1373403 w 2421171"/>
                <a:gd name="connsiteY1609" fmla="*/ 3106904 h 5922355"/>
                <a:gd name="connsiteX1610" fmla="*/ 1381777 w 2421171"/>
                <a:gd name="connsiteY1610" fmla="*/ 3111060 h 5922355"/>
                <a:gd name="connsiteX1611" fmla="*/ 1380259 w 2421171"/>
                <a:gd name="connsiteY1611" fmla="*/ 3118362 h 5922355"/>
                <a:gd name="connsiteX1612" fmla="*/ 1332487 w 2421171"/>
                <a:gd name="connsiteY1612" fmla="*/ 3140604 h 5922355"/>
                <a:gd name="connsiteX1613" fmla="*/ 1373458 w 2421171"/>
                <a:gd name="connsiteY1613" fmla="*/ 3106904 h 5922355"/>
                <a:gd name="connsiteX1614" fmla="*/ 1337883 w 2421171"/>
                <a:gd name="connsiteY1614" fmla="*/ 3370496 h 5922355"/>
                <a:gd name="connsiteX1615" fmla="*/ 1339737 w 2421171"/>
                <a:gd name="connsiteY1615" fmla="*/ 3374371 h 5922355"/>
                <a:gd name="connsiteX1616" fmla="*/ 1329621 w 2421171"/>
                <a:gd name="connsiteY1616" fmla="*/ 3380044 h 5922355"/>
                <a:gd name="connsiteX1617" fmla="*/ 1327767 w 2421171"/>
                <a:gd name="connsiteY1617" fmla="*/ 3375832 h 5922355"/>
                <a:gd name="connsiteX1618" fmla="*/ 1337883 w 2421171"/>
                <a:gd name="connsiteY1618" fmla="*/ 3370496 h 5922355"/>
                <a:gd name="connsiteX1619" fmla="*/ 1365703 w 2421171"/>
                <a:gd name="connsiteY1619" fmla="*/ 4587580 h 5922355"/>
                <a:gd name="connsiteX1620" fmla="*/ 1363005 w 2421171"/>
                <a:gd name="connsiteY1620" fmla="*/ 4584266 h 5922355"/>
                <a:gd name="connsiteX1621" fmla="*/ 1367557 w 2421171"/>
                <a:gd name="connsiteY1621" fmla="*/ 4579942 h 5922355"/>
                <a:gd name="connsiteX1622" fmla="*/ 1370255 w 2421171"/>
                <a:gd name="connsiteY1622" fmla="*/ 4583087 h 5922355"/>
                <a:gd name="connsiteX1623" fmla="*/ 1365703 w 2421171"/>
                <a:gd name="connsiteY1623" fmla="*/ 4587580 h 5922355"/>
                <a:gd name="connsiteX1624" fmla="*/ 1370311 w 2421171"/>
                <a:gd name="connsiteY1624" fmla="*/ 4753778 h 5922355"/>
                <a:gd name="connsiteX1625" fmla="*/ 1373796 w 2421171"/>
                <a:gd name="connsiteY1625" fmla="*/ 4755239 h 5922355"/>
                <a:gd name="connsiteX1626" fmla="*/ 1371379 w 2421171"/>
                <a:gd name="connsiteY1626" fmla="*/ 4759171 h 5922355"/>
                <a:gd name="connsiteX1627" fmla="*/ 1367782 w 2421171"/>
                <a:gd name="connsiteY1627" fmla="*/ 4757710 h 5922355"/>
                <a:gd name="connsiteX1628" fmla="*/ 1370311 w 2421171"/>
                <a:gd name="connsiteY1628" fmla="*/ 4753778 h 5922355"/>
                <a:gd name="connsiteX1629" fmla="*/ 1383462 w 2421171"/>
                <a:gd name="connsiteY1629" fmla="*/ 4198511 h 5922355"/>
                <a:gd name="connsiteX1630" fmla="*/ 1387621 w 2421171"/>
                <a:gd name="connsiteY1630" fmla="*/ 4200758 h 5922355"/>
                <a:gd name="connsiteX1631" fmla="*/ 1385598 w 2421171"/>
                <a:gd name="connsiteY1631" fmla="*/ 4203959 h 5922355"/>
                <a:gd name="connsiteX1632" fmla="*/ 1381326 w 2421171"/>
                <a:gd name="connsiteY1632" fmla="*/ 4201825 h 5922355"/>
                <a:gd name="connsiteX1633" fmla="*/ 1383406 w 2421171"/>
                <a:gd name="connsiteY1633" fmla="*/ 4198511 h 5922355"/>
                <a:gd name="connsiteX1634" fmla="*/ 1383856 w 2421171"/>
                <a:gd name="connsiteY1634" fmla="*/ 2356961 h 5922355"/>
                <a:gd name="connsiteX1635" fmla="*/ 1385992 w 2421171"/>
                <a:gd name="connsiteY1635" fmla="*/ 2353085 h 5922355"/>
                <a:gd name="connsiteX1636" fmla="*/ 1390319 w 2421171"/>
                <a:gd name="connsiteY1636" fmla="*/ 2356680 h 5922355"/>
                <a:gd name="connsiteX1637" fmla="*/ 1387003 w 2421171"/>
                <a:gd name="connsiteY1637" fmla="*/ 2359938 h 5922355"/>
                <a:gd name="connsiteX1638" fmla="*/ 1383800 w 2421171"/>
                <a:gd name="connsiteY1638" fmla="*/ 2356961 h 5922355"/>
                <a:gd name="connsiteX1639" fmla="*/ 1400154 w 2421171"/>
                <a:gd name="connsiteY1639" fmla="*/ 3836008 h 5922355"/>
                <a:gd name="connsiteX1640" fmla="*/ 1401840 w 2421171"/>
                <a:gd name="connsiteY1640" fmla="*/ 3858026 h 5922355"/>
                <a:gd name="connsiteX1641" fmla="*/ 1400154 w 2421171"/>
                <a:gd name="connsiteY1641" fmla="*/ 3836008 h 5922355"/>
                <a:gd name="connsiteX1642" fmla="*/ 1398300 w 2421171"/>
                <a:gd name="connsiteY1642" fmla="*/ 3563317 h 5922355"/>
                <a:gd name="connsiteX1643" fmla="*/ 1402065 w 2421171"/>
                <a:gd name="connsiteY1643" fmla="*/ 3565789 h 5922355"/>
                <a:gd name="connsiteX1644" fmla="*/ 1400660 w 2421171"/>
                <a:gd name="connsiteY1644" fmla="*/ 3569496 h 5922355"/>
                <a:gd name="connsiteX1645" fmla="*/ 1396894 w 2421171"/>
                <a:gd name="connsiteY1645" fmla="*/ 3566856 h 5922355"/>
                <a:gd name="connsiteX1646" fmla="*/ 1398300 w 2421171"/>
                <a:gd name="connsiteY1646" fmla="*/ 3563317 h 5922355"/>
                <a:gd name="connsiteX1647" fmla="*/ 1396951 w 2421171"/>
                <a:gd name="connsiteY1647" fmla="*/ 2665711 h 5922355"/>
                <a:gd name="connsiteX1648" fmla="*/ 1400435 w 2421171"/>
                <a:gd name="connsiteY1648" fmla="*/ 2661162 h 5922355"/>
                <a:gd name="connsiteX1649" fmla="*/ 1403470 w 2421171"/>
                <a:gd name="connsiteY1649" fmla="*/ 2664363 h 5922355"/>
                <a:gd name="connsiteX1650" fmla="*/ 1400885 w 2421171"/>
                <a:gd name="connsiteY1650" fmla="*/ 2667902 h 5922355"/>
                <a:gd name="connsiteX1651" fmla="*/ 1396951 w 2421171"/>
                <a:gd name="connsiteY1651" fmla="*/ 2665711 h 5922355"/>
                <a:gd name="connsiteX1652" fmla="*/ 1407629 w 2421171"/>
                <a:gd name="connsiteY1652" fmla="*/ 2288886 h 5922355"/>
                <a:gd name="connsiteX1653" fmla="*/ 1404145 w 2421171"/>
                <a:gd name="connsiteY1653" fmla="*/ 2286078 h 5922355"/>
                <a:gd name="connsiteX1654" fmla="*/ 1407517 w 2421171"/>
                <a:gd name="connsiteY1654" fmla="*/ 2280967 h 5922355"/>
                <a:gd name="connsiteX1655" fmla="*/ 1411001 w 2421171"/>
                <a:gd name="connsiteY1655" fmla="*/ 2283607 h 5922355"/>
                <a:gd name="connsiteX1656" fmla="*/ 1407629 w 2421171"/>
                <a:gd name="connsiteY1656" fmla="*/ 2288886 h 5922355"/>
                <a:gd name="connsiteX1657" fmla="*/ 1406674 w 2421171"/>
                <a:gd name="connsiteY1657" fmla="*/ 2801074 h 5922355"/>
                <a:gd name="connsiteX1658" fmla="*/ 1403639 w 2421171"/>
                <a:gd name="connsiteY1658" fmla="*/ 2804556 h 5922355"/>
                <a:gd name="connsiteX1659" fmla="*/ 1400435 w 2421171"/>
                <a:gd name="connsiteY1659" fmla="*/ 2800961 h 5922355"/>
                <a:gd name="connsiteX1660" fmla="*/ 1403470 w 2421171"/>
                <a:gd name="connsiteY1660" fmla="*/ 2797648 h 5922355"/>
                <a:gd name="connsiteX1661" fmla="*/ 1406617 w 2421171"/>
                <a:gd name="connsiteY1661" fmla="*/ 2801074 h 5922355"/>
                <a:gd name="connsiteX1662" fmla="*/ 1379978 w 2421171"/>
                <a:gd name="connsiteY1662" fmla="*/ 4578256 h 5922355"/>
                <a:gd name="connsiteX1663" fmla="*/ 1406168 w 2421171"/>
                <a:gd name="connsiteY1663" fmla="*/ 4547646 h 5922355"/>
                <a:gd name="connsiteX1664" fmla="*/ 1379978 w 2421171"/>
                <a:gd name="connsiteY1664" fmla="*/ 4578256 h 5922355"/>
                <a:gd name="connsiteX1665" fmla="*/ 1374976 w 2421171"/>
                <a:gd name="connsiteY1665" fmla="*/ 4812192 h 5922355"/>
                <a:gd name="connsiteX1666" fmla="*/ 1365478 w 2421171"/>
                <a:gd name="connsiteY1666" fmla="*/ 4805059 h 5922355"/>
                <a:gd name="connsiteX1667" fmla="*/ 1368681 w 2421171"/>
                <a:gd name="connsiteY1667" fmla="*/ 4802194 h 5922355"/>
                <a:gd name="connsiteX1668" fmla="*/ 1378067 w 2421171"/>
                <a:gd name="connsiteY1668" fmla="*/ 4809328 h 5922355"/>
                <a:gd name="connsiteX1669" fmla="*/ 1374976 w 2421171"/>
                <a:gd name="connsiteY1669" fmla="*/ 4812249 h 5922355"/>
                <a:gd name="connsiteX1670" fmla="*/ 1370817 w 2421171"/>
                <a:gd name="connsiteY1670" fmla="*/ 4901161 h 5922355"/>
                <a:gd name="connsiteX1671" fmla="*/ 1368794 w 2421171"/>
                <a:gd name="connsiteY1671" fmla="*/ 4902172 h 5922355"/>
                <a:gd name="connsiteX1672" fmla="*/ 1366770 w 2421171"/>
                <a:gd name="connsiteY1672" fmla="*/ 4898297 h 5922355"/>
                <a:gd name="connsiteX1673" fmla="*/ 1368906 w 2421171"/>
                <a:gd name="connsiteY1673" fmla="*/ 4897229 h 5922355"/>
                <a:gd name="connsiteX1674" fmla="*/ 1370873 w 2421171"/>
                <a:gd name="connsiteY1674" fmla="*/ 4901161 h 5922355"/>
                <a:gd name="connsiteX1675" fmla="*/ 1360925 w 2421171"/>
                <a:gd name="connsiteY1675" fmla="*/ 5173740 h 5922355"/>
                <a:gd name="connsiteX1676" fmla="*/ 1366265 w 2421171"/>
                <a:gd name="connsiteY1676" fmla="*/ 5170538 h 5922355"/>
                <a:gd name="connsiteX1677" fmla="*/ 1369075 w 2421171"/>
                <a:gd name="connsiteY1677" fmla="*/ 5173796 h 5922355"/>
                <a:gd name="connsiteX1678" fmla="*/ 1363567 w 2421171"/>
                <a:gd name="connsiteY1678" fmla="*/ 5176998 h 5922355"/>
                <a:gd name="connsiteX1679" fmla="*/ 1360981 w 2421171"/>
                <a:gd name="connsiteY1679" fmla="*/ 5173796 h 5922355"/>
                <a:gd name="connsiteX1680" fmla="*/ 1355868 w 2421171"/>
                <a:gd name="connsiteY1680" fmla="*/ 4486760 h 5922355"/>
                <a:gd name="connsiteX1681" fmla="*/ 1356935 w 2421171"/>
                <a:gd name="connsiteY1681" fmla="*/ 4484626 h 5922355"/>
                <a:gd name="connsiteX1682" fmla="*/ 1360420 w 2421171"/>
                <a:gd name="connsiteY1682" fmla="*/ 4486704 h 5922355"/>
                <a:gd name="connsiteX1683" fmla="*/ 1359408 w 2421171"/>
                <a:gd name="connsiteY1683" fmla="*/ 4488838 h 5922355"/>
                <a:gd name="connsiteX1684" fmla="*/ 1355868 w 2421171"/>
                <a:gd name="connsiteY1684" fmla="*/ 4486760 h 5922355"/>
                <a:gd name="connsiteX1685" fmla="*/ 1354406 w 2421171"/>
                <a:gd name="connsiteY1685" fmla="*/ 4231256 h 5922355"/>
                <a:gd name="connsiteX1686" fmla="*/ 1364410 w 2421171"/>
                <a:gd name="connsiteY1686" fmla="*/ 4251364 h 5922355"/>
                <a:gd name="connsiteX1687" fmla="*/ 1354406 w 2421171"/>
                <a:gd name="connsiteY1687" fmla="*/ 4231256 h 5922355"/>
                <a:gd name="connsiteX1688" fmla="*/ 1347100 w 2421171"/>
                <a:gd name="connsiteY1688" fmla="*/ 3884256 h 5922355"/>
                <a:gd name="connsiteX1689" fmla="*/ 1349910 w 2421171"/>
                <a:gd name="connsiteY1689" fmla="*/ 3881279 h 5922355"/>
                <a:gd name="connsiteX1690" fmla="*/ 1357273 w 2421171"/>
                <a:gd name="connsiteY1690" fmla="*/ 3887963 h 5922355"/>
                <a:gd name="connsiteX1691" fmla="*/ 1356036 w 2421171"/>
                <a:gd name="connsiteY1691" fmla="*/ 3891951 h 5922355"/>
                <a:gd name="connsiteX1692" fmla="*/ 1347100 w 2421171"/>
                <a:gd name="connsiteY1692" fmla="*/ 3884256 h 5922355"/>
                <a:gd name="connsiteX1693" fmla="*/ 1341592 w 2421171"/>
                <a:gd name="connsiteY1693" fmla="*/ 3615553 h 5922355"/>
                <a:gd name="connsiteX1694" fmla="*/ 1344795 w 2421171"/>
                <a:gd name="connsiteY1694" fmla="*/ 3612239 h 5922355"/>
                <a:gd name="connsiteX1695" fmla="*/ 1349741 w 2421171"/>
                <a:gd name="connsiteY1695" fmla="*/ 3617125 h 5922355"/>
                <a:gd name="connsiteX1696" fmla="*/ 1345020 w 2421171"/>
                <a:gd name="connsiteY1696" fmla="*/ 3621675 h 5922355"/>
                <a:gd name="connsiteX1697" fmla="*/ 1341592 w 2421171"/>
                <a:gd name="connsiteY1697" fmla="*/ 3615553 h 5922355"/>
                <a:gd name="connsiteX1698" fmla="*/ 1332375 w 2421171"/>
                <a:gd name="connsiteY1698" fmla="*/ 4052364 h 5922355"/>
                <a:gd name="connsiteX1699" fmla="*/ 1334511 w 2421171"/>
                <a:gd name="connsiteY1699" fmla="*/ 4048601 h 5922355"/>
                <a:gd name="connsiteX1700" fmla="*/ 1338613 w 2421171"/>
                <a:gd name="connsiteY1700" fmla="*/ 4050174 h 5922355"/>
                <a:gd name="connsiteX1701" fmla="*/ 1335859 w 2421171"/>
                <a:gd name="connsiteY1701" fmla="*/ 4055285 h 5922355"/>
                <a:gd name="connsiteX1702" fmla="*/ 1332375 w 2421171"/>
                <a:gd name="connsiteY1702" fmla="*/ 4052308 h 5922355"/>
                <a:gd name="connsiteX1703" fmla="*/ 1328834 w 2421171"/>
                <a:gd name="connsiteY1703" fmla="*/ 3688570 h 5922355"/>
                <a:gd name="connsiteX1704" fmla="*/ 1334679 w 2421171"/>
                <a:gd name="connsiteY1704" fmla="*/ 3684975 h 5922355"/>
                <a:gd name="connsiteX1705" fmla="*/ 1342660 w 2421171"/>
                <a:gd name="connsiteY1705" fmla="*/ 3689075 h 5922355"/>
                <a:gd name="connsiteX1706" fmla="*/ 1337152 w 2421171"/>
                <a:gd name="connsiteY1706" fmla="*/ 3692502 h 5922355"/>
                <a:gd name="connsiteX1707" fmla="*/ 1328834 w 2421171"/>
                <a:gd name="connsiteY1707" fmla="*/ 3688570 h 5922355"/>
                <a:gd name="connsiteX1708" fmla="*/ 1322147 w 2421171"/>
                <a:gd name="connsiteY1708" fmla="*/ 4385491 h 5922355"/>
                <a:gd name="connsiteX1709" fmla="*/ 1314109 w 2421171"/>
                <a:gd name="connsiteY1709" fmla="*/ 4374876 h 5922355"/>
                <a:gd name="connsiteX1710" fmla="*/ 1319280 w 2421171"/>
                <a:gd name="connsiteY1710" fmla="*/ 4369708 h 5922355"/>
                <a:gd name="connsiteX1711" fmla="*/ 1328609 w 2421171"/>
                <a:gd name="connsiteY1711" fmla="*/ 4380885 h 5922355"/>
                <a:gd name="connsiteX1712" fmla="*/ 1322147 w 2421171"/>
                <a:gd name="connsiteY1712" fmla="*/ 4385491 h 5922355"/>
                <a:gd name="connsiteX1713" fmla="*/ 1318268 w 2421171"/>
                <a:gd name="connsiteY1713" fmla="*/ 3618923 h 5922355"/>
                <a:gd name="connsiteX1714" fmla="*/ 1318550 w 2421171"/>
                <a:gd name="connsiteY1714" fmla="*/ 3623079 h 5922355"/>
                <a:gd name="connsiteX1715" fmla="*/ 1316358 w 2421171"/>
                <a:gd name="connsiteY1715" fmla="*/ 3623079 h 5922355"/>
                <a:gd name="connsiteX1716" fmla="*/ 1316133 w 2421171"/>
                <a:gd name="connsiteY1716" fmla="*/ 3618866 h 5922355"/>
                <a:gd name="connsiteX1717" fmla="*/ 1318325 w 2421171"/>
                <a:gd name="connsiteY1717" fmla="*/ 3618866 h 5922355"/>
                <a:gd name="connsiteX1718" fmla="*/ 1314784 w 2421171"/>
                <a:gd name="connsiteY1718" fmla="*/ 2657567 h 5922355"/>
                <a:gd name="connsiteX1719" fmla="*/ 1308826 w 2421171"/>
                <a:gd name="connsiteY1719" fmla="*/ 2653074 h 5922355"/>
                <a:gd name="connsiteX1720" fmla="*/ 1311299 w 2421171"/>
                <a:gd name="connsiteY1720" fmla="*/ 2646783 h 5922355"/>
                <a:gd name="connsiteX1721" fmla="*/ 1316526 w 2421171"/>
                <a:gd name="connsiteY1721" fmla="*/ 2651388 h 5922355"/>
                <a:gd name="connsiteX1722" fmla="*/ 1314840 w 2421171"/>
                <a:gd name="connsiteY1722" fmla="*/ 2657567 h 5922355"/>
                <a:gd name="connsiteX1723" fmla="*/ 1316358 w 2421171"/>
                <a:gd name="connsiteY1723" fmla="*/ 5133412 h 5922355"/>
                <a:gd name="connsiteX1724" fmla="*/ 1326417 w 2421171"/>
                <a:gd name="connsiteY1724" fmla="*/ 5139590 h 5922355"/>
                <a:gd name="connsiteX1725" fmla="*/ 1318156 w 2421171"/>
                <a:gd name="connsiteY1725" fmla="*/ 5148071 h 5922355"/>
                <a:gd name="connsiteX1726" fmla="*/ 1310176 w 2421171"/>
                <a:gd name="connsiteY1726" fmla="*/ 5142960 h 5922355"/>
                <a:gd name="connsiteX1727" fmla="*/ 1316358 w 2421171"/>
                <a:gd name="connsiteY1727" fmla="*/ 5133412 h 5922355"/>
                <a:gd name="connsiteX1728" fmla="*/ 1305960 w 2421171"/>
                <a:gd name="connsiteY1728" fmla="*/ 4455475 h 5922355"/>
                <a:gd name="connsiteX1729" fmla="*/ 1307984 w 2421171"/>
                <a:gd name="connsiteY1729" fmla="*/ 4454408 h 5922355"/>
                <a:gd name="connsiteX1730" fmla="*/ 1310119 w 2421171"/>
                <a:gd name="connsiteY1730" fmla="*/ 4457890 h 5922355"/>
                <a:gd name="connsiteX1731" fmla="*/ 1308040 w 2421171"/>
                <a:gd name="connsiteY1731" fmla="*/ 4458958 h 5922355"/>
                <a:gd name="connsiteX1732" fmla="*/ 1306016 w 2421171"/>
                <a:gd name="connsiteY1732" fmla="*/ 4455475 h 5922355"/>
                <a:gd name="connsiteX1733" fmla="*/ 1290898 w 2421171"/>
                <a:gd name="connsiteY1733" fmla="*/ 4426661 h 5922355"/>
                <a:gd name="connsiteX1734" fmla="*/ 1293371 w 2421171"/>
                <a:gd name="connsiteY1734" fmla="*/ 4422786 h 5922355"/>
                <a:gd name="connsiteX1735" fmla="*/ 1296743 w 2421171"/>
                <a:gd name="connsiteY1735" fmla="*/ 4426100 h 5922355"/>
                <a:gd name="connsiteX1736" fmla="*/ 1296631 w 2421171"/>
                <a:gd name="connsiteY1736" fmla="*/ 4438120 h 5922355"/>
                <a:gd name="connsiteX1737" fmla="*/ 1294326 w 2421171"/>
                <a:gd name="connsiteY1737" fmla="*/ 4438344 h 5922355"/>
                <a:gd name="connsiteX1738" fmla="*/ 1290842 w 2421171"/>
                <a:gd name="connsiteY1738" fmla="*/ 4426718 h 5922355"/>
                <a:gd name="connsiteX1739" fmla="*/ 1296069 w 2421171"/>
                <a:gd name="connsiteY1739" fmla="*/ 3055342 h 5922355"/>
                <a:gd name="connsiteX1740" fmla="*/ 1295001 w 2421171"/>
                <a:gd name="connsiteY1740" fmla="*/ 3053208 h 5922355"/>
                <a:gd name="connsiteX1741" fmla="*/ 1298710 w 2421171"/>
                <a:gd name="connsiteY1741" fmla="*/ 3051186 h 5922355"/>
                <a:gd name="connsiteX1742" fmla="*/ 1299721 w 2421171"/>
                <a:gd name="connsiteY1742" fmla="*/ 3053208 h 5922355"/>
                <a:gd name="connsiteX1743" fmla="*/ 1296069 w 2421171"/>
                <a:gd name="connsiteY1743" fmla="*/ 3055342 h 5922355"/>
                <a:gd name="connsiteX1744" fmla="*/ 1283480 w 2421171"/>
                <a:gd name="connsiteY1744" fmla="*/ 3479123 h 5922355"/>
                <a:gd name="connsiteX1745" fmla="*/ 1286065 w 2421171"/>
                <a:gd name="connsiteY1745" fmla="*/ 3475528 h 5922355"/>
                <a:gd name="connsiteX1746" fmla="*/ 1288650 w 2421171"/>
                <a:gd name="connsiteY1746" fmla="*/ 3480527 h 5922355"/>
                <a:gd name="connsiteX1747" fmla="*/ 1285165 w 2421171"/>
                <a:gd name="connsiteY1747" fmla="*/ 3483279 h 5922355"/>
                <a:gd name="connsiteX1748" fmla="*/ 1283535 w 2421171"/>
                <a:gd name="connsiteY1748" fmla="*/ 3479123 h 5922355"/>
                <a:gd name="connsiteX1749" fmla="*/ 1265889 w 2421171"/>
                <a:gd name="connsiteY1749" fmla="*/ 4231032 h 5922355"/>
                <a:gd name="connsiteX1750" fmla="*/ 1262404 w 2421171"/>
                <a:gd name="connsiteY1750" fmla="*/ 4227886 h 5922355"/>
                <a:gd name="connsiteX1751" fmla="*/ 1263528 w 2421171"/>
                <a:gd name="connsiteY1751" fmla="*/ 4223561 h 5922355"/>
                <a:gd name="connsiteX1752" fmla="*/ 1267012 w 2421171"/>
                <a:gd name="connsiteY1752" fmla="*/ 4226651 h 5922355"/>
                <a:gd name="connsiteX1753" fmla="*/ 1265889 w 2421171"/>
                <a:gd name="connsiteY1753" fmla="*/ 4231088 h 5922355"/>
                <a:gd name="connsiteX1754" fmla="*/ 1252793 w 2421171"/>
                <a:gd name="connsiteY1754" fmla="*/ 4866955 h 5922355"/>
                <a:gd name="connsiteX1755" fmla="*/ 1260156 w 2421171"/>
                <a:gd name="connsiteY1755" fmla="*/ 4862181 h 5922355"/>
                <a:gd name="connsiteX1756" fmla="*/ 1265776 w 2421171"/>
                <a:gd name="connsiteY1756" fmla="*/ 4865720 h 5922355"/>
                <a:gd name="connsiteX1757" fmla="*/ 1258526 w 2421171"/>
                <a:gd name="connsiteY1757" fmla="*/ 4868977 h 5922355"/>
                <a:gd name="connsiteX1758" fmla="*/ 1252737 w 2421171"/>
                <a:gd name="connsiteY1758" fmla="*/ 4866955 h 5922355"/>
                <a:gd name="connsiteX1759" fmla="*/ 1260100 w 2421171"/>
                <a:gd name="connsiteY1759" fmla="*/ 4665315 h 5922355"/>
                <a:gd name="connsiteX1760" fmla="*/ 1256221 w 2421171"/>
                <a:gd name="connsiteY1760" fmla="*/ 4665933 h 5922355"/>
                <a:gd name="connsiteX1761" fmla="*/ 1256165 w 2421171"/>
                <a:gd name="connsiteY1761" fmla="*/ 4663406 h 5922355"/>
                <a:gd name="connsiteX1762" fmla="*/ 1260043 w 2421171"/>
                <a:gd name="connsiteY1762" fmla="*/ 4662900 h 5922355"/>
                <a:gd name="connsiteX1763" fmla="*/ 1260043 w 2421171"/>
                <a:gd name="connsiteY1763" fmla="*/ 4665315 h 5922355"/>
                <a:gd name="connsiteX1764" fmla="*/ 1240541 w 2421171"/>
                <a:gd name="connsiteY1764" fmla="*/ 5231199 h 5922355"/>
                <a:gd name="connsiteX1765" fmla="*/ 1248072 w 2421171"/>
                <a:gd name="connsiteY1765" fmla="*/ 5234962 h 5922355"/>
                <a:gd name="connsiteX1766" fmla="*/ 1240373 w 2421171"/>
                <a:gd name="connsiteY1766" fmla="*/ 5244061 h 5922355"/>
                <a:gd name="connsiteX1767" fmla="*/ 1234359 w 2421171"/>
                <a:gd name="connsiteY1767" fmla="*/ 5240635 h 5922355"/>
                <a:gd name="connsiteX1768" fmla="*/ 1240541 w 2421171"/>
                <a:gd name="connsiteY1768" fmla="*/ 5231199 h 5922355"/>
                <a:gd name="connsiteX1769" fmla="*/ 1243520 w 2421171"/>
                <a:gd name="connsiteY1769" fmla="*/ 4427897 h 5922355"/>
                <a:gd name="connsiteX1770" fmla="*/ 1241553 w 2421171"/>
                <a:gd name="connsiteY1770" fmla="*/ 4423966 h 5922355"/>
                <a:gd name="connsiteX1771" fmla="*/ 1243576 w 2421171"/>
                <a:gd name="connsiteY1771" fmla="*/ 4422955 h 5922355"/>
                <a:gd name="connsiteX1772" fmla="*/ 1245599 w 2421171"/>
                <a:gd name="connsiteY1772" fmla="*/ 4426830 h 5922355"/>
                <a:gd name="connsiteX1773" fmla="*/ 1243464 w 2421171"/>
                <a:gd name="connsiteY1773" fmla="*/ 4427897 h 5922355"/>
                <a:gd name="connsiteX1774" fmla="*/ 1220871 w 2421171"/>
                <a:gd name="connsiteY1774" fmla="*/ 4258890 h 5922355"/>
                <a:gd name="connsiteX1775" fmla="*/ 1241721 w 2421171"/>
                <a:gd name="connsiteY1775" fmla="*/ 4306127 h 5922355"/>
                <a:gd name="connsiteX1776" fmla="*/ 1237113 w 2421171"/>
                <a:gd name="connsiteY1776" fmla="*/ 4314664 h 5922355"/>
                <a:gd name="connsiteX1777" fmla="*/ 1229919 w 2421171"/>
                <a:gd name="connsiteY1777" fmla="*/ 4308935 h 5922355"/>
                <a:gd name="connsiteX1778" fmla="*/ 1220815 w 2421171"/>
                <a:gd name="connsiteY1778" fmla="*/ 4258834 h 5922355"/>
                <a:gd name="connsiteX1779" fmla="*/ 1203560 w 2421171"/>
                <a:gd name="connsiteY1779" fmla="*/ 4837636 h 5922355"/>
                <a:gd name="connsiteX1780" fmla="*/ 1217948 w 2421171"/>
                <a:gd name="connsiteY1780" fmla="*/ 4851846 h 5922355"/>
                <a:gd name="connsiteX1781" fmla="*/ 1203560 w 2421171"/>
                <a:gd name="connsiteY1781" fmla="*/ 4837636 h 5922355"/>
                <a:gd name="connsiteX1782" fmla="*/ 1214857 w 2421171"/>
                <a:gd name="connsiteY1782" fmla="*/ 3971427 h 5922355"/>
                <a:gd name="connsiteX1783" fmla="*/ 1212497 w 2421171"/>
                <a:gd name="connsiteY1783" fmla="*/ 3961879 h 5922355"/>
                <a:gd name="connsiteX1784" fmla="*/ 1216262 w 2421171"/>
                <a:gd name="connsiteY1784" fmla="*/ 3961261 h 5922355"/>
                <a:gd name="connsiteX1785" fmla="*/ 1218398 w 2421171"/>
                <a:gd name="connsiteY1785" fmla="*/ 3968788 h 5922355"/>
                <a:gd name="connsiteX1786" fmla="*/ 1214913 w 2421171"/>
                <a:gd name="connsiteY1786" fmla="*/ 3971371 h 5922355"/>
                <a:gd name="connsiteX1787" fmla="*/ 1201031 w 2421171"/>
                <a:gd name="connsiteY1787" fmla="*/ 3608195 h 5922355"/>
                <a:gd name="connsiteX1788" fmla="*/ 1225198 w 2421171"/>
                <a:gd name="connsiteY1788" fmla="*/ 3625270 h 5922355"/>
                <a:gd name="connsiteX1789" fmla="*/ 1225704 w 2421171"/>
                <a:gd name="connsiteY1789" fmla="*/ 3639367 h 5922355"/>
                <a:gd name="connsiteX1790" fmla="*/ 1218061 w 2421171"/>
                <a:gd name="connsiteY1790" fmla="*/ 3640715 h 5922355"/>
                <a:gd name="connsiteX1791" fmla="*/ 1201031 w 2421171"/>
                <a:gd name="connsiteY1791" fmla="*/ 3608195 h 5922355"/>
                <a:gd name="connsiteX1792" fmla="*/ 1243408 w 2421171"/>
                <a:gd name="connsiteY1792" fmla="*/ 3857239 h 5922355"/>
                <a:gd name="connsiteX1793" fmla="*/ 1235764 w 2421171"/>
                <a:gd name="connsiteY1793" fmla="*/ 3866002 h 5922355"/>
                <a:gd name="connsiteX1794" fmla="*/ 1230987 w 2421171"/>
                <a:gd name="connsiteY1794" fmla="*/ 3860890 h 5922355"/>
                <a:gd name="connsiteX1795" fmla="*/ 1238518 w 2421171"/>
                <a:gd name="connsiteY1795" fmla="*/ 3851848 h 5922355"/>
                <a:gd name="connsiteX1796" fmla="*/ 1243408 w 2421171"/>
                <a:gd name="connsiteY1796" fmla="*/ 3857239 h 5922355"/>
                <a:gd name="connsiteX1797" fmla="*/ 1240035 w 2421171"/>
                <a:gd name="connsiteY1797" fmla="*/ 3125776 h 5922355"/>
                <a:gd name="connsiteX1798" fmla="*/ 1237731 w 2421171"/>
                <a:gd name="connsiteY1798" fmla="*/ 3119822 h 5922355"/>
                <a:gd name="connsiteX1799" fmla="*/ 1250039 w 2421171"/>
                <a:gd name="connsiteY1799" fmla="*/ 3112240 h 5922355"/>
                <a:gd name="connsiteX1800" fmla="*/ 1254086 w 2421171"/>
                <a:gd name="connsiteY1800" fmla="*/ 3117631 h 5922355"/>
                <a:gd name="connsiteX1801" fmla="*/ 1240035 w 2421171"/>
                <a:gd name="connsiteY1801" fmla="*/ 3125776 h 5922355"/>
                <a:gd name="connsiteX1802" fmla="*/ 1215756 w 2421171"/>
                <a:gd name="connsiteY1802" fmla="*/ 3360498 h 5922355"/>
                <a:gd name="connsiteX1803" fmla="*/ 1237281 w 2421171"/>
                <a:gd name="connsiteY1803" fmla="*/ 3415879 h 5922355"/>
                <a:gd name="connsiteX1804" fmla="*/ 1215756 w 2421171"/>
                <a:gd name="connsiteY1804" fmla="*/ 3360498 h 5922355"/>
                <a:gd name="connsiteX1805" fmla="*/ 1202886 w 2421171"/>
                <a:gd name="connsiteY1805" fmla="*/ 1408861 h 5922355"/>
                <a:gd name="connsiteX1806" fmla="*/ 1205808 w 2421171"/>
                <a:gd name="connsiteY1806" fmla="*/ 1403019 h 5922355"/>
                <a:gd name="connsiteX1807" fmla="*/ 1209180 w 2421171"/>
                <a:gd name="connsiteY1807" fmla="*/ 1405884 h 5922355"/>
                <a:gd name="connsiteX1808" fmla="*/ 1206258 w 2421171"/>
                <a:gd name="connsiteY1808" fmla="*/ 1411950 h 5922355"/>
                <a:gd name="connsiteX1809" fmla="*/ 1202830 w 2421171"/>
                <a:gd name="connsiteY1809" fmla="*/ 1408917 h 5922355"/>
                <a:gd name="connsiteX1810" fmla="*/ 1209180 w 2421171"/>
                <a:gd name="connsiteY1810" fmla="*/ 1567589 h 5922355"/>
                <a:gd name="connsiteX1811" fmla="*/ 1210192 w 2421171"/>
                <a:gd name="connsiteY1811" fmla="*/ 1569611 h 5922355"/>
                <a:gd name="connsiteX1812" fmla="*/ 1206539 w 2421171"/>
                <a:gd name="connsiteY1812" fmla="*/ 1571745 h 5922355"/>
                <a:gd name="connsiteX1813" fmla="*/ 1205472 w 2421171"/>
                <a:gd name="connsiteY1813" fmla="*/ 1569611 h 5922355"/>
                <a:gd name="connsiteX1814" fmla="*/ 1209180 w 2421171"/>
                <a:gd name="connsiteY1814" fmla="*/ 1567589 h 5922355"/>
                <a:gd name="connsiteX1815" fmla="*/ 1205640 w 2421171"/>
                <a:gd name="connsiteY1815" fmla="*/ 1058883 h 5922355"/>
                <a:gd name="connsiteX1816" fmla="*/ 1207775 w 2421171"/>
                <a:gd name="connsiteY1816" fmla="*/ 1057760 h 5922355"/>
                <a:gd name="connsiteX1817" fmla="*/ 1209911 w 2421171"/>
                <a:gd name="connsiteY1817" fmla="*/ 1061355 h 5922355"/>
                <a:gd name="connsiteX1818" fmla="*/ 1207832 w 2421171"/>
                <a:gd name="connsiteY1818" fmla="*/ 1062478 h 5922355"/>
                <a:gd name="connsiteX1819" fmla="*/ 1205583 w 2421171"/>
                <a:gd name="connsiteY1819" fmla="*/ 1058883 h 5922355"/>
                <a:gd name="connsiteX1820" fmla="*/ 1211597 w 2421171"/>
                <a:gd name="connsiteY1820" fmla="*/ 1977664 h 5922355"/>
                <a:gd name="connsiteX1821" fmla="*/ 1215194 w 2421171"/>
                <a:gd name="connsiteY1821" fmla="*/ 1983955 h 5922355"/>
                <a:gd name="connsiteX1822" fmla="*/ 1208844 w 2421171"/>
                <a:gd name="connsiteY1822" fmla="*/ 1985472 h 5922355"/>
                <a:gd name="connsiteX1823" fmla="*/ 1205415 w 2421171"/>
                <a:gd name="connsiteY1823" fmla="*/ 1979181 h 5922355"/>
                <a:gd name="connsiteX1824" fmla="*/ 1211597 w 2421171"/>
                <a:gd name="connsiteY1824" fmla="*/ 1977608 h 5922355"/>
                <a:gd name="connsiteX1825" fmla="*/ 1208900 w 2421171"/>
                <a:gd name="connsiteY1825" fmla="*/ 2220082 h 5922355"/>
                <a:gd name="connsiteX1826" fmla="*/ 1212497 w 2421171"/>
                <a:gd name="connsiteY1826" fmla="*/ 2224856 h 5922355"/>
                <a:gd name="connsiteX1827" fmla="*/ 1208900 w 2421171"/>
                <a:gd name="connsiteY1827" fmla="*/ 2226934 h 5922355"/>
                <a:gd name="connsiteX1828" fmla="*/ 1205977 w 2421171"/>
                <a:gd name="connsiteY1828" fmla="*/ 2223395 h 5922355"/>
                <a:gd name="connsiteX1829" fmla="*/ 1208900 w 2421171"/>
                <a:gd name="connsiteY1829" fmla="*/ 2220082 h 5922355"/>
                <a:gd name="connsiteX1830" fmla="*/ 1217218 w 2421171"/>
                <a:gd name="connsiteY1830" fmla="*/ 2022935 h 5922355"/>
                <a:gd name="connsiteX1831" fmla="*/ 1212441 w 2421171"/>
                <a:gd name="connsiteY1831" fmla="*/ 2027653 h 5922355"/>
                <a:gd name="connsiteX1832" fmla="*/ 1209405 w 2421171"/>
                <a:gd name="connsiteY1832" fmla="*/ 2024115 h 5922355"/>
                <a:gd name="connsiteX1833" fmla="*/ 1214126 w 2421171"/>
                <a:gd name="connsiteY1833" fmla="*/ 2019565 h 5922355"/>
                <a:gd name="connsiteX1834" fmla="*/ 1217161 w 2421171"/>
                <a:gd name="connsiteY1834" fmla="*/ 2022935 h 5922355"/>
                <a:gd name="connsiteX1835" fmla="*/ 1222613 w 2421171"/>
                <a:gd name="connsiteY1835" fmla="*/ 3071350 h 5922355"/>
                <a:gd name="connsiteX1836" fmla="*/ 1221995 w 2421171"/>
                <a:gd name="connsiteY1836" fmla="*/ 3075001 h 5922355"/>
                <a:gd name="connsiteX1837" fmla="*/ 1203954 w 2421171"/>
                <a:gd name="connsiteY1837" fmla="*/ 3067306 h 5922355"/>
                <a:gd name="connsiteX1838" fmla="*/ 1208562 w 2421171"/>
                <a:gd name="connsiteY1838" fmla="*/ 3059162 h 5922355"/>
                <a:gd name="connsiteX1839" fmla="*/ 1222613 w 2421171"/>
                <a:gd name="connsiteY1839" fmla="*/ 3071294 h 5922355"/>
                <a:gd name="connsiteX1840" fmla="*/ 1208731 w 2421171"/>
                <a:gd name="connsiteY1840" fmla="*/ 3488727 h 5922355"/>
                <a:gd name="connsiteX1841" fmla="*/ 1215363 w 2421171"/>
                <a:gd name="connsiteY1841" fmla="*/ 3498781 h 5922355"/>
                <a:gd name="connsiteX1842" fmla="*/ 1210923 w 2421171"/>
                <a:gd name="connsiteY1842" fmla="*/ 3500298 h 5922355"/>
                <a:gd name="connsiteX1843" fmla="*/ 1204965 w 2421171"/>
                <a:gd name="connsiteY1843" fmla="*/ 3490749 h 5922355"/>
                <a:gd name="connsiteX1844" fmla="*/ 1208731 w 2421171"/>
                <a:gd name="connsiteY1844" fmla="*/ 3488784 h 5922355"/>
                <a:gd name="connsiteX1845" fmla="*/ 1228514 w 2421171"/>
                <a:gd name="connsiteY1845" fmla="*/ 2922900 h 5922355"/>
                <a:gd name="connsiteX1846" fmla="*/ 1232504 w 2421171"/>
                <a:gd name="connsiteY1846" fmla="*/ 2925372 h 5922355"/>
                <a:gd name="connsiteX1847" fmla="*/ 1222950 w 2421171"/>
                <a:gd name="connsiteY1847" fmla="*/ 2941548 h 5922355"/>
                <a:gd name="connsiteX1848" fmla="*/ 1218454 w 2421171"/>
                <a:gd name="connsiteY1848" fmla="*/ 2942446 h 5922355"/>
                <a:gd name="connsiteX1849" fmla="*/ 1228514 w 2421171"/>
                <a:gd name="connsiteY1849" fmla="*/ 2922900 h 5922355"/>
                <a:gd name="connsiteX1850" fmla="*/ 1229750 w 2421171"/>
                <a:gd name="connsiteY1850" fmla="*/ 1793661 h 5922355"/>
                <a:gd name="connsiteX1851" fmla="*/ 1232842 w 2421171"/>
                <a:gd name="connsiteY1851" fmla="*/ 1799615 h 5922355"/>
                <a:gd name="connsiteX1852" fmla="*/ 1227502 w 2421171"/>
                <a:gd name="connsiteY1852" fmla="*/ 1804220 h 5922355"/>
                <a:gd name="connsiteX1853" fmla="*/ 1224412 w 2421171"/>
                <a:gd name="connsiteY1853" fmla="*/ 1798098 h 5922355"/>
                <a:gd name="connsiteX1854" fmla="*/ 1229750 w 2421171"/>
                <a:gd name="connsiteY1854" fmla="*/ 1793661 h 5922355"/>
                <a:gd name="connsiteX1855" fmla="*/ 1226210 w 2421171"/>
                <a:gd name="connsiteY1855" fmla="*/ 1629148 h 5922355"/>
                <a:gd name="connsiteX1856" fmla="*/ 1224412 w 2421171"/>
                <a:gd name="connsiteY1856" fmla="*/ 1627744 h 5922355"/>
                <a:gd name="connsiteX1857" fmla="*/ 1226828 w 2421171"/>
                <a:gd name="connsiteY1857" fmla="*/ 1624149 h 5922355"/>
                <a:gd name="connsiteX1858" fmla="*/ 1228683 w 2421171"/>
                <a:gd name="connsiteY1858" fmla="*/ 1625553 h 5922355"/>
                <a:gd name="connsiteX1859" fmla="*/ 1226210 w 2421171"/>
                <a:gd name="connsiteY1859" fmla="*/ 1629148 h 5922355"/>
                <a:gd name="connsiteX1860" fmla="*/ 1233629 w 2421171"/>
                <a:gd name="connsiteY1860" fmla="*/ 2440987 h 5922355"/>
                <a:gd name="connsiteX1861" fmla="*/ 1236551 w 2421171"/>
                <a:gd name="connsiteY1861" fmla="*/ 2444525 h 5922355"/>
                <a:gd name="connsiteX1862" fmla="*/ 1232336 w 2421171"/>
                <a:gd name="connsiteY1862" fmla="*/ 2446210 h 5922355"/>
                <a:gd name="connsiteX1863" fmla="*/ 1229301 w 2421171"/>
                <a:gd name="connsiteY1863" fmla="*/ 2442896 h 5922355"/>
                <a:gd name="connsiteX1864" fmla="*/ 1233572 w 2421171"/>
                <a:gd name="connsiteY1864" fmla="*/ 2441043 h 5922355"/>
                <a:gd name="connsiteX1865" fmla="*/ 1173380 w 2421171"/>
                <a:gd name="connsiteY1865" fmla="*/ 1883023 h 5922355"/>
                <a:gd name="connsiteX1866" fmla="*/ 1171076 w 2421171"/>
                <a:gd name="connsiteY1866" fmla="*/ 1879484 h 5922355"/>
                <a:gd name="connsiteX1867" fmla="*/ 1181192 w 2421171"/>
                <a:gd name="connsiteY1867" fmla="*/ 1873250 h 5922355"/>
                <a:gd name="connsiteX1868" fmla="*/ 1183497 w 2421171"/>
                <a:gd name="connsiteY1868" fmla="*/ 1876845 h 5922355"/>
                <a:gd name="connsiteX1869" fmla="*/ 1173324 w 2421171"/>
                <a:gd name="connsiteY1869" fmla="*/ 1883023 h 5922355"/>
                <a:gd name="connsiteX1870" fmla="*/ 1175010 w 2421171"/>
                <a:gd name="connsiteY1870" fmla="*/ 1966712 h 5922355"/>
                <a:gd name="connsiteX1871" fmla="*/ 1171807 w 2421171"/>
                <a:gd name="connsiteY1871" fmla="*/ 1963904 h 5922355"/>
                <a:gd name="connsiteX1872" fmla="*/ 1174841 w 2421171"/>
                <a:gd name="connsiteY1872" fmla="*/ 1958399 h 5922355"/>
                <a:gd name="connsiteX1873" fmla="*/ 1177989 w 2421171"/>
                <a:gd name="connsiteY1873" fmla="*/ 1961039 h 5922355"/>
                <a:gd name="connsiteX1874" fmla="*/ 1175010 w 2421171"/>
                <a:gd name="connsiteY1874" fmla="*/ 1966712 h 5922355"/>
                <a:gd name="connsiteX1875" fmla="*/ 1171694 w 2421171"/>
                <a:gd name="connsiteY1875" fmla="*/ 3369766 h 5922355"/>
                <a:gd name="connsiteX1876" fmla="*/ 1173436 w 2421171"/>
                <a:gd name="connsiteY1876" fmla="*/ 3373809 h 5922355"/>
                <a:gd name="connsiteX1877" fmla="*/ 1169671 w 2421171"/>
                <a:gd name="connsiteY1877" fmla="*/ 3376337 h 5922355"/>
                <a:gd name="connsiteX1878" fmla="*/ 1166692 w 2421171"/>
                <a:gd name="connsiteY1878" fmla="*/ 3372911 h 5922355"/>
                <a:gd name="connsiteX1879" fmla="*/ 1171638 w 2421171"/>
                <a:gd name="connsiteY1879" fmla="*/ 3369766 h 5922355"/>
                <a:gd name="connsiteX1880" fmla="*/ 1173099 w 2421171"/>
                <a:gd name="connsiteY1880" fmla="*/ 2743109 h 5922355"/>
                <a:gd name="connsiteX1881" fmla="*/ 1171638 w 2421171"/>
                <a:gd name="connsiteY1881" fmla="*/ 2741256 h 5922355"/>
                <a:gd name="connsiteX1882" fmla="*/ 1174561 w 2421171"/>
                <a:gd name="connsiteY1882" fmla="*/ 2738223 h 5922355"/>
                <a:gd name="connsiteX1883" fmla="*/ 1175966 w 2421171"/>
                <a:gd name="connsiteY1883" fmla="*/ 2740077 h 5922355"/>
                <a:gd name="connsiteX1884" fmla="*/ 1173099 w 2421171"/>
                <a:gd name="connsiteY1884" fmla="*/ 2743109 h 5922355"/>
                <a:gd name="connsiteX1885" fmla="*/ 1166580 w 2421171"/>
                <a:gd name="connsiteY1885" fmla="*/ 5024672 h 5922355"/>
                <a:gd name="connsiteX1886" fmla="*/ 1168490 w 2421171"/>
                <a:gd name="connsiteY1886" fmla="*/ 5020797 h 5922355"/>
                <a:gd name="connsiteX1887" fmla="*/ 1170514 w 2421171"/>
                <a:gd name="connsiteY1887" fmla="*/ 5021695 h 5922355"/>
                <a:gd name="connsiteX1888" fmla="*/ 1168659 w 2421171"/>
                <a:gd name="connsiteY1888" fmla="*/ 5025627 h 5922355"/>
                <a:gd name="connsiteX1889" fmla="*/ 1166523 w 2421171"/>
                <a:gd name="connsiteY1889" fmla="*/ 5024672 h 5922355"/>
                <a:gd name="connsiteX1890" fmla="*/ 1160173 w 2421171"/>
                <a:gd name="connsiteY1890" fmla="*/ 4983109 h 5922355"/>
                <a:gd name="connsiteX1891" fmla="*/ 1167479 w 2421171"/>
                <a:gd name="connsiteY1891" fmla="*/ 4978335 h 5922355"/>
                <a:gd name="connsiteX1892" fmla="*/ 1173267 w 2421171"/>
                <a:gd name="connsiteY1892" fmla="*/ 4987714 h 5922355"/>
                <a:gd name="connsiteX1893" fmla="*/ 1165231 w 2421171"/>
                <a:gd name="connsiteY1893" fmla="*/ 4993219 h 5922355"/>
                <a:gd name="connsiteX1894" fmla="*/ 1160173 w 2421171"/>
                <a:gd name="connsiteY1894" fmla="*/ 4983109 h 5922355"/>
                <a:gd name="connsiteX1895" fmla="*/ 1156351 w 2421171"/>
                <a:gd name="connsiteY1895" fmla="*/ 4623696 h 5922355"/>
                <a:gd name="connsiteX1896" fmla="*/ 1159555 w 2421171"/>
                <a:gd name="connsiteY1896" fmla="*/ 4627347 h 5922355"/>
                <a:gd name="connsiteX1897" fmla="*/ 1156857 w 2421171"/>
                <a:gd name="connsiteY1897" fmla="*/ 4630997 h 5922355"/>
                <a:gd name="connsiteX1898" fmla="*/ 1152866 w 2421171"/>
                <a:gd name="connsiteY1898" fmla="*/ 4628301 h 5922355"/>
                <a:gd name="connsiteX1899" fmla="*/ 1156351 w 2421171"/>
                <a:gd name="connsiteY1899" fmla="*/ 4623639 h 5922355"/>
                <a:gd name="connsiteX1900" fmla="*/ 1136793 w 2421171"/>
                <a:gd name="connsiteY1900" fmla="*/ 4234402 h 5922355"/>
                <a:gd name="connsiteX1901" fmla="*/ 1148033 w 2421171"/>
                <a:gd name="connsiteY1901" fmla="*/ 4237772 h 5922355"/>
                <a:gd name="connsiteX1902" fmla="*/ 1153878 w 2421171"/>
                <a:gd name="connsiteY1902" fmla="*/ 4248050 h 5922355"/>
                <a:gd name="connsiteX1903" fmla="*/ 1141738 w 2421171"/>
                <a:gd name="connsiteY1903" fmla="*/ 4244905 h 5922355"/>
                <a:gd name="connsiteX1904" fmla="*/ 1136793 w 2421171"/>
                <a:gd name="connsiteY1904" fmla="*/ 4234402 h 5922355"/>
                <a:gd name="connsiteX1905" fmla="*/ 1096721 w 2421171"/>
                <a:gd name="connsiteY1905" fmla="*/ 2836852 h 5922355"/>
                <a:gd name="connsiteX1906" fmla="*/ 1067440 w 2421171"/>
                <a:gd name="connsiteY1906" fmla="*/ 2808376 h 5922355"/>
                <a:gd name="connsiteX1907" fmla="*/ 1096721 w 2421171"/>
                <a:gd name="connsiteY1907" fmla="*/ 2836852 h 5922355"/>
                <a:gd name="connsiteX1908" fmla="*/ 1086043 w 2421171"/>
                <a:gd name="connsiteY1908" fmla="*/ 2437168 h 5922355"/>
                <a:gd name="connsiteX1909" fmla="*/ 1081715 w 2421171"/>
                <a:gd name="connsiteY1909" fmla="*/ 2438796 h 5922355"/>
                <a:gd name="connsiteX1910" fmla="*/ 1078062 w 2421171"/>
                <a:gd name="connsiteY1910" fmla="*/ 2432337 h 5922355"/>
                <a:gd name="connsiteX1911" fmla="*/ 1083907 w 2421171"/>
                <a:gd name="connsiteY1911" fmla="*/ 2430259 h 5922355"/>
                <a:gd name="connsiteX1912" fmla="*/ 1086043 w 2421171"/>
                <a:gd name="connsiteY1912" fmla="*/ 2437111 h 5922355"/>
                <a:gd name="connsiteX1913" fmla="*/ 1058841 w 2421171"/>
                <a:gd name="connsiteY1913" fmla="*/ 2713790 h 5922355"/>
                <a:gd name="connsiteX1914" fmla="*/ 1071318 w 2421171"/>
                <a:gd name="connsiteY1914" fmla="*/ 2747041 h 5922355"/>
                <a:gd name="connsiteX1915" fmla="*/ 1058841 w 2421171"/>
                <a:gd name="connsiteY1915" fmla="*/ 2713790 h 5922355"/>
                <a:gd name="connsiteX1916" fmla="*/ 1061426 w 2421171"/>
                <a:gd name="connsiteY1916" fmla="*/ 2992997 h 5922355"/>
                <a:gd name="connsiteX1917" fmla="*/ 1065248 w 2421171"/>
                <a:gd name="connsiteY1917" fmla="*/ 2994850 h 5922355"/>
                <a:gd name="connsiteX1918" fmla="*/ 1063562 w 2421171"/>
                <a:gd name="connsiteY1918" fmla="*/ 2999119 h 5922355"/>
                <a:gd name="connsiteX1919" fmla="*/ 1058504 w 2421171"/>
                <a:gd name="connsiteY1919" fmla="*/ 2996367 h 5922355"/>
                <a:gd name="connsiteX1920" fmla="*/ 1061426 w 2421171"/>
                <a:gd name="connsiteY1920" fmla="*/ 2992997 h 5922355"/>
                <a:gd name="connsiteX1921" fmla="*/ 1085649 w 2421171"/>
                <a:gd name="connsiteY1921" fmla="*/ 3307139 h 5922355"/>
                <a:gd name="connsiteX1922" fmla="*/ 1080985 w 2421171"/>
                <a:gd name="connsiteY1922" fmla="*/ 3313149 h 5922355"/>
                <a:gd name="connsiteX1923" fmla="*/ 1074914 w 2421171"/>
                <a:gd name="connsiteY1923" fmla="*/ 3310060 h 5922355"/>
                <a:gd name="connsiteX1924" fmla="*/ 1080647 w 2421171"/>
                <a:gd name="connsiteY1924" fmla="*/ 3303713 h 5922355"/>
                <a:gd name="connsiteX1925" fmla="*/ 1085649 w 2421171"/>
                <a:gd name="connsiteY1925" fmla="*/ 3307195 h 5922355"/>
                <a:gd name="connsiteX1926" fmla="*/ 1083851 w 2421171"/>
                <a:gd name="connsiteY1926" fmla="*/ 3149703 h 5922355"/>
                <a:gd name="connsiteX1927" fmla="*/ 1085256 w 2421171"/>
                <a:gd name="connsiteY1927" fmla="*/ 3145940 h 5922355"/>
                <a:gd name="connsiteX1928" fmla="*/ 1087335 w 2421171"/>
                <a:gd name="connsiteY1928" fmla="*/ 3146895 h 5922355"/>
                <a:gd name="connsiteX1929" fmla="*/ 1085987 w 2421171"/>
                <a:gd name="connsiteY1929" fmla="*/ 3150770 h 5922355"/>
                <a:gd name="connsiteX1930" fmla="*/ 1083907 w 2421171"/>
                <a:gd name="connsiteY1930" fmla="*/ 3149703 h 5922355"/>
                <a:gd name="connsiteX1931" fmla="*/ 1079242 w 2421171"/>
                <a:gd name="connsiteY1931" fmla="*/ 4413968 h 5922355"/>
                <a:gd name="connsiteX1932" fmla="*/ 1076938 w 2421171"/>
                <a:gd name="connsiteY1932" fmla="*/ 4413968 h 5922355"/>
                <a:gd name="connsiteX1933" fmla="*/ 1076488 w 2421171"/>
                <a:gd name="connsiteY1933" fmla="*/ 4409980 h 5922355"/>
                <a:gd name="connsiteX1934" fmla="*/ 1078793 w 2421171"/>
                <a:gd name="connsiteY1934" fmla="*/ 4409980 h 5922355"/>
                <a:gd name="connsiteX1935" fmla="*/ 1079242 w 2421171"/>
                <a:gd name="connsiteY1935" fmla="*/ 4413912 h 5922355"/>
                <a:gd name="connsiteX1936" fmla="*/ 1073285 w 2421171"/>
                <a:gd name="connsiteY1936" fmla="*/ 3764789 h 5922355"/>
                <a:gd name="connsiteX1937" fmla="*/ 1074859 w 2421171"/>
                <a:gd name="connsiteY1937" fmla="*/ 3761306 h 5922355"/>
                <a:gd name="connsiteX1938" fmla="*/ 1078624 w 2421171"/>
                <a:gd name="connsiteY1938" fmla="*/ 3763946 h 5922355"/>
                <a:gd name="connsiteX1939" fmla="*/ 1077050 w 2421171"/>
                <a:gd name="connsiteY1939" fmla="*/ 3767541 h 5922355"/>
                <a:gd name="connsiteX1940" fmla="*/ 1073285 w 2421171"/>
                <a:gd name="connsiteY1940" fmla="*/ 3764789 h 5922355"/>
                <a:gd name="connsiteX1941" fmla="*/ 1097227 w 2421171"/>
                <a:gd name="connsiteY1941" fmla="*/ 3359880 h 5922355"/>
                <a:gd name="connsiteX1942" fmla="*/ 1091944 w 2421171"/>
                <a:gd name="connsiteY1942" fmla="*/ 3363980 h 5922355"/>
                <a:gd name="connsiteX1943" fmla="*/ 1085874 w 2421171"/>
                <a:gd name="connsiteY1943" fmla="*/ 3357465 h 5922355"/>
                <a:gd name="connsiteX1944" fmla="*/ 1092337 w 2421171"/>
                <a:gd name="connsiteY1944" fmla="*/ 3354657 h 5922355"/>
                <a:gd name="connsiteX1945" fmla="*/ 1097283 w 2421171"/>
                <a:gd name="connsiteY1945" fmla="*/ 3359880 h 5922355"/>
                <a:gd name="connsiteX1946" fmla="*/ 1099250 w 2421171"/>
                <a:gd name="connsiteY1946" fmla="*/ 4900768 h 5922355"/>
                <a:gd name="connsiteX1947" fmla="*/ 1097114 w 2421171"/>
                <a:gd name="connsiteY1947" fmla="*/ 4904194 h 5922355"/>
                <a:gd name="connsiteX1948" fmla="*/ 1093686 w 2421171"/>
                <a:gd name="connsiteY1948" fmla="*/ 4898746 h 5922355"/>
                <a:gd name="connsiteX1949" fmla="*/ 1097227 w 2421171"/>
                <a:gd name="connsiteY1949" fmla="*/ 4896555 h 5922355"/>
                <a:gd name="connsiteX1950" fmla="*/ 1099250 w 2421171"/>
                <a:gd name="connsiteY1950" fmla="*/ 4900768 h 5922355"/>
                <a:gd name="connsiteX1951" fmla="*/ 1099081 w 2421171"/>
                <a:gd name="connsiteY1951" fmla="*/ 3913013 h 5922355"/>
                <a:gd name="connsiteX1952" fmla="*/ 1106163 w 2421171"/>
                <a:gd name="connsiteY1952" fmla="*/ 3907172 h 5922355"/>
                <a:gd name="connsiteX1953" fmla="*/ 1109535 w 2421171"/>
                <a:gd name="connsiteY1953" fmla="*/ 3910205 h 5922355"/>
                <a:gd name="connsiteX1954" fmla="*/ 1103015 w 2421171"/>
                <a:gd name="connsiteY1954" fmla="*/ 3917114 h 5922355"/>
                <a:gd name="connsiteX1955" fmla="*/ 1099081 w 2421171"/>
                <a:gd name="connsiteY1955" fmla="*/ 3913013 h 5922355"/>
                <a:gd name="connsiteX1956" fmla="*/ 1103240 w 2421171"/>
                <a:gd name="connsiteY1956" fmla="*/ 4395433 h 5922355"/>
                <a:gd name="connsiteX1957" fmla="*/ 1099587 w 2421171"/>
                <a:gd name="connsiteY1957" fmla="*/ 4393242 h 5922355"/>
                <a:gd name="connsiteX1958" fmla="*/ 1100824 w 2421171"/>
                <a:gd name="connsiteY1958" fmla="*/ 4388974 h 5922355"/>
                <a:gd name="connsiteX1959" fmla="*/ 1105882 w 2421171"/>
                <a:gd name="connsiteY1959" fmla="*/ 4391726 h 5922355"/>
                <a:gd name="connsiteX1960" fmla="*/ 1103240 w 2421171"/>
                <a:gd name="connsiteY1960" fmla="*/ 4395489 h 5922355"/>
                <a:gd name="connsiteX1961" fmla="*/ 1108467 w 2421171"/>
                <a:gd name="connsiteY1961" fmla="*/ 4608418 h 5922355"/>
                <a:gd name="connsiteX1962" fmla="*/ 1112289 w 2421171"/>
                <a:gd name="connsiteY1962" fmla="*/ 4610665 h 5922355"/>
                <a:gd name="connsiteX1963" fmla="*/ 1109985 w 2421171"/>
                <a:gd name="connsiteY1963" fmla="*/ 4616506 h 5922355"/>
                <a:gd name="connsiteX1964" fmla="*/ 1104589 w 2421171"/>
                <a:gd name="connsiteY1964" fmla="*/ 4613417 h 5922355"/>
                <a:gd name="connsiteX1965" fmla="*/ 1108467 w 2421171"/>
                <a:gd name="connsiteY1965" fmla="*/ 4608474 h 5922355"/>
                <a:gd name="connsiteX1966" fmla="*/ 1104645 w 2421171"/>
                <a:gd name="connsiteY1966" fmla="*/ 2937335 h 5922355"/>
                <a:gd name="connsiteX1967" fmla="*/ 1101891 w 2421171"/>
                <a:gd name="connsiteY1967" fmla="*/ 2934471 h 5922355"/>
                <a:gd name="connsiteX1968" fmla="*/ 1103690 w 2421171"/>
                <a:gd name="connsiteY1968" fmla="*/ 2932954 h 5922355"/>
                <a:gd name="connsiteX1969" fmla="*/ 1106444 w 2421171"/>
                <a:gd name="connsiteY1969" fmla="*/ 2935762 h 5922355"/>
                <a:gd name="connsiteX1970" fmla="*/ 1104645 w 2421171"/>
                <a:gd name="connsiteY1970" fmla="*/ 2937335 h 5922355"/>
                <a:gd name="connsiteX1971" fmla="*/ 1107287 w 2421171"/>
                <a:gd name="connsiteY1971" fmla="*/ 3183178 h 5922355"/>
                <a:gd name="connsiteX1972" fmla="*/ 1104140 w 2421171"/>
                <a:gd name="connsiteY1972" fmla="*/ 3186212 h 5922355"/>
                <a:gd name="connsiteX1973" fmla="*/ 1100824 w 2421171"/>
                <a:gd name="connsiteY1973" fmla="*/ 3183010 h 5922355"/>
                <a:gd name="connsiteX1974" fmla="*/ 1105095 w 2421171"/>
                <a:gd name="connsiteY1974" fmla="*/ 3179303 h 5922355"/>
                <a:gd name="connsiteX1975" fmla="*/ 1107287 w 2421171"/>
                <a:gd name="connsiteY1975" fmla="*/ 3183122 h 5922355"/>
                <a:gd name="connsiteX1976" fmla="*/ 1106275 w 2421171"/>
                <a:gd name="connsiteY1976" fmla="*/ 2729461 h 5922355"/>
                <a:gd name="connsiteX1977" fmla="*/ 1109872 w 2421171"/>
                <a:gd name="connsiteY1977" fmla="*/ 2732101 h 5922355"/>
                <a:gd name="connsiteX1978" fmla="*/ 1107062 w 2421171"/>
                <a:gd name="connsiteY1978" fmla="*/ 2735752 h 5922355"/>
                <a:gd name="connsiteX1979" fmla="*/ 1102791 w 2421171"/>
                <a:gd name="connsiteY1979" fmla="*/ 2733954 h 5922355"/>
                <a:gd name="connsiteX1980" fmla="*/ 1106219 w 2421171"/>
                <a:gd name="connsiteY1980" fmla="*/ 2729405 h 5922355"/>
                <a:gd name="connsiteX1981" fmla="*/ 1099587 w 2421171"/>
                <a:gd name="connsiteY1981" fmla="*/ 3051748 h 5922355"/>
                <a:gd name="connsiteX1982" fmla="*/ 1103184 w 2421171"/>
                <a:gd name="connsiteY1982" fmla="*/ 3049445 h 5922355"/>
                <a:gd name="connsiteX1983" fmla="*/ 1105882 w 2421171"/>
                <a:gd name="connsiteY1983" fmla="*/ 3053208 h 5922355"/>
                <a:gd name="connsiteX1984" fmla="*/ 1100880 w 2421171"/>
                <a:gd name="connsiteY1984" fmla="*/ 3056016 h 5922355"/>
                <a:gd name="connsiteX1985" fmla="*/ 1099587 w 2421171"/>
                <a:gd name="connsiteY1985" fmla="*/ 3051691 h 5922355"/>
                <a:gd name="connsiteX1986" fmla="*/ 1101498 w 2421171"/>
                <a:gd name="connsiteY1986" fmla="*/ 2656275 h 5922355"/>
                <a:gd name="connsiteX1987" fmla="*/ 1105882 w 2421171"/>
                <a:gd name="connsiteY1987" fmla="*/ 2650771 h 5922355"/>
                <a:gd name="connsiteX1988" fmla="*/ 1117347 w 2421171"/>
                <a:gd name="connsiteY1988" fmla="*/ 2658185 h 5922355"/>
                <a:gd name="connsiteX1989" fmla="*/ 1113019 w 2421171"/>
                <a:gd name="connsiteY1989" fmla="*/ 2663296 h 5922355"/>
                <a:gd name="connsiteX1990" fmla="*/ 1101498 w 2421171"/>
                <a:gd name="connsiteY1990" fmla="*/ 2656275 h 5922355"/>
                <a:gd name="connsiteX1991" fmla="*/ 1120663 w 2421171"/>
                <a:gd name="connsiteY1991" fmla="*/ 2829214 h 5922355"/>
                <a:gd name="connsiteX1992" fmla="*/ 1121731 w 2421171"/>
                <a:gd name="connsiteY1992" fmla="*/ 2831011 h 5922355"/>
                <a:gd name="connsiteX1993" fmla="*/ 1118808 w 2421171"/>
                <a:gd name="connsiteY1993" fmla="*/ 2833763 h 5922355"/>
                <a:gd name="connsiteX1994" fmla="*/ 1116616 w 2421171"/>
                <a:gd name="connsiteY1994" fmla="*/ 2830337 h 5922355"/>
                <a:gd name="connsiteX1995" fmla="*/ 1120719 w 2421171"/>
                <a:gd name="connsiteY1995" fmla="*/ 2829214 h 5922355"/>
                <a:gd name="connsiteX1996" fmla="*/ 1116448 w 2421171"/>
                <a:gd name="connsiteY1996" fmla="*/ 3570338 h 5922355"/>
                <a:gd name="connsiteX1997" fmla="*/ 1109535 w 2421171"/>
                <a:gd name="connsiteY1997" fmla="*/ 3574551 h 5922355"/>
                <a:gd name="connsiteX1998" fmla="*/ 1111334 w 2421171"/>
                <a:gd name="connsiteY1998" fmla="*/ 3565059 h 5922355"/>
                <a:gd name="connsiteX1999" fmla="*/ 1120382 w 2421171"/>
                <a:gd name="connsiteY1999" fmla="*/ 3562812 h 5922355"/>
                <a:gd name="connsiteX2000" fmla="*/ 1116448 w 2421171"/>
                <a:gd name="connsiteY2000" fmla="*/ 3570394 h 5922355"/>
                <a:gd name="connsiteX2001" fmla="*/ 1118921 w 2421171"/>
                <a:gd name="connsiteY2001" fmla="*/ 3770180 h 5922355"/>
                <a:gd name="connsiteX2002" fmla="*/ 1115380 w 2421171"/>
                <a:gd name="connsiteY2002" fmla="*/ 3767653 h 5922355"/>
                <a:gd name="connsiteX2003" fmla="*/ 1117403 w 2421171"/>
                <a:gd name="connsiteY2003" fmla="*/ 3763272 h 5922355"/>
                <a:gd name="connsiteX2004" fmla="*/ 1120663 w 2421171"/>
                <a:gd name="connsiteY2004" fmla="*/ 3765687 h 5922355"/>
                <a:gd name="connsiteX2005" fmla="*/ 1118921 w 2421171"/>
                <a:gd name="connsiteY2005" fmla="*/ 3770237 h 5922355"/>
                <a:gd name="connsiteX2006" fmla="*/ 1105994 w 2421171"/>
                <a:gd name="connsiteY2006" fmla="*/ 5044724 h 5922355"/>
                <a:gd name="connsiteX2007" fmla="*/ 1109366 w 2421171"/>
                <a:gd name="connsiteY2007" fmla="*/ 5041635 h 5922355"/>
                <a:gd name="connsiteX2008" fmla="*/ 1112795 w 2421171"/>
                <a:gd name="connsiteY2008" fmla="*/ 5044387 h 5922355"/>
                <a:gd name="connsiteX2009" fmla="*/ 1110378 w 2421171"/>
                <a:gd name="connsiteY2009" fmla="*/ 5048375 h 5922355"/>
                <a:gd name="connsiteX2010" fmla="*/ 1105938 w 2421171"/>
                <a:gd name="connsiteY2010" fmla="*/ 5044724 h 5922355"/>
                <a:gd name="connsiteX2011" fmla="*/ 1072104 w 2421171"/>
                <a:gd name="connsiteY2011" fmla="*/ 5016304 h 5922355"/>
                <a:gd name="connsiteX2012" fmla="*/ 1115886 w 2421171"/>
                <a:gd name="connsiteY2012" fmla="*/ 5018269 h 5922355"/>
                <a:gd name="connsiteX2013" fmla="*/ 1072104 w 2421171"/>
                <a:gd name="connsiteY2013" fmla="*/ 5016304 h 5922355"/>
                <a:gd name="connsiteX2014" fmla="*/ 1059571 w 2421171"/>
                <a:gd name="connsiteY2014" fmla="*/ 4635154 h 5922355"/>
                <a:gd name="connsiteX2015" fmla="*/ 1068789 w 2421171"/>
                <a:gd name="connsiteY2015" fmla="*/ 4623808 h 5922355"/>
                <a:gd name="connsiteX2016" fmla="*/ 1076039 w 2421171"/>
                <a:gd name="connsiteY2016" fmla="*/ 4629256 h 5922355"/>
                <a:gd name="connsiteX2017" fmla="*/ 1066147 w 2421171"/>
                <a:gd name="connsiteY2017" fmla="*/ 4638243 h 5922355"/>
                <a:gd name="connsiteX2018" fmla="*/ 1059628 w 2421171"/>
                <a:gd name="connsiteY2018" fmla="*/ 4635210 h 5922355"/>
                <a:gd name="connsiteX2019" fmla="*/ 1042036 w 2421171"/>
                <a:gd name="connsiteY2019" fmla="*/ 3563036 h 5922355"/>
                <a:gd name="connsiteX2020" fmla="*/ 1046364 w 2421171"/>
                <a:gd name="connsiteY2020" fmla="*/ 3557588 h 5922355"/>
                <a:gd name="connsiteX2021" fmla="*/ 1057886 w 2421171"/>
                <a:gd name="connsiteY2021" fmla="*/ 3561969 h 5922355"/>
                <a:gd name="connsiteX2022" fmla="*/ 1055132 w 2421171"/>
                <a:gd name="connsiteY2022" fmla="*/ 3568204 h 5922355"/>
                <a:gd name="connsiteX2023" fmla="*/ 1042036 w 2421171"/>
                <a:gd name="connsiteY2023" fmla="*/ 3563093 h 5922355"/>
                <a:gd name="connsiteX2024" fmla="*/ 1042205 w 2421171"/>
                <a:gd name="connsiteY2024" fmla="*/ 1179643 h 5922355"/>
                <a:gd name="connsiteX2025" fmla="*/ 1048163 w 2421171"/>
                <a:gd name="connsiteY2025" fmla="*/ 1173577 h 5922355"/>
                <a:gd name="connsiteX2026" fmla="*/ 1052322 w 2421171"/>
                <a:gd name="connsiteY2026" fmla="*/ 1182507 h 5922355"/>
                <a:gd name="connsiteX2027" fmla="*/ 1047769 w 2421171"/>
                <a:gd name="connsiteY2027" fmla="*/ 1187899 h 5922355"/>
                <a:gd name="connsiteX2028" fmla="*/ 1042205 w 2421171"/>
                <a:gd name="connsiteY2028" fmla="*/ 1179643 h 5922355"/>
                <a:gd name="connsiteX2029" fmla="*/ 1044060 w 2421171"/>
                <a:gd name="connsiteY2029" fmla="*/ 2250805 h 5922355"/>
                <a:gd name="connsiteX2030" fmla="*/ 1045465 w 2421171"/>
                <a:gd name="connsiteY2030" fmla="*/ 2252715 h 5922355"/>
                <a:gd name="connsiteX2031" fmla="*/ 1042598 w 2421171"/>
                <a:gd name="connsiteY2031" fmla="*/ 2255748 h 5922355"/>
                <a:gd name="connsiteX2032" fmla="*/ 1040969 w 2421171"/>
                <a:gd name="connsiteY2032" fmla="*/ 2253726 h 5922355"/>
                <a:gd name="connsiteX2033" fmla="*/ 1044060 w 2421171"/>
                <a:gd name="connsiteY2033" fmla="*/ 2250805 h 5922355"/>
                <a:gd name="connsiteX2034" fmla="*/ 1054626 w 2421171"/>
                <a:gd name="connsiteY2034" fmla="*/ 2012769 h 5922355"/>
                <a:gd name="connsiteX2035" fmla="*/ 1056818 w 2421171"/>
                <a:gd name="connsiteY2035" fmla="*/ 2016644 h 5922355"/>
                <a:gd name="connsiteX2036" fmla="*/ 1052546 w 2421171"/>
                <a:gd name="connsiteY2036" fmla="*/ 2021082 h 5922355"/>
                <a:gd name="connsiteX2037" fmla="*/ 1050186 w 2421171"/>
                <a:gd name="connsiteY2037" fmla="*/ 2017262 h 5922355"/>
                <a:gd name="connsiteX2038" fmla="*/ 1054626 w 2421171"/>
                <a:gd name="connsiteY2038" fmla="*/ 2012769 h 5922355"/>
                <a:gd name="connsiteX2039" fmla="*/ 1041193 w 2421171"/>
                <a:gd name="connsiteY2039" fmla="*/ 3235414 h 5922355"/>
                <a:gd name="connsiteX2040" fmla="*/ 1044453 w 2421171"/>
                <a:gd name="connsiteY2040" fmla="*/ 3231988 h 5922355"/>
                <a:gd name="connsiteX2041" fmla="*/ 1047151 w 2421171"/>
                <a:gd name="connsiteY2041" fmla="*/ 3234628 h 5922355"/>
                <a:gd name="connsiteX2042" fmla="*/ 1043610 w 2421171"/>
                <a:gd name="connsiteY2042" fmla="*/ 3238222 h 5922355"/>
                <a:gd name="connsiteX2043" fmla="*/ 1041193 w 2421171"/>
                <a:gd name="connsiteY2043" fmla="*/ 3235358 h 5922355"/>
                <a:gd name="connsiteX2044" fmla="*/ 1040519 w 2421171"/>
                <a:gd name="connsiteY2044" fmla="*/ 2435875 h 5922355"/>
                <a:gd name="connsiteX2045" fmla="*/ 1044341 w 2421171"/>
                <a:gd name="connsiteY2045" fmla="*/ 2435258 h 5922355"/>
                <a:gd name="connsiteX2046" fmla="*/ 1044228 w 2421171"/>
                <a:gd name="connsiteY2046" fmla="*/ 2439470 h 5922355"/>
                <a:gd name="connsiteX2047" fmla="*/ 1040463 w 2421171"/>
                <a:gd name="connsiteY2047" fmla="*/ 2438235 h 5922355"/>
                <a:gd name="connsiteX2048" fmla="*/ 1040575 w 2421171"/>
                <a:gd name="connsiteY2048" fmla="*/ 2435875 h 5922355"/>
                <a:gd name="connsiteX2049" fmla="*/ 1026975 w 2421171"/>
                <a:gd name="connsiteY2049" fmla="*/ 4346848 h 5922355"/>
                <a:gd name="connsiteX2050" fmla="*/ 1030122 w 2421171"/>
                <a:gd name="connsiteY2050" fmla="*/ 4343647 h 5922355"/>
                <a:gd name="connsiteX2051" fmla="*/ 1034337 w 2421171"/>
                <a:gd name="connsiteY2051" fmla="*/ 4347073 h 5922355"/>
                <a:gd name="connsiteX2052" fmla="*/ 1030347 w 2421171"/>
                <a:gd name="connsiteY2052" fmla="*/ 4349432 h 5922355"/>
                <a:gd name="connsiteX2053" fmla="*/ 1026918 w 2421171"/>
                <a:gd name="connsiteY2053" fmla="*/ 4346904 h 5922355"/>
                <a:gd name="connsiteX2054" fmla="*/ 1013430 w 2421171"/>
                <a:gd name="connsiteY2054" fmla="*/ 2198289 h 5922355"/>
                <a:gd name="connsiteX2055" fmla="*/ 1005281 w 2421171"/>
                <a:gd name="connsiteY2055" fmla="*/ 2189021 h 5922355"/>
                <a:gd name="connsiteX2056" fmla="*/ 1023715 w 2421171"/>
                <a:gd name="connsiteY2056" fmla="*/ 2173014 h 5922355"/>
                <a:gd name="connsiteX2057" fmla="*/ 1030909 w 2421171"/>
                <a:gd name="connsiteY2057" fmla="*/ 2182281 h 5922355"/>
                <a:gd name="connsiteX2058" fmla="*/ 1013430 w 2421171"/>
                <a:gd name="connsiteY2058" fmla="*/ 2198289 h 5922355"/>
                <a:gd name="connsiteX2059" fmla="*/ 1011800 w 2421171"/>
                <a:gd name="connsiteY2059" fmla="*/ 1226992 h 5922355"/>
                <a:gd name="connsiteX2060" fmla="*/ 1008315 w 2421171"/>
                <a:gd name="connsiteY2060" fmla="*/ 1221656 h 5922355"/>
                <a:gd name="connsiteX2061" fmla="*/ 1015341 w 2421171"/>
                <a:gd name="connsiteY2061" fmla="*/ 1215196 h 5922355"/>
                <a:gd name="connsiteX2062" fmla="*/ 1020736 w 2421171"/>
                <a:gd name="connsiteY2062" fmla="*/ 1219634 h 5922355"/>
                <a:gd name="connsiteX2063" fmla="*/ 1011800 w 2421171"/>
                <a:gd name="connsiteY2063" fmla="*/ 1226935 h 5922355"/>
                <a:gd name="connsiteX2064" fmla="*/ 1018319 w 2421171"/>
                <a:gd name="connsiteY2064" fmla="*/ 4700982 h 5922355"/>
                <a:gd name="connsiteX2065" fmla="*/ 1023658 w 2421171"/>
                <a:gd name="connsiteY2065" fmla="*/ 4704520 h 5922355"/>
                <a:gd name="connsiteX2066" fmla="*/ 1021691 w 2421171"/>
                <a:gd name="connsiteY2066" fmla="*/ 4710305 h 5922355"/>
                <a:gd name="connsiteX2067" fmla="*/ 1015791 w 2421171"/>
                <a:gd name="connsiteY2067" fmla="*/ 4706992 h 5922355"/>
                <a:gd name="connsiteX2068" fmla="*/ 1018319 w 2421171"/>
                <a:gd name="connsiteY2068" fmla="*/ 4700982 h 5922355"/>
                <a:gd name="connsiteX2069" fmla="*/ 1000503 w 2421171"/>
                <a:gd name="connsiteY2069" fmla="*/ 3020519 h 5922355"/>
                <a:gd name="connsiteX2070" fmla="*/ 1018769 w 2421171"/>
                <a:gd name="connsiteY2070" fmla="*/ 3032707 h 5922355"/>
                <a:gd name="connsiteX2071" fmla="*/ 1015004 w 2421171"/>
                <a:gd name="connsiteY2071" fmla="*/ 3038211 h 5922355"/>
                <a:gd name="connsiteX2072" fmla="*/ 1000503 w 2421171"/>
                <a:gd name="connsiteY2072" fmla="*/ 3020462 h 5922355"/>
                <a:gd name="connsiteX2073" fmla="*/ 997525 w 2421171"/>
                <a:gd name="connsiteY2073" fmla="*/ 1988168 h 5922355"/>
                <a:gd name="connsiteX2074" fmla="*/ 1003201 w 2421171"/>
                <a:gd name="connsiteY2074" fmla="*/ 1995638 h 5922355"/>
                <a:gd name="connsiteX2075" fmla="*/ 998256 w 2421171"/>
                <a:gd name="connsiteY2075" fmla="*/ 2000300 h 5922355"/>
                <a:gd name="connsiteX2076" fmla="*/ 992467 w 2421171"/>
                <a:gd name="connsiteY2076" fmla="*/ 1992830 h 5922355"/>
                <a:gd name="connsiteX2077" fmla="*/ 997525 w 2421171"/>
                <a:gd name="connsiteY2077" fmla="*/ 1988168 h 5922355"/>
                <a:gd name="connsiteX2078" fmla="*/ 991680 w 2421171"/>
                <a:gd name="connsiteY2078" fmla="*/ 1753951 h 5922355"/>
                <a:gd name="connsiteX2079" fmla="*/ 988588 w 2421171"/>
                <a:gd name="connsiteY2079" fmla="*/ 1751199 h 5922355"/>
                <a:gd name="connsiteX2080" fmla="*/ 989825 w 2421171"/>
                <a:gd name="connsiteY2080" fmla="*/ 1749233 h 5922355"/>
                <a:gd name="connsiteX2081" fmla="*/ 992972 w 2421171"/>
                <a:gd name="connsiteY2081" fmla="*/ 1751929 h 5922355"/>
                <a:gd name="connsiteX2082" fmla="*/ 991680 w 2421171"/>
                <a:gd name="connsiteY2082" fmla="*/ 1753895 h 5922355"/>
                <a:gd name="connsiteX2083" fmla="*/ 996906 w 2421171"/>
                <a:gd name="connsiteY2083" fmla="*/ 1860500 h 5922355"/>
                <a:gd name="connsiteX2084" fmla="*/ 999098 w 2421171"/>
                <a:gd name="connsiteY2084" fmla="*/ 1856624 h 5922355"/>
                <a:gd name="connsiteX2085" fmla="*/ 1004325 w 2421171"/>
                <a:gd name="connsiteY2085" fmla="*/ 1859601 h 5922355"/>
                <a:gd name="connsiteX2086" fmla="*/ 1001121 w 2421171"/>
                <a:gd name="connsiteY2086" fmla="*/ 1862578 h 5922355"/>
                <a:gd name="connsiteX2087" fmla="*/ 996906 w 2421171"/>
                <a:gd name="connsiteY2087" fmla="*/ 1860500 h 5922355"/>
                <a:gd name="connsiteX2088" fmla="*/ 982463 w 2421171"/>
                <a:gd name="connsiteY2088" fmla="*/ 3683627 h 5922355"/>
                <a:gd name="connsiteX2089" fmla="*/ 1002246 w 2421171"/>
                <a:gd name="connsiteY2089" fmla="*/ 3693962 h 5922355"/>
                <a:gd name="connsiteX2090" fmla="*/ 982463 w 2421171"/>
                <a:gd name="connsiteY2090" fmla="*/ 3683627 h 5922355"/>
                <a:gd name="connsiteX2091" fmla="*/ 965490 w 2421171"/>
                <a:gd name="connsiteY2091" fmla="*/ 5145375 h 5922355"/>
                <a:gd name="connsiteX2092" fmla="*/ 972346 w 2421171"/>
                <a:gd name="connsiteY2092" fmla="*/ 5151891 h 5922355"/>
                <a:gd name="connsiteX2093" fmla="*/ 984542 w 2421171"/>
                <a:gd name="connsiteY2093" fmla="*/ 5173740 h 5922355"/>
                <a:gd name="connsiteX2094" fmla="*/ 980271 w 2421171"/>
                <a:gd name="connsiteY2094" fmla="*/ 5175987 h 5922355"/>
                <a:gd name="connsiteX2095" fmla="*/ 963860 w 2421171"/>
                <a:gd name="connsiteY2095" fmla="*/ 5156833 h 5922355"/>
                <a:gd name="connsiteX2096" fmla="*/ 965433 w 2421171"/>
                <a:gd name="connsiteY2096" fmla="*/ 5145375 h 5922355"/>
                <a:gd name="connsiteX2097" fmla="*/ 971504 w 2421171"/>
                <a:gd name="connsiteY2097" fmla="*/ 2921103 h 5922355"/>
                <a:gd name="connsiteX2098" fmla="*/ 966895 w 2421171"/>
                <a:gd name="connsiteY2098" fmla="*/ 2934695 h 5922355"/>
                <a:gd name="connsiteX2099" fmla="*/ 958240 w 2421171"/>
                <a:gd name="connsiteY2099" fmla="*/ 2938683 h 5922355"/>
                <a:gd name="connsiteX2100" fmla="*/ 958914 w 2421171"/>
                <a:gd name="connsiteY2100" fmla="*/ 2927281 h 5922355"/>
                <a:gd name="connsiteX2101" fmla="*/ 971560 w 2421171"/>
                <a:gd name="connsiteY2101" fmla="*/ 2921103 h 5922355"/>
                <a:gd name="connsiteX2102" fmla="*/ 956048 w 2421171"/>
                <a:gd name="connsiteY2102" fmla="*/ 2762768 h 5922355"/>
                <a:gd name="connsiteX2103" fmla="*/ 953631 w 2421171"/>
                <a:gd name="connsiteY2103" fmla="*/ 2759117 h 5922355"/>
                <a:gd name="connsiteX2104" fmla="*/ 958352 w 2421171"/>
                <a:gd name="connsiteY2104" fmla="*/ 2755073 h 5922355"/>
                <a:gd name="connsiteX2105" fmla="*/ 960825 w 2421171"/>
                <a:gd name="connsiteY2105" fmla="*/ 2758555 h 5922355"/>
                <a:gd name="connsiteX2106" fmla="*/ 956048 w 2421171"/>
                <a:gd name="connsiteY2106" fmla="*/ 2762712 h 5922355"/>
                <a:gd name="connsiteX2107" fmla="*/ 973246 w 2421171"/>
                <a:gd name="connsiteY2107" fmla="*/ 2877180 h 5922355"/>
                <a:gd name="connsiteX2108" fmla="*/ 969817 w 2421171"/>
                <a:gd name="connsiteY2108" fmla="*/ 2880213 h 5922355"/>
                <a:gd name="connsiteX2109" fmla="*/ 966614 w 2421171"/>
                <a:gd name="connsiteY2109" fmla="*/ 2877180 h 5922355"/>
                <a:gd name="connsiteX2110" fmla="*/ 971222 w 2421171"/>
                <a:gd name="connsiteY2110" fmla="*/ 2873473 h 5922355"/>
                <a:gd name="connsiteX2111" fmla="*/ 973246 w 2421171"/>
                <a:gd name="connsiteY2111" fmla="*/ 2877180 h 5922355"/>
                <a:gd name="connsiteX2112" fmla="*/ 969030 w 2421171"/>
                <a:gd name="connsiteY2112" fmla="*/ 2019734 h 5922355"/>
                <a:gd name="connsiteX2113" fmla="*/ 966164 w 2421171"/>
                <a:gd name="connsiteY2113" fmla="*/ 2016307 h 5922355"/>
                <a:gd name="connsiteX2114" fmla="*/ 967738 w 2421171"/>
                <a:gd name="connsiteY2114" fmla="*/ 2012039 h 5922355"/>
                <a:gd name="connsiteX2115" fmla="*/ 971504 w 2421171"/>
                <a:gd name="connsiteY2115" fmla="*/ 2014566 h 5922355"/>
                <a:gd name="connsiteX2116" fmla="*/ 969030 w 2421171"/>
                <a:gd name="connsiteY2116" fmla="*/ 2019734 h 5922355"/>
                <a:gd name="connsiteX2117" fmla="*/ 959420 w 2421171"/>
                <a:gd name="connsiteY2117" fmla="*/ 4810451 h 5922355"/>
                <a:gd name="connsiteX2118" fmla="*/ 961218 w 2421171"/>
                <a:gd name="connsiteY2118" fmla="*/ 4811799 h 5922355"/>
                <a:gd name="connsiteX2119" fmla="*/ 958802 w 2421171"/>
                <a:gd name="connsiteY2119" fmla="*/ 4815338 h 5922355"/>
                <a:gd name="connsiteX2120" fmla="*/ 957059 w 2421171"/>
                <a:gd name="connsiteY2120" fmla="*/ 4813933 h 5922355"/>
                <a:gd name="connsiteX2121" fmla="*/ 959420 w 2421171"/>
                <a:gd name="connsiteY2121" fmla="*/ 4810451 h 5922355"/>
                <a:gd name="connsiteX2122" fmla="*/ 956048 w 2421171"/>
                <a:gd name="connsiteY2122" fmla="*/ 3898129 h 5922355"/>
                <a:gd name="connsiteX2123" fmla="*/ 955149 w 2421171"/>
                <a:gd name="connsiteY2123" fmla="*/ 3925258 h 5922355"/>
                <a:gd name="connsiteX2124" fmla="*/ 956048 w 2421171"/>
                <a:gd name="connsiteY2124" fmla="*/ 3898129 h 5922355"/>
                <a:gd name="connsiteX2125" fmla="*/ 950596 w 2421171"/>
                <a:gd name="connsiteY2125" fmla="*/ 2896389 h 5922355"/>
                <a:gd name="connsiteX2126" fmla="*/ 945875 w 2421171"/>
                <a:gd name="connsiteY2126" fmla="*/ 2891671 h 5922355"/>
                <a:gd name="connsiteX2127" fmla="*/ 951608 w 2421171"/>
                <a:gd name="connsiteY2127" fmla="*/ 2885886 h 5922355"/>
                <a:gd name="connsiteX2128" fmla="*/ 955205 w 2421171"/>
                <a:gd name="connsiteY2128" fmla="*/ 2891503 h 5922355"/>
                <a:gd name="connsiteX2129" fmla="*/ 950540 w 2421171"/>
                <a:gd name="connsiteY2129" fmla="*/ 2896389 h 5922355"/>
                <a:gd name="connsiteX2130" fmla="*/ 915920 w 2421171"/>
                <a:gd name="connsiteY2130" fmla="*/ 2598086 h 5922355"/>
                <a:gd name="connsiteX2131" fmla="*/ 909850 w 2421171"/>
                <a:gd name="connsiteY2131" fmla="*/ 2590279 h 5922355"/>
                <a:gd name="connsiteX2132" fmla="*/ 913166 w 2421171"/>
                <a:gd name="connsiteY2132" fmla="*/ 2587920 h 5922355"/>
                <a:gd name="connsiteX2133" fmla="*/ 920079 w 2421171"/>
                <a:gd name="connsiteY2133" fmla="*/ 2595109 h 5922355"/>
                <a:gd name="connsiteX2134" fmla="*/ 915920 w 2421171"/>
                <a:gd name="connsiteY2134" fmla="*/ 2598030 h 5922355"/>
                <a:gd name="connsiteX2135" fmla="*/ 918674 w 2421171"/>
                <a:gd name="connsiteY2135" fmla="*/ 2426552 h 5922355"/>
                <a:gd name="connsiteX2136" fmla="*/ 915695 w 2421171"/>
                <a:gd name="connsiteY2136" fmla="*/ 2423519 h 5922355"/>
                <a:gd name="connsiteX2137" fmla="*/ 917494 w 2421171"/>
                <a:gd name="connsiteY2137" fmla="*/ 2421946 h 5922355"/>
                <a:gd name="connsiteX2138" fmla="*/ 920528 w 2421171"/>
                <a:gd name="connsiteY2138" fmla="*/ 2425035 h 5922355"/>
                <a:gd name="connsiteX2139" fmla="*/ 918730 w 2421171"/>
                <a:gd name="connsiteY2139" fmla="*/ 2426552 h 5922355"/>
                <a:gd name="connsiteX2140" fmla="*/ 907602 w 2421171"/>
                <a:gd name="connsiteY2140" fmla="*/ 3520799 h 5922355"/>
                <a:gd name="connsiteX2141" fmla="*/ 912997 w 2421171"/>
                <a:gd name="connsiteY2141" fmla="*/ 3517260 h 5922355"/>
                <a:gd name="connsiteX2142" fmla="*/ 917831 w 2421171"/>
                <a:gd name="connsiteY2142" fmla="*/ 3526191 h 5922355"/>
                <a:gd name="connsiteX2143" fmla="*/ 913672 w 2421171"/>
                <a:gd name="connsiteY2143" fmla="*/ 3531246 h 5922355"/>
                <a:gd name="connsiteX2144" fmla="*/ 907602 w 2421171"/>
                <a:gd name="connsiteY2144" fmla="*/ 3520743 h 5922355"/>
                <a:gd name="connsiteX2145" fmla="*/ 902600 w 2421171"/>
                <a:gd name="connsiteY2145" fmla="*/ 3846062 h 5922355"/>
                <a:gd name="connsiteX2146" fmla="*/ 905298 w 2421171"/>
                <a:gd name="connsiteY2146" fmla="*/ 3839266 h 5922355"/>
                <a:gd name="connsiteX2147" fmla="*/ 910131 w 2421171"/>
                <a:gd name="connsiteY2147" fmla="*/ 3843647 h 5922355"/>
                <a:gd name="connsiteX2148" fmla="*/ 907546 w 2421171"/>
                <a:gd name="connsiteY2148" fmla="*/ 3850780 h 5922355"/>
                <a:gd name="connsiteX2149" fmla="*/ 902544 w 2421171"/>
                <a:gd name="connsiteY2149" fmla="*/ 3846118 h 5922355"/>
                <a:gd name="connsiteX2150" fmla="*/ 884784 w 2421171"/>
                <a:gd name="connsiteY2150" fmla="*/ 4954632 h 5922355"/>
                <a:gd name="connsiteX2151" fmla="*/ 895799 w 2421171"/>
                <a:gd name="connsiteY2151" fmla="*/ 4942837 h 5922355"/>
                <a:gd name="connsiteX2152" fmla="*/ 900689 w 2421171"/>
                <a:gd name="connsiteY2152" fmla="*/ 4950588 h 5922355"/>
                <a:gd name="connsiteX2153" fmla="*/ 890573 w 2421171"/>
                <a:gd name="connsiteY2153" fmla="*/ 4962664 h 5922355"/>
                <a:gd name="connsiteX2154" fmla="*/ 884728 w 2421171"/>
                <a:gd name="connsiteY2154" fmla="*/ 4954688 h 5922355"/>
                <a:gd name="connsiteX2155" fmla="*/ 898609 w 2421171"/>
                <a:gd name="connsiteY2155" fmla="*/ 2502040 h 5922355"/>
                <a:gd name="connsiteX2156" fmla="*/ 895181 w 2421171"/>
                <a:gd name="connsiteY2156" fmla="*/ 2499850 h 5922355"/>
                <a:gd name="connsiteX2157" fmla="*/ 898273 w 2421171"/>
                <a:gd name="connsiteY2157" fmla="*/ 2497266 h 5922355"/>
                <a:gd name="connsiteX2158" fmla="*/ 900127 w 2421171"/>
                <a:gd name="connsiteY2158" fmla="*/ 2498389 h 5922355"/>
                <a:gd name="connsiteX2159" fmla="*/ 898666 w 2421171"/>
                <a:gd name="connsiteY2159" fmla="*/ 2502040 h 5922355"/>
                <a:gd name="connsiteX2160" fmla="*/ 869947 w 2421171"/>
                <a:gd name="connsiteY2160" fmla="*/ 4378358 h 5922355"/>
                <a:gd name="connsiteX2161" fmla="*/ 878433 w 2421171"/>
                <a:gd name="connsiteY2161" fmla="*/ 4371562 h 5922355"/>
                <a:gd name="connsiteX2162" fmla="*/ 885065 w 2421171"/>
                <a:gd name="connsiteY2162" fmla="*/ 4378470 h 5922355"/>
                <a:gd name="connsiteX2163" fmla="*/ 877590 w 2421171"/>
                <a:gd name="connsiteY2163" fmla="*/ 4384143 h 5922355"/>
                <a:gd name="connsiteX2164" fmla="*/ 869890 w 2421171"/>
                <a:gd name="connsiteY2164" fmla="*/ 4378414 h 5922355"/>
                <a:gd name="connsiteX2165" fmla="*/ 881749 w 2421171"/>
                <a:gd name="connsiteY2165" fmla="*/ 3511082 h 5922355"/>
                <a:gd name="connsiteX2166" fmla="*/ 875286 w 2421171"/>
                <a:gd name="connsiteY2166" fmla="*/ 3501477 h 5922355"/>
                <a:gd name="connsiteX2167" fmla="*/ 878153 w 2421171"/>
                <a:gd name="connsiteY2167" fmla="*/ 3498613 h 5922355"/>
                <a:gd name="connsiteX2168" fmla="*/ 883435 w 2421171"/>
                <a:gd name="connsiteY2168" fmla="*/ 3507262 h 5922355"/>
                <a:gd name="connsiteX2169" fmla="*/ 881749 w 2421171"/>
                <a:gd name="connsiteY2169" fmla="*/ 3511082 h 5922355"/>
                <a:gd name="connsiteX2170" fmla="*/ 859943 w 2421171"/>
                <a:gd name="connsiteY2170" fmla="*/ 5130323 h 5922355"/>
                <a:gd name="connsiteX2171" fmla="*/ 862247 w 2421171"/>
                <a:gd name="connsiteY2171" fmla="*/ 5134254 h 5922355"/>
                <a:gd name="connsiteX2172" fmla="*/ 859943 w 2421171"/>
                <a:gd name="connsiteY2172" fmla="*/ 5137905 h 5922355"/>
                <a:gd name="connsiteX2173" fmla="*/ 856739 w 2421171"/>
                <a:gd name="connsiteY2173" fmla="*/ 5134816 h 5922355"/>
                <a:gd name="connsiteX2174" fmla="*/ 859943 w 2421171"/>
                <a:gd name="connsiteY2174" fmla="*/ 5130323 h 5922355"/>
                <a:gd name="connsiteX2175" fmla="*/ 853929 w 2421171"/>
                <a:gd name="connsiteY2175" fmla="*/ 4737771 h 5922355"/>
                <a:gd name="connsiteX2176" fmla="*/ 869103 w 2421171"/>
                <a:gd name="connsiteY2176" fmla="*/ 4737490 h 5922355"/>
                <a:gd name="connsiteX2177" fmla="*/ 854547 w 2421171"/>
                <a:gd name="connsiteY2177" fmla="*/ 4742320 h 5922355"/>
                <a:gd name="connsiteX2178" fmla="*/ 853929 w 2421171"/>
                <a:gd name="connsiteY2178" fmla="*/ 4737771 h 5922355"/>
                <a:gd name="connsiteX2179" fmla="*/ 835607 w 2421171"/>
                <a:gd name="connsiteY2179" fmla="*/ 4500241 h 5922355"/>
                <a:gd name="connsiteX2180" fmla="*/ 839373 w 2421171"/>
                <a:gd name="connsiteY2180" fmla="*/ 4501139 h 5922355"/>
                <a:gd name="connsiteX2181" fmla="*/ 837856 w 2421171"/>
                <a:gd name="connsiteY2181" fmla="*/ 4505183 h 5922355"/>
                <a:gd name="connsiteX2182" fmla="*/ 834652 w 2421171"/>
                <a:gd name="connsiteY2182" fmla="*/ 4502319 h 5922355"/>
                <a:gd name="connsiteX2183" fmla="*/ 835607 w 2421171"/>
                <a:gd name="connsiteY2183" fmla="*/ 4500241 h 5922355"/>
                <a:gd name="connsiteX2184" fmla="*/ 830999 w 2421171"/>
                <a:gd name="connsiteY2184" fmla="*/ 4349038 h 5922355"/>
                <a:gd name="connsiteX2185" fmla="*/ 834540 w 2421171"/>
                <a:gd name="connsiteY2185" fmla="*/ 4346230 h 5922355"/>
                <a:gd name="connsiteX2186" fmla="*/ 837518 w 2421171"/>
                <a:gd name="connsiteY2186" fmla="*/ 4348702 h 5922355"/>
                <a:gd name="connsiteX2187" fmla="*/ 832685 w 2421171"/>
                <a:gd name="connsiteY2187" fmla="*/ 4352689 h 5922355"/>
                <a:gd name="connsiteX2188" fmla="*/ 830943 w 2421171"/>
                <a:gd name="connsiteY2188" fmla="*/ 4349038 h 5922355"/>
                <a:gd name="connsiteX2189" fmla="*/ 807001 w 2421171"/>
                <a:gd name="connsiteY2189" fmla="*/ 4749959 h 5922355"/>
                <a:gd name="connsiteX2190" fmla="*/ 808968 w 2421171"/>
                <a:gd name="connsiteY2190" fmla="*/ 4745634 h 5922355"/>
                <a:gd name="connsiteX2191" fmla="*/ 812621 w 2421171"/>
                <a:gd name="connsiteY2191" fmla="*/ 4748050 h 5922355"/>
                <a:gd name="connsiteX2192" fmla="*/ 811778 w 2421171"/>
                <a:gd name="connsiteY2192" fmla="*/ 4752543 h 5922355"/>
                <a:gd name="connsiteX2193" fmla="*/ 807001 w 2421171"/>
                <a:gd name="connsiteY2193" fmla="*/ 4749903 h 5922355"/>
                <a:gd name="connsiteX2194" fmla="*/ 812790 w 2421171"/>
                <a:gd name="connsiteY2194" fmla="*/ 3940985 h 5922355"/>
                <a:gd name="connsiteX2195" fmla="*/ 815319 w 2421171"/>
                <a:gd name="connsiteY2195" fmla="*/ 3944860 h 5922355"/>
                <a:gd name="connsiteX2196" fmla="*/ 812003 w 2421171"/>
                <a:gd name="connsiteY2196" fmla="*/ 3946489 h 5922355"/>
                <a:gd name="connsiteX2197" fmla="*/ 809361 w 2421171"/>
                <a:gd name="connsiteY2197" fmla="*/ 3942670 h 5922355"/>
                <a:gd name="connsiteX2198" fmla="*/ 812845 w 2421171"/>
                <a:gd name="connsiteY2198" fmla="*/ 3941041 h 5922355"/>
                <a:gd name="connsiteX2199" fmla="*/ 810654 w 2421171"/>
                <a:gd name="connsiteY2199" fmla="*/ 3413407 h 5922355"/>
                <a:gd name="connsiteX2200" fmla="*/ 808462 w 2421171"/>
                <a:gd name="connsiteY2200" fmla="*/ 3412340 h 5922355"/>
                <a:gd name="connsiteX2201" fmla="*/ 809924 w 2421171"/>
                <a:gd name="connsiteY2201" fmla="*/ 3408409 h 5922355"/>
                <a:gd name="connsiteX2202" fmla="*/ 812059 w 2421171"/>
                <a:gd name="connsiteY2202" fmla="*/ 3409419 h 5922355"/>
                <a:gd name="connsiteX2203" fmla="*/ 810654 w 2421171"/>
                <a:gd name="connsiteY2203" fmla="*/ 3413407 h 5922355"/>
                <a:gd name="connsiteX2204" fmla="*/ 785588 w 2421171"/>
                <a:gd name="connsiteY2204" fmla="*/ 3070900 h 5922355"/>
                <a:gd name="connsiteX2205" fmla="*/ 812677 w 2421171"/>
                <a:gd name="connsiteY2205" fmla="*/ 3092974 h 5922355"/>
                <a:gd name="connsiteX2206" fmla="*/ 785588 w 2421171"/>
                <a:gd name="connsiteY2206" fmla="*/ 3070900 h 5922355"/>
                <a:gd name="connsiteX2207" fmla="*/ 793625 w 2421171"/>
                <a:gd name="connsiteY2207" fmla="*/ 2475080 h 5922355"/>
                <a:gd name="connsiteX2208" fmla="*/ 775303 w 2421171"/>
                <a:gd name="connsiteY2208" fmla="*/ 2468452 h 5922355"/>
                <a:gd name="connsiteX2209" fmla="*/ 776652 w 2421171"/>
                <a:gd name="connsiteY2209" fmla="*/ 2461600 h 5922355"/>
                <a:gd name="connsiteX2210" fmla="*/ 793625 w 2421171"/>
                <a:gd name="connsiteY2210" fmla="*/ 2475080 h 5922355"/>
                <a:gd name="connsiteX2211" fmla="*/ 779911 w 2421171"/>
                <a:gd name="connsiteY2211" fmla="*/ 2149761 h 5922355"/>
                <a:gd name="connsiteX2212" fmla="*/ 775921 w 2421171"/>
                <a:gd name="connsiteY2212" fmla="*/ 2151726 h 5922355"/>
                <a:gd name="connsiteX2213" fmla="*/ 773336 w 2421171"/>
                <a:gd name="connsiteY2213" fmla="*/ 2145997 h 5922355"/>
                <a:gd name="connsiteX2214" fmla="*/ 777326 w 2421171"/>
                <a:gd name="connsiteY2214" fmla="*/ 2144256 h 5922355"/>
                <a:gd name="connsiteX2215" fmla="*/ 779911 w 2421171"/>
                <a:gd name="connsiteY2215" fmla="*/ 2149817 h 5922355"/>
                <a:gd name="connsiteX2216" fmla="*/ 780193 w 2421171"/>
                <a:gd name="connsiteY2216" fmla="*/ 2956544 h 5922355"/>
                <a:gd name="connsiteX2217" fmla="*/ 766479 w 2421171"/>
                <a:gd name="connsiteY2217" fmla="*/ 2973731 h 5922355"/>
                <a:gd name="connsiteX2218" fmla="*/ 780193 w 2421171"/>
                <a:gd name="connsiteY2218" fmla="*/ 2956544 h 5922355"/>
                <a:gd name="connsiteX2219" fmla="*/ 784015 w 2421171"/>
                <a:gd name="connsiteY2219" fmla="*/ 3582246 h 5922355"/>
                <a:gd name="connsiteX2220" fmla="*/ 785982 w 2421171"/>
                <a:gd name="connsiteY2220" fmla="*/ 3586233 h 5922355"/>
                <a:gd name="connsiteX2221" fmla="*/ 783958 w 2421171"/>
                <a:gd name="connsiteY2221" fmla="*/ 3587244 h 5922355"/>
                <a:gd name="connsiteX2222" fmla="*/ 781934 w 2421171"/>
                <a:gd name="connsiteY2222" fmla="*/ 3583369 h 5922355"/>
                <a:gd name="connsiteX2223" fmla="*/ 784070 w 2421171"/>
                <a:gd name="connsiteY2223" fmla="*/ 3582302 h 5922355"/>
                <a:gd name="connsiteX2224" fmla="*/ 790084 w 2421171"/>
                <a:gd name="connsiteY2224" fmla="*/ 3480359 h 5922355"/>
                <a:gd name="connsiteX2225" fmla="*/ 793625 w 2421171"/>
                <a:gd name="connsiteY2225" fmla="*/ 3483391 h 5922355"/>
                <a:gd name="connsiteX2226" fmla="*/ 790759 w 2421171"/>
                <a:gd name="connsiteY2226" fmla="*/ 3486537 h 5922355"/>
                <a:gd name="connsiteX2227" fmla="*/ 786600 w 2421171"/>
                <a:gd name="connsiteY2227" fmla="*/ 3484459 h 5922355"/>
                <a:gd name="connsiteX2228" fmla="*/ 790084 w 2421171"/>
                <a:gd name="connsiteY2228" fmla="*/ 3480359 h 5922355"/>
                <a:gd name="connsiteX2229" fmla="*/ 799526 w 2421171"/>
                <a:gd name="connsiteY2229" fmla="*/ 3285739 h 5922355"/>
                <a:gd name="connsiteX2230" fmla="*/ 801325 w 2421171"/>
                <a:gd name="connsiteY2230" fmla="*/ 3289784 h 5922355"/>
                <a:gd name="connsiteX2231" fmla="*/ 795929 w 2421171"/>
                <a:gd name="connsiteY2231" fmla="*/ 3292480 h 5922355"/>
                <a:gd name="connsiteX2232" fmla="*/ 794074 w 2421171"/>
                <a:gd name="connsiteY2232" fmla="*/ 3288548 h 5922355"/>
                <a:gd name="connsiteX2233" fmla="*/ 799582 w 2421171"/>
                <a:gd name="connsiteY2233" fmla="*/ 3285683 h 5922355"/>
                <a:gd name="connsiteX2234" fmla="*/ 798964 w 2421171"/>
                <a:gd name="connsiteY2234" fmla="*/ 4258553 h 5922355"/>
                <a:gd name="connsiteX2235" fmla="*/ 801437 w 2421171"/>
                <a:gd name="connsiteY2235" fmla="*/ 4254847 h 5922355"/>
                <a:gd name="connsiteX2236" fmla="*/ 805034 w 2421171"/>
                <a:gd name="connsiteY2236" fmla="*/ 4256756 h 5922355"/>
                <a:gd name="connsiteX2237" fmla="*/ 802617 w 2421171"/>
                <a:gd name="connsiteY2237" fmla="*/ 4260519 h 5922355"/>
                <a:gd name="connsiteX2238" fmla="*/ 798964 w 2421171"/>
                <a:gd name="connsiteY2238" fmla="*/ 4258553 h 5922355"/>
                <a:gd name="connsiteX2239" fmla="*/ 794580 w 2421171"/>
                <a:gd name="connsiteY2239" fmla="*/ 5124313 h 5922355"/>
                <a:gd name="connsiteX2240" fmla="*/ 795536 w 2421171"/>
                <a:gd name="connsiteY2240" fmla="*/ 5122178 h 5922355"/>
                <a:gd name="connsiteX2241" fmla="*/ 799301 w 2421171"/>
                <a:gd name="connsiteY2241" fmla="*/ 5123583 h 5922355"/>
                <a:gd name="connsiteX2242" fmla="*/ 798289 w 2421171"/>
                <a:gd name="connsiteY2242" fmla="*/ 5125773 h 5922355"/>
                <a:gd name="connsiteX2243" fmla="*/ 794580 w 2421171"/>
                <a:gd name="connsiteY2243" fmla="*/ 5124313 h 5922355"/>
                <a:gd name="connsiteX2244" fmla="*/ 781879 w 2421171"/>
                <a:gd name="connsiteY2244" fmla="*/ 5233839 h 5922355"/>
                <a:gd name="connsiteX2245" fmla="*/ 783565 w 2421171"/>
                <a:gd name="connsiteY2245" fmla="*/ 5229457 h 5922355"/>
                <a:gd name="connsiteX2246" fmla="*/ 790984 w 2421171"/>
                <a:gd name="connsiteY2246" fmla="*/ 5235018 h 5922355"/>
                <a:gd name="connsiteX2247" fmla="*/ 789072 w 2421171"/>
                <a:gd name="connsiteY2247" fmla="*/ 5239399 h 5922355"/>
                <a:gd name="connsiteX2248" fmla="*/ 781879 w 2421171"/>
                <a:gd name="connsiteY2248" fmla="*/ 5233839 h 5922355"/>
                <a:gd name="connsiteX2249" fmla="*/ 781766 w 2421171"/>
                <a:gd name="connsiteY2249" fmla="*/ 4592916 h 5922355"/>
                <a:gd name="connsiteX2250" fmla="*/ 788173 w 2421171"/>
                <a:gd name="connsiteY2250" fmla="*/ 4582862 h 5922355"/>
                <a:gd name="connsiteX2251" fmla="*/ 791320 w 2421171"/>
                <a:gd name="connsiteY2251" fmla="*/ 4585390 h 5922355"/>
                <a:gd name="connsiteX2252" fmla="*/ 785026 w 2421171"/>
                <a:gd name="connsiteY2252" fmla="*/ 4595780 h 5922355"/>
                <a:gd name="connsiteX2253" fmla="*/ 781766 w 2421171"/>
                <a:gd name="connsiteY2253" fmla="*/ 4592916 h 5922355"/>
                <a:gd name="connsiteX2254" fmla="*/ 789128 w 2421171"/>
                <a:gd name="connsiteY2254" fmla="*/ 3904139 h 5922355"/>
                <a:gd name="connsiteX2255" fmla="*/ 782665 w 2421171"/>
                <a:gd name="connsiteY2255" fmla="*/ 3907565 h 5922355"/>
                <a:gd name="connsiteX2256" fmla="*/ 779406 w 2421171"/>
                <a:gd name="connsiteY2256" fmla="*/ 3903914 h 5922355"/>
                <a:gd name="connsiteX2257" fmla="*/ 785195 w 2421171"/>
                <a:gd name="connsiteY2257" fmla="*/ 3900264 h 5922355"/>
                <a:gd name="connsiteX2258" fmla="*/ 789128 w 2421171"/>
                <a:gd name="connsiteY2258" fmla="*/ 3904083 h 5922355"/>
                <a:gd name="connsiteX2259" fmla="*/ 779181 w 2421171"/>
                <a:gd name="connsiteY2259" fmla="*/ 4014732 h 5922355"/>
                <a:gd name="connsiteX2260" fmla="*/ 781991 w 2421171"/>
                <a:gd name="connsiteY2260" fmla="*/ 4010913 h 5922355"/>
                <a:gd name="connsiteX2261" fmla="*/ 785195 w 2421171"/>
                <a:gd name="connsiteY2261" fmla="*/ 4014002 h 5922355"/>
                <a:gd name="connsiteX2262" fmla="*/ 782103 w 2421171"/>
                <a:gd name="connsiteY2262" fmla="*/ 4017765 h 5922355"/>
                <a:gd name="connsiteX2263" fmla="*/ 779181 w 2421171"/>
                <a:gd name="connsiteY2263" fmla="*/ 4014788 h 5922355"/>
                <a:gd name="connsiteX2264" fmla="*/ 773729 w 2421171"/>
                <a:gd name="connsiteY2264" fmla="*/ 3834211 h 5922355"/>
                <a:gd name="connsiteX2265" fmla="*/ 790534 w 2421171"/>
                <a:gd name="connsiteY2265" fmla="*/ 3813373 h 5922355"/>
                <a:gd name="connsiteX2266" fmla="*/ 801212 w 2421171"/>
                <a:gd name="connsiteY2266" fmla="*/ 3823371 h 5922355"/>
                <a:gd name="connsiteX2267" fmla="*/ 780305 w 2421171"/>
                <a:gd name="connsiteY2267" fmla="*/ 3841007 h 5922355"/>
                <a:gd name="connsiteX2268" fmla="*/ 773673 w 2421171"/>
                <a:gd name="connsiteY2268" fmla="*/ 3834211 h 5922355"/>
                <a:gd name="connsiteX2269" fmla="*/ 737142 w 2421171"/>
                <a:gd name="connsiteY2269" fmla="*/ 5197723 h 5922355"/>
                <a:gd name="connsiteX2270" fmla="*/ 745572 w 2421171"/>
                <a:gd name="connsiteY2270" fmla="*/ 5193454 h 5922355"/>
                <a:gd name="connsiteX2271" fmla="*/ 768727 w 2421171"/>
                <a:gd name="connsiteY2271" fmla="*/ 5214180 h 5922355"/>
                <a:gd name="connsiteX2272" fmla="*/ 739559 w 2421171"/>
                <a:gd name="connsiteY2272" fmla="*/ 5204744 h 5922355"/>
                <a:gd name="connsiteX2273" fmla="*/ 737142 w 2421171"/>
                <a:gd name="connsiteY2273" fmla="*/ 5197723 h 5922355"/>
                <a:gd name="connsiteX2274" fmla="*/ 756476 w 2421171"/>
                <a:gd name="connsiteY2274" fmla="*/ 3861508 h 5922355"/>
                <a:gd name="connsiteX2275" fmla="*/ 754621 w 2421171"/>
                <a:gd name="connsiteY2275" fmla="*/ 3860722 h 5922355"/>
                <a:gd name="connsiteX2276" fmla="*/ 755407 w 2421171"/>
                <a:gd name="connsiteY2276" fmla="*/ 3856902 h 5922355"/>
                <a:gd name="connsiteX2277" fmla="*/ 759061 w 2421171"/>
                <a:gd name="connsiteY2277" fmla="*/ 3858307 h 5922355"/>
                <a:gd name="connsiteX2278" fmla="*/ 756476 w 2421171"/>
                <a:gd name="connsiteY2278" fmla="*/ 3861508 h 5922355"/>
                <a:gd name="connsiteX2279" fmla="*/ 739221 w 2421171"/>
                <a:gd name="connsiteY2279" fmla="*/ 4127460 h 5922355"/>
                <a:gd name="connsiteX2280" fmla="*/ 738210 w 2421171"/>
                <a:gd name="connsiteY2280" fmla="*/ 4125269 h 5922355"/>
                <a:gd name="connsiteX2281" fmla="*/ 742031 w 2421171"/>
                <a:gd name="connsiteY2281" fmla="*/ 4123247 h 5922355"/>
                <a:gd name="connsiteX2282" fmla="*/ 742987 w 2421171"/>
                <a:gd name="connsiteY2282" fmla="*/ 4125325 h 5922355"/>
                <a:gd name="connsiteX2283" fmla="*/ 739221 w 2421171"/>
                <a:gd name="connsiteY2283" fmla="*/ 4127403 h 5922355"/>
                <a:gd name="connsiteX2284" fmla="*/ 735962 w 2421171"/>
                <a:gd name="connsiteY2284" fmla="*/ 2669811 h 5922355"/>
                <a:gd name="connsiteX2285" fmla="*/ 732983 w 2421171"/>
                <a:gd name="connsiteY2285" fmla="*/ 2666779 h 5922355"/>
                <a:gd name="connsiteX2286" fmla="*/ 734782 w 2421171"/>
                <a:gd name="connsiteY2286" fmla="*/ 2665262 h 5922355"/>
                <a:gd name="connsiteX2287" fmla="*/ 737760 w 2421171"/>
                <a:gd name="connsiteY2287" fmla="*/ 2668351 h 5922355"/>
                <a:gd name="connsiteX2288" fmla="*/ 735962 w 2421171"/>
                <a:gd name="connsiteY2288" fmla="*/ 2669811 h 5922355"/>
                <a:gd name="connsiteX2289" fmla="*/ 736187 w 2421171"/>
                <a:gd name="connsiteY2289" fmla="*/ 2848535 h 5922355"/>
                <a:gd name="connsiteX2290" fmla="*/ 734894 w 2421171"/>
                <a:gd name="connsiteY2290" fmla="*/ 2850388 h 5922355"/>
                <a:gd name="connsiteX2291" fmla="*/ 731522 w 2421171"/>
                <a:gd name="connsiteY2291" fmla="*/ 2847973 h 5922355"/>
                <a:gd name="connsiteX2292" fmla="*/ 732870 w 2421171"/>
                <a:gd name="connsiteY2292" fmla="*/ 2846176 h 5922355"/>
                <a:gd name="connsiteX2293" fmla="*/ 736243 w 2421171"/>
                <a:gd name="connsiteY2293" fmla="*/ 2848535 h 5922355"/>
                <a:gd name="connsiteX2294" fmla="*/ 735175 w 2421171"/>
                <a:gd name="connsiteY2294" fmla="*/ 5332356 h 5922355"/>
                <a:gd name="connsiteX2295" fmla="*/ 731522 w 2421171"/>
                <a:gd name="connsiteY2295" fmla="*/ 5330895 h 5922355"/>
                <a:gd name="connsiteX2296" fmla="*/ 732477 w 2421171"/>
                <a:gd name="connsiteY2296" fmla="*/ 5328761 h 5922355"/>
                <a:gd name="connsiteX2297" fmla="*/ 736243 w 2421171"/>
                <a:gd name="connsiteY2297" fmla="*/ 5330165 h 5922355"/>
                <a:gd name="connsiteX2298" fmla="*/ 735231 w 2421171"/>
                <a:gd name="connsiteY2298" fmla="*/ 5332299 h 5922355"/>
                <a:gd name="connsiteX2299" fmla="*/ 732028 w 2421171"/>
                <a:gd name="connsiteY2299" fmla="*/ 5444746 h 5922355"/>
                <a:gd name="connsiteX2300" fmla="*/ 733433 w 2421171"/>
                <a:gd name="connsiteY2300" fmla="*/ 5446599 h 5922355"/>
                <a:gd name="connsiteX2301" fmla="*/ 730510 w 2421171"/>
                <a:gd name="connsiteY2301" fmla="*/ 5449632 h 5922355"/>
                <a:gd name="connsiteX2302" fmla="*/ 729049 w 2421171"/>
                <a:gd name="connsiteY2302" fmla="*/ 5447779 h 5922355"/>
                <a:gd name="connsiteX2303" fmla="*/ 732084 w 2421171"/>
                <a:gd name="connsiteY2303" fmla="*/ 5444690 h 5922355"/>
                <a:gd name="connsiteX2304" fmla="*/ 726970 w 2421171"/>
                <a:gd name="connsiteY2304" fmla="*/ 5502879 h 5922355"/>
                <a:gd name="connsiteX2305" fmla="*/ 729049 w 2421171"/>
                <a:gd name="connsiteY2305" fmla="*/ 5498947 h 5922355"/>
                <a:gd name="connsiteX2306" fmla="*/ 734388 w 2421171"/>
                <a:gd name="connsiteY2306" fmla="*/ 5501924 h 5922355"/>
                <a:gd name="connsiteX2307" fmla="*/ 732252 w 2421171"/>
                <a:gd name="connsiteY2307" fmla="*/ 5505912 h 5922355"/>
                <a:gd name="connsiteX2308" fmla="*/ 727026 w 2421171"/>
                <a:gd name="connsiteY2308" fmla="*/ 5502935 h 5922355"/>
                <a:gd name="connsiteX2309" fmla="*/ 725283 w 2421171"/>
                <a:gd name="connsiteY2309" fmla="*/ 3629426 h 5922355"/>
                <a:gd name="connsiteX2310" fmla="*/ 727588 w 2421171"/>
                <a:gd name="connsiteY2310" fmla="*/ 3625887 h 5922355"/>
                <a:gd name="connsiteX2311" fmla="*/ 729386 w 2421171"/>
                <a:gd name="connsiteY2311" fmla="*/ 3627236 h 5922355"/>
                <a:gd name="connsiteX2312" fmla="*/ 727026 w 2421171"/>
                <a:gd name="connsiteY2312" fmla="*/ 3630774 h 5922355"/>
                <a:gd name="connsiteX2313" fmla="*/ 725283 w 2421171"/>
                <a:gd name="connsiteY2313" fmla="*/ 3629370 h 5922355"/>
                <a:gd name="connsiteX2314" fmla="*/ 728037 w 2421171"/>
                <a:gd name="connsiteY2314" fmla="*/ 1103536 h 5922355"/>
                <a:gd name="connsiteX2315" fmla="*/ 725227 w 2421171"/>
                <a:gd name="connsiteY2315" fmla="*/ 1100840 h 5922355"/>
                <a:gd name="connsiteX2316" fmla="*/ 726632 w 2421171"/>
                <a:gd name="connsiteY2316" fmla="*/ 1098931 h 5922355"/>
                <a:gd name="connsiteX2317" fmla="*/ 729498 w 2421171"/>
                <a:gd name="connsiteY2317" fmla="*/ 1101627 h 5922355"/>
                <a:gd name="connsiteX2318" fmla="*/ 728037 w 2421171"/>
                <a:gd name="connsiteY2318" fmla="*/ 1103536 h 5922355"/>
                <a:gd name="connsiteX2319" fmla="*/ 722305 w 2421171"/>
                <a:gd name="connsiteY2319" fmla="*/ 3926494 h 5922355"/>
                <a:gd name="connsiteX2320" fmla="*/ 724665 w 2421171"/>
                <a:gd name="connsiteY2320" fmla="*/ 3926437 h 5922355"/>
                <a:gd name="connsiteX2321" fmla="*/ 724216 w 2421171"/>
                <a:gd name="connsiteY2321" fmla="*/ 3930594 h 5922355"/>
                <a:gd name="connsiteX2322" fmla="*/ 721968 w 2421171"/>
                <a:gd name="connsiteY2322" fmla="*/ 3930538 h 5922355"/>
                <a:gd name="connsiteX2323" fmla="*/ 722361 w 2421171"/>
                <a:gd name="connsiteY2323" fmla="*/ 3926550 h 5922355"/>
                <a:gd name="connsiteX2324" fmla="*/ 695665 w 2421171"/>
                <a:gd name="connsiteY2324" fmla="*/ 2697389 h 5922355"/>
                <a:gd name="connsiteX2325" fmla="*/ 702915 w 2421171"/>
                <a:gd name="connsiteY2325" fmla="*/ 2692447 h 5922355"/>
                <a:gd name="connsiteX2326" fmla="*/ 710727 w 2421171"/>
                <a:gd name="connsiteY2326" fmla="*/ 2696828 h 5922355"/>
                <a:gd name="connsiteX2327" fmla="*/ 703308 w 2421171"/>
                <a:gd name="connsiteY2327" fmla="*/ 2702894 h 5922355"/>
                <a:gd name="connsiteX2328" fmla="*/ 695665 w 2421171"/>
                <a:gd name="connsiteY2328" fmla="*/ 2697446 h 5922355"/>
                <a:gd name="connsiteX2329" fmla="*/ 697182 w 2421171"/>
                <a:gd name="connsiteY2329" fmla="*/ 2949692 h 5922355"/>
                <a:gd name="connsiteX2330" fmla="*/ 700948 w 2421171"/>
                <a:gd name="connsiteY2330" fmla="*/ 2951096 h 5922355"/>
                <a:gd name="connsiteX2331" fmla="*/ 699936 w 2421171"/>
                <a:gd name="connsiteY2331" fmla="*/ 2953287 h 5922355"/>
                <a:gd name="connsiteX2332" fmla="*/ 696227 w 2421171"/>
                <a:gd name="connsiteY2332" fmla="*/ 2951882 h 5922355"/>
                <a:gd name="connsiteX2333" fmla="*/ 697182 w 2421171"/>
                <a:gd name="connsiteY2333" fmla="*/ 2949748 h 5922355"/>
                <a:gd name="connsiteX2334" fmla="*/ 704657 w 2421171"/>
                <a:gd name="connsiteY2334" fmla="*/ 2843312 h 5922355"/>
                <a:gd name="connsiteX2335" fmla="*/ 706737 w 2421171"/>
                <a:gd name="connsiteY2335" fmla="*/ 2844323 h 5922355"/>
                <a:gd name="connsiteX2336" fmla="*/ 705388 w 2421171"/>
                <a:gd name="connsiteY2336" fmla="*/ 2848254 h 5922355"/>
                <a:gd name="connsiteX2337" fmla="*/ 703252 w 2421171"/>
                <a:gd name="connsiteY2337" fmla="*/ 2847187 h 5922355"/>
                <a:gd name="connsiteX2338" fmla="*/ 704657 w 2421171"/>
                <a:gd name="connsiteY2338" fmla="*/ 2843368 h 5922355"/>
                <a:gd name="connsiteX2339" fmla="*/ 709884 w 2421171"/>
                <a:gd name="connsiteY2339" fmla="*/ 1617465 h 5922355"/>
                <a:gd name="connsiteX2340" fmla="*/ 723091 w 2421171"/>
                <a:gd name="connsiteY2340" fmla="*/ 1642010 h 5922355"/>
                <a:gd name="connsiteX2341" fmla="*/ 709884 w 2421171"/>
                <a:gd name="connsiteY2341" fmla="*/ 1617465 h 5922355"/>
                <a:gd name="connsiteX2342" fmla="*/ 713369 w 2421171"/>
                <a:gd name="connsiteY2342" fmla="*/ 4290344 h 5922355"/>
                <a:gd name="connsiteX2343" fmla="*/ 715111 w 2421171"/>
                <a:gd name="connsiteY2343" fmla="*/ 4288940 h 5922355"/>
                <a:gd name="connsiteX2344" fmla="*/ 717527 w 2421171"/>
                <a:gd name="connsiteY2344" fmla="*/ 4292366 h 5922355"/>
                <a:gd name="connsiteX2345" fmla="*/ 715842 w 2421171"/>
                <a:gd name="connsiteY2345" fmla="*/ 4293770 h 5922355"/>
                <a:gd name="connsiteX2346" fmla="*/ 713369 w 2421171"/>
                <a:gd name="connsiteY2346" fmla="*/ 4290344 h 5922355"/>
                <a:gd name="connsiteX2347" fmla="*/ 719944 w 2421171"/>
                <a:gd name="connsiteY2347" fmla="*/ 2930932 h 5922355"/>
                <a:gd name="connsiteX2348" fmla="*/ 717191 w 2421171"/>
                <a:gd name="connsiteY2348" fmla="*/ 2927731 h 5922355"/>
                <a:gd name="connsiteX2349" fmla="*/ 719045 w 2421171"/>
                <a:gd name="connsiteY2349" fmla="*/ 2926326 h 5922355"/>
                <a:gd name="connsiteX2350" fmla="*/ 721911 w 2421171"/>
                <a:gd name="connsiteY2350" fmla="*/ 2929247 h 5922355"/>
                <a:gd name="connsiteX2351" fmla="*/ 719944 w 2421171"/>
                <a:gd name="connsiteY2351" fmla="*/ 2930932 h 5922355"/>
                <a:gd name="connsiteX2352" fmla="*/ 708592 w 2421171"/>
                <a:gd name="connsiteY2352" fmla="*/ 4991646 h 5922355"/>
                <a:gd name="connsiteX2353" fmla="*/ 700386 w 2421171"/>
                <a:gd name="connsiteY2353" fmla="*/ 4985693 h 5922355"/>
                <a:gd name="connsiteX2354" fmla="*/ 708367 w 2421171"/>
                <a:gd name="connsiteY2354" fmla="*/ 4970640 h 5922355"/>
                <a:gd name="connsiteX2355" fmla="*/ 717022 w 2421171"/>
                <a:gd name="connsiteY2355" fmla="*/ 4968225 h 5922355"/>
                <a:gd name="connsiteX2356" fmla="*/ 719607 w 2421171"/>
                <a:gd name="connsiteY2356" fmla="*/ 4975246 h 5922355"/>
                <a:gd name="connsiteX2357" fmla="*/ 708592 w 2421171"/>
                <a:gd name="connsiteY2357" fmla="*/ 4991646 h 5922355"/>
                <a:gd name="connsiteX2358" fmla="*/ 699431 w 2421171"/>
                <a:gd name="connsiteY2358" fmla="*/ 5210417 h 5922355"/>
                <a:gd name="connsiteX2359" fmla="*/ 701285 w 2421171"/>
                <a:gd name="connsiteY2359" fmla="*/ 5205923 h 5922355"/>
                <a:gd name="connsiteX2360" fmla="*/ 706456 w 2421171"/>
                <a:gd name="connsiteY2360" fmla="*/ 5208732 h 5922355"/>
                <a:gd name="connsiteX2361" fmla="*/ 703308 w 2421171"/>
                <a:gd name="connsiteY2361" fmla="*/ 5212551 h 5922355"/>
                <a:gd name="connsiteX2362" fmla="*/ 699374 w 2421171"/>
                <a:gd name="connsiteY2362" fmla="*/ 5210417 h 5922355"/>
                <a:gd name="connsiteX2363" fmla="*/ 697632 w 2421171"/>
                <a:gd name="connsiteY2363" fmla="*/ 4414305 h 5922355"/>
                <a:gd name="connsiteX2364" fmla="*/ 703140 w 2421171"/>
                <a:gd name="connsiteY2364" fmla="*/ 4406778 h 5922355"/>
                <a:gd name="connsiteX2365" fmla="*/ 708142 w 2421171"/>
                <a:gd name="connsiteY2365" fmla="*/ 4411215 h 5922355"/>
                <a:gd name="connsiteX2366" fmla="*/ 702690 w 2421171"/>
                <a:gd name="connsiteY2366" fmla="*/ 4418798 h 5922355"/>
                <a:gd name="connsiteX2367" fmla="*/ 697632 w 2421171"/>
                <a:gd name="connsiteY2367" fmla="*/ 4414361 h 5922355"/>
                <a:gd name="connsiteX2368" fmla="*/ 684368 w 2421171"/>
                <a:gd name="connsiteY2368" fmla="*/ 4905879 h 5922355"/>
                <a:gd name="connsiteX2369" fmla="*/ 689820 w 2421171"/>
                <a:gd name="connsiteY2369" fmla="*/ 4910765 h 5922355"/>
                <a:gd name="connsiteX2370" fmla="*/ 686785 w 2421171"/>
                <a:gd name="connsiteY2370" fmla="*/ 4914585 h 5922355"/>
                <a:gd name="connsiteX2371" fmla="*/ 681053 w 2421171"/>
                <a:gd name="connsiteY2371" fmla="*/ 4910035 h 5922355"/>
                <a:gd name="connsiteX2372" fmla="*/ 684312 w 2421171"/>
                <a:gd name="connsiteY2372" fmla="*/ 4905879 h 5922355"/>
                <a:gd name="connsiteX2373" fmla="*/ 675151 w 2421171"/>
                <a:gd name="connsiteY2373" fmla="*/ 3136335 h 5922355"/>
                <a:gd name="connsiteX2374" fmla="*/ 700948 w 2421171"/>
                <a:gd name="connsiteY2374" fmla="*/ 3144648 h 5922355"/>
                <a:gd name="connsiteX2375" fmla="*/ 675151 w 2421171"/>
                <a:gd name="connsiteY2375" fmla="*/ 3136335 h 5922355"/>
                <a:gd name="connsiteX2376" fmla="*/ 667340 w 2421171"/>
                <a:gd name="connsiteY2376" fmla="*/ 4580896 h 5922355"/>
                <a:gd name="connsiteX2377" fmla="*/ 669194 w 2421171"/>
                <a:gd name="connsiteY2377" fmla="*/ 4576908 h 5922355"/>
                <a:gd name="connsiteX2378" fmla="*/ 671274 w 2421171"/>
                <a:gd name="connsiteY2378" fmla="*/ 4577751 h 5922355"/>
                <a:gd name="connsiteX2379" fmla="*/ 669531 w 2421171"/>
                <a:gd name="connsiteY2379" fmla="*/ 4581795 h 5922355"/>
                <a:gd name="connsiteX2380" fmla="*/ 667340 w 2421171"/>
                <a:gd name="connsiteY2380" fmla="*/ 4580896 h 5922355"/>
                <a:gd name="connsiteX2381" fmla="*/ 667115 w 2421171"/>
                <a:gd name="connsiteY2381" fmla="*/ 2757544 h 5922355"/>
                <a:gd name="connsiteX2382" fmla="*/ 669869 w 2421171"/>
                <a:gd name="connsiteY2382" fmla="*/ 2754624 h 5922355"/>
                <a:gd name="connsiteX2383" fmla="*/ 671330 w 2421171"/>
                <a:gd name="connsiteY2383" fmla="*/ 2756477 h 5922355"/>
                <a:gd name="connsiteX2384" fmla="*/ 668632 w 2421171"/>
                <a:gd name="connsiteY2384" fmla="*/ 2759398 h 5922355"/>
                <a:gd name="connsiteX2385" fmla="*/ 667058 w 2421171"/>
                <a:gd name="connsiteY2385" fmla="*/ 2757544 h 5922355"/>
                <a:gd name="connsiteX2386" fmla="*/ 657561 w 2421171"/>
                <a:gd name="connsiteY2386" fmla="*/ 5331008 h 5922355"/>
                <a:gd name="connsiteX2387" fmla="*/ 659359 w 2421171"/>
                <a:gd name="connsiteY2387" fmla="*/ 5329547 h 5922355"/>
                <a:gd name="connsiteX2388" fmla="*/ 662338 w 2421171"/>
                <a:gd name="connsiteY2388" fmla="*/ 5332580 h 5922355"/>
                <a:gd name="connsiteX2389" fmla="*/ 660539 w 2421171"/>
                <a:gd name="connsiteY2389" fmla="*/ 5334097 h 5922355"/>
                <a:gd name="connsiteX2390" fmla="*/ 657561 w 2421171"/>
                <a:gd name="connsiteY2390" fmla="*/ 5331008 h 5922355"/>
                <a:gd name="connsiteX2391" fmla="*/ 662056 w 2421171"/>
                <a:gd name="connsiteY2391" fmla="*/ 4968899 h 5922355"/>
                <a:gd name="connsiteX2392" fmla="*/ 659977 w 2421171"/>
                <a:gd name="connsiteY2392" fmla="*/ 4969966 h 5922355"/>
                <a:gd name="connsiteX2393" fmla="*/ 657954 w 2421171"/>
                <a:gd name="connsiteY2393" fmla="*/ 4966483 h 5922355"/>
                <a:gd name="connsiteX2394" fmla="*/ 659977 w 2421171"/>
                <a:gd name="connsiteY2394" fmla="*/ 4965416 h 5922355"/>
                <a:gd name="connsiteX2395" fmla="*/ 662113 w 2421171"/>
                <a:gd name="connsiteY2395" fmla="*/ 4968899 h 5922355"/>
                <a:gd name="connsiteX2396" fmla="*/ 639014 w 2421171"/>
                <a:gd name="connsiteY2396" fmla="*/ 4940983 h 5922355"/>
                <a:gd name="connsiteX2397" fmla="*/ 663574 w 2421171"/>
                <a:gd name="connsiteY2397" fmla="*/ 4926885 h 5922355"/>
                <a:gd name="connsiteX2398" fmla="*/ 639014 w 2421171"/>
                <a:gd name="connsiteY2398" fmla="*/ 4940983 h 5922355"/>
                <a:gd name="connsiteX2399" fmla="*/ 647669 w 2421171"/>
                <a:gd name="connsiteY2399" fmla="*/ 3819664 h 5922355"/>
                <a:gd name="connsiteX2400" fmla="*/ 644971 w 2421171"/>
                <a:gd name="connsiteY2400" fmla="*/ 3822865 h 5922355"/>
                <a:gd name="connsiteX2401" fmla="*/ 643004 w 2421171"/>
                <a:gd name="connsiteY2401" fmla="*/ 3821910 h 5922355"/>
                <a:gd name="connsiteX2402" fmla="*/ 643847 w 2421171"/>
                <a:gd name="connsiteY2402" fmla="*/ 3818204 h 5922355"/>
                <a:gd name="connsiteX2403" fmla="*/ 647669 w 2421171"/>
                <a:gd name="connsiteY2403" fmla="*/ 3819664 h 5922355"/>
                <a:gd name="connsiteX2404" fmla="*/ 646320 w 2421171"/>
                <a:gd name="connsiteY2404" fmla="*/ 2703568 h 5922355"/>
                <a:gd name="connsiteX2405" fmla="*/ 643510 w 2421171"/>
                <a:gd name="connsiteY2405" fmla="*/ 2700816 h 5922355"/>
                <a:gd name="connsiteX2406" fmla="*/ 645308 w 2421171"/>
                <a:gd name="connsiteY2406" fmla="*/ 2699187 h 5922355"/>
                <a:gd name="connsiteX2407" fmla="*/ 648118 w 2421171"/>
                <a:gd name="connsiteY2407" fmla="*/ 2701995 h 5922355"/>
                <a:gd name="connsiteX2408" fmla="*/ 646320 w 2421171"/>
                <a:gd name="connsiteY2408" fmla="*/ 2703512 h 5922355"/>
                <a:gd name="connsiteX2409" fmla="*/ 646320 w 2421171"/>
                <a:gd name="connsiteY2409" fmla="*/ 3951376 h 5922355"/>
                <a:gd name="connsiteX2410" fmla="*/ 640138 w 2421171"/>
                <a:gd name="connsiteY2410" fmla="*/ 3954914 h 5922355"/>
                <a:gd name="connsiteX2411" fmla="*/ 635979 w 2421171"/>
                <a:gd name="connsiteY2411" fmla="*/ 3951825 h 5922355"/>
                <a:gd name="connsiteX2412" fmla="*/ 642217 w 2421171"/>
                <a:gd name="connsiteY2412" fmla="*/ 3948904 h 5922355"/>
                <a:gd name="connsiteX2413" fmla="*/ 646320 w 2421171"/>
                <a:gd name="connsiteY2413" fmla="*/ 3951376 h 5922355"/>
                <a:gd name="connsiteX2414" fmla="*/ 638396 w 2421171"/>
                <a:gd name="connsiteY2414" fmla="*/ 3434975 h 5922355"/>
                <a:gd name="connsiteX2415" fmla="*/ 636204 w 2421171"/>
                <a:gd name="connsiteY2415" fmla="*/ 3434470 h 5922355"/>
                <a:gd name="connsiteX2416" fmla="*/ 636991 w 2421171"/>
                <a:gd name="connsiteY2416" fmla="*/ 3430145 h 5922355"/>
                <a:gd name="connsiteX2417" fmla="*/ 639183 w 2421171"/>
                <a:gd name="connsiteY2417" fmla="*/ 3430651 h 5922355"/>
                <a:gd name="connsiteX2418" fmla="*/ 638452 w 2421171"/>
                <a:gd name="connsiteY2418" fmla="*/ 3434975 h 5922355"/>
                <a:gd name="connsiteX2419" fmla="*/ 630134 w 2421171"/>
                <a:gd name="connsiteY2419" fmla="*/ 2528720 h 5922355"/>
                <a:gd name="connsiteX2420" fmla="*/ 649242 w 2421171"/>
                <a:gd name="connsiteY2420" fmla="*/ 2552872 h 5922355"/>
                <a:gd name="connsiteX2421" fmla="*/ 649018 w 2421171"/>
                <a:gd name="connsiteY2421" fmla="*/ 2562588 h 5922355"/>
                <a:gd name="connsiteX2422" fmla="*/ 639632 w 2421171"/>
                <a:gd name="connsiteY2422" fmla="*/ 2562083 h 5922355"/>
                <a:gd name="connsiteX2423" fmla="*/ 630190 w 2421171"/>
                <a:gd name="connsiteY2423" fmla="*/ 2528720 h 5922355"/>
                <a:gd name="connsiteX2424" fmla="*/ 641037 w 2421171"/>
                <a:gd name="connsiteY2424" fmla="*/ 2391279 h 5922355"/>
                <a:gd name="connsiteX2425" fmla="*/ 644971 w 2421171"/>
                <a:gd name="connsiteY2425" fmla="*/ 2385831 h 5922355"/>
                <a:gd name="connsiteX2426" fmla="*/ 652165 w 2421171"/>
                <a:gd name="connsiteY2426" fmla="*/ 2391728 h 5922355"/>
                <a:gd name="connsiteX2427" fmla="*/ 649973 w 2421171"/>
                <a:gd name="connsiteY2427" fmla="*/ 2397794 h 5922355"/>
                <a:gd name="connsiteX2428" fmla="*/ 641037 w 2421171"/>
                <a:gd name="connsiteY2428" fmla="*/ 2391279 h 5922355"/>
                <a:gd name="connsiteX2429" fmla="*/ 650647 w 2421171"/>
                <a:gd name="connsiteY2429" fmla="*/ 4473055 h 5922355"/>
                <a:gd name="connsiteX2430" fmla="*/ 641993 w 2421171"/>
                <a:gd name="connsiteY2430" fmla="*/ 4469686 h 5922355"/>
                <a:gd name="connsiteX2431" fmla="*/ 642161 w 2421171"/>
                <a:gd name="connsiteY2431" fmla="*/ 4458059 h 5922355"/>
                <a:gd name="connsiteX2432" fmla="*/ 650310 w 2421171"/>
                <a:gd name="connsiteY2432" fmla="*/ 4461654 h 5922355"/>
                <a:gd name="connsiteX2433" fmla="*/ 650591 w 2421171"/>
                <a:gd name="connsiteY2433" fmla="*/ 4473055 h 5922355"/>
                <a:gd name="connsiteX2434" fmla="*/ 645533 w 2421171"/>
                <a:gd name="connsiteY2434" fmla="*/ 4497994 h 5922355"/>
                <a:gd name="connsiteX2435" fmla="*/ 642386 w 2421171"/>
                <a:gd name="connsiteY2435" fmla="*/ 4494905 h 5922355"/>
                <a:gd name="connsiteX2436" fmla="*/ 645590 w 2421171"/>
                <a:gd name="connsiteY2436" fmla="*/ 4492489 h 5922355"/>
                <a:gd name="connsiteX2437" fmla="*/ 649523 w 2421171"/>
                <a:gd name="connsiteY2437" fmla="*/ 4494568 h 5922355"/>
                <a:gd name="connsiteX2438" fmla="*/ 645533 w 2421171"/>
                <a:gd name="connsiteY2438" fmla="*/ 4498050 h 5922355"/>
                <a:gd name="connsiteX2439" fmla="*/ 646545 w 2421171"/>
                <a:gd name="connsiteY2439" fmla="*/ 4624650 h 5922355"/>
                <a:gd name="connsiteX2440" fmla="*/ 648849 w 2421171"/>
                <a:gd name="connsiteY2440" fmla="*/ 4624089 h 5922355"/>
                <a:gd name="connsiteX2441" fmla="*/ 649917 w 2421171"/>
                <a:gd name="connsiteY2441" fmla="*/ 4628470 h 5922355"/>
                <a:gd name="connsiteX2442" fmla="*/ 647557 w 2421171"/>
                <a:gd name="connsiteY2442" fmla="*/ 4629032 h 5922355"/>
                <a:gd name="connsiteX2443" fmla="*/ 646545 w 2421171"/>
                <a:gd name="connsiteY2443" fmla="*/ 4624707 h 5922355"/>
                <a:gd name="connsiteX2444" fmla="*/ 643678 w 2421171"/>
                <a:gd name="connsiteY2444" fmla="*/ 4756418 h 5922355"/>
                <a:gd name="connsiteX2445" fmla="*/ 640644 w 2421171"/>
                <a:gd name="connsiteY2445" fmla="*/ 4759564 h 5922355"/>
                <a:gd name="connsiteX2446" fmla="*/ 639126 w 2421171"/>
                <a:gd name="connsiteY2446" fmla="*/ 4757654 h 5922355"/>
                <a:gd name="connsiteX2447" fmla="*/ 642217 w 2421171"/>
                <a:gd name="connsiteY2447" fmla="*/ 4754509 h 5922355"/>
                <a:gd name="connsiteX2448" fmla="*/ 643678 w 2421171"/>
                <a:gd name="connsiteY2448" fmla="*/ 4756418 h 5922355"/>
                <a:gd name="connsiteX2449" fmla="*/ 637384 w 2421171"/>
                <a:gd name="connsiteY2449" fmla="*/ 4557756 h 5922355"/>
                <a:gd name="connsiteX2450" fmla="*/ 633899 w 2421171"/>
                <a:gd name="connsiteY2450" fmla="*/ 4555789 h 5922355"/>
                <a:gd name="connsiteX2451" fmla="*/ 637552 w 2421171"/>
                <a:gd name="connsiteY2451" fmla="*/ 4550173 h 5922355"/>
                <a:gd name="connsiteX2452" fmla="*/ 640025 w 2421171"/>
                <a:gd name="connsiteY2452" fmla="*/ 4553711 h 5922355"/>
                <a:gd name="connsiteX2453" fmla="*/ 637384 w 2421171"/>
                <a:gd name="connsiteY2453" fmla="*/ 4557756 h 5922355"/>
                <a:gd name="connsiteX2454" fmla="*/ 625919 w 2421171"/>
                <a:gd name="connsiteY2454" fmla="*/ 5080671 h 5922355"/>
                <a:gd name="connsiteX2455" fmla="*/ 630359 w 2421171"/>
                <a:gd name="connsiteY2455" fmla="*/ 5075504 h 5922355"/>
                <a:gd name="connsiteX2456" fmla="*/ 634349 w 2421171"/>
                <a:gd name="connsiteY2456" fmla="*/ 5082300 h 5922355"/>
                <a:gd name="connsiteX2457" fmla="*/ 629797 w 2421171"/>
                <a:gd name="connsiteY2457" fmla="*/ 5086288 h 5922355"/>
                <a:gd name="connsiteX2458" fmla="*/ 625919 w 2421171"/>
                <a:gd name="connsiteY2458" fmla="*/ 5080615 h 5922355"/>
                <a:gd name="connsiteX2459" fmla="*/ 617320 w 2421171"/>
                <a:gd name="connsiteY2459" fmla="*/ 2426159 h 5922355"/>
                <a:gd name="connsiteX2460" fmla="*/ 610351 w 2421171"/>
                <a:gd name="connsiteY2460" fmla="*/ 2420430 h 5922355"/>
                <a:gd name="connsiteX2461" fmla="*/ 614622 w 2421171"/>
                <a:gd name="connsiteY2461" fmla="*/ 2415150 h 5922355"/>
                <a:gd name="connsiteX2462" fmla="*/ 622378 w 2421171"/>
                <a:gd name="connsiteY2462" fmla="*/ 2419419 h 5922355"/>
                <a:gd name="connsiteX2463" fmla="*/ 617376 w 2421171"/>
                <a:gd name="connsiteY2463" fmla="*/ 2426159 h 5922355"/>
                <a:gd name="connsiteX2464" fmla="*/ 607709 w 2421171"/>
                <a:gd name="connsiteY2464" fmla="*/ 2615779 h 5922355"/>
                <a:gd name="connsiteX2465" fmla="*/ 611194 w 2421171"/>
                <a:gd name="connsiteY2465" fmla="*/ 2613476 h 5922355"/>
                <a:gd name="connsiteX2466" fmla="*/ 612262 w 2421171"/>
                <a:gd name="connsiteY2466" fmla="*/ 2615666 h 5922355"/>
                <a:gd name="connsiteX2467" fmla="*/ 608833 w 2421171"/>
                <a:gd name="connsiteY2467" fmla="*/ 2617857 h 5922355"/>
                <a:gd name="connsiteX2468" fmla="*/ 607765 w 2421171"/>
                <a:gd name="connsiteY2468" fmla="*/ 2615779 h 5922355"/>
                <a:gd name="connsiteX2469" fmla="*/ 612824 w 2421171"/>
                <a:gd name="connsiteY2469" fmla="*/ 2659926 h 5922355"/>
                <a:gd name="connsiteX2470" fmla="*/ 605180 w 2421171"/>
                <a:gd name="connsiteY2470" fmla="*/ 2688684 h 5922355"/>
                <a:gd name="connsiteX2471" fmla="*/ 612824 w 2421171"/>
                <a:gd name="connsiteY2471" fmla="*/ 2659926 h 5922355"/>
                <a:gd name="connsiteX2472" fmla="*/ 612880 w 2421171"/>
                <a:gd name="connsiteY2472" fmla="*/ 2722946 h 5922355"/>
                <a:gd name="connsiteX2473" fmla="*/ 617376 w 2421171"/>
                <a:gd name="connsiteY2473" fmla="*/ 2719463 h 5922355"/>
                <a:gd name="connsiteX2474" fmla="*/ 620861 w 2421171"/>
                <a:gd name="connsiteY2474" fmla="*/ 2726147 h 5922355"/>
                <a:gd name="connsiteX2475" fmla="*/ 618613 w 2421171"/>
                <a:gd name="connsiteY2475" fmla="*/ 2729124 h 5922355"/>
                <a:gd name="connsiteX2476" fmla="*/ 612880 w 2421171"/>
                <a:gd name="connsiteY2476" fmla="*/ 2723002 h 5922355"/>
                <a:gd name="connsiteX2477" fmla="*/ 610464 w 2421171"/>
                <a:gd name="connsiteY2477" fmla="*/ 2782876 h 5922355"/>
                <a:gd name="connsiteX2478" fmla="*/ 608833 w 2421171"/>
                <a:gd name="connsiteY2478" fmla="*/ 2780854 h 5922355"/>
                <a:gd name="connsiteX2479" fmla="*/ 611924 w 2421171"/>
                <a:gd name="connsiteY2479" fmla="*/ 2777989 h 5922355"/>
                <a:gd name="connsiteX2480" fmla="*/ 613329 w 2421171"/>
                <a:gd name="connsiteY2480" fmla="*/ 2779899 h 5922355"/>
                <a:gd name="connsiteX2481" fmla="*/ 610464 w 2421171"/>
                <a:gd name="connsiteY2481" fmla="*/ 2782876 h 5922355"/>
                <a:gd name="connsiteX2482" fmla="*/ 607822 w 2421171"/>
                <a:gd name="connsiteY2482" fmla="*/ 4348983 h 5922355"/>
                <a:gd name="connsiteX2483" fmla="*/ 609227 w 2421171"/>
                <a:gd name="connsiteY2483" fmla="*/ 4347017 h 5922355"/>
                <a:gd name="connsiteX2484" fmla="*/ 612149 w 2421171"/>
                <a:gd name="connsiteY2484" fmla="*/ 4349769 h 5922355"/>
                <a:gd name="connsiteX2485" fmla="*/ 610632 w 2421171"/>
                <a:gd name="connsiteY2485" fmla="*/ 4351735 h 5922355"/>
                <a:gd name="connsiteX2486" fmla="*/ 607765 w 2421171"/>
                <a:gd name="connsiteY2486" fmla="*/ 4348983 h 5922355"/>
                <a:gd name="connsiteX2487" fmla="*/ 606698 w 2421171"/>
                <a:gd name="connsiteY2487" fmla="*/ 2879989 h 5922355"/>
                <a:gd name="connsiteX2488" fmla="*/ 587927 w 2421171"/>
                <a:gd name="connsiteY2488" fmla="*/ 2896165 h 5922355"/>
                <a:gd name="connsiteX2489" fmla="*/ 606698 w 2421171"/>
                <a:gd name="connsiteY2489" fmla="*/ 2879989 h 5922355"/>
                <a:gd name="connsiteX2490" fmla="*/ 588151 w 2421171"/>
                <a:gd name="connsiteY2490" fmla="*/ 3937839 h 5922355"/>
                <a:gd name="connsiteX2491" fmla="*/ 598604 w 2421171"/>
                <a:gd name="connsiteY2491" fmla="*/ 3890322 h 5922355"/>
                <a:gd name="connsiteX2492" fmla="*/ 588151 w 2421171"/>
                <a:gd name="connsiteY2492" fmla="*/ 3937839 h 5922355"/>
                <a:gd name="connsiteX2493" fmla="*/ 582981 w 2421171"/>
                <a:gd name="connsiteY2493" fmla="*/ 2615329 h 5922355"/>
                <a:gd name="connsiteX2494" fmla="*/ 580058 w 2421171"/>
                <a:gd name="connsiteY2494" fmla="*/ 2612353 h 5922355"/>
                <a:gd name="connsiteX2495" fmla="*/ 581856 w 2421171"/>
                <a:gd name="connsiteY2495" fmla="*/ 2610836 h 5922355"/>
                <a:gd name="connsiteX2496" fmla="*/ 584835 w 2421171"/>
                <a:gd name="connsiteY2496" fmla="*/ 2613869 h 5922355"/>
                <a:gd name="connsiteX2497" fmla="*/ 583037 w 2421171"/>
                <a:gd name="connsiteY2497" fmla="*/ 2615329 h 5922355"/>
                <a:gd name="connsiteX2498" fmla="*/ 578091 w 2421171"/>
                <a:gd name="connsiteY2498" fmla="*/ 4110104 h 5922355"/>
                <a:gd name="connsiteX2499" fmla="*/ 582138 w 2421171"/>
                <a:gd name="connsiteY2499" fmla="*/ 4108475 h 5922355"/>
                <a:gd name="connsiteX2500" fmla="*/ 584330 w 2421171"/>
                <a:gd name="connsiteY2500" fmla="*/ 4112182 h 5922355"/>
                <a:gd name="connsiteX2501" fmla="*/ 580845 w 2421171"/>
                <a:gd name="connsiteY2501" fmla="*/ 4115215 h 5922355"/>
                <a:gd name="connsiteX2502" fmla="*/ 578035 w 2421171"/>
                <a:gd name="connsiteY2502" fmla="*/ 4110104 h 5922355"/>
                <a:gd name="connsiteX2503" fmla="*/ 596525 w 2421171"/>
                <a:gd name="connsiteY2503" fmla="*/ 4827751 h 5922355"/>
                <a:gd name="connsiteX2504" fmla="*/ 601696 w 2421171"/>
                <a:gd name="connsiteY2504" fmla="*/ 4835502 h 5922355"/>
                <a:gd name="connsiteX2505" fmla="*/ 599111 w 2421171"/>
                <a:gd name="connsiteY2505" fmla="*/ 4841287 h 5922355"/>
                <a:gd name="connsiteX2506" fmla="*/ 593771 w 2421171"/>
                <a:gd name="connsiteY2506" fmla="*/ 4833648 h 5922355"/>
                <a:gd name="connsiteX2507" fmla="*/ 596525 w 2421171"/>
                <a:gd name="connsiteY2507" fmla="*/ 4827751 h 5922355"/>
                <a:gd name="connsiteX2508" fmla="*/ 581126 w 2421171"/>
                <a:gd name="connsiteY2508" fmla="*/ 5640657 h 5922355"/>
                <a:gd name="connsiteX2509" fmla="*/ 585566 w 2421171"/>
                <a:gd name="connsiteY2509" fmla="*/ 5631951 h 5922355"/>
                <a:gd name="connsiteX2510" fmla="*/ 591299 w 2421171"/>
                <a:gd name="connsiteY2510" fmla="*/ 5634366 h 5922355"/>
                <a:gd name="connsiteX2511" fmla="*/ 586578 w 2421171"/>
                <a:gd name="connsiteY2511" fmla="*/ 5644420 h 5922355"/>
                <a:gd name="connsiteX2512" fmla="*/ 581182 w 2421171"/>
                <a:gd name="connsiteY2512" fmla="*/ 5640657 h 5922355"/>
                <a:gd name="connsiteX2513" fmla="*/ 577023 w 2421171"/>
                <a:gd name="connsiteY2513" fmla="*/ 4544612 h 5922355"/>
                <a:gd name="connsiteX2514" fmla="*/ 565670 w 2421171"/>
                <a:gd name="connsiteY2514" fmla="*/ 4536974 h 5922355"/>
                <a:gd name="connsiteX2515" fmla="*/ 583655 w 2421171"/>
                <a:gd name="connsiteY2515" fmla="*/ 4506475 h 5922355"/>
                <a:gd name="connsiteX2516" fmla="*/ 579496 w 2421171"/>
                <a:gd name="connsiteY2516" fmla="*/ 4533660 h 5922355"/>
                <a:gd name="connsiteX2517" fmla="*/ 577023 w 2421171"/>
                <a:gd name="connsiteY2517" fmla="*/ 4544612 h 5922355"/>
                <a:gd name="connsiteX2518" fmla="*/ 575562 w 2421171"/>
                <a:gd name="connsiteY2518" fmla="*/ 3759003 h 5922355"/>
                <a:gd name="connsiteX2519" fmla="*/ 573370 w 2421171"/>
                <a:gd name="connsiteY2519" fmla="*/ 3759003 h 5922355"/>
                <a:gd name="connsiteX2520" fmla="*/ 573145 w 2421171"/>
                <a:gd name="connsiteY2520" fmla="*/ 3754791 h 5922355"/>
                <a:gd name="connsiteX2521" fmla="*/ 575337 w 2421171"/>
                <a:gd name="connsiteY2521" fmla="*/ 3754791 h 5922355"/>
                <a:gd name="connsiteX2522" fmla="*/ 575618 w 2421171"/>
                <a:gd name="connsiteY2522" fmla="*/ 3758947 h 5922355"/>
                <a:gd name="connsiteX2523" fmla="*/ 567357 w 2421171"/>
                <a:gd name="connsiteY2523" fmla="*/ 4773886 h 5922355"/>
                <a:gd name="connsiteX2524" fmla="*/ 570223 w 2421171"/>
                <a:gd name="connsiteY2524" fmla="*/ 4777481 h 5922355"/>
                <a:gd name="connsiteX2525" fmla="*/ 568031 w 2421171"/>
                <a:gd name="connsiteY2525" fmla="*/ 4780739 h 5922355"/>
                <a:gd name="connsiteX2526" fmla="*/ 565165 w 2421171"/>
                <a:gd name="connsiteY2526" fmla="*/ 4777032 h 5922355"/>
                <a:gd name="connsiteX2527" fmla="*/ 567300 w 2421171"/>
                <a:gd name="connsiteY2527" fmla="*/ 4773886 h 5922355"/>
                <a:gd name="connsiteX2528" fmla="*/ 563141 w 2421171"/>
                <a:gd name="connsiteY2528" fmla="*/ 4823089 h 5922355"/>
                <a:gd name="connsiteX2529" fmla="*/ 568537 w 2421171"/>
                <a:gd name="connsiteY2529" fmla="*/ 4818427 h 5922355"/>
                <a:gd name="connsiteX2530" fmla="*/ 575112 w 2421171"/>
                <a:gd name="connsiteY2530" fmla="*/ 4827582 h 5922355"/>
                <a:gd name="connsiteX2531" fmla="*/ 568930 w 2421171"/>
                <a:gd name="connsiteY2531" fmla="*/ 4831008 h 5922355"/>
                <a:gd name="connsiteX2532" fmla="*/ 563141 w 2421171"/>
                <a:gd name="connsiteY2532" fmla="*/ 4823089 h 5922355"/>
                <a:gd name="connsiteX2533" fmla="*/ 518293 w 2421171"/>
                <a:gd name="connsiteY2533" fmla="*/ 3474124 h 5922355"/>
                <a:gd name="connsiteX2534" fmla="*/ 513290 w 2421171"/>
                <a:gd name="connsiteY2534" fmla="*/ 3454129 h 5922355"/>
                <a:gd name="connsiteX2535" fmla="*/ 518293 w 2421171"/>
                <a:gd name="connsiteY2535" fmla="*/ 3474124 h 5922355"/>
                <a:gd name="connsiteX2536" fmla="*/ 509300 w 2421171"/>
                <a:gd name="connsiteY2536" fmla="*/ 3387402 h 5922355"/>
                <a:gd name="connsiteX2537" fmla="*/ 488112 w 2421171"/>
                <a:gd name="connsiteY2537" fmla="*/ 3371507 h 5922355"/>
                <a:gd name="connsiteX2538" fmla="*/ 500196 w 2421171"/>
                <a:gd name="connsiteY2538" fmla="*/ 3356061 h 5922355"/>
                <a:gd name="connsiteX2539" fmla="*/ 517562 w 2421171"/>
                <a:gd name="connsiteY2539" fmla="*/ 3376225 h 5922355"/>
                <a:gd name="connsiteX2540" fmla="*/ 509300 w 2421171"/>
                <a:gd name="connsiteY2540" fmla="*/ 3387402 h 5922355"/>
                <a:gd name="connsiteX2541" fmla="*/ 506883 w 2421171"/>
                <a:gd name="connsiteY2541" fmla="*/ 5249509 h 5922355"/>
                <a:gd name="connsiteX2542" fmla="*/ 511380 w 2421171"/>
                <a:gd name="connsiteY2542" fmla="*/ 5245521 h 5922355"/>
                <a:gd name="connsiteX2543" fmla="*/ 514302 w 2421171"/>
                <a:gd name="connsiteY2543" fmla="*/ 5248835 h 5922355"/>
                <a:gd name="connsiteX2544" fmla="*/ 510817 w 2421171"/>
                <a:gd name="connsiteY2544" fmla="*/ 5251587 h 5922355"/>
                <a:gd name="connsiteX2545" fmla="*/ 506883 w 2421171"/>
                <a:gd name="connsiteY2545" fmla="*/ 5249453 h 5922355"/>
                <a:gd name="connsiteX2546" fmla="*/ 503343 w 2421171"/>
                <a:gd name="connsiteY2546" fmla="*/ 3701095 h 5922355"/>
                <a:gd name="connsiteX2547" fmla="*/ 499128 w 2421171"/>
                <a:gd name="connsiteY2547" fmla="*/ 3702949 h 5922355"/>
                <a:gd name="connsiteX2548" fmla="*/ 496261 w 2421171"/>
                <a:gd name="connsiteY2548" fmla="*/ 3699354 h 5922355"/>
                <a:gd name="connsiteX2549" fmla="*/ 499802 w 2421171"/>
                <a:gd name="connsiteY2549" fmla="*/ 3696658 h 5922355"/>
                <a:gd name="connsiteX2550" fmla="*/ 503343 w 2421171"/>
                <a:gd name="connsiteY2550" fmla="*/ 3701151 h 5922355"/>
                <a:gd name="connsiteX2551" fmla="*/ 502387 w 2421171"/>
                <a:gd name="connsiteY2551" fmla="*/ 3811969 h 5922355"/>
                <a:gd name="connsiteX2552" fmla="*/ 499353 w 2421171"/>
                <a:gd name="connsiteY2552" fmla="*/ 3814833 h 5922355"/>
                <a:gd name="connsiteX2553" fmla="*/ 497666 w 2421171"/>
                <a:gd name="connsiteY2553" fmla="*/ 3810902 h 5922355"/>
                <a:gd name="connsiteX2554" fmla="*/ 501376 w 2421171"/>
                <a:gd name="connsiteY2554" fmla="*/ 3809947 h 5922355"/>
                <a:gd name="connsiteX2555" fmla="*/ 502331 w 2421171"/>
                <a:gd name="connsiteY2555" fmla="*/ 3811969 h 5922355"/>
                <a:gd name="connsiteX2556" fmla="*/ 479232 w 2421171"/>
                <a:gd name="connsiteY2556" fmla="*/ 4971988 h 5922355"/>
                <a:gd name="connsiteX2557" fmla="*/ 500982 w 2421171"/>
                <a:gd name="connsiteY2557" fmla="*/ 4982940 h 5922355"/>
                <a:gd name="connsiteX2558" fmla="*/ 479232 w 2421171"/>
                <a:gd name="connsiteY2558" fmla="*/ 4971988 h 5922355"/>
                <a:gd name="connsiteX2559" fmla="*/ 472207 w 2421171"/>
                <a:gd name="connsiteY2559" fmla="*/ 2084831 h 5922355"/>
                <a:gd name="connsiteX2560" fmla="*/ 474399 w 2421171"/>
                <a:gd name="connsiteY2560" fmla="*/ 2080731 h 5922355"/>
                <a:gd name="connsiteX2561" fmla="*/ 481424 w 2421171"/>
                <a:gd name="connsiteY2561" fmla="*/ 2086123 h 5922355"/>
                <a:gd name="connsiteX2562" fmla="*/ 478108 w 2421171"/>
                <a:gd name="connsiteY2562" fmla="*/ 2091852 h 5922355"/>
                <a:gd name="connsiteX2563" fmla="*/ 472207 w 2421171"/>
                <a:gd name="connsiteY2563" fmla="*/ 2084831 h 5922355"/>
                <a:gd name="connsiteX2564" fmla="*/ 469116 w 2421171"/>
                <a:gd name="connsiteY2564" fmla="*/ 2184303 h 5922355"/>
                <a:gd name="connsiteX2565" fmla="*/ 465688 w 2421171"/>
                <a:gd name="connsiteY2565" fmla="*/ 2181495 h 5922355"/>
                <a:gd name="connsiteX2566" fmla="*/ 468217 w 2421171"/>
                <a:gd name="connsiteY2566" fmla="*/ 2177788 h 5922355"/>
                <a:gd name="connsiteX2567" fmla="*/ 472375 w 2421171"/>
                <a:gd name="connsiteY2567" fmla="*/ 2179136 h 5922355"/>
                <a:gd name="connsiteX2568" fmla="*/ 469116 w 2421171"/>
                <a:gd name="connsiteY2568" fmla="*/ 2184359 h 5922355"/>
                <a:gd name="connsiteX2569" fmla="*/ 468217 w 2421171"/>
                <a:gd name="connsiteY2569" fmla="*/ 2955140 h 5922355"/>
                <a:gd name="connsiteX2570" fmla="*/ 465968 w 2421171"/>
                <a:gd name="connsiteY2570" fmla="*/ 2958679 h 5922355"/>
                <a:gd name="connsiteX2571" fmla="*/ 462989 w 2421171"/>
                <a:gd name="connsiteY2571" fmla="*/ 2955814 h 5922355"/>
                <a:gd name="connsiteX2572" fmla="*/ 466530 w 2421171"/>
                <a:gd name="connsiteY2572" fmla="*/ 2953792 h 5922355"/>
                <a:gd name="connsiteX2573" fmla="*/ 468217 w 2421171"/>
                <a:gd name="connsiteY2573" fmla="*/ 2955084 h 5922355"/>
                <a:gd name="connsiteX2574" fmla="*/ 457314 w 2421171"/>
                <a:gd name="connsiteY2574" fmla="*/ 4787254 h 5922355"/>
                <a:gd name="connsiteX2575" fmla="*/ 458269 w 2421171"/>
                <a:gd name="connsiteY2575" fmla="*/ 4785120 h 5922355"/>
                <a:gd name="connsiteX2576" fmla="*/ 462034 w 2421171"/>
                <a:gd name="connsiteY2576" fmla="*/ 4786524 h 5922355"/>
                <a:gd name="connsiteX2577" fmla="*/ 461023 w 2421171"/>
                <a:gd name="connsiteY2577" fmla="*/ 4788658 h 5922355"/>
                <a:gd name="connsiteX2578" fmla="*/ 457369 w 2421171"/>
                <a:gd name="connsiteY2578" fmla="*/ 4787198 h 5922355"/>
                <a:gd name="connsiteX2579" fmla="*/ 456695 w 2421171"/>
                <a:gd name="connsiteY2579" fmla="*/ 3741030 h 5922355"/>
                <a:gd name="connsiteX2580" fmla="*/ 460348 w 2421171"/>
                <a:gd name="connsiteY2580" fmla="*/ 3738503 h 5922355"/>
                <a:gd name="connsiteX2581" fmla="*/ 463046 w 2421171"/>
                <a:gd name="connsiteY2581" fmla="*/ 3741929 h 5922355"/>
                <a:gd name="connsiteX2582" fmla="*/ 460236 w 2421171"/>
                <a:gd name="connsiteY2582" fmla="*/ 3745355 h 5922355"/>
                <a:gd name="connsiteX2583" fmla="*/ 456695 w 2421171"/>
                <a:gd name="connsiteY2583" fmla="*/ 3741030 h 5922355"/>
                <a:gd name="connsiteX2584" fmla="*/ 423593 w 2421171"/>
                <a:gd name="connsiteY2584" fmla="*/ 5546858 h 5922355"/>
                <a:gd name="connsiteX2585" fmla="*/ 426965 w 2421171"/>
                <a:gd name="connsiteY2585" fmla="*/ 5544442 h 5922355"/>
                <a:gd name="connsiteX2586" fmla="*/ 430955 w 2421171"/>
                <a:gd name="connsiteY2586" fmla="*/ 5546464 h 5922355"/>
                <a:gd name="connsiteX2587" fmla="*/ 426852 w 2421171"/>
                <a:gd name="connsiteY2587" fmla="*/ 5550003 h 5922355"/>
                <a:gd name="connsiteX2588" fmla="*/ 423593 w 2421171"/>
                <a:gd name="connsiteY2588" fmla="*/ 5546802 h 5922355"/>
                <a:gd name="connsiteX2589" fmla="*/ 419489 w 2421171"/>
                <a:gd name="connsiteY2589" fmla="*/ 4438906 h 5922355"/>
                <a:gd name="connsiteX2590" fmla="*/ 421794 w 2421171"/>
                <a:gd name="connsiteY2590" fmla="*/ 4435480 h 5922355"/>
                <a:gd name="connsiteX2591" fmla="*/ 423480 w 2421171"/>
                <a:gd name="connsiteY2591" fmla="*/ 4436884 h 5922355"/>
                <a:gd name="connsiteX2592" fmla="*/ 421176 w 2421171"/>
                <a:gd name="connsiteY2592" fmla="*/ 4440422 h 5922355"/>
                <a:gd name="connsiteX2593" fmla="*/ 419489 w 2421171"/>
                <a:gd name="connsiteY2593" fmla="*/ 4438962 h 5922355"/>
                <a:gd name="connsiteX2594" fmla="*/ 418534 w 2421171"/>
                <a:gd name="connsiteY2594" fmla="*/ 4551240 h 5922355"/>
                <a:gd name="connsiteX2595" fmla="*/ 415106 w 2421171"/>
                <a:gd name="connsiteY2595" fmla="*/ 4548769 h 5922355"/>
                <a:gd name="connsiteX2596" fmla="*/ 416455 w 2421171"/>
                <a:gd name="connsiteY2596" fmla="*/ 4546972 h 5922355"/>
                <a:gd name="connsiteX2597" fmla="*/ 419827 w 2421171"/>
                <a:gd name="connsiteY2597" fmla="*/ 4549387 h 5922355"/>
                <a:gd name="connsiteX2598" fmla="*/ 418534 w 2421171"/>
                <a:gd name="connsiteY2598" fmla="*/ 4551240 h 5922355"/>
                <a:gd name="connsiteX2599" fmla="*/ 414038 w 2421171"/>
                <a:gd name="connsiteY2599" fmla="*/ 4965641 h 5922355"/>
                <a:gd name="connsiteX2600" fmla="*/ 417017 w 2421171"/>
                <a:gd name="connsiteY2600" fmla="*/ 4962552 h 5922355"/>
                <a:gd name="connsiteX2601" fmla="*/ 418478 w 2421171"/>
                <a:gd name="connsiteY2601" fmla="*/ 4964405 h 5922355"/>
                <a:gd name="connsiteX2602" fmla="*/ 415556 w 2421171"/>
                <a:gd name="connsiteY2602" fmla="*/ 4967494 h 5922355"/>
                <a:gd name="connsiteX2603" fmla="*/ 414038 w 2421171"/>
                <a:gd name="connsiteY2603" fmla="*/ 4965641 h 5922355"/>
                <a:gd name="connsiteX2604" fmla="*/ 417017 w 2421171"/>
                <a:gd name="connsiteY2604" fmla="*/ 3586570 h 5922355"/>
                <a:gd name="connsiteX2605" fmla="*/ 423817 w 2421171"/>
                <a:gd name="connsiteY2605" fmla="*/ 3596119 h 5922355"/>
                <a:gd name="connsiteX2606" fmla="*/ 436294 w 2421171"/>
                <a:gd name="connsiteY2606" fmla="*/ 3633638 h 5922355"/>
                <a:gd name="connsiteX2607" fmla="*/ 434214 w 2421171"/>
                <a:gd name="connsiteY2607" fmla="*/ 3642625 h 5922355"/>
                <a:gd name="connsiteX2608" fmla="*/ 425447 w 2421171"/>
                <a:gd name="connsiteY2608" fmla="*/ 3639087 h 5922355"/>
                <a:gd name="connsiteX2609" fmla="*/ 411397 w 2421171"/>
                <a:gd name="connsiteY2609" fmla="*/ 3602129 h 5922355"/>
                <a:gd name="connsiteX2610" fmla="*/ 416961 w 2421171"/>
                <a:gd name="connsiteY2610" fmla="*/ 3586514 h 5922355"/>
                <a:gd name="connsiteX2611" fmla="*/ 424379 w 2421171"/>
                <a:gd name="connsiteY2611" fmla="*/ 3505240 h 5922355"/>
                <a:gd name="connsiteX2612" fmla="*/ 423255 w 2421171"/>
                <a:gd name="connsiteY2612" fmla="*/ 3503443 h 5922355"/>
                <a:gd name="connsiteX2613" fmla="*/ 425728 w 2421171"/>
                <a:gd name="connsiteY2613" fmla="*/ 3500522 h 5922355"/>
                <a:gd name="connsiteX2614" fmla="*/ 427863 w 2421171"/>
                <a:gd name="connsiteY2614" fmla="*/ 3503949 h 5922355"/>
                <a:gd name="connsiteX2615" fmla="*/ 424379 w 2421171"/>
                <a:gd name="connsiteY2615" fmla="*/ 3505240 h 5922355"/>
                <a:gd name="connsiteX2616" fmla="*/ 406113 w 2421171"/>
                <a:gd name="connsiteY2616" fmla="*/ 4378919 h 5922355"/>
                <a:gd name="connsiteX2617" fmla="*/ 404034 w 2421171"/>
                <a:gd name="connsiteY2617" fmla="*/ 4377852 h 5922355"/>
                <a:gd name="connsiteX2618" fmla="*/ 405439 w 2421171"/>
                <a:gd name="connsiteY2618" fmla="*/ 4374033 h 5922355"/>
                <a:gd name="connsiteX2619" fmla="*/ 407518 w 2421171"/>
                <a:gd name="connsiteY2619" fmla="*/ 4374988 h 5922355"/>
                <a:gd name="connsiteX2620" fmla="*/ 406170 w 2421171"/>
                <a:gd name="connsiteY2620" fmla="*/ 4378863 h 5922355"/>
                <a:gd name="connsiteX2621" fmla="*/ 404034 w 2421171"/>
                <a:gd name="connsiteY2621" fmla="*/ 5235187 h 5922355"/>
                <a:gd name="connsiteX2622" fmla="*/ 400325 w 2421171"/>
                <a:gd name="connsiteY2622" fmla="*/ 5237939 h 5922355"/>
                <a:gd name="connsiteX2623" fmla="*/ 398695 w 2421171"/>
                <a:gd name="connsiteY2623" fmla="*/ 5234344 h 5922355"/>
                <a:gd name="connsiteX2624" fmla="*/ 402461 w 2421171"/>
                <a:gd name="connsiteY2624" fmla="*/ 5231760 h 5922355"/>
                <a:gd name="connsiteX2625" fmla="*/ 404090 w 2421171"/>
                <a:gd name="connsiteY2625" fmla="*/ 5235187 h 5922355"/>
                <a:gd name="connsiteX2626" fmla="*/ 395323 w 2421171"/>
                <a:gd name="connsiteY2626" fmla="*/ 5542027 h 5922355"/>
                <a:gd name="connsiteX2627" fmla="*/ 399201 w 2421171"/>
                <a:gd name="connsiteY2627" fmla="*/ 5540117 h 5922355"/>
                <a:gd name="connsiteX2628" fmla="*/ 402910 w 2421171"/>
                <a:gd name="connsiteY2628" fmla="*/ 5544780 h 5922355"/>
                <a:gd name="connsiteX2629" fmla="*/ 398976 w 2421171"/>
                <a:gd name="connsiteY2629" fmla="*/ 5546802 h 5922355"/>
                <a:gd name="connsiteX2630" fmla="*/ 395267 w 2421171"/>
                <a:gd name="connsiteY2630" fmla="*/ 5542027 h 5922355"/>
                <a:gd name="connsiteX2631" fmla="*/ 389815 w 2421171"/>
                <a:gd name="connsiteY2631" fmla="*/ 5261304 h 5922355"/>
                <a:gd name="connsiteX2632" fmla="*/ 394255 w 2421171"/>
                <a:gd name="connsiteY2632" fmla="*/ 5257485 h 5922355"/>
                <a:gd name="connsiteX2633" fmla="*/ 397739 w 2421171"/>
                <a:gd name="connsiteY2633" fmla="*/ 5260237 h 5922355"/>
                <a:gd name="connsiteX2634" fmla="*/ 393244 w 2421171"/>
                <a:gd name="connsiteY2634" fmla="*/ 5264169 h 5922355"/>
                <a:gd name="connsiteX2635" fmla="*/ 389815 w 2421171"/>
                <a:gd name="connsiteY2635" fmla="*/ 5261304 h 5922355"/>
                <a:gd name="connsiteX2636" fmla="*/ 372168 w 2421171"/>
                <a:gd name="connsiteY2636" fmla="*/ 5594768 h 5922355"/>
                <a:gd name="connsiteX2637" fmla="*/ 374809 w 2421171"/>
                <a:gd name="connsiteY2637" fmla="*/ 5591173 h 5922355"/>
                <a:gd name="connsiteX2638" fmla="*/ 378069 w 2421171"/>
                <a:gd name="connsiteY2638" fmla="*/ 5595105 h 5922355"/>
                <a:gd name="connsiteX2639" fmla="*/ 374697 w 2421171"/>
                <a:gd name="connsiteY2639" fmla="*/ 5597970 h 5922355"/>
                <a:gd name="connsiteX2640" fmla="*/ 372168 w 2421171"/>
                <a:gd name="connsiteY2640" fmla="*/ 5594768 h 5922355"/>
                <a:gd name="connsiteX2641" fmla="*/ 353621 w 2421171"/>
                <a:gd name="connsiteY2641" fmla="*/ 5477941 h 5922355"/>
                <a:gd name="connsiteX2642" fmla="*/ 361714 w 2421171"/>
                <a:gd name="connsiteY2642" fmla="*/ 5473560 h 5922355"/>
                <a:gd name="connsiteX2643" fmla="*/ 369470 w 2421171"/>
                <a:gd name="connsiteY2643" fmla="*/ 5479120 h 5922355"/>
                <a:gd name="connsiteX2644" fmla="*/ 362951 w 2421171"/>
                <a:gd name="connsiteY2644" fmla="*/ 5484737 h 5922355"/>
                <a:gd name="connsiteX2645" fmla="*/ 353565 w 2421171"/>
                <a:gd name="connsiteY2645" fmla="*/ 5477941 h 5922355"/>
                <a:gd name="connsiteX2646" fmla="*/ 344011 w 2421171"/>
                <a:gd name="connsiteY2646" fmla="*/ 5184973 h 5922355"/>
                <a:gd name="connsiteX2647" fmla="*/ 349069 w 2421171"/>
                <a:gd name="connsiteY2647" fmla="*/ 5177391 h 5922355"/>
                <a:gd name="connsiteX2648" fmla="*/ 351598 w 2421171"/>
                <a:gd name="connsiteY2648" fmla="*/ 5181154 h 5922355"/>
                <a:gd name="connsiteX2649" fmla="*/ 346990 w 2421171"/>
                <a:gd name="connsiteY2649" fmla="*/ 5188793 h 5922355"/>
                <a:gd name="connsiteX2650" fmla="*/ 344067 w 2421171"/>
                <a:gd name="connsiteY2650" fmla="*/ 5184973 h 5922355"/>
                <a:gd name="connsiteX2651" fmla="*/ 330747 w 2421171"/>
                <a:gd name="connsiteY2651" fmla="*/ 1662455 h 5922355"/>
                <a:gd name="connsiteX2652" fmla="*/ 345360 w 2421171"/>
                <a:gd name="connsiteY2652" fmla="*/ 1641280 h 5922355"/>
                <a:gd name="connsiteX2653" fmla="*/ 330747 w 2421171"/>
                <a:gd name="connsiteY2653" fmla="*/ 1662455 h 5922355"/>
                <a:gd name="connsiteX2654" fmla="*/ 339908 w 2421171"/>
                <a:gd name="connsiteY2654" fmla="*/ 2439583 h 5922355"/>
                <a:gd name="connsiteX2655" fmla="*/ 335581 w 2421171"/>
                <a:gd name="connsiteY2655" fmla="*/ 2436999 h 5922355"/>
                <a:gd name="connsiteX2656" fmla="*/ 338559 w 2421171"/>
                <a:gd name="connsiteY2656" fmla="*/ 2429192 h 5922355"/>
                <a:gd name="connsiteX2657" fmla="*/ 343168 w 2421171"/>
                <a:gd name="connsiteY2657" fmla="*/ 2434584 h 5922355"/>
                <a:gd name="connsiteX2658" fmla="*/ 339908 w 2421171"/>
                <a:gd name="connsiteY2658" fmla="*/ 2439583 h 5922355"/>
                <a:gd name="connsiteX2659" fmla="*/ 337098 w 2421171"/>
                <a:gd name="connsiteY2659" fmla="*/ 5336905 h 5922355"/>
                <a:gd name="connsiteX2660" fmla="*/ 340133 w 2421171"/>
                <a:gd name="connsiteY2660" fmla="*/ 5340050 h 5922355"/>
                <a:gd name="connsiteX2661" fmla="*/ 336986 w 2421171"/>
                <a:gd name="connsiteY2661" fmla="*/ 5345162 h 5922355"/>
                <a:gd name="connsiteX2662" fmla="*/ 333782 w 2421171"/>
                <a:gd name="connsiteY2662" fmla="*/ 5341960 h 5922355"/>
                <a:gd name="connsiteX2663" fmla="*/ 337098 w 2421171"/>
                <a:gd name="connsiteY2663" fmla="*/ 5336905 h 5922355"/>
                <a:gd name="connsiteX2664" fmla="*/ 327543 w 2421171"/>
                <a:gd name="connsiteY2664" fmla="*/ 2120273 h 5922355"/>
                <a:gd name="connsiteX2665" fmla="*/ 331197 w 2421171"/>
                <a:gd name="connsiteY2665" fmla="*/ 2114768 h 5922355"/>
                <a:gd name="connsiteX2666" fmla="*/ 339290 w 2421171"/>
                <a:gd name="connsiteY2666" fmla="*/ 2117127 h 5922355"/>
                <a:gd name="connsiteX2667" fmla="*/ 335524 w 2421171"/>
                <a:gd name="connsiteY2667" fmla="*/ 2123643 h 5922355"/>
                <a:gd name="connsiteX2668" fmla="*/ 327543 w 2421171"/>
                <a:gd name="connsiteY2668" fmla="*/ 2120273 h 5922355"/>
                <a:gd name="connsiteX2669" fmla="*/ 326138 w 2421171"/>
                <a:gd name="connsiteY2669" fmla="*/ 5091062 h 5922355"/>
                <a:gd name="connsiteX2670" fmla="*/ 327712 w 2421171"/>
                <a:gd name="connsiteY2670" fmla="*/ 5089658 h 5922355"/>
                <a:gd name="connsiteX2671" fmla="*/ 331365 w 2421171"/>
                <a:gd name="connsiteY2671" fmla="*/ 5091455 h 5922355"/>
                <a:gd name="connsiteX2672" fmla="*/ 328555 w 2421171"/>
                <a:gd name="connsiteY2672" fmla="*/ 5094488 h 5922355"/>
                <a:gd name="connsiteX2673" fmla="*/ 326082 w 2421171"/>
                <a:gd name="connsiteY2673" fmla="*/ 5091062 h 5922355"/>
                <a:gd name="connsiteX2674" fmla="*/ 306805 w 2421171"/>
                <a:gd name="connsiteY2674" fmla="*/ 4420933 h 5922355"/>
                <a:gd name="connsiteX2675" fmla="*/ 316359 w 2421171"/>
                <a:gd name="connsiteY2675" fmla="*/ 4410317 h 5922355"/>
                <a:gd name="connsiteX2676" fmla="*/ 320406 w 2421171"/>
                <a:gd name="connsiteY2676" fmla="*/ 4416102 h 5922355"/>
                <a:gd name="connsiteX2677" fmla="*/ 311920 w 2421171"/>
                <a:gd name="connsiteY2677" fmla="*/ 4428178 h 5922355"/>
                <a:gd name="connsiteX2678" fmla="*/ 306749 w 2421171"/>
                <a:gd name="connsiteY2678" fmla="*/ 4420933 h 5922355"/>
                <a:gd name="connsiteX2679" fmla="*/ 312875 w 2421171"/>
                <a:gd name="connsiteY2679" fmla="*/ 3278157 h 5922355"/>
                <a:gd name="connsiteX2680" fmla="*/ 316135 w 2421171"/>
                <a:gd name="connsiteY2680" fmla="*/ 3284504 h 5922355"/>
                <a:gd name="connsiteX2681" fmla="*/ 310570 w 2421171"/>
                <a:gd name="connsiteY2681" fmla="*/ 3288492 h 5922355"/>
                <a:gd name="connsiteX2682" fmla="*/ 307367 w 2421171"/>
                <a:gd name="connsiteY2682" fmla="*/ 3282145 h 5922355"/>
                <a:gd name="connsiteX2683" fmla="*/ 312819 w 2421171"/>
                <a:gd name="connsiteY2683" fmla="*/ 3278157 h 5922355"/>
                <a:gd name="connsiteX2684" fmla="*/ 309728 w 2421171"/>
                <a:gd name="connsiteY2684" fmla="*/ 2201827 h 5922355"/>
                <a:gd name="connsiteX2685" fmla="*/ 313044 w 2421171"/>
                <a:gd name="connsiteY2685" fmla="*/ 2196435 h 5922355"/>
                <a:gd name="connsiteX2686" fmla="*/ 317764 w 2421171"/>
                <a:gd name="connsiteY2686" fmla="*/ 2201659 h 5922355"/>
                <a:gd name="connsiteX2687" fmla="*/ 315123 w 2421171"/>
                <a:gd name="connsiteY2687" fmla="*/ 2206265 h 5922355"/>
                <a:gd name="connsiteX2688" fmla="*/ 309728 w 2421171"/>
                <a:gd name="connsiteY2688" fmla="*/ 2201827 h 5922355"/>
                <a:gd name="connsiteX2689" fmla="*/ 304501 w 2421171"/>
                <a:gd name="connsiteY2689" fmla="*/ 5241309 h 5922355"/>
                <a:gd name="connsiteX2690" fmla="*/ 307536 w 2421171"/>
                <a:gd name="connsiteY2690" fmla="*/ 5239062 h 5922355"/>
                <a:gd name="connsiteX2691" fmla="*/ 309110 w 2421171"/>
                <a:gd name="connsiteY2691" fmla="*/ 5243612 h 5922355"/>
                <a:gd name="connsiteX2692" fmla="*/ 306187 w 2421171"/>
                <a:gd name="connsiteY2692" fmla="*/ 5245746 h 5922355"/>
                <a:gd name="connsiteX2693" fmla="*/ 304501 w 2421171"/>
                <a:gd name="connsiteY2693" fmla="*/ 5241309 h 5922355"/>
                <a:gd name="connsiteX2694" fmla="*/ 280503 w 2421171"/>
                <a:gd name="connsiteY2694" fmla="*/ 5303036 h 5922355"/>
                <a:gd name="connsiteX2695" fmla="*/ 294160 w 2421171"/>
                <a:gd name="connsiteY2695" fmla="*/ 5333198 h 5922355"/>
                <a:gd name="connsiteX2696" fmla="*/ 280503 w 2421171"/>
                <a:gd name="connsiteY2696" fmla="*/ 5303036 h 5922355"/>
                <a:gd name="connsiteX2697" fmla="*/ 281683 w 2421171"/>
                <a:gd name="connsiteY2697" fmla="*/ 4877234 h 5922355"/>
                <a:gd name="connsiteX2698" fmla="*/ 291237 w 2421171"/>
                <a:gd name="connsiteY2698" fmla="*/ 4874369 h 5922355"/>
                <a:gd name="connsiteX2699" fmla="*/ 295227 w 2421171"/>
                <a:gd name="connsiteY2699" fmla="*/ 4885940 h 5922355"/>
                <a:gd name="connsiteX2700" fmla="*/ 291406 w 2421171"/>
                <a:gd name="connsiteY2700" fmla="*/ 4898297 h 5922355"/>
                <a:gd name="connsiteX2701" fmla="*/ 282414 w 2421171"/>
                <a:gd name="connsiteY2701" fmla="*/ 4889366 h 5922355"/>
                <a:gd name="connsiteX2702" fmla="*/ 281739 w 2421171"/>
                <a:gd name="connsiteY2702" fmla="*/ 4877290 h 5922355"/>
                <a:gd name="connsiteX2703" fmla="*/ 289607 w 2421171"/>
                <a:gd name="connsiteY2703" fmla="*/ 2963004 h 5922355"/>
                <a:gd name="connsiteX2704" fmla="*/ 288540 w 2421171"/>
                <a:gd name="connsiteY2704" fmla="*/ 2960869 h 5922355"/>
                <a:gd name="connsiteX2705" fmla="*/ 292249 w 2421171"/>
                <a:gd name="connsiteY2705" fmla="*/ 2958847 h 5922355"/>
                <a:gd name="connsiteX2706" fmla="*/ 293260 w 2421171"/>
                <a:gd name="connsiteY2706" fmla="*/ 2960869 h 5922355"/>
                <a:gd name="connsiteX2707" fmla="*/ 289551 w 2421171"/>
                <a:gd name="connsiteY2707" fmla="*/ 2963004 h 5922355"/>
                <a:gd name="connsiteX2708" fmla="*/ 287865 w 2421171"/>
                <a:gd name="connsiteY2708" fmla="*/ 4135772 h 5922355"/>
                <a:gd name="connsiteX2709" fmla="*/ 283650 w 2421171"/>
                <a:gd name="connsiteY2709" fmla="*/ 4135997 h 5922355"/>
                <a:gd name="connsiteX2710" fmla="*/ 283650 w 2421171"/>
                <a:gd name="connsiteY2710" fmla="*/ 4133694 h 5922355"/>
                <a:gd name="connsiteX2711" fmla="*/ 287753 w 2421171"/>
                <a:gd name="connsiteY2711" fmla="*/ 4133413 h 5922355"/>
                <a:gd name="connsiteX2712" fmla="*/ 287753 w 2421171"/>
                <a:gd name="connsiteY2712" fmla="*/ 4135716 h 5922355"/>
                <a:gd name="connsiteX2713" fmla="*/ 277074 w 2421171"/>
                <a:gd name="connsiteY2713" fmla="*/ 4587805 h 5922355"/>
                <a:gd name="connsiteX2714" fmla="*/ 280446 w 2421171"/>
                <a:gd name="connsiteY2714" fmla="*/ 4584996 h 5922355"/>
                <a:gd name="connsiteX2715" fmla="*/ 283819 w 2421171"/>
                <a:gd name="connsiteY2715" fmla="*/ 4587917 h 5922355"/>
                <a:gd name="connsiteX2716" fmla="*/ 279548 w 2421171"/>
                <a:gd name="connsiteY2716" fmla="*/ 4591624 h 5922355"/>
                <a:gd name="connsiteX2717" fmla="*/ 277074 w 2421171"/>
                <a:gd name="connsiteY2717" fmla="*/ 4587805 h 5922355"/>
                <a:gd name="connsiteX2718" fmla="*/ 260719 w 2421171"/>
                <a:gd name="connsiteY2718" fmla="*/ 2672788 h 5922355"/>
                <a:gd name="connsiteX2719" fmla="*/ 256842 w 2421171"/>
                <a:gd name="connsiteY2719" fmla="*/ 2669474 h 5922355"/>
                <a:gd name="connsiteX2720" fmla="*/ 260326 w 2421171"/>
                <a:gd name="connsiteY2720" fmla="*/ 2666722 h 5922355"/>
                <a:gd name="connsiteX2721" fmla="*/ 263473 w 2421171"/>
                <a:gd name="connsiteY2721" fmla="*/ 2669250 h 5922355"/>
                <a:gd name="connsiteX2722" fmla="*/ 260719 w 2421171"/>
                <a:gd name="connsiteY2722" fmla="*/ 2672788 h 5922355"/>
                <a:gd name="connsiteX2723" fmla="*/ 255549 w 2421171"/>
                <a:gd name="connsiteY2723" fmla="*/ 3756139 h 5922355"/>
                <a:gd name="connsiteX2724" fmla="*/ 257347 w 2421171"/>
                <a:gd name="connsiteY2724" fmla="*/ 3755016 h 5922355"/>
                <a:gd name="connsiteX2725" fmla="*/ 260045 w 2421171"/>
                <a:gd name="connsiteY2725" fmla="*/ 3758105 h 5922355"/>
                <a:gd name="connsiteX2726" fmla="*/ 256673 w 2421171"/>
                <a:gd name="connsiteY2726" fmla="*/ 3760407 h 5922355"/>
                <a:gd name="connsiteX2727" fmla="*/ 255549 w 2421171"/>
                <a:gd name="connsiteY2727" fmla="*/ 3756139 h 5922355"/>
                <a:gd name="connsiteX2728" fmla="*/ 239587 w 2421171"/>
                <a:gd name="connsiteY2728" fmla="*/ 3207555 h 5922355"/>
                <a:gd name="connsiteX2729" fmla="*/ 243466 w 2421171"/>
                <a:gd name="connsiteY2729" fmla="*/ 3206769 h 5922355"/>
                <a:gd name="connsiteX2730" fmla="*/ 243241 w 2421171"/>
                <a:gd name="connsiteY2730" fmla="*/ 3211037 h 5922355"/>
                <a:gd name="connsiteX2731" fmla="*/ 239532 w 2421171"/>
                <a:gd name="connsiteY2731" fmla="*/ 3209802 h 5922355"/>
                <a:gd name="connsiteX2732" fmla="*/ 239587 w 2421171"/>
                <a:gd name="connsiteY2732" fmla="*/ 3207555 h 5922355"/>
                <a:gd name="connsiteX2733" fmla="*/ 232338 w 2421171"/>
                <a:gd name="connsiteY2733" fmla="*/ 3466429 h 5922355"/>
                <a:gd name="connsiteX2734" fmla="*/ 233181 w 2421171"/>
                <a:gd name="connsiteY2734" fmla="*/ 3464295 h 5922355"/>
                <a:gd name="connsiteX2735" fmla="*/ 237115 w 2421171"/>
                <a:gd name="connsiteY2735" fmla="*/ 3466092 h 5922355"/>
                <a:gd name="connsiteX2736" fmla="*/ 236215 w 2421171"/>
                <a:gd name="connsiteY2736" fmla="*/ 3468395 h 5922355"/>
                <a:gd name="connsiteX2737" fmla="*/ 232338 w 2421171"/>
                <a:gd name="connsiteY2737" fmla="*/ 3466485 h 5922355"/>
                <a:gd name="connsiteX2738" fmla="*/ 231326 w 2421171"/>
                <a:gd name="connsiteY2738" fmla="*/ 2552759 h 5922355"/>
                <a:gd name="connsiteX2739" fmla="*/ 251840 w 2421171"/>
                <a:gd name="connsiteY2739" fmla="*/ 2573260 h 5922355"/>
                <a:gd name="connsiteX2740" fmla="*/ 231326 w 2421171"/>
                <a:gd name="connsiteY2740" fmla="*/ 2552759 h 5922355"/>
                <a:gd name="connsiteX2741" fmla="*/ 217276 w 2421171"/>
                <a:gd name="connsiteY2741" fmla="*/ 5209013 h 5922355"/>
                <a:gd name="connsiteX2742" fmla="*/ 215027 w 2421171"/>
                <a:gd name="connsiteY2742" fmla="*/ 5205418 h 5922355"/>
                <a:gd name="connsiteX2743" fmla="*/ 217163 w 2421171"/>
                <a:gd name="connsiteY2743" fmla="*/ 5204295 h 5922355"/>
                <a:gd name="connsiteX2744" fmla="*/ 219299 w 2421171"/>
                <a:gd name="connsiteY2744" fmla="*/ 5207889 h 5922355"/>
                <a:gd name="connsiteX2745" fmla="*/ 217276 w 2421171"/>
                <a:gd name="connsiteY2745" fmla="*/ 5209013 h 5922355"/>
                <a:gd name="connsiteX2746" fmla="*/ 210194 w 2421171"/>
                <a:gd name="connsiteY2746" fmla="*/ 5281244 h 5922355"/>
                <a:gd name="connsiteX2747" fmla="*/ 211768 w 2421171"/>
                <a:gd name="connsiteY2747" fmla="*/ 5279839 h 5922355"/>
                <a:gd name="connsiteX2748" fmla="*/ 215421 w 2421171"/>
                <a:gd name="connsiteY2748" fmla="*/ 5281637 h 5922355"/>
                <a:gd name="connsiteX2749" fmla="*/ 212611 w 2421171"/>
                <a:gd name="connsiteY2749" fmla="*/ 5284670 h 5922355"/>
                <a:gd name="connsiteX2750" fmla="*/ 210138 w 2421171"/>
                <a:gd name="connsiteY2750" fmla="*/ 5281244 h 5922355"/>
                <a:gd name="connsiteX2751" fmla="*/ 199572 w 2421171"/>
                <a:gd name="connsiteY2751" fmla="*/ 4913069 h 5922355"/>
                <a:gd name="connsiteX2752" fmla="*/ 203056 w 2421171"/>
                <a:gd name="connsiteY2752" fmla="*/ 4911159 h 5922355"/>
                <a:gd name="connsiteX2753" fmla="*/ 205417 w 2421171"/>
                <a:gd name="connsiteY2753" fmla="*/ 4915203 h 5922355"/>
                <a:gd name="connsiteX2754" fmla="*/ 201764 w 2421171"/>
                <a:gd name="connsiteY2754" fmla="*/ 4917169 h 5922355"/>
                <a:gd name="connsiteX2755" fmla="*/ 199572 w 2421171"/>
                <a:gd name="connsiteY2755" fmla="*/ 4913069 h 5922355"/>
                <a:gd name="connsiteX2756" fmla="*/ 190074 w 2421171"/>
                <a:gd name="connsiteY2756" fmla="*/ 5176099 h 5922355"/>
                <a:gd name="connsiteX2757" fmla="*/ 195189 w 2421171"/>
                <a:gd name="connsiteY2757" fmla="*/ 5168404 h 5922355"/>
                <a:gd name="connsiteX2758" fmla="*/ 200584 w 2421171"/>
                <a:gd name="connsiteY2758" fmla="*/ 5176099 h 5922355"/>
                <a:gd name="connsiteX2759" fmla="*/ 195189 w 2421171"/>
                <a:gd name="connsiteY2759" fmla="*/ 5184018 h 5922355"/>
                <a:gd name="connsiteX2760" fmla="*/ 190018 w 2421171"/>
                <a:gd name="connsiteY2760" fmla="*/ 5176155 h 5922355"/>
                <a:gd name="connsiteX2761" fmla="*/ 181981 w 2421171"/>
                <a:gd name="connsiteY2761" fmla="*/ 5639421 h 5922355"/>
                <a:gd name="connsiteX2762" fmla="*/ 186590 w 2421171"/>
                <a:gd name="connsiteY2762" fmla="*/ 5637062 h 5922355"/>
                <a:gd name="connsiteX2763" fmla="*/ 189343 w 2421171"/>
                <a:gd name="connsiteY2763" fmla="*/ 5643353 h 5922355"/>
                <a:gd name="connsiteX2764" fmla="*/ 185353 w 2421171"/>
                <a:gd name="connsiteY2764" fmla="*/ 5645543 h 5922355"/>
                <a:gd name="connsiteX2765" fmla="*/ 181981 w 2421171"/>
                <a:gd name="connsiteY2765" fmla="*/ 5639421 h 5922355"/>
                <a:gd name="connsiteX2766" fmla="*/ 169223 w 2421171"/>
                <a:gd name="connsiteY2766" fmla="*/ 2366172 h 5922355"/>
                <a:gd name="connsiteX2767" fmla="*/ 171752 w 2421171"/>
                <a:gd name="connsiteY2767" fmla="*/ 2362746 h 5922355"/>
                <a:gd name="connsiteX2768" fmla="*/ 176080 w 2421171"/>
                <a:gd name="connsiteY2768" fmla="*/ 2364543 h 5922355"/>
                <a:gd name="connsiteX2769" fmla="*/ 173607 w 2421171"/>
                <a:gd name="connsiteY2769" fmla="*/ 2367969 h 5922355"/>
                <a:gd name="connsiteX2770" fmla="*/ 169223 w 2421171"/>
                <a:gd name="connsiteY2770" fmla="*/ 2366172 h 5922355"/>
                <a:gd name="connsiteX2771" fmla="*/ 161692 w 2421171"/>
                <a:gd name="connsiteY2771" fmla="*/ 2521306 h 5922355"/>
                <a:gd name="connsiteX2772" fmla="*/ 157814 w 2421171"/>
                <a:gd name="connsiteY2772" fmla="*/ 2515633 h 5922355"/>
                <a:gd name="connsiteX2773" fmla="*/ 163715 w 2421171"/>
                <a:gd name="connsiteY2773" fmla="*/ 2512038 h 5922355"/>
                <a:gd name="connsiteX2774" fmla="*/ 168830 w 2421171"/>
                <a:gd name="connsiteY2774" fmla="*/ 2516700 h 5922355"/>
                <a:gd name="connsiteX2775" fmla="*/ 161692 w 2421171"/>
                <a:gd name="connsiteY2775" fmla="*/ 2521306 h 5922355"/>
                <a:gd name="connsiteX2776" fmla="*/ 158432 w 2421171"/>
                <a:gd name="connsiteY2776" fmla="*/ 2850164 h 5922355"/>
                <a:gd name="connsiteX2777" fmla="*/ 156578 w 2421171"/>
                <a:gd name="connsiteY2777" fmla="*/ 2845783 h 5922355"/>
                <a:gd name="connsiteX2778" fmla="*/ 159950 w 2421171"/>
                <a:gd name="connsiteY2778" fmla="*/ 2843143 h 5922355"/>
                <a:gd name="connsiteX2779" fmla="*/ 161748 w 2421171"/>
                <a:gd name="connsiteY2779" fmla="*/ 2847749 h 5922355"/>
                <a:gd name="connsiteX2780" fmla="*/ 158489 w 2421171"/>
                <a:gd name="connsiteY2780" fmla="*/ 2850220 h 5922355"/>
                <a:gd name="connsiteX2781" fmla="*/ 150452 w 2421171"/>
                <a:gd name="connsiteY2781" fmla="*/ 4999566 h 5922355"/>
                <a:gd name="connsiteX2782" fmla="*/ 151745 w 2421171"/>
                <a:gd name="connsiteY2782" fmla="*/ 4995185 h 5922355"/>
                <a:gd name="connsiteX2783" fmla="*/ 155173 w 2421171"/>
                <a:gd name="connsiteY2783" fmla="*/ 4998274 h 5922355"/>
                <a:gd name="connsiteX2784" fmla="*/ 153992 w 2421171"/>
                <a:gd name="connsiteY2784" fmla="*/ 5002655 h 5922355"/>
                <a:gd name="connsiteX2785" fmla="*/ 150395 w 2421171"/>
                <a:gd name="connsiteY2785" fmla="*/ 4999566 h 5922355"/>
                <a:gd name="connsiteX2786" fmla="*/ 149103 w 2421171"/>
                <a:gd name="connsiteY2786" fmla="*/ 4298376 h 5922355"/>
                <a:gd name="connsiteX2787" fmla="*/ 154779 w 2421171"/>
                <a:gd name="connsiteY2787" fmla="*/ 4295680 h 5922355"/>
                <a:gd name="connsiteX2788" fmla="*/ 157140 w 2421171"/>
                <a:gd name="connsiteY2788" fmla="*/ 4299218 h 5922355"/>
                <a:gd name="connsiteX2789" fmla="*/ 151351 w 2421171"/>
                <a:gd name="connsiteY2789" fmla="*/ 4301858 h 5922355"/>
                <a:gd name="connsiteX2790" fmla="*/ 149103 w 2421171"/>
                <a:gd name="connsiteY2790" fmla="*/ 4298376 h 5922355"/>
                <a:gd name="connsiteX2791" fmla="*/ 145787 w 2421171"/>
                <a:gd name="connsiteY2791" fmla="*/ 5351902 h 5922355"/>
                <a:gd name="connsiteX2792" fmla="*/ 142303 w 2421171"/>
                <a:gd name="connsiteY2792" fmla="*/ 5348251 h 5922355"/>
                <a:gd name="connsiteX2793" fmla="*/ 145056 w 2421171"/>
                <a:gd name="connsiteY2793" fmla="*/ 5345723 h 5922355"/>
                <a:gd name="connsiteX2794" fmla="*/ 148428 w 2421171"/>
                <a:gd name="connsiteY2794" fmla="*/ 5349093 h 5922355"/>
                <a:gd name="connsiteX2795" fmla="*/ 145843 w 2421171"/>
                <a:gd name="connsiteY2795" fmla="*/ 5351902 h 5922355"/>
                <a:gd name="connsiteX2796" fmla="*/ 140616 w 2421171"/>
                <a:gd name="connsiteY2796" fmla="*/ 5502766 h 5922355"/>
                <a:gd name="connsiteX2797" fmla="*/ 142639 w 2421171"/>
                <a:gd name="connsiteY2797" fmla="*/ 5498835 h 5922355"/>
                <a:gd name="connsiteX2798" fmla="*/ 147361 w 2421171"/>
                <a:gd name="connsiteY2798" fmla="*/ 5501306 h 5922355"/>
                <a:gd name="connsiteX2799" fmla="*/ 144495 w 2421171"/>
                <a:gd name="connsiteY2799" fmla="*/ 5504676 h 5922355"/>
                <a:gd name="connsiteX2800" fmla="*/ 140616 w 2421171"/>
                <a:gd name="connsiteY2800" fmla="*/ 5502822 h 5922355"/>
                <a:gd name="connsiteX2801" fmla="*/ 125835 w 2421171"/>
                <a:gd name="connsiteY2801" fmla="*/ 4931884 h 5922355"/>
                <a:gd name="connsiteX2802" fmla="*/ 131287 w 2421171"/>
                <a:gd name="connsiteY2802" fmla="*/ 4909979 h 5922355"/>
                <a:gd name="connsiteX2803" fmla="*/ 147248 w 2421171"/>
                <a:gd name="connsiteY2803" fmla="*/ 4952666 h 5922355"/>
                <a:gd name="connsiteX2804" fmla="*/ 143539 w 2421171"/>
                <a:gd name="connsiteY2804" fmla="*/ 4963787 h 5922355"/>
                <a:gd name="connsiteX2805" fmla="*/ 133367 w 2421171"/>
                <a:gd name="connsiteY2805" fmla="*/ 4957777 h 5922355"/>
                <a:gd name="connsiteX2806" fmla="*/ 125891 w 2421171"/>
                <a:gd name="connsiteY2806" fmla="*/ 4931941 h 5922355"/>
                <a:gd name="connsiteX2807" fmla="*/ 144382 w 2421171"/>
                <a:gd name="connsiteY2807" fmla="*/ 3767934 h 5922355"/>
                <a:gd name="connsiteX2808" fmla="*/ 108300 w 2421171"/>
                <a:gd name="connsiteY2808" fmla="*/ 3767822 h 5922355"/>
                <a:gd name="connsiteX2809" fmla="*/ 105490 w 2421171"/>
                <a:gd name="connsiteY2809" fmla="*/ 3761362 h 5922355"/>
                <a:gd name="connsiteX2810" fmla="*/ 110942 w 2421171"/>
                <a:gd name="connsiteY2810" fmla="*/ 3756981 h 5922355"/>
                <a:gd name="connsiteX2811" fmla="*/ 144382 w 2421171"/>
                <a:gd name="connsiteY2811" fmla="*/ 3767990 h 5922355"/>
                <a:gd name="connsiteX2812" fmla="*/ 112572 w 2421171"/>
                <a:gd name="connsiteY2812" fmla="*/ 3385885 h 5922355"/>
                <a:gd name="connsiteX2813" fmla="*/ 109425 w 2421171"/>
                <a:gd name="connsiteY2813" fmla="*/ 3382796 h 5922355"/>
                <a:gd name="connsiteX2814" fmla="*/ 112684 w 2421171"/>
                <a:gd name="connsiteY2814" fmla="*/ 3379595 h 5922355"/>
                <a:gd name="connsiteX2815" fmla="*/ 116056 w 2421171"/>
                <a:gd name="connsiteY2815" fmla="*/ 3382684 h 5922355"/>
                <a:gd name="connsiteX2816" fmla="*/ 112572 w 2421171"/>
                <a:gd name="connsiteY2816" fmla="*/ 3385942 h 5922355"/>
                <a:gd name="connsiteX2817" fmla="*/ 107795 w 2421171"/>
                <a:gd name="connsiteY2817" fmla="*/ 4113249 h 5922355"/>
                <a:gd name="connsiteX2818" fmla="*/ 97734 w 2421171"/>
                <a:gd name="connsiteY2818" fmla="*/ 4080167 h 5922355"/>
                <a:gd name="connsiteX2819" fmla="*/ 99758 w 2421171"/>
                <a:gd name="connsiteY2819" fmla="*/ 4070731 h 5922355"/>
                <a:gd name="connsiteX2820" fmla="*/ 111617 w 2421171"/>
                <a:gd name="connsiteY2820" fmla="*/ 4071011 h 5922355"/>
                <a:gd name="connsiteX2821" fmla="*/ 107795 w 2421171"/>
                <a:gd name="connsiteY2821" fmla="*/ 4113249 h 5922355"/>
                <a:gd name="connsiteX2822" fmla="*/ 109143 w 2421171"/>
                <a:gd name="connsiteY2822" fmla="*/ 4466765 h 5922355"/>
                <a:gd name="connsiteX2823" fmla="*/ 112740 w 2421171"/>
                <a:gd name="connsiteY2823" fmla="*/ 4469180 h 5922355"/>
                <a:gd name="connsiteX2824" fmla="*/ 109874 w 2421171"/>
                <a:gd name="connsiteY2824" fmla="*/ 4472382 h 5922355"/>
                <a:gd name="connsiteX2825" fmla="*/ 107851 w 2421171"/>
                <a:gd name="connsiteY2825" fmla="*/ 4468562 h 5922355"/>
                <a:gd name="connsiteX2826" fmla="*/ 109200 w 2421171"/>
                <a:gd name="connsiteY2826" fmla="*/ 4466765 h 5922355"/>
                <a:gd name="connsiteX2827" fmla="*/ 113527 w 2421171"/>
                <a:gd name="connsiteY2827" fmla="*/ 4311800 h 5922355"/>
                <a:gd name="connsiteX2828" fmla="*/ 116730 w 2421171"/>
                <a:gd name="connsiteY2828" fmla="*/ 4308767 h 5922355"/>
                <a:gd name="connsiteX2829" fmla="*/ 129152 w 2421171"/>
                <a:gd name="connsiteY2829" fmla="*/ 4315394 h 5922355"/>
                <a:gd name="connsiteX2830" fmla="*/ 124037 w 2421171"/>
                <a:gd name="connsiteY2830" fmla="*/ 4319439 h 5922355"/>
                <a:gd name="connsiteX2831" fmla="*/ 113527 w 2421171"/>
                <a:gd name="connsiteY2831" fmla="*/ 4311800 h 5922355"/>
                <a:gd name="connsiteX2832" fmla="*/ 119822 w 2421171"/>
                <a:gd name="connsiteY2832" fmla="*/ 4699016 h 5922355"/>
                <a:gd name="connsiteX2833" fmla="*/ 125555 w 2421171"/>
                <a:gd name="connsiteY2833" fmla="*/ 4703397 h 5922355"/>
                <a:gd name="connsiteX2834" fmla="*/ 121733 w 2421171"/>
                <a:gd name="connsiteY2834" fmla="*/ 4706430 h 5922355"/>
                <a:gd name="connsiteX2835" fmla="*/ 116169 w 2421171"/>
                <a:gd name="connsiteY2835" fmla="*/ 4703004 h 5922355"/>
                <a:gd name="connsiteX2836" fmla="*/ 119822 w 2421171"/>
                <a:gd name="connsiteY2836" fmla="*/ 4698960 h 5922355"/>
                <a:gd name="connsiteX2837" fmla="*/ 126285 w 2421171"/>
                <a:gd name="connsiteY2837" fmla="*/ 3878021 h 5922355"/>
                <a:gd name="connsiteX2838" fmla="*/ 130500 w 2421171"/>
                <a:gd name="connsiteY2838" fmla="*/ 3872461 h 5922355"/>
                <a:gd name="connsiteX2839" fmla="*/ 136233 w 2421171"/>
                <a:gd name="connsiteY2839" fmla="*/ 3876505 h 5922355"/>
                <a:gd name="connsiteX2840" fmla="*/ 132018 w 2421171"/>
                <a:gd name="connsiteY2840" fmla="*/ 3882066 h 5922355"/>
                <a:gd name="connsiteX2841" fmla="*/ 126285 w 2421171"/>
                <a:gd name="connsiteY2841" fmla="*/ 3877965 h 5922355"/>
                <a:gd name="connsiteX2842" fmla="*/ 107120 w 2421171"/>
                <a:gd name="connsiteY2842" fmla="*/ 3900207 h 5922355"/>
                <a:gd name="connsiteX2843" fmla="*/ 108975 w 2421171"/>
                <a:gd name="connsiteY2843" fmla="*/ 3901668 h 5922355"/>
                <a:gd name="connsiteX2844" fmla="*/ 106333 w 2421171"/>
                <a:gd name="connsiteY2844" fmla="*/ 3904588 h 5922355"/>
                <a:gd name="connsiteX2845" fmla="*/ 104479 w 2421171"/>
                <a:gd name="connsiteY2845" fmla="*/ 3903072 h 5922355"/>
                <a:gd name="connsiteX2846" fmla="*/ 107120 w 2421171"/>
                <a:gd name="connsiteY2846" fmla="*/ 3900207 h 5922355"/>
                <a:gd name="connsiteX2847" fmla="*/ 145225 w 2421171"/>
                <a:gd name="connsiteY2847" fmla="*/ 4429358 h 5922355"/>
                <a:gd name="connsiteX2848" fmla="*/ 142471 w 2421171"/>
                <a:gd name="connsiteY2848" fmla="*/ 4433121 h 5922355"/>
                <a:gd name="connsiteX2849" fmla="*/ 138481 w 2421171"/>
                <a:gd name="connsiteY2849" fmla="*/ 4428234 h 5922355"/>
                <a:gd name="connsiteX2850" fmla="*/ 141123 w 2421171"/>
                <a:gd name="connsiteY2850" fmla="*/ 4424471 h 5922355"/>
                <a:gd name="connsiteX2851" fmla="*/ 145225 w 2421171"/>
                <a:gd name="connsiteY2851" fmla="*/ 4429358 h 5922355"/>
                <a:gd name="connsiteX2852" fmla="*/ 121002 w 2421171"/>
                <a:gd name="connsiteY2852" fmla="*/ 5326065 h 5922355"/>
                <a:gd name="connsiteX2853" fmla="*/ 119260 w 2421171"/>
                <a:gd name="connsiteY2853" fmla="*/ 5324717 h 5922355"/>
                <a:gd name="connsiteX2854" fmla="*/ 121564 w 2421171"/>
                <a:gd name="connsiteY2854" fmla="*/ 5321235 h 5922355"/>
                <a:gd name="connsiteX2855" fmla="*/ 123363 w 2421171"/>
                <a:gd name="connsiteY2855" fmla="*/ 5322583 h 5922355"/>
                <a:gd name="connsiteX2856" fmla="*/ 121002 w 2421171"/>
                <a:gd name="connsiteY2856" fmla="*/ 5326065 h 5922355"/>
                <a:gd name="connsiteX2857" fmla="*/ 103243 w 2421171"/>
                <a:gd name="connsiteY2857" fmla="*/ 5628188 h 5922355"/>
                <a:gd name="connsiteX2858" fmla="*/ 122351 w 2421171"/>
                <a:gd name="connsiteY2858" fmla="*/ 5661326 h 5922355"/>
                <a:gd name="connsiteX2859" fmla="*/ 103243 w 2421171"/>
                <a:gd name="connsiteY2859" fmla="*/ 5628188 h 5922355"/>
                <a:gd name="connsiteX2860" fmla="*/ 90485 w 2421171"/>
                <a:gd name="connsiteY2860" fmla="*/ 4250859 h 5922355"/>
                <a:gd name="connsiteX2861" fmla="*/ 93239 w 2421171"/>
                <a:gd name="connsiteY2861" fmla="*/ 4247264 h 5922355"/>
                <a:gd name="connsiteX2862" fmla="*/ 97454 w 2421171"/>
                <a:gd name="connsiteY2862" fmla="*/ 4249005 h 5922355"/>
                <a:gd name="connsiteX2863" fmla="*/ 94082 w 2421171"/>
                <a:gd name="connsiteY2863" fmla="*/ 4253499 h 5922355"/>
                <a:gd name="connsiteX2864" fmla="*/ 90485 w 2421171"/>
                <a:gd name="connsiteY2864" fmla="*/ 4250915 h 5922355"/>
                <a:gd name="connsiteX2865" fmla="*/ 83740 w 2421171"/>
                <a:gd name="connsiteY2865" fmla="*/ 4928570 h 5922355"/>
                <a:gd name="connsiteX2866" fmla="*/ 87281 w 2421171"/>
                <a:gd name="connsiteY2866" fmla="*/ 4926548 h 5922355"/>
                <a:gd name="connsiteX2867" fmla="*/ 88967 w 2421171"/>
                <a:gd name="connsiteY2867" fmla="*/ 4927840 h 5922355"/>
                <a:gd name="connsiteX2868" fmla="*/ 86719 w 2421171"/>
                <a:gd name="connsiteY2868" fmla="*/ 4931435 h 5922355"/>
                <a:gd name="connsiteX2869" fmla="*/ 83684 w 2421171"/>
                <a:gd name="connsiteY2869" fmla="*/ 4928570 h 5922355"/>
                <a:gd name="connsiteX2870" fmla="*/ 82560 w 2421171"/>
                <a:gd name="connsiteY2870" fmla="*/ 1980866 h 5922355"/>
                <a:gd name="connsiteX2871" fmla="*/ 85820 w 2421171"/>
                <a:gd name="connsiteY2871" fmla="*/ 1977721 h 5922355"/>
                <a:gd name="connsiteX2872" fmla="*/ 88686 w 2421171"/>
                <a:gd name="connsiteY2872" fmla="*/ 1982888 h 5922355"/>
                <a:gd name="connsiteX2873" fmla="*/ 84527 w 2421171"/>
                <a:gd name="connsiteY2873" fmla="*/ 1984742 h 5922355"/>
                <a:gd name="connsiteX2874" fmla="*/ 82560 w 2421171"/>
                <a:gd name="connsiteY2874" fmla="*/ 1980810 h 5922355"/>
                <a:gd name="connsiteX2875" fmla="*/ 82448 w 2421171"/>
                <a:gd name="connsiteY2875" fmla="*/ 1532653 h 5922355"/>
                <a:gd name="connsiteX2876" fmla="*/ 84471 w 2421171"/>
                <a:gd name="connsiteY2876" fmla="*/ 1531586 h 5922355"/>
                <a:gd name="connsiteX2877" fmla="*/ 86438 w 2421171"/>
                <a:gd name="connsiteY2877" fmla="*/ 1535405 h 5922355"/>
                <a:gd name="connsiteX2878" fmla="*/ 84471 w 2421171"/>
                <a:gd name="connsiteY2878" fmla="*/ 1536416 h 5922355"/>
                <a:gd name="connsiteX2879" fmla="*/ 82448 w 2421171"/>
                <a:gd name="connsiteY2879" fmla="*/ 1532653 h 5922355"/>
                <a:gd name="connsiteX2880" fmla="*/ 71882 w 2421171"/>
                <a:gd name="connsiteY2880" fmla="*/ 4942500 h 5922355"/>
                <a:gd name="connsiteX2881" fmla="*/ 75142 w 2421171"/>
                <a:gd name="connsiteY2881" fmla="*/ 4940703 h 5922355"/>
                <a:gd name="connsiteX2882" fmla="*/ 77783 w 2421171"/>
                <a:gd name="connsiteY2882" fmla="*/ 4944522 h 5922355"/>
                <a:gd name="connsiteX2883" fmla="*/ 74467 w 2421171"/>
                <a:gd name="connsiteY2883" fmla="*/ 4946376 h 5922355"/>
                <a:gd name="connsiteX2884" fmla="*/ 71882 w 2421171"/>
                <a:gd name="connsiteY2884" fmla="*/ 4942500 h 5922355"/>
                <a:gd name="connsiteX2885" fmla="*/ 58674 w 2421171"/>
                <a:gd name="connsiteY2885" fmla="*/ 4921044 h 5922355"/>
                <a:gd name="connsiteX2886" fmla="*/ 55695 w 2421171"/>
                <a:gd name="connsiteY2886" fmla="*/ 4917393 h 5922355"/>
                <a:gd name="connsiteX2887" fmla="*/ 57719 w 2421171"/>
                <a:gd name="connsiteY2887" fmla="*/ 4914079 h 5922355"/>
                <a:gd name="connsiteX2888" fmla="*/ 60697 w 2421171"/>
                <a:gd name="connsiteY2888" fmla="*/ 4917562 h 5922355"/>
                <a:gd name="connsiteX2889" fmla="*/ 58618 w 2421171"/>
                <a:gd name="connsiteY2889" fmla="*/ 4921044 h 5922355"/>
                <a:gd name="connsiteX2890" fmla="*/ 51031 w 2421171"/>
                <a:gd name="connsiteY2890" fmla="*/ 4992713 h 5922355"/>
                <a:gd name="connsiteX2891" fmla="*/ 55471 w 2421171"/>
                <a:gd name="connsiteY2891" fmla="*/ 4990523 h 5922355"/>
                <a:gd name="connsiteX2892" fmla="*/ 58843 w 2421171"/>
                <a:gd name="connsiteY2892" fmla="*/ 4996589 h 5922355"/>
                <a:gd name="connsiteX2893" fmla="*/ 54572 w 2421171"/>
                <a:gd name="connsiteY2893" fmla="*/ 4997881 h 5922355"/>
                <a:gd name="connsiteX2894" fmla="*/ 50975 w 2421171"/>
                <a:gd name="connsiteY2894" fmla="*/ 4992657 h 5922355"/>
                <a:gd name="connsiteX2895" fmla="*/ 6800 w 2421171"/>
                <a:gd name="connsiteY2895" fmla="*/ 4815506 h 5922355"/>
                <a:gd name="connsiteX2896" fmla="*/ 27258 w 2421171"/>
                <a:gd name="connsiteY2896" fmla="*/ 4841961 h 5922355"/>
                <a:gd name="connsiteX2897" fmla="*/ 6800 w 2421171"/>
                <a:gd name="connsiteY2897" fmla="*/ 4815506 h 5922355"/>
                <a:gd name="connsiteX2898" fmla="*/ 22649 w 2421171"/>
                <a:gd name="connsiteY2898" fmla="*/ 4423348 h 5922355"/>
                <a:gd name="connsiteX2899" fmla="*/ 15399 w 2421171"/>
                <a:gd name="connsiteY2899" fmla="*/ 4417225 h 5922355"/>
                <a:gd name="connsiteX2900" fmla="*/ 21356 w 2421171"/>
                <a:gd name="connsiteY2900" fmla="*/ 4413968 h 5922355"/>
                <a:gd name="connsiteX2901" fmla="*/ 27033 w 2421171"/>
                <a:gd name="connsiteY2901" fmla="*/ 4418405 h 5922355"/>
                <a:gd name="connsiteX2902" fmla="*/ 22593 w 2421171"/>
                <a:gd name="connsiteY2902" fmla="*/ 4423292 h 5922355"/>
                <a:gd name="connsiteX2903" fmla="*/ 5001 w 2421171"/>
                <a:gd name="connsiteY2903" fmla="*/ 4109598 h 5922355"/>
                <a:gd name="connsiteX2904" fmla="*/ 24448 w 2421171"/>
                <a:gd name="connsiteY2904" fmla="*/ 4126111 h 5922355"/>
                <a:gd name="connsiteX2905" fmla="*/ 5001 w 2421171"/>
                <a:gd name="connsiteY2905" fmla="*/ 4109598 h 5922355"/>
                <a:gd name="connsiteX2906" fmla="*/ 12645 w 2421171"/>
                <a:gd name="connsiteY2906" fmla="*/ 3072866 h 5922355"/>
                <a:gd name="connsiteX2907" fmla="*/ 10172 w 2421171"/>
                <a:gd name="connsiteY2907" fmla="*/ 3069384 h 5922355"/>
                <a:gd name="connsiteX2908" fmla="*/ 11802 w 2421171"/>
                <a:gd name="connsiteY2908" fmla="*/ 3067980 h 5922355"/>
                <a:gd name="connsiteX2909" fmla="*/ 15511 w 2421171"/>
                <a:gd name="connsiteY2909" fmla="*/ 3069833 h 5922355"/>
                <a:gd name="connsiteX2910" fmla="*/ 12701 w 2421171"/>
                <a:gd name="connsiteY2910" fmla="*/ 3072923 h 5922355"/>
                <a:gd name="connsiteX2911" fmla="*/ 9667 w 2421171"/>
                <a:gd name="connsiteY2911" fmla="*/ 2755354 h 5922355"/>
                <a:gd name="connsiteX2912" fmla="*/ 11015 w 2421171"/>
                <a:gd name="connsiteY2912" fmla="*/ 2753556 h 5922355"/>
                <a:gd name="connsiteX2913" fmla="*/ 14444 w 2421171"/>
                <a:gd name="connsiteY2913" fmla="*/ 2755972 h 5922355"/>
                <a:gd name="connsiteX2914" fmla="*/ 13095 w 2421171"/>
                <a:gd name="connsiteY2914" fmla="*/ 2757825 h 5922355"/>
                <a:gd name="connsiteX2915" fmla="*/ 9667 w 2421171"/>
                <a:gd name="connsiteY2915" fmla="*/ 2755354 h 5922355"/>
                <a:gd name="connsiteX2916" fmla="*/ 19333 w 2421171"/>
                <a:gd name="connsiteY2916" fmla="*/ 1691549 h 5922355"/>
                <a:gd name="connsiteX2917" fmla="*/ 16861 w 2421171"/>
                <a:gd name="connsiteY2917" fmla="*/ 1695818 h 5922355"/>
                <a:gd name="connsiteX2918" fmla="*/ 9891 w 2421171"/>
                <a:gd name="connsiteY2918" fmla="*/ 1694470 h 5922355"/>
                <a:gd name="connsiteX2919" fmla="*/ 14275 w 2421171"/>
                <a:gd name="connsiteY2919" fmla="*/ 1688629 h 5922355"/>
                <a:gd name="connsiteX2920" fmla="*/ 19333 w 2421171"/>
                <a:gd name="connsiteY2920" fmla="*/ 1691549 h 5922355"/>
                <a:gd name="connsiteX2921" fmla="*/ 13769 w 2421171"/>
                <a:gd name="connsiteY2921" fmla="*/ 2043436 h 5922355"/>
                <a:gd name="connsiteX2922" fmla="*/ 15792 w 2421171"/>
                <a:gd name="connsiteY2922" fmla="*/ 2008950 h 5922355"/>
                <a:gd name="connsiteX2923" fmla="*/ 13769 w 2421171"/>
                <a:gd name="connsiteY2923" fmla="*/ 2043436 h 5922355"/>
                <a:gd name="connsiteX2924" fmla="*/ 24897 w 2421171"/>
                <a:gd name="connsiteY2924" fmla="*/ 3385998 h 5922355"/>
                <a:gd name="connsiteX2925" fmla="*/ 23941 w 2421171"/>
                <a:gd name="connsiteY2925" fmla="*/ 3388188 h 5922355"/>
                <a:gd name="connsiteX2926" fmla="*/ 20232 w 2421171"/>
                <a:gd name="connsiteY2926" fmla="*/ 3386222 h 5922355"/>
                <a:gd name="connsiteX2927" fmla="*/ 21076 w 2421171"/>
                <a:gd name="connsiteY2927" fmla="*/ 3384144 h 5922355"/>
                <a:gd name="connsiteX2928" fmla="*/ 24841 w 2421171"/>
                <a:gd name="connsiteY2928" fmla="*/ 3386054 h 5922355"/>
                <a:gd name="connsiteX2929" fmla="*/ 29225 w 2421171"/>
                <a:gd name="connsiteY2929" fmla="*/ 3749623 h 5922355"/>
                <a:gd name="connsiteX2930" fmla="*/ 23492 w 2421171"/>
                <a:gd name="connsiteY2930" fmla="*/ 3752263 h 5922355"/>
                <a:gd name="connsiteX2931" fmla="*/ 21300 w 2421171"/>
                <a:gd name="connsiteY2931" fmla="*/ 3748781 h 5922355"/>
                <a:gd name="connsiteX2932" fmla="*/ 26920 w 2421171"/>
                <a:gd name="connsiteY2932" fmla="*/ 3746141 h 5922355"/>
                <a:gd name="connsiteX2933" fmla="*/ 29225 w 2421171"/>
                <a:gd name="connsiteY2933" fmla="*/ 3749623 h 5922355"/>
                <a:gd name="connsiteX2934" fmla="*/ 40296 w 2421171"/>
                <a:gd name="connsiteY2934" fmla="*/ 5394757 h 5922355"/>
                <a:gd name="connsiteX2935" fmla="*/ 38666 w 2421171"/>
                <a:gd name="connsiteY2935" fmla="*/ 5398801 h 5922355"/>
                <a:gd name="connsiteX2936" fmla="*/ 34564 w 2421171"/>
                <a:gd name="connsiteY2936" fmla="*/ 5393803 h 5922355"/>
                <a:gd name="connsiteX2937" fmla="*/ 37711 w 2421171"/>
                <a:gd name="connsiteY2937" fmla="*/ 5391051 h 5922355"/>
                <a:gd name="connsiteX2938" fmla="*/ 40296 w 2421171"/>
                <a:gd name="connsiteY2938" fmla="*/ 5394757 h 5922355"/>
                <a:gd name="connsiteX2939" fmla="*/ 43668 w 2421171"/>
                <a:gd name="connsiteY2939" fmla="*/ 2062027 h 5922355"/>
                <a:gd name="connsiteX2940" fmla="*/ 40858 w 2421171"/>
                <a:gd name="connsiteY2940" fmla="*/ 2057478 h 5922355"/>
                <a:gd name="connsiteX2941" fmla="*/ 44006 w 2421171"/>
                <a:gd name="connsiteY2941" fmla="*/ 2055063 h 5922355"/>
                <a:gd name="connsiteX2942" fmla="*/ 49570 w 2421171"/>
                <a:gd name="connsiteY2942" fmla="*/ 2060174 h 5922355"/>
                <a:gd name="connsiteX2943" fmla="*/ 43668 w 2421171"/>
                <a:gd name="connsiteY2943" fmla="*/ 2062027 h 5922355"/>
                <a:gd name="connsiteX2944" fmla="*/ 46591 w 2421171"/>
                <a:gd name="connsiteY2944" fmla="*/ 3509902 h 5922355"/>
                <a:gd name="connsiteX2945" fmla="*/ 43444 w 2421171"/>
                <a:gd name="connsiteY2945" fmla="*/ 3506757 h 5922355"/>
                <a:gd name="connsiteX2946" fmla="*/ 46703 w 2421171"/>
                <a:gd name="connsiteY2946" fmla="*/ 3501814 h 5922355"/>
                <a:gd name="connsiteX2947" fmla="*/ 49795 w 2421171"/>
                <a:gd name="connsiteY2947" fmla="*/ 3504904 h 5922355"/>
                <a:gd name="connsiteX2948" fmla="*/ 46647 w 2421171"/>
                <a:gd name="connsiteY2948" fmla="*/ 3509902 h 5922355"/>
                <a:gd name="connsiteX2949" fmla="*/ 56202 w 2421171"/>
                <a:gd name="connsiteY2949" fmla="*/ 1827586 h 5922355"/>
                <a:gd name="connsiteX2950" fmla="*/ 54178 w 2421171"/>
                <a:gd name="connsiteY2950" fmla="*/ 1828709 h 5922355"/>
                <a:gd name="connsiteX2951" fmla="*/ 51930 w 2421171"/>
                <a:gd name="connsiteY2951" fmla="*/ 1825115 h 5922355"/>
                <a:gd name="connsiteX2952" fmla="*/ 54066 w 2421171"/>
                <a:gd name="connsiteY2952" fmla="*/ 1823991 h 5922355"/>
                <a:gd name="connsiteX2953" fmla="*/ 56202 w 2421171"/>
                <a:gd name="connsiteY2953" fmla="*/ 1827586 h 5922355"/>
                <a:gd name="connsiteX2954" fmla="*/ 59349 w 2421171"/>
                <a:gd name="connsiteY2954" fmla="*/ 4601790 h 5922355"/>
                <a:gd name="connsiteX2955" fmla="*/ 73512 w 2421171"/>
                <a:gd name="connsiteY2955" fmla="*/ 4601790 h 5922355"/>
                <a:gd name="connsiteX2956" fmla="*/ 73680 w 2421171"/>
                <a:gd name="connsiteY2956" fmla="*/ 4613754 h 5922355"/>
                <a:gd name="connsiteX2957" fmla="*/ 65981 w 2421171"/>
                <a:gd name="connsiteY2957" fmla="*/ 4630323 h 5922355"/>
                <a:gd name="connsiteX2958" fmla="*/ 56764 w 2421171"/>
                <a:gd name="connsiteY2958" fmla="*/ 4641164 h 5922355"/>
                <a:gd name="connsiteX2959" fmla="*/ 47715 w 2421171"/>
                <a:gd name="connsiteY2959" fmla="*/ 4626672 h 5922355"/>
                <a:gd name="connsiteX2960" fmla="*/ 59349 w 2421171"/>
                <a:gd name="connsiteY2960" fmla="*/ 4601790 h 5922355"/>
                <a:gd name="connsiteX2961" fmla="*/ 70645 w 2421171"/>
                <a:gd name="connsiteY2961" fmla="*/ 1352693 h 5922355"/>
                <a:gd name="connsiteX2962" fmla="*/ 60304 w 2421171"/>
                <a:gd name="connsiteY2962" fmla="*/ 1343987 h 5922355"/>
                <a:gd name="connsiteX2963" fmla="*/ 63901 w 2421171"/>
                <a:gd name="connsiteY2963" fmla="*/ 1337978 h 5922355"/>
                <a:gd name="connsiteX2964" fmla="*/ 73062 w 2421171"/>
                <a:gd name="connsiteY2964" fmla="*/ 1346459 h 5922355"/>
                <a:gd name="connsiteX2965" fmla="*/ 70645 w 2421171"/>
                <a:gd name="connsiteY2965" fmla="*/ 1352637 h 5922355"/>
                <a:gd name="connsiteX2966" fmla="*/ 77614 w 2421171"/>
                <a:gd name="connsiteY2966" fmla="*/ 3301916 h 5922355"/>
                <a:gd name="connsiteX2967" fmla="*/ 76209 w 2421171"/>
                <a:gd name="connsiteY2967" fmla="*/ 3305623 h 5922355"/>
                <a:gd name="connsiteX2968" fmla="*/ 72387 w 2421171"/>
                <a:gd name="connsiteY2968" fmla="*/ 3302983 h 5922355"/>
                <a:gd name="connsiteX2969" fmla="*/ 73792 w 2421171"/>
                <a:gd name="connsiteY2969" fmla="*/ 3299388 h 5922355"/>
                <a:gd name="connsiteX2970" fmla="*/ 77614 w 2421171"/>
                <a:gd name="connsiteY2970" fmla="*/ 3301916 h 5922355"/>
                <a:gd name="connsiteX2971" fmla="*/ 81099 w 2421171"/>
                <a:gd name="connsiteY2971" fmla="*/ 1314612 h 5922355"/>
                <a:gd name="connsiteX2972" fmla="*/ 76940 w 2421171"/>
                <a:gd name="connsiteY2972" fmla="*/ 1309220 h 5922355"/>
                <a:gd name="connsiteX2973" fmla="*/ 80031 w 2421171"/>
                <a:gd name="connsiteY2973" fmla="*/ 1305457 h 5922355"/>
                <a:gd name="connsiteX2974" fmla="*/ 85033 w 2421171"/>
                <a:gd name="connsiteY2974" fmla="*/ 1310793 h 5922355"/>
                <a:gd name="connsiteX2975" fmla="*/ 81099 w 2421171"/>
                <a:gd name="connsiteY2975" fmla="*/ 1314612 h 5922355"/>
                <a:gd name="connsiteX2976" fmla="*/ 90428 w 2421171"/>
                <a:gd name="connsiteY2976" fmla="*/ 1459186 h 5922355"/>
                <a:gd name="connsiteX2977" fmla="*/ 93182 w 2421171"/>
                <a:gd name="connsiteY2977" fmla="*/ 1465702 h 5922355"/>
                <a:gd name="connsiteX2978" fmla="*/ 89023 w 2421171"/>
                <a:gd name="connsiteY2978" fmla="*/ 1470307 h 5922355"/>
                <a:gd name="connsiteX2979" fmla="*/ 85370 w 2421171"/>
                <a:gd name="connsiteY2979" fmla="*/ 1461826 h 5922355"/>
                <a:gd name="connsiteX2980" fmla="*/ 90428 w 2421171"/>
                <a:gd name="connsiteY2980" fmla="*/ 1459186 h 5922355"/>
                <a:gd name="connsiteX2981" fmla="*/ 94587 w 2421171"/>
                <a:gd name="connsiteY2981" fmla="*/ 1331518 h 5922355"/>
                <a:gd name="connsiteX2982" fmla="*/ 91103 w 2421171"/>
                <a:gd name="connsiteY2982" fmla="*/ 1333597 h 5922355"/>
                <a:gd name="connsiteX2983" fmla="*/ 89698 w 2421171"/>
                <a:gd name="connsiteY2983" fmla="*/ 1329890 h 5922355"/>
                <a:gd name="connsiteX2984" fmla="*/ 91552 w 2421171"/>
                <a:gd name="connsiteY2984" fmla="*/ 1328766 h 5922355"/>
                <a:gd name="connsiteX2985" fmla="*/ 94587 w 2421171"/>
                <a:gd name="connsiteY2985" fmla="*/ 1331518 h 5922355"/>
                <a:gd name="connsiteX2986" fmla="*/ 106446 w 2421171"/>
                <a:gd name="connsiteY2986" fmla="*/ 3885042 h 5922355"/>
                <a:gd name="connsiteX2987" fmla="*/ 101107 w 2421171"/>
                <a:gd name="connsiteY2987" fmla="*/ 3888749 h 5922355"/>
                <a:gd name="connsiteX2988" fmla="*/ 95711 w 2421171"/>
                <a:gd name="connsiteY2988" fmla="*/ 3884368 h 5922355"/>
                <a:gd name="connsiteX2989" fmla="*/ 101949 w 2421171"/>
                <a:gd name="connsiteY2989" fmla="*/ 3880998 h 5922355"/>
                <a:gd name="connsiteX2990" fmla="*/ 106446 w 2421171"/>
                <a:gd name="connsiteY2990" fmla="*/ 3885042 h 5922355"/>
                <a:gd name="connsiteX2991" fmla="*/ 113078 w 2421171"/>
                <a:gd name="connsiteY2991" fmla="*/ 1397402 h 5922355"/>
                <a:gd name="connsiteX2992" fmla="*/ 104085 w 2421171"/>
                <a:gd name="connsiteY2992" fmla="*/ 1389539 h 5922355"/>
                <a:gd name="connsiteX2993" fmla="*/ 106277 w 2421171"/>
                <a:gd name="connsiteY2993" fmla="*/ 1385776 h 5922355"/>
                <a:gd name="connsiteX2994" fmla="*/ 115550 w 2421171"/>
                <a:gd name="connsiteY2994" fmla="*/ 1393527 h 5922355"/>
                <a:gd name="connsiteX2995" fmla="*/ 113078 w 2421171"/>
                <a:gd name="connsiteY2995" fmla="*/ 1397459 h 5922355"/>
                <a:gd name="connsiteX2996" fmla="*/ 121845 w 2421171"/>
                <a:gd name="connsiteY2996" fmla="*/ 1693010 h 5922355"/>
                <a:gd name="connsiteX2997" fmla="*/ 114539 w 2421171"/>
                <a:gd name="connsiteY2997" fmla="*/ 1687562 h 5922355"/>
                <a:gd name="connsiteX2998" fmla="*/ 118754 w 2421171"/>
                <a:gd name="connsiteY2998" fmla="*/ 1683237 h 5922355"/>
                <a:gd name="connsiteX2999" fmla="*/ 124318 w 2421171"/>
                <a:gd name="connsiteY2999" fmla="*/ 1687505 h 5922355"/>
                <a:gd name="connsiteX3000" fmla="*/ 121789 w 2421171"/>
                <a:gd name="connsiteY3000" fmla="*/ 1693010 h 5922355"/>
                <a:gd name="connsiteX3001" fmla="*/ 132524 w 2421171"/>
                <a:gd name="connsiteY3001" fmla="*/ 3176495 h 5922355"/>
                <a:gd name="connsiteX3002" fmla="*/ 137357 w 2421171"/>
                <a:gd name="connsiteY3002" fmla="*/ 3181774 h 5922355"/>
                <a:gd name="connsiteX3003" fmla="*/ 131568 w 2421171"/>
                <a:gd name="connsiteY3003" fmla="*/ 3185257 h 5922355"/>
                <a:gd name="connsiteX3004" fmla="*/ 127634 w 2421171"/>
                <a:gd name="connsiteY3004" fmla="*/ 3179921 h 5922355"/>
                <a:gd name="connsiteX3005" fmla="*/ 132524 w 2421171"/>
                <a:gd name="connsiteY3005" fmla="*/ 3176495 h 5922355"/>
                <a:gd name="connsiteX3006" fmla="*/ 133254 w 2421171"/>
                <a:gd name="connsiteY3006" fmla="*/ 2522822 h 5922355"/>
                <a:gd name="connsiteX3007" fmla="*/ 133085 w 2421171"/>
                <a:gd name="connsiteY3007" fmla="*/ 2526979 h 5922355"/>
                <a:gd name="connsiteX3008" fmla="*/ 130893 w 2421171"/>
                <a:gd name="connsiteY3008" fmla="*/ 2527035 h 5922355"/>
                <a:gd name="connsiteX3009" fmla="*/ 131118 w 2421171"/>
                <a:gd name="connsiteY3009" fmla="*/ 2522766 h 5922355"/>
                <a:gd name="connsiteX3010" fmla="*/ 133254 w 2421171"/>
                <a:gd name="connsiteY3010" fmla="*/ 2522822 h 5922355"/>
                <a:gd name="connsiteX3011" fmla="*/ 137694 w 2421171"/>
                <a:gd name="connsiteY3011" fmla="*/ 1907961 h 5922355"/>
                <a:gd name="connsiteX3012" fmla="*/ 139718 w 2421171"/>
                <a:gd name="connsiteY3012" fmla="*/ 1911949 h 5922355"/>
                <a:gd name="connsiteX3013" fmla="*/ 135052 w 2421171"/>
                <a:gd name="connsiteY3013" fmla="*/ 1915768 h 5922355"/>
                <a:gd name="connsiteX3014" fmla="*/ 133198 w 2421171"/>
                <a:gd name="connsiteY3014" fmla="*/ 1911780 h 5922355"/>
                <a:gd name="connsiteX3015" fmla="*/ 137694 w 2421171"/>
                <a:gd name="connsiteY3015" fmla="*/ 1907961 h 5922355"/>
                <a:gd name="connsiteX3016" fmla="*/ 143595 w 2421171"/>
                <a:gd name="connsiteY3016" fmla="*/ 1747211 h 5922355"/>
                <a:gd name="connsiteX3017" fmla="*/ 140336 w 2421171"/>
                <a:gd name="connsiteY3017" fmla="*/ 1749514 h 5922355"/>
                <a:gd name="connsiteX3018" fmla="*/ 138593 w 2421171"/>
                <a:gd name="connsiteY3018" fmla="*/ 1743055 h 5922355"/>
                <a:gd name="connsiteX3019" fmla="*/ 142303 w 2421171"/>
                <a:gd name="connsiteY3019" fmla="*/ 1742886 h 5922355"/>
                <a:gd name="connsiteX3020" fmla="*/ 143595 w 2421171"/>
                <a:gd name="connsiteY3020" fmla="*/ 1747211 h 5922355"/>
                <a:gd name="connsiteX3021" fmla="*/ 148878 w 2421171"/>
                <a:gd name="connsiteY3021" fmla="*/ 2898187 h 5922355"/>
                <a:gd name="connsiteX3022" fmla="*/ 151520 w 2421171"/>
                <a:gd name="connsiteY3022" fmla="*/ 2905039 h 5922355"/>
                <a:gd name="connsiteX3023" fmla="*/ 147305 w 2421171"/>
                <a:gd name="connsiteY3023" fmla="*/ 2910206 h 5922355"/>
                <a:gd name="connsiteX3024" fmla="*/ 143595 w 2421171"/>
                <a:gd name="connsiteY3024" fmla="*/ 2901444 h 5922355"/>
                <a:gd name="connsiteX3025" fmla="*/ 148822 w 2421171"/>
                <a:gd name="connsiteY3025" fmla="*/ 2898187 h 5922355"/>
                <a:gd name="connsiteX3026" fmla="*/ 151182 w 2421171"/>
                <a:gd name="connsiteY3026" fmla="*/ 1870048 h 5922355"/>
                <a:gd name="connsiteX3027" fmla="*/ 154892 w 2421171"/>
                <a:gd name="connsiteY3027" fmla="*/ 1867970 h 5922355"/>
                <a:gd name="connsiteX3028" fmla="*/ 157927 w 2421171"/>
                <a:gd name="connsiteY3028" fmla="*/ 1871284 h 5922355"/>
                <a:gd name="connsiteX3029" fmla="*/ 152981 w 2421171"/>
                <a:gd name="connsiteY3029" fmla="*/ 1874317 h 5922355"/>
                <a:gd name="connsiteX3030" fmla="*/ 151126 w 2421171"/>
                <a:gd name="connsiteY3030" fmla="*/ 1870048 h 5922355"/>
                <a:gd name="connsiteX3031" fmla="*/ 162310 w 2421171"/>
                <a:gd name="connsiteY3031" fmla="*/ 1666780 h 5922355"/>
                <a:gd name="connsiteX3032" fmla="*/ 158938 w 2421171"/>
                <a:gd name="connsiteY3032" fmla="*/ 1672116 h 5922355"/>
                <a:gd name="connsiteX3033" fmla="*/ 154161 w 2421171"/>
                <a:gd name="connsiteY3033" fmla="*/ 1667903 h 5922355"/>
                <a:gd name="connsiteX3034" fmla="*/ 158601 w 2421171"/>
                <a:gd name="connsiteY3034" fmla="*/ 1660040 h 5922355"/>
                <a:gd name="connsiteX3035" fmla="*/ 162310 w 2421171"/>
                <a:gd name="connsiteY3035" fmla="*/ 1666836 h 5922355"/>
                <a:gd name="connsiteX3036" fmla="*/ 169560 w 2421171"/>
                <a:gd name="connsiteY3036" fmla="*/ 1713623 h 5922355"/>
                <a:gd name="connsiteX3037" fmla="*/ 167425 w 2421171"/>
                <a:gd name="connsiteY3037" fmla="*/ 1717274 h 5922355"/>
                <a:gd name="connsiteX3038" fmla="*/ 158545 w 2421171"/>
                <a:gd name="connsiteY3038" fmla="*/ 1709972 h 5922355"/>
                <a:gd name="connsiteX3039" fmla="*/ 161018 w 2421171"/>
                <a:gd name="connsiteY3039" fmla="*/ 1706321 h 5922355"/>
                <a:gd name="connsiteX3040" fmla="*/ 169617 w 2421171"/>
                <a:gd name="connsiteY3040" fmla="*/ 1713679 h 5922355"/>
                <a:gd name="connsiteX3041" fmla="*/ 180913 w 2421171"/>
                <a:gd name="connsiteY3041" fmla="*/ 1534450 h 5922355"/>
                <a:gd name="connsiteX3042" fmla="*/ 173495 w 2421171"/>
                <a:gd name="connsiteY3042" fmla="*/ 1539449 h 5922355"/>
                <a:gd name="connsiteX3043" fmla="*/ 167762 w 2421171"/>
                <a:gd name="connsiteY3043" fmla="*/ 1532540 h 5922355"/>
                <a:gd name="connsiteX3044" fmla="*/ 173719 w 2421171"/>
                <a:gd name="connsiteY3044" fmla="*/ 1528665 h 5922355"/>
                <a:gd name="connsiteX3045" fmla="*/ 180913 w 2421171"/>
                <a:gd name="connsiteY3045" fmla="*/ 1534450 h 5922355"/>
                <a:gd name="connsiteX3046" fmla="*/ 182206 w 2421171"/>
                <a:gd name="connsiteY3046" fmla="*/ 3374989 h 5922355"/>
                <a:gd name="connsiteX3047" fmla="*/ 186983 w 2421171"/>
                <a:gd name="connsiteY3047" fmla="*/ 3380156 h 5922355"/>
                <a:gd name="connsiteX3048" fmla="*/ 183161 w 2421171"/>
                <a:gd name="connsiteY3048" fmla="*/ 3385548 h 5922355"/>
                <a:gd name="connsiteX3049" fmla="*/ 178328 w 2421171"/>
                <a:gd name="connsiteY3049" fmla="*/ 3380325 h 5922355"/>
                <a:gd name="connsiteX3050" fmla="*/ 182206 w 2421171"/>
                <a:gd name="connsiteY3050" fmla="*/ 3374989 h 5922355"/>
                <a:gd name="connsiteX3051" fmla="*/ 188051 w 2421171"/>
                <a:gd name="connsiteY3051" fmla="*/ 2045009 h 5922355"/>
                <a:gd name="connsiteX3052" fmla="*/ 185971 w 2421171"/>
                <a:gd name="connsiteY3052" fmla="*/ 2046076 h 5922355"/>
                <a:gd name="connsiteX3053" fmla="*/ 183948 w 2421171"/>
                <a:gd name="connsiteY3053" fmla="*/ 2042594 h 5922355"/>
                <a:gd name="connsiteX3054" fmla="*/ 185971 w 2421171"/>
                <a:gd name="connsiteY3054" fmla="*/ 2041526 h 5922355"/>
                <a:gd name="connsiteX3055" fmla="*/ 188107 w 2421171"/>
                <a:gd name="connsiteY3055" fmla="*/ 2045009 h 5922355"/>
                <a:gd name="connsiteX3056" fmla="*/ 194177 w 2421171"/>
                <a:gd name="connsiteY3056" fmla="*/ 3976033 h 5922355"/>
                <a:gd name="connsiteX3057" fmla="*/ 199460 w 2421171"/>
                <a:gd name="connsiteY3057" fmla="*/ 3980414 h 5922355"/>
                <a:gd name="connsiteX3058" fmla="*/ 195020 w 2421171"/>
                <a:gd name="connsiteY3058" fmla="*/ 3986031 h 5922355"/>
                <a:gd name="connsiteX3059" fmla="*/ 188838 w 2421171"/>
                <a:gd name="connsiteY3059" fmla="*/ 3983054 h 5922355"/>
                <a:gd name="connsiteX3060" fmla="*/ 194120 w 2421171"/>
                <a:gd name="connsiteY3060" fmla="*/ 3976089 h 5922355"/>
                <a:gd name="connsiteX3061" fmla="*/ 197999 w 2421171"/>
                <a:gd name="connsiteY3061" fmla="*/ 2484291 h 5922355"/>
                <a:gd name="connsiteX3062" fmla="*/ 194458 w 2421171"/>
                <a:gd name="connsiteY3062" fmla="*/ 2485415 h 5922355"/>
                <a:gd name="connsiteX3063" fmla="*/ 192772 w 2421171"/>
                <a:gd name="connsiteY3063" fmla="*/ 2480978 h 5922355"/>
                <a:gd name="connsiteX3064" fmla="*/ 196200 w 2421171"/>
                <a:gd name="connsiteY3064" fmla="*/ 2479854 h 5922355"/>
                <a:gd name="connsiteX3065" fmla="*/ 197942 w 2421171"/>
                <a:gd name="connsiteY3065" fmla="*/ 2484291 h 5922355"/>
                <a:gd name="connsiteX3066" fmla="*/ 204461 w 2421171"/>
                <a:gd name="connsiteY3066" fmla="*/ 2157680 h 5922355"/>
                <a:gd name="connsiteX3067" fmla="*/ 201933 w 2421171"/>
                <a:gd name="connsiteY3067" fmla="*/ 2161724 h 5922355"/>
                <a:gd name="connsiteX3068" fmla="*/ 198448 w 2421171"/>
                <a:gd name="connsiteY3068" fmla="*/ 2159983 h 5922355"/>
                <a:gd name="connsiteX3069" fmla="*/ 201033 w 2421171"/>
                <a:gd name="connsiteY3069" fmla="*/ 2156051 h 5922355"/>
                <a:gd name="connsiteX3070" fmla="*/ 204461 w 2421171"/>
                <a:gd name="connsiteY3070" fmla="*/ 2157680 h 5922355"/>
                <a:gd name="connsiteX3071" fmla="*/ 211599 w 2421171"/>
                <a:gd name="connsiteY3071" fmla="*/ 1680821 h 5922355"/>
                <a:gd name="connsiteX3072" fmla="*/ 208958 w 2421171"/>
                <a:gd name="connsiteY3072" fmla="*/ 1684922 h 5922355"/>
                <a:gd name="connsiteX3073" fmla="*/ 204518 w 2421171"/>
                <a:gd name="connsiteY3073" fmla="*/ 1681271 h 5922355"/>
                <a:gd name="connsiteX3074" fmla="*/ 208058 w 2421171"/>
                <a:gd name="connsiteY3074" fmla="*/ 1678013 h 5922355"/>
                <a:gd name="connsiteX3075" fmla="*/ 211543 w 2421171"/>
                <a:gd name="connsiteY3075" fmla="*/ 1680821 h 5922355"/>
                <a:gd name="connsiteX3076" fmla="*/ 211262 w 2421171"/>
                <a:gd name="connsiteY3076" fmla="*/ 2680932 h 5922355"/>
                <a:gd name="connsiteX3077" fmla="*/ 207890 w 2421171"/>
                <a:gd name="connsiteY3077" fmla="*/ 2677843 h 5922355"/>
                <a:gd name="connsiteX3078" fmla="*/ 210925 w 2421171"/>
                <a:gd name="connsiteY3078" fmla="*/ 2675653 h 5922355"/>
                <a:gd name="connsiteX3079" fmla="*/ 214297 w 2421171"/>
                <a:gd name="connsiteY3079" fmla="*/ 2678686 h 5922355"/>
                <a:gd name="connsiteX3080" fmla="*/ 211206 w 2421171"/>
                <a:gd name="connsiteY3080" fmla="*/ 2680989 h 5922355"/>
                <a:gd name="connsiteX3081" fmla="*/ 216489 w 2421171"/>
                <a:gd name="connsiteY3081" fmla="*/ 2774226 h 5922355"/>
                <a:gd name="connsiteX3082" fmla="*/ 212780 w 2421171"/>
                <a:gd name="connsiteY3082" fmla="*/ 2776585 h 5922355"/>
                <a:gd name="connsiteX3083" fmla="*/ 209801 w 2421171"/>
                <a:gd name="connsiteY3083" fmla="*/ 2771137 h 5922355"/>
                <a:gd name="connsiteX3084" fmla="*/ 213510 w 2421171"/>
                <a:gd name="connsiteY3084" fmla="*/ 2768946 h 5922355"/>
                <a:gd name="connsiteX3085" fmla="*/ 216489 w 2421171"/>
                <a:gd name="connsiteY3085" fmla="*/ 2774226 h 5922355"/>
                <a:gd name="connsiteX3086" fmla="*/ 221603 w 2421171"/>
                <a:gd name="connsiteY3086" fmla="*/ 4670202 h 5922355"/>
                <a:gd name="connsiteX3087" fmla="*/ 217669 w 2421171"/>
                <a:gd name="connsiteY3087" fmla="*/ 4678627 h 5922355"/>
                <a:gd name="connsiteX3088" fmla="*/ 212049 w 2421171"/>
                <a:gd name="connsiteY3088" fmla="*/ 4674077 h 5922355"/>
                <a:gd name="connsiteX3089" fmla="*/ 217051 w 2421171"/>
                <a:gd name="connsiteY3089" fmla="*/ 4665989 h 5922355"/>
                <a:gd name="connsiteX3090" fmla="*/ 221547 w 2421171"/>
                <a:gd name="connsiteY3090" fmla="*/ 4670202 h 5922355"/>
                <a:gd name="connsiteX3091" fmla="*/ 225537 w 2421171"/>
                <a:gd name="connsiteY3091" fmla="*/ 3967383 h 5922355"/>
                <a:gd name="connsiteX3092" fmla="*/ 223064 w 2421171"/>
                <a:gd name="connsiteY3092" fmla="*/ 3971371 h 5922355"/>
                <a:gd name="connsiteX3093" fmla="*/ 219636 w 2421171"/>
                <a:gd name="connsiteY3093" fmla="*/ 3969686 h 5922355"/>
                <a:gd name="connsiteX3094" fmla="*/ 222165 w 2421171"/>
                <a:gd name="connsiteY3094" fmla="*/ 3965811 h 5922355"/>
                <a:gd name="connsiteX3095" fmla="*/ 225537 w 2421171"/>
                <a:gd name="connsiteY3095" fmla="*/ 3967383 h 5922355"/>
                <a:gd name="connsiteX3096" fmla="*/ 238576 w 2421171"/>
                <a:gd name="connsiteY3096" fmla="*/ 1294617 h 5922355"/>
                <a:gd name="connsiteX3097" fmla="*/ 230539 w 2421171"/>
                <a:gd name="connsiteY3097" fmla="*/ 1305176 h 5922355"/>
                <a:gd name="connsiteX3098" fmla="*/ 225706 w 2421171"/>
                <a:gd name="connsiteY3098" fmla="*/ 1290460 h 5922355"/>
                <a:gd name="connsiteX3099" fmla="*/ 235766 w 2421171"/>
                <a:gd name="connsiteY3099" fmla="*/ 1281305 h 5922355"/>
                <a:gd name="connsiteX3100" fmla="*/ 238520 w 2421171"/>
                <a:gd name="connsiteY3100" fmla="*/ 1294560 h 5922355"/>
                <a:gd name="connsiteX3101" fmla="*/ 248412 w 2421171"/>
                <a:gd name="connsiteY3101" fmla="*/ 2403242 h 5922355"/>
                <a:gd name="connsiteX3102" fmla="*/ 255718 w 2421171"/>
                <a:gd name="connsiteY3102" fmla="*/ 2439976 h 5922355"/>
                <a:gd name="connsiteX3103" fmla="*/ 235092 w 2421171"/>
                <a:gd name="connsiteY3103" fmla="*/ 2391391 h 5922355"/>
                <a:gd name="connsiteX3104" fmla="*/ 248412 w 2421171"/>
                <a:gd name="connsiteY3104" fmla="*/ 2403242 h 5922355"/>
                <a:gd name="connsiteX3105" fmla="*/ 254313 w 2421171"/>
                <a:gd name="connsiteY3105" fmla="*/ 1266084 h 5922355"/>
                <a:gd name="connsiteX3106" fmla="*/ 252121 w 2421171"/>
                <a:gd name="connsiteY3106" fmla="*/ 1266140 h 5922355"/>
                <a:gd name="connsiteX3107" fmla="*/ 252345 w 2421171"/>
                <a:gd name="connsiteY3107" fmla="*/ 1261871 h 5922355"/>
                <a:gd name="connsiteX3108" fmla="*/ 254481 w 2421171"/>
                <a:gd name="connsiteY3108" fmla="*/ 1261927 h 5922355"/>
                <a:gd name="connsiteX3109" fmla="*/ 254313 w 2421171"/>
                <a:gd name="connsiteY3109" fmla="*/ 1266084 h 5922355"/>
                <a:gd name="connsiteX3110" fmla="*/ 261282 w 2421171"/>
                <a:gd name="connsiteY3110" fmla="*/ 1981540 h 5922355"/>
                <a:gd name="connsiteX3111" fmla="*/ 252009 w 2421171"/>
                <a:gd name="connsiteY3111" fmla="*/ 1974351 h 5922355"/>
                <a:gd name="connsiteX3112" fmla="*/ 259483 w 2421171"/>
                <a:gd name="connsiteY3112" fmla="*/ 1965589 h 5922355"/>
                <a:gd name="connsiteX3113" fmla="*/ 268251 w 2421171"/>
                <a:gd name="connsiteY3113" fmla="*/ 1973059 h 5922355"/>
                <a:gd name="connsiteX3114" fmla="*/ 261282 w 2421171"/>
                <a:gd name="connsiteY3114" fmla="*/ 1981540 h 5922355"/>
                <a:gd name="connsiteX3115" fmla="*/ 269318 w 2421171"/>
                <a:gd name="connsiteY3115" fmla="*/ 2037539 h 5922355"/>
                <a:gd name="connsiteX3116" fmla="*/ 268588 w 2421171"/>
                <a:gd name="connsiteY3116" fmla="*/ 2041920 h 5922355"/>
                <a:gd name="connsiteX3117" fmla="*/ 266396 w 2421171"/>
                <a:gd name="connsiteY3117" fmla="*/ 2041414 h 5922355"/>
                <a:gd name="connsiteX3118" fmla="*/ 267126 w 2421171"/>
                <a:gd name="connsiteY3118" fmla="*/ 2037033 h 5922355"/>
                <a:gd name="connsiteX3119" fmla="*/ 269318 w 2421171"/>
                <a:gd name="connsiteY3119" fmla="*/ 2037539 h 5922355"/>
                <a:gd name="connsiteX3120" fmla="*/ 278985 w 2421171"/>
                <a:gd name="connsiteY3120" fmla="*/ 3284335 h 5922355"/>
                <a:gd name="connsiteX3121" fmla="*/ 282358 w 2421171"/>
                <a:gd name="connsiteY3121" fmla="*/ 3286526 h 5922355"/>
                <a:gd name="connsiteX3122" fmla="*/ 279884 w 2421171"/>
                <a:gd name="connsiteY3122" fmla="*/ 3292536 h 5922355"/>
                <a:gd name="connsiteX3123" fmla="*/ 276456 w 2421171"/>
                <a:gd name="connsiteY3123" fmla="*/ 3290177 h 5922355"/>
                <a:gd name="connsiteX3124" fmla="*/ 278985 w 2421171"/>
                <a:gd name="connsiteY3124" fmla="*/ 3284335 h 5922355"/>
                <a:gd name="connsiteX3125" fmla="*/ 286235 w 2421171"/>
                <a:gd name="connsiteY3125" fmla="*/ 2636898 h 5922355"/>
                <a:gd name="connsiteX3126" fmla="*/ 283256 w 2421171"/>
                <a:gd name="connsiteY3126" fmla="*/ 2639144 h 5922355"/>
                <a:gd name="connsiteX3127" fmla="*/ 280953 w 2421171"/>
                <a:gd name="connsiteY3127" fmla="*/ 2634988 h 5922355"/>
                <a:gd name="connsiteX3128" fmla="*/ 283987 w 2421171"/>
                <a:gd name="connsiteY3128" fmla="*/ 2632573 h 5922355"/>
                <a:gd name="connsiteX3129" fmla="*/ 286235 w 2421171"/>
                <a:gd name="connsiteY3129" fmla="*/ 2636898 h 5922355"/>
                <a:gd name="connsiteX3130" fmla="*/ 297869 w 2421171"/>
                <a:gd name="connsiteY3130" fmla="*/ 2884819 h 5922355"/>
                <a:gd name="connsiteX3131" fmla="*/ 288877 w 2421171"/>
                <a:gd name="connsiteY3131" fmla="*/ 2895491 h 5922355"/>
                <a:gd name="connsiteX3132" fmla="*/ 284381 w 2421171"/>
                <a:gd name="connsiteY3132" fmla="*/ 2890380 h 5922355"/>
                <a:gd name="connsiteX3133" fmla="*/ 292305 w 2421171"/>
                <a:gd name="connsiteY3133" fmla="*/ 2881280 h 5922355"/>
                <a:gd name="connsiteX3134" fmla="*/ 297813 w 2421171"/>
                <a:gd name="connsiteY3134" fmla="*/ 2884819 h 5922355"/>
                <a:gd name="connsiteX3135" fmla="*/ 300848 w 2421171"/>
                <a:gd name="connsiteY3135" fmla="*/ 3255971 h 5922355"/>
                <a:gd name="connsiteX3136" fmla="*/ 297813 w 2421171"/>
                <a:gd name="connsiteY3136" fmla="*/ 3259566 h 5922355"/>
                <a:gd name="connsiteX3137" fmla="*/ 293710 w 2421171"/>
                <a:gd name="connsiteY3137" fmla="*/ 3255129 h 5922355"/>
                <a:gd name="connsiteX3138" fmla="*/ 298206 w 2421171"/>
                <a:gd name="connsiteY3138" fmla="*/ 3250242 h 5922355"/>
                <a:gd name="connsiteX3139" fmla="*/ 300848 w 2421171"/>
                <a:gd name="connsiteY3139" fmla="*/ 3255971 h 5922355"/>
                <a:gd name="connsiteX3140" fmla="*/ 300117 w 2421171"/>
                <a:gd name="connsiteY3140" fmla="*/ 3978841 h 5922355"/>
                <a:gd name="connsiteX3141" fmla="*/ 301185 w 2421171"/>
                <a:gd name="connsiteY3141" fmla="*/ 3983110 h 5922355"/>
                <a:gd name="connsiteX3142" fmla="*/ 298937 w 2421171"/>
                <a:gd name="connsiteY3142" fmla="*/ 3983784 h 5922355"/>
                <a:gd name="connsiteX3143" fmla="*/ 297981 w 2421171"/>
                <a:gd name="connsiteY3143" fmla="*/ 3979515 h 5922355"/>
                <a:gd name="connsiteX3144" fmla="*/ 300117 w 2421171"/>
                <a:gd name="connsiteY3144" fmla="*/ 3978898 h 5922355"/>
                <a:gd name="connsiteX3145" fmla="*/ 304219 w 2421171"/>
                <a:gd name="connsiteY3145" fmla="*/ 4057082 h 5922355"/>
                <a:gd name="connsiteX3146" fmla="*/ 302814 w 2421171"/>
                <a:gd name="connsiteY3146" fmla="*/ 4060621 h 5922355"/>
                <a:gd name="connsiteX3147" fmla="*/ 298993 w 2421171"/>
                <a:gd name="connsiteY3147" fmla="*/ 4058093 h 5922355"/>
                <a:gd name="connsiteX3148" fmla="*/ 300398 w 2421171"/>
                <a:gd name="connsiteY3148" fmla="*/ 4054386 h 5922355"/>
                <a:gd name="connsiteX3149" fmla="*/ 304164 w 2421171"/>
                <a:gd name="connsiteY3149" fmla="*/ 4057082 h 5922355"/>
                <a:gd name="connsiteX3150" fmla="*/ 309559 w 2421171"/>
                <a:gd name="connsiteY3150" fmla="*/ 3097018 h 5922355"/>
                <a:gd name="connsiteX3151" fmla="*/ 307030 w 2421171"/>
                <a:gd name="connsiteY3151" fmla="*/ 3100276 h 5922355"/>
                <a:gd name="connsiteX3152" fmla="*/ 304332 w 2421171"/>
                <a:gd name="connsiteY3152" fmla="*/ 3096625 h 5922355"/>
                <a:gd name="connsiteX3153" fmla="*/ 307030 w 2421171"/>
                <a:gd name="connsiteY3153" fmla="*/ 3093367 h 5922355"/>
                <a:gd name="connsiteX3154" fmla="*/ 309615 w 2421171"/>
                <a:gd name="connsiteY3154" fmla="*/ 3097018 h 5922355"/>
                <a:gd name="connsiteX3155" fmla="*/ 312313 w 2421171"/>
                <a:gd name="connsiteY3155" fmla="*/ 2172957 h 5922355"/>
                <a:gd name="connsiteX3156" fmla="*/ 317989 w 2421171"/>
                <a:gd name="connsiteY3156" fmla="*/ 2175934 h 5922355"/>
                <a:gd name="connsiteX3157" fmla="*/ 312875 w 2421171"/>
                <a:gd name="connsiteY3157" fmla="*/ 2179473 h 5922355"/>
                <a:gd name="connsiteX3158" fmla="*/ 308716 w 2421171"/>
                <a:gd name="connsiteY3158" fmla="*/ 2175260 h 5922355"/>
                <a:gd name="connsiteX3159" fmla="*/ 312313 w 2421171"/>
                <a:gd name="connsiteY3159" fmla="*/ 2172957 h 5922355"/>
                <a:gd name="connsiteX3160" fmla="*/ 321699 w 2421171"/>
                <a:gd name="connsiteY3160" fmla="*/ 1307928 h 5922355"/>
                <a:gd name="connsiteX3161" fmla="*/ 321193 w 2421171"/>
                <a:gd name="connsiteY3161" fmla="*/ 1310231 h 5922355"/>
                <a:gd name="connsiteX3162" fmla="*/ 316977 w 2421171"/>
                <a:gd name="connsiteY3162" fmla="*/ 1309445 h 5922355"/>
                <a:gd name="connsiteX3163" fmla="*/ 317427 w 2421171"/>
                <a:gd name="connsiteY3163" fmla="*/ 1307142 h 5922355"/>
                <a:gd name="connsiteX3164" fmla="*/ 321699 w 2421171"/>
                <a:gd name="connsiteY3164" fmla="*/ 1307928 h 5922355"/>
                <a:gd name="connsiteX3165" fmla="*/ 324846 w 2421171"/>
                <a:gd name="connsiteY3165" fmla="*/ 2939133 h 5922355"/>
                <a:gd name="connsiteX3166" fmla="*/ 321474 w 2421171"/>
                <a:gd name="connsiteY3166" fmla="*/ 2945423 h 5922355"/>
                <a:gd name="connsiteX3167" fmla="*/ 313044 w 2421171"/>
                <a:gd name="connsiteY3167" fmla="*/ 2936773 h 5922355"/>
                <a:gd name="connsiteX3168" fmla="*/ 318214 w 2421171"/>
                <a:gd name="connsiteY3168" fmla="*/ 2932561 h 5922355"/>
                <a:gd name="connsiteX3169" fmla="*/ 324846 w 2421171"/>
                <a:gd name="connsiteY3169" fmla="*/ 2939189 h 5922355"/>
                <a:gd name="connsiteX3170" fmla="*/ 329286 w 2421171"/>
                <a:gd name="connsiteY3170" fmla="*/ 2021250 h 5922355"/>
                <a:gd name="connsiteX3171" fmla="*/ 333389 w 2421171"/>
                <a:gd name="connsiteY3171" fmla="*/ 2022991 h 5922355"/>
                <a:gd name="connsiteX3172" fmla="*/ 328443 w 2421171"/>
                <a:gd name="connsiteY3172" fmla="*/ 2030405 h 5922355"/>
                <a:gd name="connsiteX3173" fmla="*/ 324171 w 2421171"/>
                <a:gd name="connsiteY3173" fmla="*/ 2028664 h 5922355"/>
                <a:gd name="connsiteX3174" fmla="*/ 329342 w 2421171"/>
                <a:gd name="connsiteY3174" fmla="*/ 2021250 h 5922355"/>
                <a:gd name="connsiteX3175" fmla="*/ 333950 w 2421171"/>
                <a:gd name="connsiteY3175" fmla="*/ 1536472 h 5922355"/>
                <a:gd name="connsiteX3176" fmla="*/ 328218 w 2421171"/>
                <a:gd name="connsiteY3176" fmla="*/ 1539168 h 5922355"/>
                <a:gd name="connsiteX3177" fmla="*/ 327207 w 2421171"/>
                <a:gd name="connsiteY3177" fmla="*/ 1535405 h 5922355"/>
                <a:gd name="connsiteX3178" fmla="*/ 331365 w 2421171"/>
                <a:gd name="connsiteY3178" fmla="*/ 1533720 h 5922355"/>
                <a:gd name="connsiteX3179" fmla="*/ 333950 w 2421171"/>
                <a:gd name="connsiteY3179" fmla="*/ 1536472 h 5922355"/>
                <a:gd name="connsiteX3180" fmla="*/ 337211 w 2421171"/>
                <a:gd name="connsiteY3180" fmla="*/ 1496930 h 5922355"/>
                <a:gd name="connsiteX3181" fmla="*/ 340751 w 2421171"/>
                <a:gd name="connsiteY3181" fmla="*/ 1493785 h 5922355"/>
                <a:gd name="connsiteX3182" fmla="*/ 343955 w 2421171"/>
                <a:gd name="connsiteY3182" fmla="*/ 1496930 h 5922355"/>
                <a:gd name="connsiteX3183" fmla="*/ 340301 w 2421171"/>
                <a:gd name="connsiteY3183" fmla="*/ 1499964 h 5922355"/>
                <a:gd name="connsiteX3184" fmla="*/ 337211 w 2421171"/>
                <a:gd name="connsiteY3184" fmla="*/ 1496930 h 5922355"/>
                <a:gd name="connsiteX3185" fmla="*/ 347046 w 2421171"/>
                <a:gd name="connsiteY3185" fmla="*/ 1345392 h 5922355"/>
                <a:gd name="connsiteX3186" fmla="*/ 343786 w 2421171"/>
                <a:gd name="connsiteY3186" fmla="*/ 1351402 h 5922355"/>
                <a:gd name="connsiteX3187" fmla="*/ 340583 w 2421171"/>
                <a:gd name="connsiteY3187" fmla="*/ 1346571 h 5922355"/>
                <a:gd name="connsiteX3188" fmla="*/ 344516 w 2421171"/>
                <a:gd name="connsiteY3188" fmla="*/ 1340393 h 5922355"/>
                <a:gd name="connsiteX3189" fmla="*/ 346990 w 2421171"/>
                <a:gd name="connsiteY3189" fmla="*/ 1345392 h 5922355"/>
                <a:gd name="connsiteX3190" fmla="*/ 351654 w 2421171"/>
                <a:gd name="connsiteY3190" fmla="*/ 2576125 h 5922355"/>
                <a:gd name="connsiteX3191" fmla="*/ 355701 w 2421171"/>
                <a:gd name="connsiteY3191" fmla="*/ 2582247 h 5922355"/>
                <a:gd name="connsiteX3192" fmla="*/ 350811 w 2421171"/>
                <a:gd name="connsiteY3192" fmla="*/ 2584100 h 5922355"/>
                <a:gd name="connsiteX3193" fmla="*/ 346708 w 2421171"/>
                <a:gd name="connsiteY3193" fmla="*/ 2578484 h 5922355"/>
                <a:gd name="connsiteX3194" fmla="*/ 351654 w 2421171"/>
                <a:gd name="connsiteY3194" fmla="*/ 2576125 h 5922355"/>
                <a:gd name="connsiteX3195" fmla="*/ 356038 w 2421171"/>
                <a:gd name="connsiteY3195" fmla="*/ 2316464 h 5922355"/>
                <a:gd name="connsiteX3196" fmla="*/ 351036 w 2421171"/>
                <a:gd name="connsiteY3196" fmla="*/ 2312027 h 5922355"/>
                <a:gd name="connsiteX3197" fmla="*/ 353565 w 2421171"/>
                <a:gd name="connsiteY3197" fmla="*/ 2307983 h 5922355"/>
                <a:gd name="connsiteX3198" fmla="*/ 359466 w 2421171"/>
                <a:gd name="connsiteY3198" fmla="*/ 2310679 h 5922355"/>
                <a:gd name="connsiteX3199" fmla="*/ 356038 w 2421171"/>
                <a:gd name="connsiteY3199" fmla="*/ 2316408 h 5922355"/>
                <a:gd name="connsiteX3200" fmla="*/ 365536 w 2421171"/>
                <a:gd name="connsiteY3200" fmla="*/ 3186155 h 5922355"/>
                <a:gd name="connsiteX3201" fmla="*/ 363400 w 2421171"/>
                <a:gd name="connsiteY3201" fmla="*/ 3189694 h 5922355"/>
                <a:gd name="connsiteX3202" fmla="*/ 360871 w 2421171"/>
                <a:gd name="connsiteY3202" fmla="*/ 3186492 h 5922355"/>
                <a:gd name="connsiteX3203" fmla="*/ 361939 w 2421171"/>
                <a:gd name="connsiteY3203" fmla="*/ 3184583 h 5922355"/>
                <a:gd name="connsiteX3204" fmla="*/ 365480 w 2421171"/>
                <a:gd name="connsiteY3204" fmla="*/ 3186155 h 5922355"/>
                <a:gd name="connsiteX3205" fmla="*/ 370482 w 2421171"/>
                <a:gd name="connsiteY3205" fmla="*/ 4243276 h 5922355"/>
                <a:gd name="connsiteX3206" fmla="*/ 354464 w 2421171"/>
                <a:gd name="connsiteY3206" fmla="*/ 4246140 h 5922355"/>
                <a:gd name="connsiteX3207" fmla="*/ 350418 w 2421171"/>
                <a:gd name="connsiteY3207" fmla="*/ 4242377 h 5922355"/>
                <a:gd name="connsiteX3208" fmla="*/ 369751 w 2421171"/>
                <a:gd name="connsiteY3208" fmla="*/ 4238782 h 5922355"/>
                <a:gd name="connsiteX3209" fmla="*/ 370482 w 2421171"/>
                <a:gd name="connsiteY3209" fmla="*/ 4243276 h 5922355"/>
                <a:gd name="connsiteX3210" fmla="*/ 372224 w 2421171"/>
                <a:gd name="connsiteY3210" fmla="*/ 5516359 h 5922355"/>
                <a:gd name="connsiteX3211" fmla="*/ 375877 w 2421171"/>
                <a:gd name="connsiteY3211" fmla="*/ 5517258 h 5922355"/>
                <a:gd name="connsiteX3212" fmla="*/ 374416 w 2421171"/>
                <a:gd name="connsiteY3212" fmla="*/ 5521189 h 5922355"/>
                <a:gd name="connsiteX3213" fmla="*/ 371325 w 2421171"/>
                <a:gd name="connsiteY3213" fmla="*/ 5518381 h 5922355"/>
                <a:gd name="connsiteX3214" fmla="*/ 372224 w 2421171"/>
                <a:gd name="connsiteY3214" fmla="*/ 5516359 h 5922355"/>
                <a:gd name="connsiteX3215" fmla="*/ 378968 w 2421171"/>
                <a:gd name="connsiteY3215" fmla="*/ 2673181 h 5922355"/>
                <a:gd name="connsiteX3216" fmla="*/ 375989 w 2421171"/>
                <a:gd name="connsiteY3216" fmla="*/ 2675933 h 5922355"/>
                <a:gd name="connsiteX3217" fmla="*/ 373797 w 2421171"/>
                <a:gd name="connsiteY3217" fmla="*/ 2672451 h 5922355"/>
                <a:gd name="connsiteX3218" fmla="*/ 377901 w 2421171"/>
                <a:gd name="connsiteY3218" fmla="*/ 2671328 h 5922355"/>
                <a:gd name="connsiteX3219" fmla="*/ 378968 w 2421171"/>
                <a:gd name="connsiteY3219" fmla="*/ 2673125 h 5922355"/>
                <a:gd name="connsiteX3220" fmla="*/ 384926 w 2421171"/>
                <a:gd name="connsiteY3220" fmla="*/ 4808541 h 5922355"/>
                <a:gd name="connsiteX3221" fmla="*/ 381329 w 2421171"/>
                <a:gd name="connsiteY3221" fmla="*/ 4810507 h 5922355"/>
                <a:gd name="connsiteX3222" fmla="*/ 378125 w 2421171"/>
                <a:gd name="connsiteY3222" fmla="*/ 4807362 h 5922355"/>
                <a:gd name="connsiteX3223" fmla="*/ 382678 w 2421171"/>
                <a:gd name="connsiteY3223" fmla="*/ 4804666 h 5922355"/>
                <a:gd name="connsiteX3224" fmla="*/ 384926 w 2421171"/>
                <a:gd name="connsiteY3224" fmla="*/ 4808541 h 5922355"/>
                <a:gd name="connsiteX3225" fmla="*/ 385488 w 2421171"/>
                <a:gd name="connsiteY3225" fmla="*/ 3426775 h 5922355"/>
                <a:gd name="connsiteX3226" fmla="*/ 413757 w 2421171"/>
                <a:gd name="connsiteY3226" fmla="*/ 3410093 h 5922355"/>
                <a:gd name="connsiteX3227" fmla="*/ 385488 w 2421171"/>
                <a:gd name="connsiteY3227" fmla="*/ 3426775 h 5922355"/>
                <a:gd name="connsiteX3228" fmla="*/ 400493 w 2421171"/>
                <a:gd name="connsiteY3228" fmla="*/ 2864262 h 5922355"/>
                <a:gd name="connsiteX3229" fmla="*/ 398357 w 2421171"/>
                <a:gd name="connsiteY3229" fmla="*/ 2865385 h 5922355"/>
                <a:gd name="connsiteX3230" fmla="*/ 396222 w 2421171"/>
                <a:gd name="connsiteY3230" fmla="*/ 2861790 h 5922355"/>
                <a:gd name="connsiteX3231" fmla="*/ 398246 w 2421171"/>
                <a:gd name="connsiteY3231" fmla="*/ 2860667 h 5922355"/>
                <a:gd name="connsiteX3232" fmla="*/ 400493 w 2421171"/>
                <a:gd name="connsiteY3232" fmla="*/ 2864262 h 5922355"/>
                <a:gd name="connsiteX3233" fmla="*/ 417916 w 2421171"/>
                <a:gd name="connsiteY3233" fmla="*/ 2989234 h 5922355"/>
                <a:gd name="connsiteX3234" fmla="*/ 414376 w 2421171"/>
                <a:gd name="connsiteY3234" fmla="*/ 2994570 h 5922355"/>
                <a:gd name="connsiteX3235" fmla="*/ 409823 w 2421171"/>
                <a:gd name="connsiteY3235" fmla="*/ 2989402 h 5922355"/>
                <a:gd name="connsiteX3236" fmla="*/ 412240 w 2421171"/>
                <a:gd name="connsiteY3236" fmla="*/ 2983167 h 5922355"/>
                <a:gd name="connsiteX3237" fmla="*/ 417916 w 2421171"/>
                <a:gd name="connsiteY3237" fmla="*/ 2989234 h 5922355"/>
                <a:gd name="connsiteX3238" fmla="*/ 419996 w 2421171"/>
                <a:gd name="connsiteY3238" fmla="*/ 3106904 h 5922355"/>
                <a:gd name="connsiteX3239" fmla="*/ 417410 w 2421171"/>
                <a:gd name="connsiteY3239" fmla="*/ 3109880 h 5922355"/>
                <a:gd name="connsiteX3240" fmla="*/ 410385 w 2421171"/>
                <a:gd name="connsiteY3240" fmla="*/ 3104376 h 5922355"/>
                <a:gd name="connsiteX3241" fmla="*/ 413139 w 2421171"/>
                <a:gd name="connsiteY3241" fmla="*/ 3101287 h 5922355"/>
                <a:gd name="connsiteX3242" fmla="*/ 419996 w 2421171"/>
                <a:gd name="connsiteY3242" fmla="*/ 3106847 h 5922355"/>
                <a:gd name="connsiteX3243" fmla="*/ 426908 w 2421171"/>
                <a:gd name="connsiteY3243" fmla="*/ 1280350 h 5922355"/>
                <a:gd name="connsiteX3244" fmla="*/ 422581 w 2421171"/>
                <a:gd name="connsiteY3244" fmla="*/ 1280182 h 5922355"/>
                <a:gd name="connsiteX3245" fmla="*/ 421625 w 2421171"/>
                <a:gd name="connsiteY3245" fmla="*/ 1275744 h 5922355"/>
                <a:gd name="connsiteX3246" fmla="*/ 427527 w 2421171"/>
                <a:gd name="connsiteY3246" fmla="*/ 1275969 h 5922355"/>
                <a:gd name="connsiteX3247" fmla="*/ 426852 w 2421171"/>
                <a:gd name="connsiteY3247" fmla="*/ 1280350 h 5922355"/>
                <a:gd name="connsiteX3248" fmla="*/ 436800 w 2421171"/>
                <a:gd name="connsiteY3248" fmla="*/ 2375271 h 5922355"/>
                <a:gd name="connsiteX3249" fmla="*/ 429213 w 2421171"/>
                <a:gd name="connsiteY3249" fmla="*/ 2384370 h 5922355"/>
                <a:gd name="connsiteX3250" fmla="*/ 420164 w 2421171"/>
                <a:gd name="connsiteY3250" fmla="*/ 2376507 h 5922355"/>
                <a:gd name="connsiteX3251" fmla="*/ 429044 w 2421171"/>
                <a:gd name="connsiteY3251" fmla="*/ 2370104 h 5922355"/>
                <a:gd name="connsiteX3252" fmla="*/ 436744 w 2421171"/>
                <a:gd name="connsiteY3252" fmla="*/ 2375271 h 5922355"/>
                <a:gd name="connsiteX3253" fmla="*/ 443713 w 2421171"/>
                <a:gd name="connsiteY3253" fmla="*/ 1160040 h 5922355"/>
                <a:gd name="connsiteX3254" fmla="*/ 441858 w 2421171"/>
                <a:gd name="connsiteY3254" fmla="*/ 1158524 h 5922355"/>
                <a:gd name="connsiteX3255" fmla="*/ 444500 w 2421171"/>
                <a:gd name="connsiteY3255" fmla="*/ 1155603 h 5922355"/>
                <a:gd name="connsiteX3256" fmla="*/ 446354 w 2421171"/>
                <a:gd name="connsiteY3256" fmla="*/ 1157063 h 5922355"/>
                <a:gd name="connsiteX3257" fmla="*/ 443713 w 2421171"/>
                <a:gd name="connsiteY3257" fmla="*/ 1160040 h 5922355"/>
                <a:gd name="connsiteX3258" fmla="*/ 448883 w 2421171"/>
                <a:gd name="connsiteY3258" fmla="*/ 3191491 h 5922355"/>
                <a:gd name="connsiteX3259" fmla="*/ 430280 w 2421171"/>
                <a:gd name="connsiteY3259" fmla="*/ 3208341 h 5922355"/>
                <a:gd name="connsiteX3260" fmla="*/ 418534 w 2421171"/>
                <a:gd name="connsiteY3260" fmla="*/ 3205196 h 5922355"/>
                <a:gd name="connsiteX3261" fmla="*/ 416342 w 2421171"/>
                <a:gd name="connsiteY3261" fmla="*/ 3182673 h 5922355"/>
                <a:gd name="connsiteX3262" fmla="*/ 431236 w 2421171"/>
                <a:gd name="connsiteY3262" fmla="*/ 3160206 h 5922355"/>
                <a:gd name="connsiteX3263" fmla="*/ 444500 w 2421171"/>
                <a:gd name="connsiteY3263" fmla="*/ 3183291 h 5922355"/>
                <a:gd name="connsiteX3264" fmla="*/ 448939 w 2421171"/>
                <a:gd name="connsiteY3264" fmla="*/ 3191435 h 5922355"/>
                <a:gd name="connsiteX3265" fmla="*/ 453042 w 2421171"/>
                <a:gd name="connsiteY3265" fmla="*/ 2320677 h 5922355"/>
                <a:gd name="connsiteX3266" fmla="*/ 448827 w 2421171"/>
                <a:gd name="connsiteY3266" fmla="*/ 2320452 h 5922355"/>
                <a:gd name="connsiteX3267" fmla="*/ 448827 w 2421171"/>
                <a:gd name="connsiteY3267" fmla="*/ 2318206 h 5922355"/>
                <a:gd name="connsiteX3268" fmla="*/ 452930 w 2421171"/>
                <a:gd name="connsiteY3268" fmla="*/ 2318374 h 5922355"/>
                <a:gd name="connsiteX3269" fmla="*/ 452986 w 2421171"/>
                <a:gd name="connsiteY3269" fmla="*/ 2320677 h 5922355"/>
                <a:gd name="connsiteX3270" fmla="*/ 466643 w 2421171"/>
                <a:gd name="connsiteY3270" fmla="*/ 3068541 h 5922355"/>
                <a:gd name="connsiteX3271" fmla="*/ 466530 w 2421171"/>
                <a:gd name="connsiteY3271" fmla="*/ 3075169 h 5922355"/>
                <a:gd name="connsiteX3272" fmla="*/ 457201 w 2421171"/>
                <a:gd name="connsiteY3272" fmla="*/ 3072417 h 5922355"/>
                <a:gd name="connsiteX3273" fmla="*/ 452649 w 2421171"/>
                <a:gd name="connsiteY3273" fmla="*/ 3066688 h 5922355"/>
                <a:gd name="connsiteX3274" fmla="*/ 454897 w 2421171"/>
                <a:gd name="connsiteY3274" fmla="*/ 3064553 h 5922355"/>
                <a:gd name="connsiteX3275" fmla="*/ 466699 w 2421171"/>
                <a:gd name="connsiteY3275" fmla="*/ 3068541 h 5922355"/>
                <a:gd name="connsiteX3276" fmla="*/ 473555 w 2421171"/>
                <a:gd name="connsiteY3276" fmla="*/ 1684753 h 5922355"/>
                <a:gd name="connsiteX3277" fmla="*/ 462484 w 2421171"/>
                <a:gd name="connsiteY3277" fmla="*/ 1688011 h 5922355"/>
                <a:gd name="connsiteX3278" fmla="*/ 458831 w 2421171"/>
                <a:gd name="connsiteY3278" fmla="*/ 1682226 h 5922355"/>
                <a:gd name="connsiteX3279" fmla="*/ 469285 w 2421171"/>
                <a:gd name="connsiteY3279" fmla="*/ 1677114 h 5922355"/>
                <a:gd name="connsiteX3280" fmla="*/ 473555 w 2421171"/>
                <a:gd name="connsiteY3280" fmla="*/ 1684753 h 5922355"/>
                <a:gd name="connsiteX3281" fmla="*/ 482211 w 2421171"/>
                <a:gd name="connsiteY3281" fmla="*/ 1845728 h 5922355"/>
                <a:gd name="connsiteX3282" fmla="*/ 479176 w 2421171"/>
                <a:gd name="connsiteY3282" fmla="*/ 1851850 h 5922355"/>
                <a:gd name="connsiteX3283" fmla="*/ 473893 w 2421171"/>
                <a:gd name="connsiteY3283" fmla="*/ 1847638 h 5922355"/>
                <a:gd name="connsiteX3284" fmla="*/ 476703 w 2421171"/>
                <a:gd name="connsiteY3284" fmla="*/ 1842695 h 5922355"/>
                <a:gd name="connsiteX3285" fmla="*/ 482267 w 2421171"/>
                <a:gd name="connsiteY3285" fmla="*/ 1845728 h 5922355"/>
                <a:gd name="connsiteX3286" fmla="*/ 486145 w 2421171"/>
                <a:gd name="connsiteY3286" fmla="*/ 4127235 h 5922355"/>
                <a:gd name="connsiteX3287" fmla="*/ 489123 w 2421171"/>
                <a:gd name="connsiteY3287" fmla="*/ 4132346 h 5922355"/>
                <a:gd name="connsiteX3288" fmla="*/ 485133 w 2421171"/>
                <a:gd name="connsiteY3288" fmla="*/ 4134312 h 5922355"/>
                <a:gd name="connsiteX3289" fmla="*/ 483054 w 2421171"/>
                <a:gd name="connsiteY3289" fmla="*/ 4130380 h 5922355"/>
                <a:gd name="connsiteX3290" fmla="*/ 486089 w 2421171"/>
                <a:gd name="connsiteY3290" fmla="*/ 4127178 h 5922355"/>
                <a:gd name="connsiteX3291" fmla="*/ 485976 w 2421171"/>
                <a:gd name="connsiteY3291" fmla="*/ 3221204 h 5922355"/>
                <a:gd name="connsiteX3292" fmla="*/ 518742 w 2421171"/>
                <a:gd name="connsiteY3292" fmla="*/ 3215250 h 5922355"/>
                <a:gd name="connsiteX3293" fmla="*/ 485976 w 2421171"/>
                <a:gd name="connsiteY3293" fmla="*/ 3221204 h 5922355"/>
                <a:gd name="connsiteX3294" fmla="*/ 497779 w 2421171"/>
                <a:gd name="connsiteY3294" fmla="*/ 1419813 h 5922355"/>
                <a:gd name="connsiteX3295" fmla="*/ 496767 w 2421171"/>
                <a:gd name="connsiteY3295" fmla="*/ 1421947 h 5922355"/>
                <a:gd name="connsiteX3296" fmla="*/ 493226 w 2421171"/>
                <a:gd name="connsiteY3296" fmla="*/ 1419869 h 5922355"/>
                <a:gd name="connsiteX3297" fmla="*/ 494294 w 2421171"/>
                <a:gd name="connsiteY3297" fmla="*/ 1417735 h 5922355"/>
                <a:gd name="connsiteX3298" fmla="*/ 497722 w 2421171"/>
                <a:gd name="connsiteY3298" fmla="*/ 1419813 h 5922355"/>
                <a:gd name="connsiteX3299" fmla="*/ 503286 w 2421171"/>
                <a:gd name="connsiteY3299" fmla="*/ 3051354 h 5922355"/>
                <a:gd name="connsiteX3300" fmla="*/ 506378 w 2421171"/>
                <a:gd name="connsiteY3300" fmla="*/ 3056747 h 5922355"/>
                <a:gd name="connsiteX3301" fmla="*/ 502556 w 2421171"/>
                <a:gd name="connsiteY3301" fmla="*/ 3059218 h 5922355"/>
                <a:gd name="connsiteX3302" fmla="*/ 499465 w 2421171"/>
                <a:gd name="connsiteY3302" fmla="*/ 3053657 h 5922355"/>
                <a:gd name="connsiteX3303" fmla="*/ 503286 w 2421171"/>
                <a:gd name="connsiteY3303" fmla="*/ 3051354 h 5922355"/>
                <a:gd name="connsiteX3304" fmla="*/ 507052 w 2421171"/>
                <a:gd name="connsiteY3304" fmla="*/ 1339494 h 5922355"/>
                <a:gd name="connsiteX3305" fmla="*/ 503792 w 2421171"/>
                <a:gd name="connsiteY3305" fmla="*/ 1341853 h 5922355"/>
                <a:gd name="connsiteX3306" fmla="*/ 501938 w 2421171"/>
                <a:gd name="connsiteY3306" fmla="*/ 1335282 h 5922355"/>
                <a:gd name="connsiteX3307" fmla="*/ 505816 w 2421171"/>
                <a:gd name="connsiteY3307" fmla="*/ 1335057 h 5922355"/>
                <a:gd name="connsiteX3308" fmla="*/ 507108 w 2421171"/>
                <a:gd name="connsiteY3308" fmla="*/ 1339494 h 5922355"/>
                <a:gd name="connsiteX3309" fmla="*/ 507108 w 2421171"/>
                <a:gd name="connsiteY3309" fmla="*/ 2236370 h 5922355"/>
                <a:gd name="connsiteX3310" fmla="*/ 504523 w 2421171"/>
                <a:gd name="connsiteY3310" fmla="*/ 2232607 h 5922355"/>
                <a:gd name="connsiteX3311" fmla="*/ 506996 w 2421171"/>
                <a:gd name="connsiteY3311" fmla="*/ 2229293 h 5922355"/>
                <a:gd name="connsiteX3312" fmla="*/ 509581 w 2421171"/>
                <a:gd name="connsiteY3312" fmla="*/ 2232888 h 5922355"/>
                <a:gd name="connsiteX3313" fmla="*/ 507108 w 2421171"/>
                <a:gd name="connsiteY3313" fmla="*/ 2236426 h 5922355"/>
                <a:gd name="connsiteX3314" fmla="*/ 514864 w 2421171"/>
                <a:gd name="connsiteY3314" fmla="*/ 2438628 h 5922355"/>
                <a:gd name="connsiteX3315" fmla="*/ 512953 w 2421171"/>
                <a:gd name="connsiteY3315" fmla="*/ 2442616 h 5922355"/>
                <a:gd name="connsiteX3316" fmla="*/ 506378 w 2421171"/>
                <a:gd name="connsiteY3316" fmla="*/ 2440931 h 5922355"/>
                <a:gd name="connsiteX3317" fmla="*/ 508457 w 2421171"/>
                <a:gd name="connsiteY3317" fmla="*/ 2436831 h 5922355"/>
                <a:gd name="connsiteX3318" fmla="*/ 514864 w 2421171"/>
                <a:gd name="connsiteY3318" fmla="*/ 2438628 h 5922355"/>
                <a:gd name="connsiteX3319" fmla="*/ 518011 w 2421171"/>
                <a:gd name="connsiteY3319" fmla="*/ 1476823 h 5922355"/>
                <a:gd name="connsiteX3320" fmla="*/ 521439 w 2421171"/>
                <a:gd name="connsiteY3320" fmla="*/ 1478564 h 5922355"/>
                <a:gd name="connsiteX3321" fmla="*/ 517281 w 2421171"/>
                <a:gd name="connsiteY3321" fmla="*/ 1483169 h 5922355"/>
                <a:gd name="connsiteX3322" fmla="*/ 514921 w 2421171"/>
                <a:gd name="connsiteY3322" fmla="*/ 1479968 h 5922355"/>
                <a:gd name="connsiteX3323" fmla="*/ 518011 w 2421171"/>
                <a:gd name="connsiteY3323" fmla="*/ 1476823 h 5922355"/>
                <a:gd name="connsiteX3324" fmla="*/ 522732 w 2421171"/>
                <a:gd name="connsiteY3324" fmla="*/ 1268780 h 5922355"/>
                <a:gd name="connsiteX3325" fmla="*/ 520878 w 2421171"/>
                <a:gd name="connsiteY3325" fmla="*/ 1267263 h 5922355"/>
                <a:gd name="connsiteX3326" fmla="*/ 523519 w 2421171"/>
                <a:gd name="connsiteY3326" fmla="*/ 1264399 h 5922355"/>
                <a:gd name="connsiteX3327" fmla="*/ 525374 w 2421171"/>
                <a:gd name="connsiteY3327" fmla="*/ 1265859 h 5922355"/>
                <a:gd name="connsiteX3328" fmla="*/ 522732 w 2421171"/>
                <a:gd name="connsiteY3328" fmla="*/ 1268780 h 5922355"/>
                <a:gd name="connsiteX3329" fmla="*/ 526161 w 2421171"/>
                <a:gd name="connsiteY3329" fmla="*/ 4803037 h 5922355"/>
                <a:gd name="connsiteX3330" fmla="*/ 522676 w 2421171"/>
                <a:gd name="connsiteY3330" fmla="*/ 4804891 h 5922355"/>
                <a:gd name="connsiteX3331" fmla="*/ 520541 w 2421171"/>
                <a:gd name="connsiteY3331" fmla="*/ 4798993 h 5922355"/>
                <a:gd name="connsiteX3332" fmla="*/ 524531 w 2421171"/>
                <a:gd name="connsiteY3332" fmla="*/ 4798825 h 5922355"/>
                <a:gd name="connsiteX3333" fmla="*/ 526216 w 2421171"/>
                <a:gd name="connsiteY3333" fmla="*/ 4803037 h 5922355"/>
                <a:gd name="connsiteX3334" fmla="*/ 533242 w 2421171"/>
                <a:gd name="connsiteY3334" fmla="*/ 5442724 h 5922355"/>
                <a:gd name="connsiteX3335" fmla="*/ 535546 w 2421171"/>
                <a:gd name="connsiteY3335" fmla="*/ 5454350 h 5922355"/>
                <a:gd name="connsiteX3336" fmla="*/ 529926 w 2421171"/>
                <a:gd name="connsiteY3336" fmla="*/ 5458675 h 5922355"/>
                <a:gd name="connsiteX3337" fmla="*/ 528015 w 2421171"/>
                <a:gd name="connsiteY3337" fmla="*/ 5446880 h 5922355"/>
                <a:gd name="connsiteX3338" fmla="*/ 533242 w 2421171"/>
                <a:gd name="connsiteY3338" fmla="*/ 5442668 h 5922355"/>
                <a:gd name="connsiteX3339" fmla="*/ 538187 w 2421171"/>
                <a:gd name="connsiteY3339" fmla="*/ 4861395 h 5922355"/>
                <a:gd name="connsiteX3340" fmla="*/ 536333 w 2421171"/>
                <a:gd name="connsiteY3340" fmla="*/ 4865551 h 5922355"/>
                <a:gd name="connsiteX3341" fmla="*/ 530825 w 2421171"/>
                <a:gd name="connsiteY3341" fmla="*/ 4863023 h 5922355"/>
                <a:gd name="connsiteX3342" fmla="*/ 532512 w 2421171"/>
                <a:gd name="connsiteY3342" fmla="*/ 4858867 h 5922355"/>
                <a:gd name="connsiteX3343" fmla="*/ 538132 w 2421171"/>
                <a:gd name="connsiteY3343" fmla="*/ 4861395 h 5922355"/>
                <a:gd name="connsiteX3344" fmla="*/ 544314 w 2421171"/>
                <a:gd name="connsiteY3344" fmla="*/ 3846792 h 5922355"/>
                <a:gd name="connsiteX3345" fmla="*/ 538918 w 2421171"/>
                <a:gd name="connsiteY3345" fmla="*/ 3851567 h 5922355"/>
                <a:gd name="connsiteX3346" fmla="*/ 535546 w 2421171"/>
                <a:gd name="connsiteY3346" fmla="*/ 3845557 h 5922355"/>
                <a:gd name="connsiteX3347" fmla="*/ 539986 w 2421171"/>
                <a:gd name="connsiteY3347" fmla="*/ 3840951 h 5922355"/>
                <a:gd name="connsiteX3348" fmla="*/ 544370 w 2421171"/>
                <a:gd name="connsiteY3348" fmla="*/ 3846792 h 5922355"/>
                <a:gd name="connsiteX3349" fmla="*/ 547180 w 2421171"/>
                <a:gd name="connsiteY3349" fmla="*/ 3967608 h 5922355"/>
                <a:gd name="connsiteX3350" fmla="*/ 548023 w 2421171"/>
                <a:gd name="connsiteY3350" fmla="*/ 3965530 h 5922355"/>
                <a:gd name="connsiteX3351" fmla="*/ 551789 w 2421171"/>
                <a:gd name="connsiteY3351" fmla="*/ 3967439 h 5922355"/>
                <a:gd name="connsiteX3352" fmla="*/ 550833 w 2421171"/>
                <a:gd name="connsiteY3352" fmla="*/ 3969630 h 5922355"/>
                <a:gd name="connsiteX3353" fmla="*/ 547124 w 2421171"/>
                <a:gd name="connsiteY3353" fmla="*/ 3967664 h 5922355"/>
                <a:gd name="connsiteX3354" fmla="*/ 556734 w 2421171"/>
                <a:gd name="connsiteY3354" fmla="*/ 1055120 h 5922355"/>
                <a:gd name="connsiteX3355" fmla="*/ 552463 w 2421171"/>
                <a:gd name="connsiteY3355" fmla="*/ 1060849 h 5922355"/>
                <a:gd name="connsiteX3356" fmla="*/ 547517 w 2421171"/>
                <a:gd name="connsiteY3356" fmla="*/ 1059164 h 5922355"/>
                <a:gd name="connsiteX3357" fmla="*/ 551283 w 2421171"/>
                <a:gd name="connsiteY3357" fmla="*/ 1053042 h 5922355"/>
                <a:gd name="connsiteX3358" fmla="*/ 556734 w 2421171"/>
                <a:gd name="connsiteY3358" fmla="*/ 1055176 h 5922355"/>
                <a:gd name="connsiteX3359" fmla="*/ 554317 w 2421171"/>
                <a:gd name="connsiteY3359" fmla="*/ 1516926 h 5922355"/>
                <a:gd name="connsiteX3360" fmla="*/ 550047 w 2421171"/>
                <a:gd name="connsiteY3360" fmla="*/ 1515185 h 5922355"/>
                <a:gd name="connsiteX3361" fmla="*/ 552238 w 2421171"/>
                <a:gd name="connsiteY3361" fmla="*/ 1509624 h 5922355"/>
                <a:gd name="connsiteX3362" fmla="*/ 558083 w 2421171"/>
                <a:gd name="connsiteY3362" fmla="*/ 1511702 h 5922355"/>
                <a:gd name="connsiteX3363" fmla="*/ 554317 w 2421171"/>
                <a:gd name="connsiteY3363" fmla="*/ 1516870 h 5922355"/>
                <a:gd name="connsiteX3364" fmla="*/ 562580 w 2421171"/>
                <a:gd name="connsiteY3364" fmla="*/ 4374707 h 5922355"/>
                <a:gd name="connsiteX3365" fmla="*/ 571740 w 2421171"/>
                <a:gd name="connsiteY3365" fmla="*/ 4388187 h 5922355"/>
                <a:gd name="connsiteX3366" fmla="*/ 565839 w 2421171"/>
                <a:gd name="connsiteY3366" fmla="*/ 4430706 h 5922355"/>
                <a:gd name="connsiteX3367" fmla="*/ 560388 w 2421171"/>
                <a:gd name="connsiteY3367" fmla="*/ 4435536 h 5922355"/>
                <a:gd name="connsiteX3368" fmla="*/ 553755 w 2421171"/>
                <a:gd name="connsiteY3368" fmla="*/ 4428346 h 5922355"/>
                <a:gd name="connsiteX3369" fmla="*/ 555442 w 2421171"/>
                <a:gd name="connsiteY3369" fmla="*/ 4401892 h 5922355"/>
                <a:gd name="connsiteX3370" fmla="*/ 553924 w 2421171"/>
                <a:gd name="connsiteY3370" fmla="*/ 4388692 h 5922355"/>
                <a:gd name="connsiteX3371" fmla="*/ 562636 w 2421171"/>
                <a:gd name="connsiteY3371" fmla="*/ 4374707 h 5922355"/>
                <a:gd name="connsiteX3372" fmla="*/ 562748 w 2421171"/>
                <a:gd name="connsiteY3372" fmla="*/ 3208791 h 5922355"/>
                <a:gd name="connsiteX3373" fmla="*/ 566064 w 2421171"/>
                <a:gd name="connsiteY3373" fmla="*/ 3205533 h 5922355"/>
                <a:gd name="connsiteX3374" fmla="*/ 569717 w 2421171"/>
                <a:gd name="connsiteY3374" fmla="*/ 3208903 h 5922355"/>
                <a:gd name="connsiteX3375" fmla="*/ 566177 w 2421171"/>
                <a:gd name="connsiteY3375" fmla="*/ 3211992 h 5922355"/>
                <a:gd name="connsiteX3376" fmla="*/ 562748 w 2421171"/>
                <a:gd name="connsiteY3376" fmla="*/ 3208847 h 5922355"/>
                <a:gd name="connsiteX3377" fmla="*/ 578990 w 2421171"/>
                <a:gd name="connsiteY3377" fmla="*/ 1558209 h 5922355"/>
                <a:gd name="connsiteX3378" fmla="*/ 568874 w 2421171"/>
                <a:gd name="connsiteY3378" fmla="*/ 1564219 h 5922355"/>
                <a:gd name="connsiteX3379" fmla="*/ 565221 w 2421171"/>
                <a:gd name="connsiteY3379" fmla="*/ 1553547 h 5922355"/>
                <a:gd name="connsiteX3380" fmla="*/ 574719 w 2421171"/>
                <a:gd name="connsiteY3380" fmla="*/ 1523554 h 5922355"/>
                <a:gd name="connsiteX3381" fmla="*/ 578990 w 2421171"/>
                <a:gd name="connsiteY3381" fmla="*/ 1558209 h 5922355"/>
                <a:gd name="connsiteX3382" fmla="*/ 583318 w 2421171"/>
                <a:gd name="connsiteY3382" fmla="*/ 1995133 h 5922355"/>
                <a:gd name="connsiteX3383" fmla="*/ 578990 w 2421171"/>
                <a:gd name="connsiteY3383" fmla="*/ 1994290 h 5922355"/>
                <a:gd name="connsiteX3384" fmla="*/ 578148 w 2421171"/>
                <a:gd name="connsiteY3384" fmla="*/ 1989909 h 5922355"/>
                <a:gd name="connsiteX3385" fmla="*/ 582418 w 2421171"/>
                <a:gd name="connsiteY3385" fmla="*/ 1990751 h 5922355"/>
                <a:gd name="connsiteX3386" fmla="*/ 583318 w 2421171"/>
                <a:gd name="connsiteY3386" fmla="*/ 1995133 h 5922355"/>
                <a:gd name="connsiteX3387" fmla="*/ 611250 w 2421171"/>
                <a:gd name="connsiteY3387" fmla="*/ 2483280 h 5922355"/>
                <a:gd name="connsiteX3388" fmla="*/ 574326 w 2421171"/>
                <a:gd name="connsiteY3388" fmla="*/ 2484348 h 5922355"/>
                <a:gd name="connsiteX3389" fmla="*/ 611250 w 2421171"/>
                <a:gd name="connsiteY3389" fmla="*/ 2483280 h 5922355"/>
                <a:gd name="connsiteX3390" fmla="*/ 612936 w 2421171"/>
                <a:gd name="connsiteY3390" fmla="*/ 2250019 h 5922355"/>
                <a:gd name="connsiteX3391" fmla="*/ 619624 w 2421171"/>
                <a:gd name="connsiteY3391" fmla="*/ 2256815 h 5922355"/>
                <a:gd name="connsiteX3392" fmla="*/ 609845 w 2421171"/>
                <a:gd name="connsiteY3392" fmla="*/ 2263162 h 5922355"/>
                <a:gd name="connsiteX3393" fmla="*/ 602370 w 2421171"/>
                <a:gd name="connsiteY3393" fmla="*/ 2254287 h 5922355"/>
                <a:gd name="connsiteX3394" fmla="*/ 612880 w 2421171"/>
                <a:gd name="connsiteY3394" fmla="*/ 2249963 h 5922355"/>
                <a:gd name="connsiteX3395" fmla="*/ 611924 w 2421171"/>
                <a:gd name="connsiteY3395" fmla="*/ 1761758 h 5922355"/>
                <a:gd name="connsiteX3396" fmla="*/ 608159 w 2421171"/>
                <a:gd name="connsiteY3396" fmla="*/ 1766926 h 5922355"/>
                <a:gd name="connsiteX3397" fmla="*/ 604787 w 2421171"/>
                <a:gd name="connsiteY3397" fmla="*/ 1764567 h 5922355"/>
                <a:gd name="connsiteX3398" fmla="*/ 608440 w 2421171"/>
                <a:gd name="connsiteY3398" fmla="*/ 1759399 h 5922355"/>
                <a:gd name="connsiteX3399" fmla="*/ 611980 w 2421171"/>
                <a:gd name="connsiteY3399" fmla="*/ 1761702 h 5922355"/>
                <a:gd name="connsiteX3400" fmla="*/ 614734 w 2421171"/>
                <a:gd name="connsiteY3400" fmla="*/ 2060960 h 5922355"/>
                <a:gd name="connsiteX3401" fmla="*/ 609227 w 2421171"/>
                <a:gd name="connsiteY3401" fmla="*/ 2065959 h 5922355"/>
                <a:gd name="connsiteX3402" fmla="*/ 605967 w 2421171"/>
                <a:gd name="connsiteY3402" fmla="*/ 2062982 h 5922355"/>
                <a:gd name="connsiteX3403" fmla="*/ 610464 w 2421171"/>
                <a:gd name="connsiteY3403" fmla="*/ 2057029 h 5922355"/>
                <a:gd name="connsiteX3404" fmla="*/ 614734 w 2421171"/>
                <a:gd name="connsiteY3404" fmla="*/ 2060960 h 5922355"/>
                <a:gd name="connsiteX3405" fmla="*/ 622322 w 2421171"/>
                <a:gd name="connsiteY3405" fmla="*/ 1118645 h 5922355"/>
                <a:gd name="connsiteX3406" fmla="*/ 616870 w 2421171"/>
                <a:gd name="connsiteY3406" fmla="*/ 1121173 h 5922355"/>
                <a:gd name="connsiteX3407" fmla="*/ 615016 w 2421171"/>
                <a:gd name="connsiteY3407" fmla="*/ 1117073 h 5922355"/>
                <a:gd name="connsiteX3408" fmla="*/ 620636 w 2421171"/>
                <a:gd name="connsiteY3408" fmla="*/ 1114545 h 5922355"/>
                <a:gd name="connsiteX3409" fmla="*/ 622322 w 2421171"/>
                <a:gd name="connsiteY3409" fmla="*/ 1118645 h 5922355"/>
                <a:gd name="connsiteX3410" fmla="*/ 627155 w 2421171"/>
                <a:gd name="connsiteY3410" fmla="*/ 2091291 h 5922355"/>
                <a:gd name="connsiteX3411" fmla="*/ 617769 w 2421171"/>
                <a:gd name="connsiteY3411" fmla="*/ 2109601 h 5922355"/>
                <a:gd name="connsiteX3412" fmla="*/ 627155 w 2421171"/>
                <a:gd name="connsiteY3412" fmla="*/ 2091291 h 5922355"/>
                <a:gd name="connsiteX3413" fmla="*/ 628055 w 2421171"/>
                <a:gd name="connsiteY3413" fmla="*/ 998728 h 5922355"/>
                <a:gd name="connsiteX3414" fmla="*/ 626368 w 2421171"/>
                <a:gd name="connsiteY3414" fmla="*/ 1000133 h 5922355"/>
                <a:gd name="connsiteX3415" fmla="*/ 623895 w 2421171"/>
                <a:gd name="connsiteY3415" fmla="*/ 996706 h 5922355"/>
                <a:gd name="connsiteX3416" fmla="*/ 625638 w 2421171"/>
                <a:gd name="connsiteY3416" fmla="*/ 995302 h 5922355"/>
                <a:gd name="connsiteX3417" fmla="*/ 628055 w 2421171"/>
                <a:gd name="connsiteY3417" fmla="*/ 998728 h 5922355"/>
                <a:gd name="connsiteX3418" fmla="*/ 661382 w 2421171"/>
                <a:gd name="connsiteY3418" fmla="*/ 1403525 h 5922355"/>
                <a:gd name="connsiteX3419" fmla="*/ 628167 w 2421171"/>
                <a:gd name="connsiteY3419" fmla="*/ 1412174 h 5922355"/>
                <a:gd name="connsiteX3420" fmla="*/ 652559 w 2421171"/>
                <a:gd name="connsiteY3420" fmla="*/ 1390775 h 5922355"/>
                <a:gd name="connsiteX3421" fmla="*/ 662675 w 2421171"/>
                <a:gd name="connsiteY3421" fmla="*/ 1396504 h 5922355"/>
                <a:gd name="connsiteX3422" fmla="*/ 661382 w 2421171"/>
                <a:gd name="connsiteY3422" fmla="*/ 1403468 h 5922355"/>
                <a:gd name="connsiteX3423" fmla="*/ 675826 w 2421171"/>
                <a:gd name="connsiteY3423" fmla="*/ 2232045 h 5922355"/>
                <a:gd name="connsiteX3424" fmla="*/ 671611 w 2421171"/>
                <a:gd name="connsiteY3424" fmla="*/ 2268161 h 5922355"/>
                <a:gd name="connsiteX3425" fmla="*/ 661157 w 2421171"/>
                <a:gd name="connsiteY3425" fmla="*/ 2273946 h 5922355"/>
                <a:gd name="connsiteX3426" fmla="*/ 656436 w 2421171"/>
                <a:gd name="connsiteY3426" fmla="*/ 2262937 h 5922355"/>
                <a:gd name="connsiteX3427" fmla="*/ 669307 w 2421171"/>
                <a:gd name="connsiteY3427" fmla="*/ 2231371 h 5922355"/>
                <a:gd name="connsiteX3428" fmla="*/ 675826 w 2421171"/>
                <a:gd name="connsiteY3428" fmla="*/ 2232101 h 5922355"/>
                <a:gd name="connsiteX3429" fmla="*/ 683413 w 2421171"/>
                <a:gd name="connsiteY3429" fmla="*/ 1672396 h 5922355"/>
                <a:gd name="connsiteX3430" fmla="*/ 681221 w 2421171"/>
                <a:gd name="connsiteY3430" fmla="*/ 1675823 h 5922355"/>
                <a:gd name="connsiteX3431" fmla="*/ 678917 w 2421171"/>
                <a:gd name="connsiteY3431" fmla="*/ 1671891 h 5922355"/>
                <a:gd name="connsiteX3432" fmla="*/ 680996 w 2421171"/>
                <a:gd name="connsiteY3432" fmla="*/ 1668689 h 5922355"/>
                <a:gd name="connsiteX3433" fmla="*/ 683357 w 2421171"/>
                <a:gd name="connsiteY3433" fmla="*/ 1672453 h 5922355"/>
                <a:gd name="connsiteX3434" fmla="*/ 687797 w 2421171"/>
                <a:gd name="connsiteY3434" fmla="*/ 1207165 h 5922355"/>
                <a:gd name="connsiteX3435" fmla="*/ 683806 w 2421171"/>
                <a:gd name="connsiteY3435" fmla="*/ 1205704 h 5922355"/>
                <a:gd name="connsiteX3436" fmla="*/ 686504 w 2421171"/>
                <a:gd name="connsiteY3436" fmla="*/ 1200031 h 5922355"/>
                <a:gd name="connsiteX3437" fmla="*/ 690439 w 2421171"/>
                <a:gd name="connsiteY3437" fmla="*/ 1201379 h 5922355"/>
                <a:gd name="connsiteX3438" fmla="*/ 687741 w 2421171"/>
                <a:gd name="connsiteY3438" fmla="*/ 1207221 h 5922355"/>
                <a:gd name="connsiteX3439" fmla="*/ 704151 w 2421171"/>
                <a:gd name="connsiteY3439" fmla="*/ 1972722 h 5922355"/>
                <a:gd name="connsiteX3440" fmla="*/ 684650 w 2421171"/>
                <a:gd name="connsiteY3440" fmla="*/ 1953344 h 5922355"/>
                <a:gd name="connsiteX3441" fmla="*/ 704151 w 2421171"/>
                <a:gd name="connsiteY3441" fmla="*/ 1972722 h 5922355"/>
                <a:gd name="connsiteX3442" fmla="*/ 710053 w 2421171"/>
                <a:gd name="connsiteY3442" fmla="*/ 1154592 h 5922355"/>
                <a:gd name="connsiteX3443" fmla="*/ 707018 w 2421171"/>
                <a:gd name="connsiteY3443" fmla="*/ 1158243 h 5922355"/>
                <a:gd name="connsiteX3444" fmla="*/ 701679 w 2421171"/>
                <a:gd name="connsiteY3444" fmla="*/ 1154031 h 5922355"/>
                <a:gd name="connsiteX3445" fmla="*/ 704882 w 2421171"/>
                <a:gd name="connsiteY3445" fmla="*/ 1150043 h 5922355"/>
                <a:gd name="connsiteX3446" fmla="*/ 709997 w 2421171"/>
                <a:gd name="connsiteY3446" fmla="*/ 1154592 h 5922355"/>
                <a:gd name="connsiteX3447" fmla="*/ 718708 w 2421171"/>
                <a:gd name="connsiteY3447" fmla="*/ 1397515 h 5922355"/>
                <a:gd name="connsiteX3448" fmla="*/ 722642 w 2421171"/>
                <a:gd name="connsiteY3448" fmla="*/ 1401671 h 5922355"/>
                <a:gd name="connsiteX3449" fmla="*/ 717640 w 2421171"/>
                <a:gd name="connsiteY3449" fmla="*/ 1408130 h 5922355"/>
                <a:gd name="connsiteX3450" fmla="*/ 712807 w 2421171"/>
                <a:gd name="connsiteY3450" fmla="*/ 1403244 h 5922355"/>
                <a:gd name="connsiteX3451" fmla="*/ 718708 w 2421171"/>
                <a:gd name="connsiteY3451" fmla="*/ 1397571 h 5922355"/>
                <a:gd name="connsiteX3452" fmla="*/ 733770 w 2421171"/>
                <a:gd name="connsiteY3452" fmla="*/ 933855 h 5922355"/>
                <a:gd name="connsiteX3453" fmla="*/ 728487 w 2421171"/>
                <a:gd name="connsiteY3453" fmla="*/ 937169 h 5922355"/>
                <a:gd name="connsiteX3454" fmla="*/ 721124 w 2421171"/>
                <a:gd name="connsiteY3454" fmla="*/ 931103 h 5922355"/>
                <a:gd name="connsiteX3455" fmla="*/ 727307 w 2421171"/>
                <a:gd name="connsiteY3455" fmla="*/ 928576 h 5922355"/>
                <a:gd name="connsiteX3456" fmla="*/ 733770 w 2421171"/>
                <a:gd name="connsiteY3456" fmla="*/ 933799 h 5922355"/>
                <a:gd name="connsiteX3457" fmla="*/ 736074 w 2421171"/>
                <a:gd name="connsiteY3457" fmla="*/ 1120611 h 5922355"/>
                <a:gd name="connsiteX3458" fmla="*/ 729667 w 2421171"/>
                <a:gd name="connsiteY3458" fmla="*/ 1118926 h 5922355"/>
                <a:gd name="connsiteX3459" fmla="*/ 731634 w 2421171"/>
                <a:gd name="connsiteY3459" fmla="*/ 1115388 h 5922355"/>
                <a:gd name="connsiteX3460" fmla="*/ 736018 w 2421171"/>
                <a:gd name="connsiteY3460" fmla="*/ 1116623 h 5922355"/>
                <a:gd name="connsiteX3461" fmla="*/ 736018 w 2421171"/>
                <a:gd name="connsiteY3461" fmla="*/ 1120611 h 5922355"/>
                <a:gd name="connsiteX3462" fmla="*/ 739728 w 2421171"/>
                <a:gd name="connsiteY3462" fmla="*/ 2245469 h 5922355"/>
                <a:gd name="connsiteX3463" fmla="*/ 740908 w 2421171"/>
                <a:gd name="connsiteY3463" fmla="*/ 2249906 h 5922355"/>
                <a:gd name="connsiteX3464" fmla="*/ 737648 w 2421171"/>
                <a:gd name="connsiteY3464" fmla="*/ 2252209 h 5922355"/>
                <a:gd name="connsiteX3465" fmla="*/ 735906 w 2421171"/>
                <a:gd name="connsiteY3465" fmla="*/ 2245638 h 5922355"/>
                <a:gd name="connsiteX3466" fmla="*/ 739671 w 2421171"/>
                <a:gd name="connsiteY3466" fmla="*/ 2245525 h 5922355"/>
                <a:gd name="connsiteX3467" fmla="*/ 747933 w 2421171"/>
                <a:gd name="connsiteY3467" fmla="*/ 1223902 h 5922355"/>
                <a:gd name="connsiteX3468" fmla="*/ 744729 w 2421171"/>
                <a:gd name="connsiteY3468" fmla="*/ 1228002 h 5922355"/>
                <a:gd name="connsiteX3469" fmla="*/ 739390 w 2421171"/>
                <a:gd name="connsiteY3469" fmla="*/ 1222273 h 5922355"/>
                <a:gd name="connsiteX3470" fmla="*/ 743774 w 2421171"/>
                <a:gd name="connsiteY3470" fmla="*/ 1218510 h 5922355"/>
                <a:gd name="connsiteX3471" fmla="*/ 747933 w 2421171"/>
                <a:gd name="connsiteY3471" fmla="*/ 1223902 h 5922355"/>
                <a:gd name="connsiteX3472" fmla="*/ 751361 w 2421171"/>
                <a:gd name="connsiteY3472" fmla="*/ 2147514 h 5922355"/>
                <a:gd name="connsiteX3473" fmla="*/ 747315 w 2421171"/>
                <a:gd name="connsiteY3473" fmla="*/ 2149873 h 5922355"/>
                <a:gd name="connsiteX3474" fmla="*/ 745010 w 2421171"/>
                <a:gd name="connsiteY3474" fmla="*/ 2146727 h 5922355"/>
                <a:gd name="connsiteX3475" fmla="*/ 749225 w 2421171"/>
                <a:gd name="connsiteY3475" fmla="*/ 2144425 h 5922355"/>
                <a:gd name="connsiteX3476" fmla="*/ 751417 w 2421171"/>
                <a:gd name="connsiteY3476" fmla="*/ 2147514 h 5922355"/>
                <a:gd name="connsiteX3477" fmla="*/ 756251 w 2421171"/>
                <a:gd name="connsiteY3477" fmla="*/ 2826799 h 5922355"/>
                <a:gd name="connsiteX3478" fmla="*/ 764119 w 2421171"/>
                <a:gd name="connsiteY3478" fmla="*/ 2830674 h 5922355"/>
                <a:gd name="connsiteX3479" fmla="*/ 749507 w 2421171"/>
                <a:gd name="connsiteY3479" fmla="*/ 2834213 h 5922355"/>
                <a:gd name="connsiteX3480" fmla="*/ 756251 w 2421171"/>
                <a:gd name="connsiteY3480" fmla="*/ 2826799 h 5922355"/>
                <a:gd name="connsiteX3481" fmla="*/ 759229 w 2421171"/>
                <a:gd name="connsiteY3481" fmla="*/ 2777821 h 5922355"/>
                <a:gd name="connsiteX3482" fmla="*/ 772044 w 2421171"/>
                <a:gd name="connsiteY3482" fmla="*/ 2788661 h 5922355"/>
                <a:gd name="connsiteX3483" fmla="*/ 757599 w 2421171"/>
                <a:gd name="connsiteY3483" fmla="*/ 2782146 h 5922355"/>
                <a:gd name="connsiteX3484" fmla="*/ 759229 w 2421171"/>
                <a:gd name="connsiteY3484" fmla="*/ 2777821 h 5922355"/>
                <a:gd name="connsiteX3485" fmla="*/ 768447 w 2421171"/>
                <a:gd name="connsiteY3485" fmla="*/ 1316409 h 5922355"/>
                <a:gd name="connsiteX3486" fmla="*/ 763669 w 2421171"/>
                <a:gd name="connsiteY3486" fmla="*/ 1320510 h 5922355"/>
                <a:gd name="connsiteX3487" fmla="*/ 761140 w 2421171"/>
                <a:gd name="connsiteY3487" fmla="*/ 1316971 h 5922355"/>
                <a:gd name="connsiteX3488" fmla="*/ 765973 w 2421171"/>
                <a:gd name="connsiteY3488" fmla="*/ 1312759 h 5922355"/>
                <a:gd name="connsiteX3489" fmla="*/ 768447 w 2421171"/>
                <a:gd name="connsiteY3489" fmla="*/ 1316466 h 5922355"/>
                <a:gd name="connsiteX3490" fmla="*/ 787892 w 2421171"/>
                <a:gd name="connsiteY3490" fmla="*/ 1800289 h 5922355"/>
                <a:gd name="connsiteX3491" fmla="*/ 777944 w 2421171"/>
                <a:gd name="connsiteY3491" fmla="*/ 1806636 h 5922355"/>
                <a:gd name="connsiteX3492" fmla="*/ 760859 w 2421171"/>
                <a:gd name="connsiteY3492" fmla="*/ 1793605 h 5922355"/>
                <a:gd name="connsiteX3493" fmla="*/ 770919 w 2421171"/>
                <a:gd name="connsiteY3493" fmla="*/ 1783776 h 5922355"/>
                <a:gd name="connsiteX3494" fmla="*/ 787892 w 2421171"/>
                <a:gd name="connsiteY3494" fmla="*/ 1800289 h 5922355"/>
                <a:gd name="connsiteX3495" fmla="*/ 789072 w 2421171"/>
                <a:gd name="connsiteY3495" fmla="*/ 2071127 h 5922355"/>
                <a:gd name="connsiteX3496" fmla="*/ 780529 w 2421171"/>
                <a:gd name="connsiteY3496" fmla="*/ 2063263 h 5922355"/>
                <a:gd name="connsiteX3497" fmla="*/ 788398 w 2421171"/>
                <a:gd name="connsiteY3497" fmla="*/ 2051468 h 5922355"/>
                <a:gd name="connsiteX3498" fmla="*/ 798683 w 2421171"/>
                <a:gd name="connsiteY3498" fmla="*/ 2057927 h 5922355"/>
                <a:gd name="connsiteX3499" fmla="*/ 789016 w 2421171"/>
                <a:gd name="connsiteY3499" fmla="*/ 2071127 h 5922355"/>
                <a:gd name="connsiteX3500" fmla="*/ 807170 w 2421171"/>
                <a:gd name="connsiteY3500" fmla="*/ 1281249 h 5922355"/>
                <a:gd name="connsiteX3501" fmla="*/ 804922 w 2421171"/>
                <a:gd name="connsiteY3501" fmla="*/ 1280575 h 5922355"/>
                <a:gd name="connsiteX3502" fmla="*/ 805427 w 2421171"/>
                <a:gd name="connsiteY3502" fmla="*/ 1276362 h 5922355"/>
                <a:gd name="connsiteX3503" fmla="*/ 807619 w 2421171"/>
                <a:gd name="connsiteY3503" fmla="*/ 1276980 h 5922355"/>
                <a:gd name="connsiteX3504" fmla="*/ 807170 w 2421171"/>
                <a:gd name="connsiteY3504" fmla="*/ 1281249 h 5922355"/>
                <a:gd name="connsiteX3505" fmla="*/ 812958 w 2421171"/>
                <a:gd name="connsiteY3505" fmla="*/ 2974181 h 5922355"/>
                <a:gd name="connsiteX3506" fmla="*/ 812227 w 2421171"/>
                <a:gd name="connsiteY3506" fmla="*/ 2978450 h 5922355"/>
                <a:gd name="connsiteX3507" fmla="*/ 810035 w 2421171"/>
                <a:gd name="connsiteY3507" fmla="*/ 2977944 h 5922355"/>
                <a:gd name="connsiteX3508" fmla="*/ 810766 w 2421171"/>
                <a:gd name="connsiteY3508" fmla="*/ 2973675 h 5922355"/>
                <a:gd name="connsiteX3509" fmla="*/ 812902 w 2421171"/>
                <a:gd name="connsiteY3509" fmla="*/ 2974181 h 5922355"/>
                <a:gd name="connsiteX3510" fmla="*/ 817511 w 2421171"/>
                <a:gd name="connsiteY3510" fmla="*/ 3390098 h 5922355"/>
                <a:gd name="connsiteX3511" fmla="*/ 813857 w 2421171"/>
                <a:gd name="connsiteY3511" fmla="*/ 3392626 h 5922355"/>
                <a:gd name="connsiteX3512" fmla="*/ 810879 w 2421171"/>
                <a:gd name="connsiteY3512" fmla="*/ 3386391 h 5922355"/>
                <a:gd name="connsiteX3513" fmla="*/ 814813 w 2421171"/>
                <a:gd name="connsiteY3513" fmla="*/ 3383864 h 5922355"/>
                <a:gd name="connsiteX3514" fmla="*/ 817511 w 2421171"/>
                <a:gd name="connsiteY3514" fmla="*/ 3390098 h 5922355"/>
                <a:gd name="connsiteX3515" fmla="*/ 821164 w 2421171"/>
                <a:gd name="connsiteY3515" fmla="*/ 4379144 h 5922355"/>
                <a:gd name="connsiteX3516" fmla="*/ 816218 w 2421171"/>
                <a:gd name="connsiteY3516" fmla="*/ 4380043 h 5922355"/>
                <a:gd name="connsiteX3517" fmla="*/ 816218 w 2421171"/>
                <a:gd name="connsiteY3517" fmla="*/ 4380043 h 5922355"/>
                <a:gd name="connsiteX3518" fmla="*/ 813183 w 2421171"/>
                <a:gd name="connsiteY3518" fmla="*/ 4388187 h 5922355"/>
                <a:gd name="connsiteX3519" fmla="*/ 811216 w 2421171"/>
                <a:gd name="connsiteY3519" fmla="*/ 4387064 h 5922355"/>
                <a:gd name="connsiteX3520" fmla="*/ 816218 w 2421171"/>
                <a:gd name="connsiteY3520" fmla="*/ 4380099 h 5922355"/>
                <a:gd name="connsiteX3521" fmla="*/ 816218 w 2421171"/>
                <a:gd name="connsiteY3521" fmla="*/ 4380099 h 5922355"/>
                <a:gd name="connsiteX3522" fmla="*/ 817061 w 2421171"/>
                <a:gd name="connsiteY3522" fmla="*/ 4374932 h 5922355"/>
                <a:gd name="connsiteX3523" fmla="*/ 823749 w 2421171"/>
                <a:gd name="connsiteY3523" fmla="*/ 4368922 h 5922355"/>
                <a:gd name="connsiteX3524" fmla="*/ 826952 w 2421171"/>
                <a:gd name="connsiteY3524" fmla="*/ 4372236 h 5922355"/>
                <a:gd name="connsiteX3525" fmla="*/ 821108 w 2421171"/>
                <a:gd name="connsiteY3525" fmla="*/ 4379144 h 5922355"/>
                <a:gd name="connsiteX3526" fmla="*/ 832010 w 2421171"/>
                <a:gd name="connsiteY3526" fmla="*/ 3003163 h 5922355"/>
                <a:gd name="connsiteX3527" fmla="*/ 836113 w 2421171"/>
                <a:gd name="connsiteY3527" fmla="*/ 3003444 h 5922355"/>
                <a:gd name="connsiteX3528" fmla="*/ 835551 w 2421171"/>
                <a:gd name="connsiteY3528" fmla="*/ 3005691 h 5922355"/>
                <a:gd name="connsiteX3529" fmla="*/ 831449 w 2421171"/>
                <a:gd name="connsiteY3529" fmla="*/ 3005410 h 5922355"/>
                <a:gd name="connsiteX3530" fmla="*/ 832010 w 2421171"/>
                <a:gd name="connsiteY3530" fmla="*/ 3003163 h 5922355"/>
                <a:gd name="connsiteX3531" fmla="*/ 840104 w 2421171"/>
                <a:gd name="connsiteY3531" fmla="*/ 2016869 h 5922355"/>
                <a:gd name="connsiteX3532" fmla="*/ 836731 w 2421171"/>
                <a:gd name="connsiteY3532" fmla="*/ 2020014 h 5922355"/>
                <a:gd name="connsiteX3533" fmla="*/ 834202 w 2421171"/>
                <a:gd name="connsiteY3533" fmla="*/ 2016532 h 5922355"/>
                <a:gd name="connsiteX3534" fmla="*/ 836619 w 2421171"/>
                <a:gd name="connsiteY3534" fmla="*/ 2012488 h 5922355"/>
                <a:gd name="connsiteX3535" fmla="*/ 840104 w 2421171"/>
                <a:gd name="connsiteY3535" fmla="*/ 2016925 h 5922355"/>
                <a:gd name="connsiteX3536" fmla="*/ 843981 w 2421171"/>
                <a:gd name="connsiteY3536" fmla="*/ 3040402 h 5922355"/>
                <a:gd name="connsiteX3537" fmla="*/ 837687 w 2421171"/>
                <a:gd name="connsiteY3537" fmla="*/ 3043940 h 5922355"/>
                <a:gd name="connsiteX3538" fmla="*/ 830493 w 2421171"/>
                <a:gd name="connsiteY3538" fmla="*/ 3037369 h 5922355"/>
                <a:gd name="connsiteX3539" fmla="*/ 837687 w 2421171"/>
                <a:gd name="connsiteY3539" fmla="*/ 3033156 h 5922355"/>
                <a:gd name="connsiteX3540" fmla="*/ 843981 w 2421171"/>
                <a:gd name="connsiteY3540" fmla="*/ 3040458 h 5922355"/>
                <a:gd name="connsiteX3541" fmla="*/ 848365 w 2421171"/>
                <a:gd name="connsiteY3541" fmla="*/ 3282033 h 5922355"/>
                <a:gd name="connsiteX3542" fmla="*/ 848140 w 2421171"/>
                <a:gd name="connsiteY3542" fmla="*/ 3286358 h 5922355"/>
                <a:gd name="connsiteX3543" fmla="*/ 846005 w 2421171"/>
                <a:gd name="connsiteY3543" fmla="*/ 3286301 h 5922355"/>
                <a:gd name="connsiteX3544" fmla="*/ 846173 w 2421171"/>
                <a:gd name="connsiteY3544" fmla="*/ 3282089 h 5922355"/>
                <a:gd name="connsiteX3545" fmla="*/ 848365 w 2421171"/>
                <a:gd name="connsiteY3545" fmla="*/ 3282033 h 5922355"/>
                <a:gd name="connsiteX3546" fmla="*/ 851962 w 2421171"/>
                <a:gd name="connsiteY3546" fmla="*/ 869319 h 5922355"/>
                <a:gd name="connsiteX3547" fmla="*/ 850164 w 2421171"/>
                <a:gd name="connsiteY3547" fmla="*/ 870948 h 5922355"/>
                <a:gd name="connsiteX3548" fmla="*/ 847353 w 2421171"/>
                <a:gd name="connsiteY3548" fmla="*/ 868140 h 5922355"/>
                <a:gd name="connsiteX3549" fmla="*/ 849152 w 2421171"/>
                <a:gd name="connsiteY3549" fmla="*/ 866623 h 5922355"/>
                <a:gd name="connsiteX3550" fmla="*/ 851962 w 2421171"/>
                <a:gd name="connsiteY3550" fmla="*/ 869376 h 5922355"/>
                <a:gd name="connsiteX3551" fmla="*/ 859156 w 2421171"/>
                <a:gd name="connsiteY3551" fmla="*/ 1671891 h 5922355"/>
                <a:gd name="connsiteX3552" fmla="*/ 851457 w 2421171"/>
                <a:gd name="connsiteY3552" fmla="*/ 1660545 h 5922355"/>
                <a:gd name="connsiteX3553" fmla="*/ 855616 w 2421171"/>
                <a:gd name="connsiteY3553" fmla="*/ 1655097 h 5922355"/>
                <a:gd name="connsiteX3554" fmla="*/ 860729 w 2421171"/>
                <a:gd name="connsiteY3554" fmla="*/ 1659759 h 5922355"/>
                <a:gd name="connsiteX3555" fmla="*/ 859156 w 2421171"/>
                <a:gd name="connsiteY3555" fmla="*/ 1671891 h 5922355"/>
                <a:gd name="connsiteX3556" fmla="*/ 873094 w 2421171"/>
                <a:gd name="connsiteY3556" fmla="*/ 2647906 h 5922355"/>
                <a:gd name="connsiteX3557" fmla="*/ 871295 w 2421171"/>
                <a:gd name="connsiteY3557" fmla="*/ 2649423 h 5922355"/>
                <a:gd name="connsiteX3558" fmla="*/ 868317 w 2421171"/>
                <a:gd name="connsiteY3558" fmla="*/ 2646390 h 5922355"/>
                <a:gd name="connsiteX3559" fmla="*/ 870115 w 2421171"/>
                <a:gd name="connsiteY3559" fmla="*/ 2644929 h 5922355"/>
                <a:gd name="connsiteX3560" fmla="*/ 873038 w 2421171"/>
                <a:gd name="connsiteY3560" fmla="*/ 2647906 h 5922355"/>
                <a:gd name="connsiteX3561" fmla="*/ 873881 w 2421171"/>
                <a:gd name="connsiteY3561" fmla="*/ 4064552 h 5922355"/>
                <a:gd name="connsiteX3562" fmla="*/ 881356 w 2421171"/>
                <a:gd name="connsiteY3562" fmla="*/ 4069270 h 5922355"/>
                <a:gd name="connsiteX3563" fmla="*/ 878883 w 2421171"/>
                <a:gd name="connsiteY3563" fmla="*/ 4074943 h 5922355"/>
                <a:gd name="connsiteX3564" fmla="*/ 871857 w 2421171"/>
                <a:gd name="connsiteY3564" fmla="*/ 4071517 h 5922355"/>
                <a:gd name="connsiteX3565" fmla="*/ 873881 w 2421171"/>
                <a:gd name="connsiteY3565" fmla="*/ 4064609 h 5922355"/>
                <a:gd name="connsiteX3566" fmla="*/ 879501 w 2421171"/>
                <a:gd name="connsiteY3566" fmla="*/ 2739121 h 5922355"/>
                <a:gd name="connsiteX3567" fmla="*/ 876017 w 2421171"/>
                <a:gd name="connsiteY3567" fmla="*/ 2741200 h 5922355"/>
                <a:gd name="connsiteX3568" fmla="*/ 874612 w 2421171"/>
                <a:gd name="connsiteY3568" fmla="*/ 2737493 h 5922355"/>
                <a:gd name="connsiteX3569" fmla="*/ 876466 w 2421171"/>
                <a:gd name="connsiteY3569" fmla="*/ 2736369 h 5922355"/>
                <a:gd name="connsiteX3570" fmla="*/ 879501 w 2421171"/>
                <a:gd name="connsiteY3570" fmla="*/ 2739121 h 5922355"/>
                <a:gd name="connsiteX3571" fmla="*/ 884053 w 2421171"/>
                <a:gd name="connsiteY3571" fmla="*/ 1626676 h 5922355"/>
                <a:gd name="connsiteX3572" fmla="*/ 882817 w 2421171"/>
                <a:gd name="connsiteY3572" fmla="*/ 1631338 h 5922355"/>
                <a:gd name="connsiteX3573" fmla="*/ 880119 w 2421171"/>
                <a:gd name="connsiteY3573" fmla="*/ 1628474 h 5922355"/>
                <a:gd name="connsiteX3574" fmla="*/ 881468 w 2421171"/>
                <a:gd name="connsiteY3574" fmla="*/ 1623980 h 5922355"/>
                <a:gd name="connsiteX3575" fmla="*/ 884053 w 2421171"/>
                <a:gd name="connsiteY3575" fmla="*/ 1626676 h 5922355"/>
                <a:gd name="connsiteX3576" fmla="*/ 885627 w 2421171"/>
                <a:gd name="connsiteY3576" fmla="*/ 3149984 h 5922355"/>
                <a:gd name="connsiteX3577" fmla="*/ 883435 w 2421171"/>
                <a:gd name="connsiteY3577" fmla="*/ 3150714 h 5922355"/>
                <a:gd name="connsiteX3578" fmla="*/ 882705 w 2421171"/>
                <a:gd name="connsiteY3578" fmla="*/ 3146670 h 5922355"/>
                <a:gd name="connsiteX3579" fmla="*/ 884840 w 2421171"/>
                <a:gd name="connsiteY3579" fmla="*/ 3145940 h 5922355"/>
                <a:gd name="connsiteX3580" fmla="*/ 885627 w 2421171"/>
                <a:gd name="connsiteY3580" fmla="*/ 3150040 h 5922355"/>
                <a:gd name="connsiteX3581" fmla="*/ 890854 w 2421171"/>
                <a:gd name="connsiteY3581" fmla="*/ 2329327 h 5922355"/>
                <a:gd name="connsiteX3582" fmla="*/ 888662 w 2421171"/>
                <a:gd name="connsiteY3582" fmla="*/ 2330057 h 5922355"/>
                <a:gd name="connsiteX3583" fmla="*/ 887932 w 2421171"/>
                <a:gd name="connsiteY3583" fmla="*/ 2326013 h 5922355"/>
                <a:gd name="connsiteX3584" fmla="*/ 890067 w 2421171"/>
                <a:gd name="connsiteY3584" fmla="*/ 2325283 h 5922355"/>
                <a:gd name="connsiteX3585" fmla="*/ 890854 w 2421171"/>
                <a:gd name="connsiteY3585" fmla="*/ 2329327 h 5922355"/>
                <a:gd name="connsiteX3586" fmla="*/ 891922 w 2421171"/>
                <a:gd name="connsiteY3586" fmla="*/ 3250354 h 5922355"/>
                <a:gd name="connsiteX3587" fmla="*/ 889561 w 2421171"/>
                <a:gd name="connsiteY3587" fmla="*/ 3256252 h 5922355"/>
                <a:gd name="connsiteX3588" fmla="*/ 885458 w 2421171"/>
                <a:gd name="connsiteY3588" fmla="*/ 3254398 h 5922355"/>
                <a:gd name="connsiteX3589" fmla="*/ 887875 w 2421171"/>
                <a:gd name="connsiteY3589" fmla="*/ 3248726 h 5922355"/>
                <a:gd name="connsiteX3590" fmla="*/ 891922 w 2421171"/>
                <a:gd name="connsiteY3590" fmla="*/ 3250410 h 5922355"/>
                <a:gd name="connsiteX3591" fmla="*/ 894901 w 2421171"/>
                <a:gd name="connsiteY3591" fmla="*/ 2417621 h 5922355"/>
                <a:gd name="connsiteX3592" fmla="*/ 896811 w 2421171"/>
                <a:gd name="connsiteY3592" fmla="*/ 2419025 h 5922355"/>
                <a:gd name="connsiteX3593" fmla="*/ 894282 w 2421171"/>
                <a:gd name="connsiteY3593" fmla="*/ 2422620 h 5922355"/>
                <a:gd name="connsiteX3594" fmla="*/ 892427 w 2421171"/>
                <a:gd name="connsiteY3594" fmla="*/ 2421216 h 5922355"/>
                <a:gd name="connsiteX3595" fmla="*/ 894844 w 2421171"/>
                <a:gd name="connsiteY3595" fmla="*/ 2417621 h 5922355"/>
                <a:gd name="connsiteX3596" fmla="*/ 901476 w 2421171"/>
                <a:gd name="connsiteY3596" fmla="*/ 1304109 h 5922355"/>
                <a:gd name="connsiteX3597" fmla="*/ 895125 w 2421171"/>
                <a:gd name="connsiteY3597" fmla="*/ 1297313 h 5922355"/>
                <a:gd name="connsiteX3598" fmla="*/ 899059 w 2421171"/>
                <a:gd name="connsiteY3598" fmla="*/ 1291808 h 5922355"/>
                <a:gd name="connsiteX3599" fmla="*/ 906253 w 2421171"/>
                <a:gd name="connsiteY3599" fmla="*/ 1297425 h 5922355"/>
                <a:gd name="connsiteX3600" fmla="*/ 901476 w 2421171"/>
                <a:gd name="connsiteY3600" fmla="*/ 1304109 h 5922355"/>
                <a:gd name="connsiteX3601" fmla="*/ 915302 w 2421171"/>
                <a:gd name="connsiteY3601" fmla="*/ 2019734 h 5922355"/>
                <a:gd name="connsiteX3602" fmla="*/ 906309 w 2421171"/>
                <a:gd name="connsiteY3602" fmla="*/ 2012151 h 5922355"/>
                <a:gd name="connsiteX3603" fmla="*/ 902431 w 2421171"/>
                <a:gd name="connsiteY3603" fmla="*/ 1999008 h 5922355"/>
                <a:gd name="connsiteX3604" fmla="*/ 915358 w 2421171"/>
                <a:gd name="connsiteY3604" fmla="*/ 2019734 h 5922355"/>
                <a:gd name="connsiteX3605" fmla="*/ 916819 w 2421171"/>
                <a:gd name="connsiteY3605" fmla="*/ 1378980 h 5922355"/>
                <a:gd name="connsiteX3606" fmla="*/ 913222 w 2421171"/>
                <a:gd name="connsiteY3606" fmla="*/ 1376003 h 5922355"/>
                <a:gd name="connsiteX3607" fmla="*/ 914515 w 2421171"/>
                <a:gd name="connsiteY3607" fmla="*/ 1371622 h 5922355"/>
                <a:gd name="connsiteX3608" fmla="*/ 917887 w 2421171"/>
                <a:gd name="connsiteY3608" fmla="*/ 1374711 h 5922355"/>
                <a:gd name="connsiteX3609" fmla="*/ 916819 w 2421171"/>
                <a:gd name="connsiteY3609" fmla="*/ 1378980 h 5922355"/>
                <a:gd name="connsiteX3610" fmla="*/ 922608 w 2421171"/>
                <a:gd name="connsiteY3610" fmla="*/ 1405603 h 5922355"/>
                <a:gd name="connsiteX3611" fmla="*/ 919123 w 2421171"/>
                <a:gd name="connsiteY3611" fmla="*/ 1408355 h 5922355"/>
                <a:gd name="connsiteX3612" fmla="*/ 916369 w 2421171"/>
                <a:gd name="connsiteY3612" fmla="*/ 1405322 h 5922355"/>
                <a:gd name="connsiteX3613" fmla="*/ 919179 w 2421171"/>
                <a:gd name="connsiteY3613" fmla="*/ 1401615 h 5922355"/>
                <a:gd name="connsiteX3614" fmla="*/ 922608 w 2421171"/>
                <a:gd name="connsiteY3614" fmla="*/ 1405603 h 5922355"/>
                <a:gd name="connsiteX3615" fmla="*/ 923451 w 2421171"/>
                <a:gd name="connsiteY3615" fmla="*/ 2927450 h 5922355"/>
                <a:gd name="connsiteX3616" fmla="*/ 927441 w 2421171"/>
                <a:gd name="connsiteY3616" fmla="*/ 2929079 h 5922355"/>
                <a:gd name="connsiteX3617" fmla="*/ 925081 w 2421171"/>
                <a:gd name="connsiteY3617" fmla="*/ 2932336 h 5922355"/>
                <a:gd name="connsiteX3618" fmla="*/ 921203 w 2421171"/>
                <a:gd name="connsiteY3618" fmla="*/ 2930595 h 5922355"/>
                <a:gd name="connsiteX3619" fmla="*/ 923451 w 2421171"/>
                <a:gd name="connsiteY3619" fmla="*/ 2927506 h 5922355"/>
                <a:gd name="connsiteX3620" fmla="*/ 937220 w 2421171"/>
                <a:gd name="connsiteY3620" fmla="*/ 2732719 h 5922355"/>
                <a:gd name="connsiteX3621" fmla="*/ 933455 w 2421171"/>
                <a:gd name="connsiteY3621" fmla="*/ 2735078 h 5922355"/>
                <a:gd name="connsiteX3622" fmla="*/ 927104 w 2421171"/>
                <a:gd name="connsiteY3622" fmla="*/ 2728618 h 5922355"/>
                <a:gd name="connsiteX3623" fmla="*/ 930814 w 2421171"/>
                <a:gd name="connsiteY3623" fmla="*/ 2726372 h 5922355"/>
                <a:gd name="connsiteX3624" fmla="*/ 937220 w 2421171"/>
                <a:gd name="connsiteY3624" fmla="*/ 2732719 h 5922355"/>
                <a:gd name="connsiteX3625" fmla="*/ 944583 w 2421171"/>
                <a:gd name="connsiteY3625" fmla="*/ 5085333 h 5922355"/>
                <a:gd name="connsiteX3626" fmla="*/ 948292 w 2421171"/>
                <a:gd name="connsiteY3626" fmla="*/ 5088422 h 5922355"/>
                <a:gd name="connsiteX3627" fmla="*/ 946213 w 2421171"/>
                <a:gd name="connsiteY3627" fmla="*/ 5095106 h 5922355"/>
                <a:gd name="connsiteX3628" fmla="*/ 941267 w 2421171"/>
                <a:gd name="connsiteY3628" fmla="*/ 5092241 h 5922355"/>
                <a:gd name="connsiteX3629" fmla="*/ 944583 w 2421171"/>
                <a:gd name="connsiteY3629" fmla="*/ 5085277 h 5922355"/>
                <a:gd name="connsiteX3630" fmla="*/ 944639 w 2421171"/>
                <a:gd name="connsiteY3630" fmla="*/ 1942223 h 5922355"/>
                <a:gd name="connsiteX3631" fmla="*/ 948236 w 2421171"/>
                <a:gd name="connsiteY3631" fmla="*/ 1936213 h 5922355"/>
                <a:gd name="connsiteX3632" fmla="*/ 954474 w 2421171"/>
                <a:gd name="connsiteY3632" fmla="*/ 1941830 h 5922355"/>
                <a:gd name="connsiteX3633" fmla="*/ 949697 w 2421171"/>
                <a:gd name="connsiteY3633" fmla="*/ 1949637 h 5922355"/>
                <a:gd name="connsiteX3634" fmla="*/ 944695 w 2421171"/>
                <a:gd name="connsiteY3634" fmla="*/ 1942223 h 5922355"/>
                <a:gd name="connsiteX3635" fmla="*/ 952844 w 2421171"/>
                <a:gd name="connsiteY3635" fmla="*/ 1080508 h 5922355"/>
                <a:gd name="connsiteX3636" fmla="*/ 946493 w 2421171"/>
                <a:gd name="connsiteY3636" fmla="*/ 1063658 h 5922355"/>
                <a:gd name="connsiteX3637" fmla="*/ 951215 w 2421171"/>
                <a:gd name="connsiteY3637" fmla="*/ 1058490 h 5922355"/>
                <a:gd name="connsiteX3638" fmla="*/ 955374 w 2421171"/>
                <a:gd name="connsiteY3638" fmla="*/ 1060962 h 5922355"/>
                <a:gd name="connsiteX3639" fmla="*/ 952844 w 2421171"/>
                <a:gd name="connsiteY3639" fmla="*/ 1080452 h 5922355"/>
                <a:gd name="connsiteX3640" fmla="*/ 962005 w 2421171"/>
                <a:gd name="connsiteY3640" fmla="*/ 2107242 h 5922355"/>
                <a:gd name="connsiteX3641" fmla="*/ 964815 w 2421171"/>
                <a:gd name="connsiteY3641" fmla="*/ 2110837 h 5922355"/>
                <a:gd name="connsiteX3642" fmla="*/ 961725 w 2421171"/>
                <a:gd name="connsiteY3642" fmla="*/ 2114544 h 5922355"/>
                <a:gd name="connsiteX3643" fmla="*/ 958071 w 2421171"/>
                <a:gd name="connsiteY3643" fmla="*/ 2109994 h 5922355"/>
                <a:gd name="connsiteX3644" fmla="*/ 962005 w 2421171"/>
                <a:gd name="connsiteY3644" fmla="*/ 2107186 h 5922355"/>
                <a:gd name="connsiteX3645" fmla="*/ 962005 w 2421171"/>
                <a:gd name="connsiteY3645" fmla="*/ 918016 h 5922355"/>
                <a:gd name="connsiteX3646" fmla="*/ 973751 w 2421171"/>
                <a:gd name="connsiteY3646" fmla="*/ 892966 h 5922355"/>
                <a:gd name="connsiteX3647" fmla="*/ 962005 w 2421171"/>
                <a:gd name="connsiteY3647" fmla="*/ 918016 h 5922355"/>
                <a:gd name="connsiteX3648" fmla="*/ 979484 w 2421171"/>
                <a:gd name="connsiteY3648" fmla="*/ 5133356 h 5922355"/>
                <a:gd name="connsiteX3649" fmla="*/ 977629 w 2421171"/>
                <a:gd name="connsiteY3649" fmla="*/ 5137175 h 5922355"/>
                <a:gd name="connsiteX3650" fmla="*/ 974032 w 2421171"/>
                <a:gd name="connsiteY3650" fmla="*/ 5134367 h 5922355"/>
                <a:gd name="connsiteX3651" fmla="*/ 975943 w 2421171"/>
                <a:gd name="connsiteY3651" fmla="*/ 5130716 h 5922355"/>
                <a:gd name="connsiteX3652" fmla="*/ 979484 w 2421171"/>
                <a:gd name="connsiteY3652" fmla="*/ 5133356 h 5922355"/>
                <a:gd name="connsiteX3653" fmla="*/ 982126 w 2421171"/>
                <a:gd name="connsiteY3653" fmla="*/ 858816 h 5922355"/>
                <a:gd name="connsiteX3654" fmla="*/ 979316 w 2421171"/>
                <a:gd name="connsiteY3654" fmla="*/ 855165 h 5922355"/>
                <a:gd name="connsiteX3655" fmla="*/ 982070 w 2421171"/>
                <a:gd name="connsiteY3655" fmla="*/ 852526 h 5922355"/>
                <a:gd name="connsiteX3656" fmla="*/ 984767 w 2421171"/>
                <a:gd name="connsiteY3656" fmla="*/ 856233 h 5922355"/>
                <a:gd name="connsiteX3657" fmla="*/ 982126 w 2421171"/>
                <a:gd name="connsiteY3657" fmla="*/ 858872 h 5922355"/>
                <a:gd name="connsiteX3658" fmla="*/ 991792 w 2421171"/>
                <a:gd name="connsiteY3658" fmla="*/ 3316575 h 5922355"/>
                <a:gd name="connsiteX3659" fmla="*/ 991342 w 2421171"/>
                <a:gd name="connsiteY3659" fmla="*/ 3321237 h 5922355"/>
                <a:gd name="connsiteX3660" fmla="*/ 982688 w 2421171"/>
                <a:gd name="connsiteY3660" fmla="*/ 3330505 h 5922355"/>
                <a:gd name="connsiteX3661" fmla="*/ 978866 w 2421171"/>
                <a:gd name="connsiteY3661" fmla="*/ 3328427 h 5922355"/>
                <a:gd name="connsiteX3662" fmla="*/ 987802 w 2421171"/>
                <a:gd name="connsiteY3662" fmla="*/ 3316407 h 5922355"/>
                <a:gd name="connsiteX3663" fmla="*/ 991849 w 2421171"/>
                <a:gd name="connsiteY3663" fmla="*/ 3316575 h 5922355"/>
                <a:gd name="connsiteX3664" fmla="*/ 992860 w 2421171"/>
                <a:gd name="connsiteY3664" fmla="*/ 1487438 h 5922355"/>
                <a:gd name="connsiteX3665" fmla="*/ 991399 w 2421171"/>
                <a:gd name="connsiteY3665" fmla="*/ 1489404 h 5922355"/>
                <a:gd name="connsiteX3666" fmla="*/ 988588 w 2421171"/>
                <a:gd name="connsiteY3666" fmla="*/ 1486652 h 5922355"/>
                <a:gd name="connsiteX3667" fmla="*/ 989994 w 2421171"/>
                <a:gd name="connsiteY3667" fmla="*/ 1484742 h 5922355"/>
                <a:gd name="connsiteX3668" fmla="*/ 992860 w 2421171"/>
                <a:gd name="connsiteY3668" fmla="*/ 1487494 h 5922355"/>
                <a:gd name="connsiteX3669" fmla="*/ 1003763 w 2421171"/>
                <a:gd name="connsiteY3669" fmla="*/ 1254008 h 5922355"/>
                <a:gd name="connsiteX3670" fmla="*/ 997075 w 2421171"/>
                <a:gd name="connsiteY3670" fmla="*/ 1260018 h 5922355"/>
                <a:gd name="connsiteX3671" fmla="*/ 992354 w 2421171"/>
                <a:gd name="connsiteY3671" fmla="*/ 1254963 h 5922355"/>
                <a:gd name="connsiteX3672" fmla="*/ 998818 w 2421171"/>
                <a:gd name="connsiteY3672" fmla="*/ 1249458 h 5922355"/>
                <a:gd name="connsiteX3673" fmla="*/ 1003763 w 2421171"/>
                <a:gd name="connsiteY3673" fmla="*/ 1254008 h 5922355"/>
                <a:gd name="connsiteX3674" fmla="*/ 1007417 w 2421171"/>
                <a:gd name="connsiteY3674" fmla="*/ 1470757 h 5922355"/>
                <a:gd name="connsiteX3675" fmla="*/ 1006405 w 2421171"/>
                <a:gd name="connsiteY3675" fmla="*/ 1472835 h 5922355"/>
                <a:gd name="connsiteX3676" fmla="*/ 1002920 w 2421171"/>
                <a:gd name="connsiteY3676" fmla="*/ 1470813 h 5922355"/>
                <a:gd name="connsiteX3677" fmla="*/ 1003988 w 2421171"/>
                <a:gd name="connsiteY3677" fmla="*/ 1468678 h 5922355"/>
                <a:gd name="connsiteX3678" fmla="*/ 1007417 w 2421171"/>
                <a:gd name="connsiteY3678" fmla="*/ 1470757 h 5922355"/>
                <a:gd name="connsiteX3679" fmla="*/ 1029672 w 2421171"/>
                <a:gd name="connsiteY3679" fmla="*/ 895774 h 5922355"/>
                <a:gd name="connsiteX3680" fmla="*/ 1005730 w 2421171"/>
                <a:gd name="connsiteY3680" fmla="*/ 889989 h 5922355"/>
                <a:gd name="connsiteX3681" fmla="*/ 1027649 w 2421171"/>
                <a:gd name="connsiteY3681" fmla="*/ 883923 h 5922355"/>
                <a:gd name="connsiteX3682" fmla="*/ 1035629 w 2421171"/>
                <a:gd name="connsiteY3682" fmla="*/ 888978 h 5922355"/>
                <a:gd name="connsiteX3683" fmla="*/ 1029672 w 2421171"/>
                <a:gd name="connsiteY3683" fmla="*/ 895830 h 5922355"/>
                <a:gd name="connsiteX3684" fmla="*/ 1037034 w 2421171"/>
                <a:gd name="connsiteY3684" fmla="*/ 1914252 h 5922355"/>
                <a:gd name="connsiteX3685" fmla="*/ 1029616 w 2421171"/>
                <a:gd name="connsiteY3685" fmla="*/ 1919700 h 5922355"/>
                <a:gd name="connsiteX3686" fmla="*/ 1025120 w 2421171"/>
                <a:gd name="connsiteY3686" fmla="*/ 1914701 h 5922355"/>
                <a:gd name="connsiteX3687" fmla="*/ 1032482 w 2421171"/>
                <a:gd name="connsiteY3687" fmla="*/ 1909253 h 5922355"/>
                <a:gd name="connsiteX3688" fmla="*/ 1037091 w 2421171"/>
                <a:gd name="connsiteY3688" fmla="*/ 1914196 h 5922355"/>
                <a:gd name="connsiteX3689" fmla="*/ 1040969 w 2421171"/>
                <a:gd name="connsiteY3689" fmla="*/ 1010973 h 5922355"/>
                <a:gd name="connsiteX3690" fmla="*/ 1050074 w 2421171"/>
                <a:gd name="connsiteY3690" fmla="*/ 1031923 h 5922355"/>
                <a:gd name="connsiteX3691" fmla="*/ 1040969 w 2421171"/>
                <a:gd name="connsiteY3691" fmla="*/ 1010973 h 5922355"/>
                <a:gd name="connsiteX3692" fmla="*/ 1060920 w 2421171"/>
                <a:gd name="connsiteY3692" fmla="*/ 955311 h 5922355"/>
                <a:gd name="connsiteX3693" fmla="*/ 1058953 w 2421171"/>
                <a:gd name="connsiteY3693" fmla="*/ 956884 h 5922355"/>
                <a:gd name="connsiteX3694" fmla="*/ 1048107 w 2421171"/>
                <a:gd name="connsiteY3694" fmla="*/ 952166 h 5922355"/>
                <a:gd name="connsiteX3695" fmla="*/ 1048500 w 2421171"/>
                <a:gd name="connsiteY3695" fmla="*/ 945482 h 5922355"/>
                <a:gd name="connsiteX3696" fmla="*/ 1057548 w 2421171"/>
                <a:gd name="connsiteY3696" fmla="*/ 949077 h 5922355"/>
                <a:gd name="connsiteX3697" fmla="*/ 1060920 w 2421171"/>
                <a:gd name="connsiteY3697" fmla="*/ 955311 h 5922355"/>
                <a:gd name="connsiteX3698" fmla="*/ 1062325 w 2421171"/>
                <a:gd name="connsiteY3698" fmla="*/ 1523498 h 5922355"/>
                <a:gd name="connsiteX3699" fmla="*/ 1058166 w 2421171"/>
                <a:gd name="connsiteY3699" fmla="*/ 1525744 h 5922355"/>
                <a:gd name="connsiteX3700" fmla="*/ 1054794 w 2421171"/>
                <a:gd name="connsiteY3700" fmla="*/ 1522936 h 5922355"/>
                <a:gd name="connsiteX3701" fmla="*/ 1059909 w 2421171"/>
                <a:gd name="connsiteY3701" fmla="*/ 1519734 h 5922355"/>
                <a:gd name="connsiteX3702" fmla="*/ 1062325 w 2421171"/>
                <a:gd name="connsiteY3702" fmla="*/ 1523554 h 5922355"/>
                <a:gd name="connsiteX3703" fmla="*/ 1094697 w 2421171"/>
                <a:gd name="connsiteY3703" fmla="*/ 1649536 h 5922355"/>
                <a:gd name="connsiteX3704" fmla="*/ 1097789 w 2421171"/>
                <a:gd name="connsiteY3704" fmla="*/ 1653019 h 5922355"/>
                <a:gd name="connsiteX3705" fmla="*/ 1093012 w 2421171"/>
                <a:gd name="connsiteY3705" fmla="*/ 1655715 h 5922355"/>
                <a:gd name="connsiteX3706" fmla="*/ 1090989 w 2421171"/>
                <a:gd name="connsiteY3706" fmla="*/ 1651502 h 5922355"/>
                <a:gd name="connsiteX3707" fmla="*/ 1094697 w 2421171"/>
                <a:gd name="connsiteY3707" fmla="*/ 1649593 h 5922355"/>
                <a:gd name="connsiteX3708" fmla="*/ 1108130 w 2421171"/>
                <a:gd name="connsiteY3708" fmla="*/ 1031305 h 5922355"/>
                <a:gd name="connsiteX3709" fmla="*/ 1101330 w 2421171"/>
                <a:gd name="connsiteY3709" fmla="*/ 1038326 h 5922355"/>
                <a:gd name="connsiteX3710" fmla="*/ 1094361 w 2421171"/>
                <a:gd name="connsiteY3710" fmla="*/ 1033664 h 5922355"/>
                <a:gd name="connsiteX3711" fmla="*/ 1103353 w 2421171"/>
                <a:gd name="connsiteY3711" fmla="*/ 1026812 h 5922355"/>
                <a:gd name="connsiteX3712" fmla="*/ 1108130 w 2421171"/>
                <a:gd name="connsiteY3712" fmla="*/ 1031361 h 5922355"/>
                <a:gd name="connsiteX3713" fmla="*/ 1101779 w 2421171"/>
                <a:gd name="connsiteY3713" fmla="*/ 1205479 h 5922355"/>
                <a:gd name="connsiteX3714" fmla="*/ 1106163 w 2421171"/>
                <a:gd name="connsiteY3714" fmla="*/ 1207389 h 5922355"/>
                <a:gd name="connsiteX3715" fmla="*/ 1103409 w 2421171"/>
                <a:gd name="connsiteY3715" fmla="*/ 1212725 h 5922355"/>
                <a:gd name="connsiteX3716" fmla="*/ 1099700 w 2421171"/>
                <a:gd name="connsiteY3716" fmla="*/ 1209523 h 5922355"/>
                <a:gd name="connsiteX3717" fmla="*/ 1101779 w 2421171"/>
                <a:gd name="connsiteY3717" fmla="*/ 1205479 h 5922355"/>
                <a:gd name="connsiteX3718" fmla="*/ 1115268 w 2421171"/>
                <a:gd name="connsiteY3718" fmla="*/ 1993335 h 5922355"/>
                <a:gd name="connsiteX3719" fmla="*/ 1092787 w 2421171"/>
                <a:gd name="connsiteY3719" fmla="*/ 1999794 h 5922355"/>
                <a:gd name="connsiteX3720" fmla="*/ 1066822 w 2421171"/>
                <a:gd name="connsiteY3720" fmla="*/ 1982326 h 5922355"/>
                <a:gd name="connsiteX3721" fmla="*/ 1062943 w 2421171"/>
                <a:gd name="connsiteY3721" fmla="*/ 1976597 h 5922355"/>
                <a:gd name="connsiteX3722" fmla="*/ 1071318 w 2421171"/>
                <a:gd name="connsiteY3722" fmla="*/ 1967105 h 5922355"/>
                <a:gd name="connsiteX3723" fmla="*/ 1113188 w 2421171"/>
                <a:gd name="connsiteY3723" fmla="*/ 1979462 h 5922355"/>
                <a:gd name="connsiteX3724" fmla="*/ 1115268 w 2421171"/>
                <a:gd name="connsiteY3724" fmla="*/ 1993279 h 5922355"/>
                <a:gd name="connsiteX3725" fmla="*/ 1121113 w 2421171"/>
                <a:gd name="connsiteY3725" fmla="*/ 2430821 h 5922355"/>
                <a:gd name="connsiteX3726" fmla="*/ 1118639 w 2421171"/>
                <a:gd name="connsiteY3726" fmla="*/ 2434640 h 5922355"/>
                <a:gd name="connsiteX3727" fmla="*/ 1114930 w 2421171"/>
                <a:gd name="connsiteY3727" fmla="*/ 2432674 h 5922355"/>
                <a:gd name="connsiteX3728" fmla="*/ 1117459 w 2421171"/>
                <a:gd name="connsiteY3728" fmla="*/ 2428911 h 5922355"/>
                <a:gd name="connsiteX3729" fmla="*/ 1121113 w 2421171"/>
                <a:gd name="connsiteY3729" fmla="*/ 2430821 h 5922355"/>
                <a:gd name="connsiteX3730" fmla="*/ 1124710 w 2421171"/>
                <a:gd name="connsiteY3730" fmla="*/ 1874149 h 5922355"/>
                <a:gd name="connsiteX3731" fmla="*/ 1127857 w 2421171"/>
                <a:gd name="connsiteY3731" fmla="*/ 1877799 h 5922355"/>
                <a:gd name="connsiteX3732" fmla="*/ 1125159 w 2421171"/>
                <a:gd name="connsiteY3732" fmla="*/ 1881394 h 5922355"/>
                <a:gd name="connsiteX3733" fmla="*/ 1121169 w 2421171"/>
                <a:gd name="connsiteY3733" fmla="*/ 1878698 h 5922355"/>
                <a:gd name="connsiteX3734" fmla="*/ 1124710 w 2421171"/>
                <a:gd name="connsiteY3734" fmla="*/ 1874149 h 5922355"/>
                <a:gd name="connsiteX3735" fmla="*/ 1123698 w 2421171"/>
                <a:gd name="connsiteY3735" fmla="*/ 1649368 h 5922355"/>
                <a:gd name="connsiteX3736" fmla="*/ 1126002 w 2421171"/>
                <a:gd name="connsiteY3736" fmla="*/ 1649368 h 5922355"/>
                <a:gd name="connsiteX3737" fmla="*/ 1126452 w 2421171"/>
                <a:gd name="connsiteY3737" fmla="*/ 1653300 h 5922355"/>
                <a:gd name="connsiteX3738" fmla="*/ 1124091 w 2421171"/>
                <a:gd name="connsiteY3738" fmla="*/ 1653300 h 5922355"/>
                <a:gd name="connsiteX3739" fmla="*/ 1123642 w 2421171"/>
                <a:gd name="connsiteY3739" fmla="*/ 1649256 h 5922355"/>
                <a:gd name="connsiteX3740" fmla="*/ 1127800 w 2421171"/>
                <a:gd name="connsiteY3740" fmla="*/ 1247998 h 5922355"/>
                <a:gd name="connsiteX3741" fmla="*/ 1125608 w 2421171"/>
                <a:gd name="connsiteY3741" fmla="*/ 1248728 h 5922355"/>
                <a:gd name="connsiteX3742" fmla="*/ 1124878 w 2421171"/>
                <a:gd name="connsiteY3742" fmla="*/ 1244684 h 5922355"/>
                <a:gd name="connsiteX3743" fmla="*/ 1127013 w 2421171"/>
                <a:gd name="connsiteY3743" fmla="*/ 1243954 h 5922355"/>
                <a:gd name="connsiteX3744" fmla="*/ 1127800 w 2421171"/>
                <a:gd name="connsiteY3744" fmla="*/ 1247998 h 5922355"/>
                <a:gd name="connsiteX3745" fmla="*/ 1130948 w 2421171"/>
                <a:gd name="connsiteY3745" fmla="*/ 2595840 h 5922355"/>
                <a:gd name="connsiteX3746" fmla="*/ 1137355 w 2421171"/>
                <a:gd name="connsiteY3746" fmla="*/ 2599827 h 5922355"/>
                <a:gd name="connsiteX3747" fmla="*/ 1134207 w 2421171"/>
                <a:gd name="connsiteY3747" fmla="*/ 2603253 h 5922355"/>
                <a:gd name="connsiteX3748" fmla="*/ 1128644 w 2421171"/>
                <a:gd name="connsiteY3748" fmla="*/ 2599097 h 5922355"/>
                <a:gd name="connsiteX3749" fmla="*/ 1130948 w 2421171"/>
                <a:gd name="connsiteY3749" fmla="*/ 2595895 h 5922355"/>
                <a:gd name="connsiteX3750" fmla="*/ 1136681 w 2421171"/>
                <a:gd name="connsiteY3750" fmla="*/ 1274228 h 5922355"/>
                <a:gd name="connsiteX3751" fmla="*/ 1134320 w 2421171"/>
                <a:gd name="connsiteY3751" fmla="*/ 1274284 h 5922355"/>
                <a:gd name="connsiteX3752" fmla="*/ 1134601 w 2421171"/>
                <a:gd name="connsiteY3752" fmla="*/ 1270353 h 5922355"/>
                <a:gd name="connsiteX3753" fmla="*/ 1136905 w 2421171"/>
                <a:gd name="connsiteY3753" fmla="*/ 1270240 h 5922355"/>
                <a:gd name="connsiteX3754" fmla="*/ 1136681 w 2421171"/>
                <a:gd name="connsiteY3754" fmla="*/ 1274228 h 5922355"/>
                <a:gd name="connsiteX3755" fmla="*/ 1153091 w 2421171"/>
                <a:gd name="connsiteY3755" fmla="*/ 3007319 h 5922355"/>
                <a:gd name="connsiteX3756" fmla="*/ 1132016 w 2421171"/>
                <a:gd name="connsiteY3756" fmla="*/ 2994345 h 5922355"/>
                <a:gd name="connsiteX3757" fmla="*/ 1134657 w 2421171"/>
                <a:gd name="connsiteY3757" fmla="*/ 2990132 h 5922355"/>
                <a:gd name="connsiteX3758" fmla="*/ 1153091 w 2421171"/>
                <a:gd name="connsiteY3758" fmla="*/ 3007319 h 5922355"/>
                <a:gd name="connsiteX3759" fmla="*/ 1150731 w 2421171"/>
                <a:gd name="connsiteY3759" fmla="*/ 2812813 h 5922355"/>
                <a:gd name="connsiteX3760" fmla="*/ 1153316 w 2421171"/>
                <a:gd name="connsiteY3760" fmla="*/ 2809723 h 5922355"/>
                <a:gd name="connsiteX3761" fmla="*/ 1155564 w 2421171"/>
                <a:gd name="connsiteY3761" fmla="*/ 2813037 h 5922355"/>
                <a:gd name="connsiteX3762" fmla="*/ 1154271 w 2421171"/>
                <a:gd name="connsiteY3762" fmla="*/ 2814835 h 5922355"/>
                <a:gd name="connsiteX3763" fmla="*/ 1150731 w 2421171"/>
                <a:gd name="connsiteY3763" fmla="*/ 2812813 h 5922355"/>
                <a:gd name="connsiteX3764" fmla="*/ 1161972 w 2421171"/>
                <a:gd name="connsiteY3764" fmla="*/ 1442561 h 5922355"/>
                <a:gd name="connsiteX3765" fmla="*/ 1159442 w 2421171"/>
                <a:gd name="connsiteY3765" fmla="*/ 1448739 h 5922355"/>
                <a:gd name="connsiteX3766" fmla="*/ 1151742 w 2421171"/>
                <a:gd name="connsiteY3766" fmla="*/ 1440539 h 5922355"/>
                <a:gd name="connsiteX3767" fmla="*/ 1155564 w 2421171"/>
                <a:gd name="connsiteY3767" fmla="*/ 1435427 h 5922355"/>
                <a:gd name="connsiteX3768" fmla="*/ 1161972 w 2421171"/>
                <a:gd name="connsiteY3768" fmla="*/ 1442505 h 5922355"/>
                <a:gd name="connsiteX3769" fmla="*/ 1166523 w 2421171"/>
                <a:gd name="connsiteY3769" fmla="*/ 664759 h 5922355"/>
                <a:gd name="connsiteX3770" fmla="*/ 1165512 w 2421171"/>
                <a:gd name="connsiteY3770" fmla="*/ 666837 h 5922355"/>
                <a:gd name="connsiteX3771" fmla="*/ 1162027 w 2421171"/>
                <a:gd name="connsiteY3771" fmla="*/ 664815 h 5922355"/>
                <a:gd name="connsiteX3772" fmla="*/ 1163095 w 2421171"/>
                <a:gd name="connsiteY3772" fmla="*/ 662681 h 5922355"/>
                <a:gd name="connsiteX3773" fmla="*/ 1166523 w 2421171"/>
                <a:gd name="connsiteY3773" fmla="*/ 664703 h 5922355"/>
                <a:gd name="connsiteX3774" fmla="*/ 1163995 w 2421171"/>
                <a:gd name="connsiteY3774" fmla="*/ 1402738 h 5922355"/>
                <a:gd name="connsiteX3775" fmla="*/ 1162196 w 2421171"/>
                <a:gd name="connsiteY3775" fmla="*/ 1401222 h 5922355"/>
                <a:gd name="connsiteX3776" fmla="*/ 1164613 w 2421171"/>
                <a:gd name="connsiteY3776" fmla="*/ 1397627 h 5922355"/>
                <a:gd name="connsiteX3777" fmla="*/ 1166411 w 2421171"/>
                <a:gd name="connsiteY3777" fmla="*/ 1399031 h 5922355"/>
                <a:gd name="connsiteX3778" fmla="*/ 1163995 w 2421171"/>
                <a:gd name="connsiteY3778" fmla="*/ 1402682 h 5922355"/>
                <a:gd name="connsiteX3779" fmla="*/ 1173212 w 2421171"/>
                <a:gd name="connsiteY3779" fmla="*/ 1855108 h 5922355"/>
                <a:gd name="connsiteX3780" fmla="*/ 1164669 w 2421171"/>
                <a:gd name="connsiteY3780" fmla="*/ 1862634 h 5922355"/>
                <a:gd name="connsiteX3781" fmla="*/ 1160903 w 2421171"/>
                <a:gd name="connsiteY3781" fmla="*/ 1856681 h 5922355"/>
                <a:gd name="connsiteX3782" fmla="*/ 1167929 w 2421171"/>
                <a:gd name="connsiteY3782" fmla="*/ 1850221 h 5922355"/>
                <a:gd name="connsiteX3783" fmla="*/ 1173156 w 2421171"/>
                <a:gd name="connsiteY3783" fmla="*/ 1855108 h 5922355"/>
                <a:gd name="connsiteX3784" fmla="*/ 1184620 w 2421171"/>
                <a:gd name="connsiteY3784" fmla="*/ 1346403 h 5922355"/>
                <a:gd name="connsiteX3785" fmla="*/ 1182148 w 2421171"/>
                <a:gd name="connsiteY3785" fmla="*/ 1349773 h 5922355"/>
                <a:gd name="connsiteX3786" fmla="*/ 1177202 w 2421171"/>
                <a:gd name="connsiteY3786" fmla="*/ 1345673 h 5922355"/>
                <a:gd name="connsiteX3787" fmla="*/ 1180967 w 2421171"/>
                <a:gd name="connsiteY3787" fmla="*/ 1343875 h 5922355"/>
                <a:gd name="connsiteX3788" fmla="*/ 1184620 w 2421171"/>
                <a:gd name="connsiteY3788" fmla="*/ 1346403 h 5922355"/>
                <a:gd name="connsiteX3789" fmla="*/ 1191927 w 2421171"/>
                <a:gd name="connsiteY3789" fmla="*/ 1714409 h 5922355"/>
                <a:gd name="connsiteX3790" fmla="*/ 1186194 w 2421171"/>
                <a:gd name="connsiteY3790" fmla="*/ 1718847 h 5922355"/>
                <a:gd name="connsiteX3791" fmla="*/ 1174954 w 2421171"/>
                <a:gd name="connsiteY3791" fmla="*/ 1709916 h 5922355"/>
                <a:gd name="connsiteX3792" fmla="*/ 1181923 w 2421171"/>
                <a:gd name="connsiteY3792" fmla="*/ 1704355 h 5922355"/>
                <a:gd name="connsiteX3793" fmla="*/ 1191871 w 2421171"/>
                <a:gd name="connsiteY3793" fmla="*/ 1714409 h 5922355"/>
                <a:gd name="connsiteX3794" fmla="*/ 1195299 w 2421171"/>
                <a:gd name="connsiteY3794" fmla="*/ 2856005 h 5922355"/>
                <a:gd name="connsiteX3795" fmla="*/ 1203392 w 2421171"/>
                <a:gd name="connsiteY3795" fmla="*/ 2863588 h 5922355"/>
                <a:gd name="connsiteX3796" fmla="*/ 1197547 w 2421171"/>
                <a:gd name="connsiteY3796" fmla="*/ 2868531 h 5922355"/>
                <a:gd name="connsiteX3797" fmla="*/ 1189510 w 2421171"/>
                <a:gd name="connsiteY3797" fmla="*/ 2859993 h 5922355"/>
                <a:gd name="connsiteX3798" fmla="*/ 1195243 w 2421171"/>
                <a:gd name="connsiteY3798" fmla="*/ 2856005 h 5922355"/>
                <a:gd name="connsiteX3799" fmla="*/ 1198614 w 2421171"/>
                <a:gd name="connsiteY3799" fmla="*/ 2590841 h 5922355"/>
                <a:gd name="connsiteX3800" fmla="*/ 1201368 w 2421171"/>
                <a:gd name="connsiteY3800" fmla="*/ 2587751 h 5922355"/>
                <a:gd name="connsiteX3801" fmla="*/ 1209124 w 2421171"/>
                <a:gd name="connsiteY3801" fmla="*/ 2591121 h 5922355"/>
                <a:gd name="connsiteX3802" fmla="*/ 1206427 w 2421171"/>
                <a:gd name="connsiteY3802" fmla="*/ 2594547 h 5922355"/>
                <a:gd name="connsiteX3803" fmla="*/ 1198614 w 2421171"/>
                <a:gd name="connsiteY3803" fmla="*/ 2590841 h 5922355"/>
                <a:gd name="connsiteX3804" fmla="*/ 1208562 w 2421171"/>
                <a:gd name="connsiteY3804" fmla="*/ 677172 h 5922355"/>
                <a:gd name="connsiteX3805" fmla="*/ 1206427 w 2421171"/>
                <a:gd name="connsiteY3805" fmla="*/ 678239 h 5922355"/>
                <a:gd name="connsiteX3806" fmla="*/ 1204460 w 2421171"/>
                <a:gd name="connsiteY3806" fmla="*/ 674307 h 5922355"/>
                <a:gd name="connsiteX3807" fmla="*/ 1206483 w 2421171"/>
                <a:gd name="connsiteY3807" fmla="*/ 673296 h 5922355"/>
                <a:gd name="connsiteX3808" fmla="*/ 1208506 w 2421171"/>
                <a:gd name="connsiteY3808" fmla="*/ 677172 h 5922355"/>
                <a:gd name="connsiteX3809" fmla="*/ 1209911 w 2421171"/>
                <a:gd name="connsiteY3809" fmla="*/ 950256 h 5922355"/>
                <a:gd name="connsiteX3810" fmla="*/ 1203504 w 2421171"/>
                <a:gd name="connsiteY3810" fmla="*/ 956603 h 5922355"/>
                <a:gd name="connsiteX3811" fmla="*/ 1198727 w 2421171"/>
                <a:gd name="connsiteY3811" fmla="*/ 948571 h 5922355"/>
                <a:gd name="connsiteX3812" fmla="*/ 1204347 w 2421171"/>
                <a:gd name="connsiteY3812" fmla="*/ 940876 h 5922355"/>
                <a:gd name="connsiteX3813" fmla="*/ 1209911 w 2421171"/>
                <a:gd name="connsiteY3813" fmla="*/ 950256 h 5922355"/>
                <a:gd name="connsiteX3814" fmla="*/ 1219634 w 2421171"/>
                <a:gd name="connsiteY3814" fmla="*/ 849324 h 5922355"/>
                <a:gd name="connsiteX3815" fmla="*/ 1213958 w 2421171"/>
                <a:gd name="connsiteY3815" fmla="*/ 857131 h 5922355"/>
                <a:gd name="connsiteX3816" fmla="*/ 1210529 w 2421171"/>
                <a:gd name="connsiteY3816" fmla="*/ 851852 h 5922355"/>
                <a:gd name="connsiteX3817" fmla="*/ 1216206 w 2421171"/>
                <a:gd name="connsiteY3817" fmla="*/ 844044 h 5922355"/>
                <a:gd name="connsiteX3818" fmla="*/ 1219634 w 2421171"/>
                <a:gd name="connsiteY3818" fmla="*/ 849324 h 5922355"/>
                <a:gd name="connsiteX3819" fmla="*/ 1226547 w 2421171"/>
                <a:gd name="connsiteY3819" fmla="*/ 791584 h 5922355"/>
                <a:gd name="connsiteX3820" fmla="*/ 1223287 w 2421171"/>
                <a:gd name="connsiteY3820" fmla="*/ 797201 h 5922355"/>
                <a:gd name="connsiteX3821" fmla="*/ 1217554 w 2421171"/>
                <a:gd name="connsiteY3821" fmla="*/ 794393 h 5922355"/>
                <a:gd name="connsiteX3822" fmla="*/ 1220927 w 2421171"/>
                <a:gd name="connsiteY3822" fmla="*/ 788664 h 5922355"/>
                <a:gd name="connsiteX3823" fmla="*/ 1226547 w 2421171"/>
                <a:gd name="connsiteY3823" fmla="*/ 791584 h 5922355"/>
                <a:gd name="connsiteX3824" fmla="*/ 1231549 w 2421171"/>
                <a:gd name="connsiteY3824" fmla="*/ 717051 h 5922355"/>
                <a:gd name="connsiteX3825" fmla="*/ 1226604 w 2421171"/>
                <a:gd name="connsiteY3825" fmla="*/ 713175 h 5922355"/>
                <a:gd name="connsiteX3826" fmla="*/ 1229525 w 2421171"/>
                <a:gd name="connsiteY3826" fmla="*/ 710591 h 5922355"/>
                <a:gd name="connsiteX3827" fmla="*/ 1233122 w 2421171"/>
                <a:gd name="connsiteY3827" fmla="*/ 713344 h 5922355"/>
                <a:gd name="connsiteX3828" fmla="*/ 1231549 w 2421171"/>
                <a:gd name="connsiteY3828" fmla="*/ 717051 h 5922355"/>
                <a:gd name="connsiteX3829" fmla="*/ 1230650 w 2421171"/>
                <a:gd name="connsiteY3829" fmla="*/ 1589157 h 5922355"/>
                <a:gd name="connsiteX3830" fmla="*/ 1227559 w 2421171"/>
                <a:gd name="connsiteY3830" fmla="*/ 1586292 h 5922355"/>
                <a:gd name="connsiteX3831" fmla="*/ 1231324 w 2421171"/>
                <a:gd name="connsiteY3831" fmla="*/ 1581237 h 5922355"/>
                <a:gd name="connsiteX3832" fmla="*/ 1234415 w 2421171"/>
                <a:gd name="connsiteY3832" fmla="*/ 1584046 h 5922355"/>
                <a:gd name="connsiteX3833" fmla="*/ 1230650 w 2421171"/>
                <a:gd name="connsiteY3833" fmla="*/ 1589213 h 5922355"/>
                <a:gd name="connsiteX3834" fmla="*/ 1242845 w 2421171"/>
                <a:gd name="connsiteY3834" fmla="*/ 665770 h 5922355"/>
                <a:gd name="connsiteX3835" fmla="*/ 1234809 w 2421171"/>
                <a:gd name="connsiteY3835" fmla="*/ 657289 h 5922355"/>
                <a:gd name="connsiteX3836" fmla="*/ 1239586 w 2421171"/>
                <a:gd name="connsiteY3836" fmla="*/ 653806 h 5922355"/>
                <a:gd name="connsiteX3837" fmla="*/ 1246386 w 2421171"/>
                <a:gd name="connsiteY3837" fmla="*/ 660827 h 5922355"/>
                <a:gd name="connsiteX3838" fmla="*/ 1242901 w 2421171"/>
                <a:gd name="connsiteY3838" fmla="*/ 665770 h 5922355"/>
                <a:gd name="connsiteX3839" fmla="*/ 1253974 w 2421171"/>
                <a:gd name="connsiteY3839" fmla="*/ 2361173 h 5922355"/>
                <a:gd name="connsiteX3840" fmla="*/ 1250489 w 2421171"/>
                <a:gd name="connsiteY3840" fmla="*/ 2364487 h 5922355"/>
                <a:gd name="connsiteX3841" fmla="*/ 1247285 w 2421171"/>
                <a:gd name="connsiteY3841" fmla="*/ 2361286 h 5922355"/>
                <a:gd name="connsiteX3842" fmla="*/ 1250601 w 2421171"/>
                <a:gd name="connsiteY3842" fmla="*/ 2358028 h 5922355"/>
                <a:gd name="connsiteX3843" fmla="*/ 1253974 w 2421171"/>
                <a:gd name="connsiteY3843" fmla="*/ 2361117 h 5922355"/>
                <a:gd name="connsiteX3844" fmla="*/ 1254198 w 2421171"/>
                <a:gd name="connsiteY3844" fmla="*/ 2959240 h 5922355"/>
                <a:gd name="connsiteX3845" fmla="*/ 1249365 w 2421171"/>
                <a:gd name="connsiteY3845" fmla="*/ 2956601 h 5922355"/>
                <a:gd name="connsiteX3846" fmla="*/ 1251332 w 2421171"/>
                <a:gd name="connsiteY3846" fmla="*/ 2952219 h 5922355"/>
                <a:gd name="connsiteX3847" fmla="*/ 1255041 w 2421171"/>
                <a:gd name="connsiteY3847" fmla="*/ 2954635 h 5922355"/>
                <a:gd name="connsiteX3848" fmla="*/ 1254198 w 2421171"/>
                <a:gd name="connsiteY3848" fmla="*/ 2959184 h 5922355"/>
                <a:gd name="connsiteX3849" fmla="*/ 1257064 w 2421171"/>
                <a:gd name="connsiteY3849" fmla="*/ 3642569 h 5922355"/>
                <a:gd name="connsiteX3850" fmla="*/ 1260943 w 2421171"/>
                <a:gd name="connsiteY3850" fmla="*/ 3644198 h 5922355"/>
                <a:gd name="connsiteX3851" fmla="*/ 1256109 w 2421171"/>
                <a:gd name="connsiteY3851" fmla="*/ 3648410 h 5922355"/>
                <a:gd name="connsiteX3852" fmla="*/ 1253411 w 2421171"/>
                <a:gd name="connsiteY3852" fmla="*/ 3645209 h 5922355"/>
                <a:gd name="connsiteX3853" fmla="*/ 1257008 w 2421171"/>
                <a:gd name="connsiteY3853" fmla="*/ 3642569 h 5922355"/>
                <a:gd name="connsiteX3854" fmla="*/ 1269204 w 2421171"/>
                <a:gd name="connsiteY3854" fmla="*/ 2194469 h 5922355"/>
                <a:gd name="connsiteX3855" fmla="*/ 1265945 w 2421171"/>
                <a:gd name="connsiteY3855" fmla="*/ 2197390 h 5922355"/>
                <a:gd name="connsiteX3856" fmla="*/ 1260212 w 2421171"/>
                <a:gd name="connsiteY3856" fmla="*/ 2190369 h 5922355"/>
                <a:gd name="connsiteX3857" fmla="*/ 1263415 w 2421171"/>
                <a:gd name="connsiteY3857" fmla="*/ 2187392 h 5922355"/>
                <a:gd name="connsiteX3858" fmla="*/ 1269204 w 2421171"/>
                <a:gd name="connsiteY3858" fmla="*/ 2194469 h 5922355"/>
                <a:gd name="connsiteX3859" fmla="*/ 1276510 w 2421171"/>
                <a:gd name="connsiteY3859" fmla="*/ 1924980 h 5922355"/>
                <a:gd name="connsiteX3860" fmla="*/ 1271340 w 2421171"/>
                <a:gd name="connsiteY3860" fmla="*/ 1929024 h 5922355"/>
                <a:gd name="connsiteX3861" fmla="*/ 1268305 w 2421171"/>
                <a:gd name="connsiteY3861" fmla="*/ 1923239 h 5922355"/>
                <a:gd name="connsiteX3862" fmla="*/ 1273363 w 2421171"/>
                <a:gd name="connsiteY3862" fmla="*/ 1919195 h 5922355"/>
                <a:gd name="connsiteX3863" fmla="*/ 1276510 w 2421171"/>
                <a:gd name="connsiteY3863" fmla="*/ 1924980 h 5922355"/>
                <a:gd name="connsiteX3864" fmla="*/ 1279433 w 2421171"/>
                <a:gd name="connsiteY3864" fmla="*/ 4025404 h 5922355"/>
                <a:gd name="connsiteX3865" fmla="*/ 1223568 w 2421171"/>
                <a:gd name="connsiteY3865" fmla="*/ 4035458 h 5922355"/>
                <a:gd name="connsiteX3866" fmla="*/ 1251838 w 2421171"/>
                <a:gd name="connsiteY3866" fmla="*/ 4030908 h 5922355"/>
                <a:gd name="connsiteX3867" fmla="*/ 1279433 w 2421171"/>
                <a:gd name="connsiteY3867" fmla="*/ 4025404 h 5922355"/>
                <a:gd name="connsiteX3868" fmla="*/ 1286345 w 2421171"/>
                <a:gd name="connsiteY3868" fmla="*/ 1775294 h 5922355"/>
                <a:gd name="connsiteX3869" fmla="*/ 1323495 w 2421171"/>
                <a:gd name="connsiteY3869" fmla="*/ 1751592 h 5922355"/>
                <a:gd name="connsiteX3870" fmla="*/ 1337602 w 2421171"/>
                <a:gd name="connsiteY3870" fmla="*/ 1750693 h 5922355"/>
                <a:gd name="connsiteX3871" fmla="*/ 1338782 w 2421171"/>
                <a:gd name="connsiteY3871" fmla="*/ 1765465 h 5922355"/>
                <a:gd name="connsiteX3872" fmla="*/ 1326924 w 2421171"/>
                <a:gd name="connsiteY3872" fmla="*/ 1779788 h 5922355"/>
                <a:gd name="connsiteX3873" fmla="*/ 1313884 w 2421171"/>
                <a:gd name="connsiteY3873" fmla="*/ 1803041 h 5922355"/>
                <a:gd name="connsiteX3874" fmla="*/ 1337995 w 2421171"/>
                <a:gd name="connsiteY3874" fmla="*/ 1786640 h 5922355"/>
                <a:gd name="connsiteX3875" fmla="*/ 1353676 w 2421171"/>
                <a:gd name="connsiteY3875" fmla="*/ 1791358 h 5922355"/>
                <a:gd name="connsiteX3876" fmla="*/ 1352495 w 2421171"/>
                <a:gd name="connsiteY3876" fmla="*/ 1805906 h 5922355"/>
                <a:gd name="connsiteX3877" fmla="*/ 1323832 w 2421171"/>
                <a:gd name="connsiteY3877" fmla="*/ 1829159 h 5922355"/>
                <a:gd name="connsiteX3878" fmla="*/ 1295282 w 2421171"/>
                <a:gd name="connsiteY3878" fmla="*/ 1818375 h 5922355"/>
                <a:gd name="connsiteX3879" fmla="*/ 1283255 w 2421171"/>
                <a:gd name="connsiteY3879" fmla="*/ 1786303 h 5922355"/>
                <a:gd name="connsiteX3880" fmla="*/ 1286290 w 2421171"/>
                <a:gd name="connsiteY3880" fmla="*/ 1775294 h 5922355"/>
                <a:gd name="connsiteX3881" fmla="*/ 1332993 w 2421171"/>
                <a:gd name="connsiteY3881" fmla="*/ 840281 h 5922355"/>
                <a:gd name="connsiteX3882" fmla="*/ 1323720 w 2421171"/>
                <a:gd name="connsiteY3882" fmla="*/ 847302 h 5922355"/>
                <a:gd name="connsiteX3883" fmla="*/ 1320011 w 2421171"/>
                <a:gd name="connsiteY3883" fmla="*/ 842359 h 5922355"/>
                <a:gd name="connsiteX3884" fmla="*/ 1327710 w 2421171"/>
                <a:gd name="connsiteY3884" fmla="*/ 836743 h 5922355"/>
                <a:gd name="connsiteX3885" fmla="*/ 1332993 w 2421171"/>
                <a:gd name="connsiteY3885" fmla="*/ 840337 h 5922355"/>
                <a:gd name="connsiteX3886" fmla="*/ 1343222 w 2421171"/>
                <a:gd name="connsiteY3886" fmla="*/ 746482 h 5922355"/>
                <a:gd name="connsiteX3887" fmla="*/ 1339344 w 2421171"/>
                <a:gd name="connsiteY3887" fmla="*/ 751986 h 5922355"/>
                <a:gd name="connsiteX3888" fmla="*/ 1335129 w 2421171"/>
                <a:gd name="connsiteY3888" fmla="*/ 746033 h 5922355"/>
                <a:gd name="connsiteX3889" fmla="*/ 1337433 w 2421171"/>
                <a:gd name="connsiteY3889" fmla="*/ 739180 h 5922355"/>
                <a:gd name="connsiteX3890" fmla="*/ 1343166 w 2421171"/>
                <a:gd name="connsiteY3890" fmla="*/ 746482 h 5922355"/>
                <a:gd name="connsiteX3891" fmla="*/ 1357441 w 2421171"/>
                <a:gd name="connsiteY3891" fmla="*/ 879542 h 5922355"/>
                <a:gd name="connsiteX3892" fmla="*/ 1353787 w 2421171"/>
                <a:gd name="connsiteY3892" fmla="*/ 881676 h 5922355"/>
                <a:gd name="connsiteX3893" fmla="*/ 1352720 w 2421171"/>
                <a:gd name="connsiteY3893" fmla="*/ 879542 h 5922355"/>
                <a:gd name="connsiteX3894" fmla="*/ 1356429 w 2421171"/>
                <a:gd name="connsiteY3894" fmla="*/ 877520 h 5922355"/>
                <a:gd name="connsiteX3895" fmla="*/ 1357441 w 2421171"/>
                <a:gd name="connsiteY3895" fmla="*/ 879542 h 5922355"/>
                <a:gd name="connsiteX3896" fmla="*/ 1372896 w 2421171"/>
                <a:gd name="connsiteY3896" fmla="*/ 1289225 h 5922355"/>
                <a:gd name="connsiteX3897" fmla="*/ 1358621 w 2421171"/>
                <a:gd name="connsiteY3897" fmla="*/ 1300065 h 5922355"/>
                <a:gd name="connsiteX3898" fmla="*/ 1338951 w 2421171"/>
                <a:gd name="connsiteY3898" fmla="*/ 1295178 h 5922355"/>
                <a:gd name="connsiteX3899" fmla="*/ 1337658 w 2421171"/>
                <a:gd name="connsiteY3899" fmla="*/ 1271869 h 5922355"/>
                <a:gd name="connsiteX3900" fmla="*/ 1372896 w 2421171"/>
                <a:gd name="connsiteY3900" fmla="*/ 1289225 h 5922355"/>
                <a:gd name="connsiteX3901" fmla="*/ 1375257 w 2421171"/>
                <a:gd name="connsiteY3901" fmla="*/ 785743 h 5922355"/>
                <a:gd name="connsiteX3902" fmla="*/ 1378123 w 2421171"/>
                <a:gd name="connsiteY3902" fmla="*/ 789113 h 5922355"/>
                <a:gd name="connsiteX3903" fmla="*/ 1374583 w 2421171"/>
                <a:gd name="connsiteY3903" fmla="*/ 791753 h 5922355"/>
                <a:gd name="connsiteX3904" fmla="*/ 1370704 w 2421171"/>
                <a:gd name="connsiteY3904" fmla="*/ 789675 h 5922355"/>
                <a:gd name="connsiteX3905" fmla="*/ 1375257 w 2421171"/>
                <a:gd name="connsiteY3905" fmla="*/ 785743 h 5922355"/>
                <a:gd name="connsiteX3906" fmla="*/ 1379303 w 2421171"/>
                <a:gd name="connsiteY3906" fmla="*/ 661951 h 5922355"/>
                <a:gd name="connsiteX3907" fmla="*/ 1375482 w 2421171"/>
                <a:gd name="connsiteY3907" fmla="*/ 659423 h 5922355"/>
                <a:gd name="connsiteX3908" fmla="*/ 1376887 w 2421171"/>
                <a:gd name="connsiteY3908" fmla="*/ 655716 h 5922355"/>
                <a:gd name="connsiteX3909" fmla="*/ 1380708 w 2421171"/>
                <a:gd name="connsiteY3909" fmla="*/ 658356 h 5922355"/>
                <a:gd name="connsiteX3910" fmla="*/ 1379303 w 2421171"/>
                <a:gd name="connsiteY3910" fmla="*/ 661951 h 5922355"/>
                <a:gd name="connsiteX3911" fmla="*/ 1384080 w 2421171"/>
                <a:gd name="connsiteY3911" fmla="*/ 1127126 h 5922355"/>
                <a:gd name="connsiteX3912" fmla="*/ 1393804 w 2421171"/>
                <a:gd name="connsiteY3912" fmla="*/ 1133810 h 5922355"/>
                <a:gd name="connsiteX3913" fmla="*/ 1388352 w 2421171"/>
                <a:gd name="connsiteY3913" fmla="*/ 1137967 h 5922355"/>
                <a:gd name="connsiteX3914" fmla="*/ 1380034 w 2421171"/>
                <a:gd name="connsiteY3914" fmla="*/ 1132518 h 5922355"/>
                <a:gd name="connsiteX3915" fmla="*/ 1384080 w 2421171"/>
                <a:gd name="connsiteY3915" fmla="*/ 1127183 h 5922355"/>
                <a:gd name="connsiteX3916" fmla="*/ 1391668 w 2421171"/>
                <a:gd name="connsiteY3916" fmla="*/ 1185765 h 5922355"/>
                <a:gd name="connsiteX3917" fmla="*/ 1396951 w 2421171"/>
                <a:gd name="connsiteY3917" fmla="*/ 1187787 h 5922355"/>
                <a:gd name="connsiteX3918" fmla="*/ 1392567 w 2421171"/>
                <a:gd name="connsiteY3918" fmla="*/ 1198852 h 5922355"/>
                <a:gd name="connsiteX3919" fmla="*/ 1388577 w 2421171"/>
                <a:gd name="connsiteY3919" fmla="*/ 1196998 h 5922355"/>
                <a:gd name="connsiteX3920" fmla="*/ 1391668 w 2421171"/>
                <a:gd name="connsiteY3920" fmla="*/ 1185765 h 5922355"/>
                <a:gd name="connsiteX3921" fmla="*/ 1398074 w 2421171"/>
                <a:gd name="connsiteY3921" fmla="*/ 597415 h 5922355"/>
                <a:gd name="connsiteX3922" fmla="*/ 1390881 w 2421171"/>
                <a:gd name="connsiteY3922" fmla="*/ 591630 h 5922355"/>
                <a:gd name="connsiteX3923" fmla="*/ 1392399 w 2421171"/>
                <a:gd name="connsiteY3923" fmla="*/ 584946 h 5922355"/>
                <a:gd name="connsiteX3924" fmla="*/ 1401110 w 2421171"/>
                <a:gd name="connsiteY3924" fmla="*/ 591517 h 5922355"/>
                <a:gd name="connsiteX3925" fmla="*/ 1398074 w 2421171"/>
                <a:gd name="connsiteY3925" fmla="*/ 597471 h 5922355"/>
                <a:gd name="connsiteX3926" fmla="*/ 1405887 w 2421171"/>
                <a:gd name="connsiteY3926" fmla="*/ 1512264 h 5922355"/>
                <a:gd name="connsiteX3927" fmla="*/ 1401784 w 2421171"/>
                <a:gd name="connsiteY3927" fmla="*/ 1517768 h 5922355"/>
                <a:gd name="connsiteX3928" fmla="*/ 1396838 w 2421171"/>
                <a:gd name="connsiteY3928" fmla="*/ 1516252 h 5922355"/>
                <a:gd name="connsiteX3929" fmla="*/ 1400491 w 2421171"/>
                <a:gd name="connsiteY3929" fmla="*/ 1510074 h 5922355"/>
                <a:gd name="connsiteX3930" fmla="*/ 1405887 w 2421171"/>
                <a:gd name="connsiteY3930" fmla="*/ 1512208 h 5922355"/>
                <a:gd name="connsiteX3931" fmla="*/ 1408247 w 2421171"/>
                <a:gd name="connsiteY3931" fmla="*/ 1490808 h 5922355"/>
                <a:gd name="connsiteX3932" fmla="*/ 1406112 w 2421171"/>
                <a:gd name="connsiteY3932" fmla="*/ 1494403 h 5922355"/>
                <a:gd name="connsiteX3933" fmla="*/ 1403583 w 2421171"/>
                <a:gd name="connsiteY3933" fmla="*/ 1491201 h 5922355"/>
                <a:gd name="connsiteX3934" fmla="*/ 1404707 w 2421171"/>
                <a:gd name="connsiteY3934" fmla="*/ 1489292 h 5922355"/>
                <a:gd name="connsiteX3935" fmla="*/ 1408304 w 2421171"/>
                <a:gd name="connsiteY3935" fmla="*/ 1490864 h 5922355"/>
                <a:gd name="connsiteX3936" fmla="*/ 1417970 w 2421171"/>
                <a:gd name="connsiteY3936" fmla="*/ 1751985 h 5922355"/>
                <a:gd name="connsiteX3937" fmla="*/ 1421736 w 2421171"/>
                <a:gd name="connsiteY3937" fmla="*/ 1758051 h 5922355"/>
                <a:gd name="connsiteX3938" fmla="*/ 1400042 w 2421171"/>
                <a:gd name="connsiteY3938" fmla="*/ 1772711 h 5922355"/>
                <a:gd name="connsiteX3939" fmla="*/ 1400885 w 2421171"/>
                <a:gd name="connsiteY3939" fmla="*/ 1772598 h 5922355"/>
                <a:gd name="connsiteX3940" fmla="*/ 1399592 w 2421171"/>
                <a:gd name="connsiteY3940" fmla="*/ 1772767 h 5922355"/>
                <a:gd name="connsiteX3941" fmla="*/ 1399592 w 2421171"/>
                <a:gd name="connsiteY3941" fmla="*/ 1772767 h 5922355"/>
                <a:gd name="connsiteX3942" fmla="*/ 1399817 w 2421171"/>
                <a:gd name="connsiteY3942" fmla="*/ 1772711 h 5922355"/>
                <a:gd name="connsiteX3943" fmla="*/ 1400042 w 2421171"/>
                <a:gd name="connsiteY3943" fmla="*/ 1772711 h 5922355"/>
                <a:gd name="connsiteX3944" fmla="*/ 1388520 w 2421171"/>
                <a:gd name="connsiteY3944" fmla="*/ 1769397 h 5922355"/>
                <a:gd name="connsiteX3945" fmla="*/ 1390319 w 2421171"/>
                <a:gd name="connsiteY3945" fmla="*/ 1759568 h 5922355"/>
                <a:gd name="connsiteX3946" fmla="*/ 1418026 w 2421171"/>
                <a:gd name="connsiteY3946" fmla="*/ 1751929 h 5922355"/>
                <a:gd name="connsiteX3947" fmla="*/ 1424658 w 2421171"/>
                <a:gd name="connsiteY3947" fmla="*/ 729913 h 5922355"/>
                <a:gd name="connsiteX3948" fmla="*/ 1418083 w 2421171"/>
                <a:gd name="connsiteY3948" fmla="*/ 723622 h 5922355"/>
                <a:gd name="connsiteX3949" fmla="*/ 1422579 w 2421171"/>
                <a:gd name="connsiteY3949" fmla="*/ 718848 h 5922355"/>
                <a:gd name="connsiteX3950" fmla="*/ 1427693 w 2421171"/>
                <a:gd name="connsiteY3950" fmla="*/ 724071 h 5922355"/>
                <a:gd name="connsiteX3951" fmla="*/ 1424658 w 2421171"/>
                <a:gd name="connsiteY3951" fmla="*/ 729913 h 5922355"/>
                <a:gd name="connsiteX3952" fmla="*/ 1432189 w 2421171"/>
                <a:gd name="connsiteY3952" fmla="*/ 976655 h 5922355"/>
                <a:gd name="connsiteX3953" fmla="*/ 1429042 w 2421171"/>
                <a:gd name="connsiteY3953" fmla="*/ 979744 h 5922355"/>
                <a:gd name="connsiteX3954" fmla="*/ 1421848 w 2421171"/>
                <a:gd name="connsiteY3954" fmla="*/ 973846 h 5922355"/>
                <a:gd name="connsiteX3955" fmla="*/ 1424995 w 2421171"/>
                <a:gd name="connsiteY3955" fmla="*/ 970870 h 5922355"/>
                <a:gd name="connsiteX3956" fmla="*/ 1432189 w 2421171"/>
                <a:gd name="connsiteY3956" fmla="*/ 976655 h 5922355"/>
                <a:gd name="connsiteX3957" fmla="*/ 1432358 w 2421171"/>
                <a:gd name="connsiteY3957" fmla="*/ 2023497 h 5922355"/>
                <a:gd name="connsiteX3958" fmla="*/ 1427469 w 2421171"/>
                <a:gd name="connsiteY3958" fmla="*/ 2026474 h 5922355"/>
                <a:gd name="connsiteX3959" fmla="*/ 1425670 w 2421171"/>
                <a:gd name="connsiteY3959" fmla="*/ 2022261 h 5922355"/>
                <a:gd name="connsiteX3960" fmla="*/ 1429379 w 2421171"/>
                <a:gd name="connsiteY3960" fmla="*/ 2020239 h 5922355"/>
                <a:gd name="connsiteX3961" fmla="*/ 1432358 w 2421171"/>
                <a:gd name="connsiteY3961" fmla="*/ 2023553 h 5922355"/>
                <a:gd name="connsiteX3962" fmla="*/ 1432920 w 2421171"/>
                <a:gd name="connsiteY3962" fmla="*/ 2400715 h 5922355"/>
                <a:gd name="connsiteX3963" fmla="*/ 1429829 w 2421171"/>
                <a:gd name="connsiteY3963" fmla="*/ 2403860 h 5922355"/>
                <a:gd name="connsiteX3964" fmla="*/ 1425277 w 2421171"/>
                <a:gd name="connsiteY3964" fmla="*/ 2399030 h 5922355"/>
                <a:gd name="connsiteX3965" fmla="*/ 1428536 w 2421171"/>
                <a:gd name="connsiteY3965" fmla="*/ 2395885 h 5922355"/>
                <a:gd name="connsiteX3966" fmla="*/ 1432920 w 2421171"/>
                <a:gd name="connsiteY3966" fmla="*/ 2400771 h 5922355"/>
                <a:gd name="connsiteX3967" fmla="*/ 1441856 w 2421171"/>
                <a:gd name="connsiteY3967" fmla="*/ 2728113 h 5922355"/>
                <a:gd name="connsiteX3968" fmla="*/ 1436067 w 2421171"/>
                <a:gd name="connsiteY3968" fmla="*/ 2734909 h 5922355"/>
                <a:gd name="connsiteX3969" fmla="*/ 1433482 w 2421171"/>
                <a:gd name="connsiteY3969" fmla="*/ 2732045 h 5922355"/>
                <a:gd name="connsiteX3970" fmla="*/ 1438203 w 2421171"/>
                <a:gd name="connsiteY3970" fmla="*/ 2726933 h 5922355"/>
                <a:gd name="connsiteX3971" fmla="*/ 1441856 w 2421171"/>
                <a:gd name="connsiteY3971" fmla="*/ 2728113 h 5922355"/>
                <a:gd name="connsiteX3972" fmla="*/ 1444553 w 2421171"/>
                <a:gd name="connsiteY3972" fmla="*/ 4299162 h 5922355"/>
                <a:gd name="connsiteX3973" fmla="*/ 1448937 w 2421171"/>
                <a:gd name="connsiteY3973" fmla="*/ 4295624 h 5922355"/>
                <a:gd name="connsiteX3974" fmla="*/ 1451860 w 2421171"/>
                <a:gd name="connsiteY3974" fmla="*/ 4299162 h 5922355"/>
                <a:gd name="connsiteX3975" fmla="*/ 1448375 w 2421171"/>
                <a:gd name="connsiteY3975" fmla="*/ 4301746 h 5922355"/>
                <a:gd name="connsiteX3976" fmla="*/ 1444497 w 2421171"/>
                <a:gd name="connsiteY3976" fmla="*/ 4299162 h 5922355"/>
                <a:gd name="connsiteX3977" fmla="*/ 1447814 w 2421171"/>
                <a:gd name="connsiteY3977" fmla="*/ 2928573 h 5922355"/>
                <a:gd name="connsiteX3978" fmla="*/ 1449330 w 2421171"/>
                <a:gd name="connsiteY3978" fmla="*/ 2932336 h 5922355"/>
                <a:gd name="connsiteX3979" fmla="*/ 1447307 w 2421171"/>
                <a:gd name="connsiteY3979" fmla="*/ 2933460 h 5922355"/>
                <a:gd name="connsiteX3980" fmla="*/ 1445622 w 2421171"/>
                <a:gd name="connsiteY3980" fmla="*/ 2931999 h 5922355"/>
                <a:gd name="connsiteX3981" fmla="*/ 1447870 w 2421171"/>
                <a:gd name="connsiteY3981" fmla="*/ 2928573 h 5922355"/>
                <a:gd name="connsiteX3982" fmla="*/ 1454501 w 2421171"/>
                <a:gd name="connsiteY3982" fmla="*/ 2568318 h 5922355"/>
                <a:gd name="connsiteX3983" fmla="*/ 1451466 w 2421171"/>
                <a:gd name="connsiteY3983" fmla="*/ 2571687 h 5922355"/>
                <a:gd name="connsiteX3984" fmla="*/ 1447701 w 2421171"/>
                <a:gd name="connsiteY3984" fmla="*/ 2569834 h 5922355"/>
                <a:gd name="connsiteX3985" fmla="*/ 1449781 w 2421171"/>
                <a:gd name="connsiteY3985" fmla="*/ 2565902 h 5922355"/>
                <a:gd name="connsiteX3986" fmla="*/ 1454501 w 2421171"/>
                <a:gd name="connsiteY3986" fmla="*/ 2568374 h 5922355"/>
                <a:gd name="connsiteX3987" fmla="*/ 1452141 w 2421171"/>
                <a:gd name="connsiteY3987" fmla="*/ 2327698 h 5922355"/>
                <a:gd name="connsiteX3988" fmla="*/ 1456131 w 2421171"/>
                <a:gd name="connsiteY3988" fmla="*/ 2322025 h 5922355"/>
                <a:gd name="connsiteX3989" fmla="*/ 1459785 w 2421171"/>
                <a:gd name="connsiteY3989" fmla="*/ 2325058 h 5922355"/>
                <a:gd name="connsiteX3990" fmla="*/ 1455738 w 2421171"/>
                <a:gd name="connsiteY3990" fmla="*/ 2330113 h 5922355"/>
                <a:gd name="connsiteX3991" fmla="*/ 1452197 w 2421171"/>
                <a:gd name="connsiteY3991" fmla="*/ 2327698 h 5922355"/>
                <a:gd name="connsiteX3992" fmla="*/ 1459222 w 2421171"/>
                <a:gd name="connsiteY3992" fmla="*/ 853649 h 5922355"/>
                <a:gd name="connsiteX3993" fmla="*/ 1455457 w 2421171"/>
                <a:gd name="connsiteY3993" fmla="*/ 855727 h 5922355"/>
                <a:gd name="connsiteX3994" fmla="*/ 1454445 w 2421171"/>
                <a:gd name="connsiteY3994" fmla="*/ 853537 h 5922355"/>
                <a:gd name="connsiteX3995" fmla="*/ 1458267 w 2421171"/>
                <a:gd name="connsiteY3995" fmla="*/ 851515 h 5922355"/>
                <a:gd name="connsiteX3996" fmla="*/ 1459222 w 2421171"/>
                <a:gd name="connsiteY3996" fmla="*/ 853593 h 5922355"/>
                <a:gd name="connsiteX3997" fmla="*/ 1459391 w 2421171"/>
                <a:gd name="connsiteY3997" fmla="*/ 1322082 h 5922355"/>
                <a:gd name="connsiteX3998" fmla="*/ 1463718 w 2421171"/>
                <a:gd name="connsiteY3998" fmla="*/ 1328261 h 5922355"/>
                <a:gd name="connsiteX3999" fmla="*/ 1459110 w 2421171"/>
                <a:gd name="connsiteY3999" fmla="*/ 1331294 h 5922355"/>
                <a:gd name="connsiteX4000" fmla="*/ 1455288 w 2421171"/>
                <a:gd name="connsiteY4000" fmla="*/ 1325003 h 5922355"/>
                <a:gd name="connsiteX4001" fmla="*/ 1459391 w 2421171"/>
                <a:gd name="connsiteY4001" fmla="*/ 1322139 h 5922355"/>
                <a:gd name="connsiteX4002" fmla="*/ 1466079 w 2421171"/>
                <a:gd name="connsiteY4002" fmla="*/ 1043831 h 5922355"/>
                <a:gd name="connsiteX4003" fmla="*/ 1467821 w 2421171"/>
                <a:gd name="connsiteY4003" fmla="*/ 1048212 h 5922355"/>
                <a:gd name="connsiteX4004" fmla="*/ 1465517 w 2421171"/>
                <a:gd name="connsiteY4004" fmla="*/ 1051189 h 5922355"/>
                <a:gd name="connsiteX4005" fmla="*/ 1462370 w 2421171"/>
                <a:gd name="connsiteY4005" fmla="*/ 1045010 h 5922355"/>
                <a:gd name="connsiteX4006" fmla="*/ 1466079 w 2421171"/>
                <a:gd name="connsiteY4006" fmla="*/ 1043831 h 5922355"/>
                <a:gd name="connsiteX4007" fmla="*/ 1469957 w 2421171"/>
                <a:gd name="connsiteY4007" fmla="*/ 706379 h 5922355"/>
                <a:gd name="connsiteX4008" fmla="*/ 1464224 w 2421171"/>
                <a:gd name="connsiteY4008" fmla="*/ 698796 h 5922355"/>
                <a:gd name="connsiteX4009" fmla="*/ 1468946 w 2421171"/>
                <a:gd name="connsiteY4009" fmla="*/ 694415 h 5922355"/>
                <a:gd name="connsiteX4010" fmla="*/ 1473048 w 2421171"/>
                <a:gd name="connsiteY4010" fmla="*/ 700313 h 5922355"/>
                <a:gd name="connsiteX4011" fmla="*/ 1469957 w 2421171"/>
                <a:gd name="connsiteY4011" fmla="*/ 706323 h 5922355"/>
                <a:gd name="connsiteX4012" fmla="*/ 1482658 w 2421171"/>
                <a:gd name="connsiteY4012" fmla="*/ 909984 h 5922355"/>
                <a:gd name="connsiteX4013" fmla="*/ 1480130 w 2421171"/>
                <a:gd name="connsiteY4013" fmla="*/ 914927 h 5922355"/>
                <a:gd name="connsiteX4014" fmla="*/ 1475971 w 2421171"/>
                <a:gd name="connsiteY4014" fmla="*/ 912849 h 5922355"/>
                <a:gd name="connsiteX4015" fmla="*/ 1478275 w 2421171"/>
                <a:gd name="connsiteY4015" fmla="*/ 909142 h 5922355"/>
                <a:gd name="connsiteX4016" fmla="*/ 1482658 w 2421171"/>
                <a:gd name="connsiteY4016" fmla="*/ 909984 h 5922355"/>
                <a:gd name="connsiteX4017" fmla="*/ 1493056 w 2421171"/>
                <a:gd name="connsiteY4017" fmla="*/ 642011 h 5922355"/>
                <a:gd name="connsiteX4018" fmla="*/ 1489627 w 2421171"/>
                <a:gd name="connsiteY4018" fmla="*/ 644595 h 5922355"/>
                <a:gd name="connsiteX4019" fmla="*/ 1483502 w 2421171"/>
                <a:gd name="connsiteY4019" fmla="*/ 634260 h 5922355"/>
                <a:gd name="connsiteX4020" fmla="*/ 1488279 w 2421171"/>
                <a:gd name="connsiteY4020" fmla="*/ 631115 h 5922355"/>
                <a:gd name="connsiteX4021" fmla="*/ 1493056 w 2421171"/>
                <a:gd name="connsiteY4021" fmla="*/ 642068 h 5922355"/>
                <a:gd name="connsiteX4022" fmla="*/ 1503172 w 2421171"/>
                <a:gd name="connsiteY4022" fmla="*/ 551414 h 5922355"/>
                <a:gd name="connsiteX4023" fmla="*/ 1498957 w 2421171"/>
                <a:gd name="connsiteY4023" fmla="*/ 549392 h 5922355"/>
                <a:gd name="connsiteX4024" fmla="*/ 1501486 w 2421171"/>
                <a:gd name="connsiteY4024" fmla="*/ 544281 h 5922355"/>
                <a:gd name="connsiteX4025" fmla="*/ 1504970 w 2421171"/>
                <a:gd name="connsiteY4025" fmla="*/ 547482 h 5922355"/>
                <a:gd name="connsiteX4026" fmla="*/ 1503116 w 2421171"/>
                <a:gd name="connsiteY4026" fmla="*/ 551414 h 5922355"/>
                <a:gd name="connsiteX4027" fmla="*/ 1501093 w 2421171"/>
                <a:gd name="connsiteY4027" fmla="*/ 604042 h 5922355"/>
                <a:gd name="connsiteX4028" fmla="*/ 1504183 w 2421171"/>
                <a:gd name="connsiteY4028" fmla="*/ 607356 h 5922355"/>
                <a:gd name="connsiteX4029" fmla="*/ 1500643 w 2421171"/>
                <a:gd name="connsiteY4029" fmla="*/ 612748 h 5922355"/>
                <a:gd name="connsiteX4030" fmla="*/ 1497608 w 2421171"/>
                <a:gd name="connsiteY4030" fmla="*/ 610108 h 5922355"/>
                <a:gd name="connsiteX4031" fmla="*/ 1501149 w 2421171"/>
                <a:gd name="connsiteY4031" fmla="*/ 604099 h 5922355"/>
                <a:gd name="connsiteX4032" fmla="*/ 1505814 w 2421171"/>
                <a:gd name="connsiteY4032" fmla="*/ 848594 h 5922355"/>
                <a:gd name="connsiteX4033" fmla="*/ 1494348 w 2421171"/>
                <a:gd name="connsiteY4033" fmla="*/ 855446 h 5922355"/>
                <a:gd name="connsiteX4034" fmla="*/ 1485356 w 2421171"/>
                <a:gd name="connsiteY4034" fmla="*/ 845168 h 5922355"/>
                <a:gd name="connsiteX4035" fmla="*/ 1496203 w 2421171"/>
                <a:gd name="connsiteY4035" fmla="*/ 836574 h 5922355"/>
                <a:gd name="connsiteX4036" fmla="*/ 1505814 w 2421171"/>
                <a:gd name="connsiteY4036" fmla="*/ 848594 h 5922355"/>
                <a:gd name="connsiteX4037" fmla="*/ 1513120 w 2421171"/>
                <a:gd name="connsiteY4037" fmla="*/ 1158355 h 5922355"/>
                <a:gd name="connsiteX4038" fmla="*/ 1504633 w 2421171"/>
                <a:gd name="connsiteY4038" fmla="*/ 1151559 h 5922355"/>
                <a:gd name="connsiteX4039" fmla="*/ 1508005 w 2421171"/>
                <a:gd name="connsiteY4039" fmla="*/ 1146167 h 5922355"/>
                <a:gd name="connsiteX4040" fmla="*/ 1515199 w 2421171"/>
                <a:gd name="connsiteY4040" fmla="*/ 1152345 h 5922355"/>
                <a:gd name="connsiteX4041" fmla="*/ 1513064 w 2421171"/>
                <a:gd name="connsiteY4041" fmla="*/ 1158412 h 5922355"/>
                <a:gd name="connsiteX4042" fmla="*/ 1523461 w 2421171"/>
                <a:gd name="connsiteY4042" fmla="*/ 2414813 h 5922355"/>
                <a:gd name="connsiteX4043" fmla="*/ 1518290 w 2421171"/>
                <a:gd name="connsiteY4043" fmla="*/ 2423126 h 5922355"/>
                <a:gd name="connsiteX4044" fmla="*/ 1510422 w 2421171"/>
                <a:gd name="connsiteY4044" fmla="*/ 2418351 h 5922355"/>
                <a:gd name="connsiteX4045" fmla="*/ 1515593 w 2421171"/>
                <a:gd name="connsiteY4045" fmla="*/ 2410319 h 5922355"/>
                <a:gd name="connsiteX4046" fmla="*/ 1523461 w 2421171"/>
                <a:gd name="connsiteY4046" fmla="*/ 2414813 h 5922355"/>
                <a:gd name="connsiteX4047" fmla="*/ 1526608 w 2421171"/>
                <a:gd name="connsiteY4047" fmla="*/ 3517260 h 5922355"/>
                <a:gd name="connsiteX4048" fmla="*/ 1531273 w 2421171"/>
                <a:gd name="connsiteY4048" fmla="*/ 3522147 h 5922355"/>
                <a:gd name="connsiteX4049" fmla="*/ 1525035 w 2421171"/>
                <a:gd name="connsiteY4049" fmla="*/ 3525405 h 5922355"/>
                <a:gd name="connsiteX4050" fmla="*/ 1519864 w 2421171"/>
                <a:gd name="connsiteY4050" fmla="*/ 3519170 h 5922355"/>
                <a:gd name="connsiteX4051" fmla="*/ 1526608 w 2421171"/>
                <a:gd name="connsiteY4051" fmla="*/ 3517317 h 5922355"/>
                <a:gd name="connsiteX4052" fmla="*/ 1528632 w 2421171"/>
                <a:gd name="connsiteY4052" fmla="*/ 3369372 h 5922355"/>
                <a:gd name="connsiteX4053" fmla="*/ 1532734 w 2421171"/>
                <a:gd name="connsiteY4053" fmla="*/ 3368024 h 5922355"/>
                <a:gd name="connsiteX4054" fmla="*/ 1539816 w 2421171"/>
                <a:gd name="connsiteY4054" fmla="*/ 3377123 h 5922355"/>
                <a:gd name="connsiteX4055" fmla="*/ 1535544 w 2421171"/>
                <a:gd name="connsiteY4055" fmla="*/ 3378977 h 5922355"/>
                <a:gd name="connsiteX4056" fmla="*/ 1528632 w 2421171"/>
                <a:gd name="connsiteY4056" fmla="*/ 3369372 h 5922355"/>
                <a:gd name="connsiteX4057" fmla="*/ 1542850 w 2421171"/>
                <a:gd name="connsiteY4057" fmla="*/ 1168016 h 5922355"/>
                <a:gd name="connsiteX4058" fmla="*/ 1539872 w 2421171"/>
                <a:gd name="connsiteY4058" fmla="*/ 1170768 h 5922355"/>
                <a:gd name="connsiteX4059" fmla="*/ 1537680 w 2421171"/>
                <a:gd name="connsiteY4059" fmla="*/ 1167342 h 5922355"/>
                <a:gd name="connsiteX4060" fmla="*/ 1541783 w 2421171"/>
                <a:gd name="connsiteY4060" fmla="*/ 1166219 h 5922355"/>
                <a:gd name="connsiteX4061" fmla="*/ 1542850 w 2421171"/>
                <a:gd name="connsiteY4061" fmla="*/ 1168016 h 5922355"/>
                <a:gd name="connsiteX4062" fmla="*/ 1556901 w 2421171"/>
                <a:gd name="connsiteY4062" fmla="*/ 1297257 h 5922355"/>
                <a:gd name="connsiteX4063" fmla="*/ 1528744 w 2421171"/>
                <a:gd name="connsiteY4063" fmla="*/ 1286079 h 5922355"/>
                <a:gd name="connsiteX4064" fmla="*/ 1556901 w 2421171"/>
                <a:gd name="connsiteY4064" fmla="*/ 1297257 h 5922355"/>
                <a:gd name="connsiteX4065" fmla="*/ 1570389 w 2421171"/>
                <a:gd name="connsiteY4065" fmla="*/ 1215084 h 5922355"/>
                <a:gd name="connsiteX4066" fmla="*/ 1554372 w 2421171"/>
                <a:gd name="connsiteY4066" fmla="*/ 1190595 h 5922355"/>
                <a:gd name="connsiteX4067" fmla="*/ 1570389 w 2421171"/>
                <a:gd name="connsiteY4067" fmla="*/ 1215084 h 5922355"/>
                <a:gd name="connsiteX4068" fmla="*/ 1558138 w 2421171"/>
                <a:gd name="connsiteY4068" fmla="*/ 954076 h 5922355"/>
                <a:gd name="connsiteX4069" fmla="*/ 1562633 w 2421171"/>
                <a:gd name="connsiteY4069" fmla="*/ 948515 h 5922355"/>
                <a:gd name="connsiteX4070" fmla="*/ 1568366 w 2421171"/>
                <a:gd name="connsiteY4070" fmla="*/ 951267 h 5922355"/>
                <a:gd name="connsiteX4071" fmla="*/ 1562802 w 2421171"/>
                <a:gd name="connsiteY4071" fmla="*/ 958513 h 5922355"/>
                <a:gd name="connsiteX4072" fmla="*/ 1558081 w 2421171"/>
                <a:gd name="connsiteY4072" fmla="*/ 954019 h 5922355"/>
                <a:gd name="connsiteX4073" fmla="*/ 1569266 w 2421171"/>
                <a:gd name="connsiteY4073" fmla="*/ 660266 h 5922355"/>
                <a:gd name="connsiteX4074" fmla="*/ 1566455 w 2421171"/>
                <a:gd name="connsiteY4074" fmla="*/ 668354 h 5922355"/>
                <a:gd name="connsiteX4075" fmla="*/ 1560666 w 2421171"/>
                <a:gd name="connsiteY4075" fmla="*/ 661389 h 5922355"/>
                <a:gd name="connsiteX4076" fmla="*/ 1565500 w 2421171"/>
                <a:gd name="connsiteY4076" fmla="*/ 654312 h 5922355"/>
                <a:gd name="connsiteX4077" fmla="*/ 1569266 w 2421171"/>
                <a:gd name="connsiteY4077" fmla="*/ 660209 h 5922355"/>
                <a:gd name="connsiteX4078" fmla="*/ 1581405 w 2421171"/>
                <a:gd name="connsiteY4078" fmla="*/ 501369 h 5922355"/>
                <a:gd name="connsiteX4079" fmla="*/ 1578426 w 2421171"/>
                <a:gd name="connsiteY4079" fmla="*/ 497887 h 5922355"/>
                <a:gd name="connsiteX4080" fmla="*/ 1581011 w 2421171"/>
                <a:gd name="connsiteY4080" fmla="*/ 495078 h 5922355"/>
                <a:gd name="connsiteX4081" fmla="*/ 1584327 w 2421171"/>
                <a:gd name="connsiteY4081" fmla="*/ 498448 h 5922355"/>
                <a:gd name="connsiteX4082" fmla="*/ 1581405 w 2421171"/>
                <a:gd name="connsiteY4082" fmla="*/ 501369 h 5922355"/>
                <a:gd name="connsiteX4083" fmla="*/ 1593376 w 2421171"/>
                <a:gd name="connsiteY4083" fmla="*/ 534901 h 5922355"/>
                <a:gd name="connsiteX4084" fmla="*/ 1567860 w 2421171"/>
                <a:gd name="connsiteY4084" fmla="*/ 524678 h 5922355"/>
                <a:gd name="connsiteX4085" fmla="*/ 1580955 w 2421171"/>
                <a:gd name="connsiteY4085" fmla="*/ 525858 h 5922355"/>
                <a:gd name="connsiteX4086" fmla="*/ 1593376 w 2421171"/>
                <a:gd name="connsiteY4086" fmla="*/ 534901 h 5922355"/>
                <a:gd name="connsiteX4087" fmla="*/ 1603885 w 2421171"/>
                <a:gd name="connsiteY4087" fmla="*/ 810962 h 5922355"/>
                <a:gd name="connsiteX4088" fmla="*/ 1597479 w 2421171"/>
                <a:gd name="connsiteY4088" fmla="*/ 814163 h 5922355"/>
                <a:gd name="connsiteX4089" fmla="*/ 1594331 w 2421171"/>
                <a:gd name="connsiteY4089" fmla="*/ 809389 h 5922355"/>
                <a:gd name="connsiteX4090" fmla="*/ 1601356 w 2421171"/>
                <a:gd name="connsiteY4090" fmla="*/ 807423 h 5922355"/>
                <a:gd name="connsiteX4091" fmla="*/ 1603885 w 2421171"/>
                <a:gd name="connsiteY4091" fmla="*/ 810906 h 5922355"/>
                <a:gd name="connsiteX4092" fmla="*/ 1606359 w 2421171"/>
                <a:gd name="connsiteY4092" fmla="*/ 1340337 h 5922355"/>
                <a:gd name="connsiteX4093" fmla="*/ 1600682 w 2421171"/>
                <a:gd name="connsiteY4093" fmla="*/ 1343594 h 5922355"/>
                <a:gd name="connsiteX4094" fmla="*/ 1591016 w 2421171"/>
                <a:gd name="connsiteY4094" fmla="*/ 1336630 h 5922355"/>
                <a:gd name="connsiteX4095" fmla="*/ 1597479 w 2421171"/>
                <a:gd name="connsiteY4095" fmla="*/ 1334720 h 5922355"/>
                <a:gd name="connsiteX4096" fmla="*/ 1606359 w 2421171"/>
                <a:gd name="connsiteY4096" fmla="*/ 1340337 h 5922355"/>
                <a:gd name="connsiteX4097" fmla="*/ 1612147 w 2421171"/>
                <a:gd name="connsiteY4097" fmla="*/ 3485245 h 5922355"/>
                <a:gd name="connsiteX4098" fmla="*/ 1606864 w 2421171"/>
                <a:gd name="connsiteY4098" fmla="*/ 3489289 h 5922355"/>
                <a:gd name="connsiteX4099" fmla="*/ 1604110 w 2421171"/>
                <a:gd name="connsiteY4099" fmla="*/ 3485526 h 5922355"/>
                <a:gd name="connsiteX4100" fmla="*/ 1609450 w 2421171"/>
                <a:gd name="connsiteY4100" fmla="*/ 3481313 h 5922355"/>
                <a:gd name="connsiteX4101" fmla="*/ 1612147 w 2421171"/>
                <a:gd name="connsiteY4101" fmla="*/ 3485245 h 5922355"/>
                <a:gd name="connsiteX4102" fmla="*/ 1621196 w 2421171"/>
                <a:gd name="connsiteY4102" fmla="*/ 767938 h 5922355"/>
                <a:gd name="connsiteX4103" fmla="*/ 1617992 w 2421171"/>
                <a:gd name="connsiteY4103" fmla="*/ 771308 h 5922355"/>
                <a:gd name="connsiteX4104" fmla="*/ 1614339 w 2421171"/>
                <a:gd name="connsiteY4104" fmla="*/ 769061 h 5922355"/>
                <a:gd name="connsiteX4105" fmla="*/ 1615969 w 2421171"/>
                <a:gd name="connsiteY4105" fmla="*/ 764849 h 5922355"/>
                <a:gd name="connsiteX4106" fmla="*/ 1621196 w 2421171"/>
                <a:gd name="connsiteY4106" fmla="*/ 767882 h 5922355"/>
                <a:gd name="connsiteX4107" fmla="*/ 1627659 w 2421171"/>
                <a:gd name="connsiteY4107" fmla="*/ 696774 h 5922355"/>
                <a:gd name="connsiteX4108" fmla="*/ 1622151 w 2421171"/>
                <a:gd name="connsiteY4108" fmla="*/ 701099 h 5922355"/>
                <a:gd name="connsiteX4109" fmla="*/ 1620971 w 2421171"/>
                <a:gd name="connsiteY4109" fmla="*/ 694303 h 5922355"/>
                <a:gd name="connsiteX4110" fmla="*/ 1624624 w 2421171"/>
                <a:gd name="connsiteY4110" fmla="*/ 691214 h 5922355"/>
                <a:gd name="connsiteX4111" fmla="*/ 1627659 w 2421171"/>
                <a:gd name="connsiteY4111" fmla="*/ 696774 h 5922355"/>
                <a:gd name="connsiteX4112" fmla="*/ 1634909 w 2421171"/>
                <a:gd name="connsiteY4112" fmla="*/ 1021701 h 5922355"/>
                <a:gd name="connsiteX4113" fmla="*/ 1621196 w 2421171"/>
                <a:gd name="connsiteY4113" fmla="*/ 1004626 h 5922355"/>
                <a:gd name="connsiteX4114" fmla="*/ 1634909 w 2421171"/>
                <a:gd name="connsiteY4114" fmla="*/ 1021701 h 5922355"/>
                <a:gd name="connsiteX4115" fmla="*/ 1646037 w 2421171"/>
                <a:gd name="connsiteY4115" fmla="*/ 2809162 h 5922355"/>
                <a:gd name="connsiteX4116" fmla="*/ 1643902 w 2421171"/>
                <a:gd name="connsiteY4116" fmla="*/ 2812532 h 5922355"/>
                <a:gd name="connsiteX4117" fmla="*/ 1635639 w 2421171"/>
                <a:gd name="connsiteY4117" fmla="*/ 2808937 h 5922355"/>
                <a:gd name="connsiteX4118" fmla="*/ 1638000 w 2421171"/>
                <a:gd name="connsiteY4118" fmla="*/ 2805623 h 5922355"/>
                <a:gd name="connsiteX4119" fmla="*/ 1646037 w 2421171"/>
                <a:gd name="connsiteY4119" fmla="*/ 2809218 h 5922355"/>
                <a:gd name="connsiteX4120" fmla="*/ 1645587 w 2421171"/>
                <a:gd name="connsiteY4120" fmla="*/ 1117915 h 5922355"/>
                <a:gd name="connsiteX4121" fmla="*/ 1647217 w 2421171"/>
                <a:gd name="connsiteY4121" fmla="*/ 1121341 h 5922355"/>
                <a:gd name="connsiteX4122" fmla="*/ 1643508 w 2421171"/>
                <a:gd name="connsiteY4122" fmla="*/ 1124150 h 5922355"/>
                <a:gd name="connsiteX4123" fmla="*/ 1641878 w 2421171"/>
                <a:gd name="connsiteY4123" fmla="*/ 1120555 h 5922355"/>
                <a:gd name="connsiteX4124" fmla="*/ 1645644 w 2421171"/>
                <a:gd name="connsiteY4124" fmla="*/ 1117915 h 5922355"/>
                <a:gd name="connsiteX4125" fmla="*/ 1649634 w 2421171"/>
                <a:gd name="connsiteY4125" fmla="*/ 514119 h 5922355"/>
                <a:gd name="connsiteX4126" fmla="*/ 1647049 w 2421171"/>
                <a:gd name="connsiteY4126" fmla="*/ 517601 h 5922355"/>
                <a:gd name="connsiteX4127" fmla="*/ 1643283 w 2421171"/>
                <a:gd name="connsiteY4127" fmla="*/ 515186 h 5922355"/>
                <a:gd name="connsiteX4128" fmla="*/ 1646712 w 2421171"/>
                <a:gd name="connsiteY4128" fmla="*/ 510693 h 5922355"/>
                <a:gd name="connsiteX4129" fmla="*/ 1649634 w 2421171"/>
                <a:gd name="connsiteY4129" fmla="*/ 514063 h 5922355"/>
                <a:gd name="connsiteX4130" fmla="*/ 1654411 w 2421171"/>
                <a:gd name="connsiteY4130" fmla="*/ 1164758 h 5922355"/>
                <a:gd name="connsiteX4131" fmla="*/ 1652669 w 2421171"/>
                <a:gd name="connsiteY4131" fmla="*/ 1169027 h 5922355"/>
                <a:gd name="connsiteX4132" fmla="*/ 1642777 w 2421171"/>
                <a:gd name="connsiteY4132" fmla="*/ 1163410 h 5922355"/>
                <a:gd name="connsiteX4133" fmla="*/ 1645025 w 2421171"/>
                <a:gd name="connsiteY4133" fmla="*/ 1157962 h 5922355"/>
                <a:gd name="connsiteX4134" fmla="*/ 1654355 w 2421171"/>
                <a:gd name="connsiteY4134" fmla="*/ 1164758 h 5922355"/>
                <a:gd name="connsiteX4135" fmla="*/ 1655366 w 2421171"/>
                <a:gd name="connsiteY4135" fmla="*/ 2990582 h 5922355"/>
                <a:gd name="connsiteX4136" fmla="*/ 1653343 w 2421171"/>
                <a:gd name="connsiteY4136" fmla="*/ 2989514 h 5922355"/>
                <a:gd name="connsiteX4137" fmla="*/ 1655310 w 2421171"/>
                <a:gd name="connsiteY4137" fmla="*/ 2985976 h 5922355"/>
                <a:gd name="connsiteX4138" fmla="*/ 1657333 w 2421171"/>
                <a:gd name="connsiteY4138" fmla="*/ 2986987 h 5922355"/>
                <a:gd name="connsiteX4139" fmla="*/ 1655366 w 2421171"/>
                <a:gd name="connsiteY4139" fmla="*/ 2990582 h 5922355"/>
                <a:gd name="connsiteX4140" fmla="*/ 1658907 w 2421171"/>
                <a:gd name="connsiteY4140" fmla="*/ 3528213 h 5922355"/>
                <a:gd name="connsiteX4141" fmla="*/ 1657053 w 2421171"/>
                <a:gd name="connsiteY4141" fmla="*/ 3534223 h 5922355"/>
                <a:gd name="connsiteX4142" fmla="*/ 1651376 w 2421171"/>
                <a:gd name="connsiteY4142" fmla="*/ 3531190 h 5922355"/>
                <a:gd name="connsiteX4143" fmla="*/ 1654861 w 2421171"/>
                <a:gd name="connsiteY4143" fmla="*/ 3526079 h 5922355"/>
                <a:gd name="connsiteX4144" fmla="*/ 1658851 w 2421171"/>
                <a:gd name="connsiteY4144" fmla="*/ 3528213 h 5922355"/>
                <a:gd name="connsiteX4145" fmla="*/ 1663291 w 2421171"/>
                <a:gd name="connsiteY4145" fmla="*/ 3177281 h 5922355"/>
                <a:gd name="connsiteX4146" fmla="*/ 1668799 w 2421171"/>
                <a:gd name="connsiteY4146" fmla="*/ 3183853 h 5922355"/>
                <a:gd name="connsiteX4147" fmla="*/ 1665370 w 2421171"/>
                <a:gd name="connsiteY4147" fmla="*/ 3193289 h 5922355"/>
                <a:gd name="connsiteX4148" fmla="*/ 1659638 w 2421171"/>
                <a:gd name="connsiteY4148" fmla="*/ 3186829 h 5922355"/>
                <a:gd name="connsiteX4149" fmla="*/ 1663347 w 2421171"/>
                <a:gd name="connsiteY4149" fmla="*/ 3177281 h 5922355"/>
                <a:gd name="connsiteX4150" fmla="*/ 1666888 w 2421171"/>
                <a:gd name="connsiteY4150" fmla="*/ 648358 h 5922355"/>
                <a:gd name="connsiteX4151" fmla="*/ 1665876 w 2421171"/>
                <a:gd name="connsiteY4151" fmla="*/ 650436 h 5922355"/>
                <a:gd name="connsiteX4152" fmla="*/ 1662392 w 2421171"/>
                <a:gd name="connsiteY4152" fmla="*/ 648414 h 5922355"/>
                <a:gd name="connsiteX4153" fmla="*/ 1663460 w 2421171"/>
                <a:gd name="connsiteY4153" fmla="*/ 646280 h 5922355"/>
                <a:gd name="connsiteX4154" fmla="*/ 1666888 w 2421171"/>
                <a:gd name="connsiteY4154" fmla="*/ 648358 h 5922355"/>
                <a:gd name="connsiteX4155" fmla="*/ 1683748 w 2421171"/>
                <a:gd name="connsiteY4155" fmla="*/ 672791 h 5922355"/>
                <a:gd name="connsiteX4156" fmla="*/ 1672789 w 2421171"/>
                <a:gd name="connsiteY4156" fmla="*/ 681385 h 5922355"/>
                <a:gd name="connsiteX4157" fmla="*/ 1663628 w 2421171"/>
                <a:gd name="connsiteY4157" fmla="*/ 673184 h 5922355"/>
                <a:gd name="connsiteX4158" fmla="*/ 1674644 w 2421171"/>
                <a:gd name="connsiteY4158" fmla="*/ 665040 h 5922355"/>
                <a:gd name="connsiteX4159" fmla="*/ 1683805 w 2421171"/>
                <a:gd name="connsiteY4159" fmla="*/ 672735 h 5922355"/>
                <a:gd name="connsiteX4160" fmla="*/ 1707859 w 2421171"/>
                <a:gd name="connsiteY4160" fmla="*/ 573038 h 5922355"/>
                <a:gd name="connsiteX4161" fmla="*/ 1714659 w 2421171"/>
                <a:gd name="connsiteY4161" fmla="*/ 578430 h 5922355"/>
                <a:gd name="connsiteX4162" fmla="*/ 1688751 w 2421171"/>
                <a:gd name="connsiteY4162" fmla="*/ 581351 h 5922355"/>
                <a:gd name="connsiteX4163" fmla="*/ 1686839 w 2421171"/>
                <a:gd name="connsiteY4163" fmla="*/ 576689 h 5922355"/>
                <a:gd name="connsiteX4164" fmla="*/ 1707859 w 2421171"/>
                <a:gd name="connsiteY4164" fmla="*/ 572982 h 5922355"/>
                <a:gd name="connsiteX4165" fmla="*/ 1723314 w 2421171"/>
                <a:gd name="connsiteY4165" fmla="*/ 414198 h 5922355"/>
                <a:gd name="connsiteX4166" fmla="*/ 1711568 w 2421171"/>
                <a:gd name="connsiteY4166" fmla="*/ 431666 h 5922355"/>
                <a:gd name="connsiteX4167" fmla="*/ 1702351 w 2421171"/>
                <a:gd name="connsiteY4167" fmla="*/ 421275 h 5922355"/>
                <a:gd name="connsiteX4168" fmla="*/ 1717582 w 2421171"/>
                <a:gd name="connsiteY4168" fmla="*/ 407233 h 5922355"/>
                <a:gd name="connsiteX4169" fmla="*/ 1723314 w 2421171"/>
                <a:gd name="connsiteY4169" fmla="*/ 414198 h 5922355"/>
                <a:gd name="connsiteX4170" fmla="*/ 1726743 w 2421171"/>
                <a:gd name="connsiteY4170" fmla="*/ 802256 h 5922355"/>
                <a:gd name="connsiteX4171" fmla="*/ 1717245 w 2421171"/>
                <a:gd name="connsiteY4171" fmla="*/ 796134 h 5922355"/>
                <a:gd name="connsiteX4172" fmla="*/ 1708027 w 2421171"/>
                <a:gd name="connsiteY4172" fmla="*/ 753840 h 5922355"/>
                <a:gd name="connsiteX4173" fmla="*/ 1717301 w 2421171"/>
                <a:gd name="connsiteY4173" fmla="*/ 768556 h 5922355"/>
                <a:gd name="connsiteX4174" fmla="*/ 1730902 w 2421171"/>
                <a:gd name="connsiteY4174" fmla="*/ 790742 h 5922355"/>
                <a:gd name="connsiteX4175" fmla="*/ 1726799 w 2421171"/>
                <a:gd name="connsiteY4175" fmla="*/ 802256 h 5922355"/>
                <a:gd name="connsiteX4176" fmla="*/ 1726069 w 2421171"/>
                <a:gd name="connsiteY4176" fmla="*/ 1996817 h 5922355"/>
                <a:gd name="connsiteX4177" fmla="*/ 1715671 w 2421171"/>
                <a:gd name="connsiteY4177" fmla="*/ 1987381 h 5922355"/>
                <a:gd name="connsiteX4178" fmla="*/ 1724438 w 2421171"/>
                <a:gd name="connsiteY4178" fmla="*/ 1979967 h 5922355"/>
                <a:gd name="connsiteX4179" fmla="*/ 1733543 w 2421171"/>
                <a:gd name="connsiteY4179" fmla="*/ 1987943 h 5922355"/>
                <a:gd name="connsiteX4180" fmla="*/ 1726124 w 2421171"/>
                <a:gd name="connsiteY4180" fmla="*/ 1996817 h 5922355"/>
                <a:gd name="connsiteX4181" fmla="*/ 1736353 w 2421171"/>
                <a:gd name="connsiteY4181" fmla="*/ 2852579 h 5922355"/>
                <a:gd name="connsiteX4182" fmla="*/ 1733712 w 2421171"/>
                <a:gd name="connsiteY4182" fmla="*/ 2855387 h 5922355"/>
                <a:gd name="connsiteX4183" fmla="*/ 1730958 w 2421171"/>
                <a:gd name="connsiteY4183" fmla="*/ 2849434 h 5922355"/>
                <a:gd name="connsiteX4184" fmla="*/ 1734611 w 2421171"/>
                <a:gd name="connsiteY4184" fmla="*/ 2848254 h 5922355"/>
                <a:gd name="connsiteX4185" fmla="*/ 1736353 w 2421171"/>
                <a:gd name="connsiteY4185" fmla="*/ 2852579 h 5922355"/>
                <a:gd name="connsiteX4186" fmla="*/ 1742592 w 2421171"/>
                <a:gd name="connsiteY4186" fmla="*/ 3711991 h 5922355"/>
                <a:gd name="connsiteX4187" fmla="*/ 1742142 w 2421171"/>
                <a:gd name="connsiteY4187" fmla="*/ 3716316 h 5922355"/>
                <a:gd name="connsiteX4188" fmla="*/ 1737815 w 2421171"/>
                <a:gd name="connsiteY4188" fmla="*/ 3716148 h 5922355"/>
                <a:gd name="connsiteX4189" fmla="*/ 1736690 w 2421171"/>
                <a:gd name="connsiteY4189" fmla="*/ 3711823 h 5922355"/>
                <a:gd name="connsiteX4190" fmla="*/ 1742592 w 2421171"/>
                <a:gd name="connsiteY4190" fmla="*/ 3711935 h 5922355"/>
                <a:gd name="connsiteX4191" fmla="*/ 1742760 w 2421171"/>
                <a:gd name="connsiteY4191" fmla="*/ 2070509 h 5922355"/>
                <a:gd name="connsiteX4192" fmla="*/ 1740793 w 2421171"/>
                <a:gd name="connsiteY4192" fmla="*/ 2066802 h 5922355"/>
                <a:gd name="connsiteX4193" fmla="*/ 1742086 w 2421171"/>
                <a:gd name="connsiteY4193" fmla="*/ 2065060 h 5922355"/>
                <a:gd name="connsiteX4194" fmla="*/ 1745570 w 2421171"/>
                <a:gd name="connsiteY4194" fmla="*/ 2067419 h 5922355"/>
                <a:gd name="connsiteX4195" fmla="*/ 1742760 w 2421171"/>
                <a:gd name="connsiteY4195" fmla="*/ 2070565 h 5922355"/>
                <a:gd name="connsiteX4196" fmla="*/ 1747875 w 2421171"/>
                <a:gd name="connsiteY4196" fmla="*/ 386957 h 5922355"/>
                <a:gd name="connsiteX4197" fmla="*/ 1745570 w 2421171"/>
                <a:gd name="connsiteY4197" fmla="*/ 386957 h 5922355"/>
                <a:gd name="connsiteX4198" fmla="*/ 1745120 w 2421171"/>
                <a:gd name="connsiteY4198" fmla="*/ 382969 h 5922355"/>
                <a:gd name="connsiteX4199" fmla="*/ 1747425 w 2421171"/>
                <a:gd name="connsiteY4199" fmla="*/ 382969 h 5922355"/>
                <a:gd name="connsiteX4200" fmla="*/ 1747875 w 2421171"/>
                <a:gd name="connsiteY4200" fmla="*/ 386900 h 5922355"/>
                <a:gd name="connsiteX4201" fmla="*/ 1753439 w 2421171"/>
                <a:gd name="connsiteY4201" fmla="*/ 2027372 h 5922355"/>
                <a:gd name="connsiteX4202" fmla="*/ 1748493 w 2421171"/>
                <a:gd name="connsiteY4202" fmla="*/ 2034112 h 5922355"/>
                <a:gd name="connsiteX4203" fmla="*/ 1740287 w 2421171"/>
                <a:gd name="connsiteY4203" fmla="*/ 2025519 h 5922355"/>
                <a:gd name="connsiteX4204" fmla="*/ 1745120 w 2421171"/>
                <a:gd name="connsiteY4204" fmla="*/ 2020239 h 5922355"/>
                <a:gd name="connsiteX4205" fmla="*/ 1753439 w 2421171"/>
                <a:gd name="connsiteY4205" fmla="*/ 2027316 h 5922355"/>
                <a:gd name="connsiteX4206" fmla="*/ 1753832 w 2421171"/>
                <a:gd name="connsiteY4206" fmla="*/ 1277542 h 5922355"/>
                <a:gd name="connsiteX4207" fmla="*/ 1751640 w 2421171"/>
                <a:gd name="connsiteY4207" fmla="*/ 1276980 h 5922355"/>
                <a:gd name="connsiteX4208" fmla="*/ 1751921 w 2421171"/>
                <a:gd name="connsiteY4208" fmla="*/ 1272711 h 5922355"/>
                <a:gd name="connsiteX4209" fmla="*/ 1754169 w 2421171"/>
                <a:gd name="connsiteY4209" fmla="*/ 1273329 h 5922355"/>
                <a:gd name="connsiteX4210" fmla="*/ 1753832 w 2421171"/>
                <a:gd name="connsiteY4210" fmla="*/ 1277542 h 5922355"/>
                <a:gd name="connsiteX4211" fmla="*/ 1758047 w 2421171"/>
                <a:gd name="connsiteY4211" fmla="*/ 1609770 h 5922355"/>
                <a:gd name="connsiteX4212" fmla="*/ 1754788 w 2421171"/>
                <a:gd name="connsiteY4212" fmla="*/ 1613140 h 5922355"/>
                <a:gd name="connsiteX4213" fmla="*/ 1752146 w 2421171"/>
                <a:gd name="connsiteY4213" fmla="*/ 1610388 h 5922355"/>
                <a:gd name="connsiteX4214" fmla="*/ 1755237 w 2421171"/>
                <a:gd name="connsiteY4214" fmla="*/ 1606906 h 5922355"/>
                <a:gd name="connsiteX4215" fmla="*/ 1758047 w 2421171"/>
                <a:gd name="connsiteY4215" fmla="*/ 1609770 h 5922355"/>
                <a:gd name="connsiteX4216" fmla="*/ 1763892 w 2421171"/>
                <a:gd name="connsiteY4216" fmla="*/ 1939021 h 5922355"/>
                <a:gd name="connsiteX4217" fmla="*/ 1763611 w 2421171"/>
                <a:gd name="connsiteY4217" fmla="*/ 1948514 h 5922355"/>
                <a:gd name="connsiteX4218" fmla="*/ 1758328 w 2421171"/>
                <a:gd name="connsiteY4218" fmla="*/ 1944807 h 5922355"/>
                <a:gd name="connsiteX4219" fmla="*/ 1758665 w 2421171"/>
                <a:gd name="connsiteY4219" fmla="*/ 1935427 h 5922355"/>
                <a:gd name="connsiteX4220" fmla="*/ 1763949 w 2421171"/>
                <a:gd name="connsiteY4220" fmla="*/ 1938965 h 5922355"/>
                <a:gd name="connsiteX4221" fmla="*/ 1766534 w 2421171"/>
                <a:gd name="connsiteY4221" fmla="*/ 1317252 h 5922355"/>
                <a:gd name="connsiteX4222" fmla="*/ 1764005 w 2421171"/>
                <a:gd name="connsiteY4222" fmla="*/ 1320510 h 5922355"/>
                <a:gd name="connsiteX4223" fmla="*/ 1761757 w 2421171"/>
                <a:gd name="connsiteY4223" fmla="*/ 1317084 h 5922355"/>
                <a:gd name="connsiteX4224" fmla="*/ 1762993 w 2421171"/>
                <a:gd name="connsiteY4224" fmla="*/ 1315286 h 5922355"/>
                <a:gd name="connsiteX4225" fmla="*/ 1766477 w 2421171"/>
                <a:gd name="connsiteY4225" fmla="*/ 1317308 h 5922355"/>
                <a:gd name="connsiteX4226" fmla="*/ 1770917 w 2421171"/>
                <a:gd name="connsiteY4226" fmla="*/ 1806018 h 5922355"/>
                <a:gd name="connsiteX4227" fmla="*/ 1768275 w 2421171"/>
                <a:gd name="connsiteY4227" fmla="*/ 1808826 h 5922355"/>
                <a:gd name="connsiteX4228" fmla="*/ 1764791 w 2421171"/>
                <a:gd name="connsiteY4228" fmla="*/ 1805288 h 5922355"/>
                <a:gd name="connsiteX4229" fmla="*/ 1767601 w 2421171"/>
                <a:gd name="connsiteY4229" fmla="*/ 1802592 h 5922355"/>
                <a:gd name="connsiteX4230" fmla="*/ 1770917 w 2421171"/>
                <a:gd name="connsiteY4230" fmla="*/ 1806018 h 5922355"/>
                <a:gd name="connsiteX4231" fmla="*/ 1775245 w 2421171"/>
                <a:gd name="connsiteY4231" fmla="*/ 1123869 h 5922355"/>
                <a:gd name="connsiteX4232" fmla="*/ 1774346 w 2421171"/>
                <a:gd name="connsiteY4232" fmla="*/ 1126115 h 5922355"/>
                <a:gd name="connsiteX4233" fmla="*/ 1770524 w 2421171"/>
                <a:gd name="connsiteY4233" fmla="*/ 1124206 h 5922355"/>
                <a:gd name="connsiteX4234" fmla="*/ 1771367 w 2421171"/>
                <a:gd name="connsiteY4234" fmla="*/ 1122071 h 5922355"/>
                <a:gd name="connsiteX4235" fmla="*/ 1775245 w 2421171"/>
                <a:gd name="connsiteY4235" fmla="*/ 1123869 h 5922355"/>
                <a:gd name="connsiteX4236" fmla="*/ 1785136 w 2421171"/>
                <a:gd name="connsiteY4236" fmla="*/ 1057535 h 5922355"/>
                <a:gd name="connsiteX4237" fmla="*/ 1789689 w 2421171"/>
                <a:gd name="connsiteY4237" fmla="*/ 1063152 h 5922355"/>
                <a:gd name="connsiteX4238" fmla="*/ 1785080 w 2421171"/>
                <a:gd name="connsiteY4238" fmla="*/ 1067533 h 5922355"/>
                <a:gd name="connsiteX4239" fmla="*/ 1779291 w 2421171"/>
                <a:gd name="connsiteY4239" fmla="*/ 1060456 h 5922355"/>
                <a:gd name="connsiteX4240" fmla="*/ 1785136 w 2421171"/>
                <a:gd name="connsiteY4240" fmla="*/ 1057535 h 5922355"/>
                <a:gd name="connsiteX4241" fmla="*/ 1786317 w 2421171"/>
                <a:gd name="connsiteY4241" fmla="*/ 857918 h 5922355"/>
                <a:gd name="connsiteX4242" fmla="*/ 1787160 w 2421171"/>
                <a:gd name="connsiteY4242" fmla="*/ 855783 h 5922355"/>
                <a:gd name="connsiteX4243" fmla="*/ 1791037 w 2421171"/>
                <a:gd name="connsiteY4243" fmla="*/ 857581 h 5922355"/>
                <a:gd name="connsiteX4244" fmla="*/ 1790138 w 2421171"/>
                <a:gd name="connsiteY4244" fmla="*/ 859827 h 5922355"/>
                <a:gd name="connsiteX4245" fmla="*/ 1786317 w 2421171"/>
                <a:gd name="connsiteY4245" fmla="*/ 857918 h 5922355"/>
                <a:gd name="connsiteX4246" fmla="*/ 1792386 w 2421171"/>
                <a:gd name="connsiteY4246" fmla="*/ 316692 h 5922355"/>
                <a:gd name="connsiteX4247" fmla="*/ 1787778 w 2421171"/>
                <a:gd name="connsiteY4247" fmla="*/ 323376 h 5922355"/>
                <a:gd name="connsiteX4248" fmla="*/ 1781652 w 2421171"/>
                <a:gd name="connsiteY4248" fmla="*/ 317590 h 5922355"/>
                <a:gd name="connsiteX4249" fmla="*/ 1787440 w 2421171"/>
                <a:gd name="connsiteY4249" fmla="*/ 313546 h 5922355"/>
                <a:gd name="connsiteX4250" fmla="*/ 1792386 w 2421171"/>
                <a:gd name="connsiteY4250" fmla="*/ 316748 h 5922355"/>
                <a:gd name="connsiteX4251" fmla="*/ 1793117 w 2421171"/>
                <a:gd name="connsiteY4251" fmla="*/ 1789112 h 5922355"/>
                <a:gd name="connsiteX4252" fmla="*/ 1790419 w 2421171"/>
                <a:gd name="connsiteY4252" fmla="*/ 1792032 h 5922355"/>
                <a:gd name="connsiteX4253" fmla="*/ 1788845 w 2421171"/>
                <a:gd name="connsiteY4253" fmla="*/ 1790179 h 5922355"/>
                <a:gd name="connsiteX4254" fmla="*/ 1791599 w 2421171"/>
                <a:gd name="connsiteY4254" fmla="*/ 1787258 h 5922355"/>
                <a:gd name="connsiteX4255" fmla="*/ 1793117 w 2421171"/>
                <a:gd name="connsiteY4255" fmla="*/ 1789112 h 5922355"/>
                <a:gd name="connsiteX4256" fmla="*/ 1800536 w 2421171"/>
                <a:gd name="connsiteY4256" fmla="*/ 1196830 h 5922355"/>
                <a:gd name="connsiteX4257" fmla="*/ 1795702 w 2421171"/>
                <a:gd name="connsiteY4257" fmla="*/ 1201155 h 5922355"/>
                <a:gd name="connsiteX4258" fmla="*/ 1793173 w 2421171"/>
                <a:gd name="connsiteY4258" fmla="*/ 1197448 h 5922355"/>
                <a:gd name="connsiteX4259" fmla="*/ 1798006 w 2421171"/>
                <a:gd name="connsiteY4259" fmla="*/ 1193347 h 5922355"/>
                <a:gd name="connsiteX4260" fmla="*/ 1800536 w 2421171"/>
                <a:gd name="connsiteY4260" fmla="*/ 1196830 h 5922355"/>
                <a:gd name="connsiteX4261" fmla="*/ 1803683 w 2421171"/>
                <a:gd name="connsiteY4261" fmla="*/ 4029785 h 5922355"/>
                <a:gd name="connsiteX4262" fmla="*/ 1800873 w 2421171"/>
                <a:gd name="connsiteY4262" fmla="*/ 4032762 h 5922355"/>
                <a:gd name="connsiteX4263" fmla="*/ 1799243 w 2421171"/>
                <a:gd name="connsiteY4263" fmla="*/ 4030740 h 5922355"/>
                <a:gd name="connsiteX4264" fmla="*/ 1802334 w 2421171"/>
                <a:gd name="connsiteY4264" fmla="*/ 4027875 h 5922355"/>
                <a:gd name="connsiteX4265" fmla="*/ 1803683 w 2421171"/>
                <a:gd name="connsiteY4265" fmla="*/ 4029785 h 5922355"/>
                <a:gd name="connsiteX4266" fmla="*/ 1803852 w 2421171"/>
                <a:gd name="connsiteY4266" fmla="*/ 4590108 h 5922355"/>
                <a:gd name="connsiteX4267" fmla="*/ 1816328 w 2421171"/>
                <a:gd name="connsiteY4267" fmla="*/ 4574886 h 5922355"/>
                <a:gd name="connsiteX4268" fmla="*/ 1822567 w 2421171"/>
                <a:gd name="connsiteY4268" fmla="*/ 4583031 h 5922355"/>
                <a:gd name="connsiteX4269" fmla="*/ 1808347 w 2421171"/>
                <a:gd name="connsiteY4269" fmla="*/ 4598364 h 5922355"/>
                <a:gd name="connsiteX4270" fmla="*/ 1803852 w 2421171"/>
                <a:gd name="connsiteY4270" fmla="*/ 4590108 h 5922355"/>
                <a:gd name="connsiteX4271" fmla="*/ 1804751 w 2421171"/>
                <a:gd name="connsiteY4271" fmla="*/ 4557475 h 5922355"/>
                <a:gd name="connsiteX4272" fmla="*/ 1808347 w 2421171"/>
                <a:gd name="connsiteY4272" fmla="*/ 4554891 h 5922355"/>
                <a:gd name="connsiteX4273" fmla="*/ 1815766 w 2421171"/>
                <a:gd name="connsiteY4273" fmla="*/ 4559665 h 5922355"/>
                <a:gd name="connsiteX4274" fmla="*/ 1812057 w 2421171"/>
                <a:gd name="connsiteY4274" fmla="*/ 4562698 h 5922355"/>
                <a:gd name="connsiteX4275" fmla="*/ 1804695 w 2421171"/>
                <a:gd name="connsiteY4275" fmla="*/ 4557531 h 5922355"/>
                <a:gd name="connsiteX4276" fmla="*/ 1810933 w 2421171"/>
                <a:gd name="connsiteY4276" fmla="*/ 576184 h 5922355"/>
                <a:gd name="connsiteX4277" fmla="*/ 1808236 w 2421171"/>
                <a:gd name="connsiteY4277" fmla="*/ 581351 h 5922355"/>
                <a:gd name="connsiteX4278" fmla="*/ 1804751 w 2421171"/>
                <a:gd name="connsiteY4278" fmla="*/ 578430 h 5922355"/>
                <a:gd name="connsiteX4279" fmla="*/ 1806830 w 2421171"/>
                <a:gd name="connsiteY4279" fmla="*/ 574667 h 5922355"/>
                <a:gd name="connsiteX4280" fmla="*/ 1810933 w 2421171"/>
                <a:gd name="connsiteY4280" fmla="*/ 576184 h 5922355"/>
                <a:gd name="connsiteX4281" fmla="*/ 1838022 w 2421171"/>
                <a:gd name="connsiteY4281" fmla="*/ 549223 h 5922355"/>
                <a:gd name="connsiteX4282" fmla="*/ 1837685 w 2421171"/>
                <a:gd name="connsiteY4282" fmla="*/ 553717 h 5922355"/>
                <a:gd name="connsiteX4283" fmla="*/ 1813293 w 2421171"/>
                <a:gd name="connsiteY4283" fmla="*/ 561805 h 5922355"/>
                <a:gd name="connsiteX4284" fmla="*/ 1811046 w 2421171"/>
                <a:gd name="connsiteY4284" fmla="*/ 554952 h 5922355"/>
                <a:gd name="connsiteX4285" fmla="*/ 1832178 w 2421171"/>
                <a:gd name="connsiteY4285" fmla="*/ 547089 h 5922355"/>
                <a:gd name="connsiteX4286" fmla="*/ 1838078 w 2421171"/>
                <a:gd name="connsiteY4286" fmla="*/ 549223 h 5922355"/>
                <a:gd name="connsiteX4287" fmla="*/ 1846003 w 2421171"/>
                <a:gd name="connsiteY4287" fmla="*/ 1300514 h 5922355"/>
                <a:gd name="connsiteX4288" fmla="*/ 1843249 w 2421171"/>
                <a:gd name="connsiteY4288" fmla="*/ 1303716 h 5922355"/>
                <a:gd name="connsiteX4289" fmla="*/ 1839427 w 2421171"/>
                <a:gd name="connsiteY4289" fmla="*/ 1298548 h 5922355"/>
                <a:gd name="connsiteX4290" fmla="*/ 1842293 w 2421171"/>
                <a:gd name="connsiteY4290" fmla="*/ 1295347 h 5922355"/>
                <a:gd name="connsiteX4291" fmla="*/ 1846059 w 2421171"/>
                <a:gd name="connsiteY4291" fmla="*/ 1300514 h 5922355"/>
                <a:gd name="connsiteX4292" fmla="*/ 1856906 w 2421171"/>
                <a:gd name="connsiteY4292" fmla="*/ 661951 h 5922355"/>
                <a:gd name="connsiteX4293" fmla="*/ 1853646 w 2421171"/>
                <a:gd name="connsiteY4293" fmla="*/ 658749 h 5922355"/>
                <a:gd name="connsiteX4294" fmla="*/ 1855838 w 2421171"/>
                <a:gd name="connsiteY4294" fmla="*/ 654986 h 5922355"/>
                <a:gd name="connsiteX4295" fmla="*/ 1859828 w 2421171"/>
                <a:gd name="connsiteY4295" fmla="*/ 656671 h 5922355"/>
                <a:gd name="connsiteX4296" fmla="*/ 1856906 w 2421171"/>
                <a:gd name="connsiteY4296" fmla="*/ 661895 h 5922355"/>
                <a:gd name="connsiteX4297" fmla="*/ 1861121 w 2421171"/>
                <a:gd name="connsiteY4297" fmla="*/ 888809 h 5922355"/>
                <a:gd name="connsiteX4298" fmla="*/ 1854995 w 2421171"/>
                <a:gd name="connsiteY4298" fmla="*/ 895718 h 5922355"/>
                <a:gd name="connsiteX4299" fmla="*/ 1851173 w 2421171"/>
                <a:gd name="connsiteY4299" fmla="*/ 890607 h 5922355"/>
                <a:gd name="connsiteX4300" fmla="*/ 1855838 w 2421171"/>
                <a:gd name="connsiteY4300" fmla="*/ 885159 h 5922355"/>
                <a:gd name="connsiteX4301" fmla="*/ 1861177 w 2421171"/>
                <a:gd name="connsiteY4301" fmla="*/ 888809 h 5922355"/>
                <a:gd name="connsiteX4302" fmla="*/ 1867584 w 2421171"/>
                <a:gd name="connsiteY4302" fmla="*/ 1210535 h 5922355"/>
                <a:gd name="connsiteX4303" fmla="*/ 1908836 w 2421171"/>
                <a:gd name="connsiteY4303" fmla="*/ 1234518 h 5922355"/>
                <a:gd name="connsiteX4304" fmla="*/ 1863425 w 2421171"/>
                <a:gd name="connsiteY4304" fmla="*/ 1222161 h 5922355"/>
                <a:gd name="connsiteX4305" fmla="*/ 1854939 w 2421171"/>
                <a:gd name="connsiteY4305" fmla="*/ 1214185 h 5922355"/>
                <a:gd name="connsiteX4306" fmla="*/ 1867584 w 2421171"/>
                <a:gd name="connsiteY4306" fmla="*/ 1210535 h 5922355"/>
                <a:gd name="connsiteX4307" fmla="*/ 1871574 w 2421171"/>
                <a:gd name="connsiteY4307" fmla="*/ 592809 h 5922355"/>
                <a:gd name="connsiteX4308" fmla="*/ 1876970 w 2421171"/>
                <a:gd name="connsiteY4308" fmla="*/ 597752 h 5922355"/>
                <a:gd name="connsiteX4309" fmla="*/ 1874384 w 2421171"/>
                <a:gd name="connsiteY4309" fmla="*/ 602189 h 5922355"/>
                <a:gd name="connsiteX4310" fmla="*/ 1868989 w 2421171"/>
                <a:gd name="connsiteY4310" fmla="*/ 597920 h 5922355"/>
                <a:gd name="connsiteX4311" fmla="*/ 1871631 w 2421171"/>
                <a:gd name="connsiteY4311" fmla="*/ 592809 h 5922355"/>
                <a:gd name="connsiteX4312" fmla="*/ 1877363 w 2421171"/>
                <a:gd name="connsiteY4312" fmla="*/ 408862 h 5922355"/>
                <a:gd name="connsiteX4313" fmla="*/ 1875115 w 2421171"/>
                <a:gd name="connsiteY4313" fmla="*/ 408806 h 5922355"/>
                <a:gd name="connsiteX4314" fmla="*/ 1875509 w 2421171"/>
                <a:gd name="connsiteY4314" fmla="*/ 404705 h 5922355"/>
                <a:gd name="connsiteX4315" fmla="*/ 1877869 w 2421171"/>
                <a:gd name="connsiteY4315" fmla="*/ 404649 h 5922355"/>
                <a:gd name="connsiteX4316" fmla="*/ 1877363 w 2421171"/>
                <a:gd name="connsiteY4316" fmla="*/ 408862 h 5922355"/>
                <a:gd name="connsiteX4317" fmla="*/ 1887311 w 2421171"/>
                <a:gd name="connsiteY4317" fmla="*/ 690259 h 5922355"/>
                <a:gd name="connsiteX4318" fmla="*/ 1882927 w 2421171"/>
                <a:gd name="connsiteY4318" fmla="*/ 692112 h 5922355"/>
                <a:gd name="connsiteX4319" fmla="*/ 1881916 w 2421171"/>
                <a:gd name="connsiteY4319" fmla="*/ 688405 h 5922355"/>
                <a:gd name="connsiteX4320" fmla="*/ 1886299 w 2421171"/>
                <a:gd name="connsiteY4320" fmla="*/ 686776 h 5922355"/>
                <a:gd name="connsiteX4321" fmla="*/ 1887311 w 2421171"/>
                <a:gd name="connsiteY4321" fmla="*/ 690315 h 5922355"/>
                <a:gd name="connsiteX4322" fmla="*/ 1899620 w 2421171"/>
                <a:gd name="connsiteY4322" fmla="*/ 1066354 h 5922355"/>
                <a:gd name="connsiteX4323" fmla="*/ 1890683 w 2421171"/>
                <a:gd name="connsiteY4323" fmla="*/ 1073936 h 5922355"/>
                <a:gd name="connsiteX4324" fmla="*/ 1873710 w 2421171"/>
                <a:gd name="connsiteY4324" fmla="*/ 1061242 h 5922355"/>
                <a:gd name="connsiteX4325" fmla="*/ 1883995 w 2421171"/>
                <a:gd name="connsiteY4325" fmla="*/ 1047538 h 5922355"/>
                <a:gd name="connsiteX4326" fmla="*/ 1899620 w 2421171"/>
                <a:gd name="connsiteY4326" fmla="*/ 1066410 h 5922355"/>
                <a:gd name="connsiteX4327" fmla="*/ 1903553 w 2421171"/>
                <a:gd name="connsiteY4327" fmla="*/ 850728 h 5922355"/>
                <a:gd name="connsiteX4328" fmla="*/ 1900968 w 2421171"/>
                <a:gd name="connsiteY4328" fmla="*/ 854435 h 5922355"/>
                <a:gd name="connsiteX4329" fmla="*/ 1896641 w 2421171"/>
                <a:gd name="connsiteY4329" fmla="*/ 853930 h 5922355"/>
                <a:gd name="connsiteX4330" fmla="*/ 1899451 w 2421171"/>
                <a:gd name="connsiteY4330" fmla="*/ 849099 h 5922355"/>
                <a:gd name="connsiteX4331" fmla="*/ 1903610 w 2421171"/>
                <a:gd name="connsiteY4331" fmla="*/ 850728 h 5922355"/>
                <a:gd name="connsiteX4332" fmla="*/ 1910354 w 2421171"/>
                <a:gd name="connsiteY4332" fmla="*/ 570904 h 5922355"/>
                <a:gd name="connsiteX4333" fmla="*/ 1909455 w 2421171"/>
                <a:gd name="connsiteY4333" fmla="*/ 573094 h 5922355"/>
                <a:gd name="connsiteX4334" fmla="*/ 1905745 w 2421171"/>
                <a:gd name="connsiteY4334" fmla="*/ 571129 h 5922355"/>
                <a:gd name="connsiteX4335" fmla="*/ 1906589 w 2421171"/>
                <a:gd name="connsiteY4335" fmla="*/ 569050 h 5922355"/>
                <a:gd name="connsiteX4336" fmla="*/ 1910354 w 2421171"/>
                <a:gd name="connsiteY4336" fmla="*/ 570904 h 5922355"/>
                <a:gd name="connsiteX4337" fmla="*/ 1926484 w 2421171"/>
                <a:gd name="connsiteY4337" fmla="*/ 422061 h 5922355"/>
                <a:gd name="connsiteX4338" fmla="*/ 1921819 w 2421171"/>
                <a:gd name="connsiteY4338" fmla="*/ 426835 h 5922355"/>
                <a:gd name="connsiteX4339" fmla="*/ 1916873 w 2421171"/>
                <a:gd name="connsiteY4339" fmla="*/ 422847 h 5922355"/>
                <a:gd name="connsiteX4340" fmla="*/ 1921425 w 2421171"/>
                <a:gd name="connsiteY4340" fmla="*/ 418017 h 5922355"/>
                <a:gd name="connsiteX4341" fmla="*/ 1926484 w 2421171"/>
                <a:gd name="connsiteY4341" fmla="*/ 422061 h 5922355"/>
                <a:gd name="connsiteX4342" fmla="*/ 1927832 w 2421171"/>
                <a:gd name="connsiteY4342" fmla="*/ 2157343 h 5922355"/>
                <a:gd name="connsiteX4343" fmla="*/ 1926034 w 2421171"/>
                <a:gd name="connsiteY4343" fmla="*/ 2158747 h 5922355"/>
                <a:gd name="connsiteX4344" fmla="*/ 1923112 w 2421171"/>
                <a:gd name="connsiteY4344" fmla="*/ 2155770 h 5922355"/>
                <a:gd name="connsiteX4345" fmla="*/ 1924910 w 2421171"/>
                <a:gd name="connsiteY4345" fmla="*/ 2154254 h 5922355"/>
                <a:gd name="connsiteX4346" fmla="*/ 1927832 w 2421171"/>
                <a:gd name="connsiteY4346" fmla="*/ 2157287 h 5922355"/>
                <a:gd name="connsiteX4347" fmla="*/ 1939410 w 2421171"/>
                <a:gd name="connsiteY4347" fmla="*/ 410210 h 5922355"/>
                <a:gd name="connsiteX4348" fmla="*/ 1932104 w 2421171"/>
                <a:gd name="connsiteY4348" fmla="*/ 382688 h 5922355"/>
                <a:gd name="connsiteX4349" fmla="*/ 1939410 w 2421171"/>
                <a:gd name="connsiteY4349" fmla="*/ 410210 h 5922355"/>
                <a:gd name="connsiteX4350" fmla="*/ 1948515 w 2421171"/>
                <a:gd name="connsiteY4350" fmla="*/ 2663802 h 5922355"/>
                <a:gd name="connsiteX4351" fmla="*/ 1951437 w 2421171"/>
                <a:gd name="connsiteY4351" fmla="*/ 2669587 h 5922355"/>
                <a:gd name="connsiteX4352" fmla="*/ 1948066 w 2421171"/>
                <a:gd name="connsiteY4352" fmla="*/ 2672676 h 5922355"/>
                <a:gd name="connsiteX4353" fmla="*/ 1945087 w 2421171"/>
                <a:gd name="connsiteY4353" fmla="*/ 2666666 h 5922355"/>
                <a:gd name="connsiteX4354" fmla="*/ 1948459 w 2421171"/>
                <a:gd name="connsiteY4354" fmla="*/ 2663802 h 5922355"/>
                <a:gd name="connsiteX4355" fmla="*/ 1956664 w 2421171"/>
                <a:gd name="connsiteY4355" fmla="*/ 1373419 h 5922355"/>
                <a:gd name="connsiteX4356" fmla="*/ 1951831 w 2421171"/>
                <a:gd name="connsiteY4356" fmla="*/ 1378193 h 5922355"/>
                <a:gd name="connsiteX4357" fmla="*/ 1948121 w 2421171"/>
                <a:gd name="connsiteY4357" fmla="*/ 1371902 h 5922355"/>
                <a:gd name="connsiteX4358" fmla="*/ 1952786 w 2421171"/>
                <a:gd name="connsiteY4358" fmla="*/ 1367241 h 5922355"/>
                <a:gd name="connsiteX4359" fmla="*/ 1956664 w 2421171"/>
                <a:gd name="connsiteY4359" fmla="*/ 1373363 h 5922355"/>
                <a:gd name="connsiteX4360" fmla="*/ 1957114 w 2421171"/>
                <a:gd name="connsiteY4360" fmla="*/ 2274788 h 5922355"/>
                <a:gd name="connsiteX4361" fmla="*/ 1962284 w 2421171"/>
                <a:gd name="connsiteY4361" fmla="*/ 2282202 h 5922355"/>
                <a:gd name="connsiteX4362" fmla="*/ 1958856 w 2421171"/>
                <a:gd name="connsiteY4362" fmla="*/ 2285067 h 5922355"/>
                <a:gd name="connsiteX4363" fmla="*/ 1953573 w 2421171"/>
                <a:gd name="connsiteY4363" fmla="*/ 2277428 h 5922355"/>
                <a:gd name="connsiteX4364" fmla="*/ 1957114 w 2421171"/>
                <a:gd name="connsiteY4364" fmla="*/ 2274788 h 5922355"/>
                <a:gd name="connsiteX4365" fmla="*/ 1965319 w 2421171"/>
                <a:gd name="connsiteY4365" fmla="*/ 1052537 h 5922355"/>
                <a:gd name="connsiteX4366" fmla="*/ 1962397 w 2421171"/>
                <a:gd name="connsiteY4366" fmla="*/ 1054615 h 5922355"/>
                <a:gd name="connsiteX4367" fmla="*/ 1959699 w 2421171"/>
                <a:gd name="connsiteY4367" fmla="*/ 1048549 h 5922355"/>
                <a:gd name="connsiteX4368" fmla="*/ 1963633 w 2421171"/>
                <a:gd name="connsiteY4368" fmla="*/ 1048380 h 5922355"/>
                <a:gd name="connsiteX4369" fmla="*/ 1965319 w 2421171"/>
                <a:gd name="connsiteY4369" fmla="*/ 1052537 h 5922355"/>
                <a:gd name="connsiteX4370" fmla="*/ 1968522 w 2421171"/>
                <a:gd name="connsiteY4370" fmla="*/ 1162568 h 5922355"/>
                <a:gd name="connsiteX4371" fmla="*/ 1971614 w 2421171"/>
                <a:gd name="connsiteY4371" fmla="*/ 1165376 h 5922355"/>
                <a:gd name="connsiteX4372" fmla="*/ 1967848 w 2421171"/>
                <a:gd name="connsiteY4372" fmla="*/ 1170544 h 5922355"/>
                <a:gd name="connsiteX4373" fmla="*/ 1964701 w 2421171"/>
                <a:gd name="connsiteY4373" fmla="*/ 1167623 h 5922355"/>
                <a:gd name="connsiteX4374" fmla="*/ 1968467 w 2421171"/>
                <a:gd name="connsiteY4374" fmla="*/ 1162568 h 5922355"/>
                <a:gd name="connsiteX4375" fmla="*/ 1980606 w 2421171"/>
                <a:gd name="connsiteY4375" fmla="*/ 289001 h 5922355"/>
                <a:gd name="connsiteX4376" fmla="*/ 1977515 w 2421171"/>
                <a:gd name="connsiteY4376" fmla="*/ 295180 h 5922355"/>
                <a:gd name="connsiteX4377" fmla="*/ 1965600 w 2421171"/>
                <a:gd name="connsiteY4377" fmla="*/ 283665 h 5922355"/>
                <a:gd name="connsiteX4378" fmla="*/ 1968860 w 2421171"/>
                <a:gd name="connsiteY4378" fmla="*/ 277993 h 5922355"/>
                <a:gd name="connsiteX4379" fmla="*/ 1980606 w 2421171"/>
                <a:gd name="connsiteY4379" fmla="*/ 289001 h 5922355"/>
                <a:gd name="connsiteX4380" fmla="*/ 2007245 w 2421171"/>
                <a:gd name="connsiteY4380" fmla="*/ 219186 h 5922355"/>
                <a:gd name="connsiteX4381" fmla="*/ 1980831 w 2421171"/>
                <a:gd name="connsiteY4381" fmla="*/ 211210 h 5922355"/>
                <a:gd name="connsiteX4382" fmla="*/ 1980831 w 2421171"/>
                <a:gd name="connsiteY4382" fmla="*/ 201324 h 5922355"/>
                <a:gd name="connsiteX4383" fmla="*/ 1990272 w 2421171"/>
                <a:gd name="connsiteY4383" fmla="*/ 199808 h 5922355"/>
                <a:gd name="connsiteX4384" fmla="*/ 2007189 w 2421171"/>
                <a:gd name="connsiteY4384" fmla="*/ 219186 h 5922355"/>
                <a:gd name="connsiteX4385" fmla="*/ 1992914 w 2421171"/>
                <a:gd name="connsiteY4385" fmla="*/ 808097 h 5922355"/>
                <a:gd name="connsiteX4386" fmla="*/ 1989598 w 2421171"/>
                <a:gd name="connsiteY4386" fmla="*/ 824049 h 5922355"/>
                <a:gd name="connsiteX4387" fmla="*/ 1992914 w 2421171"/>
                <a:gd name="connsiteY4387" fmla="*/ 808097 h 5922355"/>
                <a:gd name="connsiteX4388" fmla="*/ 2004548 w 2421171"/>
                <a:gd name="connsiteY4388" fmla="*/ 693404 h 5922355"/>
                <a:gd name="connsiteX4389" fmla="*/ 2000220 w 2421171"/>
                <a:gd name="connsiteY4389" fmla="*/ 697504 h 5922355"/>
                <a:gd name="connsiteX4390" fmla="*/ 1997130 w 2421171"/>
                <a:gd name="connsiteY4390" fmla="*/ 694247 h 5922355"/>
                <a:gd name="connsiteX4391" fmla="*/ 2000558 w 2421171"/>
                <a:gd name="connsiteY4391" fmla="*/ 691438 h 5922355"/>
                <a:gd name="connsiteX4392" fmla="*/ 2004604 w 2421171"/>
                <a:gd name="connsiteY4392" fmla="*/ 693348 h 5922355"/>
                <a:gd name="connsiteX4393" fmla="*/ 2004099 w 2421171"/>
                <a:gd name="connsiteY4393" fmla="*/ 279284 h 5922355"/>
                <a:gd name="connsiteX4394" fmla="*/ 1998759 w 2421171"/>
                <a:gd name="connsiteY4394" fmla="*/ 274623 h 5922355"/>
                <a:gd name="connsiteX4395" fmla="*/ 2001063 w 2421171"/>
                <a:gd name="connsiteY4395" fmla="*/ 268276 h 5922355"/>
                <a:gd name="connsiteX4396" fmla="*/ 2005447 w 2421171"/>
                <a:gd name="connsiteY4396" fmla="*/ 272657 h 5922355"/>
                <a:gd name="connsiteX4397" fmla="*/ 2004099 w 2421171"/>
                <a:gd name="connsiteY4397" fmla="*/ 279284 h 5922355"/>
                <a:gd name="connsiteX4398" fmla="*/ 2012978 w 2421171"/>
                <a:gd name="connsiteY4398" fmla="*/ 1214298 h 5922355"/>
                <a:gd name="connsiteX4399" fmla="*/ 2002075 w 2421171"/>
                <a:gd name="connsiteY4399" fmla="*/ 1216095 h 5922355"/>
                <a:gd name="connsiteX4400" fmla="*/ 1984540 w 2421171"/>
                <a:gd name="connsiteY4400" fmla="*/ 1207389 h 5922355"/>
                <a:gd name="connsiteX4401" fmla="*/ 2000670 w 2421171"/>
                <a:gd name="connsiteY4401" fmla="*/ 1183799 h 5922355"/>
                <a:gd name="connsiteX4402" fmla="*/ 2009606 w 2421171"/>
                <a:gd name="connsiteY4402" fmla="*/ 1203008 h 5922355"/>
                <a:gd name="connsiteX4403" fmla="*/ 2012978 w 2421171"/>
                <a:gd name="connsiteY4403" fmla="*/ 1214354 h 5922355"/>
                <a:gd name="connsiteX4404" fmla="*/ 2017250 w 2421171"/>
                <a:gd name="connsiteY4404" fmla="*/ 4050342 h 5922355"/>
                <a:gd name="connsiteX4405" fmla="*/ 2015001 w 2421171"/>
                <a:gd name="connsiteY4405" fmla="*/ 4054442 h 5922355"/>
                <a:gd name="connsiteX4406" fmla="*/ 2011180 w 2421171"/>
                <a:gd name="connsiteY4406" fmla="*/ 4052139 h 5922355"/>
                <a:gd name="connsiteX4407" fmla="*/ 2013372 w 2421171"/>
                <a:gd name="connsiteY4407" fmla="*/ 4048208 h 5922355"/>
                <a:gd name="connsiteX4408" fmla="*/ 2017250 w 2421171"/>
                <a:gd name="connsiteY4408" fmla="*/ 4050398 h 5922355"/>
                <a:gd name="connsiteX4409" fmla="*/ 2014889 w 2421171"/>
                <a:gd name="connsiteY4409" fmla="*/ 3143693 h 5922355"/>
                <a:gd name="connsiteX4410" fmla="*/ 2019104 w 2421171"/>
                <a:gd name="connsiteY4410" fmla="*/ 3138076 h 5922355"/>
                <a:gd name="connsiteX4411" fmla="*/ 2025399 w 2421171"/>
                <a:gd name="connsiteY4411" fmla="*/ 3141109 h 5922355"/>
                <a:gd name="connsiteX4412" fmla="*/ 2021240 w 2421171"/>
                <a:gd name="connsiteY4412" fmla="*/ 3146501 h 5922355"/>
                <a:gd name="connsiteX4413" fmla="*/ 2014889 w 2421171"/>
                <a:gd name="connsiteY4413" fmla="*/ 3143693 h 5922355"/>
                <a:gd name="connsiteX4414" fmla="*/ 2019498 w 2421171"/>
                <a:gd name="connsiteY4414" fmla="*/ 959636 h 5922355"/>
                <a:gd name="connsiteX4415" fmla="*/ 2017362 w 2421171"/>
                <a:gd name="connsiteY4415" fmla="*/ 960703 h 5922355"/>
                <a:gd name="connsiteX4416" fmla="*/ 2015395 w 2421171"/>
                <a:gd name="connsiteY4416" fmla="*/ 956772 h 5922355"/>
                <a:gd name="connsiteX4417" fmla="*/ 2017418 w 2421171"/>
                <a:gd name="connsiteY4417" fmla="*/ 955761 h 5922355"/>
                <a:gd name="connsiteX4418" fmla="*/ 2019441 w 2421171"/>
                <a:gd name="connsiteY4418" fmla="*/ 959636 h 5922355"/>
                <a:gd name="connsiteX4419" fmla="*/ 2022420 w 2421171"/>
                <a:gd name="connsiteY4419" fmla="*/ 1516533 h 5922355"/>
                <a:gd name="connsiteX4420" fmla="*/ 2020678 w 2421171"/>
                <a:gd name="connsiteY4420" fmla="*/ 1515129 h 5922355"/>
                <a:gd name="connsiteX4421" fmla="*/ 2022982 w 2421171"/>
                <a:gd name="connsiteY4421" fmla="*/ 1511646 h 5922355"/>
                <a:gd name="connsiteX4422" fmla="*/ 2024780 w 2421171"/>
                <a:gd name="connsiteY4422" fmla="*/ 1512994 h 5922355"/>
                <a:gd name="connsiteX4423" fmla="*/ 2022420 w 2421171"/>
                <a:gd name="connsiteY4423" fmla="*/ 1516533 h 5922355"/>
                <a:gd name="connsiteX4424" fmla="*/ 2035178 w 2421171"/>
                <a:gd name="connsiteY4424" fmla="*/ 189080 h 5922355"/>
                <a:gd name="connsiteX4425" fmla="*/ 2031356 w 2421171"/>
                <a:gd name="connsiteY4425" fmla="*/ 189529 h 5922355"/>
                <a:gd name="connsiteX4426" fmla="*/ 2031356 w 2421171"/>
                <a:gd name="connsiteY4426" fmla="*/ 187114 h 5922355"/>
                <a:gd name="connsiteX4427" fmla="*/ 2035234 w 2421171"/>
                <a:gd name="connsiteY4427" fmla="*/ 186665 h 5922355"/>
                <a:gd name="connsiteX4428" fmla="*/ 2035234 w 2421171"/>
                <a:gd name="connsiteY4428" fmla="*/ 189024 h 5922355"/>
                <a:gd name="connsiteX4429" fmla="*/ 2036695 w 2421171"/>
                <a:gd name="connsiteY4429" fmla="*/ 1006311 h 5922355"/>
                <a:gd name="connsiteX4430" fmla="*/ 2031581 w 2421171"/>
                <a:gd name="connsiteY4430" fmla="*/ 1009906 h 5922355"/>
                <a:gd name="connsiteX4431" fmla="*/ 2026017 w 2421171"/>
                <a:gd name="connsiteY4431" fmla="*/ 1005693 h 5922355"/>
                <a:gd name="connsiteX4432" fmla="*/ 2032199 w 2421171"/>
                <a:gd name="connsiteY4432" fmla="*/ 1002155 h 5922355"/>
                <a:gd name="connsiteX4433" fmla="*/ 2036695 w 2421171"/>
                <a:gd name="connsiteY4433" fmla="*/ 1006311 h 5922355"/>
                <a:gd name="connsiteX4434" fmla="*/ 2055860 w 2421171"/>
                <a:gd name="connsiteY4434" fmla="*/ 387968 h 5922355"/>
                <a:gd name="connsiteX4435" fmla="*/ 2048217 w 2421171"/>
                <a:gd name="connsiteY4435" fmla="*/ 383530 h 5922355"/>
                <a:gd name="connsiteX4436" fmla="*/ 2053837 w 2421171"/>
                <a:gd name="connsiteY4436" fmla="*/ 379037 h 5922355"/>
                <a:gd name="connsiteX4437" fmla="*/ 2062548 w 2421171"/>
                <a:gd name="connsiteY4437" fmla="*/ 383137 h 5922355"/>
                <a:gd name="connsiteX4438" fmla="*/ 2055860 w 2421171"/>
                <a:gd name="connsiteY4438" fmla="*/ 388024 h 5922355"/>
                <a:gd name="connsiteX4439" fmla="*/ 2073226 w 2421171"/>
                <a:gd name="connsiteY4439" fmla="*/ 693741 h 5922355"/>
                <a:gd name="connsiteX4440" fmla="*/ 2061762 w 2421171"/>
                <a:gd name="connsiteY4440" fmla="*/ 699695 h 5922355"/>
                <a:gd name="connsiteX4441" fmla="*/ 2036358 w 2421171"/>
                <a:gd name="connsiteY4441" fmla="*/ 676329 h 5922355"/>
                <a:gd name="connsiteX4442" fmla="*/ 2064403 w 2421171"/>
                <a:gd name="connsiteY4442" fmla="*/ 686383 h 5922355"/>
                <a:gd name="connsiteX4443" fmla="*/ 2073226 w 2421171"/>
                <a:gd name="connsiteY4443" fmla="*/ 693685 h 5922355"/>
                <a:gd name="connsiteX4444" fmla="*/ 2078735 w 2421171"/>
                <a:gd name="connsiteY4444" fmla="*/ 224634 h 5922355"/>
                <a:gd name="connsiteX4445" fmla="*/ 2077610 w 2421171"/>
                <a:gd name="connsiteY4445" fmla="*/ 228959 h 5922355"/>
                <a:gd name="connsiteX4446" fmla="*/ 2068787 w 2421171"/>
                <a:gd name="connsiteY4446" fmla="*/ 221769 h 5922355"/>
                <a:gd name="connsiteX4447" fmla="*/ 2069911 w 2421171"/>
                <a:gd name="connsiteY4447" fmla="*/ 217501 h 5922355"/>
                <a:gd name="connsiteX4448" fmla="*/ 2078735 w 2421171"/>
                <a:gd name="connsiteY4448" fmla="*/ 224578 h 5922355"/>
                <a:gd name="connsiteX4449" fmla="*/ 2085422 w 2421171"/>
                <a:gd name="connsiteY4449" fmla="*/ 1243785 h 5922355"/>
                <a:gd name="connsiteX4450" fmla="*/ 2081095 w 2421171"/>
                <a:gd name="connsiteY4450" fmla="*/ 1249683 h 5922355"/>
                <a:gd name="connsiteX4451" fmla="*/ 2078341 w 2421171"/>
                <a:gd name="connsiteY4451" fmla="*/ 1246257 h 5922355"/>
                <a:gd name="connsiteX4452" fmla="*/ 2081825 w 2421171"/>
                <a:gd name="connsiteY4452" fmla="*/ 1239629 h 5922355"/>
                <a:gd name="connsiteX4453" fmla="*/ 2085422 w 2421171"/>
                <a:gd name="connsiteY4453" fmla="*/ 1243785 h 5922355"/>
                <a:gd name="connsiteX4454" fmla="*/ 2089132 w 2421171"/>
                <a:gd name="connsiteY4454" fmla="*/ 1499177 h 5922355"/>
                <a:gd name="connsiteX4455" fmla="*/ 2095426 w 2421171"/>
                <a:gd name="connsiteY4455" fmla="*/ 1505468 h 5922355"/>
                <a:gd name="connsiteX4456" fmla="*/ 2086602 w 2421171"/>
                <a:gd name="connsiteY4456" fmla="*/ 1516140 h 5922355"/>
                <a:gd name="connsiteX4457" fmla="*/ 2081713 w 2421171"/>
                <a:gd name="connsiteY4457" fmla="*/ 1508164 h 5922355"/>
                <a:gd name="connsiteX4458" fmla="*/ 2089188 w 2421171"/>
                <a:gd name="connsiteY4458" fmla="*/ 1499177 h 5922355"/>
                <a:gd name="connsiteX4459" fmla="*/ 2101496 w 2421171"/>
                <a:gd name="connsiteY4459" fmla="*/ 185317 h 5922355"/>
                <a:gd name="connsiteX4460" fmla="*/ 2092279 w 2421171"/>
                <a:gd name="connsiteY4460" fmla="*/ 190091 h 5922355"/>
                <a:gd name="connsiteX4461" fmla="*/ 2095819 w 2421171"/>
                <a:gd name="connsiteY4461" fmla="*/ 179138 h 5922355"/>
                <a:gd name="connsiteX4462" fmla="*/ 2095819 w 2421171"/>
                <a:gd name="connsiteY4462" fmla="*/ 179138 h 5922355"/>
                <a:gd name="connsiteX4463" fmla="*/ 2090031 w 2421171"/>
                <a:gd name="connsiteY4463" fmla="*/ 170882 h 5922355"/>
                <a:gd name="connsiteX4464" fmla="*/ 2090031 w 2421171"/>
                <a:gd name="connsiteY4464" fmla="*/ 164086 h 5922355"/>
                <a:gd name="connsiteX4465" fmla="*/ 2096381 w 2421171"/>
                <a:gd name="connsiteY4465" fmla="*/ 168916 h 5922355"/>
                <a:gd name="connsiteX4466" fmla="*/ 2095819 w 2421171"/>
                <a:gd name="connsiteY4466" fmla="*/ 179026 h 5922355"/>
                <a:gd name="connsiteX4467" fmla="*/ 2095819 w 2421171"/>
                <a:gd name="connsiteY4467" fmla="*/ 179026 h 5922355"/>
                <a:gd name="connsiteX4468" fmla="*/ 2101440 w 2421171"/>
                <a:gd name="connsiteY4468" fmla="*/ 185261 h 5922355"/>
                <a:gd name="connsiteX4469" fmla="*/ 2106161 w 2421171"/>
                <a:gd name="connsiteY4469" fmla="*/ 1179699 h 5922355"/>
                <a:gd name="connsiteX4470" fmla="*/ 2102339 w 2421171"/>
                <a:gd name="connsiteY4470" fmla="*/ 1185484 h 5922355"/>
                <a:gd name="connsiteX4471" fmla="*/ 2095932 w 2421171"/>
                <a:gd name="connsiteY4471" fmla="*/ 1184080 h 5922355"/>
                <a:gd name="connsiteX4472" fmla="*/ 2099866 w 2421171"/>
                <a:gd name="connsiteY4472" fmla="*/ 1178239 h 5922355"/>
                <a:gd name="connsiteX4473" fmla="*/ 2106161 w 2421171"/>
                <a:gd name="connsiteY4473" fmla="*/ 1179699 h 5922355"/>
                <a:gd name="connsiteX4474" fmla="*/ 2117963 w 2421171"/>
                <a:gd name="connsiteY4474" fmla="*/ 972274 h 5922355"/>
                <a:gd name="connsiteX4475" fmla="*/ 2114703 w 2421171"/>
                <a:gd name="connsiteY4475" fmla="*/ 977890 h 5922355"/>
                <a:gd name="connsiteX4476" fmla="*/ 2105262 w 2421171"/>
                <a:gd name="connsiteY4476" fmla="*/ 965534 h 5922355"/>
                <a:gd name="connsiteX4477" fmla="*/ 2109139 w 2421171"/>
                <a:gd name="connsiteY4477" fmla="*/ 960647 h 5922355"/>
                <a:gd name="connsiteX4478" fmla="*/ 2118020 w 2421171"/>
                <a:gd name="connsiteY4478" fmla="*/ 972218 h 5922355"/>
                <a:gd name="connsiteX4479" fmla="*/ 2125719 w 2421171"/>
                <a:gd name="connsiteY4479" fmla="*/ 272095 h 5922355"/>
                <a:gd name="connsiteX4480" fmla="*/ 2122909 w 2421171"/>
                <a:gd name="connsiteY4480" fmla="*/ 275914 h 5922355"/>
                <a:gd name="connsiteX4481" fmla="*/ 2118862 w 2421171"/>
                <a:gd name="connsiteY4481" fmla="*/ 270972 h 5922355"/>
                <a:gd name="connsiteX4482" fmla="*/ 2121560 w 2421171"/>
                <a:gd name="connsiteY4482" fmla="*/ 267152 h 5922355"/>
                <a:gd name="connsiteX4483" fmla="*/ 2125719 w 2421171"/>
                <a:gd name="connsiteY4483" fmla="*/ 272095 h 5922355"/>
                <a:gd name="connsiteX4484" fmla="*/ 2131958 w 2421171"/>
                <a:gd name="connsiteY4484" fmla="*/ 565512 h 5922355"/>
                <a:gd name="connsiteX4485" fmla="*/ 2124820 w 2421171"/>
                <a:gd name="connsiteY4485" fmla="*/ 560007 h 5922355"/>
                <a:gd name="connsiteX4486" fmla="*/ 2128866 w 2421171"/>
                <a:gd name="connsiteY4486" fmla="*/ 555009 h 5922355"/>
                <a:gd name="connsiteX4487" fmla="*/ 2134486 w 2421171"/>
                <a:gd name="connsiteY4487" fmla="*/ 559390 h 5922355"/>
                <a:gd name="connsiteX4488" fmla="*/ 2131958 w 2421171"/>
                <a:gd name="connsiteY4488" fmla="*/ 565512 h 5922355"/>
                <a:gd name="connsiteX4489" fmla="*/ 2144659 w 2421171"/>
                <a:gd name="connsiteY4489" fmla="*/ 986821 h 5922355"/>
                <a:gd name="connsiteX4490" fmla="*/ 2155056 w 2421171"/>
                <a:gd name="connsiteY4490" fmla="*/ 997100 h 5922355"/>
                <a:gd name="connsiteX4491" fmla="*/ 2144378 w 2421171"/>
                <a:gd name="connsiteY4491" fmla="*/ 999178 h 5922355"/>
                <a:gd name="connsiteX4492" fmla="*/ 2135048 w 2421171"/>
                <a:gd name="connsiteY4492" fmla="*/ 1002435 h 5922355"/>
                <a:gd name="connsiteX4493" fmla="*/ 2134711 w 2421171"/>
                <a:gd name="connsiteY4493" fmla="*/ 992494 h 5922355"/>
                <a:gd name="connsiteX4494" fmla="*/ 2144659 w 2421171"/>
                <a:gd name="connsiteY4494" fmla="*/ 986821 h 5922355"/>
                <a:gd name="connsiteX4495" fmla="*/ 2150392 w 2421171"/>
                <a:gd name="connsiteY4495" fmla="*/ 370837 h 5922355"/>
                <a:gd name="connsiteX4496" fmla="*/ 2146907 w 2421171"/>
                <a:gd name="connsiteY4496" fmla="*/ 367186 h 5922355"/>
                <a:gd name="connsiteX4497" fmla="*/ 2149605 w 2421171"/>
                <a:gd name="connsiteY4497" fmla="*/ 364714 h 5922355"/>
                <a:gd name="connsiteX4498" fmla="*/ 2152921 w 2421171"/>
                <a:gd name="connsiteY4498" fmla="*/ 368028 h 5922355"/>
                <a:gd name="connsiteX4499" fmla="*/ 2150392 w 2421171"/>
                <a:gd name="connsiteY4499" fmla="*/ 370837 h 5922355"/>
                <a:gd name="connsiteX4500" fmla="*/ 2164330 w 2421171"/>
                <a:gd name="connsiteY4500" fmla="*/ 706266 h 5922355"/>
                <a:gd name="connsiteX4501" fmla="*/ 2155900 w 2421171"/>
                <a:gd name="connsiteY4501" fmla="*/ 714298 h 5922355"/>
                <a:gd name="connsiteX4502" fmla="*/ 2149942 w 2421171"/>
                <a:gd name="connsiteY4502" fmla="*/ 711041 h 5922355"/>
                <a:gd name="connsiteX4503" fmla="*/ 2159497 w 2421171"/>
                <a:gd name="connsiteY4503" fmla="*/ 701548 h 5922355"/>
                <a:gd name="connsiteX4504" fmla="*/ 2164386 w 2421171"/>
                <a:gd name="connsiteY4504" fmla="*/ 706266 h 5922355"/>
                <a:gd name="connsiteX4505" fmla="*/ 2162981 w 2421171"/>
                <a:gd name="connsiteY4505" fmla="*/ 521758 h 5922355"/>
                <a:gd name="connsiteX4506" fmla="*/ 2196140 w 2421171"/>
                <a:gd name="connsiteY4506" fmla="*/ 523274 h 5922355"/>
                <a:gd name="connsiteX4507" fmla="*/ 2162981 w 2421171"/>
                <a:gd name="connsiteY4507" fmla="*/ 521758 h 5922355"/>
                <a:gd name="connsiteX4508" fmla="*/ 2172873 w 2421171"/>
                <a:gd name="connsiteY4508" fmla="*/ 322758 h 5922355"/>
                <a:gd name="connsiteX4509" fmla="*/ 2178998 w 2421171"/>
                <a:gd name="connsiteY4509" fmla="*/ 329722 h 5922355"/>
                <a:gd name="connsiteX4510" fmla="*/ 2175289 w 2421171"/>
                <a:gd name="connsiteY4510" fmla="*/ 335114 h 5922355"/>
                <a:gd name="connsiteX4511" fmla="*/ 2168095 w 2421171"/>
                <a:gd name="connsiteY4511" fmla="*/ 329835 h 5922355"/>
                <a:gd name="connsiteX4512" fmla="*/ 2172873 w 2421171"/>
                <a:gd name="connsiteY4512" fmla="*/ 322814 h 5922355"/>
                <a:gd name="connsiteX4513" fmla="*/ 2201254 w 2421171"/>
                <a:gd name="connsiteY4513" fmla="*/ 185261 h 5922355"/>
                <a:gd name="connsiteX4514" fmla="*/ 2191082 w 2421171"/>
                <a:gd name="connsiteY4514" fmla="*/ 221769 h 5922355"/>
                <a:gd name="connsiteX4515" fmla="*/ 2173266 w 2421171"/>
                <a:gd name="connsiteY4515" fmla="*/ 193068 h 5922355"/>
                <a:gd name="connsiteX4516" fmla="*/ 2201254 w 2421171"/>
                <a:gd name="connsiteY4516" fmla="*/ 185261 h 5922355"/>
                <a:gd name="connsiteX4517" fmla="*/ 2205076 w 2421171"/>
                <a:gd name="connsiteY4517" fmla="*/ 495696 h 5922355"/>
                <a:gd name="connsiteX4518" fmla="*/ 2200917 w 2421171"/>
                <a:gd name="connsiteY4518" fmla="*/ 497606 h 5922355"/>
                <a:gd name="connsiteX4519" fmla="*/ 2197545 w 2421171"/>
                <a:gd name="connsiteY4519" fmla="*/ 494517 h 5922355"/>
                <a:gd name="connsiteX4520" fmla="*/ 2202490 w 2421171"/>
                <a:gd name="connsiteY4520" fmla="*/ 491821 h 5922355"/>
                <a:gd name="connsiteX4521" fmla="*/ 2205020 w 2421171"/>
                <a:gd name="connsiteY4521" fmla="*/ 495696 h 5922355"/>
                <a:gd name="connsiteX4522" fmla="*/ 2219576 w 2421171"/>
                <a:gd name="connsiteY4522" fmla="*/ 1048886 h 5922355"/>
                <a:gd name="connsiteX4523" fmla="*/ 2199512 w 2421171"/>
                <a:gd name="connsiteY4523" fmla="*/ 1026138 h 5922355"/>
                <a:gd name="connsiteX4524" fmla="*/ 2219576 w 2421171"/>
                <a:gd name="connsiteY4524" fmla="*/ 1048886 h 5922355"/>
                <a:gd name="connsiteX4525" fmla="*/ 2246946 w 2421171"/>
                <a:gd name="connsiteY4525" fmla="*/ 91855 h 5922355"/>
                <a:gd name="connsiteX4526" fmla="*/ 2215810 w 2421171"/>
                <a:gd name="connsiteY4526" fmla="*/ 57705 h 5922355"/>
                <a:gd name="connsiteX4527" fmla="*/ 2246946 w 2421171"/>
                <a:gd name="connsiteY4527" fmla="*/ 91855 h 5922355"/>
                <a:gd name="connsiteX4528" fmla="*/ 2252061 w 2421171"/>
                <a:gd name="connsiteY4528" fmla="*/ 4122966 h 5922355"/>
                <a:gd name="connsiteX4529" fmla="*/ 2257175 w 2421171"/>
                <a:gd name="connsiteY4529" fmla="*/ 4130605 h 5922355"/>
                <a:gd name="connsiteX4530" fmla="*/ 2252398 w 2421171"/>
                <a:gd name="connsiteY4530" fmla="*/ 4135323 h 5922355"/>
                <a:gd name="connsiteX4531" fmla="*/ 2247227 w 2421171"/>
                <a:gd name="connsiteY4531" fmla="*/ 4127515 h 5922355"/>
                <a:gd name="connsiteX4532" fmla="*/ 2252061 w 2421171"/>
                <a:gd name="connsiteY4532" fmla="*/ 4122966 h 5922355"/>
                <a:gd name="connsiteX4533" fmla="*/ 2251386 w 2421171"/>
                <a:gd name="connsiteY4533" fmla="*/ 1083990 h 5922355"/>
                <a:gd name="connsiteX4534" fmla="*/ 2254365 w 2421171"/>
                <a:gd name="connsiteY4534" fmla="*/ 1087023 h 5922355"/>
                <a:gd name="connsiteX4535" fmla="*/ 2252566 w 2421171"/>
                <a:gd name="connsiteY4535" fmla="*/ 1088596 h 5922355"/>
                <a:gd name="connsiteX4536" fmla="*/ 2249587 w 2421171"/>
                <a:gd name="connsiteY4536" fmla="*/ 1085507 h 5922355"/>
                <a:gd name="connsiteX4537" fmla="*/ 2251386 w 2421171"/>
                <a:gd name="connsiteY4537" fmla="*/ 1084046 h 5922355"/>
                <a:gd name="connsiteX4538" fmla="*/ 2255658 w 2421171"/>
                <a:gd name="connsiteY4538" fmla="*/ 593989 h 5922355"/>
                <a:gd name="connsiteX4539" fmla="*/ 2253635 w 2421171"/>
                <a:gd name="connsiteY4539" fmla="*/ 592921 h 5922355"/>
                <a:gd name="connsiteX4540" fmla="*/ 2255601 w 2421171"/>
                <a:gd name="connsiteY4540" fmla="*/ 589383 h 5922355"/>
                <a:gd name="connsiteX4541" fmla="*/ 2257625 w 2421171"/>
                <a:gd name="connsiteY4541" fmla="*/ 590394 h 5922355"/>
                <a:gd name="connsiteX4542" fmla="*/ 2255658 w 2421171"/>
                <a:gd name="connsiteY4542" fmla="*/ 593989 h 5922355"/>
                <a:gd name="connsiteX4543" fmla="*/ 2262514 w 2421171"/>
                <a:gd name="connsiteY4543" fmla="*/ 157065 h 5922355"/>
                <a:gd name="connsiteX4544" fmla="*/ 2264706 w 2421171"/>
                <a:gd name="connsiteY4544" fmla="*/ 161053 h 5922355"/>
                <a:gd name="connsiteX4545" fmla="*/ 2260940 w 2421171"/>
                <a:gd name="connsiteY4545" fmla="*/ 163524 h 5922355"/>
                <a:gd name="connsiteX4546" fmla="*/ 2258636 w 2421171"/>
                <a:gd name="connsiteY4546" fmla="*/ 159480 h 5922355"/>
                <a:gd name="connsiteX4547" fmla="*/ 2262514 w 2421171"/>
                <a:gd name="connsiteY4547" fmla="*/ 157065 h 5922355"/>
                <a:gd name="connsiteX4548" fmla="*/ 2268416 w 2421171"/>
                <a:gd name="connsiteY4548" fmla="*/ 69837 h 5922355"/>
                <a:gd name="connsiteX4549" fmla="*/ 2264762 w 2421171"/>
                <a:gd name="connsiteY4549" fmla="*/ 71916 h 5922355"/>
                <a:gd name="connsiteX4550" fmla="*/ 2263694 w 2421171"/>
                <a:gd name="connsiteY4550" fmla="*/ 69781 h 5922355"/>
                <a:gd name="connsiteX4551" fmla="*/ 2267404 w 2421171"/>
                <a:gd name="connsiteY4551" fmla="*/ 67759 h 5922355"/>
                <a:gd name="connsiteX4552" fmla="*/ 2268416 w 2421171"/>
                <a:gd name="connsiteY4552" fmla="*/ 69781 h 5922355"/>
                <a:gd name="connsiteX4553" fmla="*/ 2279656 w 2421171"/>
                <a:gd name="connsiteY4553" fmla="*/ 732160 h 5922355"/>
                <a:gd name="connsiteX4554" fmla="*/ 2277295 w 2421171"/>
                <a:gd name="connsiteY4554" fmla="*/ 735754 h 5922355"/>
                <a:gd name="connsiteX4555" fmla="*/ 2272518 w 2421171"/>
                <a:gd name="connsiteY4555" fmla="*/ 731654 h 5922355"/>
                <a:gd name="connsiteX4556" fmla="*/ 2274935 w 2421171"/>
                <a:gd name="connsiteY4556" fmla="*/ 728172 h 5922355"/>
                <a:gd name="connsiteX4557" fmla="*/ 2279656 w 2421171"/>
                <a:gd name="connsiteY4557" fmla="*/ 732160 h 5922355"/>
                <a:gd name="connsiteX4558" fmla="*/ 2284208 w 2421171"/>
                <a:gd name="connsiteY4558" fmla="*/ 2563824 h 5922355"/>
                <a:gd name="connsiteX4559" fmla="*/ 2286793 w 2421171"/>
                <a:gd name="connsiteY4559" fmla="*/ 2567756 h 5922355"/>
                <a:gd name="connsiteX4560" fmla="*/ 2283421 w 2421171"/>
                <a:gd name="connsiteY4560" fmla="*/ 2569385 h 5922355"/>
                <a:gd name="connsiteX4561" fmla="*/ 2280667 w 2421171"/>
                <a:gd name="connsiteY4561" fmla="*/ 2565509 h 5922355"/>
                <a:gd name="connsiteX4562" fmla="*/ 2284208 w 2421171"/>
                <a:gd name="connsiteY4562" fmla="*/ 2563880 h 5922355"/>
                <a:gd name="connsiteX4563" fmla="*/ 2290446 w 2421171"/>
                <a:gd name="connsiteY4563" fmla="*/ 1485641 h 5922355"/>
                <a:gd name="connsiteX4564" fmla="*/ 2295336 w 2421171"/>
                <a:gd name="connsiteY4564" fmla="*/ 1489966 h 5922355"/>
                <a:gd name="connsiteX4565" fmla="*/ 2287974 w 2421171"/>
                <a:gd name="connsiteY4565" fmla="*/ 1494965 h 5922355"/>
                <a:gd name="connsiteX4566" fmla="*/ 2282578 w 2421171"/>
                <a:gd name="connsiteY4566" fmla="*/ 1490752 h 5922355"/>
                <a:gd name="connsiteX4567" fmla="*/ 2290446 w 2421171"/>
                <a:gd name="connsiteY4567" fmla="*/ 1485641 h 5922355"/>
                <a:gd name="connsiteX4568" fmla="*/ 2284489 w 2421171"/>
                <a:gd name="connsiteY4568" fmla="*/ 644483 h 5922355"/>
                <a:gd name="connsiteX4569" fmla="*/ 2288985 w 2421171"/>
                <a:gd name="connsiteY4569" fmla="*/ 640214 h 5922355"/>
                <a:gd name="connsiteX4570" fmla="*/ 2291851 w 2421171"/>
                <a:gd name="connsiteY4570" fmla="*/ 643303 h 5922355"/>
                <a:gd name="connsiteX4571" fmla="*/ 2287187 w 2421171"/>
                <a:gd name="connsiteY4571" fmla="*/ 647572 h 5922355"/>
                <a:gd name="connsiteX4572" fmla="*/ 2284489 w 2421171"/>
                <a:gd name="connsiteY4572" fmla="*/ 644483 h 5922355"/>
                <a:gd name="connsiteX4573" fmla="*/ 2290446 w 2421171"/>
                <a:gd name="connsiteY4573" fmla="*/ 292259 h 5922355"/>
                <a:gd name="connsiteX4574" fmla="*/ 2288479 w 2421171"/>
                <a:gd name="connsiteY4574" fmla="*/ 295910 h 5922355"/>
                <a:gd name="connsiteX4575" fmla="*/ 2285501 w 2421171"/>
                <a:gd name="connsiteY4575" fmla="*/ 293270 h 5922355"/>
                <a:gd name="connsiteX4576" fmla="*/ 2288704 w 2421171"/>
                <a:gd name="connsiteY4576" fmla="*/ 290967 h 5922355"/>
                <a:gd name="connsiteX4577" fmla="*/ 2290446 w 2421171"/>
                <a:gd name="connsiteY4577" fmla="*/ 292259 h 5922355"/>
                <a:gd name="connsiteX4578" fmla="*/ 2290222 w 2421171"/>
                <a:gd name="connsiteY4578" fmla="*/ 330284 h 5922355"/>
                <a:gd name="connsiteX4579" fmla="*/ 2285332 w 2421171"/>
                <a:gd name="connsiteY4579" fmla="*/ 326577 h 5922355"/>
                <a:gd name="connsiteX4580" fmla="*/ 2288761 w 2421171"/>
                <a:gd name="connsiteY4580" fmla="*/ 320680 h 5922355"/>
                <a:gd name="connsiteX4581" fmla="*/ 2293594 w 2421171"/>
                <a:gd name="connsiteY4581" fmla="*/ 325398 h 5922355"/>
                <a:gd name="connsiteX4582" fmla="*/ 2290222 w 2421171"/>
                <a:gd name="connsiteY4582" fmla="*/ 330284 h 5922355"/>
                <a:gd name="connsiteX4583" fmla="*/ 2296010 w 2421171"/>
                <a:gd name="connsiteY4583" fmla="*/ 1159142 h 5922355"/>
                <a:gd name="connsiteX4584" fmla="*/ 2289379 w 2421171"/>
                <a:gd name="connsiteY4584" fmla="*/ 1163804 h 5922355"/>
                <a:gd name="connsiteX4585" fmla="*/ 2287524 w 2421171"/>
                <a:gd name="connsiteY4585" fmla="*/ 1158749 h 5922355"/>
                <a:gd name="connsiteX4586" fmla="*/ 2295561 w 2421171"/>
                <a:gd name="connsiteY4586" fmla="*/ 1153132 h 5922355"/>
                <a:gd name="connsiteX4587" fmla="*/ 2296010 w 2421171"/>
                <a:gd name="connsiteY4587" fmla="*/ 1159086 h 5922355"/>
                <a:gd name="connsiteX4588" fmla="*/ 2299214 w 2421171"/>
                <a:gd name="connsiteY4588" fmla="*/ 1763556 h 5922355"/>
                <a:gd name="connsiteX4589" fmla="*/ 2310004 w 2421171"/>
                <a:gd name="connsiteY4589" fmla="*/ 1779563 h 5922355"/>
                <a:gd name="connsiteX4590" fmla="*/ 2292582 w 2421171"/>
                <a:gd name="connsiteY4590" fmla="*/ 1785292 h 5922355"/>
                <a:gd name="connsiteX4591" fmla="*/ 2299214 w 2421171"/>
                <a:gd name="connsiteY4591" fmla="*/ 1763612 h 5922355"/>
                <a:gd name="connsiteX4592" fmla="*/ 2307644 w 2421171"/>
                <a:gd name="connsiteY4592" fmla="*/ 854716 h 5922355"/>
                <a:gd name="connsiteX4593" fmla="*/ 2317760 w 2421171"/>
                <a:gd name="connsiteY4593" fmla="*/ 865275 h 5922355"/>
                <a:gd name="connsiteX4594" fmla="*/ 2312927 w 2421171"/>
                <a:gd name="connsiteY4594" fmla="*/ 869376 h 5922355"/>
                <a:gd name="connsiteX4595" fmla="*/ 2302923 w 2421171"/>
                <a:gd name="connsiteY4595" fmla="*/ 859322 h 5922355"/>
                <a:gd name="connsiteX4596" fmla="*/ 2307644 w 2421171"/>
                <a:gd name="connsiteY4596" fmla="*/ 854660 h 5922355"/>
                <a:gd name="connsiteX4597" fmla="*/ 2317760 w 2421171"/>
                <a:gd name="connsiteY4597" fmla="*/ 711771 h 5922355"/>
                <a:gd name="connsiteX4598" fmla="*/ 2312871 w 2421171"/>
                <a:gd name="connsiteY4598" fmla="*/ 711659 h 5922355"/>
                <a:gd name="connsiteX4599" fmla="*/ 2312590 w 2421171"/>
                <a:gd name="connsiteY4599" fmla="*/ 705031 h 5922355"/>
                <a:gd name="connsiteX4600" fmla="*/ 2317255 w 2421171"/>
                <a:gd name="connsiteY4600" fmla="*/ 705199 h 5922355"/>
                <a:gd name="connsiteX4601" fmla="*/ 2317760 w 2421171"/>
                <a:gd name="connsiteY4601" fmla="*/ 711827 h 5922355"/>
                <a:gd name="connsiteX4602" fmla="*/ 2306183 w 2421171"/>
                <a:gd name="connsiteY4602" fmla="*/ 455256 h 5922355"/>
                <a:gd name="connsiteX4603" fmla="*/ 2310960 w 2421171"/>
                <a:gd name="connsiteY4603" fmla="*/ 456829 h 5922355"/>
                <a:gd name="connsiteX4604" fmla="*/ 2310173 w 2421171"/>
                <a:gd name="connsiteY4604" fmla="*/ 463456 h 5922355"/>
                <a:gd name="connsiteX4605" fmla="*/ 2305846 w 2421171"/>
                <a:gd name="connsiteY4605" fmla="*/ 462333 h 5922355"/>
                <a:gd name="connsiteX4606" fmla="*/ 2306183 w 2421171"/>
                <a:gd name="connsiteY4606" fmla="*/ 455256 h 5922355"/>
                <a:gd name="connsiteX4607" fmla="*/ 2313152 w 2421171"/>
                <a:gd name="connsiteY4607" fmla="*/ 68489 h 5922355"/>
                <a:gd name="connsiteX4608" fmla="*/ 2306801 w 2421171"/>
                <a:gd name="connsiteY4608" fmla="*/ 66860 h 5922355"/>
                <a:gd name="connsiteX4609" fmla="*/ 2308881 w 2421171"/>
                <a:gd name="connsiteY4609" fmla="*/ 63434 h 5922355"/>
                <a:gd name="connsiteX4610" fmla="*/ 2313152 w 2421171"/>
                <a:gd name="connsiteY4610" fmla="*/ 64670 h 5922355"/>
                <a:gd name="connsiteX4611" fmla="*/ 2313152 w 2421171"/>
                <a:gd name="connsiteY4611" fmla="*/ 68489 h 5922355"/>
                <a:gd name="connsiteX4612" fmla="*/ 2314894 w 2421171"/>
                <a:gd name="connsiteY4612" fmla="*/ 588203 h 5922355"/>
                <a:gd name="connsiteX4613" fmla="*/ 2311185 w 2421171"/>
                <a:gd name="connsiteY4613" fmla="*/ 590450 h 5922355"/>
                <a:gd name="connsiteX4614" fmla="*/ 2306914 w 2421171"/>
                <a:gd name="connsiteY4614" fmla="*/ 586125 h 5922355"/>
                <a:gd name="connsiteX4615" fmla="*/ 2310567 w 2421171"/>
                <a:gd name="connsiteY4615" fmla="*/ 583710 h 5922355"/>
                <a:gd name="connsiteX4616" fmla="*/ 2314894 w 2421171"/>
                <a:gd name="connsiteY4616" fmla="*/ 588203 h 5922355"/>
                <a:gd name="connsiteX4617" fmla="*/ 2321188 w 2421171"/>
                <a:gd name="connsiteY4617" fmla="*/ 12154 h 5922355"/>
                <a:gd name="connsiteX4618" fmla="*/ 2319390 w 2421171"/>
                <a:gd name="connsiteY4618" fmla="*/ 13670 h 5922355"/>
                <a:gd name="connsiteX4619" fmla="*/ 2316468 w 2421171"/>
                <a:gd name="connsiteY4619" fmla="*/ 10637 h 5922355"/>
                <a:gd name="connsiteX4620" fmla="*/ 2318267 w 2421171"/>
                <a:gd name="connsiteY4620" fmla="*/ 9233 h 5922355"/>
                <a:gd name="connsiteX4621" fmla="*/ 2321188 w 2421171"/>
                <a:gd name="connsiteY4621" fmla="*/ 12210 h 5922355"/>
                <a:gd name="connsiteX4622" fmla="*/ 2327371 w 2421171"/>
                <a:gd name="connsiteY4622" fmla="*/ 1277092 h 5922355"/>
                <a:gd name="connsiteX4623" fmla="*/ 2316355 w 2421171"/>
                <a:gd name="connsiteY4623" fmla="*/ 1307142 h 5922355"/>
                <a:gd name="connsiteX4624" fmla="*/ 2327371 w 2421171"/>
                <a:gd name="connsiteY4624" fmla="*/ 1277092 h 5922355"/>
                <a:gd name="connsiteX4625" fmla="*/ 2336644 w 2421171"/>
                <a:gd name="connsiteY4625" fmla="*/ 1721543 h 5922355"/>
                <a:gd name="connsiteX4626" fmla="*/ 2312534 w 2421171"/>
                <a:gd name="connsiteY4626" fmla="*/ 1668689 h 5922355"/>
                <a:gd name="connsiteX4627" fmla="*/ 2336644 w 2421171"/>
                <a:gd name="connsiteY4627" fmla="*/ 1721543 h 5922355"/>
                <a:gd name="connsiteX4628" fmla="*/ 2339005 w 2421171"/>
                <a:gd name="connsiteY4628" fmla="*/ 818881 h 5922355"/>
                <a:gd name="connsiteX4629" fmla="*/ 2347884 w 2421171"/>
                <a:gd name="connsiteY4629" fmla="*/ 832362 h 5922355"/>
                <a:gd name="connsiteX4630" fmla="*/ 2343445 w 2421171"/>
                <a:gd name="connsiteY4630" fmla="*/ 834945 h 5922355"/>
                <a:gd name="connsiteX4631" fmla="*/ 2333103 w 2421171"/>
                <a:gd name="connsiteY4631" fmla="*/ 821915 h 5922355"/>
                <a:gd name="connsiteX4632" fmla="*/ 2339005 w 2421171"/>
                <a:gd name="connsiteY4632" fmla="*/ 818881 h 5922355"/>
                <a:gd name="connsiteX4633" fmla="*/ 2343332 w 2421171"/>
                <a:gd name="connsiteY4633" fmla="*/ 577082 h 5922355"/>
                <a:gd name="connsiteX4634" fmla="*/ 2346199 w 2421171"/>
                <a:gd name="connsiteY4634" fmla="*/ 579834 h 5922355"/>
                <a:gd name="connsiteX4635" fmla="*/ 2344737 w 2421171"/>
                <a:gd name="connsiteY4635" fmla="*/ 581744 h 5922355"/>
                <a:gd name="connsiteX4636" fmla="*/ 2341927 w 2421171"/>
                <a:gd name="connsiteY4636" fmla="*/ 578992 h 5922355"/>
                <a:gd name="connsiteX4637" fmla="*/ 2343332 w 2421171"/>
                <a:gd name="connsiteY4637" fmla="*/ 577082 h 5922355"/>
                <a:gd name="connsiteX4638" fmla="*/ 2348784 w 2421171"/>
                <a:gd name="connsiteY4638" fmla="*/ 223286 h 5922355"/>
                <a:gd name="connsiteX4639" fmla="*/ 2344906 w 2421171"/>
                <a:gd name="connsiteY4639" fmla="*/ 225083 h 5922355"/>
                <a:gd name="connsiteX4640" fmla="*/ 2343950 w 2421171"/>
                <a:gd name="connsiteY4640" fmla="*/ 221095 h 5922355"/>
                <a:gd name="connsiteX4641" fmla="*/ 2345974 w 2421171"/>
                <a:gd name="connsiteY4641" fmla="*/ 220028 h 5922355"/>
                <a:gd name="connsiteX4642" fmla="*/ 2348840 w 2421171"/>
                <a:gd name="connsiteY4642" fmla="*/ 223286 h 5922355"/>
                <a:gd name="connsiteX4643" fmla="*/ 2353673 w 2421171"/>
                <a:gd name="connsiteY4643" fmla="*/ 1791639 h 5922355"/>
                <a:gd name="connsiteX4644" fmla="*/ 2349908 w 2421171"/>
                <a:gd name="connsiteY4644" fmla="*/ 1794560 h 5922355"/>
                <a:gd name="connsiteX4645" fmla="*/ 2341084 w 2421171"/>
                <a:gd name="connsiteY4645" fmla="*/ 1792032 h 5922355"/>
                <a:gd name="connsiteX4646" fmla="*/ 2353673 w 2421171"/>
                <a:gd name="connsiteY4646" fmla="*/ 1791639 h 5922355"/>
                <a:gd name="connsiteX4647" fmla="*/ 2354067 w 2421171"/>
                <a:gd name="connsiteY4647" fmla="*/ 2290515 h 5922355"/>
                <a:gd name="connsiteX4648" fmla="*/ 2351650 w 2421171"/>
                <a:gd name="connsiteY4648" fmla="*/ 2294391 h 5922355"/>
                <a:gd name="connsiteX4649" fmla="*/ 2347379 w 2421171"/>
                <a:gd name="connsiteY4649" fmla="*/ 2290740 h 5922355"/>
                <a:gd name="connsiteX4650" fmla="*/ 2350694 w 2421171"/>
                <a:gd name="connsiteY4650" fmla="*/ 2287763 h 5922355"/>
                <a:gd name="connsiteX4651" fmla="*/ 2354011 w 2421171"/>
                <a:gd name="connsiteY4651" fmla="*/ 2290515 h 5922355"/>
                <a:gd name="connsiteX4652" fmla="*/ 2354966 w 2421171"/>
                <a:gd name="connsiteY4652" fmla="*/ 3761475 h 5922355"/>
                <a:gd name="connsiteX4653" fmla="*/ 2350133 w 2421171"/>
                <a:gd name="connsiteY4653" fmla="*/ 3799724 h 5922355"/>
                <a:gd name="connsiteX4654" fmla="*/ 2354966 w 2421171"/>
                <a:gd name="connsiteY4654" fmla="*/ 3761475 h 5922355"/>
                <a:gd name="connsiteX4655" fmla="*/ 2356821 w 2421171"/>
                <a:gd name="connsiteY4655" fmla="*/ 2262881 h 5922355"/>
                <a:gd name="connsiteX4656" fmla="*/ 2357945 w 2421171"/>
                <a:gd name="connsiteY4656" fmla="*/ 2260971 h 5922355"/>
                <a:gd name="connsiteX4657" fmla="*/ 2361542 w 2421171"/>
                <a:gd name="connsiteY4657" fmla="*/ 2262544 h 5922355"/>
                <a:gd name="connsiteX4658" fmla="*/ 2359406 w 2421171"/>
                <a:gd name="connsiteY4658" fmla="*/ 2266139 h 5922355"/>
                <a:gd name="connsiteX4659" fmla="*/ 2356877 w 2421171"/>
                <a:gd name="connsiteY4659" fmla="*/ 2262937 h 5922355"/>
                <a:gd name="connsiteX4660" fmla="*/ 2359575 w 2421171"/>
                <a:gd name="connsiteY4660" fmla="*/ 1294448 h 5922355"/>
                <a:gd name="connsiteX4661" fmla="*/ 2363959 w 2421171"/>
                <a:gd name="connsiteY4661" fmla="*/ 1296077 h 5922355"/>
                <a:gd name="connsiteX4662" fmla="*/ 2361767 w 2421171"/>
                <a:gd name="connsiteY4662" fmla="*/ 1299279 h 5922355"/>
                <a:gd name="connsiteX4663" fmla="*/ 2357439 w 2421171"/>
                <a:gd name="connsiteY4663" fmla="*/ 1297537 h 5922355"/>
                <a:gd name="connsiteX4664" fmla="*/ 2359518 w 2421171"/>
                <a:gd name="connsiteY4664" fmla="*/ 1294504 h 5922355"/>
                <a:gd name="connsiteX4665" fmla="*/ 2372501 w 2421171"/>
                <a:gd name="connsiteY4665" fmla="*/ 432452 h 5922355"/>
                <a:gd name="connsiteX4666" fmla="*/ 2375030 w 2421171"/>
                <a:gd name="connsiteY4666" fmla="*/ 450875 h 5922355"/>
                <a:gd name="connsiteX4667" fmla="*/ 2375030 w 2421171"/>
                <a:gd name="connsiteY4667" fmla="*/ 450875 h 5922355"/>
                <a:gd name="connsiteX4668" fmla="*/ 2375761 w 2421171"/>
                <a:gd name="connsiteY4668" fmla="*/ 467669 h 5922355"/>
                <a:gd name="connsiteX4669" fmla="*/ 2375030 w 2421171"/>
                <a:gd name="connsiteY4669" fmla="*/ 450931 h 5922355"/>
                <a:gd name="connsiteX4670" fmla="*/ 2375030 w 2421171"/>
                <a:gd name="connsiteY4670" fmla="*/ 450931 h 5922355"/>
                <a:gd name="connsiteX4671" fmla="*/ 2368174 w 2421171"/>
                <a:gd name="connsiteY4671" fmla="*/ 447168 h 5922355"/>
                <a:gd name="connsiteX4672" fmla="*/ 2361485 w 2421171"/>
                <a:gd name="connsiteY4672" fmla="*/ 437619 h 5922355"/>
                <a:gd name="connsiteX4673" fmla="*/ 2372501 w 2421171"/>
                <a:gd name="connsiteY4673" fmla="*/ 432452 h 5922355"/>
                <a:gd name="connsiteX4674" fmla="*/ 2406503 w 2421171"/>
                <a:gd name="connsiteY4674" fmla="*/ 255975 h 5922355"/>
                <a:gd name="connsiteX4675" fmla="*/ 2376885 w 2421171"/>
                <a:gd name="connsiteY4675" fmla="*/ 259570 h 5922355"/>
                <a:gd name="connsiteX4676" fmla="*/ 2371152 w 2421171"/>
                <a:gd name="connsiteY4676" fmla="*/ 255133 h 5922355"/>
                <a:gd name="connsiteX4677" fmla="*/ 2375648 w 2421171"/>
                <a:gd name="connsiteY4677" fmla="*/ 246539 h 5922355"/>
                <a:gd name="connsiteX4678" fmla="*/ 2406503 w 2421171"/>
                <a:gd name="connsiteY4678" fmla="*/ 255975 h 592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Lst>
              <a:rect l="l" t="t" r="r" b="b"/>
              <a:pathLst>
                <a:path w="2421171" h="5922355">
                  <a:moveTo>
                    <a:pt x="2286287" y="12154"/>
                  </a:moveTo>
                  <a:lnTo>
                    <a:pt x="1555328" y="433912"/>
                  </a:lnTo>
                  <a:cubicBezTo>
                    <a:pt x="1555215" y="437900"/>
                    <a:pt x="1552686" y="440709"/>
                    <a:pt x="1548921" y="442506"/>
                  </a:cubicBezTo>
                  <a:cubicBezTo>
                    <a:pt x="1546560" y="442787"/>
                    <a:pt x="1544930" y="442057"/>
                    <a:pt x="1544255" y="440315"/>
                  </a:cubicBezTo>
                  <a:lnTo>
                    <a:pt x="89923" y="1279452"/>
                  </a:lnTo>
                  <a:cubicBezTo>
                    <a:pt x="34283" y="1311579"/>
                    <a:pt x="0" y="1370892"/>
                    <a:pt x="0" y="1435090"/>
                  </a:cubicBezTo>
                  <a:lnTo>
                    <a:pt x="0" y="1985472"/>
                  </a:lnTo>
                  <a:cubicBezTo>
                    <a:pt x="618" y="1986427"/>
                    <a:pt x="1236" y="1987381"/>
                    <a:pt x="1854" y="1988280"/>
                  </a:cubicBezTo>
                  <a:cubicBezTo>
                    <a:pt x="1236" y="1988505"/>
                    <a:pt x="618" y="1988673"/>
                    <a:pt x="0" y="1988898"/>
                  </a:cubicBezTo>
                  <a:lnTo>
                    <a:pt x="0" y="5655260"/>
                  </a:lnTo>
                  <a:cubicBezTo>
                    <a:pt x="618" y="5655765"/>
                    <a:pt x="899" y="5656608"/>
                    <a:pt x="786" y="5657732"/>
                  </a:cubicBezTo>
                  <a:cubicBezTo>
                    <a:pt x="786" y="5658068"/>
                    <a:pt x="393" y="5658406"/>
                    <a:pt x="0" y="5658742"/>
                  </a:cubicBezTo>
                  <a:lnTo>
                    <a:pt x="0" y="5832355"/>
                  </a:lnTo>
                  <a:cubicBezTo>
                    <a:pt x="0" y="5901552"/>
                    <a:pt x="74917" y="5944745"/>
                    <a:pt x="134884" y="5910202"/>
                  </a:cubicBezTo>
                  <a:lnTo>
                    <a:pt x="192603" y="5876896"/>
                  </a:lnTo>
                  <a:cubicBezTo>
                    <a:pt x="191423" y="5875098"/>
                    <a:pt x="190917" y="5872851"/>
                    <a:pt x="191142" y="5870268"/>
                  </a:cubicBezTo>
                  <a:cubicBezTo>
                    <a:pt x="191423" y="5867347"/>
                    <a:pt x="193559" y="5865887"/>
                    <a:pt x="196312" y="5867291"/>
                  </a:cubicBezTo>
                  <a:cubicBezTo>
                    <a:pt x="198448" y="5868358"/>
                    <a:pt x="200078" y="5869987"/>
                    <a:pt x="200921" y="5872121"/>
                  </a:cubicBezTo>
                  <a:lnTo>
                    <a:pt x="1123810" y="5339601"/>
                  </a:lnTo>
                  <a:cubicBezTo>
                    <a:pt x="1123698" y="5338759"/>
                    <a:pt x="1123642" y="5337804"/>
                    <a:pt x="1123698" y="5336793"/>
                  </a:cubicBezTo>
                  <a:cubicBezTo>
                    <a:pt x="1123754" y="5335838"/>
                    <a:pt x="1126339" y="5334153"/>
                    <a:pt x="1127464" y="5334321"/>
                  </a:cubicBezTo>
                  <a:cubicBezTo>
                    <a:pt x="1128756" y="5334546"/>
                    <a:pt x="1129992" y="5334939"/>
                    <a:pt x="1131116" y="5335389"/>
                  </a:cubicBezTo>
                  <a:lnTo>
                    <a:pt x="2331249" y="4642905"/>
                  </a:lnTo>
                  <a:cubicBezTo>
                    <a:pt x="2386889" y="4610777"/>
                    <a:pt x="2421172" y="4551465"/>
                    <a:pt x="2421172" y="4487266"/>
                  </a:cubicBezTo>
                  <a:lnTo>
                    <a:pt x="2421172" y="4383188"/>
                  </a:lnTo>
                  <a:cubicBezTo>
                    <a:pt x="2420160" y="4382570"/>
                    <a:pt x="2419148" y="4382009"/>
                    <a:pt x="2419036" y="4381279"/>
                  </a:cubicBezTo>
                  <a:cubicBezTo>
                    <a:pt x="2418755" y="4379200"/>
                    <a:pt x="2419767" y="4378021"/>
                    <a:pt x="2421172" y="4377515"/>
                  </a:cubicBezTo>
                  <a:lnTo>
                    <a:pt x="2421172" y="4198679"/>
                  </a:lnTo>
                  <a:cubicBezTo>
                    <a:pt x="2412236" y="4207329"/>
                    <a:pt x="2402794" y="4215417"/>
                    <a:pt x="2403468" y="4230133"/>
                  </a:cubicBezTo>
                  <a:cubicBezTo>
                    <a:pt x="2403580" y="4232492"/>
                    <a:pt x="2400434" y="4234402"/>
                    <a:pt x="2397623" y="4233896"/>
                  </a:cubicBezTo>
                  <a:cubicBezTo>
                    <a:pt x="2394701" y="4233391"/>
                    <a:pt x="2393071" y="4230863"/>
                    <a:pt x="2392958" y="4228167"/>
                  </a:cubicBezTo>
                  <a:cubicBezTo>
                    <a:pt x="2392509" y="4210418"/>
                    <a:pt x="2399983" y="4195534"/>
                    <a:pt x="2409875" y="4181773"/>
                  </a:cubicBezTo>
                  <a:cubicBezTo>
                    <a:pt x="2412011" y="4178796"/>
                    <a:pt x="2416001" y="4178628"/>
                    <a:pt x="2419486" y="4179807"/>
                  </a:cubicBezTo>
                  <a:cubicBezTo>
                    <a:pt x="2420104" y="4180032"/>
                    <a:pt x="2420666" y="4180369"/>
                    <a:pt x="2421172" y="4180650"/>
                  </a:cubicBezTo>
                  <a:lnTo>
                    <a:pt x="2421172" y="1410433"/>
                  </a:lnTo>
                  <a:cubicBezTo>
                    <a:pt x="2416282" y="1409254"/>
                    <a:pt x="2410999" y="1408018"/>
                    <a:pt x="2404817" y="1406501"/>
                  </a:cubicBezTo>
                  <a:cubicBezTo>
                    <a:pt x="2411111" y="1403019"/>
                    <a:pt x="2416507" y="1400604"/>
                    <a:pt x="2421172" y="1399986"/>
                  </a:cubicBezTo>
                  <a:lnTo>
                    <a:pt x="2421172" y="978340"/>
                  </a:lnTo>
                  <a:cubicBezTo>
                    <a:pt x="2409651" y="977216"/>
                    <a:pt x="2402119" y="971487"/>
                    <a:pt x="2399647" y="953907"/>
                  </a:cubicBezTo>
                  <a:cubicBezTo>
                    <a:pt x="2409988" y="962445"/>
                    <a:pt x="2417350" y="967724"/>
                    <a:pt x="2421172" y="977104"/>
                  </a:cubicBezTo>
                  <a:lnTo>
                    <a:pt x="2421172" y="840506"/>
                  </a:lnTo>
                  <a:cubicBezTo>
                    <a:pt x="2420779" y="840618"/>
                    <a:pt x="2420441" y="840787"/>
                    <a:pt x="2420048" y="840843"/>
                  </a:cubicBezTo>
                  <a:cubicBezTo>
                    <a:pt x="2415720" y="840730"/>
                    <a:pt x="2413472" y="838877"/>
                    <a:pt x="2414034" y="835900"/>
                  </a:cubicBezTo>
                  <a:cubicBezTo>
                    <a:pt x="2414933" y="831351"/>
                    <a:pt x="2417013" y="827419"/>
                    <a:pt x="2421172" y="825959"/>
                  </a:cubicBezTo>
                  <a:lnTo>
                    <a:pt x="2421172" y="90001"/>
                  </a:lnTo>
                  <a:cubicBezTo>
                    <a:pt x="2421172" y="20803"/>
                    <a:pt x="2346255" y="-22389"/>
                    <a:pt x="2286287" y="12154"/>
                  </a:cubicBezTo>
                  <a:close/>
                  <a:moveTo>
                    <a:pt x="2405042" y="1307928"/>
                  </a:moveTo>
                  <a:cubicBezTo>
                    <a:pt x="2405042" y="1307310"/>
                    <a:pt x="2407515" y="1306019"/>
                    <a:pt x="2408808" y="1306131"/>
                  </a:cubicBezTo>
                  <a:cubicBezTo>
                    <a:pt x="2410100" y="1306243"/>
                    <a:pt x="2411224" y="1307760"/>
                    <a:pt x="2412461" y="1308658"/>
                  </a:cubicBezTo>
                  <a:cubicBezTo>
                    <a:pt x="2411618" y="1309782"/>
                    <a:pt x="2410831" y="1310905"/>
                    <a:pt x="2409988" y="1311972"/>
                  </a:cubicBezTo>
                  <a:cubicBezTo>
                    <a:pt x="2407459" y="1311748"/>
                    <a:pt x="2405211" y="1310849"/>
                    <a:pt x="2405098" y="1307928"/>
                  </a:cubicBezTo>
                  <a:close/>
                  <a:moveTo>
                    <a:pt x="2405660" y="412793"/>
                  </a:moveTo>
                  <a:cubicBezTo>
                    <a:pt x="2404649" y="412569"/>
                    <a:pt x="2404199" y="410154"/>
                    <a:pt x="2403468" y="408749"/>
                  </a:cubicBezTo>
                  <a:cubicBezTo>
                    <a:pt x="2404255" y="407570"/>
                    <a:pt x="2405042" y="406390"/>
                    <a:pt x="2405829" y="405211"/>
                  </a:cubicBezTo>
                  <a:cubicBezTo>
                    <a:pt x="2406896" y="406278"/>
                    <a:pt x="2408583" y="407177"/>
                    <a:pt x="2408920" y="408412"/>
                  </a:cubicBezTo>
                  <a:cubicBezTo>
                    <a:pt x="2409594" y="410940"/>
                    <a:pt x="2408920" y="413524"/>
                    <a:pt x="2405660" y="412737"/>
                  </a:cubicBezTo>
                  <a:close/>
                  <a:moveTo>
                    <a:pt x="2415551" y="138698"/>
                  </a:moveTo>
                  <a:cubicBezTo>
                    <a:pt x="2414484" y="138642"/>
                    <a:pt x="2413528" y="136564"/>
                    <a:pt x="2412516" y="135384"/>
                  </a:cubicBezTo>
                  <a:cubicBezTo>
                    <a:pt x="2413472" y="134092"/>
                    <a:pt x="2414203" y="132183"/>
                    <a:pt x="2415439" y="131790"/>
                  </a:cubicBezTo>
                  <a:cubicBezTo>
                    <a:pt x="2416451" y="131453"/>
                    <a:pt x="2418811" y="132744"/>
                    <a:pt x="2419092" y="133755"/>
                  </a:cubicBezTo>
                  <a:cubicBezTo>
                    <a:pt x="2419879" y="136564"/>
                    <a:pt x="2418643" y="138867"/>
                    <a:pt x="2415551" y="138642"/>
                  </a:cubicBezTo>
                  <a:close/>
                  <a:moveTo>
                    <a:pt x="2401839" y="518725"/>
                  </a:moveTo>
                  <a:cubicBezTo>
                    <a:pt x="2401332" y="515860"/>
                    <a:pt x="2403805" y="513670"/>
                    <a:pt x="2406672" y="513782"/>
                  </a:cubicBezTo>
                  <a:cubicBezTo>
                    <a:pt x="2413079" y="514007"/>
                    <a:pt x="2418530" y="516366"/>
                    <a:pt x="2419710" y="523723"/>
                  </a:cubicBezTo>
                  <a:cubicBezTo>
                    <a:pt x="2420160" y="526644"/>
                    <a:pt x="2417856" y="528385"/>
                    <a:pt x="2414596" y="528835"/>
                  </a:cubicBezTo>
                  <a:cubicBezTo>
                    <a:pt x="2408751" y="527992"/>
                    <a:pt x="2403131" y="526026"/>
                    <a:pt x="2401895" y="518725"/>
                  </a:cubicBezTo>
                  <a:close/>
                  <a:moveTo>
                    <a:pt x="2397623" y="668410"/>
                  </a:moveTo>
                  <a:cubicBezTo>
                    <a:pt x="2394645" y="668410"/>
                    <a:pt x="2394026" y="665602"/>
                    <a:pt x="2394251" y="662849"/>
                  </a:cubicBezTo>
                  <a:cubicBezTo>
                    <a:pt x="2395375" y="659311"/>
                    <a:pt x="2397286" y="656502"/>
                    <a:pt x="2401332" y="657513"/>
                  </a:cubicBezTo>
                  <a:cubicBezTo>
                    <a:pt x="2402344" y="657738"/>
                    <a:pt x="2403580" y="660209"/>
                    <a:pt x="2403524" y="661614"/>
                  </a:cubicBezTo>
                  <a:cubicBezTo>
                    <a:pt x="2403300" y="665264"/>
                    <a:pt x="2401614" y="668522"/>
                    <a:pt x="2397680" y="668466"/>
                  </a:cubicBezTo>
                  <a:close/>
                  <a:moveTo>
                    <a:pt x="2402175" y="3608813"/>
                  </a:moveTo>
                  <a:lnTo>
                    <a:pt x="2402175" y="3608813"/>
                  </a:lnTo>
                  <a:cubicBezTo>
                    <a:pt x="2401332" y="3611228"/>
                    <a:pt x="2400770" y="3613812"/>
                    <a:pt x="2399534" y="3615946"/>
                  </a:cubicBezTo>
                  <a:cubicBezTo>
                    <a:pt x="2397904" y="3618866"/>
                    <a:pt x="2395038" y="3622293"/>
                    <a:pt x="2392060" y="3619203"/>
                  </a:cubicBezTo>
                  <a:cubicBezTo>
                    <a:pt x="2389081" y="3616114"/>
                    <a:pt x="2392453" y="3613194"/>
                    <a:pt x="2395319" y="3611509"/>
                  </a:cubicBezTo>
                  <a:cubicBezTo>
                    <a:pt x="2397398" y="3610273"/>
                    <a:pt x="2399871" y="3609711"/>
                    <a:pt x="2402175" y="3608813"/>
                  </a:cubicBezTo>
                  <a:lnTo>
                    <a:pt x="2402175" y="3608813"/>
                  </a:lnTo>
                  <a:cubicBezTo>
                    <a:pt x="2401782" y="3607128"/>
                    <a:pt x="2400939" y="3605499"/>
                    <a:pt x="2401164" y="3603982"/>
                  </a:cubicBezTo>
                  <a:cubicBezTo>
                    <a:pt x="2401501" y="3601679"/>
                    <a:pt x="2402344" y="3599377"/>
                    <a:pt x="2403412" y="3597355"/>
                  </a:cubicBezTo>
                  <a:cubicBezTo>
                    <a:pt x="2403580" y="3597018"/>
                    <a:pt x="2405885" y="3597916"/>
                    <a:pt x="2407234" y="3598197"/>
                  </a:cubicBezTo>
                  <a:cubicBezTo>
                    <a:pt x="2406616" y="3600500"/>
                    <a:pt x="2406222" y="3602915"/>
                    <a:pt x="2405267" y="3605049"/>
                  </a:cubicBezTo>
                  <a:cubicBezTo>
                    <a:pt x="2404649" y="3606510"/>
                    <a:pt x="2403244" y="3607577"/>
                    <a:pt x="2402175" y="3608813"/>
                  </a:cubicBezTo>
                  <a:close/>
                  <a:moveTo>
                    <a:pt x="2401052" y="2909252"/>
                  </a:moveTo>
                  <a:cubicBezTo>
                    <a:pt x="2402063" y="2908465"/>
                    <a:pt x="2404760" y="2908690"/>
                    <a:pt x="2405885" y="2909532"/>
                  </a:cubicBezTo>
                  <a:cubicBezTo>
                    <a:pt x="2411168" y="2913576"/>
                    <a:pt x="2409369" y="2919081"/>
                    <a:pt x="2407964" y="2924248"/>
                  </a:cubicBezTo>
                  <a:cubicBezTo>
                    <a:pt x="2407065" y="2927618"/>
                    <a:pt x="2406222" y="2931213"/>
                    <a:pt x="2400265" y="2933853"/>
                  </a:cubicBezTo>
                  <a:cubicBezTo>
                    <a:pt x="2399534" y="2929416"/>
                    <a:pt x="2398916" y="2926832"/>
                    <a:pt x="2398747" y="2924192"/>
                  </a:cubicBezTo>
                  <a:cubicBezTo>
                    <a:pt x="2398410" y="2919025"/>
                    <a:pt x="2395937" y="2913352"/>
                    <a:pt x="2401052" y="2909252"/>
                  </a:cubicBezTo>
                  <a:close/>
                  <a:moveTo>
                    <a:pt x="2401950" y="3354825"/>
                  </a:moveTo>
                  <a:cubicBezTo>
                    <a:pt x="2402906" y="3354769"/>
                    <a:pt x="2404031" y="3356959"/>
                    <a:pt x="2405042" y="3358083"/>
                  </a:cubicBezTo>
                  <a:cubicBezTo>
                    <a:pt x="2404705" y="3362071"/>
                    <a:pt x="2402850" y="3364879"/>
                    <a:pt x="2398803" y="3364935"/>
                  </a:cubicBezTo>
                  <a:cubicBezTo>
                    <a:pt x="2397792" y="3364935"/>
                    <a:pt x="2395768" y="3362857"/>
                    <a:pt x="2395768" y="3361734"/>
                  </a:cubicBezTo>
                  <a:cubicBezTo>
                    <a:pt x="2395768" y="3357746"/>
                    <a:pt x="2398017" y="3355050"/>
                    <a:pt x="2401950" y="3354825"/>
                  </a:cubicBezTo>
                  <a:close/>
                  <a:moveTo>
                    <a:pt x="2410606" y="3206769"/>
                  </a:moveTo>
                  <a:cubicBezTo>
                    <a:pt x="2409819" y="3208004"/>
                    <a:pt x="2409032" y="3209240"/>
                    <a:pt x="2408189" y="3210476"/>
                  </a:cubicBezTo>
                  <a:cubicBezTo>
                    <a:pt x="2406952" y="3209521"/>
                    <a:pt x="2405098" y="3208791"/>
                    <a:pt x="2404649" y="3207555"/>
                  </a:cubicBezTo>
                  <a:cubicBezTo>
                    <a:pt x="2403805" y="3204971"/>
                    <a:pt x="2404536" y="3202331"/>
                    <a:pt x="2407908" y="3202837"/>
                  </a:cubicBezTo>
                  <a:cubicBezTo>
                    <a:pt x="2408976" y="3203005"/>
                    <a:pt x="2409706" y="3205364"/>
                    <a:pt x="2410549" y="3206712"/>
                  </a:cubicBezTo>
                  <a:close/>
                  <a:moveTo>
                    <a:pt x="2389924" y="2544390"/>
                  </a:moveTo>
                  <a:cubicBezTo>
                    <a:pt x="2390373" y="2540290"/>
                    <a:pt x="2390710" y="2535291"/>
                    <a:pt x="2395937" y="2534786"/>
                  </a:cubicBezTo>
                  <a:cubicBezTo>
                    <a:pt x="2398691" y="2534561"/>
                    <a:pt x="2399309" y="2537819"/>
                    <a:pt x="2399253" y="2540459"/>
                  </a:cubicBezTo>
                  <a:cubicBezTo>
                    <a:pt x="2398747" y="2543997"/>
                    <a:pt x="2397567" y="2547479"/>
                    <a:pt x="2394195" y="2548715"/>
                  </a:cubicBezTo>
                  <a:cubicBezTo>
                    <a:pt x="2391160" y="2549782"/>
                    <a:pt x="2389586" y="2547199"/>
                    <a:pt x="2389924" y="2544390"/>
                  </a:cubicBezTo>
                  <a:close/>
                  <a:moveTo>
                    <a:pt x="2395768" y="2455871"/>
                  </a:moveTo>
                  <a:cubicBezTo>
                    <a:pt x="2394420" y="2455366"/>
                    <a:pt x="2393520" y="2453568"/>
                    <a:pt x="2392228" y="2452164"/>
                  </a:cubicBezTo>
                  <a:cubicBezTo>
                    <a:pt x="2392060" y="2450423"/>
                    <a:pt x="2393127" y="2449019"/>
                    <a:pt x="2394981" y="2449636"/>
                  </a:cubicBezTo>
                  <a:cubicBezTo>
                    <a:pt x="2396330" y="2450086"/>
                    <a:pt x="2397848" y="2451602"/>
                    <a:pt x="2398354" y="2453006"/>
                  </a:cubicBezTo>
                  <a:cubicBezTo>
                    <a:pt x="2399028" y="2454972"/>
                    <a:pt x="2397623" y="2456489"/>
                    <a:pt x="2395768" y="2455815"/>
                  </a:cubicBezTo>
                  <a:close/>
                  <a:moveTo>
                    <a:pt x="2391553" y="1125666"/>
                  </a:moveTo>
                  <a:cubicBezTo>
                    <a:pt x="2391609" y="1124599"/>
                    <a:pt x="2393465" y="1122914"/>
                    <a:pt x="2394645" y="1122802"/>
                  </a:cubicBezTo>
                  <a:cubicBezTo>
                    <a:pt x="2397398" y="1122521"/>
                    <a:pt x="2399253" y="1124430"/>
                    <a:pt x="2399028" y="1127239"/>
                  </a:cubicBezTo>
                  <a:cubicBezTo>
                    <a:pt x="2398916" y="1128306"/>
                    <a:pt x="2397061" y="1129261"/>
                    <a:pt x="2396162" y="1130103"/>
                  </a:cubicBezTo>
                  <a:cubicBezTo>
                    <a:pt x="2393071" y="1130216"/>
                    <a:pt x="2391441" y="1128474"/>
                    <a:pt x="2391609" y="1125722"/>
                  </a:cubicBezTo>
                  <a:close/>
                  <a:moveTo>
                    <a:pt x="2417687" y="2819609"/>
                  </a:moveTo>
                  <a:cubicBezTo>
                    <a:pt x="2417968" y="2819609"/>
                    <a:pt x="2418249" y="2819609"/>
                    <a:pt x="2418530" y="2819665"/>
                  </a:cubicBezTo>
                  <a:cubicBezTo>
                    <a:pt x="2417800" y="2826686"/>
                    <a:pt x="2417518" y="2833819"/>
                    <a:pt x="2416170" y="2840784"/>
                  </a:cubicBezTo>
                  <a:cubicBezTo>
                    <a:pt x="2415271" y="2845390"/>
                    <a:pt x="2412067" y="2848928"/>
                    <a:pt x="2406784" y="2847131"/>
                  </a:cubicBezTo>
                  <a:cubicBezTo>
                    <a:pt x="2403131" y="2845895"/>
                    <a:pt x="2401220" y="2842301"/>
                    <a:pt x="2402400" y="2838593"/>
                  </a:cubicBezTo>
                  <a:cubicBezTo>
                    <a:pt x="2405491" y="2828764"/>
                    <a:pt x="2403918" y="2819384"/>
                    <a:pt x="2401332" y="2809780"/>
                  </a:cubicBezTo>
                  <a:cubicBezTo>
                    <a:pt x="2399140" y="2801580"/>
                    <a:pt x="2393745" y="2792312"/>
                    <a:pt x="2402400" y="2785291"/>
                  </a:cubicBezTo>
                  <a:cubicBezTo>
                    <a:pt x="2407627" y="2781078"/>
                    <a:pt x="2415945" y="2793660"/>
                    <a:pt x="2417575" y="2808937"/>
                  </a:cubicBezTo>
                  <a:cubicBezTo>
                    <a:pt x="2417968" y="2812476"/>
                    <a:pt x="2417575" y="2816014"/>
                    <a:pt x="2417575" y="2819609"/>
                  </a:cubicBezTo>
                  <a:close/>
                  <a:moveTo>
                    <a:pt x="2399703" y="3684301"/>
                  </a:moveTo>
                  <a:cubicBezTo>
                    <a:pt x="2397173" y="3682785"/>
                    <a:pt x="2397960" y="3679358"/>
                    <a:pt x="2399983" y="3677561"/>
                  </a:cubicBezTo>
                  <a:cubicBezTo>
                    <a:pt x="2406728" y="3671664"/>
                    <a:pt x="2412123" y="3675539"/>
                    <a:pt x="2417743" y="3680650"/>
                  </a:cubicBezTo>
                  <a:cubicBezTo>
                    <a:pt x="2412405" y="3687278"/>
                    <a:pt x="2406278" y="3688177"/>
                    <a:pt x="2399759" y="3684301"/>
                  </a:cubicBezTo>
                  <a:close/>
                  <a:moveTo>
                    <a:pt x="2373063" y="4059441"/>
                  </a:moveTo>
                  <a:cubicBezTo>
                    <a:pt x="2378683" y="4047140"/>
                    <a:pt x="2385933" y="4039951"/>
                    <a:pt x="2393689" y="4033548"/>
                  </a:cubicBezTo>
                  <a:cubicBezTo>
                    <a:pt x="2397623" y="4030346"/>
                    <a:pt x="2401950" y="4032818"/>
                    <a:pt x="2404649" y="4036862"/>
                  </a:cubicBezTo>
                  <a:cubicBezTo>
                    <a:pt x="2407908" y="4041749"/>
                    <a:pt x="2405885" y="4045287"/>
                    <a:pt x="2401164" y="4047421"/>
                  </a:cubicBezTo>
                  <a:cubicBezTo>
                    <a:pt x="2392790" y="4051185"/>
                    <a:pt x="2384304" y="4054667"/>
                    <a:pt x="2373007" y="4059497"/>
                  </a:cubicBezTo>
                  <a:close/>
                  <a:moveTo>
                    <a:pt x="2377953" y="3099153"/>
                  </a:moveTo>
                  <a:cubicBezTo>
                    <a:pt x="2377390" y="3098816"/>
                    <a:pt x="2377222" y="3097748"/>
                    <a:pt x="2376828" y="3097018"/>
                  </a:cubicBezTo>
                  <a:cubicBezTo>
                    <a:pt x="2377278" y="3096400"/>
                    <a:pt x="2377615" y="3095445"/>
                    <a:pt x="2378233" y="3095277"/>
                  </a:cubicBezTo>
                  <a:cubicBezTo>
                    <a:pt x="2380200" y="3094603"/>
                    <a:pt x="2381718" y="3095558"/>
                    <a:pt x="2381550" y="3097636"/>
                  </a:cubicBezTo>
                  <a:cubicBezTo>
                    <a:pt x="2381381" y="3099602"/>
                    <a:pt x="2379751" y="3100220"/>
                    <a:pt x="2377897" y="3099153"/>
                  </a:cubicBezTo>
                  <a:close/>
                  <a:moveTo>
                    <a:pt x="2384360" y="3859543"/>
                  </a:moveTo>
                  <a:cubicBezTo>
                    <a:pt x="2385484" y="3860385"/>
                    <a:pt x="2386495" y="3862238"/>
                    <a:pt x="2386495" y="3863699"/>
                  </a:cubicBezTo>
                  <a:cubicBezTo>
                    <a:pt x="2386495" y="3865833"/>
                    <a:pt x="2384697" y="3866788"/>
                    <a:pt x="2382955" y="3865496"/>
                  </a:cubicBezTo>
                  <a:cubicBezTo>
                    <a:pt x="2381830" y="3864654"/>
                    <a:pt x="2381437" y="3862800"/>
                    <a:pt x="2380707" y="3861396"/>
                  </a:cubicBezTo>
                  <a:cubicBezTo>
                    <a:pt x="2381212" y="3859262"/>
                    <a:pt x="2382674" y="3858307"/>
                    <a:pt x="2384360" y="3859543"/>
                  </a:cubicBezTo>
                  <a:close/>
                  <a:moveTo>
                    <a:pt x="2368736" y="2042650"/>
                  </a:moveTo>
                  <a:cubicBezTo>
                    <a:pt x="2365307" y="2042257"/>
                    <a:pt x="2360811" y="2042200"/>
                    <a:pt x="2361654" y="2037202"/>
                  </a:cubicBezTo>
                  <a:cubicBezTo>
                    <a:pt x="2362329" y="2033270"/>
                    <a:pt x="2366769" y="2032764"/>
                    <a:pt x="2370197" y="2032484"/>
                  </a:cubicBezTo>
                  <a:cubicBezTo>
                    <a:pt x="2373738" y="2032203"/>
                    <a:pt x="2378009" y="2032484"/>
                    <a:pt x="2377053" y="2037595"/>
                  </a:cubicBezTo>
                  <a:cubicBezTo>
                    <a:pt x="2376323" y="2041583"/>
                    <a:pt x="2372333" y="2042313"/>
                    <a:pt x="2368736" y="2042650"/>
                  </a:cubicBezTo>
                  <a:close/>
                  <a:moveTo>
                    <a:pt x="2370871" y="906165"/>
                  </a:moveTo>
                  <a:cubicBezTo>
                    <a:pt x="2370759" y="903132"/>
                    <a:pt x="2373175" y="901672"/>
                    <a:pt x="2375592" y="900942"/>
                  </a:cubicBezTo>
                  <a:cubicBezTo>
                    <a:pt x="2378121" y="900211"/>
                    <a:pt x="2381269" y="900492"/>
                    <a:pt x="2380650" y="903975"/>
                  </a:cubicBezTo>
                  <a:cubicBezTo>
                    <a:pt x="2380313" y="905772"/>
                    <a:pt x="2377053" y="907064"/>
                    <a:pt x="2375367" y="908356"/>
                  </a:cubicBezTo>
                  <a:cubicBezTo>
                    <a:pt x="2373400" y="907457"/>
                    <a:pt x="2370871" y="906839"/>
                    <a:pt x="2370871" y="906109"/>
                  </a:cubicBezTo>
                  <a:close/>
                  <a:moveTo>
                    <a:pt x="2379470" y="679587"/>
                  </a:moveTo>
                  <a:cubicBezTo>
                    <a:pt x="2380482" y="679250"/>
                    <a:pt x="2382786" y="680430"/>
                    <a:pt x="2383179" y="681441"/>
                  </a:cubicBezTo>
                  <a:cubicBezTo>
                    <a:pt x="2384191" y="684024"/>
                    <a:pt x="2382955" y="686159"/>
                    <a:pt x="2380425" y="687338"/>
                  </a:cubicBezTo>
                  <a:cubicBezTo>
                    <a:pt x="2379133" y="686720"/>
                    <a:pt x="2376997" y="686383"/>
                    <a:pt x="2376660" y="685372"/>
                  </a:cubicBezTo>
                  <a:cubicBezTo>
                    <a:pt x="2375648" y="682789"/>
                    <a:pt x="2376941" y="680373"/>
                    <a:pt x="2379470" y="679587"/>
                  </a:cubicBezTo>
                  <a:close/>
                  <a:moveTo>
                    <a:pt x="2383741" y="1244459"/>
                  </a:moveTo>
                  <a:cubicBezTo>
                    <a:pt x="2385090" y="1244459"/>
                    <a:pt x="2386889" y="1245471"/>
                    <a:pt x="2387676" y="1246594"/>
                  </a:cubicBezTo>
                  <a:cubicBezTo>
                    <a:pt x="2388912" y="1248335"/>
                    <a:pt x="2387956" y="1250189"/>
                    <a:pt x="2385933" y="1250189"/>
                  </a:cubicBezTo>
                  <a:cubicBezTo>
                    <a:pt x="2384584" y="1250189"/>
                    <a:pt x="2383235" y="1248840"/>
                    <a:pt x="2381887" y="1248110"/>
                  </a:cubicBezTo>
                  <a:cubicBezTo>
                    <a:pt x="2381100" y="1246088"/>
                    <a:pt x="2381718" y="1244403"/>
                    <a:pt x="2383741" y="1244459"/>
                  </a:cubicBezTo>
                  <a:close/>
                  <a:moveTo>
                    <a:pt x="2379414" y="4427055"/>
                  </a:moveTo>
                  <a:cubicBezTo>
                    <a:pt x="2378683" y="4426718"/>
                    <a:pt x="2377615" y="4426549"/>
                    <a:pt x="2377335" y="4425931"/>
                  </a:cubicBezTo>
                  <a:cubicBezTo>
                    <a:pt x="2376492" y="4424134"/>
                    <a:pt x="2377335" y="4422674"/>
                    <a:pt x="2379358" y="4422337"/>
                  </a:cubicBezTo>
                  <a:cubicBezTo>
                    <a:pt x="2379976" y="4422224"/>
                    <a:pt x="2381156" y="4422786"/>
                    <a:pt x="2381437" y="4423404"/>
                  </a:cubicBezTo>
                  <a:cubicBezTo>
                    <a:pt x="2382280" y="4425257"/>
                    <a:pt x="2381437" y="4426549"/>
                    <a:pt x="2379414" y="4427055"/>
                  </a:cubicBezTo>
                  <a:close/>
                  <a:moveTo>
                    <a:pt x="2375255" y="4451488"/>
                  </a:moveTo>
                  <a:cubicBezTo>
                    <a:pt x="2375705" y="4450869"/>
                    <a:pt x="2376098" y="4449915"/>
                    <a:pt x="2376660" y="4449690"/>
                  </a:cubicBezTo>
                  <a:cubicBezTo>
                    <a:pt x="2378683" y="4449016"/>
                    <a:pt x="2379976" y="4449971"/>
                    <a:pt x="2380032" y="4452105"/>
                  </a:cubicBezTo>
                  <a:cubicBezTo>
                    <a:pt x="2380032" y="4452723"/>
                    <a:pt x="2379302" y="4453678"/>
                    <a:pt x="2378683" y="4453903"/>
                  </a:cubicBezTo>
                  <a:cubicBezTo>
                    <a:pt x="2376660" y="4454520"/>
                    <a:pt x="2375480" y="4453622"/>
                    <a:pt x="2375255" y="4451488"/>
                  </a:cubicBezTo>
                  <a:close/>
                  <a:moveTo>
                    <a:pt x="2369129" y="4208059"/>
                  </a:moveTo>
                  <a:cubicBezTo>
                    <a:pt x="2369129" y="4207385"/>
                    <a:pt x="2369803" y="4206206"/>
                    <a:pt x="2370309" y="4206094"/>
                  </a:cubicBezTo>
                  <a:cubicBezTo>
                    <a:pt x="2372276" y="4205700"/>
                    <a:pt x="2373344" y="4206768"/>
                    <a:pt x="2373400" y="4208789"/>
                  </a:cubicBezTo>
                  <a:cubicBezTo>
                    <a:pt x="2373007" y="4209463"/>
                    <a:pt x="2372669" y="4210643"/>
                    <a:pt x="2372164" y="4210755"/>
                  </a:cubicBezTo>
                  <a:cubicBezTo>
                    <a:pt x="2370253" y="4211148"/>
                    <a:pt x="2369073" y="4210081"/>
                    <a:pt x="2369129" y="4208059"/>
                  </a:cubicBezTo>
                  <a:close/>
                  <a:moveTo>
                    <a:pt x="2366094" y="3807700"/>
                  </a:moveTo>
                  <a:cubicBezTo>
                    <a:pt x="2367162" y="3806689"/>
                    <a:pt x="2368904" y="3805847"/>
                    <a:pt x="2370253" y="3805959"/>
                  </a:cubicBezTo>
                  <a:cubicBezTo>
                    <a:pt x="2371264" y="3806071"/>
                    <a:pt x="2372108" y="3807813"/>
                    <a:pt x="2372838" y="3808711"/>
                  </a:cubicBezTo>
                  <a:cubicBezTo>
                    <a:pt x="2371826" y="3811744"/>
                    <a:pt x="2369466" y="3812025"/>
                    <a:pt x="2367049" y="3811407"/>
                  </a:cubicBezTo>
                  <a:cubicBezTo>
                    <a:pt x="2365082" y="3810902"/>
                    <a:pt x="2364577" y="3809104"/>
                    <a:pt x="2366038" y="3807644"/>
                  </a:cubicBezTo>
                  <a:close/>
                  <a:moveTo>
                    <a:pt x="2361935" y="3190649"/>
                  </a:moveTo>
                  <a:cubicBezTo>
                    <a:pt x="2361204" y="3190929"/>
                    <a:pt x="2359799" y="3189132"/>
                    <a:pt x="2358675" y="3188290"/>
                  </a:cubicBezTo>
                  <a:cubicBezTo>
                    <a:pt x="2358788" y="3185425"/>
                    <a:pt x="2360305" y="3183628"/>
                    <a:pt x="2363059" y="3183740"/>
                  </a:cubicBezTo>
                  <a:cubicBezTo>
                    <a:pt x="2364970" y="3183740"/>
                    <a:pt x="2365869" y="3185481"/>
                    <a:pt x="2365026" y="3187335"/>
                  </a:cubicBezTo>
                  <a:cubicBezTo>
                    <a:pt x="2364408" y="3188683"/>
                    <a:pt x="2363228" y="3190255"/>
                    <a:pt x="2361935" y="3190705"/>
                  </a:cubicBezTo>
                  <a:close/>
                  <a:moveTo>
                    <a:pt x="2346424" y="3487436"/>
                  </a:moveTo>
                  <a:cubicBezTo>
                    <a:pt x="2346929" y="3486200"/>
                    <a:pt x="2349065" y="3484627"/>
                    <a:pt x="2350076" y="3484908"/>
                  </a:cubicBezTo>
                  <a:cubicBezTo>
                    <a:pt x="2353111" y="3485694"/>
                    <a:pt x="2353561" y="3488615"/>
                    <a:pt x="2352550" y="3491199"/>
                  </a:cubicBezTo>
                  <a:cubicBezTo>
                    <a:pt x="2352099" y="3492435"/>
                    <a:pt x="2350133" y="3493052"/>
                    <a:pt x="2348840" y="3493895"/>
                  </a:cubicBezTo>
                  <a:cubicBezTo>
                    <a:pt x="2345805" y="3492659"/>
                    <a:pt x="2345356" y="3490019"/>
                    <a:pt x="2346367" y="3487436"/>
                  </a:cubicBezTo>
                  <a:close/>
                  <a:moveTo>
                    <a:pt x="2341759" y="2999737"/>
                  </a:moveTo>
                  <a:cubicBezTo>
                    <a:pt x="2340747" y="2998501"/>
                    <a:pt x="2339679" y="2997322"/>
                    <a:pt x="2338443" y="2995861"/>
                  </a:cubicBezTo>
                  <a:cubicBezTo>
                    <a:pt x="2339510" y="2994907"/>
                    <a:pt x="2340579" y="2993896"/>
                    <a:pt x="2341646" y="2992885"/>
                  </a:cubicBezTo>
                  <a:cubicBezTo>
                    <a:pt x="2342714" y="2994120"/>
                    <a:pt x="2344344" y="2995187"/>
                    <a:pt x="2344569" y="2996535"/>
                  </a:cubicBezTo>
                  <a:cubicBezTo>
                    <a:pt x="2344737" y="2997434"/>
                    <a:pt x="2342770" y="2998670"/>
                    <a:pt x="2341759" y="2999737"/>
                  </a:cubicBezTo>
                  <a:close/>
                  <a:moveTo>
                    <a:pt x="2332879" y="3301972"/>
                  </a:moveTo>
                  <a:cubicBezTo>
                    <a:pt x="2332598" y="3300848"/>
                    <a:pt x="2333722" y="3298489"/>
                    <a:pt x="2334677" y="3298153"/>
                  </a:cubicBezTo>
                  <a:cubicBezTo>
                    <a:pt x="2337263" y="3297254"/>
                    <a:pt x="2339117" y="3298883"/>
                    <a:pt x="2340128" y="3301410"/>
                  </a:cubicBezTo>
                  <a:cubicBezTo>
                    <a:pt x="2339510" y="3302758"/>
                    <a:pt x="2339173" y="3304893"/>
                    <a:pt x="2338218" y="3305230"/>
                  </a:cubicBezTo>
                  <a:cubicBezTo>
                    <a:pt x="2335633" y="3306128"/>
                    <a:pt x="2333497" y="3304556"/>
                    <a:pt x="2332879" y="3301972"/>
                  </a:cubicBezTo>
                  <a:close/>
                  <a:moveTo>
                    <a:pt x="2323100" y="2820901"/>
                  </a:moveTo>
                  <a:cubicBezTo>
                    <a:pt x="2322144" y="2817868"/>
                    <a:pt x="2324280" y="2815958"/>
                    <a:pt x="2326809" y="2815003"/>
                  </a:cubicBezTo>
                  <a:cubicBezTo>
                    <a:pt x="2329451" y="2813992"/>
                    <a:pt x="2332317" y="2814329"/>
                    <a:pt x="2332598" y="2817699"/>
                  </a:cubicBezTo>
                  <a:cubicBezTo>
                    <a:pt x="2332823" y="2820732"/>
                    <a:pt x="2330069" y="2821968"/>
                    <a:pt x="2327483" y="2822698"/>
                  </a:cubicBezTo>
                  <a:cubicBezTo>
                    <a:pt x="2325966" y="2822137"/>
                    <a:pt x="2323437" y="2821912"/>
                    <a:pt x="2323100" y="2820957"/>
                  </a:cubicBezTo>
                  <a:close/>
                  <a:moveTo>
                    <a:pt x="2328214" y="2555174"/>
                  </a:moveTo>
                  <a:cubicBezTo>
                    <a:pt x="2327483" y="2554837"/>
                    <a:pt x="2326416" y="2554725"/>
                    <a:pt x="2326078" y="2554107"/>
                  </a:cubicBezTo>
                  <a:cubicBezTo>
                    <a:pt x="2325011" y="2552198"/>
                    <a:pt x="2325572" y="2550681"/>
                    <a:pt x="2327483" y="2550232"/>
                  </a:cubicBezTo>
                  <a:cubicBezTo>
                    <a:pt x="2328102" y="2550063"/>
                    <a:pt x="2329282" y="2550625"/>
                    <a:pt x="2329619" y="2551243"/>
                  </a:cubicBezTo>
                  <a:cubicBezTo>
                    <a:pt x="2330687" y="2553152"/>
                    <a:pt x="2330125" y="2554500"/>
                    <a:pt x="2328214" y="2555174"/>
                  </a:cubicBezTo>
                  <a:close/>
                  <a:moveTo>
                    <a:pt x="2316693" y="3116283"/>
                  </a:moveTo>
                  <a:cubicBezTo>
                    <a:pt x="2317760" y="3113756"/>
                    <a:pt x="2319672" y="3112296"/>
                    <a:pt x="2322200" y="3113138"/>
                  </a:cubicBezTo>
                  <a:cubicBezTo>
                    <a:pt x="2322875" y="3113363"/>
                    <a:pt x="2323549" y="3116115"/>
                    <a:pt x="2323100" y="3117070"/>
                  </a:cubicBezTo>
                  <a:cubicBezTo>
                    <a:pt x="2322482" y="3118249"/>
                    <a:pt x="2320683" y="3119316"/>
                    <a:pt x="2319390" y="3119316"/>
                  </a:cubicBezTo>
                  <a:cubicBezTo>
                    <a:pt x="2318491" y="3119316"/>
                    <a:pt x="2317592" y="3117407"/>
                    <a:pt x="2316749" y="3116340"/>
                  </a:cubicBezTo>
                  <a:close/>
                  <a:moveTo>
                    <a:pt x="2292245" y="2897401"/>
                  </a:moveTo>
                  <a:cubicBezTo>
                    <a:pt x="2300113" y="2901557"/>
                    <a:pt x="2307981" y="2905657"/>
                    <a:pt x="2320852" y="2912397"/>
                  </a:cubicBezTo>
                  <a:cubicBezTo>
                    <a:pt x="2303260" y="2915149"/>
                    <a:pt x="2296797" y="2908128"/>
                    <a:pt x="2292245" y="2897401"/>
                  </a:cubicBezTo>
                  <a:close/>
                  <a:moveTo>
                    <a:pt x="2316411" y="2081068"/>
                  </a:moveTo>
                  <a:cubicBezTo>
                    <a:pt x="2315513" y="2080057"/>
                    <a:pt x="2313995" y="2079046"/>
                    <a:pt x="2313489" y="2077642"/>
                  </a:cubicBezTo>
                  <a:cubicBezTo>
                    <a:pt x="2312814" y="2075732"/>
                    <a:pt x="2314220" y="2074216"/>
                    <a:pt x="2316075" y="2074834"/>
                  </a:cubicBezTo>
                  <a:cubicBezTo>
                    <a:pt x="2317423" y="2075283"/>
                    <a:pt x="2318885" y="2076799"/>
                    <a:pt x="2319390" y="2078147"/>
                  </a:cubicBezTo>
                  <a:cubicBezTo>
                    <a:pt x="2320065" y="2080057"/>
                    <a:pt x="2318828" y="2081180"/>
                    <a:pt x="2316411" y="2081068"/>
                  </a:cubicBezTo>
                  <a:close/>
                  <a:moveTo>
                    <a:pt x="2262570" y="2517486"/>
                  </a:moveTo>
                  <a:cubicBezTo>
                    <a:pt x="2262570" y="2517486"/>
                    <a:pt x="2260547" y="2515352"/>
                    <a:pt x="2260210" y="2513049"/>
                  </a:cubicBezTo>
                  <a:cubicBezTo>
                    <a:pt x="2259704" y="2509792"/>
                    <a:pt x="2262514" y="2508668"/>
                    <a:pt x="2264987" y="2509679"/>
                  </a:cubicBezTo>
                  <a:cubicBezTo>
                    <a:pt x="2267066" y="2510522"/>
                    <a:pt x="2269764" y="2512431"/>
                    <a:pt x="2270214" y="2514341"/>
                  </a:cubicBezTo>
                  <a:cubicBezTo>
                    <a:pt x="2270944" y="2517543"/>
                    <a:pt x="2268134" y="2518160"/>
                    <a:pt x="2262570" y="2517486"/>
                  </a:cubicBezTo>
                  <a:close/>
                  <a:moveTo>
                    <a:pt x="2267685" y="3296355"/>
                  </a:moveTo>
                  <a:cubicBezTo>
                    <a:pt x="2269708" y="3295681"/>
                    <a:pt x="2271001" y="3296580"/>
                    <a:pt x="2271057" y="3298714"/>
                  </a:cubicBezTo>
                  <a:cubicBezTo>
                    <a:pt x="2271057" y="3299332"/>
                    <a:pt x="2270326" y="3300287"/>
                    <a:pt x="2269708" y="3300511"/>
                  </a:cubicBezTo>
                  <a:cubicBezTo>
                    <a:pt x="2267741" y="3301185"/>
                    <a:pt x="2266504" y="3300231"/>
                    <a:pt x="2266224" y="3298153"/>
                  </a:cubicBezTo>
                  <a:cubicBezTo>
                    <a:pt x="2266673" y="3297535"/>
                    <a:pt x="2267066" y="3296580"/>
                    <a:pt x="2267629" y="3296355"/>
                  </a:cubicBezTo>
                  <a:close/>
                  <a:moveTo>
                    <a:pt x="2269933" y="1731877"/>
                  </a:moveTo>
                  <a:cubicBezTo>
                    <a:pt x="2268584" y="1732664"/>
                    <a:pt x="2267179" y="1734012"/>
                    <a:pt x="2265774" y="1734012"/>
                  </a:cubicBezTo>
                  <a:cubicBezTo>
                    <a:pt x="2263694" y="1734012"/>
                    <a:pt x="2262739" y="1732158"/>
                    <a:pt x="2263975" y="1730361"/>
                  </a:cubicBezTo>
                  <a:cubicBezTo>
                    <a:pt x="2264762" y="1729181"/>
                    <a:pt x="2266617" y="1728170"/>
                    <a:pt x="2267966" y="1728114"/>
                  </a:cubicBezTo>
                  <a:cubicBezTo>
                    <a:pt x="2270045" y="1728114"/>
                    <a:pt x="2270719" y="1729799"/>
                    <a:pt x="2269876" y="1731877"/>
                  </a:cubicBezTo>
                  <a:close/>
                  <a:moveTo>
                    <a:pt x="2259817" y="4091737"/>
                  </a:moveTo>
                  <a:cubicBezTo>
                    <a:pt x="2259142" y="4092804"/>
                    <a:pt x="2256051" y="4093703"/>
                    <a:pt x="2255433" y="4093085"/>
                  </a:cubicBezTo>
                  <a:cubicBezTo>
                    <a:pt x="2249363" y="4087524"/>
                    <a:pt x="2251330" y="4080728"/>
                    <a:pt x="2253184" y="4074045"/>
                  </a:cubicBezTo>
                  <a:cubicBezTo>
                    <a:pt x="2253353" y="4073426"/>
                    <a:pt x="2254477" y="4073034"/>
                    <a:pt x="2256332" y="4071742"/>
                  </a:cubicBezTo>
                  <a:cubicBezTo>
                    <a:pt x="2262233" y="4077527"/>
                    <a:pt x="2264706" y="4083818"/>
                    <a:pt x="2259817" y="4091737"/>
                  </a:cubicBezTo>
                  <a:close/>
                  <a:moveTo>
                    <a:pt x="2250543" y="2565397"/>
                  </a:moveTo>
                  <a:cubicBezTo>
                    <a:pt x="2250656" y="2564723"/>
                    <a:pt x="2251723" y="2563936"/>
                    <a:pt x="2252454" y="2563824"/>
                  </a:cubicBezTo>
                  <a:cubicBezTo>
                    <a:pt x="2254590" y="2563375"/>
                    <a:pt x="2255714" y="2564554"/>
                    <a:pt x="2255320" y="2566801"/>
                  </a:cubicBezTo>
                  <a:cubicBezTo>
                    <a:pt x="2255208" y="2567475"/>
                    <a:pt x="2254084" y="2567924"/>
                    <a:pt x="2253466" y="2568430"/>
                  </a:cubicBezTo>
                  <a:cubicBezTo>
                    <a:pt x="2251330" y="2568711"/>
                    <a:pt x="2250206" y="2567644"/>
                    <a:pt x="2250599" y="2565397"/>
                  </a:cubicBezTo>
                  <a:close/>
                  <a:moveTo>
                    <a:pt x="2252341" y="1652008"/>
                  </a:moveTo>
                  <a:cubicBezTo>
                    <a:pt x="2266448" y="1638528"/>
                    <a:pt x="2269034" y="1637292"/>
                    <a:pt x="2274429" y="1641448"/>
                  </a:cubicBezTo>
                  <a:cubicBezTo>
                    <a:pt x="2275553" y="1642291"/>
                    <a:pt x="2276733" y="1644931"/>
                    <a:pt x="2276227" y="1645942"/>
                  </a:cubicBezTo>
                  <a:cubicBezTo>
                    <a:pt x="2272349" y="1654086"/>
                    <a:pt x="2263863" y="1649930"/>
                    <a:pt x="2257962" y="1652963"/>
                  </a:cubicBezTo>
                  <a:cubicBezTo>
                    <a:pt x="2257343" y="1653300"/>
                    <a:pt x="2256332" y="1652738"/>
                    <a:pt x="2252341" y="1652008"/>
                  </a:cubicBezTo>
                  <a:close/>
                  <a:moveTo>
                    <a:pt x="2293032" y="2627237"/>
                  </a:moveTo>
                  <a:cubicBezTo>
                    <a:pt x="2283197" y="2626450"/>
                    <a:pt x="2277688" y="2624316"/>
                    <a:pt x="2272855" y="2613588"/>
                  </a:cubicBezTo>
                  <a:cubicBezTo>
                    <a:pt x="2282072" y="2617070"/>
                    <a:pt x="2288198" y="2618138"/>
                    <a:pt x="2293032" y="2627237"/>
                  </a:cubicBezTo>
                  <a:close/>
                  <a:moveTo>
                    <a:pt x="2289154" y="2240751"/>
                  </a:moveTo>
                  <a:cubicBezTo>
                    <a:pt x="2286231" y="2240639"/>
                    <a:pt x="2284602" y="2238561"/>
                    <a:pt x="2284770" y="2235359"/>
                  </a:cubicBezTo>
                  <a:cubicBezTo>
                    <a:pt x="2286569" y="2230248"/>
                    <a:pt x="2290728" y="2229293"/>
                    <a:pt x="2295280" y="2229574"/>
                  </a:cubicBezTo>
                  <a:cubicBezTo>
                    <a:pt x="2298090" y="2229799"/>
                    <a:pt x="2300787" y="2231484"/>
                    <a:pt x="2299720" y="2234629"/>
                  </a:cubicBezTo>
                  <a:cubicBezTo>
                    <a:pt x="2298090" y="2239403"/>
                    <a:pt x="2293762" y="2240920"/>
                    <a:pt x="2289210" y="2240751"/>
                  </a:cubicBezTo>
                  <a:close/>
                  <a:moveTo>
                    <a:pt x="2305565" y="3436043"/>
                  </a:moveTo>
                  <a:cubicBezTo>
                    <a:pt x="2299270" y="3435930"/>
                    <a:pt x="2294212" y="3444411"/>
                    <a:pt x="2285332" y="3437447"/>
                  </a:cubicBezTo>
                  <a:cubicBezTo>
                    <a:pt x="2292133" y="3429639"/>
                    <a:pt x="2298202" y="3428179"/>
                    <a:pt x="2305565" y="3436043"/>
                  </a:cubicBezTo>
                  <a:close/>
                  <a:moveTo>
                    <a:pt x="2288929" y="4544051"/>
                  </a:moveTo>
                  <a:cubicBezTo>
                    <a:pt x="2290446" y="4544725"/>
                    <a:pt x="2293481" y="4545006"/>
                    <a:pt x="2294493" y="4546690"/>
                  </a:cubicBezTo>
                  <a:cubicBezTo>
                    <a:pt x="2296291" y="4549555"/>
                    <a:pt x="2293762" y="4551465"/>
                    <a:pt x="2291233" y="4551409"/>
                  </a:cubicBezTo>
                  <a:cubicBezTo>
                    <a:pt x="2289041" y="4551409"/>
                    <a:pt x="2285951" y="4550510"/>
                    <a:pt x="2284882" y="4548881"/>
                  </a:cubicBezTo>
                  <a:cubicBezTo>
                    <a:pt x="2282803" y="4545792"/>
                    <a:pt x="2285726" y="4544893"/>
                    <a:pt x="2288929" y="4544051"/>
                  </a:cubicBezTo>
                  <a:close/>
                  <a:moveTo>
                    <a:pt x="2275665" y="4387625"/>
                  </a:moveTo>
                  <a:cubicBezTo>
                    <a:pt x="2277520" y="4387457"/>
                    <a:pt x="2280162" y="4389648"/>
                    <a:pt x="2281510" y="4391501"/>
                  </a:cubicBezTo>
                  <a:cubicBezTo>
                    <a:pt x="2283140" y="4393804"/>
                    <a:pt x="2282634" y="4396444"/>
                    <a:pt x="2279600" y="4397679"/>
                  </a:cubicBezTo>
                  <a:cubicBezTo>
                    <a:pt x="2276733" y="4397791"/>
                    <a:pt x="2274822" y="4396163"/>
                    <a:pt x="2273642" y="4393691"/>
                  </a:cubicBezTo>
                  <a:cubicBezTo>
                    <a:pt x="2272462" y="4391108"/>
                    <a:pt x="2272575" y="4387906"/>
                    <a:pt x="2275665" y="4387625"/>
                  </a:cubicBezTo>
                  <a:close/>
                  <a:moveTo>
                    <a:pt x="2273193" y="3550118"/>
                  </a:moveTo>
                  <a:cubicBezTo>
                    <a:pt x="2277295" y="3548264"/>
                    <a:pt x="2279487" y="3551129"/>
                    <a:pt x="2279824" y="3555061"/>
                  </a:cubicBezTo>
                  <a:cubicBezTo>
                    <a:pt x="2280162" y="3558599"/>
                    <a:pt x="2279206" y="3561857"/>
                    <a:pt x="2275609" y="3563486"/>
                  </a:cubicBezTo>
                  <a:cubicBezTo>
                    <a:pt x="2272631" y="3563654"/>
                    <a:pt x="2271169" y="3561688"/>
                    <a:pt x="2270439" y="3559105"/>
                  </a:cubicBezTo>
                  <a:cubicBezTo>
                    <a:pt x="2269427" y="3555510"/>
                    <a:pt x="2269652" y="3551747"/>
                    <a:pt x="2273193" y="3550118"/>
                  </a:cubicBezTo>
                  <a:close/>
                  <a:moveTo>
                    <a:pt x="2268809" y="3330280"/>
                  </a:moveTo>
                  <a:cubicBezTo>
                    <a:pt x="2267179" y="3328988"/>
                    <a:pt x="2267235" y="3327359"/>
                    <a:pt x="2268978" y="3326124"/>
                  </a:cubicBezTo>
                  <a:cubicBezTo>
                    <a:pt x="2269483" y="3325730"/>
                    <a:pt x="2270663" y="3325675"/>
                    <a:pt x="2271113" y="3326067"/>
                  </a:cubicBezTo>
                  <a:cubicBezTo>
                    <a:pt x="2272686" y="3327359"/>
                    <a:pt x="2272575" y="3328876"/>
                    <a:pt x="2270888" y="3330336"/>
                  </a:cubicBezTo>
                  <a:cubicBezTo>
                    <a:pt x="2270214" y="3330336"/>
                    <a:pt x="2269258" y="3330673"/>
                    <a:pt x="2268809" y="3330280"/>
                  </a:cubicBezTo>
                  <a:close/>
                  <a:moveTo>
                    <a:pt x="2259592" y="4613529"/>
                  </a:moveTo>
                  <a:cubicBezTo>
                    <a:pt x="2260097" y="4610721"/>
                    <a:pt x="2261840" y="4608418"/>
                    <a:pt x="2264706" y="4608699"/>
                  </a:cubicBezTo>
                  <a:cubicBezTo>
                    <a:pt x="2267741" y="4608980"/>
                    <a:pt x="2268640" y="4611676"/>
                    <a:pt x="2268134" y="4614484"/>
                  </a:cubicBezTo>
                  <a:cubicBezTo>
                    <a:pt x="2267629" y="4617293"/>
                    <a:pt x="2265942" y="4619146"/>
                    <a:pt x="2262964" y="4619371"/>
                  </a:cubicBezTo>
                  <a:cubicBezTo>
                    <a:pt x="2259929" y="4618585"/>
                    <a:pt x="2259030" y="4616338"/>
                    <a:pt x="2259535" y="4613529"/>
                  </a:cubicBezTo>
                  <a:close/>
                  <a:moveTo>
                    <a:pt x="2234245" y="940315"/>
                  </a:moveTo>
                  <a:cubicBezTo>
                    <a:pt x="2235875" y="941607"/>
                    <a:pt x="2235706" y="943123"/>
                    <a:pt x="2234020" y="944583"/>
                  </a:cubicBezTo>
                  <a:cubicBezTo>
                    <a:pt x="2233345" y="944583"/>
                    <a:pt x="2232390" y="944920"/>
                    <a:pt x="2231884" y="944527"/>
                  </a:cubicBezTo>
                  <a:cubicBezTo>
                    <a:pt x="2230254" y="943235"/>
                    <a:pt x="2230311" y="941607"/>
                    <a:pt x="2232053" y="940371"/>
                  </a:cubicBezTo>
                  <a:cubicBezTo>
                    <a:pt x="2232559" y="939978"/>
                    <a:pt x="2233795" y="939922"/>
                    <a:pt x="2234245" y="940315"/>
                  </a:cubicBezTo>
                  <a:close/>
                  <a:moveTo>
                    <a:pt x="2232390" y="565849"/>
                  </a:moveTo>
                  <a:cubicBezTo>
                    <a:pt x="2231041" y="567590"/>
                    <a:pt x="2229580" y="567759"/>
                    <a:pt x="2228231" y="566074"/>
                  </a:cubicBezTo>
                  <a:cubicBezTo>
                    <a:pt x="2227837" y="565624"/>
                    <a:pt x="2227894" y="564332"/>
                    <a:pt x="2228231" y="563827"/>
                  </a:cubicBezTo>
                  <a:cubicBezTo>
                    <a:pt x="2229411" y="562029"/>
                    <a:pt x="2230985" y="561917"/>
                    <a:pt x="2232278" y="563546"/>
                  </a:cubicBezTo>
                  <a:cubicBezTo>
                    <a:pt x="2232671" y="563995"/>
                    <a:pt x="2232334" y="565062"/>
                    <a:pt x="2232278" y="565849"/>
                  </a:cubicBezTo>
                  <a:close/>
                  <a:moveTo>
                    <a:pt x="2237729" y="1546638"/>
                  </a:moveTo>
                  <a:cubicBezTo>
                    <a:pt x="2236043" y="1531529"/>
                    <a:pt x="2221375" y="1519734"/>
                    <a:pt x="2227725" y="1499627"/>
                  </a:cubicBezTo>
                  <a:cubicBezTo>
                    <a:pt x="2239190" y="1522318"/>
                    <a:pt x="2239415" y="1523217"/>
                    <a:pt x="2237729" y="1546638"/>
                  </a:cubicBezTo>
                  <a:close/>
                  <a:moveTo>
                    <a:pt x="2174727" y="2457893"/>
                  </a:moveTo>
                  <a:cubicBezTo>
                    <a:pt x="2175570" y="2456657"/>
                    <a:pt x="2177143" y="2455422"/>
                    <a:pt x="2178493" y="2455309"/>
                  </a:cubicBezTo>
                  <a:cubicBezTo>
                    <a:pt x="2180516" y="2455141"/>
                    <a:pt x="2181134" y="2456770"/>
                    <a:pt x="2180122" y="2458792"/>
                  </a:cubicBezTo>
                  <a:cubicBezTo>
                    <a:pt x="2178830" y="2459690"/>
                    <a:pt x="2177650" y="2461263"/>
                    <a:pt x="2176301" y="2461376"/>
                  </a:cubicBezTo>
                  <a:cubicBezTo>
                    <a:pt x="2174278" y="2461544"/>
                    <a:pt x="2173491" y="2459746"/>
                    <a:pt x="2174727" y="2457949"/>
                  </a:cubicBezTo>
                  <a:close/>
                  <a:moveTo>
                    <a:pt x="2176750" y="2811633"/>
                  </a:moveTo>
                  <a:cubicBezTo>
                    <a:pt x="2180291" y="2811353"/>
                    <a:pt x="2184337" y="2812476"/>
                    <a:pt x="2184113" y="2816857"/>
                  </a:cubicBezTo>
                  <a:cubicBezTo>
                    <a:pt x="2183888" y="2821800"/>
                    <a:pt x="2179167" y="2823653"/>
                    <a:pt x="2175345" y="2825394"/>
                  </a:cubicBezTo>
                  <a:cubicBezTo>
                    <a:pt x="2171748" y="2827023"/>
                    <a:pt x="2168826" y="2825956"/>
                    <a:pt x="2167589" y="2821575"/>
                  </a:cubicBezTo>
                  <a:cubicBezTo>
                    <a:pt x="2167421" y="2815228"/>
                    <a:pt x="2170905" y="2812139"/>
                    <a:pt x="2176750" y="2811690"/>
                  </a:cubicBezTo>
                  <a:close/>
                  <a:moveTo>
                    <a:pt x="2175233" y="2365891"/>
                  </a:moveTo>
                  <a:cubicBezTo>
                    <a:pt x="2176525" y="2358983"/>
                    <a:pt x="2182202" y="2359039"/>
                    <a:pt x="2187372" y="2358590"/>
                  </a:cubicBezTo>
                  <a:cubicBezTo>
                    <a:pt x="2190295" y="2358309"/>
                    <a:pt x="2192993" y="2360050"/>
                    <a:pt x="2192149" y="2363251"/>
                  </a:cubicBezTo>
                  <a:cubicBezTo>
                    <a:pt x="2190519" y="2369037"/>
                    <a:pt x="2186192" y="2372014"/>
                    <a:pt x="2180291" y="2371508"/>
                  </a:cubicBezTo>
                  <a:cubicBezTo>
                    <a:pt x="2177481" y="2371283"/>
                    <a:pt x="2175738" y="2369149"/>
                    <a:pt x="2175233" y="2365891"/>
                  </a:cubicBezTo>
                  <a:close/>
                  <a:moveTo>
                    <a:pt x="2185911" y="1420375"/>
                  </a:moveTo>
                  <a:cubicBezTo>
                    <a:pt x="2186361" y="1419083"/>
                    <a:pt x="2188496" y="1418465"/>
                    <a:pt x="2189845" y="1417566"/>
                  </a:cubicBezTo>
                  <a:cubicBezTo>
                    <a:pt x="2190857" y="1418802"/>
                    <a:pt x="2192768" y="1420150"/>
                    <a:pt x="2192655" y="1421161"/>
                  </a:cubicBezTo>
                  <a:cubicBezTo>
                    <a:pt x="2192487" y="1422565"/>
                    <a:pt x="2190857" y="1424587"/>
                    <a:pt x="2189564" y="1424868"/>
                  </a:cubicBezTo>
                  <a:cubicBezTo>
                    <a:pt x="2186080" y="1425711"/>
                    <a:pt x="2184899" y="1423352"/>
                    <a:pt x="2185911" y="1420318"/>
                  </a:cubicBezTo>
                  <a:close/>
                  <a:moveTo>
                    <a:pt x="2195859" y="2392402"/>
                  </a:moveTo>
                  <a:cubicBezTo>
                    <a:pt x="2195859" y="2393020"/>
                    <a:pt x="2194960" y="2393694"/>
                    <a:pt x="2194510" y="2394312"/>
                  </a:cubicBezTo>
                  <a:cubicBezTo>
                    <a:pt x="2192374" y="2394817"/>
                    <a:pt x="2191082" y="2394031"/>
                    <a:pt x="2191026" y="2391784"/>
                  </a:cubicBezTo>
                  <a:cubicBezTo>
                    <a:pt x="2191026" y="2391167"/>
                    <a:pt x="2191756" y="2390156"/>
                    <a:pt x="2192374" y="2389931"/>
                  </a:cubicBezTo>
                  <a:cubicBezTo>
                    <a:pt x="2194454" y="2389257"/>
                    <a:pt x="2195803" y="2390156"/>
                    <a:pt x="2195859" y="2392402"/>
                  </a:cubicBezTo>
                  <a:close/>
                  <a:moveTo>
                    <a:pt x="2193329" y="853649"/>
                  </a:moveTo>
                  <a:cubicBezTo>
                    <a:pt x="2193780" y="852301"/>
                    <a:pt x="2195353" y="850728"/>
                    <a:pt x="2196646" y="850504"/>
                  </a:cubicBezTo>
                  <a:cubicBezTo>
                    <a:pt x="2199343" y="850054"/>
                    <a:pt x="2201816" y="851121"/>
                    <a:pt x="2200130" y="854660"/>
                  </a:cubicBezTo>
                  <a:cubicBezTo>
                    <a:pt x="2199568" y="855839"/>
                    <a:pt x="2197377" y="856233"/>
                    <a:pt x="2195971" y="856963"/>
                  </a:cubicBezTo>
                  <a:cubicBezTo>
                    <a:pt x="2195016" y="855839"/>
                    <a:pt x="2193105" y="854379"/>
                    <a:pt x="2193329" y="853649"/>
                  </a:cubicBezTo>
                  <a:close/>
                  <a:moveTo>
                    <a:pt x="2200861" y="934586"/>
                  </a:moveTo>
                  <a:cubicBezTo>
                    <a:pt x="2202884" y="934080"/>
                    <a:pt x="2203895" y="935147"/>
                    <a:pt x="2203671" y="937282"/>
                  </a:cubicBezTo>
                  <a:cubicBezTo>
                    <a:pt x="2203165" y="937956"/>
                    <a:pt x="2202828" y="939023"/>
                    <a:pt x="2202210" y="939191"/>
                  </a:cubicBezTo>
                  <a:cubicBezTo>
                    <a:pt x="2200187" y="939697"/>
                    <a:pt x="2199118" y="938574"/>
                    <a:pt x="2199456" y="936495"/>
                  </a:cubicBezTo>
                  <a:cubicBezTo>
                    <a:pt x="2199568" y="935765"/>
                    <a:pt x="2200243" y="934698"/>
                    <a:pt x="2200861" y="934586"/>
                  </a:cubicBezTo>
                  <a:close/>
                  <a:moveTo>
                    <a:pt x="2204739" y="1683068"/>
                  </a:moveTo>
                  <a:cubicBezTo>
                    <a:pt x="2204795" y="1684191"/>
                    <a:pt x="2202603" y="1685427"/>
                    <a:pt x="2201479" y="1686607"/>
                  </a:cubicBezTo>
                  <a:cubicBezTo>
                    <a:pt x="2198669" y="1687393"/>
                    <a:pt x="2195915" y="1686944"/>
                    <a:pt x="2194960" y="1684079"/>
                  </a:cubicBezTo>
                  <a:cubicBezTo>
                    <a:pt x="2193892" y="1680878"/>
                    <a:pt x="2196084" y="1679136"/>
                    <a:pt x="2199062" y="1679136"/>
                  </a:cubicBezTo>
                  <a:cubicBezTo>
                    <a:pt x="2201648" y="1679136"/>
                    <a:pt x="2204570" y="1679754"/>
                    <a:pt x="2204739" y="1683068"/>
                  </a:cubicBezTo>
                  <a:close/>
                  <a:moveTo>
                    <a:pt x="2214405" y="2313544"/>
                  </a:moveTo>
                  <a:cubicBezTo>
                    <a:pt x="2203053" y="2301018"/>
                    <a:pt x="2199118" y="2291807"/>
                    <a:pt x="2201535" y="2279843"/>
                  </a:cubicBezTo>
                  <a:cubicBezTo>
                    <a:pt x="2207999" y="2287988"/>
                    <a:pt x="2213281" y="2296637"/>
                    <a:pt x="2214405" y="2313544"/>
                  </a:cubicBezTo>
                  <a:close/>
                  <a:moveTo>
                    <a:pt x="2211820" y="1253221"/>
                  </a:moveTo>
                  <a:cubicBezTo>
                    <a:pt x="2211989" y="1248166"/>
                    <a:pt x="2214855" y="1244909"/>
                    <a:pt x="2219632" y="1244010"/>
                  </a:cubicBezTo>
                  <a:cubicBezTo>
                    <a:pt x="2220532" y="1243842"/>
                    <a:pt x="2222780" y="1246032"/>
                    <a:pt x="2222724" y="1247043"/>
                  </a:cubicBezTo>
                  <a:cubicBezTo>
                    <a:pt x="2222442" y="1251930"/>
                    <a:pt x="2220025" y="1255412"/>
                    <a:pt x="2215080" y="1256479"/>
                  </a:cubicBezTo>
                  <a:cubicBezTo>
                    <a:pt x="2213900" y="1255356"/>
                    <a:pt x="2211764" y="1254233"/>
                    <a:pt x="2211820" y="1253165"/>
                  </a:cubicBezTo>
                  <a:close/>
                  <a:moveTo>
                    <a:pt x="2224072" y="1669139"/>
                  </a:moveTo>
                  <a:cubicBezTo>
                    <a:pt x="2225140" y="1668689"/>
                    <a:pt x="2227332" y="1669700"/>
                    <a:pt x="2228175" y="1670768"/>
                  </a:cubicBezTo>
                  <a:cubicBezTo>
                    <a:pt x="2228849" y="1671666"/>
                    <a:pt x="2228344" y="1673576"/>
                    <a:pt x="2228344" y="1675036"/>
                  </a:cubicBezTo>
                  <a:cubicBezTo>
                    <a:pt x="2226770" y="1674924"/>
                    <a:pt x="2224859" y="1675373"/>
                    <a:pt x="2223904" y="1674587"/>
                  </a:cubicBezTo>
                  <a:cubicBezTo>
                    <a:pt x="2221993" y="1673014"/>
                    <a:pt x="2220756" y="1670487"/>
                    <a:pt x="2224072" y="1669139"/>
                  </a:cubicBezTo>
                  <a:close/>
                  <a:moveTo>
                    <a:pt x="2237167" y="2315116"/>
                  </a:moveTo>
                  <a:cubicBezTo>
                    <a:pt x="2235762" y="2314498"/>
                    <a:pt x="2233683" y="2314330"/>
                    <a:pt x="2233121" y="2313263"/>
                  </a:cubicBezTo>
                  <a:cubicBezTo>
                    <a:pt x="2231772" y="2310735"/>
                    <a:pt x="2232839" y="2308320"/>
                    <a:pt x="2235593" y="2307702"/>
                  </a:cubicBezTo>
                  <a:cubicBezTo>
                    <a:pt x="2236830" y="2307421"/>
                    <a:pt x="2239078" y="2308320"/>
                    <a:pt x="2239640" y="2309387"/>
                  </a:cubicBezTo>
                  <a:cubicBezTo>
                    <a:pt x="2240989" y="2311915"/>
                    <a:pt x="2239808" y="2314049"/>
                    <a:pt x="2237167" y="2315116"/>
                  </a:cubicBezTo>
                  <a:close/>
                  <a:moveTo>
                    <a:pt x="2237167" y="2040628"/>
                  </a:moveTo>
                  <a:cubicBezTo>
                    <a:pt x="2236043" y="2040684"/>
                    <a:pt x="2234020" y="2039224"/>
                    <a:pt x="2233795" y="2038156"/>
                  </a:cubicBezTo>
                  <a:cubicBezTo>
                    <a:pt x="2233233" y="2035348"/>
                    <a:pt x="2235144" y="2033495"/>
                    <a:pt x="2237673" y="2033326"/>
                  </a:cubicBezTo>
                  <a:cubicBezTo>
                    <a:pt x="2238797" y="2033214"/>
                    <a:pt x="2240033" y="2034899"/>
                    <a:pt x="2241157" y="2035741"/>
                  </a:cubicBezTo>
                  <a:cubicBezTo>
                    <a:pt x="2241270" y="2038662"/>
                    <a:pt x="2239752" y="2040459"/>
                    <a:pt x="2237167" y="2040628"/>
                  </a:cubicBezTo>
                  <a:close/>
                  <a:moveTo>
                    <a:pt x="2238403" y="1179362"/>
                  </a:moveTo>
                  <a:cubicBezTo>
                    <a:pt x="2238853" y="1178969"/>
                    <a:pt x="2240090" y="1179025"/>
                    <a:pt x="2240595" y="1179362"/>
                  </a:cubicBezTo>
                  <a:cubicBezTo>
                    <a:pt x="2242338" y="1180597"/>
                    <a:pt x="2242450" y="1182226"/>
                    <a:pt x="2240877" y="1183574"/>
                  </a:cubicBezTo>
                  <a:cubicBezTo>
                    <a:pt x="2240427" y="1183968"/>
                    <a:pt x="2239415" y="1183631"/>
                    <a:pt x="2238628" y="1183574"/>
                  </a:cubicBezTo>
                  <a:cubicBezTo>
                    <a:pt x="2236942" y="1182170"/>
                    <a:pt x="2236774" y="1180654"/>
                    <a:pt x="2238403" y="1179306"/>
                  </a:cubicBezTo>
                  <a:close/>
                  <a:moveTo>
                    <a:pt x="2237729" y="2793210"/>
                  </a:moveTo>
                  <a:cubicBezTo>
                    <a:pt x="2237167" y="2792817"/>
                    <a:pt x="2236436" y="2791582"/>
                    <a:pt x="2236605" y="2791301"/>
                  </a:cubicBezTo>
                  <a:cubicBezTo>
                    <a:pt x="2237336" y="2790121"/>
                    <a:pt x="2238347" y="2789166"/>
                    <a:pt x="2239303" y="2788156"/>
                  </a:cubicBezTo>
                  <a:cubicBezTo>
                    <a:pt x="2239977" y="2789335"/>
                    <a:pt x="2240652" y="2790571"/>
                    <a:pt x="2241326" y="2791750"/>
                  </a:cubicBezTo>
                  <a:cubicBezTo>
                    <a:pt x="2240652" y="2793716"/>
                    <a:pt x="2239359" y="2794334"/>
                    <a:pt x="2237729" y="2793210"/>
                  </a:cubicBezTo>
                  <a:close/>
                  <a:moveTo>
                    <a:pt x="2232559" y="2952725"/>
                  </a:moveTo>
                  <a:cubicBezTo>
                    <a:pt x="2229693" y="2952725"/>
                    <a:pt x="2227219" y="2951377"/>
                    <a:pt x="2228006" y="2948456"/>
                  </a:cubicBezTo>
                  <a:cubicBezTo>
                    <a:pt x="2228568" y="2946378"/>
                    <a:pt x="2230873" y="2944356"/>
                    <a:pt x="2232896" y="2943345"/>
                  </a:cubicBezTo>
                  <a:cubicBezTo>
                    <a:pt x="2235200" y="2942222"/>
                    <a:pt x="2238291" y="2943120"/>
                    <a:pt x="2238628" y="2946097"/>
                  </a:cubicBezTo>
                  <a:cubicBezTo>
                    <a:pt x="2239134" y="2950254"/>
                    <a:pt x="2235931" y="2951826"/>
                    <a:pt x="2232503" y="2952725"/>
                  </a:cubicBezTo>
                  <a:close/>
                  <a:moveTo>
                    <a:pt x="2233514" y="3222383"/>
                  </a:moveTo>
                  <a:cubicBezTo>
                    <a:pt x="2233795" y="3221821"/>
                    <a:pt x="2234919" y="3221204"/>
                    <a:pt x="2235537" y="3221316"/>
                  </a:cubicBezTo>
                  <a:cubicBezTo>
                    <a:pt x="2237560" y="3221653"/>
                    <a:pt x="2238291" y="3222945"/>
                    <a:pt x="2237673" y="3224855"/>
                  </a:cubicBezTo>
                  <a:cubicBezTo>
                    <a:pt x="2236998" y="3225248"/>
                    <a:pt x="2236211" y="3226034"/>
                    <a:pt x="2235593" y="3225922"/>
                  </a:cubicBezTo>
                  <a:cubicBezTo>
                    <a:pt x="2233514" y="3225585"/>
                    <a:pt x="2232727" y="3224237"/>
                    <a:pt x="2233514" y="3222383"/>
                  </a:cubicBezTo>
                  <a:close/>
                  <a:moveTo>
                    <a:pt x="2232165" y="3852802"/>
                  </a:moveTo>
                  <a:cubicBezTo>
                    <a:pt x="2230591" y="3852241"/>
                    <a:pt x="2227613" y="3851342"/>
                    <a:pt x="2227669" y="3851117"/>
                  </a:cubicBezTo>
                  <a:cubicBezTo>
                    <a:pt x="2228287" y="3847860"/>
                    <a:pt x="2231098" y="3847523"/>
                    <a:pt x="2233626" y="3847466"/>
                  </a:cubicBezTo>
                  <a:cubicBezTo>
                    <a:pt x="2235144" y="3847466"/>
                    <a:pt x="2238067" y="3848702"/>
                    <a:pt x="2238010" y="3848983"/>
                  </a:cubicBezTo>
                  <a:cubicBezTo>
                    <a:pt x="2237448" y="3852241"/>
                    <a:pt x="2234750" y="3852465"/>
                    <a:pt x="2232165" y="3852802"/>
                  </a:cubicBezTo>
                  <a:close/>
                  <a:moveTo>
                    <a:pt x="2223679" y="4422393"/>
                  </a:moveTo>
                  <a:cubicBezTo>
                    <a:pt x="2224129" y="4421831"/>
                    <a:pt x="2225421" y="4421157"/>
                    <a:pt x="2225702" y="4421325"/>
                  </a:cubicBezTo>
                  <a:cubicBezTo>
                    <a:pt x="2226770" y="4422224"/>
                    <a:pt x="2227613" y="4423460"/>
                    <a:pt x="2228568" y="4424583"/>
                  </a:cubicBezTo>
                  <a:cubicBezTo>
                    <a:pt x="2227276" y="4425201"/>
                    <a:pt x="2225983" y="4425763"/>
                    <a:pt x="2224691" y="4426381"/>
                  </a:cubicBezTo>
                  <a:cubicBezTo>
                    <a:pt x="2222892" y="4425426"/>
                    <a:pt x="2222499" y="4424022"/>
                    <a:pt x="2223735" y="4422393"/>
                  </a:cubicBezTo>
                  <a:close/>
                  <a:moveTo>
                    <a:pt x="2219688" y="2071295"/>
                  </a:moveTo>
                  <a:cubicBezTo>
                    <a:pt x="2220475" y="2069835"/>
                    <a:pt x="2220868" y="2067869"/>
                    <a:pt x="2222049" y="2067083"/>
                  </a:cubicBezTo>
                  <a:cubicBezTo>
                    <a:pt x="2223679" y="2065959"/>
                    <a:pt x="2225365" y="2067195"/>
                    <a:pt x="2225140" y="2069273"/>
                  </a:cubicBezTo>
                  <a:cubicBezTo>
                    <a:pt x="2224971" y="2070790"/>
                    <a:pt x="2224016" y="2072699"/>
                    <a:pt x="2222835" y="2073542"/>
                  </a:cubicBezTo>
                  <a:cubicBezTo>
                    <a:pt x="2221206" y="2074665"/>
                    <a:pt x="2219913" y="2073542"/>
                    <a:pt x="2219688" y="2071351"/>
                  </a:cubicBezTo>
                  <a:close/>
                  <a:moveTo>
                    <a:pt x="2216373" y="2396896"/>
                  </a:moveTo>
                  <a:cubicBezTo>
                    <a:pt x="2212494" y="2398749"/>
                    <a:pt x="2209909" y="2395885"/>
                    <a:pt x="2208841" y="2392234"/>
                  </a:cubicBezTo>
                  <a:cubicBezTo>
                    <a:pt x="2207380" y="2387066"/>
                    <a:pt x="2206818" y="2381843"/>
                    <a:pt x="2211258" y="2374485"/>
                  </a:cubicBezTo>
                  <a:cubicBezTo>
                    <a:pt x="2213731" y="2380439"/>
                    <a:pt x="2215024" y="2384595"/>
                    <a:pt x="2217160" y="2388302"/>
                  </a:cubicBezTo>
                  <a:cubicBezTo>
                    <a:pt x="2219183" y="2391728"/>
                    <a:pt x="2220644" y="2394930"/>
                    <a:pt x="2216429" y="2396952"/>
                  </a:cubicBezTo>
                  <a:close/>
                  <a:moveTo>
                    <a:pt x="2209459" y="3140604"/>
                  </a:moveTo>
                  <a:cubicBezTo>
                    <a:pt x="2209459" y="3139593"/>
                    <a:pt x="2211258" y="3137852"/>
                    <a:pt x="2212438" y="3137683"/>
                  </a:cubicBezTo>
                  <a:cubicBezTo>
                    <a:pt x="2214855" y="3137290"/>
                    <a:pt x="2216991" y="3138357"/>
                    <a:pt x="2217497" y="3141053"/>
                  </a:cubicBezTo>
                  <a:cubicBezTo>
                    <a:pt x="2216429" y="3142233"/>
                    <a:pt x="2215530" y="3144086"/>
                    <a:pt x="2214405" y="3144311"/>
                  </a:cubicBezTo>
                  <a:cubicBezTo>
                    <a:pt x="2211933" y="3144704"/>
                    <a:pt x="2209572" y="3143581"/>
                    <a:pt x="2209459" y="3140660"/>
                  </a:cubicBezTo>
                  <a:close/>
                  <a:moveTo>
                    <a:pt x="2195297" y="4211373"/>
                  </a:moveTo>
                  <a:cubicBezTo>
                    <a:pt x="2195803" y="4208284"/>
                    <a:pt x="2197770" y="4206543"/>
                    <a:pt x="2200523" y="4207385"/>
                  </a:cubicBezTo>
                  <a:cubicBezTo>
                    <a:pt x="2204458" y="4208621"/>
                    <a:pt x="2209123" y="4210081"/>
                    <a:pt x="2209853" y="4214911"/>
                  </a:cubicBezTo>
                  <a:cubicBezTo>
                    <a:pt x="2210303" y="4217776"/>
                    <a:pt x="2206987" y="4218843"/>
                    <a:pt x="2204402" y="4218675"/>
                  </a:cubicBezTo>
                  <a:cubicBezTo>
                    <a:pt x="2199905" y="4218394"/>
                    <a:pt x="2196252" y="4216541"/>
                    <a:pt x="2195297" y="4211373"/>
                  </a:cubicBezTo>
                  <a:close/>
                  <a:moveTo>
                    <a:pt x="2188834" y="3925258"/>
                  </a:moveTo>
                  <a:cubicBezTo>
                    <a:pt x="2190070" y="3924247"/>
                    <a:pt x="2191363" y="3922337"/>
                    <a:pt x="2192487" y="3922450"/>
                  </a:cubicBezTo>
                  <a:cubicBezTo>
                    <a:pt x="2195409" y="3922674"/>
                    <a:pt x="2196814" y="3924921"/>
                    <a:pt x="2195297" y="3927673"/>
                  </a:cubicBezTo>
                  <a:cubicBezTo>
                    <a:pt x="2194735" y="3928740"/>
                    <a:pt x="2192262" y="3929414"/>
                    <a:pt x="2191026" y="3929077"/>
                  </a:cubicBezTo>
                  <a:cubicBezTo>
                    <a:pt x="2190014" y="3928796"/>
                    <a:pt x="2189564" y="3926606"/>
                    <a:pt x="2188834" y="3925258"/>
                  </a:cubicBezTo>
                  <a:close/>
                  <a:moveTo>
                    <a:pt x="2188496" y="3548826"/>
                  </a:moveTo>
                  <a:cubicBezTo>
                    <a:pt x="2193049" y="3548602"/>
                    <a:pt x="2197545" y="3550118"/>
                    <a:pt x="2197545" y="3555678"/>
                  </a:cubicBezTo>
                  <a:cubicBezTo>
                    <a:pt x="2197545" y="3560116"/>
                    <a:pt x="2195297" y="3564103"/>
                    <a:pt x="2190744" y="3565901"/>
                  </a:cubicBezTo>
                  <a:cubicBezTo>
                    <a:pt x="2185574" y="3564890"/>
                    <a:pt x="2184225" y="3560565"/>
                    <a:pt x="2183382" y="3556297"/>
                  </a:cubicBezTo>
                  <a:cubicBezTo>
                    <a:pt x="2182595" y="3552309"/>
                    <a:pt x="2184225" y="3549051"/>
                    <a:pt x="2188496" y="3548882"/>
                  </a:cubicBezTo>
                  <a:close/>
                  <a:moveTo>
                    <a:pt x="2181022" y="3768046"/>
                  </a:moveTo>
                  <a:cubicBezTo>
                    <a:pt x="2181977" y="3768215"/>
                    <a:pt x="2183157" y="3770742"/>
                    <a:pt x="2183045" y="3772090"/>
                  </a:cubicBezTo>
                  <a:cubicBezTo>
                    <a:pt x="2182989" y="3773382"/>
                    <a:pt x="2181358" y="3774505"/>
                    <a:pt x="2180403" y="3775741"/>
                  </a:cubicBezTo>
                  <a:cubicBezTo>
                    <a:pt x="2179279" y="3774730"/>
                    <a:pt x="2177368" y="3773888"/>
                    <a:pt x="2177143" y="3772652"/>
                  </a:cubicBezTo>
                  <a:cubicBezTo>
                    <a:pt x="2176694" y="3769956"/>
                    <a:pt x="2177818" y="3767428"/>
                    <a:pt x="2180965" y="3767990"/>
                  </a:cubicBezTo>
                  <a:close/>
                  <a:moveTo>
                    <a:pt x="2166409" y="2899872"/>
                  </a:moveTo>
                  <a:cubicBezTo>
                    <a:pt x="2177312" y="2899366"/>
                    <a:pt x="2178773" y="2906668"/>
                    <a:pt x="2181022" y="2913127"/>
                  </a:cubicBezTo>
                  <a:lnTo>
                    <a:pt x="2181022" y="2913127"/>
                  </a:lnTo>
                  <a:cubicBezTo>
                    <a:pt x="2183832" y="2924625"/>
                    <a:pt x="2182427" y="2935072"/>
                    <a:pt x="2176863" y="2944468"/>
                  </a:cubicBezTo>
                  <a:cubicBezTo>
                    <a:pt x="2174390" y="2933347"/>
                    <a:pt x="2176919" y="2923125"/>
                    <a:pt x="2181022" y="2913127"/>
                  </a:cubicBezTo>
                  <a:lnTo>
                    <a:pt x="2181022" y="2913127"/>
                  </a:lnTo>
                  <a:cubicBezTo>
                    <a:pt x="2175851" y="2909701"/>
                    <a:pt x="2168601" y="2908578"/>
                    <a:pt x="2166409" y="2899872"/>
                  </a:cubicBezTo>
                  <a:close/>
                  <a:moveTo>
                    <a:pt x="2161407" y="2071239"/>
                  </a:moveTo>
                  <a:cubicBezTo>
                    <a:pt x="2160452" y="2068374"/>
                    <a:pt x="2163430" y="2066802"/>
                    <a:pt x="2165903" y="2066352"/>
                  </a:cubicBezTo>
                  <a:cubicBezTo>
                    <a:pt x="2169107" y="2065791"/>
                    <a:pt x="2172423" y="2065622"/>
                    <a:pt x="2175738" y="2065285"/>
                  </a:cubicBezTo>
                  <a:cubicBezTo>
                    <a:pt x="2177425" y="2060623"/>
                    <a:pt x="2177088" y="2054276"/>
                    <a:pt x="2184337" y="2053771"/>
                  </a:cubicBezTo>
                  <a:cubicBezTo>
                    <a:pt x="2185574" y="2061016"/>
                    <a:pt x="2179279" y="2062027"/>
                    <a:pt x="2175738" y="2065285"/>
                  </a:cubicBezTo>
                  <a:cubicBezTo>
                    <a:pt x="2173715" y="2067869"/>
                    <a:pt x="2172086" y="2071014"/>
                    <a:pt x="2169556" y="2072924"/>
                  </a:cubicBezTo>
                  <a:cubicBezTo>
                    <a:pt x="2166859" y="2074946"/>
                    <a:pt x="2162812" y="2075508"/>
                    <a:pt x="2161407" y="2071239"/>
                  </a:cubicBezTo>
                  <a:close/>
                  <a:moveTo>
                    <a:pt x="2159497" y="3458903"/>
                  </a:moveTo>
                  <a:cubicBezTo>
                    <a:pt x="2153876" y="3458790"/>
                    <a:pt x="2149324" y="3456768"/>
                    <a:pt x="2147244" y="3450983"/>
                  </a:cubicBezTo>
                  <a:cubicBezTo>
                    <a:pt x="2146907" y="3449972"/>
                    <a:pt x="2148256" y="3447445"/>
                    <a:pt x="2149380" y="3446939"/>
                  </a:cubicBezTo>
                  <a:cubicBezTo>
                    <a:pt x="2153370" y="3445142"/>
                    <a:pt x="2164105" y="3452106"/>
                    <a:pt x="2163149" y="3455757"/>
                  </a:cubicBezTo>
                  <a:cubicBezTo>
                    <a:pt x="2162812" y="3457049"/>
                    <a:pt x="2160789" y="3457835"/>
                    <a:pt x="2159497" y="3458903"/>
                  </a:cubicBezTo>
                  <a:close/>
                  <a:moveTo>
                    <a:pt x="2159384" y="3847803"/>
                  </a:moveTo>
                  <a:cubicBezTo>
                    <a:pt x="2158934" y="3852128"/>
                    <a:pt x="2159159" y="3857858"/>
                    <a:pt x="2153595" y="3857858"/>
                  </a:cubicBezTo>
                  <a:cubicBezTo>
                    <a:pt x="2148537" y="3857858"/>
                    <a:pt x="2147244" y="3852578"/>
                    <a:pt x="2147188" y="3848028"/>
                  </a:cubicBezTo>
                  <a:cubicBezTo>
                    <a:pt x="2147188" y="3843479"/>
                    <a:pt x="2148312" y="3838199"/>
                    <a:pt x="2153370" y="3838030"/>
                  </a:cubicBezTo>
                  <a:cubicBezTo>
                    <a:pt x="2158990" y="3837806"/>
                    <a:pt x="2158822" y="3843535"/>
                    <a:pt x="2159384" y="3847803"/>
                  </a:cubicBezTo>
                  <a:close/>
                  <a:moveTo>
                    <a:pt x="2154382" y="4325561"/>
                  </a:moveTo>
                  <a:cubicBezTo>
                    <a:pt x="2154831" y="4325280"/>
                    <a:pt x="2156124" y="4325673"/>
                    <a:pt x="2156574" y="4326178"/>
                  </a:cubicBezTo>
                  <a:cubicBezTo>
                    <a:pt x="2157979" y="4327639"/>
                    <a:pt x="2157754" y="4329212"/>
                    <a:pt x="2156124" y="4330503"/>
                  </a:cubicBezTo>
                  <a:cubicBezTo>
                    <a:pt x="2155338" y="4330279"/>
                    <a:pt x="2154326" y="4330335"/>
                    <a:pt x="2153876" y="4329829"/>
                  </a:cubicBezTo>
                  <a:cubicBezTo>
                    <a:pt x="2152471" y="4328369"/>
                    <a:pt x="2152639" y="4326740"/>
                    <a:pt x="2154382" y="4325617"/>
                  </a:cubicBezTo>
                  <a:close/>
                  <a:moveTo>
                    <a:pt x="2151572" y="4655879"/>
                  </a:moveTo>
                  <a:cubicBezTo>
                    <a:pt x="2150841" y="4656104"/>
                    <a:pt x="2150054" y="4656272"/>
                    <a:pt x="2149324" y="4656497"/>
                  </a:cubicBezTo>
                  <a:cubicBezTo>
                    <a:pt x="2148987" y="4655093"/>
                    <a:pt x="2148649" y="4653689"/>
                    <a:pt x="2148481" y="4652285"/>
                  </a:cubicBezTo>
                  <a:cubicBezTo>
                    <a:pt x="2148481" y="4652172"/>
                    <a:pt x="2149886" y="4651892"/>
                    <a:pt x="2150616" y="4651723"/>
                  </a:cubicBezTo>
                  <a:cubicBezTo>
                    <a:pt x="2150954" y="4653127"/>
                    <a:pt x="2151291" y="4654531"/>
                    <a:pt x="2151572" y="4655935"/>
                  </a:cubicBezTo>
                  <a:close/>
                  <a:moveTo>
                    <a:pt x="2138308" y="4687221"/>
                  </a:moveTo>
                  <a:cubicBezTo>
                    <a:pt x="2137858" y="4684244"/>
                    <a:pt x="2139826" y="4682278"/>
                    <a:pt x="2142692" y="4682165"/>
                  </a:cubicBezTo>
                  <a:cubicBezTo>
                    <a:pt x="2146401" y="4681997"/>
                    <a:pt x="2149267" y="4683907"/>
                    <a:pt x="2149942" y="4687782"/>
                  </a:cubicBezTo>
                  <a:cubicBezTo>
                    <a:pt x="2150448" y="4690759"/>
                    <a:pt x="2148424" y="4692444"/>
                    <a:pt x="2145558" y="4692894"/>
                  </a:cubicBezTo>
                  <a:cubicBezTo>
                    <a:pt x="2141849" y="4692725"/>
                    <a:pt x="2138927" y="4691152"/>
                    <a:pt x="2138308" y="4687164"/>
                  </a:cubicBezTo>
                  <a:close/>
                  <a:moveTo>
                    <a:pt x="2137296" y="2535572"/>
                  </a:moveTo>
                  <a:cubicBezTo>
                    <a:pt x="2144041" y="2524058"/>
                    <a:pt x="2148874" y="2517543"/>
                    <a:pt x="2160789" y="2520182"/>
                  </a:cubicBezTo>
                  <a:cubicBezTo>
                    <a:pt x="2157305" y="2530742"/>
                    <a:pt x="2149886" y="2532652"/>
                    <a:pt x="2137296" y="2535572"/>
                  </a:cubicBezTo>
                  <a:close/>
                  <a:moveTo>
                    <a:pt x="2146626" y="2287145"/>
                  </a:moveTo>
                  <a:cubicBezTo>
                    <a:pt x="2143310" y="2278327"/>
                    <a:pt x="2138589" y="2271081"/>
                    <a:pt x="2133925" y="2263667"/>
                  </a:cubicBezTo>
                  <a:cubicBezTo>
                    <a:pt x="2131901" y="2260522"/>
                    <a:pt x="2132801" y="2256478"/>
                    <a:pt x="2136341" y="2254568"/>
                  </a:cubicBezTo>
                  <a:cubicBezTo>
                    <a:pt x="2140893" y="2252097"/>
                    <a:pt x="2145221" y="2254007"/>
                    <a:pt x="2146907" y="2258556"/>
                  </a:cubicBezTo>
                  <a:cubicBezTo>
                    <a:pt x="2150392" y="2267824"/>
                    <a:pt x="2150167" y="2277541"/>
                    <a:pt x="2146626" y="2287145"/>
                  </a:cubicBezTo>
                  <a:close/>
                  <a:moveTo>
                    <a:pt x="2129035" y="4216990"/>
                  </a:moveTo>
                  <a:cubicBezTo>
                    <a:pt x="2129148" y="4215586"/>
                    <a:pt x="2130384" y="4213957"/>
                    <a:pt x="2131620" y="4213058"/>
                  </a:cubicBezTo>
                  <a:cubicBezTo>
                    <a:pt x="2133419" y="4211710"/>
                    <a:pt x="2134768" y="4212496"/>
                    <a:pt x="2135161" y="4214687"/>
                  </a:cubicBezTo>
                  <a:cubicBezTo>
                    <a:pt x="2134262" y="4216035"/>
                    <a:pt x="2133643" y="4217720"/>
                    <a:pt x="2132463" y="4218619"/>
                  </a:cubicBezTo>
                  <a:cubicBezTo>
                    <a:pt x="2130665" y="4219967"/>
                    <a:pt x="2128866" y="4219124"/>
                    <a:pt x="2129035" y="4216990"/>
                  </a:cubicBezTo>
                  <a:close/>
                  <a:moveTo>
                    <a:pt x="2095201" y="2491986"/>
                  </a:moveTo>
                  <a:cubicBezTo>
                    <a:pt x="2091773" y="2489740"/>
                    <a:pt x="2091604" y="2485921"/>
                    <a:pt x="2094078" y="2482606"/>
                  </a:cubicBezTo>
                  <a:cubicBezTo>
                    <a:pt x="2097000" y="2478675"/>
                    <a:pt x="2101103" y="2476035"/>
                    <a:pt x="2105037" y="2480248"/>
                  </a:cubicBezTo>
                  <a:cubicBezTo>
                    <a:pt x="2109196" y="2484741"/>
                    <a:pt x="2112456" y="2490189"/>
                    <a:pt x="2113916" y="2498951"/>
                  </a:cubicBezTo>
                  <a:cubicBezTo>
                    <a:pt x="2105542" y="2498726"/>
                    <a:pt x="2100316" y="2495300"/>
                    <a:pt x="2095258" y="2491986"/>
                  </a:cubicBezTo>
                  <a:close/>
                  <a:moveTo>
                    <a:pt x="2113580" y="2887459"/>
                  </a:moveTo>
                  <a:cubicBezTo>
                    <a:pt x="2115490" y="2887459"/>
                    <a:pt x="2117402" y="2890380"/>
                    <a:pt x="2119087" y="2891840"/>
                  </a:cubicBezTo>
                  <a:cubicBezTo>
                    <a:pt x="2118413" y="2894030"/>
                    <a:pt x="2118244" y="2896726"/>
                    <a:pt x="2117457" y="2896951"/>
                  </a:cubicBezTo>
                  <a:cubicBezTo>
                    <a:pt x="2114535" y="2897738"/>
                    <a:pt x="2112680" y="2895547"/>
                    <a:pt x="2111500" y="2893076"/>
                  </a:cubicBezTo>
                  <a:cubicBezTo>
                    <a:pt x="2110320" y="2890548"/>
                    <a:pt x="2109983" y="2887346"/>
                    <a:pt x="2113580" y="2887459"/>
                  </a:cubicBezTo>
                  <a:close/>
                  <a:moveTo>
                    <a:pt x="2099248" y="1986090"/>
                  </a:moveTo>
                  <a:cubicBezTo>
                    <a:pt x="2100147" y="1984854"/>
                    <a:pt x="2100765" y="1983056"/>
                    <a:pt x="2101946" y="1982495"/>
                  </a:cubicBezTo>
                  <a:cubicBezTo>
                    <a:pt x="2103126" y="1981933"/>
                    <a:pt x="2105767" y="1982045"/>
                    <a:pt x="2106217" y="1982888"/>
                  </a:cubicBezTo>
                  <a:cubicBezTo>
                    <a:pt x="2107959" y="1985809"/>
                    <a:pt x="2105992" y="1987437"/>
                    <a:pt x="2103407" y="1987718"/>
                  </a:cubicBezTo>
                  <a:cubicBezTo>
                    <a:pt x="2102114" y="1987887"/>
                    <a:pt x="2100653" y="1986707"/>
                    <a:pt x="2099248" y="1986090"/>
                  </a:cubicBezTo>
                  <a:close/>
                  <a:moveTo>
                    <a:pt x="2105711" y="1919307"/>
                  </a:moveTo>
                  <a:cubicBezTo>
                    <a:pt x="2106947" y="1918577"/>
                    <a:pt x="2108409" y="1917004"/>
                    <a:pt x="2109421" y="1917285"/>
                  </a:cubicBezTo>
                  <a:cubicBezTo>
                    <a:pt x="2110657" y="1917622"/>
                    <a:pt x="2112456" y="1919419"/>
                    <a:pt x="2112456" y="1920599"/>
                  </a:cubicBezTo>
                  <a:cubicBezTo>
                    <a:pt x="2112456" y="1923688"/>
                    <a:pt x="2110151" y="1924924"/>
                    <a:pt x="2107566" y="1923576"/>
                  </a:cubicBezTo>
                  <a:cubicBezTo>
                    <a:pt x="2106554" y="1923014"/>
                    <a:pt x="2106329" y="1920823"/>
                    <a:pt x="2105767" y="1919363"/>
                  </a:cubicBezTo>
                  <a:close/>
                  <a:moveTo>
                    <a:pt x="2111051" y="1735304"/>
                  </a:moveTo>
                  <a:cubicBezTo>
                    <a:pt x="2111388" y="1731709"/>
                    <a:pt x="2113130" y="1728451"/>
                    <a:pt x="2117120" y="1728732"/>
                  </a:cubicBezTo>
                  <a:cubicBezTo>
                    <a:pt x="2120043" y="1728957"/>
                    <a:pt x="2120548" y="1731765"/>
                    <a:pt x="2120212" y="1734517"/>
                  </a:cubicBezTo>
                  <a:cubicBezTo>
                    <a:pt x="2118918" y="1737943"/>
                    <a:pt x="2117120" y="1740920"/>
                    <a:pt x="2112961" y="1739516"/>
                  </a:cubicBezTo>
                  <a:cubicBezTo>
                    <a:pt x="2111949" y="1739179"/>
                    <a:pt x="2110882" y="1736708"/>
                    <a:pt x="2110994" y="1735360"/>
                  </a:cubicBezTo>
                  <a:close/>
                  <a:moveTo>
                    <a:pt x="2113973" y="1045684"/>
                  </a:moveTo>
                  <a:cubicBezTo>
                    <a:pt x="2114703" y="1044336"/>
                    <a:pt x="2115097" y="1042258"/>
                    <a:pt x="2116165" y="1041809"/>
                  </a:cubicBezTo>
                  <a:cubicBezTo>
                    <a:pt x="2118750" y="1040685"/>
                    <a:pt x="2121110" y="1041696"/>
                    <a:pt x="2121392" y="1044842"/>
                  </a:cubicBezTo>
                  <a:cubicBezTo>
                    <a:pt x="2121448" y="1045740"/>
                    <a:pt x="2119312" y="1046807"/>
                    <a:pt x="2118188" y="1047819"/>
                  </a:cubicBezTo>
                  <a:cubicBezTo>
                    <a:pt x="2116783" y="1047145"/>
                    <a:pt x="2115378" y="1046414"/>
                    <a:pt x="2113973" y="1045740"/>
                  </a:cubicBezTo>
                  <a:close/>
                  <a:moveTo>
                    <a:pt x="2122909" y="2746086"/>
                  </a:moveTo>
                  <a:cubicBezTo>
                    <a:pt x="2129597" y="2747771"/>
                    <a:pt x="2132576" y="2752826"/>
                    <a:pt x="2132801" y="2759398"/>
                  </a:cubicBezTo>
                  <a:cubicBezTo>
                    <a:pt x="2132913" y="2763498"/>
                    <a:pt x="2129428" y="2765295"/>
                    <a:pt x="2125776" y="2765295"/>
                  </a:cubicBezTo>
                  <a:cubicBezTo>
                    <a:pt x="2119930" y="2765295"/>
                    <a:pt x="2115828" y="2762543"/>
                    <a:pt x="2116165" y="2755972"/>
                  </a:cubicBezTo>
                  <a:cubicBezTo>
                    <a:pt x="2116390" y="2751591"/>
                    <a:pt x="2117570" y="2747266"/>
                    <a:pt x="2122909" y="2746142"/>
                  </a:cubicBezTo>
                  <a:close/>
                  <a:moveTo>
                    <a:pt x="2125832" y="3575393"/>
                  </a:moveTo>
                  <a:cubicBezTo>
                    <a:pt x="2128754" y="3574888"/>
                    <a:pt x="2130440" y="3577022"/>
                    <a:pt x="2130946" y="3579999"/>
                  </a:cubicBezTo>
                  <a:cubicBezTo>
                    <a:pt x="2130833" y="3583931"/>
                    <a:pt x="2129091" y="3586964"/>
                    <a:pt x="2125269" y="3587637"/>
                  </a:cubicBezTo>
                  <a:cubicBezTo>
                    <a:pt x="2122347" y="3588143"/>
                    <a:pt x="2120323" y="3586065"/>
                    <a:pt x="2120267" y="3583032"/>
                  </a:cubicBezTo>
                  <a:cubicBezTo>
                    <a:pt x="2120155" y="3579156"/>
                    <a:pt x="2121954" y="3576011"/>
                    <a:pt x="2125832" y="3575337"/>
                  </a:cubicBezTo>
                  <a:close/>
                  <a:moveTo>
                    <a:pt x="2123415" y="3672955"/>
                  </a:moveTo>
                  <a:cubicBezTo>
                    <a:pt x="2122740" y="3671664"/>
                    <a:pt x="2122122" y="3670316"/>
                    <a:pt x="2121448" y="3669024"/>
                  </a:cubicBezTo>
                  <a:cubicBezTo>
                    <a:pt x="2122179" y="3668687"/>
                    <a:pt x="2123415" y="3667957"/>
                    <a:pt x="2123471" y="3668013"/>
                  </a:cubicBezTo>
                  <a:cubicBezTo>
                    <a:pt x="2124258" y="3669248"/>
                    <a:pt x="2124876" y="3670596"/>
                    <a:pt x="2125494" y="3671888"/>
                  </a:cubicBezTo>
                  <a:cubicBezTo>
                    <a:pt x="2124820" y="3672225"/>
                    <a:pt x="2124089" y="3672562"/>
                    <a:pt x="2123359" y="3672955"/>
                  </a:cubicBezTo>
                  <a:close/>
                  <a:moveTo>
                    <a:pt x="2120717" y="3991703"/>
                  </a:moveTo>
                  <a:cubicBezTo>
                    <a:pt x="2119649" y="3990861"/>
                    <a:pt x="2117851" y="3990075"/>
                    <a:pt x="2117738" y="3989064"/>
                  </a:cubicBezTo>
                  <a:cubicBezTo>
                    <a:pt x="2117457" y="3987154"/>
                    <a:pt x="2119031" y="3986255"/>
                    <a:pt x="2120886" y="3986761"/>
                  </a:cubicBezTo>
                  <a:cubicBezTo>
                    <a:pt x="2121560" y="3986929"/>
                    <a:pt x="2122684" y="3987884"/>
                    <a:pt x="2122628" y="3988053"/>
                  </a:cubicBezTo>
                  <a:cubicBezTo>
                    <a:pt x="2122122" y="3989288"/>
                    <a:pt x="2121392" y="3990468"/>
                    <a:pt x="2120661" y="3991647"/>
                  </a:cubicBezTo>
                  <a:close/>
                  <a:moveTo>
                    <a:pt x="2111893" y="4640040"/>
                  </a:moveTo>
                  <a:cubicBezTo>
                    <a:pt x="2112793" y="4638805"/>
                    <a:pt x="2113411" y="4636951"/>
                    <a:pt x="2114591" y="4636502"/>
                  </a:cubicBezTo>
                  <a:cubicBezTo>
                    <a:pt x="2117064" y="4635603"/>
                    <a:pt x="2119481" y="4636221"/>
                    <a:pt x="2118525" y="4639759"/>
                  </a:cubicBezTo>
                  <a:cubicBezTo>
                    <a:pt x="2118188" y="4640995"/>
                    <a:pt x="2116390" y="4642343"/>
                    <a:pt x="2115097" y="4642511"/>
                  </a:cubicBezTo>
                  <a:cubicBezTo>
                    <a:pt x="2114198" y="4642624"/>
                    <a:pt x="2113018" y="4640939"/>
                    <a:pt x="2111949" y="4640040"/>
                  </a:cubicBezTo>
                  <a:close/>
                  <a:moveTo>
                    <a:pt x="2105655" y="3402679"/>
                  </a:moveTo>
                  <a:cubicBezTo>
                    <a:pt x="2107622" y="3399253"/>
                    <a:pt x="2111051" y="3398355"/>
                    <a:pt x="2114535" y="3399534"/>
                  </a:cubicBezTo>
                  <a:cubicBezTo>
                    <a:pt x="2115603" y="3399871"/>
                    <a:pt x="2116052" y="3402118"/>
                    <a:pt x="2116783" y="3403466"/>
                  </a:cubicBezTo>
                  <a:cubicBezTo>
                    <a:pt x="2114647" y="3407173"/>
                    <a:pt x="2111219" y="3407341"/>
                    <a:pt x="2107791" y="3406330"/>
                  </a:cubicBezTo>
                  <a:cubicBezTo>
                    <a:pt x="2106779" y="3406050"/>
                    <a:pt x="2105318" y="3403297"/>
                    <a:pt x="2105655" y="3402623"/>
                  </a:cubicBezTo>
                  <a:close/>
                  <a:moveTo>
                    <a:pt x="2101552" y="2862015"/>
                  </a:moveTo>
                  <a:cubicBezTo>
                    <a:pt x="2102283" y="2860723"/>
                    <a:pt x="2103744" y="2859432"/>
                    <a:pt x="2105093" y="2859207"/>
                  </a:cubicBezTo>
                  <a:cubicBezTo>
                    <a:pt x="2105992" y="2859038"/>
                    <a:pt x="2108128" y="2860780"/>
                    <a:pt x="2108128" y="2861678"/>
                  </a:cubicBezTo>
                  <a:cubicBezTo>
                    <a:pt x="2108128" y="2864543"/>
                    <a:pt x="2106049" y="2865722"/>
                    <a:pt x="2103351" y="2865722"/>
                  </a:cubicBezTo>
                  <a:cubicBezTo>
                    <a:pt x="2101383" y="2865217"/>
                    <a:pt x="2100541" y="2863812"/>
                    <a:pt x="2101552" y="2862071"/>
                  </a:cubicBezTo>
                  <a:close/>
                  <a:moveTo>
                    <a:pt x="2093516" y="3442053"/>
                  </a:moveTo>
                  <a:cubicBezTo>
                    <a:pt x="2095483" y="3442951"/>
                    <a:pt x="2096775" y="3445816"/>
                    <a:pt x="2097786" y="3448062"/>
                  </a:cubicBezTo>
                  <a:cubicBezTo>
                    <a:pt x="2098012" y="3448624"/>
                    <a:pt x="2096045" y="3450253"/>
                    <a:pt x="2094639" y="3451882"/>
                  </a:cubicBezTo>
                  <a:cubicBezTo>
                    <a:pt x="2093009" y="3449916"/>
                    <a:pt x="2090874" y="3448287"/>
                    <a:pt x="2090087" y="3446153"/>
                  </a:cubicBezTo>
                  <a:cubicBezTo>
                    <a:pt x="2089132" y="3443513"/>
                    <a:pt x="2089975" y="3440424"/>
                    <a:pt x="2093571" y="3442053"/>
                  </a:cubicBezTo>
                  <a:close/>
                  <a:moveTo>
                    <a:pt x="2095314" y="3295457"/>
                  </a:moveTo>
                  <a:cubicBezTo>
                    <a:pt x="2094583" y="3295850"/>
                    <a:pt x="2093853" y="3296636"/>
                    <a:pt x="2093178" y="3296524"/>
                  </a:cubicBezTo>
                  <a:cubicBezTo>
                    <a:pt x="2091099" y="3296187"/>
                    <a:pt x="2090256" y="3294783"/>
                    <a:pt x="2091099" y="3292929"/>
                  </a:cubicBezTo>
                  <a:cubicBezTo>
                    <a:pt x="2091380" y="3292311"/>
                    <a:pt x="2092504" y="3291749"/>
                    <a:pt x="2093122" y="3291806"/>
                  </a:cubicBezTo>
                  <a:cubicBezTo>
                    <a:pt x="2095201" y="3292143"/>
                    <a:pt x="2095876" y="3293491"/>
                    <a:pt x="2095258" y="3295400"/>
                  </a:cubicBezTo>
                  <a:close/>
                  <a:moveTo>
                    <a:pt x="2088514" y="2618587"/>
                  </a:moveTo>
                  <a:cubicBezTo>
                    <a:pt x="2092111" y="2614599"/>
                    <a:pt x="2096270" y="2612128"/>
                    <a:pt x="2101721" y="2615554"/>
                  </a:cubicBezTo>
                  <a:cubicBezTo>
                    <a:pt x="2099978" y="2621957"/>
                    <a:pt x="2095370" y="2623080"/>
                    <a:pt x="2090031" y="2622519"/>
                  </a:cubicBezTo>
                  <a:cubicBezTo>
                    <a:pt x="2088007" y="2622294"/>
                    <a:pt x="2087109" y="2620103"/>
                    <a:pt x="2088514" y="2618531"/>
                  </a:cubicBezTo>
                  <a:close/>
                  <a:moveTo>
                    <a:pt x="2049959" y="3769731"/>
                  </a:moveTo>
                  <a:cubicBezTo>
                    <a:pt x="2060918" y="3770180"/>
                    <a:pt x="2070922" y="3775741"/>
                    <a:pt x="2084130" y="3770462"/>
                  </a:cubicBezTo>
                  <a:cubicBezTo>
                    <a:pt x="2076149" y="3782706"/>
                    <a:pt x="2064740" y="3782464"/>
                    <a:pt x="2049959" y="3769731"/>
                  </a:cubicBezTo>
                  <a:close/>
                  <a:moveTo>
                    <a:pt x="2081994" y="1295908"/>
                  </a:moveTo>
                  <a:cubicBezTo>
                    <a:pt x="2081432" y="1298043"/>
                    <a:pt x="2080027" y="1298829"/>
                    <a:pt x="2078172" y="1297874"/>
                  </a:cubicBezTo>
                  <a:cubicBezTo>
                    <a:pt x="2074463" y="1296021"/>
                    <a:pt x="2070472" y="1294224"/>
                    <a:pt x="2070529" y="1289112"/>
                  </a:cubicBezTo>
                  <a:cubicBezTo>
                    <a:pt x="2070529" y="1288438"/>
                    <a:pt x="2073226" y="1286922"/>
                    <a:pt x="2074238" y="1287259"/>
                  </a:cubicBezTo>
                  <a:cubicBezTo>
                    <a:pt x="2078341" y="1288551"/>
                    <a:pt x="2081488" y="1291190"/>
                    <a:pt x="2081994" y="1295965"/>
                  </a:cubicBezTo>
                  <a:close/>
                  <a:moveTo>
                    <a:pt x="2075531" y="941213"/>
                  </a:moveTo>
                  <a:cubicBezTo>
                    <a:pt x="2074126" y="941045"/>
                    <a:pt x="2072721" y="940764"/>
                    <a:pt x="2071372" y="940427"/>
                  </a:cubicBezTo>
                  <a:cubicBezTo>
                    <a:pt x="2071541" y="939641"/>
                    <a:pt x="2071765" y="938180"/>
                    <a:pt x="2071821" y="938180"/>
                  </a:cubicBezTo>
                  <a:cubicBezTo>
                    <a:pt x="2073226" y="938349"/>
                    <a:pt x="2074631" y="938630"/>
                    <a:pt x="2075980" y="938967"/>
                  </a:cubicBezTo>
                  <a:cubicBezTo>
                    <a:pt x="2075812" y="939753"/>
                    <a:pt x="2075587" y="941213"/>
                    <a:pt x="2075531" y="941213"/>
                  </a:cubicBezTo>
                  <a:close/>
                  <a:moveTo>
                    <a:pt x="2047655" y="1183574"/>
                  </a:moveTo>
                  <a:cubicBezTo>
                    <a:pt x="2048217" y="1181159"/>
                    <a:pt x="2048722" y="1178070"/>
                    <a:pt x="2051983" y="1178407"/>
                  </a:cubicBezTo>
                  <a:cubicBezTo>
                    <a:pt x="2052713" y="1178463"/>
                    <a:pt x="2053163" y="1181328"/>
                    <a:pt x="2053724" y="1182900"/>
                  </a:cubicBezTo>
                  <a:cubicBezTo>
                    <a:pt x="2053556" y="1185596"/>
                    <a:pt x="2053106" y="1188966"/>
                    <a:pt x="2050352" y="1189191"/>
                  </a:cubicBezTo>
                  <a:cubicBezTo>
                    <a:pt x="2046812" y="1189472"/>
                    <a:pt x="2047093" y="1186046"/>
                    <a:pt x="2047655" y="1183518"/>
                  </a:cubicBezTo>
                  <a:close/>
                  <a:moveTo>
                    <a:pt x="2047935" y="1275071"/>
                  </a:moveTo>
                  <a:cubicBezTo>
                    <a:pt x="2050521" y="1275576"/>
                    <a:pt x="2052039" y="1277767"/>
                    <a:pt x="2051027" y="1280463"/>
                  </a:cubicBezTo>
                  <a:cubicBezTo>
                    <a:pt x="2050689" y="1281417"/>
                    <a:pt x="2048442" y="1281642"/>
                    <a:pt x="2047093" y="1282204"/>
                  </a:cubicBezTo>
                  <a:cubicBezTo>
                    <a:pt x="2044564" y="1281249"/>
                    <a:pt x="2042934" y="1279395"/>
                    <a:pt x="2043945" y="1276699"/>
                  </a:cubicBezTo>
                  <a:cubicBezTo>
                    <a:pt x="2044283" y="1275744"/>
                    <a:pt x="2046699" y="1274846"/>
                    <a:pt x="2047879" y="1275071"/>
                  </a:cubicBezTo>
                  <a:close/>
                  <a:moveTo>
                    <a:pt x="2049116" y="946212"/>
                  </a:moveTo>
                  <a:cubicBezTo>
                    <a:pt x="2050071" y="945145"/>
                    <a:pt x="2051027" y="944134"/>
                    <a:pt x="2051983" y="943067"/>
                  </a:cubicBezTo>
                  <a:cubicBezTo>
                    <a:pt x="2052825" y="944246"/>
                    <a:pt x="2053781" y="945370"/>
                    <a:pt x="2054511" y="946605"/>
                  </a:cubicBezTo>
                  <a:cubicBezTo>
                    <a:pt x="2054568" y="946774"/>
                    <a:pt x="2053275" y="948178"/>
                    <a:pt x="2052881" y="948066"/>
                  </a:cubicBezTo>
                  <a:cubicBezTo>
                    <a:pt x="2051589" y="947673"/>
                    <a:pt x="2050352" y="946830"/>
                    <a:pt x="2049116" y="946212"/>
                  </a:cubicBezTo>
                  <a:close/>
                  <a:moveTo>
                    <a:pt x="2054961" y="1863982"/>
                  </a:moveTo>
                  <a:cubicBezTo>
                    <a:pt x="2055355" y="1866004"/>
                    <a:pt x="2054343" y="1867071"/>
                    <a:pt x="2052376" y="1867184"/>
                  </a:cubicBezTo>
                  <a:cubicBezTo>
                    <a:pt x="2051701" y="1866734"/>
                    <a:pt x="2050577" y="1866397"/>
                    <a:pt x="2050465" y="1865892"/>
                  </a:cubicBezTo>
                  <a:cubicBezTo>
                    <a:pt x="2050127" y="1863926"/>
                    <a:pt x="2051139" y="1862690"/>
                    <a:pt x="2053106" y="1862747"/>
                  </a:cubicBezTo>
                  <a:cubicBezTo>
                    <a:pt x="2053781" y="1862747"/>
                    <a:pt x="2054904" y="1863421"/>
                    <a:pt x="2055017" y="1863982"/>
                  </a:cubicBezTo>
                  <a:close/>
                  <a:moveTo>
                    <a:pt x="2055523" y="2109320"/>
                  </a:moveTo>
                  <a:cubicBezTo>
                    <a:pt x="2066707" y="2109713"/>
                    <a:pt x="2078004" y="2119711"/>
                    <a:pt x="2077554" y="2127968"/>
                  </a:cubicBezTo>
                  <a:cubicBezTo>
                    <a:pt x="2077217" y="2134034"/>
                    <a:pt x="2058951" y="2148019"/>
                    <a:pt x="2051870" y="2147626"/>
                  </a:cubicBezTo>
                  <a:cubicBezTo>
                    <a:pt x="2048835" y="2147458"/>
                    <a:pt x="2039000" y="2124429"/>
                    <a:pt x="2039281" y="2117071"/>
                  </a:cubicBezTo>
                  <a:cubicBezTo>
                    <a:pt x="2041192" y="2108309"/>
                    <a:pt x="2048891" y="2109095"/>
                    <a:pt x="2055523" y="2109376"/>
                  </a:cubicBezTo>
                  <a:close/>
                  <a:moveTo>
                    <a:pt x="2038887" y="1302312"/>
                  </a:moveTo>
                  <a:cubicBezTo>
                    <a:pt x="2041810" y="1302424"/>
                    <a:pt x="2043383" y="1304390"/>
                    <a:pt x="2041585" y="1307254"/>
                  </a:cubicBezTo>
                  <a:cubicBezTo>
                    <a:pt x="2040967" y="1308209"/>
                    <a:pt x="2038494" y="1308602"/>
                    <a:pt x="2037201" y="1308153"/>
                  </a:cubicBezTo>
                  <a:cubicBezTo>
                    <a:pt x="2036133" y="1307760"/>
                    <a:pt x="2035571" y="1305794"/>
                    <a:pt x="2034784" y="1304502"/>
                  </a:cubicBezTo>
                  <a:cubicBezTo>
                    <a:pt x="2036133" y="1303716"/>
                    <a:pt x="2037538" y="1302312"/>
                    <a:pt x="2038887" y="1302368"/>
                  </a:cubicBezTo>
                  <a:close/>
                  <a:moveTo>
                    <a:pt x="2032199" y="1134765"/>
                  </a:moveTo>
                  <a:cubicBezTo>
                    <a:pt x="2030794" y="1134372"/>
                    <a:pt x="2029614" y="1133249"/>
                    <a:pt x="2028321" y="1132462"/>
                  </a:cubicBezTo>
                  <a:cubicBezTo>
                    <a:pt x="2028321" y="1130497"/>
                    <a:pt x="2029389" y="1129485"/>
                    <a:pt x="2031412" y="1130103"/>
                  </a:cubicBezTo>
                  <a:cubicBezTo>
                    <a:pt x="2032818" y="1130553"/>
                    <a:pt x="2034728" y="1131339"/>
                    <a:pt x="2035178" y="1132462"/>
                  </a:cubicBezTo>
                  <a:cubicBezTo>
                    <a:pt x="2035796" y="1134091"/>
                    <a:pt x="2034166" y="1135327"/>
                    <a:pt x="2032199" y="1134765"/>
                  </a:cubicBezTo>
                  <a:close/>
                  <a:moveTo>
                    <a:pt x="2042428" y="2350333"/>
                  </a:moveTo>
                  <a:cubicBezTo>
                    <a:pt x="2045069" y="2349771"/>
                    <a:pt x="2048442" y="2350333"/>
                    <a:pt x="2048722" y="2353310"/>
                  </a:cubicBezTo>
                  <a:cubicBezTo>
                    <a:pt x="2049229" y="2359207"/>
                    <a:pt x="2044564" y="2360219"/>
                    <a:pt x="2040405" y="2361061"/>
                  </a:cubicBezTo>
                  <a:cubicBezTo>
                    <a:pt x="2037370" y="2360836"/>
                    <a:pt x="2034672" y="2359713"/>
                    <a:pt x="2034953" y="2356568"/>
                  </a:cubicBezTo>
                  <a:cubicBezTo>
                    <a:pt x="2035346" y="2352355"/>
                    <a:pt x="2038943" y="2351007"/>
                    <a:pt x="2042428" y="2350333"/>
                  </a:cubicBezTo>
                  <a:close/>
                  <a:moveTo>
                    <a:pt x="2060300" y="2273553"/>
                  </a:moveTo>
                  <a:cubicBezTo>
                    <a:pt x="2061368" y="2273777"/>
                    <a:pt x="2062323" y="2276024"/>
                    <a:pt x="2062773" y="2277541"/>
                  </a:cubicBezTo>
                  <a:cubicBezTo>
                    <a:pt x="2063391" y="2279563"/>
                    <a:pt x="2062267" y="2280854"/>
                    <a:pt x="2060357" y="2281135"/>
                  </a:cubicBezTo>
                  <a:cubicBezTo>
                    <a:pt x="2059176" y="2280124"/>
                    <a:pt x="2057265" y="2279338"/>
                    <a:pt x="2056928" y="2278046"/>
                  </a:cubicBezTo>
                  <a:cubicBezTo>
                    <a:pt x="2056141" y="2275406"/>
                    <a:pt x="2056928" y="2272823"/>
                    <a:pt x="2060300" y="2273553"/>
                  </a:cubicBezTo>
                  <a:close/>
                  <a:moveTo>
                    <a:pt x="2073114" y="1545290"/>
                  </a:moveTo>
                  <a:cubicBezTo>
                    <a:pt x="2072552" y="1547930"/>
                    <a:pt x="2071428" y="1550289"/>
                    <a:pt x="2068393" y="1550626"/>
                  </a:cubicBezTo>
                  <a:cubicBezTo>
                    <a:pt x="2065302" y="1549390"/>
                    <a:pt x="2065415" y="1546638"/>
                    <a:pt x="2065808" y="1544055"/>
                  </a:cubicBezTo>
                  <a:cubicBezTo>
                    <a:pt x="2066201" y="1541359"/>
                    <a:pt x="2067438" y="1538494"/>
                    <a:pt x="2070472" y="1538944"/>
                  </a:cubicBezTo>
                  <a:cubicBezTo>
                    <a:pt x="2073676" y="1539449"/>
                    <a:pt x="2073733" y="1542594"/>
                    <a:pt x="2073170" y="1545290"/>
                  </a:cubicBezTo>
                  <a:close/>
                  <a:moveTo>
                    <a:pt x="2055523" y="1973845"/>
                  </a:moveTo>
                  <a:cubicBezTo>
                    <a:pt x="2055355" y="1973227"/>
                    <a:pt x="2055916" y="1972048"/>
                    <a:pt x="2056478" y="1971711"/>
                  </a:cubicBezTo>
                  <a:cubicBezTo>
                    <a:pt x="2058277" y="1970587"/>
                    <a:pt x="2059626" y="1971205"/>
                    <a:pt x="2060300" y="1973115"/>
                  </a:cubicBezTo>
                  <a:cubicBezTo>
                    <a:pt x="2059963" y="1973845"/>
                    <a:pt x="2059850" y="1974968"/>
                    <a:pt x="2059288" y="1975306"/>
                  </a:cubicBezTo>
                  <a:cubicBezTo>
                    <a:pt x="2057490" y="1976373"/>
                    <a:pt x="2055973" y="1975811"/>
                    <a:pt x="2055523" y="1973845"/>
                  </a:cubicBezTo>
                  <a:close/>
                  <a:moveTo>
                    <a:pt x="2055804" y="1723452"/>
                  </a:moveTo>
                  <a:cubicBezTo>
                    <a:pt x="2055691" y="1722048"/>
                    <a:pt x="2056816" y="1719408"/>
                    <a:pt x="2057771" y="1719184"/>
                  </a:cubicBezTo>
                  <a:cubicBezTo>
                    <a:pt x="2060918" y="1718510"/>
                    <a:pt x="2062380" y="1720981"/>
                    <a:pt x="2061930" y="1723789"/>
                  </a:cubicBezTo>
                  <a:cubicBezTo>
                    <a:pt x="2061762" y="1725025"/>
                    <a:pt x="2059795" y="1725924"/>
                    <a:pt x="2058614" y="1726991"/>
                  </a:cubicBezTo>
                  <a:cubicBezTo>
                    <a:pt x="2057603" y="1725811"/>
                    <a:pt x="2055916" y="1724688"/>
                    <a:pt x="2055804" y="1723396"/>
                  </a:cubicBezTo>
                  <a:close/>
                  <a:moveTo>
                    <a:pt x="2061087" y="798493"/>
                  </a:moveTo>
                  <a:cubicBezTo>
                    <a:pt x="2062660" y="796078"/>
                    <a:pt x="2064965" y="795123"/>
                    <a:pt x="2067438" y="796302"/>
                  </a:cubicBezTo>
                  <a:cubicBezTo>
                    <a:pt x="2068112" y="796639"/>
                    <a:pt x="2068393" y="799616"/>
                    <a:pt x="2067775" y="800403"/>
                  </a:cubicBezTo>
                  <a:cubicBezTo>
                    <a:pt x="2066932" y="801470"/>
                    <a:pt x="2064852" y="802256"/>
                    <a:pt x="2063503" y="801975"/>
                  </a:cubicBezTo>
                  <a:cubicBezTo>
                    <a:pt x="2062492" y="801751"/>
                    <a:pt x="2061874" y="799728"/>
                    <a:pt x="2061143" y="798493"/>
                  </a:cubicBezTo>
                  <a:close/>
                  <a:moveTo>
                    <a:pt x="2071541" y="1451491"/>
                  </a:moveTo>
                  <a:cubicBezTo>
                    <a:pt x="2071934" y="1451941"/>
                    <a:pt x="2071877" y="1453232"/>
                    <a:pt x="2071541" y="1453906"/>
                  </a:cubicBezTo>
                  <a:cubicBezTo>
                    <a:pt x="2070585" y="1455816"/>
                    <a:pt x="2069067" y="1456097"/>
                    <a:pt x="2067662" y="1454524"/>
                  </a:cubicBezTo>
                  <a:cubicBezTo>
                    <a:pt x="2067269" y="1454075"/>
                    <a:pt x="2067606" y="1452895"/>
                    <a:pt x="2067606" y="1451997"/>
                  </a:cubicBezTo>
                  <a:cubicBezTo>
                    <a:pt x="2068618" y="1450199"/>
                    <a:pt x="2070079" y="1449919"/>
                    <a:pt x="2071484" y="1451491"/>
                  </a:cubicBezTo>
                  <a:close/>
                  <a:moveTo>
                    <a:pt x="2055748" y="3163576"/>
                  </a:moveTo>
                  <a:cubicBezTo>
                    <a:pt x="2054961" y="3163408"/>
                    <a:pt x="2053556" y="3163183"/>
                    <a:pt x="2053556" y="3163071"/>
                  </a:cubicBezTo>
                  <a:cubicBezTo>
                    <a:pt x="2053724" y="3161610"/>
                    <a:pt x="2054006" y="3160206"/>
                    <a:pt x="2054286" y="3158802"/>
                  </a:cubicBezTo>
                  <a:cubicBezTo>
                    <a:pt x="2055017" y="3158970"/>
                    <a:pt x="2056478" y="3159195"/>
                    <a:pt x="2056478" y="3159307"/>
                  </a:cubicBezTo>
                  <a:cubicBezTo>
                    <a:pt x="2056366" y="3160768"/>
                    <a:pt x="2056029" y="3162172"/>
                    <a:pt x="2055748" y="3163576"/>
                  </a:cubicBezTo>
                  <a:close/>
                  <a:moveTo>
                    <a:pt x="2058221" y="4012654"/>
                  </a:moveTo>
                  <a:cubicBezTo>
                    <a:pt x="2057321" y="4011643"/>
                    <a:pt x="2056422" y="4010576"/>
                    <a:pt x="2055467" y="4009509"/>
                  </a:cubicBezTo>
                  <a:cubicBezTo>
                    <a:pt x="2056085" y="4009003"/>
                    <a:pt x="2057040" y="4007992"/>
                    <a:pt x="2057209" y="4008104"/>
                  </a:cubicBezTo>
                  <a:cubicBezTo>
                    <a:pt x="2058333" y="4008947"/>
                    <a:pt x="2059232" y="4010014"/>
                    <a:pt x="2060244" y="4010969"/>
                  </a:cubicBezTo>
                  <a:cubicBezTo>
                    <a:pt x="2059626" y="4011474"/>
                    <a:pt x="2059064" y="4011980"/>
                    <a:pt x="2058221" y="4012654"/>
                  </a:cubicBezTo>
                  <a:close/>
                  <a:moveTo>
                    <a:pt x="2048386" y="4453790"/>
                  </a:moveTo>
                  <a:cubicBezTo>
                    <a:pt x="2049172" y="4452779"/>
                    <a:pt x="2052488" y="4452162"/>
                    <a:pt x="2052994" y="4452779"/>
                  </a:cubicBezTo>
                  <a:cubicBezTo>
                    <a:pt x="2060300" y="4462047"/>
                    <a:pt x="2054624" y="4471034"/>
                    <a:pt x="2051983" y="4480076"/>
                  </a:cubicBezTo>
                  <a:cubicBezTo>
                    <a:pt x="2051814" y="4480694"/>
                    <a:pt x="2050634" y="4481087"/>
                    <a:pt x="2046474" y="4483952"/>
                  </a:cubicBezTo>
                  <a:cubicBezTo>
                    <a:pt x="2044002" y="4471876"/>
                    <a:pt x="2041473" y="4462552"/>
                    <a:pt x="2048386" y="4453790"/>
                  </a:cubicBezTo>
                  <a:close/>
                  <a:moveTo>
                    <a:pt x="2035796" y="2993727"/>
                  </a:moveTo>
                  <a:cubicBezTo>
                    <a:pt x="2036751" y="2989290"/>
                    <a:pt x="2038943" y="2985414"/>
                    <a:pt x="2044002" y="2985302"/>
                  </a:cubicBezTo>
                  <a:cubicBezTo>
                    <a:pt x="2044901" y="2985302"/>
                    <a:pt x="2045912" y="2987605"/>
                    <a:pt x="2046868" y="2988897"/>
                  </a:cubicBezTo>
                  <a:cubicBezTo>
                    <a:pt x="2046306" y="2993559"/>
                    <a:pt x="2044339" y="2997546"/>
                    <a:pt x="2039674" y="2998613"/>
                  </a:cubicBezTo>
                  <a:cubicBezTo>
                    <a:pt x="2036639" y="2999287"/>
                    <a:pt x="2035178" y="2996591"/>
                    <a:pt x="2035796" y="2993727"/>
                  </a:cubicBezTo>
                  <a:close/>
                  <a:moveTo>
                    <a:pt x="2030401" y="2588482"/>
                  </a:moveTo>
                  <a:cubicBezTo>
                    <a:pt x="2029839" y="2587583"/>
                    <a:pt x="2030907" y="2584325"/>
                    <a:pt x="2031749" y="2584044"/>
                  </a:cubicBezTo>
                  <a:cubicBezTo>
                    <a:pt x="2042709" y="2580731"/>
                    <a:pt x="2054062" y="2574047"/>
                    <a:pt x="2067887" y="2588201"/>
                  </a:cubicBezTo>
                  <a:cubicBezTo>
                    <a:pt x="2055580" y="2592750"/>
                    <a:pt x="2046194" y="2595840"/>
                    <a:pt x="2035740" y="2593761"/>
                  </a:cubicBezTo>
                  <a:cubicBezTo>
                    <a:pt x="2033661" y="2593312"/>
                    <a:pt x="2031694" y="2590616"/>
                    <a:pt x="2030401" y="2588482"/>
                  </a:cubicBezTo>
                  <a:close/>
                  <a:moveTo>
                    <a:pt x="2028321" y="2687841"/>
                  </a:moveTo>
                  <a:cubicBezTo>
                    <a:pt x="2023319" y="2688234"/>
                    <a:pt x="2020678" y="2685201"/>
                    <a:pt x="2019610" y="2680427"/>
                  </a:cubicBezTo>
                  <a:cubicBezTo>
                    <a:pt x="2019498" y="2676439"/>
                    <a:pt x="2020959" y="2673125"/>
                    <a:pt x="2025062" y="2673462"/>
                  </a:cubicBezTo>
                  <a:cubicBezTo>
                    <a:pt x="2029951" y="2673855"/>
                    <a:pt x="2032312" y="2677731"/>
                    <a:pt x="2032705" y="2682505"/>
                  </a:cubicBezTo>
                  <a:cubicBezTo>
                    <a:pt x="2032930" y="2685370"/>
                    <a:pt x="2031187" y="2687616"/>
                    <a:pt x="2028321" y="2687841"/>
                  </a:cubicBezTo>
                  <a:close/>
                  <a:moveTo>
                    <a:pt x="2022420" y="2729517"/>
                  </a:moveTo>
                  <a:cubicBezTo>
                    <a:pt x="2023938" y="2734404"/>
                    <a:pt x="2025287" y="2739403"/>
                    <a:pt x="2026467" y="2744345"/>
                  </a:cubicBezTo>
                  <a:cubicBezTo>
                    <a:pt x="2026467" y="2744401"/>
                    <a:pt x="2023207" y="2745974"/>
                    <a:pt x="2022477" y="2745468"/>
                  </a:cubicBezTo>
                  <a:cubicBezTo>
                    <a:pt x="2017699" y="2742042"/>
                    <a:pt x="2017924" y="2736650"/>
                    <a:pt x="2018036" y="2731371"/>
                  </a:cubicBezTo>
                  <a:cubicBezTo>
                    <a:pt x="2018036" y="2730528"/>
                    <a:pt x="2018486" y="2729742"/>
                    <a:pt x="2019329" y="2726821"/>
                  </a:cubicBezTo>
                  <a:cubicBezTo>
                    <a:pt x="2021240" y="2728450"/>
                    <a:pt x="2022195" y="2728843"/>
                    <a:pt x="2022364" y="2729517"/>
                  </a:cubicBezTo>
                  <a:close/>
                  <a:moveTo>
                    <a:pt x="2023319" y="3564272"/>
                  </a:moveTo>
                  <a:cubicBezTo>
                    <a:pt x="2021296" y="3564553"/>
                    <a:pt x="2020622" y="3562924"/>
                    <a:pt x="2021521" y="3560846"/>
                  </a:cubicBezTo>
                  <a:cubicBezTo>
                    <a:pt x="2022757" y="3559891"/>
                    <a:pt x="2023938" y="3558375"/>
                    <a:pt x="2025287" y="3558206"/>
                  </a:cubicBezTo>
                  <a:cubicBezTo>
                    <a:pt x="2027366" y="3557925"/>
                    <a:pt x="2028265" y="3559723"/>
                    <a:pt x="2027029" y="3561576"/>
                  </a:cubicBezTo>
                  <a:cubicBezTo>
                    <a:pt x="2026185" y="3562812"/>
                    <a:pt x="2024669" y="3564103"/>
                    <a:pt x="2023375" y="3564272"/>
                  </a:cubicBezTo>
                  <a:close/>
                  <a:moveTo>
                    <a:pt x="2022139" y="3452219"/>
                  </a:moveTo>
                  <a:cubicBezTo>
                    <a:pt x="2020959" y="3452556"/>
                    <a:pt x="2018542" y="3451769"/>
                    <a:pt x="2017980" y="3450702"/>
                  </a:cubicBezTo>
                  <a:cubicBezTo>
                    <a:pt x="2016575" y="3448062"/>
                    <a:pt x="2017643" y="3445591"/>
                    <a:pt x="2020678" y="3445367"/>
                  </a:cubicBezTo>
                  <a:cubicBezTo>
                    <a:pt x="2021802" y="3445310"/>
                    <a:pt x="2023038" y="3447276"/>
                    <a:pt x="2024219" y="3448343"/>
                  </a:cubicBezTo>
                  <a:cubicBezTo>
                    <a:pt x="2023544" y="3449691"/>
                    <a:pt x="2023095" y="3451938"/>
                    <a:pt x="2022139" y="3452219"/>
                  </a:cubicBezTo>
                  <a:close/>
                  <a:moveTo>
                    <a:pt x="2025455" y="3605667"/>
                  </a:moveTo>
                  <a:cubicBezTo>
                    <a:pt x="2024500" y="3606847"/>
                    <a:pt x="2023207" y="3607745"/>
                    <a:pt x="2022083" y="3608756"/>
                  </a:cubicBezTo>
                  <a:cubicBezTo>
                    <a:pt x="2021465" y="3607352"/>
                    <a:pt x="2020847" y="3605948"/>
                    <a:pt x="2020228" y="3604488"/>
                  </a:cubicBezTo>
                  <a:cubicBezTo>
                    <a:pt x="2021240" y="3602522"/>
                    <a:pt x="2022701" y="3602129"/>
                    <a:pt x="2024387" y="3603477"/>
                  </a:cubicBezTo>
                  <a:cubicBezTo>
                    <a:pt x="2025005" y="3603982"/>
                    <a:pt x="2025680" y="3605386"/>
                    <a:pt x="2025455" y="3605667"/>
                  </a:cubicBezTo>
                  <a:close/>
                  <a:moveTo>
                    <a:pt x="2014721" y="4683626"/>
                  </a:moveTo>
                  <a:cubicBezTo>
                    <a:pt x="2014889" y="4680705"/>
                    <a:pt x="2016126" y="4678459"/>
                    <a:pt x="2019104" y="4678346"/>
                  </a:cubicBezTo>
                  <a:cubicBezTo>
                    <a:pt x="2021914" y="4678234"/>
                    <a:pt x="2024050" y="4680143"/>
                    <a:pt x="2024444" y="4683008"/>
                  </a:cubicBezTo>
                  <a:cubicBezTo>
                    <a:pt x="2025062" y="4687108"/>
                    <a:pt x="2023375" y="4690029"/>
                    <a:pt x="2018936" y="4689355"/>
                  </a:cubicBezTo>
                  <a:cubicBezTo>
                    <a:pt x="2016238" y="4688962"/>
                    <a:pt x="2015001" y="4686434"/>
                    <a:pt x="2014721" y="4683626"/>
                  </a:cubicBezTo>
                  <a:close/>
                  <a:moveTo>
                    <a:pt x="1992971" y="3063543"/>
                  </a:moveTo>
                  <a:cubicBezTo>
                    <a:pt x="1990048" y="3063374"/>
                    <a:pt x="1986620" y="3062756"/>
                    <a:pt x="1986676" y="3060060"/>
                  </a:cubicBezTo>
                  <a:cubicBezTo>
                    <a:pt x="1986844" y="3053096"/>
                    <a:pt x="1992408" y="3049950"/>
                    <a:pt x="1997748" y="3047647"/>
                  </a:cubicBezTo>
                  <a:cubicBezTo>
                    <a:pt x="2000164" y="3046580"/>
                    <a:pt x="2002693" y="3049276"/>
                    <a:pt x="2003087" y="3051972"/>
                  </a:cubicBezTo>
                  <a:cubicBezTo>
                    <a:pt x="2004211" y="3060060"/>
                    <a:pt x="1999040" y="3062475"/>
                    <a:pt x="1992971" y="3063543"/>
                  </a:cubicBezTo>
                  <a:close/>
                  <a:moveTo>
                    <a:pt x="1980493" y="844269"/>
                  </a:moveTo>
                  <a:cubicBezTo>
                    <a:pt x="1983360" y="844438"/>
                    <a:pt x="1985495" y="846628"/>
                    <a:pt x="1984934" y="849661"/>
                  </a:cubicBezTo>
                  <a:cubicBezTo>
                    <a:pt x="1983978" y="854772"/>
                    <a:pt x="1980325" y="856794"/>
                    <a:pt x="1975492" y="856850"/>
                  </a:cubicBezTo>
                  <a:cubicBezTo>
                    <a:pt x="1972626" y="856233"/>
                    <a:pt x="1970490" y="854435"/>
                    <a:pt x="1971052" y="851402"/>
                  </a:cubicBezTo>
                  <a:cubicBezTo>
                    <a:pt x="1972007" y="846347"/>
                    <a:pt x="1975660" y="843988"/>
                    <a:pt x="1980493" y="844325"/>
                  </a:cubicBezTo>
                  <a:close/>
                  <a:moveTo>
                    <a:pt x="1974143" y="661333"/>
                  </a:moveTo>
                  <a:cubicBezTo>
                    <a:pt x="1972963" y="660378"/>
                    <a:pt x="1970883" y="659592"/>
                    <a:pt x="1970714" y="658524"/>
                  </a:cubicBezTo>
                  <a:cubicBezTo>
                    <a:pt x="1970265" y="655435"/>
                    <a:pt x="1972626" y="654312"/>
                    <a:pt x="1975154" y="654761"/>
                  </a:cubicBezTo>
                  <a:cubicBezTo>
                    <a:pt x="1976447" y="654986"/>
                    <a:pt x="1978414" y="656390"/>
                    <a:pt x="1978583" y="657513"/>
                  </a:cubicBezTo>
                  <a:cubicBezTo>
                    <a:pt x="1979032" y="660659"/>
                    <a:pt x="1976728" y="661389"/>
                    <a:pt x="1974143" y="661333"/>
                  </a:cubicBezTo>
                  <a:close/>
                  <a:moveTo>
                    <a:pt x="1987013" y="4048264"/>
                  </a:moveTo>
                  <a:cubicBezTo>
                    <a:pt x="1977459" y="4048208"/>
                    <a:pt x="1974087" y="4043377"/>
                    <a:pt x="1971951" y="4037367"/>
                  </a:cubicBezTo>
                  <a:cubicBezTo>
                    <a:pt x="1971108" y="4035065"/>
                    <a:pt x="1970602" y="4032312"/>
                    <a:pt x="1974199" y="4031077"/>
                  </a:cubicBezTo>
                  <a:cubicBezTo>
                    <a:pt x="1979088" y="4035345"/>
                    <a:pt x="1984934" y="4038996"/>
                    <a:pt x="1987069" y="4048264"/>
                  </a:cubicBezTo>
                  <a:close/>
                  <a:moveTo>
                    <a:pt x="1986900" y="3335616"/>
                  </a:moveTo>
                  <a:cubicBezTo>
                    <a:pt x="1984877" y="3335616"/>
                    <a:pt x="1984034" y="3334324"/>
                    <a:pt x="1984428" y="3332190"/>
                  </a:cubicBezTo>
                  <a:cubicBezTo>
                    <a:pt x="1984990" y="3331684"/>
                    <a:pt x="1985608" y="3330786"/>
                    <a:pt x="1986170" y="3330786"/>
                  </a:cubicBezTo>
                  <a:cubicBezTo>
                    <a:pt x="1988249" y="3330786"/>
                    <a:pt x="1989149" y="3332077"/>
                    <a:pt x="1988587" y="3334155"/>
                  </a:cubicBezTo>
                  <a:cubicBezTo>
                    <a:pt x="1988418" y="3334774"/>
                    <a:pt x="1987462" y="3335616"/>
                    <a:pt x="1986900" y="3335616"/>
                  </a:cubicBezTo>
                  <a:close/>
                  <a:moveTo>
                    <a:pt x="1980887" y="2332079"/>
                  </a:moveTo>
                  <a:cubicBezTo>
                    <a:pt x="1978358" y="2333258"/>
                    <a:pt x="1976110" y="2331910"/>
                    <a:pt x="1975660" y="2329102"/>
                  </a:cubicBezTo>
                  <a:cubicBezTo>
                    <a:pt x="1975492" y="2327866"/>
                    <a:pt x="1976616" y="2325676"/>
                    <a:pt x="1977740" y="2325170"/>
                  </a:cubicBezTo>
                  <a:cubicBezTo>
                    <a:pt x="1980269" y="2323991"/>
                    <a:pt x="1982236" y="2325283"/>
                    <a:pt x="1983023" y="2328147"/>
                  </a:cubicBezTo>
                  <a:cubicBezTo>
                    <a:pt x="1982348" y="2329495"/>
                    <a:pt x="1981955" y="2331629"/>
                    <a:pt x="1980887" y="2332079"/>
                  </a:cubicBezTo>
                  <a:close/>
                  <a:moveTo>
                    <a:pt x="1976503" y="4355329"/>
                  </a:moveTo>
                  <a:cubicBezTo>
                    <a:pt x="1976785" y="4356396"/>
                    <a:pt x="1975436" y="4357857"/>
                    <a:pt x="1974817" y="4359149"/>
                  </a:cubicBezTo>
                  <a:cubicBezTo>
                    <a:pt x="1973468" y="4358419"/>
                    <a:pt x="1971557" y="4358025"/>
                    <a:pt x="1970996" y="4356902"/>
                  </a:cubicBezTo>
                  <a:cubicBezTo>
                    <a:pt x="1969759" y="4354487"/>
                    <a:pt x="1970152" y="4351903"/>
                    <a:pt x="1973524" y="4352072"/>
                  </a:cubicBezTo>
                  <a:cubicBezTo>
                    <a:pt x="1974649" y="4352072"/>
                    <a:pt x="1976222" y="4354037"/>
                    <a:pt x="1976560" y="4355385"/>
                  </a:cubicBezTo>
                  <a:close/>
                  <a:moveTo>
                    <a:pt x="1969197" y="2675821"/>
                  </a:moveTo>
                  <a:cubicBezTo>
                    <a:pt x="1977459" y="2679264"/>
                    <a:pt x="1981224" y="2686173"/>
                    <a:pt x="1980493" y="2696547"/>
                  </a:cubicBezTo>
                  <a:cubicBezTo>
                    <a:pt x="1974424" y="2689751"/>
                    <a:pt x="1969927" y="2684078"/>
                    <a:pt x="1969197" y="2675821"/>
                  </a:cubicBezTo>
                  <a:close/>
                  <a:moveTo>
                    <a:pt x="1989542" y="1943571"/>
                  </a:moveTo>
                  <a:cubicBezTo>
                    <a:pt x="1990441" y="1943908"/>
                    <a:pt x="1991397" y="1946716"/>
                    <a:pt x="1990948" y="1947840"/>
                  </a:cubicBezTo>
                  <a:cubicBezTo>
                    <a:pt x="1989542" y="1951378"/>
                    <a:pt x="1986620" y="1953288"/>
                    <a:pt x="1982910" y="1952052"/>
                  </a:cubicBezTo>
                  <a:cubicBezTo>
                    <a:pt x="1982067" y="1951772"/>
                    <a:pt x="1981955" y="1949188"/>
                    <a:pt x="1981505" y="1947671"/>
                  </a:cubicBezTo>
                  <a:cubicBezTo>
                    <a:pt x="1983192" y="1944189"/>
                    <a:pt x="1985777" y="1942111"/>
                    <a:pt x="1989542" y="1943571"/>
                  </a:cubicBezTo>
                  <a:close/>
                  <a:moveTo>
                    <a:pt x="1993308" y="2229686"/>
                  </a:moveTo>
                  <a:cubicBezTo>
                    <a:pt x="1994881" y="2230585"/>
                    <a:pt x="1995331" y="2234292"/>
                    <a:pt x="1995556" y="2236763"/>
                  </a:cubicBezTo>
                  <a:cubicBezTo>
                    <a:pt x="1995668" y="2237830"/>
                    <a:pt x="1993926" y="2239122"/>
                    <a:pt x="1992577" y="2240864"/>
                  </a:cubicBezTo>
                  <a:cubicBezTo>
                    <a:pt x="1991453" y="2238280"/>
                    <a:pt x="1989936" y="2236145"/>
                    <a:pt x="1989542" y="2233730"/>
                  </a:cubicBezTo>
                  <a:cubicBezTo>
                    <a:pt x="1989092" y="2231203"/>
                    <a:pt x="1989936" y="2227776"/>
                    <a:pt x="1993308" y="2229686"/>
                  </a:cubicBezTo>
                  <a:close/>
                  <a:moveTo>
                    <a:pt x="1975323" y="4656048"/>
                  </a:moveTo>
                  <a:cubicBezTo>
                    <a:pt x="1981224" y="4654419"/>
                    <a:pt x="1986564" y="4653464"/>
                    <a:pt x="1991228" y="4658463"/>
                  </a:cubicBezTo>
                  <a:cubicBezTo>
                    <a:pt x="1992015" y="4659306"/>
                    <a:pt x="1991959" y="4662676"/>
                    <a:pt x="1991453" y="4662956"/>
                  </a:cubicBezTo>
                  <a:cubicBezTo>
                    <a:pt x="1984652" y="4666158"/>
                    <a:pt x="1979088" y="4664978"/>
                    <a:pt x="1975323" y="4656104"/>
                  </a:cubicBezTo>
                  <a:close/>
                  <a:moveTo>
                    <a:pt x="1968186" y="4720415"/>
                  </a:moveTo>
                  <a:cubicBezTo>
                    <a:pt x="1969197" y="4716259"/>
                    <a:pt x="1971670" y="4715641"/>
                    <a:pt x="1974311" y="4716428"/>
                  </a:cubicBezTo>
                  <a:cubicBezTo>
                    <a:pt x="1977852" y="4717495"/>
                    <a:pt x="1980662" y="4719966"/>
                    <a:pt x="1981280" y="4723729"/>
                  </a:cubicBezTo>
                  <a:cubicBezTo>
                    <a:pt x="1981842" y="4727099"/>
                    <a:pt x="1979201" y="4728503"/>
                    <a:pt x="1976391" y="4727998"/>
                  </a:cubicBezTo>
                  <a:cubicBezTo>
                    <a:pt x="1971895" y="4727212"/>
                    <a:pt x="1968186" y="4725190"/>
                    <a:pt x="1968186" y="4720415"/>
                  </a:cubicBezTo>
                  <a:close/>
                  <a:moveTo>
                    <a:pt x="1955315" y="3998893"/>
                  </a:moveTo>
                  <a:cubicBezTo>
                    <a:pt x="1955765" y="3998275"/>
                    <a:pt x="1956102" y="3997320"/>
                    <a:pt x="1956720" y="3997096"/>
                  </a:cubicBezTo>
                  <a:cubicBezTo>
                    <a:pt x="1958743" y="3996422"/>
                    <a:pt x="1960037" y="3997320"/>
                    <a:pt x="1960092" y="3999455"/>
                  </a:cubicBezTo>
                  <a:cubicBezTo>
                    <a:pt x="1960092" y="4000072"/>
                    <a:pt x="1959361" y="4001027"/>
                    <a:pt x="1958743" y="4001252"/>
                  </a:cubicBezTo>
                  <a:cubicBezTo>
                    <a:pt x="1956776" y="4001926"/>
                    <a:pt x="1955596" y="4000971"/>
                    <a:pt x="1955259" y="3998893"/>
                  </a:cubicBezTo>
                  <a:close/>
                  <a:moveTo>
                    <a:pt x="1947615" y="3626730"/>
                  </a:moveTo>
                  <a:cubicBezTo>
                    <a:pt x="1948066" y="3625326"/>
                    <a:pt x="1949695" y="3624371"/>
                    <a:pt x="1950763" y="3623248"/>
                  </a:cubicBezTo>
                  <a:cubicBezTo>
                    <a:pt x="1952899" y="3623079"/>
                    <a:pt x="1954191" y="3624202"/>
                    <a:pt x="1953573" y="3626112"/>
                  </a:cubicBezTo>
                  <a:cubicBezTo>
                    <a:pt x="1953123" y="3627516"/>
                    <a:pt x="1951606" y="3628977"/>
                    <a:pt x="1950313" y="3629482"/>
                  </a:cubicBezTo>
                  <a:cubicBezTo>
                    <a:pt x="1948459" y="3630156"/>
                    <a:pt x="1947054" y="3628640"/>
                    <a:pt x="1947672" y="3626730"/>
                  </a:cubicBezTo>
                  <a:close/>
                  <a:moveTo>
                    <a:pt x="1949864" y="3152624"/>
                  </a:moveTo>
                  <a:cubicBezTo>
                    <a:pt x="1949133" y="3152343"/>
                    <a:pt x="1948402" y="3152006"/>
                    <a:pt x="1947672" y="3151725"/>
                  </a:cubicBezTo>
                  <a:cubicBezTo>
                    <a:pt x="1948234" y="3150377"/>
                    <a:pt x="1948796" y="3149029"/>
                    <a:pt x="1949526" y="3147737"/>
                  </a:cubicBezTo>
                  <a:cubicBezTo>
                    <a:pt x="1949582" y="3147625"/>
                    <a:pt x="1950876" y="3148299"/>
                    <a:pt x="1951606" y="3148580"/>
                  </a:cubicBezTo>
                  <a:cubicBezTo>
                    <a:pt x="1951044" y="3149928"/>
                    <a:pt x="1950426" y="3151275"/>
                    <a:pt x="1949864" y="3152624"/>
                  </a:cubicBezTo>
                  <a:close/>
                  <a:moveTo>
                    <a:pt x="1947672" y="3211318"/>
                  </a:moveTo>
                  <a:cubicBezTo>
                    <a:pt x="1948177" y="3210981"/>
                    <a:pt x="1949526" y="3211318"/>
                    <a:pt x="1949976" y="3211824"/>
                  </a:cubicBezTo>
                  <a:cubicBezTo>
                    <a:pt x="1951269" y="3213396"/>
                    <a:pt x="1950876" y="3214969"/>
                    <a:pt x="1949133" y="3216205"/>
                  </a:cubicBezTo>
                  <a:cubicBezTo>
                    <a:pt x="1948346" y="3216036"/>
                    <a:pt x="1947222" y="3216149"/>
                    <a:pt x="1946829" y="3215643"/>
                  </a:cubicBezTo>
                  <a:cubicBezTo>
                    <a:pt x="1945536" y="3214070"/>
                    <a:pt x="1945874" y="3212385"/>
                    <a:pt x="1947672" y="3211318"/>
                  </a:cubicBezTo>
                  <a:close/>
                  <a:moveTo>
                    <a:pt x="1942277" y="2827304"/>
                  </a:moveTo>
                  <a:cubicBezTo>
                    <a:pt x="1942277" y="2826574"/>
                    <a:pt x="1943007" y="2825394"/>
                    <a:pt x="1943569" y="2825282"/>
                  </a:cubicBezTo>
                  <a:cubicBezTo>
                    <a:pt x="1945592" y="2824832"/>
                    <a:pt x="1946716" y="2825956"/>
                    <a:pt x="1946772" y="2828090"/>
                  </a:cubicBezTo>
                  <a:cubicBezTo>
                    <a:pt x="1946323" y="2828820"/>
                    <a:pt x="1945986" y="2830000"/>
                    <a:pt x="1945424" y="2830112"/>
                  </a:cubicBezTo>
                  <a:cubicBezTo>
                    <a:pt x="1943400" y="2830505"/>
                    <a:pt x="1942164" y="2829382"/>
                    <a:pt x="1942277" y="2827304"/>
                  </a:cubicBezTo>
                  <a:close/>
                  <a:moveTo>
                    <a:pt x="1938118" y="3694355"/>
                  </a:moveTo>
                  <a:cubicBezTo>
                    <a:pt x="1937611" y="3692951"/>
                    <a:pt x="1937106" y="3691547"/>
                    <a:pt x="1936600" y="3690142"/>
                  </a:cubicBezTo>
                  <a:cubicBezTo>
                    <a:pt x="1937780" y="3689075"/>
                    <a:pt x="1938961" y="3688008"/>
                    <a:pt x="1940141" y="3686941"/>
                  </a:cubicBezTo>
                  <a:cubicBezTo>
                    <a:pt x="1940647" y="3688345"/>
                    <a:pt x="1941827" y="3690030"/>
                    <a:pt x="1941490" y="3691153"/>
                  </a:cubicBezTo>
                  <a:cubicBezTo>
                    <a:pt x="1941096" y="3692445"/>
                    <a:pt x="1939298" y="3693288"/>
                    <a:pt x="1938118" y="3694355"/>
                  </a:cubicBezTo>
                  <a:close/>
                  <a:moveTo>
                    <a:pt x="1938961" y="1608871"/>
                  </a:moveTo>
                  <a:cubicBezTo>
                    <a:pt x="1938961" y="1611006"/>
                    <a:pt x="1937724" y="1611848"/>
                    <a:pt x="1935644" y="1611399"/>
                  </a:cubicBezTo>
                  <a:cubicBezTo>
                    <a:pt x="1935139" y="1610781"/>
                    <a:pt x="1934296" y="1610163"/>
                    <a:pt x="1934296" y="1609602"/>
                  </a:cubicBezTo>
                  <a:cubicBezTo>
                    <a:pt x="1934296" y="1607467"/>
                    <a:pt x="1935588" y="1606512"/>
                    <a:pt x="1937611" y="1607130"/>
                  </a:cubicBezTo>
                  <a:cubicBezTo>
                    <a:pt x="1938230" y="1607299"/>
                    <a:pt x="1938961" y="1608254"/>
                    <a:pt x="1939016" y="1608871"/>
                  </a:cubicBezTo>
                  <a:close/>
                  <a:moveTo>
                    <a:pt x="1936825" y="1192336"/>
                  </a:moveTo>
                  <a:cubicBezTo>
                    <a:pt x="1935532" y="1191943"/>
                    <a:pt x="1934352" y="1191157"/>
                    <a:pt x="1933116" y="1190539"/>
                  </a:cubicBezTo>
                  <a:cubicBezTo>
                    <a:pt x="1934071" y="1189528"/>
                    <a:pt x="1934970" y="1188517"/>
                    <a:pt x="1935926" y="1187506"/>
                  </a:cubicBezTo>
                  <a:cubicBezTo>
                    <a:pt x="1936769" y="1188629"/>
                    <a:pt x="1937668" y="1189753"/>
                    <a:pt x="1938398" y="1190932"/>
                  </a:cubicBezTo>
                  <a:cubicBezTo>
                    <a:pt x="1938455" y="1191045"/>
                    <a:pt x="1937218" y="1192449"/>
                    <a:pt x="1936825" y="1192336"/>
                  </a:cubicBezTo>
                  <a:close/>
                  <a:moveTo>
                    <a:pt x="1910804" y="3945871"/>
                  </a:moveTo>
                  <a:cubicBezTo>
                    <a:pt x="1929744" y="3951263"/>
                    <a:pt x="1933734" y="3963564"/>
                    <a:pt x="1938567" y="3975415"/>
                  </a:cubicBezTo>
                  <a:cubicBezTo>
                    <a:pt x="1924573" y="3972101"/>
                    <a:pt x="1920302" y="3960250"/>
                    <a:pt x="1910804" y="3945871"/>
                  </a:cubicBezTo>
                  <a:close/>
                  <a:moveTo>
                    <a:pt x="1889054" y="1491258"/>
                  </a:moveTo>
                  <a:cubicBezTo>
                    <a:pt x="1887649" y="1489629"/>
                    <a:pt x="1886244" y="1488000"/>
                    <a:pt x="1884839" y="1486427"/>
                  </a:cubicBezTo>
                  <a:cubicBezTo>
                    <a:pt x="1895741" y="1476710"/>
                    <a:pt x="1904228" y="1463511"/>
                    <a:pt x="1922325" y="1463736"/>
                  </a:cubicBezTo>
                  <a:cubicBezTo>
                    <a:pt x="1911253" y="1472947"/>
                    <a:pt x="1900125" y="1482102"/>
                    <a:pt x="1889054" y="1491314"/>
                  </a:cubicBezTo>
                  <a:close/>
                  <a:moveTo>
                    <a:pt x="1893831" y="1808602"/>
                  </a:moveTo>
                  <a:cubicBezTo>
                    <a:pt x="1894842" y="1808433"/>
                    <a:pt x="1896134" y="1810062"/>
                    <a:pt x="1897315" y="1810904"/>
                  </a:cubicBezTo>
                  <a:cubicBezTo>
                    <a:pt x="1897484" y="1813769"/>
                    <a:pt x="1896079" y="1815679"/>
                    <a:pt x="1893549" y="1816128"/>
                  </a:cubicBezTo>
                  <a:cubicBezTo>
                    <a:pt x="1892538" y="1816296"/>
                    <a:pt x="1890459" y="1814836"/>
                    <a:pt x="1890234" y="1813769"/>
                  </a:cubicBezTo>
                  <a:cubicBezTo>
                    <a:pt x="1889616" y="1811073"/>
                    <a:pt x="1891301" y="1808995"/>
                    <a:pt x="1893831" y="1808602"/>
                  </a:cubicBezTo>
                  <a:close/>
                  <a:moveTo>
                    <a:pt x="1906026" y="2635549"/>
                  </a:moveTo>
                  <a:cubicBezTo>
                    <a:pt x="1904790" y="2633134"/>
                    <a:pt x="1905520" y="2630326"/>
                    <a:pt x="1908836" y="2631562"/>
                  </a:cubicBezTo>
                  <a:cubicBezTo>
                    <a:pt x="1910747" y="2632236"/>
                    <a:pt x="1912321" y="2634763"/>
                    <a:pt x="1913445" y="2636841"/>
                  </a:cubicBezTo>
                  <a:cubicBezTo>
                    <a:pt x="1914344" y="2638583"/>
                    <a:pt x="1913220" y="2639931"/>
                    <a:pt x="1910579" y="2640155"/>
                  </a:cubicBezTo>
                  <a:cubicBezTo>
                    <a:pt x="1909230" y="2638863"/>
                    <a:pt x="1907094" y="2637515"/>
                    <a:pt x="1906026" y="2635549"/>
                  </a:cubicBezTo>
                  <a:close/>
                  <a:moveTo>
                    <a:pt x="1910972" y="3107241"/>
                  </a:moveTo>
                  <a:cubicBezTo>
                    <a:pt x="1912153" y="3108139"/>
                    <a:pt x="1913389" y="3109712"/>
                    <a:pt x="1913558" y="3111116"/>
                  </a:cubicBezTo>
                  <a:cubicBezTo>
                    <a:pt x="1913726" y="3113251"/>
                    <a:pt x="1911984" y="3114093"/>
                    <a:pt x="1910185" y="3112745"/>
                  </a:cubicBezTo>
                  <a:cubicBezTo>
                    <a:pt x="1909005" y="3111846"/>
                    <a:pt x="1908330" y="3110217"/>
                    <a:pt x="1907487" y="3108869"/>
                  </a:cubicBezTo>
                  <a:cubicBezTo>
                    <a:pt x="1907881" y="3106735"/>
                    <a:pt x="1909230" y="3105893"/>
                    <a:pt x="1910972" y="3107241"/>
                  </a:cubicBezTo>
                  <a:close/>
                  <a:moveTo>
                    <a:pt x="1922550" y="1949862"/>
                  </a:moveTo>
                  <a:cubicBezTo>
                    <a:pt x="1922044" y="1954580"/>
                    <a:pt x="1922044" y="1956377"/>
                    <a:pt x="1921650" y="1958062"/>
                  </a:cubicBezTo>
                  <a:cubicBezTo>
                    <a:pt x="1921032" y="1960646"/>
                    <a:pt x="1920695" y="1963566"/>
                    <a:pt x="1919234" y="1965589"/>
                  </a:cubicBezTo>
                  <a:cubicBezTo>
                    <a:pt x="1915918" y="1970138"/>
                    <a:pt x="1922325" y="1987550"/>
                    <a:pt x="1908724" y="1977327"/>
                  </a:cubicBezTo>
                  <a:cubicBezTo>
                    <a:pt x="1901587" y="1971935"/>
                    <a:pt x="1912939" y="1962106"/>
                    <a:pt x="1916368" y="1954411"/>
                  </a:cubicBezTo>
                  <a:cubicBezTo>
                    <a:pt x="1916930" y="1953063"/>
                    <a:pt x="1918953" y="1952445"/>
                    <a:pt x="1922550" y="1949862"/>
                  </a:cubicBezTo>
                  <a:close/>
                  <a:moveTo>
                    <a:pt x="1907094" y="4502993"/>
                  </a:moveTo>
                  <a:cubicBezTo>
                    <a:pt x="1907825" y="4499230"/>
                    <a:pt x="1911309" y="4497937"/>
                    <a:pt x="1914625" y="4497376"/>
                  </a:cubicBezTo>
                  <a:cubicBezTo>
                    <a:pt x="1917155" y="4496926"/>
                    <a:pt x="1920470" y="4497488"/>
                    <a:pt x="1920583" y="4500296"/>
                  </a:cubicBezTo>
                  <a:cubicBezTo>
                    <a:pt x="1920751" y="4506082"/>
                    <a:pt x="1915581" y="4505913"/>
                    <a:pt x="1912096" y="4507037"/>
                  </a:cubicBezTo>
                  <a:cubicBezTo>
                    <a:pt x="1909230" y="4507037"/>
                    <a:pt x="1906476" y="4506250"/>
                    <a:pt x="1907150" y="4503049"/>
                  </a:cubicBezTo>
                  <a:close/>
                  <a:moveTo>
                    <a:pt x="1904115" y="2891559"/>
                  </a:moveTo>
                  <a:cubicBezTo>
                    <a:pt x="1902036" y="2891671"/>
                    <a:pt x="1901305" y="2890323"/>
                    <a:pt x="1901923" y="2888357"/>
                  </a:cubicBezTo>
                  <a:cubicBezTo>
                    <a:pt x="1903385" y="2887796"/>
                    <a:pt x="1904846" y="2886841"/>
                    <a:pt x="1906364" y="2886729"/>
                  </a:cubicBezTo>
                  <a:cubicBezTo>
                    <a:pt x="1908443" y="2886616"/>
                    <a:pt x="1909567" y="2888301"/>
                    <a:pt x="1908443" y="2889762"/>
                  </a:cubicBezTo>
                  <a:cubicBezTo>
                    <a:pt x="1907600" y="2890885"/>
                    <a:pt x="1905633" y="2891391"/>
                    <a:pt x="1904115" y="2891503"/>
                  </a:cubicBezTo>
                  <a:close/>
                  <a:moveTo>
                    <a:pt x="1898495" y="3202107"/>
                  </a:moveTo>
                  <a:cubicBezTo>
                    <a:pt x="1898270" y="3200703"/>
                    <a:pt x="1898945" y="3198793"/>
                    <a:pt x="1899844" y="3197557"/>
                  </a:cubicBezTo>
                  <a:cubicBezTo>
                    <a:pt x="1901193" y="3195760"/>
                    <a:pt x="1903048" y="3196097"/>
                    <a:pt x="1903385" y="3198175"/>
                  </a:cubicBezTo>
                  <a:cubicBezTo>
                    <a:pt x="1903610" y="3199579"/>
                    <a:pt x="1902598" y="3201208"/>
                    <a:pt x="1902092" y="3202781"/>
                  </a:cubicBezTo>
                  <a:cubicBezTo>
                    <a:pt x="1900462" y="3204466"/>
                    <a:pt x="1898833" y="3204297"/>
                    <a:pt x="1898495" y="3202051"/>
                  </a:cubicBezTo>
                  <a:close/>
                  <a:moveTo>
                    <a:pt x="1892032" y="4477549"/>
                  </a:moveTo>
                  <a:cubicBezTo>
                    <a:pt x="1892931" y="4476257"/>
                    <a:pt x="1893549" y="4474235"/>
                    <a:pt x="1894729" y="4473898"/>
                  </a:cubicBezTo>
                  <a:cubicBezTo>
                    <a:pt x="1896585" y="4473392"/>
                    <a:pt x="1897933" y="4475077"/>
                    <a:pt x="1897315" y="4477156"/>
                  </a:cubicBezTo>
                  <a:cubicBezTo>
                    <a:pt x="1896921" y="4478560"/>
                    <a:pt x="1895798" y="4480526"/>
                    <a:pt x="1894674" y="4480863"/>
                  </a:cubicBezTo>
                  <a:cubicBezTo>
                    <a:pt x="1892875" y="4481424"/>
                    <a:pt x="1891864" y="4479739"/>
                    <a:pt x="1892032" y="4477549"/>
                  </a:cubicBezTo>
                  <a:close/>
                  <a:moveTo>
                    <a:pt x="1884276" y="4861507"/>
                  </a:moveTo>
                  <a:cubicBezTo>
                    <a:pt x="1884388" y="4860777"/>
                    <a:pt x="1885119" y="4859710"/>
                    <a:pt x="1885681" y="4859541"/>
                  </a:cubicBezTo>
                  <a:cubicBezTo>
                    <a:pt x="1887760" y="4859036"/>
                    <a:pt x="1888772" y="4860103"/>
                    <a:pt x="1888604" y="4862293"/>
                  </a:cubicBezTo>
                  <a:cubicBezTo>
                    <a:pt x="1888098" y="4862967"/>
                    <a:pt x="1887704" y="4864091"/>
                    <a:pt x="1887142" y="4864259"/>
                  </a:cubicBezTo>
                  <a:cubicBezTo>
                    <a:pt x="1885063" y="4864765"/>
                    <a:pt x="1883939" y="4863641"/>
                    <a:pt x="1884276" y="4861507"/>
                  </a:cubicBezTo>
                  <a:close/>
                  <a:moveTo>
                    <a:pt x="1875059" y="4604655"/>
                  </a:moveTo>
                  <a:cubicBezTo>
                    <a:pt x="1875565" y="4599151"/>
                    <a:pt x="1876576" y="4593421"/>
                    <a:pt x="1883321" y="4592748"/>
                  </a:cubicBezTo>
                  <a:cubicBezTo>
                    <a:pt x="1886131" y="4592467"/>
                    <a:pt x="1887817" y="4595106"/>
                    <a:pt x="1888829" y="4599431"/>
                  </a:cubicBezTo>
                  <a:cubicBezTo>
                    <a:pt x="1888323" y="4603981"/>
                    <a:pt x="1885906" y="4608474"/>
                    <a:pt x="1879837" y="4609541"/>
                  </a:cubicBezTo>
                  <a:cubicBezTo>
                    <a:pt x="1876745" y="4610103"/>
                    <a:pt x="1874778" y="4607632"/>
                    <a:pt x="1875059" y="4604599"/>
                  </a:cubicBezTo>
                  <a:close/>
                  <a:moveTo>
                    <a:pt x="1873317" y="3805510"/>
                  </a:moveTo>
                  <a:cubicBezTo>
                    <a:pt x="1874329" y="3798938"/>
                    <a:pt x="1877813" y="3794108"/>
                    <a:pt x="1884726" y="3793771"/>
                  </a:cubicBezTo>
                  <a:cubicBezTo>
                    <a:pt x="1887536" y="3793658"/>
                    <a:pt x="1888772" y="3796748"/>
                    <a:pt x="1888379" y="3799387"/>
                  </a:cubicBezTo>
                  <a:cubicBezTo>
                    <a:pt x="1887424" y="3805847"/>
                    <a:pt x="1884894" y="3811070"/>
                    <a:pt x="1877701" y="3811239"/>
                  </a:cubicBezTo>
                  <a:cubicBezTo>
                    <a:pt x="1874722" y="3810284"/>
                    <a:pt x="1872924" y="3808206"/>
                    <a:pt x="1873317" y="3805510"/>
                  </a:cubicBezTo>
                  <a:close/>
                  <a:moveTo>
                    <a:pt x="1870900" y="3262711"/>
                  </a:moveTo>
                  <a:cubicBezTo>
                    <a:pt x="1873204" y="3259510"/>
                    <a:pt x="1876914" y="3258105"/>
                    <a:pt x="1880117" y="3260296"/>
                  </a:cubicBezTo>
                  <a:cubicBezTo>
                    <a:pt x="1889278" y="3266474"/>
                    <a:pt x="1899001" y="3272540"/>
                    <a:pt x="1898551" y="3288829"/>
                  </a:cubicBezTo>
                  <a:cubicBezTo>
                    <a:pt x="1888435" y="3283381"/>
                    <a:pt x="1880061" y="3279337"/>
                    <a:pt x="1872193" y="3274394"/>
                  </a:cubicBezTo>
                  <a:cubicBezTo>
                    <a:pt x="1867809" y="3271641"/>
                    <a:pt x="1867978" y="3266811"/>
                    <a:pt x="1870956" y="3262711"/>
                  </a:cubicBezTo>
                  <a:close/>
                  <a:moveTo>
                    <a:pt x="1845329" y="4731986"/>
                  </a:moveTo>
                  <a:cubicBezTo>
                    <a:pt x="1850106" y="4727043"/>
                    <a:pt x="1855333" y="4726762"/>
                    <a:pt x="1862245" y="4731873"/>
                  </a:cubicBezTo>
                  <a:cubicBezTo>
                    <a:pt x="1856456" y="4737378"/>
                    <a:pt x="1851792" y="4738669"/>
                    <a:pt x="1846734" y="4736142"/>
                  </a:cubicBezTo>
                  <a:cubicBezTo>
                    <a:pt x="1845778" y="4735637"/>
                    <a:pt x="1844823" y="4732435"/>
                    <a:pt x="1845329" y="4731930"/>
                  </a:cubicBezTo>
                  <a:close/>
                  <a:moveTo>
                    <a:pt x="1842181" y="4651218"/>
                  </a:moveTo>
                  <a:cubicBezTo>
                    <a:pt x="1850387" y="4642006"/>
                    <a:pt x="1855108" y="4632514"/>
                    <a:pt x="1867415" y="4634873"/>
                  </a:cubicBezTo>
                  <a:cubicBezTo>
                    <a:pt x="1868315" y="4635041"/>
                    <a:pt x="1869664" y="4638243"/>
                    <a:pt x="1869214" y="4639142"/>
                  </a:cubicBezTo>
                  <a:cubicBezTo>
                    <a:pt x="1865055" y="4647623"/>
                    <a:pt x="1856681" y="4649982"/>
                    <a:pt x="1848926" y="4653127"/>
                  </a:cubicBezTo>
                  <a:cubicBezTo>
                    <a:pt x="1848307" y="4653352"/>
                    <a:pt x="1847352" y="4652734"/>
                    <a:pt x="1842181" y="4651218"/>
                  </a:cubicBezTo>
                  <a:close/>
                  <a:moveTo>
                    <a:pt x="1834481" y="1411669"/>
                  </a:moveTo>
                  <a:cubicBezTo>
                    <a:pt x="1827175" y="1420543"/>
                    <a:pt x="1819869" y="1429361"/>
                    <a:pt x="1810315" y="1440932"/>
                  </a:cubicBezTo>
                  <a:cubicBezTo>
                    <a:pt x="1807280" y="1418802"/>
                    <a:pt x="1820768" y="1414533"/>
                    <a:pt x="1834481" y="1411669"/>
                  </a:cubicBezTo>
                  <a:close/>
                  <a:moveTo>
                    <a:pt x="1812507" y="3313261"/>
                  </a:moveTo>
                  <a:cubicBezTo>
                    <a:pt x="1812057" y="3314553"/>
                    <a:pt x="1809921" y="3315171"/>
                    <a:pt x="1808572" y="3316070"/>
                  </a:cubicBezTo>
                  <a:cubicBezTo>
                    <a:pt x="1807561" y="3314834"/>
                    <a:pt x="1805650" y="3313486"/>
                    <a:pt x="1805762" y="3312475"/>
                  </a:cubicBezTo>
                  <a:cubicBezTo>
                    <a:pt x="1805987" y="3311071"/>
                    <a:pt x="1807561" y="3309049"/>
                    <a:pt x="1808854" y="3308768"/>
                  </a:cubicBezTo>
                  <a:cubicBezTo>
                    <a:pt x="1812338" y="3307926"/>
                    <a:pt x="1813518" y="3310284"/>
                    <a:pt x="1812507" y="3313318"/>
                  </a:cubicBezTo>
                  <a:close/>
                  <a:moveTo>
                    <a:pt x="1819307" y="2060230"/>
                  </a:moveTo>
                  <a:cubicBezTo>
                    <a:pt x="1822904" y="2048042"/>
                    <a:pt x="1824422" y="2039785"/>
                    <a:pt x="1836448" y="2037651"/>
                  </a:cubicBezTo>
                  <a:cubicBezTo>
                    <a:pt x="1835381" y="2048716"/>
                    <a:pt x="1831391" y="2054669"/>
                    <a:pt x="1819307" y="2060230"/>
                  </a:cubicBezTo>
                  <a:close/>
                  <a:moveTo>
                    <a:pt x="1830379" y="2229405"/>
                  </a:moveTo>
                  <a:cubicBezTo>
                    <a:pt x="1831447" y="2230585"/>
                    <a:pt x="1833245" y="2231652"/>
                    <a:pt x="1833301" y="2232888"/>
                  </a:cubicBezTo>
                  <a:cubicBezTo>
                    <a:pt x="1833301" y="2234067"/>
                    <a:pt x="1831559" y="2235303"/>
                    <a:pt x="1830772" y="2236314"/>
                  </a:cubicBezTo>
                  <a:cubicBezTo>
                    <a:pt x="1829648" y="2235247"/>
                    <a:pt x="1827681" y="2234236"/>
                    <a:pt x="1827681" y="2233168"/>
                  </a:cubicBezTo>
                  <a:cubicBezTo>
                    <a:pt x="1827681" y="2231933"/>
                    <a:pt x="1829423" y="2230697"/>
                    <a:pt x="1830379" y="2229462"/>
                  </a:cubicBezTo>
                  <a:close/>
                  <a:moveTo>
                    <a:pt x="1825040" y="1476654"/>
                  </a:moveTo>
                  <a:cubicBezTo>
                    <a:pt x="1821612" y="1475924"/>
                    <a:pt x="1818239" y="1474464"/>
                    <a:pt x="1817958" y="1470532"/>
                  </a:cubicBezTo>
                  <a:cubicBezTo>
                    <a:pt x="1817621" y="1466151"/>
                    <a:pt x="1820881" y="1464578"/>
                    <a:pt x="1824646" y="1465140"/>
                  </a:cubicBezTo>
                  <a:cubicBezTo>
                    <a:pt x="1828130" y="1465645"/>
                    <a:pt x="1831222" y="1467780"/>
                    <a:pt x="1831671" y="1471431"/>
                  </a:cubicBezTo>
                  <a:cubicBezTo>
                    <a:pt x="1832233" y="1476205"/>
                    <a:pt x="1828637" y="1476710"/>
                    <a:pt x="1825040" y="1476598"/>
                  </a:cubicBezTo>
                  <a:close/>
                  <a:moveTo>
                    <a:pt x="1822005" y="2516475"/>
                  </a:moveTo>
                  <a:cubicBezTo>
                    <a:pt x="1821330" y="2519059"/>
                    <a:pt x="1819420" y="2520575"/>
                    <a:pt x="1816610" y="2520575"/>
                  </a:cubicBezTo>
                  <a:cubicBezTo>
                    <a:pt x="1813799" y="2519733"/>
                    <a:pt x="1812900" y="2517486"/>
                    <a:pt x="1813349" y="2514846"/>
                  </a:cubicBezTo>
                  <a:cubicBezTo>
                    <a:pt x="1813856" y="2512094"/>
                    <a:pt x="1815823" y="2510409"/>
                    <a:pt x="1818576" y="2510915"/>
                  </a:cubicBezTo>
                  <a:cubicBezTo>
                    <a:pt x="1821274" y="2511420"/>
                    <a:pt x="1822735" y="2513667"/>
                    <a:pt x="1822005" y="2516419"/>
                  </a:cubicBezTo>
                  <a:close/>
                  <a:moveTo>
                    <a:pt x="1837741" y="1623138"/>
                  </a:moveTo>
                  <a:cubicBezTo>
                    <a:pt x="1838921" y="1623475"/>
                    <a:pt x="1839765" y="1625216"/>
                    <a:pt x="1840776" y="1626339"/>
                  </a:cubicBezTo>
                  <a:cubicBezTo>
                    <a:pt x="1839652" y="1627182"/>
                    <a:pt x="1838528" y="1628642"/>
                    <a:pt x="1837404" y="1628642"/>
                  </a:cubicBezTo>
                  <a:cubicBezTo>
                    <a:pt x="1836055" y="1628642"/>
                    <a:pt x="1833807" y="1627519"/>
                    <a:pt x="1833583" y="1626508"/>
                  </a:cubicBezTo>
                  <a:cubicBezTo>
                    <a:pt x="1832852" y="1623138"/>
                    <a:pt x="1835324" y="1622464"/>
                    <a:pt x="1837741" y="1623138"/>
                  </a:cubicBezTo>
                  <a:close/>
                  <a:moveTo>
                    <a:pt x="1842181" y="3221597"/>
                  </a:moveTo>
                  <a:cubicBezTo>
                    <a:pt x="1843362" y="3221934"/>
                    <a:pt x="1844654" y="3223787"/>
                    <a:pt x="1844878" y="3225135"/>
                  </a:cubicBezTo>
                  <a:cubicBezTo>
                    <a:pt x="1844991" y="3226090"/>
                    <a:pt x="1843362" y="3227270"/>
                    <a:pt x="1842462" y="3228393"/>
                  </a:cubicBezTo>
                  <a:cubicBezTo>
                    <a:pt x="1841282" y="3227494"/>
                    <a:pt x="1839483" y="3226820"/>
                    <a:pt x="1839034" y="3225641"/>
                  </a:cubicBezTo>
                  <a:cubicBezTo>
                    <a:pt x="1838135" y="3223113"/>
                    <a:pt x="1838753" y="3220586"/>
                    <a:pt x="1842181" y="3221597"/>
                  </a:cubicBezTo>
                  <a:close/>
                  <a:moveTo>
                    <a:pt x="1855164" y="3370889"/>
                  </a:moveTo>
                  <a:cubicBezTo>
                    <a:pt x="1846677" y="3385324"/>
                    <a:pt x="1832233" y="3390210"/>
                    <a:pt x="1818071" y="3395602"/>
                  </a:cubicBezTo>
                  <a:cubicBezTo>
                    <a:pt x="1825489" y="3379988"/>
                    <a:pt x="1840158" y="3375214"/>
                    <a:pt x="1855164" y="3370889"/>
                  </a:cubicBezTo>
                  <a:close/>
                  <a:moveTo>
                    <a:pt x="1848644" y="4622685"/>
                  </a:moveTo>
                  <a:cubicBezTo>
                    <a:pt x="1848757" y="4623583"/>
                    <a:pt x="1847127" y="4624819"/>
                    <a:pt x="1846228" y="4625886"/>
                  </a:cubicBezTo>
                  <a:cubicBezTo>
                    <a:pt x="1845047" y="4624987"/>
                    <a:pt x="1843193" y="4624313"/>
                    <a:pt x="1842799" y="4623134"/>
                  </a:cubicBezTo>
                  <a:cubicBezTo>
                    <a:pt x="1841900" y="4620550"/>
                    <a:pt x="1842687" y="4618135"/>
                    <a:pt x="1846003" y="4619146"/>
                  </a:cubicBezTo>
                  <a:cubicBezTo>
                    <a:pt x="1847183" y="4619483"/>
                    <a:pt x="1848475" y="4621393"/>
                    <a:pt x="1848644" y="4622741"/>
                  </a:cubicBezTo>
                  <a:close/>
                  <a:moveTo>
                    <a:pt x="1846396" y="4327358"/>
                  </a:moveTo>
                  <a:cubicBezTo>
                    <a:pt x="1847408" y="4326235"/>
                    <a:pt x="1848307" y="4324494"/>
                    <a:pt x="1849544" y="4324157"/>
                  </a:cubicBezTo>
                  <a:cubicBezTo>
                    <a:pt x="1852016" y="4323426"/>
                    <a:pt x="1854489" y="4324157"/>
                    <a:pt x="1853759" y="4327527"/>
                  </a:cubicBezTo>
                  <a:cubicBezTo>
                    <a:pt x="1853534" y="4328538"/>
                    <a:pt x="1851229" y="4329043"/>
                    <a:pt x="1849824" y="4329829"/>
                  </a:cubicBezTo>
                  <a:cubicBezTo>
                    <a:pt x="1848701" y="4328987"/>
                    <a:pt x="1847520" y="4328201"/>
                    <a:pt x="1846396" y="4327358"/>
                  </a:cubicBezTo>
                  <a:close/>
                  <a:moveTo>
                    <a:pt x="1852747" y="3092974"/>
                  </a:moveTo>
                  <a:cubicBezTo>
                    <a:pt x="1853197" y="3091233"/>
                    <a:pt x="1856456" y="3089604"/>
                    <a:pt x="1858705" y="3089043"/>
                  </a:cubicBezTo>
                  <a:cubicBezTo>
                    <a:pt x="1861233" y="3088424"/>
                    <a:pt x="1864156" y="3089548"/>
                    <a:pt x="1863707" y="3092918"/>
                  </a:cubicBezTo>
                  <a:cubicBezTo>
                    <a:pt x="1863313" y="3095895"/>
                    <a:pt x="1860334" y="3096513"/>
                    <a:pt x="1857749" y="3096794"/>
                  </a:cubicBezTo>
                  <a:cubicBezTo>
                    <a:pt x="1855220" y="3096625"/>
                    <a:pt x="1851960" y="3096232"/>
                    <a:pt x="1852747" y="3092974"/>
                  </a:cubicBezTo>
                  <a:close/>
                  <a:moveTo>
                    <a:pt x="1859716" y="1501480"/>
                  </a:moveTo>
                  <a:cubicBezTo>
                    <a:pt x="1860953" y="1499514"/>
                    <a:pt x="1863482" y="1497267"/>
                    <a:pt x="1865449" y="1497267"/>
                  </a:cubicBezTo>
                  <a:cubicBezTo>
                    <a:pt x="1868596" y="1497267"/>
                    <a:pt x="1868820" y="1500525"/>
                    <a:pt x="1867922" y="1503109"/>
                  </a:cubicBezTo>
                  <a:cubicBezTo>
                    <a:pt x="1867022" y="1505749"/>
                    <a:pt x="1865055" y="1507321"/>
                    <a:pt x="1862189" y="1507377"/>
                  </a:cubicBezTo>
                  <a:cubicBezTo>
                    <a:pt x="1859098" y="1506423"/>
                    <a:pt x="1858198" y="1503895"/>
                    <a:pt x="1859660" y="1501480"/>
                  </a:cubicBezTo>
                  <a:close/>
                  <a:moveTo>
                    <a:pt x="1834257" y="4810564"/>
                  </a:moveTo>
                  <a:cubicBezTo>
                    <a:pt x="1835549" y="4810901"/>
                    <a:pt x="1837011" y="4812698"/>
                    <a:pt x="1837348" y="4814046"/>
                  </a:cubicBezTo>
                  <a:cubicBezTo>
                    <a:pt x="1837573" y="4814944"/>
                    <a:pt x="1835774" y="4816292"/>
                    <a:pt x="1834875" y="4817416"/>
                  </a:cubicBezTo>
                  <a:cubicBezTo>
                    <a:pt x="1833526" y="4816574"/>
                    <a:pt x="1831559" y="4816012"/>
                    <a:pt x="1831053" y="4814832"/>
                  </a:cubicBezTo>
                  <a:cubicBezTo>
                    <a:pt x="1829986" y="4812080"/>
                    <a:pt x="1830828" y="4809665"/>
                    <a:pt x="1834257" y="4810564"/>
                  </a:cubicBezTo>
                  <a:close/>
                  <a:moveTo>
                    <a:pt x="1831896" y="4195927"/>
                  </a:moveTo>
                  <a:cubicBezTo>
                    <a:pt x="1833751" y="4204071"/>
                    <a:pt x="1837235" y="4211429"/>
                    <a:pt x="1833807" y="4224404"/>
                  </a:cubicBezTo>
                  <a:cubicBezTo>
                    <a:pt x="1830491" y="4213805"/>
                    <a:pt x="1829817" y="4204313"/>
                    <a:pt x="1831896" y="4195927"/>
                  </a:cubicBezTo>
                  <a:close/>
                  <a:moveTo>
                    <a:pt x="1829142" y="4046410"/>
                  </a:moveTo>
                  <a:cubicBezTo>
                    <a:pt x="1830154" y="4042647"/>
                    <a:pt x="1830828" y="4037424"/>
                    <a:pt x="1836504" y="4038547"/>
                  </a:cubicBezTo>
                  <a:cubicBezTo>
                    <a:pt x="1840439" y="4039333"/>
                    <a:pt x="1840101" y="4043883"/>
                    <a:pt x="1839933" y="4047365"/>
                  </a:cubicBezTo>
                  <a:cubicBezTo>
                    <a:pt x="1839765" y="4050791"/>
                    <a:pt x="1839821" y="4055397"/>
                    <a:pt x="1835830" y="4055790"/>
                  </a:cubicBezTo>
                  <a:cubicBezTo>
                    <a:pt x="1830210" y="4056408"/>
                    <a:pt x="1829592" y="4051409"/>
                    <a:pt x="1829142" y="4046410"/>
                  </a:cubicBezTo>
                  <a:close/>
                  <a:moveTo>
                    <a:pt x="1826220" y="3880661"/>
                  </a:moveTo>
                  <a:cubicBezTo>
                    <a:pt x="1827794" y="3879313"/>
                    <a:pt x="1829648" y="3879594"/>
                    <a:pt x="1830097" y="3881616"/>
                  </a:cubicBezTo>
                  <a:cubicBezTo>
                    <a:pt x="1830379" y="3882796"/>
                    <a:pt x="1829142" y="3884368"/>
                    <a:pt x="1828524" y="3885716"/>
                  </a:cubicBezTo>
                  <a:cubicBezTo>
                    <a:pt x="1827400" y="3884761"/>
                    <a:pt x="1826164" y="3883919"/>
                    <a:pt x="1825208" y="3882796"/>
                  </a:cubicBezTo>
                  <a:cubicBezTo>
                    <a:pt x="1824984" y="3882571"/>
                    <a:pt x="1825658" y="3881167"/>
                    <a:pt x="1826220" y="3880661"/>
                  </a:cubicBezTo>
                  <a:close/>
                  <a:moveTo>
                    <a:pt x="1770187" y="3141390"/>
                  </a:moveTo>
                  <a:cubicBezTo>
                    <a:pt x="1771198" y="3140379"/>
                    <a:pt x="1772716" y="3139761"/>
                    <a:pt x="1774964" y="3139818"/>
                  </a:cubicBezTo>
                  <a:cubicBezTo>
                    <a:pt x="1777718" y="3139874"/>
                    <a:pt x="1780415" y="3140772"/>
                    <a:pt x="1780640" y="3143805"/>
                  </a:cubicBezTo>
                  <a:cubicBezTo>
                    <a:pt x="1781033" y="3148973"/>
                    <a:pt x="1777661" y="3151669"/>
                    <a:pt x="1773446" y="3153185"/>
                  </a:cubicBezTo>
                  <a:cubicBezTo>
                    <a:pt x="1770243" y="3153354"/>
                    <a:pt x="1768164" y="3151837"/>
                    <a:pt x="1768220" y="3148748"/>
                  </a:cubicBezTo>
                  <a:cubicBezTo>
                    <a:pt x="1768220" y="3145996"/>
                    <a:pt x="1768500" y="3143187"/>
                    <a:pt x="1770131" y="3141502"/>
                  </a:cubicBezTo>
                  <a:cubicBezTo>
                    <a:pt x="1766140" y="3127067"/>
                    <a:pt x="1766196" y="3127011"/>
                    <a:pt x="1773559" y="3118249"/>
                  </a:cubicBezTo>
                  <a:cubicBezTo>
                    <a:pt x="1777268" y="3126674"/>
                    <a:pt x="1770243" y="3133190"/>
                    <a:pt x="1770243" y="3141390"/>
                  </a:cubicBezTo>
                  <a:close/>
                  <a:moveTo>
                    <a:pt x="1768838" y="4843590"/>
                  </a:moveTo>
                  <a:cubicBezTo>
                    <a:pt x="1767770" y="4843590"/>
                    <a:pt x="1766590" y="4841680"/>
                    <a:pt x="1765465" y="4840669"/>
                  </a:cubicBezTo>
                  <a:cubicBezTo>
                    <a:pt x="1766365" y="4839377"/>
                    <a:pt x="1766983" y="4837411"/>
                    <a:pt x="1768164" y="4837074"/>
                  </a:cubicBezTo>
                  <a:cubicBezTo>
                    <a:pt x="1769344" y="4836681"/>
                    <a:pt x="1771929" y="4837524"/>
                    <a:pt x="1772266" y="4838478"/>
                  </a:cubicBezTo>
                  <a:cubicBezTo>
                    <a:pt x="1773334" y="4841343"/>
                    <a:pt x="1771704" y="4843477"/>
                    <a:pt x="1768838" y="4843590"/>
                  </a:cubicBezTo>
                  <a:close/>
                  <a:moveTo>
                    <a:pt x="1770805" y="4738332"/>
                  </a:moveTo>
                  <a:cubicBezTo>
                    <a:pt x="1767320" y="4738614"/>
                    <a:pt x="1766309" y="4736254"/>
                    <a:pt x="1766421" y="4733727"/>
                  </a:cubicBezTo>
                  <a:cubicBezTo>
                    <a:pt x="1766421" y="4732435"/>
                    <a:pt x="1767770" y="4730413"/>
                    <a:pt x="1768782" y="4730132"/>
                  </a:cubicBezTo>
                  <a:cubicBezTo>
                    <a:pt x="1769793" y="4729907"/>
                    <a:pt x="1771816" y="4731199"/>
                    <a:pt x="1772379" y="4732323"/>
                  </a:cubicBezTo>
                  <a:cubicBezTo>
                    <a:pt x="1773503" y="4734682"/>
                    <a:pt x="1773277" y="4737097"/>
                    <a:pt x="1770805" y="4738277"/>
                  </a:cubicBezTo>
                  <a:close/>
                  <a:moveTo>
                    <a:pt x="1764960" y="4310564"/>
                  </a:moveTo>
                  <a:cubicBezTo>
                    <a:pt x="1765465" y="4309272"/>
                    <a:pt x="1766252" y="4308149"/>
                    <a:pt x="1766927" y="4306913"/>
                  </a:cubicBezTo>
                  <a:cubicBezTo>
                    <a:pt x="1767995" y="4307756"/>
                    <a:pt x="1769006" y="4308654"/>
                    <a:pt x="1770074" y="4309497"/>
                  </a:cubicBezTo>
                  <a:cubicBezTo>
                    <a:pt x="1769793" y="4311463"/>
                    <a:pt x="1768613" y="4312362"/>
                    <a:pt x="1766759" y="4311800"/>
                  </a:cubicBezTo>
                  <a:cubicBezTo>
                    <a:pt x="1766084" y="4311631"/>
                    <a:pt x="1764903" y="4310677"/>
                    <a:pt x="1765016" y="4310508"/>
                  </a:cubicBezTo>
                  <a:close/>
                  <a:moveTo>
                    <a:pt x="1769344" y="3738166"/>
                  </a:moveTo>
                  <a:cubicBezTo>
                    <a:pt x="1770580" y="3737491"/>
                    <a:pt x="1771872" y="3736817"/>
                    <a:pt x="1773109" y="3736087"/>
                  </a:cubicBezTo>
                  <a:cubicBezTo>
                    <a:pt x="1773446" y="3736817"/>
                    <a:pt x="1774177" y="3738109"/>
                    <a:pt x="1774121" y="3738166"/>
                  </a:cubicBezTo>
                  <a:cubicBezTo>
                    <a:pt x="1772941" y="3739008"/>
                    <a:pt x="1771648" y="3739626"/>
                    <a:pt x="1770411" y="3740300"/>
                  </a:cubicBezTo>
                  <a:cubicBezTo>
                    <a:pt x="1770074" y="3739570"/>
                    <a:pt x="1769681" y="3738895"/>
                    <a:pt x="1769344" y="3738166"/>
                  </a:cubicBezTo>
                  <a:close/>
                  <a:moveTo>
                    <a:pt x="1763386" y="2406500"/>
                  </a:moveTo>
                  <a:cubicBezTo>
                    <a:pt x="1762768" y="2404478"/>
                    <a:pt x="1763611" y="2403130"/>
                    <a:pt x="1765690" y="2403018"/>
                  </a:cubicBezTo>
                  <a:cubicBezTo>
                    <a:pt x="1766252" y="2403018"/>
                    <a:pt x="1766870" y="2403917"/>
                    <a:pt x="1767489" y="2404366"/>
                  </a:cubicBezTo>
                  <a:cubicBezTo>
                    <a:pt x="1767995" y="2406500"/>
                    <a:pt x="1767208" y="2407792"/>
                    <a:pt x="1765129" y="2407848"/>
                  </a:cubicBezTo>
                  <a:cubicBezTo>
                    <a:pt x="1764567" y="2407848"/>
                    <a:pt x="1763611" y="2407118"/>
                    <a:pt x="1763386" y="2406500"/>
                  </a:cubicBezTo>
                  <a:close/>
                  <a:moveTo>
                    <a:pt x="1768164" y="2449243"/>
                  </a:moveTo>
                  <a:cubicBezTo>
                    <a:pt x="1768782" y="2449131"/>
                    <a:pt x="1769962" y="2449693"/>
                    <a:pt x="1770187" y="2450254"/>
                  </a:cubicBezTo>
                  <a:cubicBezTo>
                    <a:pt x="1771030" y="2452052"/>
                    <a:pt x="1770187" y="2453344"/>
                    <a:pt x="1768220" y="2453905"/>
                  </a:cubicBezTo>
                  <a:cubicBezTo>
                    <a:pt x="1767489" y="2453568"/>
                    <a:pt x="1766421" y="2453400"/>
                    <a:pt x="1766140" y="2452838"/>
                  </a:cubicBezTo>
                  <a:cubicBezTo>
                    <a:pt x="1765297" y="2451041"/>
                    <a:pt x="1766140" y="2449636"/>
                    <a:pt x="1768164" y="2449299"/>
                  </a:cubicBezTo>
                  <a:close/>
                  <a:moveTo>
                    <a:pt x="1780977" y="2386111"/>
                  </a:moveTo>
                  <a:cubicBezTo>
                    <a:pt x="1781483" y="2385044"/>
                    <a:pt x="1783787" y="2384202"/>
                    <a:pt x="1785024" y="2384483"/>
                  </a:cubicBezTo>
                  <a:cubicBezTo>
                    <a:pt x="1785979" y="2384707"/>
                    <a:pt x="1786541" y="2386842"/>
                    <a:pt x="1787272" y="2388134"/>
                  </a:cubicBezTo>
                  <a:cubicBezTo>
                    <a:pt x="1786148" y="2389201"/>
                    <a:pt x="1785024" y="2391167"/>
                    <a:pt x="1783900" y="2391167"/>
                  </a:cubicBezTo>
                  <a:cubicBezTo>
                    <a:pt x="1780865" y="2391167"/>
                    <a:pt x="1779741" y="2388808"/>
                    <a:pt x="1781033" y="2386111"/>
                  </a:cubicBezTo>
                  <a:close/>
                  <a:moveTo>
                    <a:pt x="1787946" y="2483337"/>
                  </a:moveTo>
                  <a:cubicBezTo>
                    <a:pt x="1787216" y="2483617"/>
                    <a:pt x="1786204" y="2484348"/>
                    <a:pt x="1785699" y="2484067"/>
                  </a:cubicBezTo>
                  <a:cubicBezTo>
                    <a:pt x="1783900" y="2483112"/>
                    <a:pt x="1783619" y="2481483"/>
                    <a:pt x="1784968" y="2479911"/>
                  </a:cubicBezTo>
                  <a:cubicBezTo>
                    <a:pt x="1785417" y="2479349"/>
                    <a:pt x="1786654" y="2478900"/>
                    <a:pt x="1787104" y="2479124"/>
                  </a:cubicBezTo>
                  <a:cubicBezTo>
                    <a:pt x="1788902" y="2480079"/>
                    <a:pt x="1789071" y="2481652"/>
                    <a:pt x="1787891" y="2483280"/>
                  </a:cubicBezTo>
                  <a:close/>
                  <a:moveTo>
                    <a:pt x="1789689" y="2631618"/>
                  </a:moveTo>
                  <a:cubicBezTo>
                    <a:pt x="1788789" y="2632853"/>
                    <a:pt x="1788002" y="2635156"/>
                    <a:pt x="1787047" y="2635212"/>
                  </a:cubicBezTo>
                  <a:cubicBezTo>
                    <a:pt x="1783731" y="2635381"/>
                    <a:pt x="1783394" y="2632741"/>
                    <a:pt x="1784462" y="2630326"/>
                  </a:cubicBezTo>
                  <a:cubicBezTo>
                    <a:pt x="1785024" y="2629090"/>
                    <a:pt x="1786710" y="2628360"/>
                    <a:pt x="1787891" y="2627405"/>
                  </a:cubicBezTo>
                  <a:cubicBezTo>
                    <a:pt x="1788509" y="2628810"/>
                    <a:pt x="1789127" y="2630214"/>
                    <a:pt x="1789689" y="2631618"/>
                  </a:cubicBezTo>
                  <a:close/>
                  <a:moveTo>
                    <a:pt x="1817003" y="4680986"/>
                  </a:moveTo>
                  <a:cubicBezTo>
                    <a:pt x="1804975" y="4690141"/>
                    <a:pt x="1792274" y="4694410"/>
                    <a:pt x="1767995" y="4697387"/>
                  </a:cubicBezTo>
                  <a:cubicBezTo>
                    <a:pt x="1776256" y="4681435"/>
                    <a:pt x="1791206" y="4676437"/>
                    <a:pt x="1817003" y="4680986"/>
                  </a:cubicBezTo>
                  <a:close/>
                  <a:moveTo>
                    <a:pt x="1757035" y="4920538"/>
                  </a:moveTo>
                  <a:cubicBezTo>
                    <a:pt x="1771479" y="4923982"/>
                    <a:pt x="1780640" y="4931362"/>
                    <a:pt x="1784462" y="4942668"/>
                  </a:cubicBezTo>
                  <a:cubicBezTo>
                    <a:pt x="1774908" y="4936209"/>
                    <a:pt x="1766534" y="4932671"/>
                    <a:pt x="1757035" y="4920538"/>
                  </a:cubicBezTo>
                  <a:close/>
                  <a:moveTo>
                    <a:pt x="1751809" y="3970192"/>
                  </a:moveTo>
                  <a:cubicBezTo>
                    <a:pt x="1752539" y="3969012"/>
                    <a:pt x="1753551" y="3968057"/>
                    <a:pt x="1754506" y="3967046"/>
                  </a:cubicBezTo>
                  <a:cubicBezTo>
                    <a:pt x="1755181" y="3968226"/>
                    <a:pt x="1755855" y="3969462"/>
                    <a:pt x="1756529" y="3970641"/>
                  </a:cubicBezTo>
                  <a:cubicBezTo>
                    <a:pt x="1755855" y="3972663"/>
                    <a:pt x="1754563" y="3973225"/>
                    <a:pt x="1752932" y="3972101"/>
                  </a:cubicBezTo>
                  <a:cubicBezTo>
                    <a:pt x="1752371" y="3971708"/>
                    <a:pt x="1751640" y="3970472"/>
                    <a:pt x="1751809" y="3970192"/>
                  </a:cubicBezTo>
                  <a:close/>
                  <a:moveTo>
                    <a:pt x="1749448" y="3342188"/>
                  </a:moveTo>
                  <a:cubicBezTo>
                    <a:pt x="1749448" y="3341176"/>
                    <a:pt x="1751303" y="3339379"/>
                    <a:pt x="1752427" y="3339211"/>
                  </a:cubicBezTo>
                  <a:cubicBezTo>
                    <a:pt x="1754900" y="3338817"/>
                    <a:pt x="1756980" y="3339997"/>
                    <a:pt x="1757541" y="3342974"/>
                  </a:cubicBezTo>
                  <a:cubicBezTo>
                    <a:pt x="1756473" y="3343985"/>
                    <a:pt x="1755518" y="3345726"/>
                    <a:pt x="1754338" y="3345895"/>
                  </a:cubicBezTo>
                  <a:cubicBezTo>
                    <a:pt x="1751865" y="3346288"/>
                    <a:pt x="1749448" y="3345164"/>
                    <a:pt x="1749448" y="3342188"/>
                  </a:cubicBezTo>
                  <a:close/>
                  <a:moveTo>
                    <a:pt x="1734443" y="4684749"/>
                  </a:moveTo>
                  <a:cubicBezTo>
                    <a:pt x="1735454" y="4683851"/>
                    <a:pt x="1736466" y="4682896"/>
                    <a:pt x="1737421" y="4681997"/>
                  </a:cubicBezTo>
                  <a:cubicBezTo>
                    <a:pt x="1738320" y="4683233"/>
                    <a:pt x="1739781" y="4684356"/>
                    <a:pt x="1740006" y="4685704"/>
                  </a:cubicBezTo>
                  <a:cubicBezTo>
                    <a:pt x="1740175" y="4686996"/>
                    <a:pt x="1739051" y="4689580"/>
                    <a:pt x="1738433" y="4689636"/>
                  </a:cubicBezTo>
                  <a:cubicBezTo>
                    <a:pt x="1735510" y="4689804"/>
                    <a:pt x="1734723" y="4687389"/>
                    <a:pt x="1734443" y="4684805"/>
                  </a:cubicBezTo>
                  <a:close/>
                  <a:moveTo>
                    <a:pt x="1725225" y="4482042"/>
                  </a:moveTo>
                  <a:cubicBezTo>
                    <a:pt x="1725450" y="4479234"/>
                    <a:pt x="1727249" y="4476369"/>
                    <a:pt x="1730284" y="4478167"/>
                  </a:cubicBezTo>
                  <a:cubicBezTo>
                    <a:pt x="1734667" y="4480750"/>
                    <a:pt x="1735004" y="4485356"/>
                    <a:pt x="1733599" y="4489962"/>
                  </a:cubicBezTo>
                  <a:cubicBezTo>
                    <a:pt x="1732756" y="4492602"/>
                    <a:pt x="1731070" y="4494624"/>
                    <a:pt x="1727810" y="4494343"/>
                  </a:cubicBezTo>
                  <a:cubicBezTo>
                    <a:pt x="1723764" y="4491029"/>
                    <a:pt x="1724832" y="4486367"/>
                    <a:pt x="1725225" y="4482042"/>
                  </a:cubicBezTo>
                  <a:close/>
                  <a:moveTo>
                    <a:pt x="1722696" y="4450701"/>
                  </a:moveTo>
                  <a:cubicBezTo>
                    <a:pt x="1722415" y="4448735"/>
                    <a:pt x="1723989" y="4447780"/>
                    <a:pt x="1725956" y="4448342"/>
                  </a:cubicBezTo>
                  <a:cubicBezTo>
                    <a:pt x="1726630" y="4448511"/>
                    <a:pt x="1727810" y="4449521"/>
                    <a:pt x="1727754" y="4449690"/>
                  </a:cubicBezTo>
                  <a:cubicBezTo>
                    <a:pt x="1727249" y="4450982"/>
                    <a:pt x="1726462" y="4452217"/>
                    <a:pt x="1725787" y="4453453"/>
                  </a:cubicBezTo>
                  <a:cubicBezTo>
                    <a:pt x="1724719" y="4452554"/>
                    <a:pt x="1722865" y="4451768"/>
                    <a:pt x="1722752" y="4450757"/>
                  </a:cubicBezTo>
                  <a:close/>
                  <a:moveTo>
                    <a:pt x="1712580" y="2632629"/>
                  </a:moveTo>
                  <a:cubicBezTo>
                    <a:pt x="1718481" y="2626675"/>
                    <a:pt x="1724495" y="2623867"/>
                    <a:pt x="1733038" y="2629259"/>
                  </a:cubicBezTo>
                  <a:cubicBezTo>
                    <a:pt x="1725675" y="2633488"/>
                    <a:pt x="1718818" y="2634611"/>
                    <a:pt x="1712580" y="2632629"/>
                  </a:cubicBezTo>
                  <a:close/>
                  <a:moveTo>
                    <a:pt x="1723427" y="1670711"/>
                  </a:moveTo>
                  <a:cubicBezTo>
                    <a:pt x="1725844" y="1675766"/>
                    <a:pt x="1722752" y="1679249"/>
                    <a:pt x="1718144" y="1681046"/>
                  </a:cubicBezTo>
                  <a:cubicBezTo>
                    <a:pt x="1710950" y="1683798"/>
                    <a:pt x="1703700" y="1686326"/>
                    <a:pt x="1693246" y="1690145"/>
                  </a:cubicBezTo>
                  <a:cubicBezTo>
                    <a:pt x="1698586" y="1678350"/>
                    <a:pt x="1703588" y="1672003"/>
                    <a:pt x="1710107" y="1667454"/>
                  </a:cubicBezTo>
                  <a:cubicBezTo>
                    <a:pt x="1715053" y="1664028"/>
                    <a:pt x="1720560" y="1664701"/>
                    <a:pt x="1723427" y="1670768"/>
                  </a:cubicBezTo>
                  <a:close/>
                  <a:moveTo>
                    <a:pt x="1722078" y="1090225"/>
                  </a:moveTo>
                  <a:cubicBezTo>
                    <a:pt x="1721347" y="1092191"/>
                    <a:pt x="1718144" y="1093145"/>
                    <a:pt x="1716177" y="1094437"/>
                  </a:cubicBezTo>
                  <a:cubicBezTo>
                    <a:pt x="1714603" y="1093201"/>
                    <a:pt x="1712355" y="1092191"/>
                    <a:pt x="1712411" y="1091348"/>
                  </a:cubicBezTo>
                  <a:cubicBezTo>
                    <a:pt x="1712580" y="1088315"/>
                    <a:pt x="1715109" y="1087079"/>
                    <a:pt x="1717694" y="1086630"/>
                  </a:cubicBezTo>
                  <a:cubicBezTo>
                    <a:pt x="1720223" y="1086237"/>
                    <a:pt x="1723483" y="1086405"/>
                    <a:pt x="1722078" y="1090168"/>
                  </a:cubicBezTo>
                  <a:close/>
                  <a:moveTo>
                    <a:pt x="1708421" y="1602131"/>
                  </a:moveTo>
                  <a:cubicBezTo>
                    <a:pt x="1705330" y="1603367"/>
                    <a:pt x="1703363" y="1601794"/>
                    <a:pt x="1702295" y="1599323"/>
                  </a:cubicBezTo>
                  <a:cubicBezTo>
                    <a:pt x="1700553" y="1595391"/>
                    <a:pt x="1698754" y="1590954"/>
                    <a:pt x="1703138" y="1587809"/>
                  </a:cubicBezTo>
                  <a:cubicBezTo>
                    <a:pt x="1705442" y="1586180"/>
                    <a:pt x="1708027" y="1588090"/>
                    <a:pt x="1709264" y="1590505"/>
                  </a:cubicBezTo>
                  <a:cubicBezTo>
                    <a:pt x="1711287" y="1594493"/>
                    <a:pt x="1712018" y="1598593"/>
                    <a:pt x="1708421" y="1602131"/>
                  </a:cubicBezTo>
                  <a:close/>
                  <a:moveTo>
                    <a:pt x="1726799" y="1759231"/>
                  </a:moveTo>
                  <a:cubicBezTo>
                    <a:pt x="1731239" y="1767038"/>
                    <a:pt x="1730452" y="1775575"/>
                    <a:pt x="1723989" y="1781136"/>
                  </a:cubicBezTo>
                  <a:cubicBezTo>
                    <a:pt x="1715278" y="1788606"/>
                    <a:pt x="1718762" y="1776249"/>
                    <a:pt x="1715503" y="1774284"/>
                  </a:cubicBezTo>
                  <a:cubicBezTo>
                    <a:pt x="1711175" y="1771700"/>
                    <a:pt x="1707353" y="1773329"/>
                    <a:pt x="1703250" y="1774845"/>
                  </a:cubicBezTo>
                  <a:cubicBezTo>
                    <a:pt x="1697855" y="1776867"/>
                    <a:pt x="1694989" y="1784113"/>
                    <a:pt x="1686559" y="1782259"/>
                  </a:cubicBezTo>
                  <a:cubicBezTo>
                    <a:pt x="1690774" y="1768049"/>
                    <a:pt x="1699991" y="1760129"/>
                    <a:pt x="1712973" y="1756198"/>
                  </a:cubicBezTo>
                  <a:cubicBezTo>
                    <a:pt x="1717975" y="1754681"/>
                    <a:pt x="1723595" y="1753502"/>
                    <a:pt x="1726855" y="1759231"/>
                  </a:cubicBezTo>
                  <a:close/>
                  <a:moveTo>
                    <a:pt x="1689031" y="1395324"/>
                  </a:moveTo>
                  <a:cubicBezTo>
                    <a:pt x="1690605" y="1405322"/>
                    <a:pt x="1684648" y="1411893"/>
                    <a:pt x="1676723" y="1423576"/>
                  </a:cubicBezTo>
                  <a:cubicBezTo>
                    <a:pt x="1678746" y="1409383"/>
                    <a:pt x="1682849" y="1399969"/>
                    <a:pt x="1689031" y="1395324"/>
                  </a:cubicBezTo>
                  <a:close/>
                  <a:moveTo>
                    <a:pt x="1682343" y="1199470"/>
                  </a:moveTo>
                  <a:cubicBezTo>
                    <a:pt x="1681893" y="1199863"/>
                    <a:pt x="1680882" y="1199526"/>
                    <a:pt x="1680151" y="1199470"/>
                  </a:cubicBezTo>
                  <a:cubicBezTo>
                    <a:pt x="1678465" y="1198066"/>
                    <a:pt x="1678353" y="1196549"/>
                    <a:pt x="1679926" y="1195201"/>
                  </a:cubicBezTo>
                  <a:cubicBezTo>
                    <a:pt x="1680377" y="1194808"/>
                    <a:pt x="1681613" y="1194864"/>
                    <a:pt x="1682118" y="1195201"/>
                  </a:cubicBezTo>
                  <a:cubicBezTo>
                    <a:pt x="1683861" y="1196437"/>
                    <a:pt x="1683973" y="1198009"/>
                    <a:pt x="1682400" y="1199357"/>
                  </a:cubicBezTo>
                  <a:close/>
                  <a:moveTo>
                    <a:pt x="1679983" y="2096233"/>
                  </a:moveTo>
                  <a:cubicBezTo>
                    <a:pt x="1680545" y="2096458"/>
                    <a:pt x="1681107" y="2097750"/>
                    <a:pt x="1680995" y="2098424"/>
                  </a:cubicBezTo>
                  <a:cubicBezTo>
                    <a:pt x="1680601" y="2100446"/>
                    <a:pt x="1679083" y="2101232"/>
                    <a:pt x="1677173" y="2100446"/>
                  </a:cubicBezTo>
                  <a:cubicBezTo>
                    <a:pt x="1676611" y="2100221"/>
                    <a:pt x="1676442" y="2098985"/>
                    <a:pt x="1676105" y="2098255"/>
                  </a:cubicBezTo>
                  <a:cubicBezTo>
                    <a:pt x="1676723" y="2096289"/>
                    <a:pt x="1678072" y="2095447"/>
                    <a:pt x="1680039" y="2096233"/>
                  </a:cubicBezTo>
                  <a:close/>
                  <a:moveTo>
                    <a:pt x="1689369" y="1026868"/>
                  </a:moveTo>
                  <a:cubicBezTo>
                    <a:pt x="1689874" y="1026475"/>
                    <a:pt x="1691054" y="1026419"/>
                    <a:pt x="1691561" y="1026812"/>
                  </a:cubicBezTo>
                  <a:cubicBezTo>
                    <a:pt x="1693134" y="1028104"/>
                    <a:pt x="1693022" y="1029620"/>
                    <a:pt x="1691336" y="1031081"/>
                  </a:cubicBezTo>
                  <a:cubicBezTo>
                    <a:pt x="1690661" y="1031081"/>
                    <a:pt x="1689706" y="1031418"/>
                    <a:pt x="1689256" y="1031024"/>
                  </a:cubicBezTo>
                  <a:cubicBezTo>
                    <a:pt x="1687626" y="1029733"/>
                    <a:pt x="1687682" y="1028104"/>
                    <a:pt x="1689425" y="1026868"/>
                  </a:cubicBezTo>
                  <a:close/>
                  <a:moveTo>
                    <a:pt x="1690436" y="2347412"/>
                  </a:moveTo>
                  <a:cubicBezTo>
                    <a:pt x="1690886" y="2347019"/>
                    <a:pt x="1692122" y="2347075"/>
                    <a:pt x="1692628" y="2347412"/>
                  </a:cubicBezTo>
                  <a:cubicBezTo>
                    <a:pt x="1694371" y="2348648"/>
                    <a:pt x="1694427" y="2350221"/>
                    <a:pt x="1692909" y="2351569"/>
                  </a:cubicBezTo>
                  <a:cubicBezTo>
                    <a:pt x="1692459" y="2351962"/>
                    <a:pt x="1691448" y="2351625"/>
                    <a:pt x="1690717" y="2351569"/>
                  </a:cubicBezTo>
                  <a:cubicBezTo>
                    <a:pt x="1689087" y="2350221"/>
                    <a:pt x="1688919" y="2348704"/>
                    <a:pt x="1690492" y="2347356"/>
                  </a:cubicBezTo>
                  <a:close/>
                  <a:moveTo>
                    <a:pt x="1705048" y="3078258"/>
                  </a:moveTo>
                  <a:cubicBezTo>
                    <a:pt x="1703643" y="3077697"/>
                    <a:pt x="1701564" y="3077528"/>
                    <a:pt x="1700946" y="3076461"/>
                  </a:cubicBezTo>
                  <a:cubicBezTo>
                    <a:pt x="1699597" y="3073934"/>
                    <a:pt x="1700665" y="3071518"/>
                    <a:pt x="1703363" y="3070844"/>
                  </a:cubicBezTo>
                  <a:cubicBezTo>
                    <a:pt x="1704543" y="3070563"/>
                    <a:pt x="1706791" y="3071462"/>
                    <a:pt x="1707409" y="3072529"/>
                  </a:cubicBezTo>
                  <a:cubicBezTo>
                    <a:pt x="1708758" y="3075057"/>
                    <a:pt x="1707747" y="3077191"/>
                    <a:pt x="1705048" y="3078258"/>
                  </a:cubicBezTo>
                  <a:close/>
                  <a:moveTo>
                    <a:pt x="1705330" y="2673968"/>
                  </a:moveTo>
                  <a:cubicBezTo>
                    <a:pt x="1706004" y="2668969"/>
                    <a:pt x="1706791" y="2662510"/>
                    <a:pt x="1713591" y="2663296"/>
                  </a:cubicBezTo>
                  <a:cubicBezTo>
                    <a:pt x="1718369" y="2663858"/>
                    <a:pt x="1719043" y="2669194"/>
                    <a:pt x="1719268" y="2673912"/>
                  </a:cubicBezTo>
                  <a:cubicBezTo>
                    <a:pt x="1718875" y="2678349"/>
                    <a:pt x="1717582" y="2682730"/>
                    <a:pt x="1712186" y="2682730"/>
                  </a:cubicBezTo>
                  <a:cubicBezTo>
                    <a:pt x="1706904" y="2682730"/>
                    <a:pt x="1704655" y="2678854"/>
                    <a:pt x="1705330" y="2673912"/>
                  </a:cubicBezTo>
                  <a:close/>
                  <a:moveTo>
                    <a:pt x="1717245" y="1798492"/>
                  </a:moveTo>
                  <a:cubicBezTo>
                    <a:pt x="1716401" y="1799559"/>
                    <a:pt x="1715278" y="1800401"/>
                    <a:pt x="1714266" y="1801300"/>
                  </a:cubicBezTo>
                  <a:cubicBezTo>
                    <a:pt x="1713535" y="1800120"/>
                    <a:pt x="1712804" y="1798997"/>
                    <a:pt x="1712074" y="1797818"/>
                  </a:cubicBezTo>
                  <a:cubicBezTo>
                    <a:pt x="1713423" y="1797368"/>
                    <a:pt x="1714828" y="1796863"/>
                    <a:pt x="1716177" y="1796694"/>
                  </a:cubicBezTo>
                  <a:cubicBezTo>
                    <a:pt x="1716458" y="1796694"/>
                    <a:pt x="1717413" y="1798323"/>
                    <a:pt x="1717245" y="1798548"/>
                  </a:cubicBezTo>
                  <a:close/>
                  <a:moveTo>
                    <a:pt x="1717638" y="2175204"/>
                  </a:moveTo>
                  <a:cubicBezTo>
                    <a:pt x="1719380" y="2176440"/>
                    <a:pt x="1719493" y="2178013"/>
                    <a:pt x="1717919" y="2179361"/>
                  </a:cubicBezTo>
                  <a:cubicBezTo>
                    <a:pt x="1717470" y="2179754"/>
                    <a:pt x="1716458" y="2179417"/>
                    <a:pt x="1715727" y="2179361"/>
                  </a:cubicBezTo>
                  <a:cubicBezTo>
                    <a:pt x="1714098" y="2177956"/>
                    <a:pt x="1713929" y="2176440"/>
                    <a:pt x="1715503" y="2175092"/>
                  </a:cubicBezTo>
                  <a:cubicBezTo>
                    <a:pt x="1715952" y="2174699"/>
                    <a:pt x="1717132" y="2174755"/>
                    <a:pt x="1717694" y="2175092"/>
                  </a:cubicBezTo>
                  <a:close/>
                  <a:moveTo>
                    <a:pt x="1719493" y="3195254"/>
                  </a:moveTo>
                  <a:cubicBezTo>
                    <a:pt x="1718762" y="3195535"/>
                    <a:pt x="1717750" y="3196265"/>
                    <a:pt x="1717245" y="3195985"/>
                  </a:cubicBezTo>
                  <a:cubicBezTo>
                    <a:pt x="1715446" y="3195030"/>
                    <a:pt x="1715165" y="3193401"/>
                    <a:pt x="1716514" y="3191828"/>
                  </a:cubicBezTo>
                  <a:cubicBezTo>
                    <a:pt x="1716964" y="3191266"/>
                    <a:pt x="1718200" y="3190817"/>
                    <a:pt x="1718706" y="3191042"/>
                  </a:cubicBezTo>
                  <a:cubicBezTo>
                    <a:pt x="1720504" y="3191997"/>
                    <a:pt x="1720673" y="3193569"/>
                    <a:pt x="1719493" y="3195254"/>
                  </a:cubicBezTo>
                  <a:close/>
                  <a:moveTo>
                    <a:pt x="1708309" y="3632403"/>
                  </a:moveTo>
                  <a:cubicBezTo>
                    <a:pt x="1707915" y="3629257"/>
                    <a:pt x="1710107" y="3627516"/>
                    <a:pt x="1712861" y="3627348"/>
                  </a:cubicBezTo>
                  <a:cubicBezTo>
                    <a:pt x="1716683" y="3627123"/>
                    <a:pt x="1719549" y="3629033"/>
                    <a:pt x="1719155" y="3633358"/>
                  </a:cubicBezTo>
                  <a:cubicBezTo>
                    <a:pt x="1718875" y="3636278"/>
                    <a:pt x="1716401" y="3637289"/>
                    <a:pt x="1713591" y="3637177"/>
                  </a:cubicBezTo>
                  <a:cubicBezTo>
                    <a:pt x="1710950" y="3636615"/>
                    <a:pt x="1708645" y="3635267"/>
                    <a:pt x="1708252" y="3632403"/>
                  </a:cubicBezTo>
                  <a:close/>
                  <a:moveTo>
                    <a:pt x="1700047" y="4076684"/>
                  </a:moveTo>
                  <a:cubicBezTo>
                    <a:pt x="1700609" y="4076179"/>
                    <a:pt x="1701227" y="4075280"/>
                    <a:pt x="1701789" y="4075280"/>
                  </a:cubicBezTo>
                  <a:cubicBezTo>
                    <a:pt x="1703868" y="4075280"/>
                    <a:pt x="1704824" y="4076572"/>
                    <a:pt x="1704262" y="4078706"/>
                  </a:cubicBezTo>
                  <a:cubicBezTo>
                    <a:pt x="1704093" y="4079324"/>
                    <a:pt x="1703138" y="4080167"/>
                    <a:pt x="1702576" y="4080167"/>
                  </a:cubicBezTo>
                  <a:cubicBezTo>
                    <a:pt x="1700496" y="4080167"/>
                    <a:pt x="1699653" y="4078875"/>
                    <a:pt x="1700047" y="4076740"/>
                  </a:cubicBezTo>
                  <a:close/>
                  <a:moveTo>
                    <a:pt x="1699653" y="3335111"/>
                  </a:moveTo>
                  <a:cubicBezTo>
                    <a:pt x="1702745" y="3331572"/>
                    <a:pt x="1707184" y="3331291"/>
                    <a:pt x="1711399" y="3332639"/>
                  </a:cubicBezTo>
                  <a:cubicBezTo>
                    <a:pt x="1712355" y="3332976"/>
                    <a:pt x="1712749" y="3335167"/>
                    <a:pt x="1713423" y="3336515"/>
                  </a:cubicBezTo>
                  <a:cubicBezTo>
                    <a:pt x="1710444" y="3340334"/>
                    <a:pt x="1706398" y="3341345"/>
                    <a:pt x="1702014" y="3340615"/>
                  </a:cubicBezTo>
                  <a:cubicBezTo>
                    <a:pt x="1699148" y="3340165"/>
                    <a:pt x="1697461" y="3337638"/>
                    <a:pt x="1699653" y="3335111"/>
                  </a:cubicBezTo>
                  <a:close/>
                  <a:moveTo>
                    <a:pt x="1698698" y="2578147"/>
                  </a:moveTo>
                  <a:cubicBezTo>
                    <a:pt x="1699935" y="2577754"/>
                    <a:pt x="1701227" y="2577697"/>
                    <a:pt x="1702463" y="2577473"/>
                  </a:cubicBezTo>
                  <a:lnTo>
                    <a:pt x="1702463" y="2581461"/>
                  </a:lnTo>
                  <a:cubicBezTo>
                    <a:pt x="1700722" y="2582528"/>
                    <a:pt x="1699428" y="2582135"/>
                    <a:pt x="1698754" y="2580281"/>
                  </a:cubicBezTo>
                  <a:cubicBezTo>
                    <a:pt x="1698473" y="2579607"/>
                    <a:pt x="1698530" y="2578147"/>
                    <a:pt x="1698754" y="2578091"/>
                  </a:cubicBezTo>
                  <a:close/>
                  <a:moveTo>
                    <a:pt x="1695101" y="3148243"/>
                  </a:moveTo>
                  <a:cubicBezTo>
                    <a:pt x="1688863" y="3146726"/>
                    <a:pt x="1683692" y="3144929"/>
                    <a:pt x="1681725" y="3138245"/>
                  </a:cubicBezTo>
                  <a:cubicBezTo>
                    <a:pt x="1681500" y="3137515"/>
                    <a:pt x="1683805" y="3135043"/>
                    <a:pt x="1684760" y="3135099"/>
                  </a:cubicBezTo>
                  <a:cubicBezTo>
                    <a:pt x="1691279" y="3135774"/>
                    <a:pt x="1696113" y="3138526"/>
                    <a:pt x="1695101" y="3148243"/>
                  </a:cubicBezTo>
                  <a:close/>
                  <a:moveTo>
                    <a:pt x="1678803" y="2914700"/>
                  </a:moveTo>
                  <a:cubicBezTo>
                    <a:pt x="1679140" y="2913970"/>
                    <a:pt x="1679308" y="2912847"/>
                    <a:pt x="1679870" y="2912565"/>
                  </a:cubicBezTo>
                  <a:cubicBezTo>
                    <a:pt x="1681613" y="2911723"/>
                    <a:pt x="1682962" y="2912510"/>
                    <a:pt x="1683298" y="2914588"/>
                  </a:cubicBezTo>
                  <a:cubicBezTo>
                    <a:pt x="1683411" y="2915205"/>
                    <a:pt x="1682849" y="2916385"/>
                    <a:pt x="1682287" y="2916666"/>
                  </a:cubicBezTo>
                  <a:cubicBezTo>
                    <a:pt x="1680545" y="2917508"/>
                    <a:pt x="1679308" y="2916666"/>
                    <a:pt x="1678803" y="2914644"/>
                  </a:cubicBezTo>
                  <a:close/>
                  <a:moveTo>
                    <a:pt x="1679140" y="3091682"/>
                  </a:moveTo>
                  <a:cubicBezTo>
                    <a:pt x="1681219" y="3091233"/>
                    <a:pt x="1682175" y="3092244"/>
                    <a:pt x="1682006" y="3094434"/>
                  </a:cubicBezTo>
                  <a:cubicBezTo>
                    <a:pt x="1681500" y="3095108"/>
                    <a:pt x="1681163" y="3096232"/>
                    <a:pt x="1680545" y="3096344"/>
                  </a:cubicBezTo>
                  <a:cubicBezTo>
                    <a:pt x="1678521" y="3096794"/>
                    <a:pt x="1677398" y="3095726"/>
                    <a:pt x="1677735" y="3093648"/>
                  </a:cubicBezTo>
                  <a:cubicBezTo>
                    <a:pt x="1677847" y="3092918"/>
                    <a:pt x="1678521" y="3091851"/>
                    <a:pt x="1679140" y="3091739"/>
                  </a:cubicBezTo>
                  <a:close/>
                  <a:moveTo>
                    <a:pt x="1679814" y="4489063"/>
                  </a:moveTo>
                  <a:cubicBezTo>
                    <a:pt x="1679983" y="4488277"/>
                    <a:pt x="1679926" y="4487210"/>
                    <a:pt x="1680433" y="4486704"/>
                  </a:cubicBezTo>
                  <a:cubicBezTo>
                    <a:pt x="1681838" y="4485244"/>
                    <a:pt x="1683411" y="4485412"/>
                    <a:pt x="1684535" y="4487153"/>
                  </a:cubicBezTo>
                  <a:cubicBezTo>
                    <a:pt x="1684816" y="4487603"/>
                    <a:pt x="1684479" y="4488951"/>
                    <a:pt x="1683973" y="4489456"/>
                  </a:cubicBezTo>
                  <a:cubicBezTo>
                    <a:pt x="1682568" y="4490917"/>
                    <a:pt x="1681107" y="4490692"/>
                    <a:pt x="1679814" y="4489063"/>
                  </a:cubicBezTo>
                  <a:close/>
                  <a:moveTo>
                    <a:pt x="1678409" y="3904307"/>
                  </a:moveTo>
                  <a:cubicBezTo>
                    <a:pt x="1679646" y="3905263"/>
                    <a:pt x="1681444" y="3905937"/>
                    <a:pt x="1681893" y="3907228"/>
                  </a:cubicBezTo>
                  <a:cubicBezTo>
                    <a:pt x="1682343" y="3908408"/>
                    <a:pt x="1681331" y="3910093"/>
                    <a:pt x="1680995" y="3911609"/>
                  </a:cubicBezTo>
                  <a:cubicBezTo>
                    <a:pt x="1679758" y="3910654"/>
                    <a:pt x="1677903" y="3909980"/>
                    <a:pt x="1677454" y="3908745"/>
                  </a:cubicBezTo>
                  <a:cubicBezTo>
                    <a:pt x="1677004" y="3907565"/>
                    <a:pt x="1678016" y="3905824"/>
                    <a:pt x="1678409" y="3904307"/>
                  </a:cubicBezTo>
                  <a:close/>
                  <a:moveTo>
                    <a:pt x="1676161" y="3827303"/>
                  </a:moveTo>
                  <a:cubicBezTo>
                    <a:pt x="1678578" y="3821237"/>
                    <a:pt x="1683187" y="3824663"/>
                    <a:pt x="1687008" y="3825168"/>
                  </a:cubicBezTo>
                  <a:cubicBezTo>
                    <a:pt x="1688638" y="3825393"/>
                    <a:pt x="1690099" y="3826460"/>
                    <a:pt x="1693528" y="3827977"/>
                  </a:cubicBezTo>
                  <a:cubicBezTo>
                    <a:pt x="1691617" y="3830167"/>
                    <a:pt x="1691167" y="3831066"/>
                    <a:pt x="1690492" y="3831403"/>
                  </a:cubicBezTo>
                  <a:cubicBezTo>
                    <a:pt x="1686502" y="3833425"/>
                    <a:pt x="1682287" y="3834604"/>
                    <a:pt x="1678297" y="3831627"/>
                  </a:cubicBezTo>
                  <a:cubicBezTo>
                    <a:pt x="1677116" y="3830729"/>
                    <a:pt x="1675768" y="3828314"/>
                    <a:pt x="1676161" y="3827246"/>
                  </a:cubicBezTo>
                  <a:close/>
                  <a:moveTo>
                    <a:pt x="1673857" y="2319947"/>
                  </a:moveTo>
                  <a:cubicBezTo>
                    <a:pt x="1673857" y="2315678"/>
                    <a:pt x="1676780" y="2313937"/>
                    <a:pt x="1680545" y="2315172"/>
                  </a:cubicBezTo>
                  <a:cubicBezTo>
                    <a:pt x="1683917" y="2316240"/>
                    <a:pt x="1686221" y="2318992"/>
                    <a:pt x="1685715" y="2322811"/>
                  </a:cubicBezTo>
                  <a:cubicBezTo>
                    <a:pt x="1685322" y="2325620"/>
                    <a:pt x="1683018" y="2326687"/>
                    <a:pt x="1680264" y="2326462"/>
                  </a:cubicBezTo>
                  <a:cubicBezTo>
                    <a:pt x="1676780" y="2325676"/>
                    <a:pt x="1673857" y="2323766"/>
                    <a:pt x="1673857" y="2319947"/>
                  </a:cubicBezTo>
                  <a:close/>
                  <a:moveTo>
                    <a:pt x="1650140" y="3636335"/>
                  </a:moveTo>
                  <a:cubicBezTo>
                    <a:pt x="1651320" y="3635323"/>
                    <a:pt x="1652444" y="3633582"/>
                    <a:pt x="1653624" y="3633470"/>
                  </a:cubicBezTo>
                  <a:cubicBezTo>
                    <a:pt x="1654973" y="3633358"/>
                    <a:pt x="1657446" y="3634537"/>
                    <a:pt x="1657671" y="3635548"/>
                  </a:cubicBezTo>
                  <a:cubicBezTo>
                    <a:pt x="1658345" y="3638862"/>
                    <a:pt x="1655872" y="3640098"/>
                    <a:pt x="1653174" y="3639648"/>
                  </a:cubicBezTo>
                  <a:cubicBezTo>
                    <a:pt x="1651994" y="3639424"/>
                    <a:pt x="1651095" y="3637458"/>
                    <a:pt x="1650084" y="3636335"/>
                  </a:cubicBezTo>
                  <a:close/>
                  <a:moveTo>
                    <a:pt x="1642047" y="4475976"/>
                  </a:moveTo>
                  <a:cubicBezTo>
                    <a:pt x="1642047" y="4474853"/>
                    <a:pt x="1643957" y="4472662"/>
                    <a:pt x="1644800" y="4472775"/>
                  </a:cubicBezTo>
                  <a:cubicBezTo>
                    <a:pt x="1648735" y="4473224"/>
                    <a:pt x="1650308" y="4476369"/>
                    <a:pt x="1650308" y="4480020"/>
                  </a:cubicBezTo>
                  <a:cubicBezTo>
                    <a:pt x="1650308" y="4481144"/>
                    <a:pt x="1648510" y="4482323"/>
                    <a:pt x="1647498" y="4483446"/>
                  </a:cubicBezTo>
                  <a:cubicBezTo>
                    <a:pt x="1643620" y="4482548"/>
                    <a:pt x="1641990" y="4479683"/>
                    <a:pt x="1642047" y="4475976"/>
                  </a:cubicBezTo>
                  <a:close/>
                  <a:moveTo>
                    <a:pt x="1647330" y="3372461"/>
                  </a:moveTo>
                  <a:cubicBezTo>
                    <a:pt x="1646767" y="3374034"/>
                    <a:pt x="1646205" y="3376786"/>
                    <a:pt x="1645644" y="3376843"/>
                  </a:cubicBezTo>
                  <a:cubicBezTo>
                    <a:pt x="1640529" y="3377011"/>
                    <a:pt x="1638843" y="3372742"/>
                    <a:pt x="1637438" y="3368755"/>
                  </a:cubicBezTo>
                  <a:cubicBezTo>
                    <a:pt x="1637044" y="3367687"/>
                    <a:pt x="1638393" y="3364823"/>
                    <a:pt x="1639068" y="3364767"/>
                  </a:cubicBezTo>
                  <a:cubicBezTo>
                    <a:pt x="1644182" y="3364430"/>
                    <a:pt x="1646093" y="3368137"/>
                    <a:pt x="1647330" y="3372461"/>
                  </a:cubicBezTo>
                  <a:close/>
                  <a:moveTo>
                    <a:pt x="1643845" y="2840896"/>
                  </a:moveTo>
                  <a:cubicBezTo>
                    <a:pt x="1643171" y="2840896"/>
                    <a:pt x="1642159" y="2841233"/>
                    <a:pt x="1641653" y="2840840"/>
                  </a:cubicBezTo>
                  <a:cubicBezTo>
                    <a:pt x="1639967" y="2839492"/>
                    <a:pt x="1640023" y="2837807"/>
                    <a:pt x="1641821" y="2836515"/>
                  </a:cubicBezTo>
                  <a:cubicBezTo>
                    <a:pt x="1642384" y="2836122"/>
                    <a:pt x="1643620" y="2836066"/>
                    <a:pt x="1644070" y="2836459"/>
                  </a:cubicBezTo>
                  <a:cubicBezTo>
                    <a:pt x="1645756" y="2837807"/>
                    <a:pt x="1645587" y="2839380"/>
                    <a:pt x="1643845" y="2840896"/>
                  </a:cubicBezTo>
                  <a:close/>
                  <a:moveTo>
                    <a:pt x="1639068" y="4194916"/>
                  </a:moveTo>
                  <a:cubicBezTo>
                    <a:pt x="1639180" y="4193568"/>
                    <a:pt x="1640416" y="4191939"/>
                    <a:pt x="1641597" y="4191040"/>
                  </a:cubicBezTo>
                  <a:cubicBezTo>
                    <a:pt x="1643339" y="4189749"/>
                    <a:pt x="1645082" y="4190535"/>
                    <a:pt x="1644913" y="4192613"/>
                  </a:cubicBezTo>
                  <a:cubicBezTo>
                    <a:pt x="1644800" y="4193961"/>
                    <a:pt x="1643339" y="4195253"/>
                    <a:pt x="1642497" y="4196545"/>
                  </a:cubicBezTo>
                  <a:cubicBezTo>
                    <a:pt x="1640529" y="4197556"/>
                    <a:pt x="1638956" y="4196938"/>
                    <a:pt x="1639124" y="4194860"/>
                  </a:cubicBezTo>
                  <a:close/>
                  <a:moveTo>
                    <a:pt x="1636651" y="3766642"/>
                  </a:moveTo>
                  <a:cubicBezTo>
                    <a:pt x="1638169" y="3765350"/>
                    <a:pt x="1639967" y="3765631"/>
                    <a:pt x="1640416" y="3767541"/>
                  </a:cubicBezTo>
                  <a:cubicBezTo>
                    <a:pt x="1640698" y="3768720"/>
                    <a:pt x="1639461" y="3770237"/>
                    <a:pt x="1638900" y="3771585"/>
                  </a:cubicBezTo>
                  <a:cubicBezTo>
                    <a:pt x="1637775" y="3770630"/>
                    <a:pt x="1636595" y="3769787"/>
                    <a:pt x="1635696" y="3768720"/>
                  </a:cubicBezTo>
                  <a:cubicBezTo>
                    <a:pt x="1635471" y="3768496"/>
                    <a:pt x="1636089" y="3767091"/>
                    <a:pt x="1636651" y="3766642"/>
                  </a:cubicBezTo>
                  <a:close/>
                  <a:moveTo>
                    <a:pt x="1631986" y="3484234"/>
                  </a:moveTo>
                  <a:cubicBezTo>
                    <a:pt x="1632380" y="3482830"/>
                    <a:pt x="1633504" y="3480864"/>
                    <a:pt x="1634684" y="3480527"/>
                  </a:cubicBezTo>
                  <a:cubicBezTo>
                    <a:pt x="1636426" y="3480022"/>
                    <a:pt x="1637719" y="3481763"/>
                    <a:pt x="1637157" y="3483841"/>
                  </a:cubicBezTo>
                  <a:cubicBezTo>
                    <a:pt x="1636764" y="3485245"/>
                    <a:pt x="1635471" y="3486425"/>
                    <a:pt x="1634572" y="3487660"/>
                  </a:cubicBezTo>
                  <a:cubicBezTo>
                    <a:pt x="1632605" y="3487492"/>
                    <a:pt x="1631424" y="3486256"/>
                    <a:pt x="1631986" y="3484178"/>
                  </a:cubicBezTo>
                  <a:close/>
                  <a:moveTo>
                    <a:pt x="1625186" y="1776586"/>
                  </a:moveTo>
                  <a:cubicBezTo>
                    <a:pt x="1625692" y="1779507"/>
                    <a:pt x="1624399" y="1781866"/>
                    <a:pt x="1621365" y="1781978"/>
                  </a:cubicBezTo>
                  <a:cubicBezTo>
                    <a:pt x="1618555" y="1782091"/>
                    <a:pt x="1616756" y="1780125"/>
                    <a:pt x="1615969" y="1777317"/>
                  </a:cubicBezTo>
                  <a:cubicBezTo>
                    <a:pt x="1615744" y="1774284"/>
                    <a:pt x="1617037" y="1772093"/>
                    <a:pt x="1619960" y="1771868"/>
                  </a:cubicBezTo>
                  <a:cubicBezTo>
                    <a:pt x="1622882" y="1771644"/>
                    <a:pt x="1624737" y="1773778"/>
                    <a:pt x="1625242" y="1776586"/>
                  </a:cubicBezTo>
                  <a:close/>
                  <a:moveTo>
                    <a:pt x="1618273" y="1560792"/>
                  </a:moveTo>
                  <a:cubicBezTo>
                    <a:pt x="1617093" y="1559894"/>
                    <a:pt x="1616475" y="1558265"/>
                    <a:pt x="1615576" y="1556917"/>
                  </a:cubicBezTo>
                  <a:cubicBezTo>
                    <a:pt x="1615913" y="1554726"/>
                    <a:pt x="1617261" y="1553940"/>
                    <a:pt x="1619004" y="1555288"/>
                  </a:cubicBezTo>
                  <a:cubicBezTo>
                    <a:pt x="1620184" y="1556187"/>
                    <a:pt x="1621421" y="1557759"/>
                    <a:pt x="1621533" y="1559164"/>
                  </a:cubicBezTo>
                  <a:cubicBezTo>
                    <a:pt x="1621702" y="1561242"/>
                    <a:pt x="1619960" y="1562084"/>
                    <a:pt x="1618217" y="1560792"/>
                  </a:cubicBezTo>
                  <a:close/>
                  <a:moveTo>
                    <a:pt x="1634853" y="1630440"/>
                  </a:moveTo>
                  <a:cubicBezTo>
                    <a:pt x="1634347" y="1633416"/>
                    <a:pt x="1632886" y="1635663"/>
                    <a:pt x="1629795" y="1635382"/>
                  </a:cubicBezTo>
                  <a:cubicBezTo>
                    <a:pt x="1626872" y="1635158"/>
                    <a:pt x="1625242" y="1632855"/>
                    <a:pt x="1624849" y="1629990"/>
                  </a:cubicBezTo>
                  <a:cubicBezTo>
                    <a:pt x="1624455" y="1627126"/>
                    <a:pt x="1625524" y="1624374"/>
                    <a:pt x="1628502" y="1623980"/>
                  </a:cubicBezTo>
                  <a:cubicBezTo>
                    <a:pt x="1632773" y="1623419"/>
                    <a:pt x="1634572" y="1626396"/>
                    <a:pt x="1634909" y="1630440"/>
                  </a:cubicBezTo>
                  <a:close/>
                  <a:moveTo>
                    <a:pt x="1629176" y="1352750"/>
                  </a:moveTo>
                  <a:cubicBezTo>
                    <a:pt x="1628952" y="1353311"/>
                    <a:pt x="1627771" y="1353536"/>
                    <a:pt x="1627041" y="1353929"/>
                  </a:cubicBezTo>
                  <a:cubicBezTo>
                    <a:pt x="1625130" y="1353367"/>
                    <a:pt x="1624287" y="1351963"/>
                    <a:pt x="1625017" y="1349941"/>
                  </a:cubicBezTo>
                  <a:cubicBezTo>
                    <a:pt x="1625242" y="1349380"/>
                    <a:pt x="1626479" y="1348762"/>
                    <a:pt x="1627097" y="1348874"/>
                  </a:cubicBezTo>
                  <a:cubicBezTo>
                    <a:pt x="1629064" y="1349267"/>
                    <a:pt x="1629907" y="1350784"/>
                    <a:pt x="1629121" y="1352806"/>
                  </a:cubicBezTo>
                  <a:close/>
                  <a:moveTo>
                    <a:pt x="1635078" y="1985303"/>
                  </a:moveTo>
                  <a:cubicBezTo>
                    <a:pt x="1635078" y="1987437"/>
                    <a:pt x="1633616" y="1988336"/>
                    <a:pt x="1630637" y="1987887"/>
                  </a:cubicBezTo>
                  <a:cubicBezTo>
                    <a:pt x="1629289" y="1986707"/>
                    <a:pt x="1626198" y="1985416"/>
                    <a:pt x="1625636" y="1983337"/>
                  </a:cubicBezTo>
                  <a:cubicBezTo>
                    <a:pt x="1624624" y="1979799"/>
                    <a:pt x="1627715" y="1979181"/>
                    <a:pt x="1630357" y="1979743"/>
                  </a:cubicBezTo>
                  <a:cubicBezTo>
                    <a:pt x="1633054" y="1980304"/>
                    <a:pt x="1635021" y="1982214"/>
                    <a:pt x="1635078" y="1985247"/>
                  </a:cubicBezTo>
                  <a:close/>
                  <a:moveTo>
                    <a:pt x="1627153" y="4744118"/>
                  </a:moveTo>
                  <a:cubicBezTo>
                    <a:pt x="1627153" y="4743556"/>
                    <a:pt x="1628277" y="4743107"/>
                    <a:pt x="1629121" y="4742433"/>
                  </a:cubicBezTo>
                  <a:cubicBezTo>
                    <a:pt x="1630019" y="4743500"/>
                    <a:pt x="1630975" y="4744511"/>
                    <a:pt x="1631874" y="4745578"/>
                  </a:cubicBezTo>
                  <a:cubicBezTo>
                    <a:pt x="1631256" y="4746084"/>
                    <a:pt x="1630694" y="4746926"/>
                    <a:pt x="1630019" y="4746982"/>
                  </a:cubicBezTo>
                  <a:cubicBezTo>
                    <a:pt x="1628052" y="4747207"/>
                    <a:pt x="1626929" y="4746084"/>
                    <a:pt x="1627153" y="4744062"/>
                  </a:cubicBezTo>
                  <a:close/>
                  <a:moveTo>
                    <a:pt x="1621027" y="3088706"/>
                  </a:moveTo>
                  <a:cubicBezTo>
                    <a:pt x="1622151" y="3086178"/>
                    <a:pt x="1624062" y="3084718"/>
                    <a:pt x="1626647" y="3085504"/>
                  </a:cubicBezTo>
                  <a:cubicBezTo>
                    <a:pt x="1627322" y="3085729"/>
                    <a:pt x="1628052" y="3088537"/>
                    <a:pt x="1627547" y="3089436"/>
                  </a:cubicBezTo>
                  <a:cubicBezTo>
                    <a:pt x="1626929" y="3090615"/>
                    <a:pt x="1625073" y="3091682"/>
                    <a:pt x="1623781" y="3091682"/>
                  </a:cubicBezTo>
                  <a:cubicBezTo>
                    <a:pt x="1622882" y="3091682"/>
                    <a:pt x="1621983" y="3089717"/>
                    <a:pt x="1621083" y="3088649"/>
                  </a:cubicBezTo>
                  <a:close/>
                  <a:moveTo>
                    <a:pt x="1616756" y="2910937"/>
                  </a:moveTo>
                  <a:cubicBezTo>
                    <a:pt x="1616587" y="2910038"/>
                    <a:pt x="1618555" y="2908802"/>
                    <a:pt x="1619566" y="2907735"/>
                  </a:cubicBezTo>
                  <a:cubicBezTo>
                    <a:pt x="1620578" y="2908971"/>
                    <a:pt x="1622151" y="2910038"/>
                    <a:pt x="1622432" y="2911442"/>
                  </a:cubicBezTo>
                  <a:cubicBezTo>
                    <a:pt x="1622601" y="2912116"/>
                    <a:pt x="1620521" y="2913352"/>
                    <a:pt x="1619453" y="2914363"/>
                  </a:cubicBezTo>
                  <a:cubicBezTo>
                    <a:pt x="1618611" y="2913408"/>
                    <a:pt x="1616981" y="2912285"/>
                    <a:pt x="1616756" y="2910937"/>
                  </a:cubicBezTo>
                  <a:close/>
                  <a:moveTo>
                    <a:pt x="1611473" y="4171270"/>
                  </a:moveTo>
                  <a:cubicBezTo>
                    <a:pt x="1612204" y="4170034"/>
                    <a:pt x="1613721" y="4168686"/>
                    <a:pt x="1615014" y="4168461"/>
                  </a:cubicBezTo>
                  <a:cubicBezTo>
                    <a:pt x="1615913" y="4168293"/>
                    <a:pt x="1618048" y="4170034"/>
                    <a:pt x="1617992" y="4170877"/>
                  </a:cubicBezTo>
                  <a:cubicBezTo>
                    <a:pt x="1617936" y="4173741"/>
                    <a:pt x="1615856" y="4174865"/>
                    <a:pt x="1613215" y="4174865"/>
                  </a:cubicBezTo>
                  <a:cubicBezTo>
                    <a:pt x="1611304" y="4174359"/>
                    <a:pt x="1610405" y="4172955"/>
                    <a:pt x="1611473" y="4171214"/>
                  </a:cubicBezTo>
                  <a:close/>
                  <a:moveTo>
                    <a:pt x="1601638" y="1535124"/>
                  </a:moveTo>
                  <a:cubicBezTo>
                    <a:pt x="1598659" y="1539674"/>
                    <a:pt x="1596074" y="1536135"/>
                    <a:pt x="1594106" y="1533776"/>
                  </a:cubicBezTo>
                  <a:cubicBezTo>
                    <a:pt x="1592533" y="1531923"/>
                    <a:pt x="1591859" y="1529283"/>
                    <a:pt x="1590734" y="1526980"/>
                  </a:cubicBezTo>
                  <a:cubicBezTo>
                    <a:pt x="1585508" y="1524565"/>
                    <a:pt x="1580675" y="1521869"/>
                    <a:pt x="1582360" y="1513949"/>
                  </a:cubicBezTo>
                  <a:cubicBezTo>
                    <a:pt x="1588205" y="1517094"/>
                    <a:pt x="1588149" y="1522880"/>
                    <a:pt x="1590734" y="1526980"/>
                  </a:cubicBezTo>
                  <a:cubicBezTo>
                    <a:pt x="1593095" y="1527822"/>
                    <a:pt x="1595736" y="1528216"/>
                    <a:pt x="1597703" y="1529620"/>
                  </a:cubicBezTo>
                  <a:cubicBezTo>
                    <a:pt x="1599502" y="1530968"/>
                    <a:pt x="1602087" y="1534450"/>
                    <a:pt x="1601638" y="1535180"/>
                  </a:cubicBezTo>
                  <a:close/>
                  <a:moveTo>
                    <a:pt x="1599052" y="1463511"/>
                  </a:moveTo>
                  <a:cubicBezTo>
                    <a:pt x="1598715" y="1464522"/>
                    <a:pt x="1596467" y="1464859"/>
                    <a:pt x="1595174" y="1465533"/>
                  </a:cubicBezTo>
                  <a:cubicBezTo>
                    <a:pt x="1592645" y="1464971"/>
                    <a:pt x="1590285" y="1463904"/>
                    <a:pt x="1591409" y="1460759"/>
                  </a:cubicBezTo>
                  <a:cubicBezTo>
                    <a:pt x="1591802" y="1459748"/>
                    <a:pt x="1593994" y="1458737"/>
                    <a:pt x="1595287" y="1458849"/>
                  </a:cubicBezTo>
                  <a:cubicBezTo>
                    <a:pt x="1597760" y="1459018"/>
                    <a:pt x="1600064" y="1460422"/>
                    <a:pt x="1598996" y="1463511"/>
                  </a:cubicBezTo>
                  <a:close/>
                  <a:moveTo>
                    <a:pt x="1580450" y="2183966"/>
                  </a:moveTo>
                  <a:cubicBezTo>
                    <a:pt x="1582473" y="2183742"/>
                    <a:pt x="1583428" y="2185258"/>
                    <a:pt x="1582866" y="2187336"/>
                  </a:cubicBezTo>
                  <a:cubicBezTo>
                    <a:pt x="1582698" y="2187954"/>
                    <a:pt x="1581742" y="2188347"/>
                    <a:pt x="1581180" y="2188853"/>
                  </a:cubicBezTo>
                  <a:cubicBezTo>
                    <a:pt x="1580450" y="2188516"/>
                    <a:pt x="1579381" y="2188347"/>
                    <a:pt x="1579045" y="2187786"/>
                  </a:cubicBezTo>
                  <a:cubicBezTo>
                    <a:pt x="1577976" y="2185932"/>
                    <a:pt x="1578539" y="2184191"/>
                    <a:pt x="1580450" y="2183966"/>
                  </a:cubicBezTo>
                  <a:close/>
                  <a:moveTo>
                    <a:pt x="1580337" y="2452782"/>
                  </a:moveTo>
                  <a:cubicBezTo>
                    <a:pt x="1580337" y="2455927"/>
                    <a:pt x="1577976" y="2457219"/>
                    <a:pt x="1575335" y="2455815"/>
                  </a:cubicBezTo>
                  <a:cubicBezTo>
                    <a:pt x="1574268" y="2455253"/>
                    <a:pt x="1574099" y="2453006"/>
                    <a:pt x="1573481" y="2451490"/>
                  </a:cubicBezTo>
                  <a:cubicBezTo>
                    <a:pt x="1574773" y="2450704"/>
                    <a:pt x="1576234" y="2449131"/>
                    <a:pt x="1577246" y="2449356"/>
                  </a:cubicBezTo>
                  <a:cubicBezTo>
                    <a:pt x="1578539" y="2449693"/>
                    <a:pt x="1580337" y="2451546"/>
                    <a:pt x="1580337" y="2452726"/>
                  </a:cubicBezTo>
                  <a:close/>
                  <a:moveTo>
                    <a:pt x="1577752" y="2690537"/>
                  </a:moveTo>
                  <a:cubicBezTo>
                    <a:pt x="1574829" y="2690368"/>
                    <a:pt x="1573199" y="2688459"/>
                    <a:pt x="1572412" y="2685819"/>
                  </a:cubicBezTo>
                  <a:cubicBezTo>
                    <a:pt x="1571569" y="2683123"/>
                    <a:pt x="1571851" y="2680146"/>
                    <a:pt x="1574829" y="2679528"/>
                  </a:cubicBezTo>
                  <a:cubicBezTo>
                    <a:pt x="1577696" y="2678910"/>
                    <a:pt x="1579213" y="2681550"/>
                    <a:pt x="1580000" y="2684134"/>
                  </a:cubicBezTo>
                  <a:cubicBezTo>
                    <a:pt x="1580786" y="2686718"/>
                    <a:pt x="1580843" y="2689301"/>
                    <a:pt x="1577752" y="2690537"/>
                  </a:cubicBezTo>
                  <a:close/>
                  <a:moveTo>
                    <a:pt x="1560835" y="2056860"/>
                  </a:moveTo>
                  <a:cubicBezTo>
                    <a:pt x="1572974" y="2046469"/>
                    <a:pt x="1580618" y="2040740"/>
                    <a:pt x="1593151" y="2036303"/>
                  </a:cubicBezTo>
                  <a:cubicBezTo>
                    <a:pt x="1587531" y="2052367"/>
                    <a:pt x="1577752" y="2054557"/>
                    <a:pt x="1560835" y="2056860"/>
                  </a:cubicBezTo>
                  <a:close/>
                  <a:moveTo>
                    <a:pt x="1584159" y="664591"/>
                  </a:moveTo>
                  <a:cubicBezTo>
                    <a:pt x="1586969" y="663186"/>
                    <a:pt x="1588767" y="665658"/>
                    <a:pt x="1589329" y="668354"/>
                  </a:cubicBezTo>
                  <a:cubicBezTo>
                    <a:pt x="1590060" y="671780"/>
                    <a:pt x="1589947" y="675150"/>
                    <a:pt x="1587137" y="677228"/>
                  </a:cubicBezTo>
                  <a:cubicBezTo>
                    <a:pt x="1583372" y="678576"/>
                    <a:pt x="1582080" y="676217"/>
                    <a:pt x="1581517" y="673633"/>
                  </a:cubicBezTo>
                  <a:cubicBezTo>
                    <a:pt x="1580730" y="670207"/>
                    <a:pt x="1580730" y="666332"/>
                    <a:pt x="1584159" y="664591"/>
                  </a:cubicBezTo>
                  <a:close/>
                  <a:moveTo>
                    <a:pt x="1601694" y="3021136"/>
                  </a:moveTo>
                  <a:cubicBezTo>
                    <a:pt x="1601975" y="3021586"/>
                    <a:pt x="1601582" y="3022934"/>
                    <a:pt x="1601075" y="3023383"/>
                  </a:cubicBezTo>
                  <a:cubicBezTo>
                    <a:pt x="1599670" y="3024844"/>
                    <a:pt x="1598153" y="3024563"/>
                    <a:pt x="1596916" y="3022934"/>
                  </a:cubicBezTo>
                  <a:cubicBezTo>
                    <a:pt x="1597141" y="3022147"/>
                    <a:pt x="1597085" y="3021136"/>
                    <a:pt x="1597591" y="3020631"/>
                  </a:cubicBezTo>
                  <a:cubicBezTo>
                    <a:pt x="1598996" y="3019171"/>
                    <a:pt x="1600570" y="3019339"/>
                    <a:pt x="1601694" y="3021136"/>
                  </a:cubicBezTo>
                  <a:close/>
                  <a:moveTo>
                    <a:pt x="1606077" y="3152736"/>
                  </a:moveTo>
                  <a:cubicBezTo>
                    <a:pt x="1600176" y="3158128"/>
                    <a:pt x="1598490" y="3169867"/>
                    <a:pt x="1586126" y="3167340"/>
                  </a:cubicBezTo>
                  <a:cubicBezTo>
                    <a:pt x="1589835" y="3158128"/>
                    <a:pt x="1594331" y="3151051"/>
                    <a:pt x="1606077" y="3152736"/>
                  </a:cubicBezTo>
                  <a:close/>
                  <a:moveTo>
                    <a:pt x="1606190" y="4587075"/>
                  </a:moveTo>
                  <a:cubicBezTo>
                    <a:pt x="1604110" y="4587075"/>
                    <a:pt x="1603323" y="4585783"/>
                    <a:pt x="1603717" y="4583705"/>
                  </a:cubicBezTo>
                  <a:cubicBezTo>
                    <a:pt x="1604279" y="4583199"/>
                    <a:pt x="1604897" y="4582301"/>
                    <a:pt x="1605459" y="4582301"/>
                  </a:cubicBezTo>
                  <a:cubicBezTo>
                    <a:pt x="1607539" y="4582301"/>
                    <a:pt x="1608438" y="4583592"/>
                    <a:pt x="1607876" y="4585670"/>
                  </a:cubicBezTo>
                  <a:cubicBezTo>
                    <a:pt x="1607707" y="4586289"/>
                    <a:pt x="1606752" y="4587075"/>
                    <a:pt x="1606190" y="4587075"/>
                  </a:cubicBezTo>
                  <a:close/>
                  <a:moveTo>
                    <a:pt x="1594949" y="3985750"/>
                  </a:moveTo>
                  <a:cubicBezTo>
                    <a:pt x="1598490" y="3973281"/>
                    <a:pt x="1603267" y="3964800"/>
                    <a:pt x="1609394" y="3960306"/>
                  </a:cubicBezTo>
                  <a:cubicBezTo>
                    <a:pt x="1608719" y="3969574"/>
                    <a:pt x="1605403" y="3977156"/>
                    <a:pt x="1594949" y="3985750"/>
                  </a:cubicBezTo>
                  <a:close/>
                  <a:moveTo>
                    <a:pt x="1599277" y="4756362"/>
                  </a:moveTo>
                  <a:cubicBezTo>
                    <a:pt x="1601300" y="4757092"/>
                    <a:pt x="1602930" y="4759002"/>
                    <a:pt x="1604672" y="4760406"/>
                  </a:cubicBezTo>
                  <a:lnTo>
                    <a:pt x="1600457" y="4762597"/>
                  </a:lnTo>
                  <a:cubicBezTo>
                    <a:pt x="1598659" y="4761530"/>
                    <a:pt x="1595287" y="4760743"/>
                    <a:pt x="1594837" y="4759114"/>
                  </a:cubicBezTo>
                  <a:cubicBezTo>
                    <a:pt x="1593882" y="4755632"/>
                    <a:pt x="1597254" y="4755576"/>
                    <a:pt x="1599277" y="4756306"/>
                  </a:cubicBezTo>
                  <a:close/>
                  <a:moveTo>
                    <a:pt x="1590004" y="4007430"/>
                  </a:moveTo>
                  <a:cubicBezTo>
                    <a:pt x="1590229" y="4006925"/>
                    <a:pt x="1593376" y="4007093"/>
                    <a:pt x="1594388" y="4007880"/>
                  </a:cubicBezTo>
                  <a:cubicBezTo>
                    <a:pt x="1598097" y="4010969"/>
                    <a:pt x="1599277" y="4015237"/>
                    <a:pt x="1597703" y="4019956"/>
                  </a:cubicBezTo>
                  <a:cubicBezTo>
                    <a:pt x="1597198" y="4021416"/>
                    <a:pt x="1595680" y="4022483"/>
                    <a:pt x="1594725" y="4023606"/>
                  </a:cubicBezTo>
                  <a:cubicBezTo>
                    <a:pt x="1593544" y="4023101"/>
                    <a:pt x="1592421" y="4022989"/>
                    <a:pt x="1592139" y="4022427"/>
                  </a:cubicBezTo>
                  <a:cubicBezTo>
                    <a:pt x="1589891" y="4017653"/>
                    <a:pt x="1587362" y="4012822"/>
                    <a:pt x="1590004" y="4007430"/>
                  </a:cubicBezTo>
                  <a:close/>
                  <a:moveTo>
                    <a:pt x="1575729" y="3837356"/>
                  </a:moveTo>
                  <a:cubicBezTo>
                    <a:pt x="1575841" y="3829156"/>
                    <a:pt x="1583653" y="3829268"/>
                    <a:pt x="1589329" y="3828370"/>
                  </a:cubicBezTo>
                  <a:cubicBezTo>
                    <a:pt x="1594163" y="3827640"/>
                    <a:pt x="1597928" y="3830279"/>
                    <a:pt x="1597760" y="3835671"/>
                  </a:cubicBezTo>
                  <a:cubicBezTo>
                    <a:pt x="1597591" y="3842243"/>
                    <a:pt x="1592814" y="3844321"/>
                    <a:pt x="1585845" y="3845332"/>
                  </a:cubicBezTo>
                  <a:cubicBezTo>
                    <a:pt x="1582360" y="3844040"/>
                    <a:pt x="1575616" y="3843872"/>
                    <a:pt x="1575729" y="3837356"/>
                  </a:cubicBezTo>
                  <a:close/>
                  <a:moveTo>
                    <a:pt x="1566174" y="3147569"/>
                  </a:moveTo>
                  <a:cubicBezTo>
                    <a:pt x="1565443" y="3145041"/>
                    <a:pt x="1566624" y="3141783"/>
                    <a:pt x="1569546" y="3141727"/>
                  </a:cubicBezTo>
                  <a:cubicBezTo>
                    <a:pt x="1573874" y="3141615"/>
                    <a:pt x="1574661" y="3145434"/>
                    <a:pt x="1575054" y="3148467"/>
                  </a:cubicBezTo>
                  <a:cubicBezTo>
                    <a:pt x="1574829" y="3152006"/>
                    <a:pt x="1573312" y="3154646"/>
                    <a:pt x="1570333" y="3153466"/>
                  </a:cubicBezTo>
                  <a:cubicBezTo>
                    <a:pt x="1568422" y="3152680"/>
                    <a:pt x="1566792" y="3149815"/>
                    <a:pt x="1566174" y="3147569"/>
                  </a:cubicBezTo>
                  <a:close/>
                  <a:moveTo>
                    <a:pt x="1563420" y="4358306"/>
                  </a:moveTo>
                  <a:cubicBezTo>
                    <a:pt x="1563589" y="4356846"/>
                    <a:pt x="1563870" y="4355442"/>
                    <a:pt x="1564151" y="4354037"/>
                  </a:cubicBezTo>
                  <a:cubicBezTo>
                    <a:pt x="1564882" y="4354206"/>
                    <a:pt x="1566343" y="4354431"/>
                    <a:pt x="1566343" y="4354543"/>
                  </a:cubicBezTo>
                  <a:cubicBezTo>
                    <a:pt x="1566230" y="4356003"/>
                    <a:pt x="1565894" y="4357408"/>
                    <a:pt x="1565612" y="4358812"/>
                  </a:cubicBezTo>
                  <a:cubicBezTo>
                    <a:pt x="1564825" y="4358643"/>
                    <a:pt x="1563420" y="4358419"/>
                    <a:pt x="1563420" y="4358306"/>
                  </a:cubicBezTo>
                  <a:close/>
                  <a:moveTo>
                    <a:pt x="1559936" y="4337131"/>
                  </a:moveTo>
                  <a:cubicBezTo>
                    <a:pt x="1561228" y="4336457"/>
                    <a:pt x="1562521" y="4335783"/>
                    <a:pt x="1563814" y="4335109"/>
                  </a:cubicBezTo>
                  <a:cubicBezTo>
                    <a:pt x="1564151" y="4335839"/>
                    <a:pt x="1564882" y="4337187"/>
                    <a:pt x="1564769" y="4337244"/>
                  </a:cubicBezTo>
                  <a:cubicBezTo>
                    <a:pt x="1563589" y="4338086"/>
                    <a:pt x="1562240" y="4338704"/>
                    <a:pt x="1560948" y="4339378"/>
                  </a:cubicBezTo>
                  <a:cubicBezTo>
                    <a:pt x="1560610" y="4338648"/>
                    <a:pt x="1560273" y="4337918"/>
                    <a:pt x="1559936" y="4337187"/>
                  </a:cubicBezTo>
                  <a:close/>
                  <a:moveTo>
                    <a:pt x="1559936" y="3628302"/>
                  </a:moveTo>
                  <a:cubicBezTo>
                    <a:pt x="1561285" y="3627965"/>
                    <a:pt x="1562577" y="3627516"/>
                    <a:pt x="1563926" y="3627404"/>
                  </a:cubicBezTo>
                  <a:cubicBezTo>
                    <a:pt x="1564263" y="3627404"/>
                    <a:pt x="1565107" y="3629033"/>
                    <a:pt x="1564938" y="3629201"/>
                  </a:cubicBezTo>
                  <a:cubicBezTo>
                    <a:pt x="1564151" y="3630212"/>
                    <a:pt x="1563027" y="3630942"/>
                    <a:pt x="1562072" y="3631785"/>
                  </a:cubicBezTo>
                  <a:cubicBezTo>
                    <a:pt x="1561397" y="3630605"/>
                    <a:pt x="1560666" y="3629426"/>
                    <a:pt x="1559992" y="3628302"/>
                  </a:cubicBezTo>
                  <a:close/>
                  <a:moveTo>
                    <a:pt x="1559093" y="2472609"/>
                  </a:moveTo>
                  <a:cubicBezTo>
                    <a:pt x="1559093" y="2471935"/>
                    <a:pt x="1561622" y="2470643"/>
                    <a:pt x="1562915" y="2470812"/>
                  </a:cubicBezTo>
                  <a:cubicBezTo>
                    <a:pt x="1564263" y="2470980"/>
                    <a:pt x="1565443" y="2472496"/>
                    <a:pt x="1566680" y="2473395"/>
                  </a:cubicBezTo>
                  <a:cubicBezTo>
                    <a:pt x="1565781" y="2474518"/>
                    <a:pt x="1564938" y="2475586"/>
                    <a:pt x="1564038" y="2476653"/>
                  </a:cubicBezTo>
                  <a:cubicBezTo>
                    <a:pt x="1561453" y="2476484"/>
                    <a:pt x="1559093" y="2475642"/>
                    <a:pt x="1559093" y="2472609"/>
                  </a:cubicBezTo>
                  <a:close/>
                  <a:moveTo>
                    <a:pt x="1554034" y="1755692"/>
                  </a:moveTo>
                  <a:cubicBezTo>
                    <a:pt x="1551169" y="1755861"/>
                    <a:pt x="1548864" y="1754850"/>
                    <a:pt x="1548864" y="1751704"/>
                  </a:cubicBezTo>
                  <a:cubicBezTo>
                    <a:pt x="1548864" y="1748671"/>
                    <a:pt x="1551224" y="1747099"/>
                    <a:pt x="1553866" y="1746762"/>
                  </a:cubicBezTo>
                  <a:cubicBezTo>
                    <a:pt x="1556564" y="1746425"/>
                    <a:pt x="1559093" y="1747548"/>
                    <a:pt x="1559093" y="1750749"/>
                  </a:cubicBezTo>
                  <a:cubicBezTo>
                    <a:pt x="1559093" y="1753726"/>
                    <a:pt x="1556676" y="1755074"/>
                    <a:pt x="1554034" y="1755748"/>
                  </a:cubicBezTo>
                  <a:close/>
                  <a:moveTo>
                    <a:pt x="1544312" y="2641391"/>
                  </a:moveTo>
                  <a:cubicBezTo>
                    <a:pt x="1545380" y="2641559"/>
                    <a:pt x="1546729" y="2643694"/>
                    <a:pt x="1547009" y="2645154"/>
                  </a:cubicBezTo>
                  <a:cubicBezTo>
                    <a:pt x="1547572" y="2647682"/>
                    <a:pt x="1547178" y="2650995"/>
                    <a:pt x="1544480" y="2651501"/>
                  </a:cubicBezTo>
                  <a:cubicBezTo>
                    <a:pt x="1541389" y="2652062"/>
                    <a:pt x="1541052" y="2648749"/>
                    <a:pt x="1540658" y="2646334"/>
                  </a:cubicBezTo>
                  <a:cubicBezTo>
                    <a:pt x="1540658" y="2643694"/>
                    <a:pt x="1540940" y="2640941"/>
                    <a:pt x="1544312" y="2641447"/>
                  </a:cubicBezTo>
                  <a:close/>
                  <a:moveTo>
                    <a:pt x="1542738" y="1379710"/>
                  </a:moveTo>
                  <a:cubicBezTo>
                    <a:pt x="1542232" y="1380777"/>
                    <a:pt x="1540096" y="1381002"/>
                    <a:pt x="1538635" y="1381563"/>
                  </a:cubicBezTo>
                  <a:cubicBezTo>
                    <a:pt x="1537904" y="1380272"/>
                    <a:pt x="1536388" y="1378811"/>
                    <a:pt x="1536668" y="1377744"/>
                  </a:cubicBezTo>
                  <a:cubicBezTo>
                    <a:pt x="1536949" y="1376452"/>
                    <a:pt x="1538748" y="1374655"/>
                    <a:pt x="1539872" y="1374655"/>
                  </a:cubicBezTo>
                  <a:cubicBezTo>
                    <a:pt x="1542850" y="1374655"/>
                    <a:pt x="1544031" y="1377014"/>
                    <a:pt x="1542738" y="1379710"/>
                  </a:cubicBezTo>
                  <a:close/>
                  <a:moveTo>
                    <a:pt x="1549370" y="3409195"/>
                  </a:moveTo>
                  <a:cubicBezTo>
                    <a:pt x="1550438" y="3409588"/>
                    <a:pt x="1550944" y="3411498"/>
                    <a:pt x="1551618" y="3412509"/>
                  </a:cubicBezTo>
                  <a:cubicBezTo>
                    <a:pt x="1550719" y="3415710"/>
                    <a:pt x="1548302" y="3416103"/>
                    <a:pt x="1545942" y="3415317"/>
                  </a:cubicBezTo>
                  <a:cubicBezTo>
                    <a:pt x="1544873" y="3414980"/>
                    <a:pt x="1543525" y="3412789"/>
                    <a:pt x="1543750" y="3411835"/>
                  </a:cubicBezTo>
                  <a:cubicBezTo>
                    <a:pt x="1544424" y="3409026"/>
                    <a:pt x="1547009" y="3408352"/>
                    <a:pt x="1549370" y="3409195"/>
                  </a:cubicBezTo>
                  <a:close/>
                  <a:moveTo>
                    <a:pt x="1543468" y="1732607"/>
                  </a:moveTo>
                  <a:cubicBezTo>
                    <a:pt x="1543413" y="1731147"/>
                    <a:pt x="1544031" y="1729181"/>
                    <a:pt x="1545042" y="1728339"/>
                  </a:cubicBezTo>
                  <a:cubicBezTo>
                    <a:pt x="1545885" y="1727665"/>
                    <a:pt x="1548583" y="1727665"/>
                    <a:pt x="1549033" y="1728339"/>
                  </a:cubicBezTo>
                  <a:cubicBezTo>
                    <a:pt x="1550719" y="1730866"/>
                    <a:pt x="1549089" y="1732776"/>
                    <a:pt x="1547009" y="1734293"/>
                  </a:cubicBezTo>
                  <a:cubicBezTo>
                    <a:pt x="1545155" y="1735135"/>
                    <a:pt x="1543581" y="1734573"/>
                    <a:pt x="1543468" y="1732551"/>
                  </a:cubicBezTo>
                  <a:close/>
                  <a:moveTo>
                    <a:pt x="1555046" y="2763723"/>
                  </a:moveTo>
                  <a:cubicBezTo>
                    <a:pt x="1553979" y="2764846"/>
                    <a:pt x="1553023" y="2766924"/>
                    <a:pt x="1551899" y="2766980"/>
                  </a:cubicBezTo>
                  <a:cubicBezTo>
                    <a:pt x="1548639" y="2767261"/>
                    <a:pt x="1548077" y="2764734"/>
                    <a:pt x="1549314" y="2762318"/>
                  </a:cubicBezTo>
                  <a:cubicBezTo>
                    <a:pt x="1549875" y="2761195"/>
                    <a:pt x="1551787" y="2760240"/>
                    <a:pt x="1553079" y="2760240"/>
                  </a:cubicBezTo>
                  <a:cubicBezTo>
                    <a:pt x="1553698" y="2760240"/>
                    <a:pt x="1554428" y="2762487"/>
                    <a:pt x="1555046" y="2763723"/>
                  </a:cubicBezTo>
                  <a:close/>
                  <a:moveTo>
                    <a:pt x="1542907" y="4402847"/>
                  </a:moveTo>
                  <a:cubicBezTo>
                    <a:pt x="1543188" y="4399477"/>
                    <a:pt x="1546054" y="4399196"/>
                    <a:pt x="1548695" y="4400263"/>
                  </a:cubicBezTo>
                  <a:cubicBezTo>
                    <a:pt x="1551169" y="4401274"/>
                    <a:pt x="1553416" y="4403071"/>
                    <a:pt x="1552292" y="4406104"/>
                  </a:cubicBezTo>
                  <a:cubicBezTo>
                    <a:pt x="1551899" y="4407115"/>
                    <a:pt x="1549426" y="4407284"/>
                    <a:pt x="1548190" y="4407789"/>
                  </a:cubicBezTo>
                  <a:cubicBezTo>
                    <a:pt x="1545155" y="4407340"/>
                    <a:pt x="1542626" y="4405767"/>
                    <a:pt x="1542907" y="4402847"/>
                  </a:cubicBezTo>
                  <a:close/>
                  <a:moveTo>
                    <a:pt x="1545773" y="3767372"/>
                  </a:moveTo>
                  <a:cubicBezTo>
                    <a:pt x="1545042" y="3765968"/>
                    <a:pt x="1543806" y="3764564"/>
                    <a:pt x="1543806" y="3763160"/>
                  </a:cubicBezTo>
                  <a:cubicBezTo>
                    <a:pt x="1543806" y="3761755"/>
                    <a:pt x="1545042" y="3760351"/>
                    <a:pt x="1545773" y="3758947"/>
                  </a:cubicBezTo>
                  <a:cubicBezTo>
                    <a:pt x="1546504" y="3760351"/>
                    <a:pt x="1547740" y="3761755"/>
                    <a:pt x="1547740" y="3763160"/>
                  </a:cubicBezTo>
                  <a:cubicBezTo>
                    <a:pt x="1547740" y="3764564"/>
                    <a:pt x="1546504" y="3765968"/>
                    <a:pt x="1545773" y="3767372"/>
                  </a:cubicBezTo>
                  <a:close/>
                  <a:moveTo>
                    <a:pt x="1540715" y="3692839"/>
                  </a:moveTo>
                  <a:cubicBezTo>
                    <a:pt x="1541445" y="3691659"/>
                    <a:pt x="1542457" y="3690704"/>
                    <a:pt x="1543413" y="3689693"/>
                  </a:cubicBezTo>
                  <a:cubicBezTo>
                    <a:pt x="1544087" y="3690873"/>
                    <a:pt x="1544762" y="3692108"/>
                    <a:pt x="1545436" y="3693288"/>
                  </a:cubicBezTo>
                  <a:cubicBezTo>
                    <a:pt x="1544762" y="3695310"/>
                    <a:pt x="1543468" y="3695872"/>
                    <a:pt x="1541839" y="3694748"/>
                  </a:cubicBezTo>
                  <a:cubicBezTo>
                    <a:pt x="1541277" y="3694355"/>
                    <a:pt x="1540546" y="3693119"/>
                    <a:pt x="1540715" y="3692839"/>
                  </a:cubicBezTo>
                  <a:close/>
                  <a:moveTo>
                    <a:pt x="1540378" y="3503106"/>
                  </a:moveTo>
                  <a:cubicBezTo>
                    <a:pt x="1542794" y="3499343"/>
                    <a:pt x="1546616" y="3497433"/>
                    <a:pt x="1551056" y="3498276"/>
                  </a:cubicBezTo>
                  <a:cubicBezTo>
                    <a:pt x="1552011" y="3498444"/>
                    <a:pt x="1552629" y="3500691"/>
                    <a:pt x="1553360" y="3501983"/>
                  </a:cubicBezTo>
                  <a:cubicBezTo>
                    <a:pt x="1551281" y="3506251"/>
                    <a:pt x="1547572" y="3508105"/>
                    <a:pt x="1543244" y="3508161"/>
                  </a:cubicBezTo>
                  <a:cubicBezTo>
                    <a:pt x="1540265" y="3508161"/>
                    <a:pt x="1538635" y="3505802"/>
                    <a:pt x="1540321" y="3503162"/>
                  </a:cubicBezTo>
                  <a:close/>
                  <a:moveTo>
                    <a:pt x="1525653" y="4484458"/>
                  </a:moveTo>
                  <a:cubicBezTo>
                    <a:pt x="1525653" y="4479908"/>
                    <a:pt x="1526664" y="4475134"/>
                    <a:pt x="1531217" y="4473336"/>
                  </a:cubicBezTo>
                  <a:cubicBezTo>
                    <a:pt x="1534196" y="4472157"/>
                    <a:pt x="1535938" y="4475077"/>
                    <a:pt x="1536163" y="4477886"/>
                  </a:cubicBezTo>
                  <a:cubicBezTo>
                    <a:pt x="1536556" y="4482604"/>
                    <a:pt x="1535151" y="4486648"/>
                    <a:pt x="1530655" y="4488895"/>
                  </a:cubicBezTo>
                  <a:cubicBezTo>
                    <a:pt x="1527395" y="4489288"/>
                    <a:pt x="1525597" y="4487434"/>
                    <a:pt x="1525597" y="4484458"/>
                  </a:cubicBezTo>
                  <a:close/>
                  <a:moveTo>
                    <a:pt x="1510197" y="3862070"/>
                  </a:moveTo>
                  <a:cubicBezTo>
                    <a:pt x="1522337" y="3859655"/>
                    <a:pt x="1527789" y="3865328"/>
                    <a:pt x="1531273" y="3874427"/>
                  </a:cubicBezTo>
                  <a:cubicBezTo>
                    <a:pt x="1523630" y="3872742"/>
                    <a:pt x="1515818" y="3871506"/>
                    <a:pt x="1510197" y="3862070"/>
                  </a:cubicBezTo>
                  <a:close/>
                  <a:moveTo>
                    <a:pt x="1520538" y="3892400"/>
                  </a:moveTo>
                  <a:cubicBezTo>
                    <a:pt x="1521831" y="3892232"/>
                    <a:pt x="1524417" y="3893467"/>
                    <a:pt x="1524417" y="3894085"/>
                  </a:cubicBezTo>
                  <a:cubicBezTo>
                    <a:pt x="1524417" y="3897062"/>
                    <a:pt x="1522112" y="3898017"/>
                    <a:pt x="1519583" y="3898354"/>
                  </a:cubicBezTo>
                  <a:cubicBezTo>
                    <a:pt x="1518684" y="3897287"/>
                    <a:pt x="1517785" y="3896163"/>
                    <a:pt x="1516885" y="3895096"/>
                  </a:cubicBezTo>
                  <a:cubicBezTo>
                    <a:pt x="1518066" y="3894141"/>
                    <a:pt x="1519190" y="3892569"/>
                    <a:pt x="1520482" y="3892400"/>
                  </a:cubicBezTo>
                  <a:close/>
                  <a:moveTo>
                    <a:pt x="1509354" y="4725133"/>
                  </a:moveTo>
                  <a:cubicBezTo>
                    <a:pt x="1520370" y="4731930"/>
                    <a:pt x="1523630" y="4738669"/>
                    <a:pt x="1525540" y="4750633"/>
                  </a:cubicBezTo>
                  <a:cubicBezTo>
                    <a:pt x="1514693" y="4745073"/>
                    <a:pt x="1510422" y="4739006"/>
                    <a:pt x="1509354" y="4725133"/>
                  </a:cubicBezTo>
                  <a:close/>
                  <a:moveTo>
                    <a:pt x="1505701" y="3929134"/>
                  </a:moveTo>
                  <a:cubicBezTo>
                    <a:pt x="1505870" y="3928347"/>
                    <a:pt x="1506039" y="3926887"/>
                    <a:pt x="1506263" y="3926887"/>
                  </a:cubicBezTo>
                  <a:cubicBezTo>
                    <a:pt x="1507612" y="3926831"/>
                    <a:pt x="1509017" y="3927055"/>
                    <a:pt x="1510366" y="3927168"/>
                  </a:cubicBezTo>
                  <a:cubicBezTo>
                    <a:pt x="1510197" y="3927954"/>
                    <a:pt x="1510029" y="3929358"/>
                    <a:pt x="1509804" y="3929414"/>
                  </a:cubicBezTo>
                  <a:cubicBezTo>
                    <a:pt x="1508455" y="3929526"/>
                    <a:pt x="1507050" y="3929246"/>
                    <a:pt x="1505701" y="3929134"/>
                  </a:cubicBezTo>
                  <a:close/>
                  <a:moveTo>
                    <a:pt x="1488054" y="3732156"/>
                  </a:moveTo>
                  <a:cubicBezTo>
                    <a:pt x="1491314" y="3728168"/>
                    <a:pt x="1496147" y="3728280"/>
                    <a:pt x="1500025" y="3730639"/>
                  </a:cubicBezTo>
                  <a:cubicBezTo>
                    <a:pt x="1510254" y="3736873"/>
                    <a:pt x="1516379" y="3746197"/>
                    <a:pt x="1519415" y="3762542"/>
                  </a:cubicBezTo>
                  <a:cubicBezTo>
                    <a:pt x="1502722" y="3760969"/>
                    <a:pt x="1498170" y="3748500"/>
                    <a:pt x="1489965" y="3741423"/>
                  </a:cubicBezTo>
                  <a:cubicBezTo>
                    <a:pt x="1487267" y="3739064"/>
                    <a:pt x="1485243" y="3735526"/>
                    <a:pt x="1487997" y="3732156"/>
                  </a:cubicBezTo>
                  <a:close/>
                  <a:moveTo>
                    <a:pt x="1521494" y="3196546"/>
                  </a:moveTo>
                  <a:cubicBezTo>
                    <a:pt x="1520763" y="3199299"/>
                    <a:pt x="1517785" y="3199411"/>
                    <a:pt x="1515256" y="3199242"/>
                  </a:cubicBezTo>
                  <a:cubicBezTo>
                    <a:pt x="1513962" y="3198287"/>
                    <a:pt x="1511602" y="3197276"/>
                    <a:pt x="1511659" y="3196434"/>
                  </a:cubicBezTo>
                  <a:cubicBezTo>
                    <a:pt x="1511883" y="3193345"/>
                    <a:pt x="1514581" y="3192727"/>
                    <a:pt x="1517054" y="3192615"/>
                  </a:cubicBezTo>
                  <a:cubicBezTo>
                    <a:pt x="1519583" y="3192502"/>
                    <a:pt x="1522449" y="3193232"/>
                    <a:pt x="1521494" y="3196602"/>
                  </a:cubicBezTo>
                  <a:close/>
                  <a:moveTo>
                    <a:pt x="1517223" y="3008443"/>
                  </a:moveTo>
                  <a:cubicBezTo>
                    <a:pt x="1516829" y="3009903"/>
                    <a:pt x="1515818" y="3011195"/>
                    <a:pt x="1515031" y="3012543"/>
                  </a:cubicBezTo>
                  <a:cubicBezTo>
                    <a:pt x="1513176" y="3012543"/>
                    <a:pt x="1512164" y="3011420"/>
                    <a:pt x="1512726" y="3009341"/>
                  </a:cubicBezTo>
                  <a:cubicBezTo>
                    <a:pt x="1513120" y="3007881"/>
                    <a:pt x="1513851" y="3005915"/>
                    <a:pt x="1514974" y="3005466"/>
                  </a:cubicBezTo>
                  <a:cubicBezTo>
                    <a:pt x="1516661" y="3004736"/>
                    <a:pt x="1517841" y="3006308"/>
                    <a:pt x="1517223" y="3008443"/>
                  </a:cubicBezTo>
                  <a:close/>
                  <a:moveTo>
                    <a:pt x="1522674" y="3418069"/>
                  </a:moveTo>
                  <a:cubicBezTo>
                    <a:pt x="1522674" y="3418631"/>
                    <a:pt x="1521494" y="3419473"/>
                    <a:pt x="1520820" y="3419586"/>
                  </a:cubicBezTo>
                  <a:cubicBezTo>
                    <a:pt x="1518796" y="3419810"/>
                    <a:pt x="1517559" y="3418575"/>
                    <a:pt x="1517785" y="3416440"/>
                  </a:cubicBezTo>
                  <a:cubicBezTo>
                    <a:pt x="1517785" y="3415879"/>
                    <a:pt x="1519021" y="3415373"/>
                    <a:pt x="1519639" y="3414868"/>
                  </a:cubicBezTo>
                  <a:cubicBezTo>
                    <a:pt x="1521718" y="3414868"/>
                    <a:pt x="1522899" y="3415935"/>
                    <a:pt x="1522674" y="3418069"/>
                  </a:cubicBezTo>
                  <a:close/>
                  <a:moveTo>
                    <a:pt x="1510029" y="1730979"/>
                  </a:moveTo>
                  <a:cubicBezTo>
                    <a:pt x="1510141" y="1730249"/>
                    <a:pt x="1510872" y="1729125"/>
                    <a:pt x="1511490" y="1729013"/>
                  </a:cubicBezTo>
                  <a:cubicBezTo>
                    <a:pt x="1513569" y="1728507"/>
                    <a:pt x="1514581" y="1729631"/>
                    <a:pt x="1514413" y="1731821"/>
                  </a:cubicBezTo>
                  <a:cubicBezTo>
                    <a:pt x="1513907" y="1732495"/>
                    <a:pt x="1513513" y="1733675"/>
                    <a:pt x="1512951" y="1733787"/>
                  </a:cubicBezTo>
                  <a:cubicBezTo>
                    <a:pt x="1510872" y="1734293"/>
                    <a:pt x="1509747" y="1733169"/>
                    <a:pt x="1510085" y="1730979"/>
                  </a:cubicBezTo>
                  <a:close/>
                  <a:moveTo>
                    <a:pt x="1510422" y="2238561"/>
                  </a:moveTo>
                  <a:cubicBezTo>
                    <a:pt x="1510254" y="2239347"/>
                    <a:pt x="1510029" y="2240864"/>
                    <a:pt x="1509916" y="2240864"/>
                  </a:cubicBezTo>
                  <a:cubicBezTo>
                    <a:pt x="1508511" y="2240695"/>
                    <a:pt x="1507106" y="2240414"/>
                    <a:pt x="1505701" y="2240077"/>
                  </a:cubicBezTo>
                  <a:cubicBezTo>
                    <a:pt x="1505870" y="2239291"/>
                    <a:pt x="1506095" y="2237774"/>
                    <a:pt x="1506151" y="2237774"/>
                  </a:cubicBezTo>
                  <a:cubicBezTo>
                    <a:pt x="1507556" y="2237943"/>
                    <a:pt x="1508961" y="2238280"/>
                    <a:pt x="1510366" y="2238561"/>
                  </a:cubicBezTo>
                  <a:close/>
                  <a:moveTo>
                    <a:pt x="1465910" y="3071462"/>
                  </a:moveTo>
                  <a:cubicBezTo>
                    <a:pt x="1465685" y="3066520"/>
                    <a:pt x="1467821" y="3062307"/>
                    <a:pt x="1472823" y="3061352"/>
                  </a:cubicBezTo>
                  <a:cubicBezTo>
                    <a:pt x="1479343" y="3060116"/>
                    <a:pt x="1479736" y="3064947"/>
                    <a:pt x="1479399" y="3069889"/>
                  </a:cubicBezTo>
                  <a:cubicBezTo>
                    <a:pt x="1478500" y="3074495"/>
                    <a:pt x="1483220" y="3082078"/>
                    <a:pt x="1474678" y="3082639"/>
                  </a:cubicBezTo>
                  <a:cubicBezTo>
                    <a:pt x="1468383" y="3083089"/>
                    <a:pt x="1466135" y="3077247"/>
                    <a:pt x="1465910" y="3071462"/>
                  </a:cubicBezTo>
                  <a:close/>
                  <a:moveTo>
                    <a:pt x="1470575" y="3097299"/>
                  </a:moveTo>
                  <a:cubicBezTo>
                    <a:pt x="1470687" y="3096681"/>
                    <a:pt x="1471699" y="3095951"/>
                    <a:pt x="1472374" y="3095782"/>
                  </a:cubicBezTo>
                  <a:cubicBezTo>
                    <a:pt x="1474397" y="3095390"/>
                    <a:pt x="1475464" y="3096457"/>
                    <a:pt x="1475128" y="3098591"/>
                  </a:cubicBezTo>
                  <a:cubicBezTo>
                    <a:pt x="1475015" y="3099209"/>
                    <a:pt x="1473947" y="3099602"/>
                    <a:pt x="1473329" y="3100164"/>
                  </a:cubicBezTo>
                  <a:cubicBezTo>
                    <a:pt x="1471306" y="3100388"/>
                    <a:pt x="1470238" y="3099433"/>
                    <a:pt x="1470575" y="3097299"/>
                  </a:cubicBezTo>
                  <a:close/>
                  <a:moveTo>
                    <a:pt x="1476476" y="2144649"/>
                  </a:moveTo>
                  <a:cubicBezTo>
                    <a:pt x="1478556" y="2144986"/>
                    <a:pt x="1479230" y="2146334"/>
                    <a:pt x="1478612" y="2148244"/>
                  </a:cubicBezTo>
                  <a:cubicBezTo>
                    <a:pt x="1477881" y="2148637"/>
                    <a:pt x="1477151" y="2149424"/>
                    <a:pt x="1476533" y="2149311"/>
                  </a:cubicBezTo>
                  <a:cubicBezTo>
                    <a:pt x="1474453" y="2148974"/>
                    <a:pt x="1473666" y="2147570"/>
                    <a:pt x="1474453" y="2145773"/>
                  </a:cubicBezTo>
                  <a:cubicBezTo>
                    <a:pt x="1474734" y="2145211"/>
                    <a:pt x="1475858" y="2144593"/>
                    <a:pt x="1476476" y="2144705"/>
                  </a:cubicBezTo>
                  <a:close/>
                  <a:moveTo>
                    <a:pt x="1474003" y="1298998"/>
                  </a:moveTo>
                  <a:cubicBezTo>
                    <a:pt x="1473216" y="1297762"/>
                    <a:pt x="1472598" y="1296414"/>
                    <a:pt x="1471980" y="1295122"/>
                  </a:cubicBezTo>
                  <a:lnTo>
                    <a:pt x="1474116" y="1294055"/>
                  </a:lnTo>
                  <a:cubicBezTo>
                    <a:pt x="1474790" y="1295347"/>
                    <a:pt x="1475408" y="1296695"/>
                    <a:pt x="1476083" y="1297987"/>
                  </a:cubicBezTo>
                  <a:cubicBezTo>
                    <a:pt x="1475352" y="1298324"/>
                    <a:pt x="1474116" y="1299054"/>
                    <a:pt x="1474059" y="1298998"/>
                  </a:cubicBezTo>
                  <a:close/>
                  <a:moveTo>
                    <a:pt x="1494742" y="2685763"/>
                  </a:moveTo>
                  <a:cubicBezTo>
                    <a:pt x="1490583" y="2698232"/>
                    <a:pt x="1484850" y="2702220"/>
                    <a:pt x="1473497" y="2701939"/>
                  </a:cubicBezTo>
                  <a:cubicBezTo>
                    <a:pt x="1479230" y="2693402"/>
                    <a:pt x="1485412" y="2690088"/>
                    <a:pt x="1494742" y="2685763"/>
                  </a:cubicBezTo>
                  <a:close/>
                  <a:moveTo>
                    <a:pt x="1474172" y="2803264"/>
                  </a:moveTo>
                  <a:cubicBezTo>
                    <a:pt x="1474903" y="2802871"/>
                    <a:pt x="1475633" y="2802085"/>
                    <a:pt x="1476308" y="2802141"/>
                  </a:cubicBezTo>
                  <a:cubicBezTo>
                    <a:pt x="1478387" y="2802422"/>
                    <a:pt x="1479230" y="2803826"/>
                    <a:pt x="1478443" y="2805680"/>
                  </a:cubicBezTo>
                  <a:cubicBezTo>
                    <a:pt x="1478162" y="2806297"/>
                    <a:pt x="1477038" y="2806915"/>
                    <a:pt x="1476420" y="2806803"/>
                  </a:cubicBezTo>
                  <a:cubicBezTo>
                    <a:pt x="1474284" y="2806522"/>
                    <a:pt x="1473610" y="2805174"/>
                    <a:pt x="1474172" y="2803208"/>
                  </a:cubicBezTo>
                  <a:close/>
                  <a:moveTo>
                    <a:pt x="1466472" y="977610"/>
                  </a:moveTo>
                  <a:cubicBezTo>
                    <a:pt x="1465349" y="963624"/>
                    <a:pt x="1472542" y="959075"/>
                    <a:pt x="1483052" y="957333"/>
                  </a:cubicBezTo>
                  <a:cubicBezTo>
                    <a:pt x="1479511" y="964972"/>
                    <a:pt x="1477376" y="974296"/>
                    <a:pt x="1466472" y="977610"/>
                  </a:cubicBezTo>
                  <a:close/>
                  <a:moveTo>
                    <a:pt x="1486143" y="1972778"/>
                  </a:moveTo>
                  <a:cubicBezTo>
                    <a:pt x="1487267" y="1979069"/>
                    <a:pt x="1486199" y="1986033"/>
                    <a:pt x="1484120" y="1992942"/>
                  </a:cubicBezTo>
                  <a:cubicBezTo>
                    <a:pt x="1483389" y="1993167"/>
                    <a:pt x="1482433" y="1993784"/>
                    <a:pt x="1481984" y="1993560"/>
                  </a:cubicBezTo>
                  <a:cubicBezTo>
                    <a:pt x="1481310" y="1993223"/>
                    <a:pt x="1480635" y="1992156"/>
                    <a:pt x="1480635" y="1991425"/>
                  </a:cubicBezTo>
                  <a:cubicBezTo>
                    <a:pt x="1480691" y="1985191"/>
                    <a:pt x="1480691" y="1978900"/>
                    <a:pt x="1481310" y="1972722"/>
                  </a:cubicBezTo>
                  <a:cubicBezTo>
                    <a:pt x="1481478" y="1970756"/>
                    <a:pt x="1483614" y="1970587"/>
                    <a:pt x="1486143" y="1972722"/>
                  </a:cubicBezTo>
                  <a:close/>
                  <a:moveTo>
                    <a:pt x="1498058" y="2292874"/>
                  </a:moveTo>
                  <a:cubicBezTo>
                    <a:pt x="1499294" y="2293604"/>
                    <a:pt x="1500587" y="2295963"/>
                    <a:pt x="1500418" y="2297368"/>
                  </a:cubicBezTo>
                  <a:cubicBezTo>
                    <a:pt x="1499744" y="2303490"/>
                    <a:pt x="1494686" y="2303097"/>
                    <a:pt x="1490414" y="2303771"/>
                  </a:cubicBezTo>
                  <a:cubicBezTo>
                    <a:pt x="1488728" y="2302029"/>
                    <a:pt x="1486986" y="2300232"/>
                    <a:pt x="1485300" y="2298491"/>
                  </a:cubicBezTo>
                  <a:cubicBezTo>
                    <a:pt x="1486986" y="2300232"/>
                    <a:pt x="1488728" y="2302029"/>
                    <a:pt x="1490414" y="2303771"/>
                  </a:cubicBezTo>
                  <a:cubicBezTo>
                    <a:pt x="1489627" y="2305287"/>
                    <a:pt x="1489065" y="2306916"/>
                    <a:pt x="1488054" y="2308264"/>
                  </a:cubicBezTo>
                  <a:cubicBezTo>
                    <a:pt x="1485806" y="2311353"/>
                    <a:pt x="1484232" y="2317195"/>
                    <a:pt x="1479230" y="2313488"/>
                  </a:cubicBezTo>
                  <a:cubicBezTo>
                    <a:pt x="1476364" y="2311353"/>
                    <a:pt x="1478781" y="2307197"/>
                    <a:pt x="1480579" y="2304388"/>
                  </a:cubicBezTo>
                  <a:cubicBezTo>
                    <a:pt x="1481928" y="2302254"/>
                    <a:pt x="1483727" y="2300400"/>
                    <a:pt x="1485300" y="2298435"/>
                  </a:cubicBezTo>
                  <a:cubicBezTo>
                    <a:pt x="1488616" y="2294166"/>
                    <a:pt x="1491763" y="2289223"/>
                    <a:pt x="1498058" y="2292818"/>
                  </a:cubicBezTo>
                  <a:close/>
                  <a:moveTo>
                    <a:pt x="1473216" y="4495916"/>
                  </a:moveTo>
                  <a:cubicBezTo>
                    <a:pt x="1473666" y="4494511"/>
                    <a:pt x="1475296" y="4493557"/>
                    <a:pt x="1476364" y="4492433"/>
                  </a:cubicBezTo>
                  <a:cubicBezTo>
                    <a:pt x="1478443" y="4492265"/>
                    <a:pt x="1479792" y="4493388"/>
                    <a:pt x="1479118" y="4495298"/>
                  </a:cubicBezTo>
                  <a:cubicBezTo>
                    <a:pt x="1478668" y="4496702"/>
                    <a:pt x="1477207" y="4498162"/>
                    <a:pt x="1475858" y="4498668"/>
                  </a:cubicBezTo>
                  <a:cubicBezTo>
                    <a:pt x="1474003" y="4499342"/>
                    <a:pt x="1472598" y="4497825"/>
                    <a:pt x="1473216" y="4495916"/>
                  </a:cubicBezTo>
                  <a:close/>
                  <a:moveTo>
                    <a:pt x="1472598" y="3528943"/>
                  </a:moveTo>
                  <a:cubicBezTo>
                    <a:pt x="1470351" y="3524056"/>
                    <a:pt x="1473666" y="3520462"/>
                    <a:pt x="1476195" y="3516923"/>
                  </a:cubicBezTo>
                  <a:cubicBezTo>
                    <a:pt x="1477151" y="3515575"/>
                    <a:pt x="1478781" y="3514677"/>
                    <a:pt x="1481535" y="3512430"/>
                  </a:cubicBezTo>
                  <a:cubicBezTo>
                    <a:pt x="1482883" y="3514901"/>
                    <a:pt x="1483614" y="3515631"/>
                    <a:pt x="1483670" y="3516418"/>
                  </a:cubicBezTo>
                  <a:cubicBezTo>
                    <a:pt x="1484063" y="3522259"/>
                    <a:pt x="1481928" y="3526977"/>
                    <a:pt x="1476982" y="3529898"/>
                  </a:cubicBezTo>
                  <a:cubicBezTo>
                    <a:pt x="1475971" y="3530516"/>
                    <a:pt x="1472992" y="3529842"/>
                    <a:pt x="1472598" y="3528943"/>
                  </a:cubicBezTo>
                  <a:close/>
                  <a:moveTo>
                    <a:pt x="1467821" y="4130773"/>
                  </a:moveTo>
                  <a:cubicBezTo>
                    <a:pt x="1468439" y="4130268"/>
                    <a:pt x="1469001" y="4129313"/>
                    <a:pt x="1469620" y="4129313"/>
                  </a:cubicBezTo>
                  <a:cubicBezTo>
                    <a:pt x="1471756" y="4129313"/>
                    <a:pt x="1472767" y="4130661"/>
                    <a:pt x="1472149" y="4132795"/>
                  </a:cubicBezTo>
                  <a:cubicBezTo>
                    <a:pt x="1471980" y="4133413"/>
                    <a:pt x="1471025" y="4134312"/>
                    <a:pt x="1470406" y="4134312"/>
                  </a:cubicBezTo>
                  <a:cubicBezTo>
                    <a:pt x="1468271" y="4134312"/>
                    <a:pt x="1467428" y="4132964"/>
                    <a:pt x="1467821" y="4130773"/>
                  </a:cubicBezTo>
                  <a:close/>
                  <a:moveTo>
                    <a:pt x="1468720" y="3344547"/>
                  </a:moveTo>
                  <a:cubicBezTo>
                    <a:pt x="1474903" y="3344153"/>
                    <a:pt x="1477938" y="3348534"/>
                    <a:pt x="1478500" y="3354320"/>
                  </a:cubicBezTo>
                  <a:cubicBezTo>
                    <a:pt x="1478949" y="3358982"/>
                    <a:pt x="1477488" y="3362969"/>
                    <a:pt x="1472149" y="3364036"/>
                  </a:cubicBezTo>
                  <a:cubicBezTo>
                    <a:pt x="1466303" y="3363250"/>
                    <a:pt x="1463157" y="3359150"/>
                    <a:pt x="1462088" y="3353702"/>
                  </a:cubicBezTo>
                  <a:cubicBezTo>
                    <a:pt x="1461133" y="3348759"/>
                    <a:pt x="1463718" y="3344884"/>
                    <a:pt x="1468720" y="3344547"/>
                  </a:cubicBezTo>
                  <a:close/>
                  <a:moveTo>
                    <a:pt x="1452534" y="2674136"/>
                  </a:moveTo>
                  <a:cubicBezTo>
                    <a:pt x="1450511" y="2669587"/>
                    <a:pt x="1448150" y="2664532"/>
                    <a:pt x="1453265" y="2656893"/>
                  </a:cubicBezTo>
                  <a:cubicBezTo>
                    <a:pt x="1457031" y="2662060"/>
                    <a:pt x="1459447" y="2665543"/>
                    <a:pt x="1462088" y="2668913"/>
                  </a:cubicBezTo>
                  <a:cubicBezTo>
                    <a:pt x="1464674" y="2672114"/>
                    <a:pt x="1469620" y="2675709"/>
                    <a:pt x="1464618" y="2679472"/>
                  </a:cubicBezTo>
                  <a:cubicBezTo>
                    <a:pt x="1459503" y="2683291"/>
                    <a:pt x="1454839" y="2679304"/>
                    <a:pt x="1452534" y="2674192"/>
                  </a:cubicBezTo>
                  <a:close/>
                  <a:moveTo>
                    <a:pt x="1451073" y="3398411"/>
                  </a:moveTo>
                  <a:cubicBezTo>
                    <a:pt x="1449893" y="3397343"/>
                    <a:pt x="1447870" y="3396389"/>
                    <a:pt x="1447701" y="3395153"/>
                  </a:cubicBezTo>
                  <a:cubicBezTo>
                    <a:pt x="1447251" y="3392176"/>
                    <a:pt x="1448994" y="3389930"/>
                    <a:pt x="1452029" y="3390098"/>
                  </a:cubicBezTo>
                  <a:cubicBezTo>
                    <a:pt x="1453265" y="3390154"/>
                    <a:pt x="1455176" y="3391952"/>
                    <a:pt x="1455401" y="3393187"/>
                  </a:cubicBezTo>
                  <a:cubicBezTo>
                    <a:pt x="1455850" y="3396164"/>
                    <a:pt x="1454164" y="3398074"/>
                    <a:pt x="1451073" y="3398355"/>
                  </a:cubicBezTo>
                  <a:close/>
                  <a:moveTo>
                    <a:pt x="1451972" y="3567024"/>
                  </a:moveTo>
                  <a:cubicBezTo>
                    <a:pt x="1450680" y="3566631"/>
                    <a:pt x="1449499" y="3565845"/>
                    <a:pt x="1448263" y="3565171"/>
                  </a:cubicBezTo>
                  <a:cubicBezTo>
                    <a:pt x="1449219" y="3564160"/>
                    <a:pt x="1450174" y="3563093"/>
                    <a:pt x="1451129" y="3562082"/>
                  </a:cubicBezTo>
                  <a:cubicBezTo>
                    <a:pt x="1451972" y="3563205"/>
                    <a:pt x="1452927" y="3564328"/>
                    <a:pt x="1453602" y="3565564"/>
                  </a:cubicBezTo>
                  <a:cubicBezTo>
                    <a:pt x="1453658" y="3565676"/>
                    <a:pt x="1452366" y="3567137"/>
                    <a:pt x="1451972" y="3567024"/>
                  </a:cubicBezTo>
                  <a:close/>
                  <a:moveTo>
                    <a:pt x="1426962" y="4611283"/>
                  </a:moveTo>
                  <a:cubicBezTo>
                    <a:pt x="1426682" y="4608362"/>
                    <a:pt x="1427580" y="4605498"/>
                    <a:pt x="1430110" y="4604543"/>
                  </a:cubicBezTo>
                  <a:cubicBezTo>
                    <a:pt x="1433538" y="4603251"/>
                    <a:pt x="1434662" y="4606059"/>
                    <a:pt x="1434606" y="4608924"/>
                  </a:cubicBezTo>
                  <a:cubicBezTo>
                    <a:pt x="1434494" y="4611732"/>
                    <a:pt x="1433089" y="4614260"/>
                    <a:pt x="1430054" y="4614372"/>
                  </a:cubicBezTo>
                  <a:cubicBezTo>
                    <a:pt x="1429042" y="4614372"/>
                    <a:pt x="1427918" y="4612294"/>
                    <a:pt x="1426962" y="4611283"/>
                  </a:cubicBezTo>
                  <a:close/>
                  <a:moveTo>
                    <a:pt x="1428761" y="1643527"/>
                  </a:moveTo>
                  <a:cubicBezTo>
                    <a:pt x="1429154" y="1645099"/>
                    <a:pt x="1428592" y="1646953"/>
                    <a:pt x="1428367" y="1650547"/>
                  </a:cubicBezTo>
                  <a:cubicBezTo>
                    <a:pt x="1425613" y="1649761"/>
                    <a:pt x="1424602" y="1649705"/>
                    <a:pt x="1423984" y="1649199"/>
                  </a:cubicBezTo>
                  <a:cubicBezTo>
                    <a:pt x="1419544" y="1645492"/>
                    <a:pt x="1417464" y="1640830"/>
                    <a:pt x="1419488" y="1635045"/>
                  </a:cubicBezTo>
                  <a:cubicBezTo>
                    <a:pt x="1419937" y="1633810"/>
                    <a:pt x="1422354" y="1632068"/>
                    <a:pt x="1423253" y="1632349"/>
                  </a:cubicBezTo>
                  <a:cubicBezTo>
                    <a:pt x="1428255" y="1634147"/>
                    <a:pt x="1427749" y="1639370"/>
                    <a:pt x="1428817" y="1643470"/>
                  </a:cubicBezTo>
                  <a:close/>
                  <a:moveTo>
                    <a:pt x="1424208" y="1023835"/>
                  </a:moveTo>
                  <a:cubicBezTo>
                    <a:pt x="1423478" y="1022712"/>
                    <a:pt x="1422747" y="1021532"/>
                    <a:pt x="1422016" y="1020409"/>
                  </a:cubicBezTo>
                  <a:cubicBezTo>
                    <a:pt x="1423365" y="1020016"/>
                    <a:pt x="1424715" y="1019454"/>
                    <a:pt x="1426120" y="1019286"/>
                  </a:cubicBezTo>
                  <a:cubicBezTo>
                    <a:pt x="1426400" y="1019286"/>
                    <a:pt x="1427356" y="1020914"/>
                    <a:pt x="1427187" y="1021083"/>
                  </a:cubicBezTo>
                  <a:cubicBezTo>
                    <a:pt x="1426344" y="1022150"/>
                    <a:pt x="1425220" y="1022936"/>
                    <a:pt x="1424208" y="1023835"/>
                  </a:cubicBezTo>
                  <a:close/>
                  <a:moveTo>
                    <a:pt x="1426175" y="2632741"/>
                  </a:moveTo>
                  <a:cubicBezTo>
                    <a:pt x="1428480" y="2630719"/>
                    <a:pt x="1430503" y="2633134"/>
                    <a:pt x="1431234" y="2636561"/>
                  </a:cubicBezTo>
                  <a:cubicBezTo>
                    <a:pt x="1430953" y="2640492"/>
                    <a:pt x="1430335" y="2645098"/>
                    <a:pt x="1425557" y="2646446"/>
                  </a:cubicBezTo>
                  <a:cubicBezTo>
                    <a:pt x="1422467" y="2647288"/>
                    <a:pt x="1421230" y="2644087"/>
                    <a:pt x="1421848" y="2641559"/>
                  </a:cubicBezTo>
                  <a:cubicBezTo>
                    <a:pt x="1422691" y="2638414"/>
                    <a:pt x="1423928" y="2634763"/>
                    <a:pt x="1426175" y="2632741"/>
                  </a:cubicBezTo>
                  <a:close/>
                  <a:moveTo>
                    <a:pt x="1432695" y="3053208"/>
                  </a:moveTo>
                  <a:cubicBezTo>
                    <a:pt x="1433538" y="3055005"/>
                    <a:pt x="1432695" y="3056297"/>
                    <a:pt x="1430728" y="3056859"/>
                  </a:cubicBezTo>
                  <a:cubicBezTo>
                    <a:pt x="1429997" y="3056522"/>
                    <a:pt x="1428930" y="3056353"/>
                    <a:pt x="1428649" y="3055791"/>
                  </a:cubicBezTo>
                  <a:cubicBezTo>
                    <a:pt x="1427805" y="3053994"/>
                    <a:pt x="1428649" y="3052590"/>
                    <a:pt x="1430672" y="3052197"/>
                  </a:cubicBezTo>
                  <a:cubicBezTo>
                    <a:pt x="1431290" y="3052085"/>
                    <a:pt x="1432470" y="3052646"/>
                    <a:pt x="1432695" y="3053208"/>
                  </a:cubicBezTo>
                  <a:close/>
                  <a:moveTo>
                    <a:pt x="1421174" y="3627460"/>
                  </a:moveTo>
                  <a:cubicBezTo>
                    <a:pt x="1422073" y="3624483"/>
                    <a:pt x="1424658" y="3623528"/>
                    <a:pt x="1427469" y="3624708"/>
                  </a:cubicBezTo>
                  <a:cubicBezTo>
                    <a:pt x="1429997" y="3625775"/>
                    <a:pt x="1431571" y="3627853"/>
                    <a:pt x="1431234" y="3630942"/>
                  </a:cubicBezTo>
                  <a:cubicBezTo>
                    <a:pt x="1429829" y="3633807"/>
                    <a:pt x="1427469" y="3634481"/>
                    <a:pt x="1424770" y="3633582"/>
                  </a:cubicBezTo>
                  <a:cubicBezTo>
                    <a:pt x="1422073" y="3632627"/>
                    <a:pt x="1420331" y="3630437"/>
                    <a:pt x="1421174" y="3627460"/>
                  </a:cubicBezTo>
                  <a:close/>
                  <a:moveTo>
                    <a:pt x="1415048" y="3858026"/>
                  </a:moveTo>
                  <a:cubicBezTo>
                    <a:pt x="1415554" y="3857633"/>
                    <a:pt x="1416790" y="3857576"/>
                    <a:pt x="1417239" y="3857970"/>
                  </a:cubicBezTo>
                  <a:cubicBezTo>
                    <a:pt x="1418870" y="3859262"/>
                    <a:pt x="1418701" y="3860778"/>
                    <a:pt x="1417014" y="3862238"/>
                  </a:cubicBezTo>
                  <a:cubicBezTo>
                    <a:pt x="1416340" y="3862238"/>
                    <a:pt x="1415385" y="3862575"/>
                    <a:pt x="1414935" y="3862182"/>
                  </a:cubicBezTo>
                  <a:cubicBezTo>
                    <a:pt x="1413306" y="3860890"/>
                    <a:pt x="1413362" y="3859262"/>
                    <a:pt x="1415104" y="3858026"/>
                  </a:cubicBezTo>
                  <a:close/>
                  <a:moveTo>
                    <a:pt x="1412350" y="3060341"/>
                  </a:moveTo>
                  <a:cubicBezTo>
                    <a:pt x="1412912" y="3060341"/>
                    <a:pt x="1413530" y="3061240"/>
                    <a:pt x="1414149" y="3061689"/>
                  </a:cubicBezTo>
                  <a:cubicBezTo>
                    <a:pt x="1414654" y="3063823"/>
                    <a:pt x="1413868" y="3065115"/>
                    <a:pt x="1411788" y="3065172"/>
                  </a:cubicBezTo>
                  <a:cubicBezTo>
                    <a:pt x="1411226" y="3065172"/>
                    <a:pt x="1410271" y="3064441"/>
                    <a:pt x="1410045" y="3063823"/>
                  </a:cubicBezTo>
                  <a:cubicBezTo>
                    <a:pt x="1409427" y="3061801"/>
                    <a:pt x="1410271" y="3060453"/>
                    <a:pt x="1412350" y="3060341"/>
                  </a:cubicBezTo>
                  <a:close/>
                  <a:moveTo>
                    <a:pt x="1411451" y="1991931"/>
                  </a:moveTo>
                  <a:cubicBezTo>
                    <a:pt x="1407798" y="2001816"/>
                    <a:pt x="1403189" y="2006647"/>
                    <a:pt x="1394084" y="2010185"/>
                  </a:cubicBezTo>
                  <a:cubicBezTo>
                    <a:pt x="1396333" y="1999514"/>
                    <a:pt x="1401615" y="1995413"/>
                    <a:pt x="1411451" y="1991931"/>
                  </a:cubicBezTo>
                  <a:close/>
                  <a:moveTo>
                    <a:pt x="1403189" y="1801075"/>
                  </a:moveTo>
                  <a:cubicBezTo>
                    <a:pt x="1402458" y="1799896"/>
                    <a:pt x="1401671" y="1798660"/>
                    <a:pt x="1400941" y="1797481"/>
                  </a:cubicBezTo>
                  <a:cubicBezTo>
                    <a:pt x="1402346" y="1797031"/>
                    <a:pt x="1403751" y="1796469"/>
                    <a:pt x="1405212" y="1796301"/>
                  </a:cubicBezTo>
                  <a:cubicBezTo>
                    <a:pt x="1405493" y="1796301"/>
                    <a:pt x="1406449" y="1797986"/>
                    <a:pt x="1406280" y="1798211"/>
                  </a:cubicBezTo>
                  <a:cubicBezTo>
                    <a:pt x="1405381" y="1799278"/>
                    <a:pt x="1404257" y="1800176"/>
                    <a:pt x="1403189" y="1801131"/>
                  </a:cubicBezTo>
                  <a:close/>
                  <a:moveTo>
                    <a:pt x="1377336" y="1549952"/>
                  </a:moveTo>
                  <a:cubicBezTo>
                    <a:pt x="1380933" y="1550907"/>
                    <a:pt x="1382338" y="1554333"/>
                    <a:pt x="1382900" y="1557816"/>
                  </a:cubicBezTo>
                  <a:cubicBezTo>
                    <a:pt x="1383350" y="1560455"/>
                    <a:pt x="1382619" y="1562815"/>
                    <a:pt x="1379247" y="1563545"/>
                  </a:cubicBezTo>
                  <a:cubicBezTo>
                    <a:pt x="1374976" y="1562309"/>
                    <a:pt x="1372559" y="1559107"/>
                    <a:pt x="1372559" y="1554333"/>
                  </a:cubicBezTo>
                  <a:cubicBezTo>
                    <a:pt x="1372559" y="1551525"/>
                    <a:pt x="1374301" y="1549110"/>
                    <a:pt x="1377336" y="1549952"/>
                  </a:cubicBezTo>
                  <a:close/>
                  <a:moveTo>
                    <a:pt x="1374470" y="1038270"/>
                  </a:moveTo>
                  <a:cubicBezTo>
                    <a:pt x="1374021" y="1037652"/>
                    <a:pt x="1373514" y="1037034"/>
                    <a:pt x="1372840" y="1036192"/>
                  </a:cubicBezTo>
                  <a:lnTo>
                    <a:pt x="1375931" y="1033327"/>
                  </a:lnTo>
                  <a:cubicBezTo>
                    <a:pt x="1376381" y="1033945"/>
                    <a:pt x="1377393" y="1034956"/>
                    <a:pt x="1377280" y="1035125"/>
                  </a:cubicBezTo>
                  <a:cubicBezTo>
                    <a:pt x="1376493" y="1036248"/>
                    <a:pt x="1375426" y="1037203"/>
                    <a:pt x="1374470" y="1038270"/>
                  </a:cubicBezTo>
                  <a:close/>
                  <a:moveTo>
                    <a:pt x="1344065" y="2106905"/>
                  </a:moveTo>
                  <a:cubicBezTo>
                    <a:pt x="1344683" y="2106400"/>
                    <a:pt x="1345245" y="2105557"/>
                    <a:pt x="1345920" y="2105501"/>
                  </a:cubicBezTo>
                  <a:cubicBezTo>
                    <a:pt x="1347887" y="2105276"/>
                    <a:pt x="1349010" y="2106400"/>
                    <a:pt x="1348786" y="2108421"/>
                  </a:cubicBezTo>
                  <a:cubicBezTo>
                    <a:pt x="1348786" y="2108983"/>
                    <a:pt x="1347662" y="2109432"/>
                    <a:pt x="1346818" y="2110107"/>
                  </a:cubicBezTo>
                  <a:cubicBezTo>
                    <a:pt x="1345920" y="2109039"/>
                    <a:pt x="1344964" y="2107972"/>
                    <a:pt x="1344065" y="2106905"/>
                  </a:cubicBezTo>
                  <a:close/>
                  <a:moveTo>
                    <a:pt x="1344402" y="2957892"/>
                  </a:moveTo>
                  <a:cubicBezTo>
                    <a:pt x="1346594" y="2958510"/>
                    <a:pt x="1349461" y="2960364"/>
                    <a:pt x="1350079" y="2962330"/>
                  </a:cubicBezTo>
                  <a:cubicBezTo>
                    <a:pt x="1351090" y="2965419"/>
                    <a:pt x="1348449" y="2966767"/>
                    <a:pt x="1344571" y="2966654"/>
                  </a:cubicBezTo>
                  <a:cubicBezTo>
                    <a:pt x="1343222" y="2965475"/>
                    <a:pt x="1340356" y="2964071"/>
                    <a:pt x="1339737" y="2962049"/>
                  </a:cubicBezTo>
                  <a:cubicBezTo>
                    <a:pt x="1338782" y="2958847"/>
                    <a:pt x="1341761" y="2957162"/>
                    <a:pt x="1344402" y="2957892"/>
                  </a:cubicBezTo>
                  <a:close/>
                  <a:moveTo>
                    <a:pt x="1346762" y="1973957"/>
                  </a:moveTo>
                  <a:cubicBezTo>
                    <a:pt x="1346257" y="1969015"/>
                    <a:pt x="1348898" y="1965476"/>
                    <a:pt x="1353676" y="1964690"/>
                  </a:cubicBezTo>
                  <a:cubicBezTo>
                    <a:pt x="1358902" y="1963847"/>
                    <a:pt x="1361712" y="1966993"/>
                    <a:pt x="1361656" y="1972216"/>
                  </a:cubicBezTo>
                  <a:cubicBezTo>
                    <a:pt x="1361656" y="1976766"/>
                    <a:pt x="1359858" y="1980641"/>
                    <a:pt x="1355024" y="1982102"/>
                  </a:cubicBezTo>
                  <a:cubicBezTo>
                    <a:pt x="1349966" y="1981877"/>
                    <a:pt x="1347269" y="1978732"/>
                    <a:pt x="1346818" y="1973957"/>
                  </a:cubicBezTo>
                  <a:close/>
                  <a:moveTo>
                    <a:pt x="1355643" y="2539335"/>
                  </a:moveTo>
                  <a:cubicBezTo>
                    <a:pt x="1359183" y="2542088"/>
                    <a:pt x="1359633" y="2546637"/>
                    <a:pt x="1358958" y="2550962"/>
                  </a:cubicBezTo>
                  <a:cubicBezTo>
                    <a:pt x="1358789" y="2551917"/>
                    <a:pt x="1356766" y="2552535"/>
                    <a:pt x="1355474" y="2553377"/>
                  </a:cubicBezTo>
                  <a:cubicBezTo>
                    <a:pt x="1351877" y="2550625"/>
                    <a:pt x="1350303" y="2546749"/>
                    <a:pt x="1350697" y="2542312"/>
                  </a:cubicBezTo>
                  <a:cubicBezTo>
                    <a:pt x="1350922" y="2539391"/>
                    <a:pt x="1353226" y="2537426"/>
                    <a:pt x="1355643" y="2539391"/>
                  </a:cubicBezTo>
                  <a:close/>
                  <a:moveTo>
                    <a:pt x="1364860" y="2700423"/>
                  </a:moveTo>
                  <a:cubicBezTo>
                    <a:pt x="1364522" y="2704073"/>
                    <a:pt x="1362555" y="2706713"/>
                    <a:pt x="1358958" y="2707668"/>
                  </a:cubicBezTo>
                  <a:cubicBezTo>
                    <a:pt x="1356092" y="2707668"/>
                    <a:pt x="1353900" y="2706376"/>
                    <a:pt x="1354294" y="2703287"/>
                  </a:cubicBezTo>
                  <a:cubicBezTo>
                    <a:pt x="1354687" y="2699636"/>
                    <a:pt x="1357104" y="2696996"/>
                    <a:pt x="1360532" y="2696098"/>
                  </a:cubicBezTo>
                  <a:cubicBezTo>
                    <a:pt x="1363511" y="2695311"/>
                    <a:pt x="1365197" y="2697389"/>
                    <a:pt x="1364916" y="2700423"/>
                  </a:cubicBezTo>
                  <a:close/>
                  <a:moveTo>
                    <a:pt x="1360083" y="2748052"/>
                  </a:moveTo>
                  <a:cubicBezTo>
                    <a:pt x="1362050" y="2747828"/>
                    <a:pt x="1363173" y="2748951"/>
                    <a:pt x="1363005" y="2751029"/>
                  </a:cubicBezTo>
                  <a:cubicBezTo>
                    <a:pt x="1363005" y="2751591"/>
                    <a:pt x="1361825" y="2752040"/>
                    <a:pt x="1361206" y="2752545"/>
                  </a:cubicBezTo>
                  <a:cubicBezTo>
                    <a:pt x="1359240" y="2752545"/>
                    <a:pt x="1358059" y="2751591"/>
                    <a:pt x="1358284" y="2749513"/>
                  </a:cubicBezTo>
                  <a:cubicBezTo>
                    <a:pt x="1358284" y="2748951"/>
                    <a:pt x="1359408" y="2748165"/>
                    <a:pt x="1360083" y="2748108"/>
                  </a:cubicBezTo>
                  <a:close/>
                  <a:moveTo>
                    <a:pt x="1373403" y="3106904"/>
                  </a:moveTo>
                  <a:cubicBezTo>
                    <a:pt x="1377055" y="3106005"/>
                    <a:pt x="1380765" y="3106904"/>
                    <a:pt x="1381777" y="3111060"/>
                  </a:cubicBezTo>
                  <a:cubicBezTo>
                    <a:pt x="1382338" y="3113307"/>
                    <a:pt x="1381720" y="3117463"/>
                    <a:pt x="1380259" y="3118362"/>
                  </a:cubicBezTo>
                  <a:cubicBezTo>
                    <a:pt x="1365197" y="3127517"/>
                    <a:pt x="1350303" y="3137178"/>
                    <a:pt x="1332487" y="3140604"/>
                  </a:cubicBezTo>
                  <a:cubicBezTo>
                    <a:pt x="1341761" y="3123304"/>
                    <a:pt x="1354968" y="3111622"/>
                    <a:pt x="1373458" y="3106904"/>
                  </a:cubicBezTo>
                  <a:close/>
                  <a:moveTo>
                    <a:pt x="1337883" y="3370496"/>
                  </a:moveTo>
                  <a:cubicBezTo>
                    <a:pt x="1338726" y="3370608"/>
                    <a:pt x="1340131" y="3373417"/>
                    <a:pt x="1339737" y="3374371"/>
                  </a:cubicBezTo>
                  <a:cubicBezTo>
                    <a:pt x="1337939" y="3378865"/>
                    <a:pt x="1334061" y="3380325"/>
                    <a:pt x="1329621" y="3380044"/>
                  </a:cubicBezTo>
                  <a:cubicBezTo>
                    <a:pt x="1327542" y="3379932"/>
                    <a:pt x="1326867" y="3378359"/>
                    <a:pt x="1327767" y="3375832"/>
                  </a:cubicBezTo>
                  <a:cubicBezTo>
                    <a:pt x="1330296" y="3373023"/>
                    <a:pt x="1333218" y="3369766"/>
                    <a:pt x="1337883" y="3370496"/>
                  </a:cubicBezTo>
                  <a:close/>
                  <a:moveTo>
                    <a:pt x="1365703" y="4587580"/>
                  </a:moveTo>
                  <a:cubicBezTo>
                    <a:pt x="1364747" y="4586513"/>
                    <a:pt x="1363061" y="4585446"/>
                    <a:pt x="1363005" y="4584266"/>
                  </a:cubicBezTo>
                  <a:cubicBezTo>
                    <a:pt x="1362893" y="4581458"/>
                    <a:pt x="1364860" y="4579660"/>
                    <a:pt x="1367557" y="4579942"/>
                  </a:cubicBezTo>
                  <a:cubicBezTo>
                    <a:pt x="1368625" y="4580054"/>
                    <a:pt x="1370255" y="4581964"/>
                    <a:pt x="1370255" y="4583087"/>
                  </a:cubicBezTo>
                  <a:cubicBezTo>
                    <a:pt x="1370367" y="4585895"/>
                    <a:pt x="1368457" y="4587412"/>
                    <a:pt x="1365703" y="4587580"/>
                  </a:cubicBezTo>
                  <a:close/>
                  <a:moveTo>
                    <a:pt x="1370311" y="4753778"/>
                  </a:moveTo>
                  <a:cubicBezTo>
                    <a:pt x="1372053" y="4752374"/>
                    <a:pt x="1373852" y="4753161"/>
                    <a:pt x="1373796" y="4755239"/>
                  </a:cubicBezTo>
                  <a:cubicBezTo>
                    <a:pt x="1373796" y="4756587"/>
                    <a:pt x="1372503" y="4758216"/>
                    <a:pt x="1371379" y="4759171"/>
                  </a:cubicBezTo>
                  <a:cubicBezTo>
                    <a:pt x="1369693" y="4760575"/>
                    <a:pt x="1368288" y="4759845"/>
                    <a:pt x="1367782" y="4757710"/>
                  </a:cubicBezTo>
                  <a:cubicBezTo>
                    <a:pt x="1368625" y="4756362"/>
                    <a:pt x="1369187" y="4754734"/>
                    <a:pt x="1370311" y="4753778"/>
                  </a:cubicBezTo>
                  <a:close/>
                  <a:moveTo>
                    <a:pt x="1383462" y="4198511"/>
                  </a:moveTo>
                  <a:cubicBezTo>
                    <a:pt x="1384923" y="4198679"/>
                    <a:pt x="1386779" y="4199578"/>
                    <a:pt x="1387621" y="4200758"/>
                  </a:cubicBezTo>
                  <a:cubicBezTo>
                    <a:pt x="1388745" y="4202386"/>
                    <a:pt x="1387621" y="4204184"/>
                    <a:pt x="1385598" y="4203959"/>
                  </a:cubicBezTo>
                  <a:cubicBezTo>
                    <a:pt x="1384137" y="4203847"/>
                    <a:pt x="1382732" y="4202555"/>
                    <a:pt x="1381326" y="4201825"/>
                  </a:cubicBezTo>
                  <a:cubicBezTo>
                    <a:pt x="1380652" y="4199803"/>
                    <a:pt x="1381383" y="4198286"/>
                    <a:pt x="1383406" y="4198511"/>
                  </a:cubicBezTo>
                  <a:close/>
                  <a:moveTo>
                    <a:pt x="1383856" y="2356961"/>
                  </a:moveTo>
                  <a:cubicBezTo>
                    <a:pt x="1383687" y="2355725"/>
                    <a:pt x="1384923" y="2353478"/>
                    <a:pt x="1385992" y="2353085"/>
                  </a:cubicBezTo>
                  <a:cubicBezTo>
                    <a:pt x="1388689" y="2352130"/>
                    <a:pt x="1390937" y="2353366"/>
                    <a:pt x="1390319" y="2356680"/>
                  </a:cubicBezTo>
                  <a:cubicBezTo>
                    <a:pt x="1390094" y="2357916"/>
                    <a:pt x="1388184" y="2358870"/>
                    <a:pt x="1387003" y="2359938"/>
                  </a:cubicBezTo>
                  <a:cubicBezTo>
                    <a:pt x="1385879" y="2358983"/>
                    <a:pt x="1383968" y="2358084"/>
                    <a:pt x="1383800" y="2356961"/>
                  </a:cubicBezTo>
                  <a:close/>
                  <a:moveTo>
                    <a:pt x="1400154" y="3836008"/>
                  </a:moveTo>
                  <a:cubicBezTo>
                    <a:pt x="1403245" y="3843198"/>
                    <a:pt x="1406449" y="3850106"/>
                    <a:pt x="1401840" y="3858026"/>
                  </a:cubicBezTo>
                  <a:cubicBezTo>
                    <a:pt x="1390656" y="3850089"/>
                    <a:pt x="1390094" y="3842749"/>
                    <a:pt x="1400154" y="3836008"/>
                  </a:cubicBezTo>
                  <a:close/>
                  <a:moveTo>
                    <a:pt x="1398300" y="3563317"/>
                  </a:moveTo>
                  <a:cubicBezTo>
                    <a:pt x="1399592" y="3563317"/>
                    <a:pt x="1401166" y="3564609"/>
                    <a:pt x="1402065" y="3565789"/>
                  </a:cubicBezTo>
                  <a:cubicBezTo>
                    <a:pt x="1403358" y="3567530"/>
                    <a:pt x="1402627" y="3568990"/>
                    <a:pt x="1400660" y="3569496"/>
                  </a:cubicBezTo>
                  <a:cubicBezTo>
                    <a:pt x="1399368" y="3568653"/>
                    <a:pt x="1397794" y="3568035"/>
                    <a:pt x="1396894" y="3566856"/>
                  </a:cubicBezTo>
                  <a:cubicBezTo>
                    <a:pt x="1395546" y="3565114"/>
                    <a:pt x="1396276" y="3563261"/>
                    <a:pt x="1398300" y="3563317"/>
                  </a:cubicBezTo>
                  <a:close/>
                  <a:moveTo>
                    <a:pt x="1396951" y="2665711"/>
                  </a:moveTo>
                  <a:cubicBezTo>
                    <a:pt x="1395883" y="2662791"/>
                    <a:pt x="1397344" y="2660712"/>
                    <a:pt x="1400435" y="2661162"/>
                  </a:cubicBezTo>
                  <a:cubicBezTo>
                    <a:pt x="1401671" y="2661330"/>
                    <a:pt x="1403358" y="2663128"/>
                    <a:pt x="1403470" y="2664363"/>
                  </a:cubicBezTo>
                  <a:cubicBezTo>
                    <a:pt x="1403583" y="2665430"/>
                    <a:pt x="1401840" y="2666722"/>
                    <a:pt x="1400885" y="2667902"/>
                  </a:cubicBezTo>
                  <a:cubicBezTo>
                    <a:pt x="1399536" y="2667171"/>
                    <a:pt x="1397344" y="2666779"/>
                    <a:pt x="1396951" y="2665711"/>
                  </a:cubicBezTo>
                  <a:close/>
                  <a:moveTo>
                    <a:pt x="1407629" y="2288886"/>
                  </a:moveTo>
                  <a:cubicBezTo>
                    <a:pt x="1406449" y="2287988"/>
                    <a:pt x="1404538" y="2287257"/>
                    <a:pt x="1404145" y="2286078"/>
                  </a:cubicBezTo>
                  <a:cubicBezTo>
                    <a:pt x="1403245" y="2283326"/>
                    <a:pt x="1404707" y="2281135"/>
                    <a:pt x="1407517" y="2280967"/>
                  </a:cubicBezTo>
                  <a:cubicBezTo>
                    <a:pt x="1408697" y="2280911"/>
                    <a:pt x="1410608" y="2282427"/>
                    <a:pt x="1411001" y="2283607"/>
                  </a:cubicBezTo>
                  <a:cubicBezTo>
                    <a:pt x="1411901" y="2286359"/>
                    <a:pt x="1410383" y="2288212"/>
                    <a:pt x="1407629" y="2288886"/>
                  </a:cubicBezTo>
                  <a:close/>
                  <a:moveTo>
                    <a:pt x="1406674" y="2801074"/>
                  </a:moveTo>
                  <a:cubicBezTo>
                    <a:pt x="1406674" y="2802197"/>
                    <a:pt x="1404763" y="2803377"/>
                    <a:pt x="1403639" y="2804556"/>
                  </a:cubicBezTo>
                  <a:cubicBezTo>
                    <a:pt x="1402571" y="2803377"/>
                    <a:pt x="1401503" y="2802141"/>
                    <a:pt x="1400435" y="2800961"/>
                  </a:cubicBezTo>
                  <a:cubicBezTo>
                    <a:pt x="1401335" y="2800007"/>
                    <a:pt x="1402402" y="2798827"/>
                    <a:pt x="1403470" y="2797648"/>
                  </a:cubicBezTo>
                  <a:cubicBezTo>
                    <a:pt x="1404594" y="2798771"/>
                    <a:pt x="1406561" y="2799894"/>
                    <a:pt x="1406617" y="2801074"/>
                  </a:cubicBezTo>
                  <a:close/>
                  <a:moveTo>
                    <a:pt x="1379978" y="4578256"/>
                  </a:moveTo>
                  <a:cubicBezTo>
                    <a:pt x="1386554" y="4564608"/>
                    <a:pt x="1395040" y="4556408"/>
                    <a:pt x="1406168" y="4547646"/>
                  </a:cubicBezTo>
                  <a:cubicBezTo>
                    <a:pt x="1398131" y="4567697"/>
                    <a:pt x="1396838" y="4569213"/>
                    <a:pt x="1379978" y="4578256"/>
                  </a:cubicBezTo>
                  <a:close/>
                  <a:moveTo>
                    <a:pt x="1374976" y="4812192"/>
                  </a:moveTo>
                  <a:cubicBezTo>
                    <a:pt x="1370424" y="4812024"/>
                    <a:pt x="1367052" y="4809665"/>
                    <a:pt x="1365478" y="4805059"/>
                  </a:cubicBezTo>
                  <a:cubicBezTo>
                    <a:pt x="1366545" y="4804048"/>
                    <a:pt x="1367726" y="4802082"/>
                    <a:pt x="1368681" y="4802194"/>
                  </a:cubicBezTo>
                  <a:cubicBezTo>
                    <a:pt x="1372952" y="4802756"/>
                    <a:pt x="1376943" y="4804385"/>
                    <a:pt x="1378067" y="4809328"/>
                  </a:cubicBezTo>
                  <a:cubicBezTo>
                    <a:pt x="1378236" y="4810058"/>
                    <a:pt x="1376044" y="4812249"/>
                    <a:pt x="1374976" y="4812249"/>
                  </a:cubicBezTo>
                  <a:close/>
                  <a:moveTo>
                    <a:pt x="1370817" y="4901161"/>
                  </a:moveTo>
                  <a:cubicBezTo>
                    <a:pt x="1370086" y="4901498"/>
                    <a:pt x="1368850" y="4902228"/>
                    <a:pt x="1368794" y="4902172"/>
                  </a:cubicBezTo>
                  <a:cubicBezTo>
                    <a:pt x="1368007" y="4900936"/>
                    <a:pt x="1367389" y="4899588"/>
                    <a:pt x="1366770" y="4898297"/>
                  </a:cubicBezTo>
                  <a:lnTo>
                    <a:pt x="1368906" y="4897229"/>
                  </a:lnTo>
                  <a:cubicBezTo>
                    <a:pt x="1369580" y="4898521"/>
                    <a:pt x="1370199" y="4899869"/>
                    <a:pt x="1370873" y="4901161"/>
                  </a:cubicBezTo>
                  <a:close/>
                  <a:moveTo>
                    <a:pt x="1360925" y="5173740"/>
                  </a:moveTo>
                  <a:cubicBezTo>
                    <a:pt x="1361375" y="5170875"/>
                    <a:pt x="1363735" y="5169808"/>
                    <a:pt x="1366265" y="5170538"/>
                  </a:cubicBezTo>
                  <a:cubicBezTo>
                    <a:pt x="1367389" y="5170875"/>
                    <a:pt x="1368119" y="5172673"/>
                    <a:pt x="1369075" y="5173796"/>
                  </a:cubicBezTo>
                  <a:cubicBezTo>
                    <a:pt x="1368175" y="5176604"/>
                    <a:pt x="1366096" y="5177672"/>
                    <a:pt x="1363567" y="5176998"/>
                  </a:cubicBezTo>
                  <a:cubicBezTo>
                    <a:pt x="1362443" y="5176661"/>
                    <a:pt x="1360813" y="5174751"/>
                    <a:pt x="1360981" y="5173796"/>
                  </a:cubicBezTo>
                  <a:close/>
                  <a:moveTo>
                    <a:pt x="1355868" y="4486760"/>
                  </a:moveTo>
                  <a:cubicBezTo>
                    <a:pt x="1356204" y="4486030"/>
                    <a:pt x="1356373" y="4484907"/>
                    <a:pt x="1356935" y="4484626"/>
                  </a:cubicBezTo>
                  <a:cubicBezTo>
                    <a:pt x="1358678" y="4483727"/>
                    <a:pt x="1360083" y="4484626"/>
                    <a:pt x="1360420" y="4486704"/>
                  </a:cubicBezTo>
                  <a:cubicBezTo>
                    <a:pt x="1360532" y="4487378"/>
                    <a:pt x="1359970" y="4488558"/>
                    <a:pt x="1359408" y="4488838"/>
                  </a:cubicBezTo>
                  <a:cubicBezTo>
                    <a:pt x="1357666" y="4489737"/>
                    <a:pt x="1356373" y="4488838"/>
                    <a:pt x="1355868" y="4486760"/>
                  </a:cubicBezTo>
                  <a:close/>
                  <a:moveTo>
                    <a:pt x="1354406" y="4231256"/>
                  </a:moveTo>
                  <a:cubicBezTo>
                    <a:pt x="1363567" y="4235581"/>
                    <a:pt x="1366658" y="4241029"/>
                    <a:pt x="1364410" y="4251364"/>
                  </a:cubicBezTo>
                  <a:cubicBezTo>
                    <a:pt x="1354294" y="4247432"/>
                    <a:pt x="1352664" y="4241198"/>
                    <a:pt x="1354406" y="4231256"/>
                  </a:cubicBezTo>
                  <a:close/>
                  <a:moveTo>
                    <a:pt x="1347100" y="3884256"/>
                  </a:moveTo>
                  <a:cubicBezTo>
                    <a:pt x="1346987" y="3881953"/>
                    <a:pt x="1348392" y="3880324"/>
                    <a:pt x="1349910" y="3881279"/>
                  </a:cubicBezTo>
                  <a:cubicBezTo>
                    <a:pt x="1352664" y="3883020"/>
                    <a:pt x="1355137" y="3885435"/>
                    <a:pt x="1357273" y="3887963"/>
                  </a:cubicBezTo>
                  <a:cubicBezTo>
                    <a:pt x="1358621" y="3889592"/>
                    <a:pt x="1357835" y="3891951"/>
                    <a:pt x="1356036" y="3891951"/>
                  </a:cubicBezTo>
                  <a:cubicBezTo>
                    <a:pt x="1351259" y="3891839"/>
                    <a:pt x="1348730" y="3888412"/>
                    <a:pt x="1347100" y="3884256"/>
                  </a:cubicBezTo>
                  <a:close/>
                  <a:moveTo>
                    <a:pt x="1341592" y="3615553"/>
                  </a:moveTo>
                  <a:cubicBezTo>
                    <a:pt x="1342660" y="3614373"/>
                    <a:pt x="1343672" y="3612295"/>
                    <a:pt x="1344795" y="3612239"/>
                  </a:cubicBezTo>
                  <a:cubicBezTo>
                    <a:pt x="1347662" y="3612070"/>
                    <a:pt x="1349572" y="3614317"/>
                    <a:pt x="1349741" y="3617125"/>
                  </a:cubicBezTo>
                  <a:cubicBezTo>
                    <a:pt x="1349966" y="3620102"/>
                    <a:pt x="1347999" y="3622237"/>
                    <a:pt x="1345020" y="3621675"/>
                  </a:cubicBezTo>
                  <a:cubicBezTo>
                    <a:pt x="1342041" y="3621113"/>
                    <a:pt x="1341480" y="3618361"/>
                    <a:pt x="1341592" y="3615553"/>
                  </a:cubicBezTo>
                  <a:close/>
                  <a:moveTo>
                    <a:pt x="1332375" y="4052364"/>
                  </a:moveTo>
                  <a:cubicBezTo>
                    <a:pt x="1333049" y="4051016"/>
                    <a:pt x="1333555" y="4048881"/>
                    <a:pt x="1334511" y="4048601"/>
                  </a:cubicBezTo>
                  <a:cubicBezTo>
                    <a:pt x="1335691" y="4048264"/>
                    <a:pt x="1338051" y="4049106"/>
                    <a:pt x="1338613" y="4050174"/>
                  </a:cubicBezTo>
                  <a:cubicBezTo>
                    <a:pt x="1339962" y="4052813"/>
                    <a:pt x="1338895" y="4055228"/>
                    <a:pt x="1335859" y="4055285"/>
                  </a:cubicBezTo>
                  <a:cubicBezTo>
                    <a:pt x="1334736" y="4055285"/>
                    <a:pt x="1333555" y="4053375"/>
                    <a:pt x="1332375" y="4052308"/>
                  </a:cubicBezTo>
                  <a:close/>
                  <a:moveTo>
                    <a:pt x="1328834" y="3688570"/>
                  </a:moveTo>
                  <a:cubicBezTo>
                    <a:pt x="1329734" y="3685593"/>
                    <a:pt x="1332150" y="3685031"/>
                    <a:pt x="1334679" y="3684975"/>
                  </a:cubicBezTo>
                  <a:cubicBezTo>
                    <a:pt x="1337995" y="3684919"/>
                    <a:pt x="1342098" y="3684975"/>
                    <a:pt x="1342660" y="3689075"/>
                  </a:cubicBezTo>
                  <a:cubicBezTo>
                    <a:pt x="1343053" y="3692052"/>
                    <a:pt x="1339681" y="3692670"/>
                    <a:pt x="1337152" y="3692502"/>
                  </a:cubicBezTo>
                  <a:cubicBezTo>
                    <a:pt x="1333949" y="3692277"/>
                    <a:pt x="1330352" y="3692558"/>
                    <a:pt x="1328834" y="3688570"/>
                  </a:cubicBezTo>
                  <a:close/>
                  <a:moveTo>
                    <a:pt x="1322147" y="4385491"/>
                  </a:moveTo>
                  <a:cubicBezTo>
                    <a:pt x="1318325" y="4383918"/>
                    <a:pt x="1313322" y="4381896"/>
                    <a:pt x="1314109" y="4374876"/>
                  </a:cubicBezTo>
                  <a:cubicBezTo>
                    <a:pt x="1314391" y="4372011"/>
                    <a:pt x="1316414" y="4369483"/>
                    <a:pt x="1319280" y="4369708"/>
                  </a:cubicBezTo>
                  <a:cubicBezTo>
                    <a:pt x="1325687" y="4370214"/>
                    <a:pt x="1327879" y="4375269"/>
                    <a:pt x="1328609" y="4380885"/>
                  </a:cubicBezTo>
                  <a:cubicBezTo>
                    <a:pt x="1329003" y="4384087"/>
                    <a:pt x="1326530" y="4385491"/>
                    <a:pt x="1322147" y="4385491"/>
                  </a:cubicBezTo>
                  <a:close/>
                  <a:moveTo>
                    <a:pt x="1318268" y="3618923"/>
                  </a:moveTo>
                  <a:cubicBezTo>
                    <a:pt x="1320011" y="3620158"/>
                    <a:pt x="1320066" y="3621731"/>
                    <a:pt x="1318550" y="3623079"/>
                  </a:cubicBezTo>
                  <a:cubicBezTo>
                    <a:pt x="1318099" y="3623472"/>
                    <a:pt x="1317088" y="3623135"/>
                    <a:pt x="1316358" y="3623079"/>
                  </a:cubicBezTo>
                  <a:cubicBezTo>
                    <a:pt x="1314728" y="3621731"/>
                    <a:pt x="1314559" y="3620158"/>
                    <a:pt x="1316133" y="3618866"/>
                  </a:cubicBezTo>
                  <a:cubicBezTo>
                    <a:pt x="1316582" y="3618473"/>
                    <a:pt x="1317819" y="3618529"/>
                    <a:pt x="1318325" y="3618866"/>
                  </a:cubicBezTo>
                  <a:close/>
                  <a:moveTo>
                    <a:pt x="1314784" y="2657567"/>
                  </a:moveTo>
                  <a:cubicBezTo>
                    <a:pt x="1311074" y="2657848"/>
                    <a:pt x="1309669" y="2655601"/>
                    <a:pt x="1308826" y="2653074"/>
                  </a:cubicBezTo>
                  <a:cubicBezTo>
                    <a:pt x="1307927" y="2650378"/>
                    <a:pt x="1308264" y="2647401"/>
                    <a:pt x="1311299" y="2646783"/>
                  </a:cubicBezTo>
                  <a:cubicBezTo>
                    <a:pt x="1314222" y="2646165"/>
                    <a:pt x="1315739" y="2648805"/>
                    <a:pt x="1316526" y="2651388"/>
                  </a:cubicBezTo>
                  <a:cubicBezTo>
                    <a:pt x="1317313" y="2653972"/>
                    <a:pt x="1317369" y="2656556"/>
                    <a:pt x="1314840" y="2657567"/>
                  </a:cubicBezTo>
                  <a:close/>
                  <a:moveTo>
                    <a:pt x="1316358" y="5133412"/>
                  </a:moveTo>
                  <a:cubicBezTo>
                    <a:pt x="1320966" y="5132569"/>
                    <a:pt x="1324788" y="5134198"/>
                    <a:pt x="1326417" y="5139590"/>
                  </a:cubicBezTo>
                  <a:cubicBezTo>
                    <a:pt x="1325912" y="5144589"/>
                    <a:pt x="1322821" y="5147397"/>
                    <a:pt x="1318156" y="5148071"/>
                  </a:cubicBezTo>
                  <a:cubicBezTo>
                    <a:pt x="1314391" y="5148633"/>
                    <a:pt x="1311187" y="5146780"/>
                    <a:pt x="1310176" y="5142960"/>
                  </a:cubicBezTo>
                  <a:cubicBezTo>
                    <a:pt x="1308882" y="5137793"/>
                    <a:pt x="1311468" y="5134310"/>
                    <a:pt x="1316358" y="5133412"/>
                  </a:cubicBezTo>
                  <a:close/>
                  <a:moveTo>
                    <a:pt x="1305960" y="4455475"/>
                  </a:moveTo>
                  <a:cubicBezTo>
                    <a:pt x="1306241" y="4454914"/>
                    <a:pt x="1307309" y="4454296"/>
                    <a:pt x="1307984" y="4454408"/>
                  </a:cubicBezTo>
                  <a:cubicBezTo>
                    <a:pt x="1310007" y="4454745"/>
                    <a:pt x="1310681" y="4456037"/>
                    <a:pt x="1310119" y="4457890"/>
                  </a:cubicBezTo>
                  <a:cubicBezTo>
                    <a:pt x="1309445" y="4458284"/>
                    <a:pt x="1308658" y="4459014"/>
                    <a:pt x="1308040" y="4458958"/>
                  </a:cubicBezTo>
                  <a:cubicBezTo>
                    <a:pt x="1306016" y="4458677"/>
                    <a:pt x="1305173" y="4457273"/>
                    <a:pt x="1306016" y="4455475"/>
                  </a:cubicBezTo>
                  <a:close/>
                  <a:moveTo>
                    <a:pt x="1290898" y="4426661"/>
                  </a:moveTo>
                  <a:cubicBezTo>
                    <a:pt x="1291011" y="4425313"/>
                    <a:pt x="1292472" y="4424078"/>
                    <a:pt x="1293371" y="4422786"/>
                  </a:cubicBezTo>
                  <a:cubicBezTo>
                    <a:pt x="1294551" y="4423853"/>
                    <a:pt x="1296237" y="4424752"/>
                    <a:pt x="1296743" y="4426100"/>
                  </a:cubicBezTo>
                  <a:cubicBezTo>
                    <a:pt x="1298316" y="4430032"/>
                    <a:pt x="1300228" y="4434188"/>
                    <a:pt x="1296631" y="4438120"/>
                  </a:cubicBezTo>
                  <a:cubicBezTo>
                    <a:pt x="1296237" y="4438569"/>
                    <a:pt x="1294888" y="4438681"/>
                    <a:pt x="1294326" y="4438344"/>
                  </a:cubicBezTo>
                  <a:cubicBezTo>
                    <a:pt x="1290055" y="4435536"/>
                    <a:pt x="1290560" y="4430986"/>
                    <a:pt x="1290842" y="4426718"/>
                  </a:cubicBezTo>
                  <a:close/>
                  <a:moveTo>
                    <a:pt x="1296069" y="3055342"/>
                  </a:moveTo>
                  <a:cubicBezTo>
                    <a:pt x="1295731" y="3054668"/>
                    <a:pt x="1295394" y="3053938"/>
                    <a:pt x="1295001" y="3053208"/>
                  </a:cubicBezTo>
                  <a:cubicBezTo>
                    <a:pt x="1296237" y="3052534"/>
                    <a:pt x="1297474" y="3051860"/>
                    <a:pt x="1298710" y="3051186"/>
                  </a:cubicBezTo>
                  <a:cubicBezTo>
                    <a:pt x="1299047" y="3051860"/>
                    <a:pt x="1299778" y="3053152"/>
                    <a:pt x="1299721" y="3053208"/>
                  </a:cubicBezTo>
                  <a:cubicBezTo>
                    <a:pt x="1298541" y="3053994"/>
                    <a:pt x="1297305" y="3054668"/>
                    <a:pt x="1296069" y="3055342"/>
                  </a:cubicBezTo>
                  <a:close/>
                  <a:moveTo>
                    <a:pt x="1283480" y="3479123"/>
                  </a:moveTo>
                  <a:cubicBezTo>
                    <a:pt x="1283648" y="3477775"/>
                    <a:pt x="1285109" y="3475584"/>
                    <a:pt x="1286065" y="3475528"/>
                  </a:cubicBezTo>
                  <a:cubicBezTo>
                    <a:pt x="1289437" y="3475416"/>
                    <a:pt x="1289605" y="3478168"/>
                    <a:pt x="1288650" y="3480527"/>
                  </a:cubicBezTo>
                  <a:cubicBezTo>
                    <a:pt x="1288144" y="3481706"/>
                    <a:pt x="1286345" y="3482380"/>
                    <a:pt x="1285165" y="3483279"/>
                  </a:cubicBezTo>
                  <a:cubicBezTo>
                    <a:pt x="1284547" y="3481875"/>
                    <a:pt x="1283367" y="3480415"/>
                    <a:pt x="1283535" y="3479123"/>
                  </a:cubicBezTo>
                  <a:close/>
                  <a:moveTo>
                    <a:pt x="1265889" y="4231032"/>
                  </a:moveTo>
                  <a:cubicBezTo>
                    <a:pt x="1264652" y="4230020"/>
                    <a:pt x="1262853" y="4229178"/>
                    <a:pt x="1262404" y="4227886"/>
                  </a:cubicBezTo>
                  <a:cubicBezTo>
                    <a:pt x="1262010" y="4226707"/>
                    <a:pt x="1263078" y="4225022"/>
                    <a:pt x="1263528" y="4223561"/>
                  </a:cubicBezTo>
                  <a:cubicBezTo>
                    <a:pt x="1264764" y="4224572"/>
                    <a:pt x="1266563" y="4225359"/>
                    <a:pt x="1267012" y="4226651"/>
                  </a:cubicBezTo>
                  <a:cubicBezTo>
                    <a:pt x="1267405" y="4227830"/>
                    <a:pt x="1266338" y="4229571"/>
                    <a:pt x="1265889" y="4231088"/>
                  </a:cubicBezTo>
                  <a:close/>
                  <a:moveTo>
                    <a:pt x="1252793" y="4866955"/>
                  </a:moveTo>
                  <a:cubicBezTo>
                    <a:pt x="1252737" y="4862012"/>
                    <a:pt x="1257008" y="4862462"/>
                    <a:pt x="1260156" y="4862181"/>
                  </a:cubicBezTo>
                  <a:cubicBezTo>
                    <a:pt x="1262685" y="4861900"/>
                    <a:pt x="1265945" y="4862630"/>
                    <a:pt x="1265776" y="4865720"/>
                  </a:cubicBezTo>
                  <a:cubicBezTo>
                    <a:pt x="1265607" y="4868809"/>
                    <a:pt x="1262179" y="4868640"/>
                    <a:pt x="1258526" y="4868977"/>
                  </a:cubicBezTo>
                  <a:cubicBezTo>
                    <a:pt x="1257177" y="4868528"/>
                    <a:pt x="1252737" y="4867798"/>
                    <a:pt x="1252737" y="4866955"/>
                  </a:cubicBezTo>
                  <a:close/>
                  <a:moveTo>
                    <a:pt x="1260100" y="4665315"/>
                  </a:moveTo>
                  <a:cubicBezTo>
                    <a:pt x="1259144" y="4667225"/>
                    <a:pt x="1257626" y="4667506"/>
                    <a:pt x="1256221" y="4665933"/>
                  </a:cubicBezTo>
                  <a:cubicBezTo>
                    <a:pt x="1255828" y="4665484"/>
                    <a:pt x="1256165" y="4664304"/>
                    <a:pt x="1256165" y="4663406"/>
                  </a:cubicBezTo>
                  <a:cubicBezTo>
                    <a:pt x="1257177" y="4661665"/>
                    <a:pt x="1258638" y="4661328"/>
                    <a:pt x="1260043" y="4662900"/>
                  </a:cubicBezTo>
                  <a:cubicBezTo>
                    <a:pt x="1260436" y="4663350"/>
                    <a:pt x="1260380" y="4664641"/>
                    <a:pt x="1260043" y="4665315"/>
                  </a:cubicBezTo>
                  <a:close/>
                  <a:moveTo>
                    <a:pt x="1240541" y="5231199"/>
                  </a:moveTo>
                  <a:cubicBezTo>
                    <a:pt x="1243857" y="5230412"/>
                    <a:pt x="1247960" y="5230188"/>
                    <a:pt x="1248072" y="5234962"/>
                  </a:cubicBezTo>
                  <a:cubicBezTo>
                    <a:pt x="1248129" y="5239736"/>
                    <a:pt x="1244250" y="5242320"/>
                    <a:pt x="1240373" y="5244061"/>
                  </a:cubicBezTo>
                  <a:cubicBezTo>
                    <a:pt x="1237394" y="5244510"/>
                    <a:pt x="1235034" y="5243499"/>
                    <a:pt x="1234359" y="5240635"/>
                  </a:cubicBezTo>
                  <a:cubicBezTo>
                    <a:pt x="1233066" y="5235355"/>
                    <a:pt x="1235820" y="5232266"/>
                    <a:pt x="1240541" y="5231199"/>
                  </a:cubicBezTo>
                  <a:close/>
                  <a:moveTo>
                    <a:pt x="1243520" y="4427897"/>
                  </a:moveTo>
                  <a:cubicBezTo>
                    <a:pt x="1242845" y="4426605"/>
                    <a:pt x="1242227" y="4425257"/>
                    <a:pt x="1241553" y="4423966"/>
                  </a:cubicBezTo>
                  <a:cubicBezTo>
                    <a:pt x="1242283" y="4423629"/>
                    <a:pt x="1243520" y="4422898"/>
                    <a:pt x="1243576" y="4422955"/>
                  </a:cubicBezTo>
                  <a:cubicBezTo>
                    <a:pt x="1244363" y="4424190"/>
                    <a:pt x="1244981" y="4425538"/>
                    <a:pt x="1245599" y="4426830"/>
                  </a:cubicBezTo>
                  <a:cubicBezTo>
                    <a:pt x="1244869" y="4427167"/>
                    <a:pt x="1244194" y="4427504"/>
                    <a:pt x="1243464" y="4427897"/>
                  </a:cubicBezTo>
                  <a:close/>
                  <a:moveTo>
                    <a:pt x="1220871" y="4258890"/>
                  </a:moveTo>
                  <a:cubicBezTo>
                    <a:pt x="1234134" y="4273999"/>
                    <a:pt x="1238012" y="4290119"/>
                    <a:pt x="1241721" y="4306127"/>
                  </a:cubicBezTo>
                  <a:cubicBezTo>
                    <a:pt x="1242508" y="4309497"/>
                    <a:pt x="1241216" y="4313653"/>
                    <a:pt x="1237113" y="4314664"/>
                  </a:cubicBezTo>
                  <a:cubicBezTo>
                    <a:pt x="1232954" y="4315675"/>
                    <a:pt x="1230369" y="4312586"/>
                    <a:pt x="1229919" y="4308935"/>
                  </a:cubicBezTo>
                  <a:cubicBezTo>
                    <a:pt x="1228120" y="4293321"/>
                    <a:pt x="1212946" y="4281133"/>
                    <a:pt x="1220815" y="4258834"/>
                  </a:cubicBezTo>
                  <a:close/>
                  <a:moveTo>
                    <a:pt x="1203560" y="4837636"/>
                  </a:moveTo>
                  <a:cubicBezTo>
                    <a:pt x="1212553" y="4838928"/>
                    <a:pt x="1216318" y="4843365"/>
                    <a:pt x="1217948" y="4851846"/>
                  </a:cubicBezTo>
                  <a:cubicBezTo>
                    <a:pt x="1209293" y="4850274"/>
                    <a:pt x="1204460" y="4847016"/>
                    <a:pt x="1203560" y="4837636"/>
                  </a:cubicBezTo>
                  <a:close/>
                  <a:moveTo>
                    <a:pt x="1214857" y="3971427"/>
                  </a:moveTo>
                  <a:cubicBezTo>
                    <a:pt x="1211597" y="3968956"/>
                    <a:pt x="1211541" y="3965474"/>
                    <a:pt x="1212497" y="3961879"/>
                  </a:cubicBezTo>
                  <a:cubicBezTo>
                    <a:pt x="1213115" y="3959520"/>
                    <a:pt x="1215138" y="3959183"/>
                    <a:pt x="1216262" y="3961261"/>
                  </a:cubicBezTo>
                  <a:cubicBezTo>
                    <a:pt x="1217443" y="3963508"/>
                    <a:pt x="1218173" y="3966204"/>
                    <a:pt x="1218398" y="3968788"/>
                  </a:cubicBezTo>
                  <a:cubicBezTo>
                    <a:pt x="1218566" y="3970922"/>
                    <a:pt x="1216993" y="3971820"/>
                    <a:pt x="1214913" y="3971371"/>
                  </a:cubicBezTo>
                  <a:close/>
                  <a:moveTo>
                    <a:pt x="1201031" y="3608195"/>
                  </a:moveTo>
                  <a:cubicBezTo>
                    <a:pt x="1209124" y="3613812"/>
                    <a:pt x="1217498" y="3619091"/>
                    <a:pt x="1225198" y="3625270"/>
                  </a:cubicBezTo>
                  <a:cubicBezTo>
                    <a:pt x="1230032" y="3629145"/>
                    <a:pt x="1229189" y="3634649"/>
                    <a:pt x="1225704" y="3639367"/>
                  </a:cubicBezTo>
                  <a:cubicBezTo>
                    <a:pt x="1223568" y="3642288"/>
                    <a:pt x="1218735" y="3645490"/>
                    <a:pt x="1218061" y="3640715"/>
                  </a:cubicBezTo>
                  <a:cubicBezTo>
                    <a:pt x="1216149" y="3627460"/>
                    <a:pt x="1202830" y="3622742"/>
                    <a:pt x="1201031" y="3608195"/>
                  </a:cubicBezTo>
                  <a:close/>
                  <a:moveTo>
                    <a:pt x="1243408" y="3857239"/>
                  </a:moveTo>
                  <a:cubicBezTo>
                    <a:pt x="1242958" y="3861958"/>
                    <a:pt x="1240878" y="3865665"/>
                    <a:pt x="1235764" y="3866002"/>
                  </a:cubicBezTo>
                  <a:cubicBezTo>
                    <a:pt x="1232842" y="3866170"/>
                    <a:pt x="1230874" y="3863867"/>
                    <a:pt x="1230987" y="3860890"/>
                  </a:cubicBezTo>
                  <a:cubicBezTo>
                    <a:pt x="1231212" y="3856004"/>
                    <a:pt x="1233347" y="3852128"/>
                    <a:pt x="1238518" y="3851848"/>
                  </a:cubicBezTo>
                  <a:cubicBezTo>
                    <a:pt x="1241384" y="3851679"/>
                    <a:pt x="1242958" y="3854038"/>
                    <a:pt x="1243408" y="3857239"/>
                  </a:cubicBezTo>
                  <a:close/>
                  <a:moveTo>
                    <a:pt x="1240035" y="3125776"/>
                  </a:moveTo>
                  <a:cubicBezTo>
                    <a:pt x="1237169" y="3125383"/>
                    <a:pt x="1236439" y="3122293"/>
                    <a:pt x="1237731" y="3119822"/>
                  </a:cubicBezTo>
                  <a:cubicBezTo>
                    <a:pt x="1240316" y="3114936"/>
                    <a:pt x="1244757" y="3112408"/>
                    <a:pt x="1250039" y="3112240"/>
                  </a:cubicBezTo>
                  <a:cubicBezTo>
                    <a:pt x="1252906" y="3112127"/>
                    <a:pt x="1254479" y="3114149"/>
                    <a:pt x="1254086" y="3117631"/>
                  </a:cubicBezTo>
                  <a:cubicBezTo>
                    <a:pt x="1251219" y="3123304"/>
                    <a:pt x="1246555" y="3126674"/>
                    <a:pt x="1240035" y="3125776"/>
                  </a:cubicBezTo>
                  <a:close/>
                  <a:moveTo>
                    <a:pt x="1215756" y="3360498"/>
                  </a:moveTo>
                  <a:cubicBezTo>
                    <a:pt x="1238518" y="3371001"/>
                    <a:pt x="1244475" y="3387233"/>
                    <a:pt x="1237281" y="3415879"/>
                  </a:cubicBezTo>
                  <a:cubicBezTo>
                    <a:pt x="1238068" y="3395265"/>
                    <a:pt x="1231381" y="3377854"/>
                    <a:pt x="1215756" y="3360498"/>
                  </a:cubicBezTo>
                  <a:close/>
                  <a:moveTo>
                    <a:pt x="1202886" y="1408861"/>
                  </a:moveTo>
                  <a:cubicBezTo>
                    <a:pt x="1201987" y="1406221"/>
                    <a:pt x="1202773" y="1403468"/>
                    <a:pt x="1205808" y="1403019"/>
                  </a:cubicBezTo>
                  <a:cubicBezTo>
                    <a:pt x="1206820" y="1402851"/>
                    <a:pt x="1208787" y="1404592"/>
                    <a:pt x="1209180" y="1405884"/>
                  </a:cubicBezTo>
                  <a:cubicBezTo>
                    <a:pt x="1210080" y="1408524"/>
                    <a:pt x="1209237" y="1410939"/>
                    <a:pt x="1206258" y="1411950"/>
                  </a:cubicBezTo>
                  <a:cubicBezTo>
                    <a:pt x="1205078" y="1410939"/>
                    <a:pt x="1203280" y="1410152"/>
                    <a:pt x="1202830" y="1408917"/>
                  </a:cubicBezTo>
                  <a:close/>
                  <a:moveTo>
                    <a:pt x="1209180" y="1567589"/>
                  </a:moveTo>
                  <a:cubicBezTo>
                    <a:pt x="1209518" y="1568319"/>
                    <a:pt x="1210249" y="1569554"/>
                    <a:pt x="1210192" y="1569611"/>
                  </a:cubicBezTo>
                  <a:cubicBezTo>
                    <a:pt x="1209012" y="1570397"/>
                    <a:pt x="1207775" y="1571071"/>
                    <a:pt x="1206539" y="1571745"/>
                  </a:cubicBezTo>
                  <a:cubicBezTo>
                    <a:pt x="1206202" y="1571015"/>
                    <a:pt x="1205865" y="1570341"/>
                    <a:pt x="1205472" y="1569611"/>
                  </a:cubicBezTo>
                  <a:cubicBezTo>
                    <a:pt x="1206708" y="1568937"/>
                    <a:pt x="1207944" y="1568263"/>
                    <a:pt x="1209180" y="1567589"/>
                  </a:cubicBezTo>
                  <a:close/>
                  <a:moveTo>
                    <a:pt x="1205640" y="1058883"/>
                  </a:moveTo>
                  <a:cubicBezTo>
                    <a:pt x="1206370" y="1058490"/>
                    <a:pt x="1207101" y="1057648"/>
                    <a:pt x="1207775" y="1057760"/>
                  </a:cubicBezTo>
                  <a:cubicBezTo>
                    <a:pt x="1209911" y="1058097"/>
                    <a:pt x="1210754" y="1059501"/>
                    <a:pt x="1209911" y="1061355"/>
                  </a:cubicBezTo>
                  <a:cubicBezTo>
                    <a:pt x="1209630" y="1061973"/>
                    <a:pt x="1208506" y="1062591"/>
                    <a:pt x="1207832" y="1062478"/>
                  </a:cubicBezTo>
                  <a:cubicBezTo>
                    <a:pt x="1205696" y="1062197"/>
                    <a:pt x="1204965" y="1060849"/>
                    <a:pt x="1205583" y="1058883"/>
                  </a:cubicBezTo>
                  <a:close/>
                  <a:moveTo>
                    <a:pt x="1211597" y="1977664"/>
                  </a:moveTo>
                  <a:cubicBezTo>
                    <a:pt x="1213902" y="1978956"/>
                    <a:pt x="1215475" y="1980978"/>
                    <a:pt x="1215194" y="1983955"/>
                  </a:cubicBezTo>
                  <a:cubicBezTo>
                    <a:pt x="1213677" y="1987157"/>
                    <a:pt x="1211204" y="1986707"/>
                    <a:pt x="1208844" y="1985472"/>
                  </a:cubicBezTo>
                  <a:cubicBezTo>
                    <a:pt x="1206483" y="1984236"/>
                    <a:pt x="1204572" y="1981989"/>
                    <a:pt x="1205415" y="1979181"/>
                  </a:cubicBezTo>
                  <a:cubicBezTo>
                    <a:pt x="1206427" y="1975867"/>
                    <a:pt x="1209237" y="1976316"/>
                    <a:pt x="1211597" y="1977608"/>
                  </a:cubicBezTo>
                  <a:close/>
                  <a:moveTo>
                    <a:pt x="1208900" y="2220082"/>
                  </a:moveTo>
                  <a:cubicBezTo>
                    <a:pt x="1211991" y="2219745"/>
                    <a:pt x="1213283" y="2222048"/>
                    <a:pt x="1212497" y="2224856"/>
                  </a:cubicBezTo>
                  <a:cubicBezTo>
                    <a:pt x="1212216" y="2225923"/>
                    <a:pt x="1209855" y="2227215"/>
                    <a:pt x="1208900" y="2226934"/>
                  </a:cubicBezTo>
                  <a:cubicBezTo>
                    <a:pt x="1207663" y="2226541"/>
                    <a:pt x="1206933" y="2224631"/>
                    <a:pt x="1205977" y="2223395"/>
                  </a:cubicBezTo>
                  <a:cubicBezTo>
                    <a:pt x="1206933" y="2222216"/>
                    <a:pt x="1207832" y="2220194"/>
                    <a:pt x="1208900" y="2220082"/>
                  </a:cubicBezTo>
                  <a:close/>
                  <a:moveTo>
                    <a:pt x="1217218" y="2022935"/>
                  </a:moveTo>
                  <a:cubicBezTo>
                    <a:pt x="1217498" y="2026024"/>
                    <a:pt x="1215475" y="2027541"/>
                    <a:pt x="1212441" y="2027653"/>
                  </a:cubicBezTo>
                  <a:cubicBezTo>
                    <a:pt x="1211372" y="2026474"/>
                    <a:pt x="1209574" y="2025406"/>
                    <a:pt x="1209405" y="2024115"/>
                  </a:cubicBezTo>
                  <a:cubicBezTo>
                    <a:pt x="1209124" y="2020969"/>
                    <a:pt x="1211204" y="2019172"/>
                    <a:pt x="1214126" y="2019565"/>
                  </a:cubicBezTo>
                  <a:cubicBezTo>
                    <a:pt x="1215307" y="2019734"/>
                    <a:pt x="1217105" y="2021699"/>
                    <a:pt x="1217161" y="2022935"/>
                  </a:cubicBezTo>
                  <a:close/>
                  <a:moveTo>
                    <a:pt x="1222613" y="3071350"/>
                  </a:moveTo>
                  <a:cubicBezTo>
                    <a:pt x="1222894" y="3072024"/>
                    <a:pt x="1222388" y="3073035"/>
                    <a:pt x="1221995" y="3075001"/>
                  </a:cubicBezTo>
                  <a:cubicBezTo>
                    <a:pt x="1214295" y="3077079"/>
                    <a:pt x="1207326" y="3076573"/>
                    <a:pt x="1203954" y="3067306"/>
                  </a:cubicBezTo>
                  <a:cubicBezTo>
                    <a:pt x="1202662" y="3063711"/>
                    <a:pt x="1204909" y="3059779"/>
                    <a:pt x="1208562" y="3059162"/>
                  </a:cubicBezTo>
                  <a:cubicBezTo>
                    <a:pt x="1217161" y="3057814"/>
                    <a:pt x="1220028" y="3064666"/>
                    <a:pt x="1222613" y="3071294"/>
                  </a:cubicBezTo>
                  <a:close/>
                  <a:moveTo>
                    <a:pt x="1208731" y="3488727"/>
                  </a:moveTo>
                  <a:cubicBezTo>
                    <a:pt x="1212553" y="3490862"/>
                    <a:pt x="1215307" y="3494063"/>
                    <a:pt x="1215363" y="3498781"/>
                  </a:cubicBezTo>
                  <a:cubicBezTo>
                    <a:pt x="1215363" y="3500747"/>
                    <a:pt x="1213564" y="3501365"/>
                    <a:pt x="1210923" y="3500298"/>
                  </a:cubicBezTo>
                  <a:cubicBezTo>
                    <a:pt x="1208000" y="3498276"/>
                    <a:pt x="1204572" y="3495748"/>
                    <a:pt x="1204965" y="3490749"/>
                  </a:cubicBezTo>
                  <a:cubicBezTo>
                    <a:pt x="1205134" y="3488671"/>
                    <a:pt x="1206933" y="3487773"/>
                    <a:pt x="1208731" y="3488784"/>
                  </a:cubicBezTo>
                  <a:close/>
                  <a:moveTo>
                    <a:pt x="1228514" y="2922900"/>
                  </a:moveTo>
                  <a:cubicBezTo>
                    <a:pt x="1229638" y="2922620"/>
                    <a:pt x="1232111" y="2924192"/>
                    <a:pt x="1232504" y="2925372"/>
                  </a:cubicBezTo>
                  <a:cubicBezTo>
                    <a:pt x="1235483" y="2934471"/>
                    <a:pt x="1227671" y="2937110"/>
                    <a:pt x="1222950" y="2941548"/>
                  </a:cubicBezTo>
                  <a:cubicBezTo>
                    <a:pt x="1222444" y="2942053"/>
                    <a:pt x="1221376" y="2941885"/>
                    <a:pt x="1218454" y="2942446"/>
                  </a:cubicBezTo>
                  <a:cubicBezTo>
                    <a:pt x="1217779" y="2932224"/>
                    <a:pt x="1219185" y="2925091"/>
                    <a:pt x="1228514" y="2922900"/>
                  </a:cubicBezTo>
                  <a:close/>
                  <a:moveTo>
                    <a:pt x="1229750" y="1793661"/>
                  </a:moveTo>
                  <a:cubicBezTo>
                    <a:pt x="1232729" y="1794110"/>
                    <a:pt x="1233572" y="1796807"/>
                    <a:pt x="1232842" y="1799615"/>
                  </a:cubicBezTo>
                  <a:cubicBezTo>
                    <a:pt x="1232167" y="1802255"/>
                    <a:pt x="1230481" y="1804164"/>
                    <a:pt x="1227502" y="1804220"/>
                  </a:cubicBezTo>
                  <a:cubicBezTo>
                    <a:pt x="1224523" y="1803266"/>
                    <a:pt x="1223793" y="1800850"/>
                    <a:pt x="1224412" y="1798098"/>
                  </a:cubicBezTo>
                  <a:cubicBezTo>
                    <a:pt x="1225030" y="1795346"/>
                    <a:pt x="1226940" y="1793156"/>
                    <a:pt x="1229750" y="1793661"/>
                  </a:cubicBezTo>
                  <a:close/>
                  <a:moveTo>
                    <a:pt x="1226210" y="1629148"/>
                  </a:moveTo>
                  <a:cubicBezTo>
                    <a:pt x="1225592" y="1629148"/>
                    <a:pt x="1224580" y="1628361"/>
                    <a:pt x="1224412" y="1627744"/>
                  </a:cubicBezTo>
                  <a:cubicBezTo>
                    <a:pt x="1223793" y="1625609"/>
                    <a:pt x="1224692" y="1624205"/>
                    <a:pt x="1226828" y="1624149"/>
                  </a:cubicBezTo>
                  <a:cubicBezTo>
                    <a:pt x="1227446" y="1624149"/>
                    <a:pt x="1228064" y="1625048"/>
                    <a:pt x="1228683" y="1625553"/>
                  </a:cubicBezTo>
                  <a:cubicBezTo>
                    <a:pt x="1229189" y="1627744"/>
                    <a:pt x="1228345" y="1629092"/>
                    <a:pt x="1226210" y="1629148"/>
                  </a:cubicBezTo>
                  <a:close/>
                  <a:moveTo>
                    <a:pt x="1233629" y="2440987"/>
                  </a:moveTo>
                  <a:cubicBezTo>
                    <a:pt x="1234584" y="2442166"/>
                    <a:pt x="1235596" y="2443346"/>
                    <a:pt x="1236551" y="2444525"/>
                  </a:cubicBezTo>
                  <a:cubicBezTo>
                    <a:pt x="1235146" y="2445143"/>
                    <a:pt x="1233572" y="2446491"/>
                    <a:pt x="1232336" y="2446210"/>
                  </a:cubicBezTo>
                  <a:cubicBezTo>
                    <a:pt x="1231156" y="2445930"/>
                    <a:pt x="1230312" y="2444076"/>
                    <a:pt x="1229301" y="2442896"/>
                  </a:cubicBezTo>
                  <a:cubicBezTo>
                    <a:pt x="1230706" y="2442279"/>
                    <a:pt x="1232167" y="2441661"/>
                    <a:pt x="1233572" y="2441043"/>
                  </a:cubicBezTo>
                  <a:close/>
                  <a:moveTo>
                    <a:pt x="1173380" y="1883023"/>
                  </a:moveTo>
                  <a:cubicBezTo>
                    <a:pt x="1172481" y="1882911"/>
                    <a:pt x="1170739" y="1880271"/>
                    <a:pt x="1171076" y="1879484"/>
                  </a:cubicBezTo>
                  <a:cubicBezTo>
                    <a:pt x="1172874" y="1874991"/>
                    <a:pt x="1176752" y="1873194"/>
                    <a:pt x="1181192" y="1873250"/>
                  </a:cubicBezTo>
                  <a:cubicBezTo>
                    <a:pt x="1181979" y="1873250"/>
                    <a:pt x="1182710" y="1875553"/>
                    <a:pt x="1183497" y="1876845"/>
                  </a:cubicBezTo>
                  <a:cubicBezTo>
                    <a:pt x="1181361" y="1881057"/>
                    <a:pt x="1177989" y="1883528"/>
                    <a:pt x="1173324" y="1883023"/>
                  </a:cubicBezTo>
                  <a:close/>
                  <a:moveTo>
                    <a:pt x="1175010" y="1966712"/>
                  </a:moveTo>
                  <a:cubicBezTo>
                    <a:pt x="1173886" y="1965813"/>
                    <a:pt x="1172144" y="1965083"/>
                    <a:pt x="1171807" y="1963904"/>
                  </a:cubicBezTo>
                  <a:cubicBezTo>
                    <a:pt x="1171076" y="1961320"/>
                    <a:pt x="1172087" y="1958905"/>
                    <a:pt x="1174841" y="1958399"/>
                  </a:cubicBezTo>
                  <a:cubicBezTo>
                    <a:pt x="1175741" y="1958231"/>
                    <a:pt x="1177651" y="1959860"/>
                    <a:pt x="1177989" y="1961039"/>
                  </a:cubicBezTo>
                  <a:cubicBezTo>
                    <a:pt x="1178720" y="1963566"/>
                    <a:pt x="1177764" y="1965813"/>
                    <a:pt x="1175010" y="1966712"/>
                  </a:cubicBezTo>
                  <a:close/>
                  <a:moveTo>
                    <a:pt x="1171694" y="3369766"/>
                  </a:moveTo>
                  <a:cubicBezTo>
                    <a:pt x="1172706" y="3370215"/>
                    <a:pt x="1173774" y="3372630"/>
                    <a:pt x="1173436" y="3373809"/>
                  </a:cubicBezTo>
                  <a:cubicBezTo>
                    <a:pt x="1173156" y="3374877"/>
                    <a:pt x="1171132" y="3375438"/>
                    <a:pt x="1169671" y="3376337"/>
                  </a:cubicBezTo>
                  <a:cubicBezTo>
                    <a:pt x="1168659" y="3375214"/>
                    <a:pt x="1166692" y="3374034"/>
                    <a:pt x="1166692" y="3372911"/>
                  </a:cubicBezTo>
                  <a:cubicBezTo>
                    <a:pt x="1166692" y="3369766"/>
                    <a:pt x="1169052" y="3368586"/>
                    <a:pt x="1171638" y="3369766"/>
                  </a:cubicBezTo>
                  <a:close/>
                  <a:moveTo>
                    <a:pt x="1173099" y="2743109"/>
                  </a:moveTo>
                  <a:cubicBezTo>
                    <a:pt x="1172593" y="2743109"/>
                    <a:pt x="1172144" y="2741930"/>
                    <a:pt x="1171638" y="2741256"/>
                  </a:cubicBezTo>
                  <a:cubicBezTo>
                    <a:pt x="1171638" y="2739234"/>
                    <a:pt x="1172593" y="2738054"/>
                    <a:pt x="1174561" y="2738223"/>
                  </a:cubicBezTo>
                  <a:cubicBezTo>
                    <a:pt x="1175066" y="2738223"/>
                    <a:pt x="1175853" y="2739403"/>
                    <a:pt x="1175966" y="2740077"/>
                  </a:cubicBezTo>
                  <a:cubicBezTo>
                    <a:pt x="1176190" y="2742098"/>
                    <a:pt x="1175066" y="2743278"/>
                    <a:pt x="1173099" y="2743109"/>
                  </a:cubicBezTo>
                  <a:close/>
                  <a:moveTo>
                    <a:pt x="1166580" y="5024672"/>
                  </a:moveTo>
                  <a:cubicBezTo>
                    <a:pt x="1167198" y="5023380"/>
                    <a:pt x="1167760" y="5022032"/>
                    <a:pt x="1168490" y="5020797"/>
                  </a:cubicBezTo>
                  <a:cubicBezTo>
                    <a:pt x="1168547" y="5020684"/>
                    <a:pt x="1169839" y="5021358"/>
                    <a:pt x="1170514" y="5021695"/>
                  </a:cubicBezTo>
                  <a:cubicBezTo>
                    <a:pt x="1169895" y="5022988"/>
                    <a:pt x="1169277" y="5024335"/>
                    <a:pt x="1168659" y="5025627"/>
                  </a:cubicBezTo>
                  <a:cubicBezTo>
                    <a:pt x="1167929" y="5025290"/>
                    <a:pt x="1167254" y="5025009"/>
                    <a:pt x="1166523" y="5024672"/>
                  </a:cubicBezTo>
                  <a:close/>
                  <a:moveTo>
                    <a:pt x="1160173" y="4983109"/>
                  </a:moveTo>
                  <a:cubicBezTo>
                    <a:pt x="1160791" y="4979065"/>
                    <a:pt x="1163713" y="4977267"/>
                    <a:pt x="1167479" y="4978335"/>
                  </a:cubicBezTo>
                  <a:cubicBezTo>
                    <a:pt x="1171862" y="4979570"/>
                    <a:pt x="1175123" y="4982435"/>
                    <a:pt x="1173267" y="4987714"/>
                  </a:cubicBezTo>
                  <a:cubicBezTo>
                    <a:pt x="1172087" y="4991084"/>
                    <a:pt x="1169390" y="4993219"/>
                    <a:pt x="1165231" y="4993219"/>
                  </a:cubicBezTo>
                  <a:cubicBezTo>
                    <a:pt x="1160791" y="4991590"/>
                    <a:pt x="1159442" y="4987714"/>
                    <a:pt x="1160173" y="4983109"/>
                  </a:cubicBezTo>
                  <a:close/>
                  <a:moveTo>
                    <a:pt x="1156351" y="4623696"/>
                  </a:moveTo>
                  <a:cubicBezTo>
                    <a:pt x="1157700" y="4623976"/>
                    <a:pt x="1159273" y="4625942"/>
                    <a:pt x="1159555" y="4627347"/>
                  </a:cubicBezTo>
                  <a:cubicBezTo>
                    <a:pt x="1159723" y="4628358"/>
                    <a:pt x="1157868" y="4629762"/>
                    <a:pt x="1156857" y="4630997"/>
                  </a:cubicBezTo>
                  <a:cubicBezTo>
                    <a:pt x="1155452" y="4630099"/>
                    <a:pt x="1153316" y="4629537"/>
                    <a:pt x="1152866" y="4628301"/>
                  </a:cubicBezTo>
                  <a:cubicBezTo>
                    <a:pt x="1151742" y="4625381"/>
                    <a:pt x="1152866" y="4622853"/>
                    <a:pt x="1156351" y="4623639"/>
                  </a:cubicBezTo>
                  <a:close/>
                  <a:moveTo>
                    <a:pt x="1136793" y="4234402"/>
                  </a:moveTo>
                  <a:cubicBezTo>
                    <a:pt x="1143368" y="4236311"/>
                    <a:pt x="1146010" y="4236480"/>
                    <a:pt x="1148033" y="4237772"/>
                  </a:cubicBezTo>
                  <a:cubicBezTo>
                    <a:pt x="1151686" y="4240075"/>
                    <a:pt x="1156463" y="4244287"/>
                    <a:pt x="1153878" y="4248050"/>
                  </a:cubicBezTo>
                  <a:cubicBezTo>
                    <a:pt x="1149270" y="4254678"/>
                    <a:pt x="1145167" y="4248106"/>
                    <a:pt x="1141738" y="4244905"/>
                  </a:cubicBezTo>
                  <a:cubicBezTo>
                    <a:pt x="1140053" y="4243332"/>
                    <a:pt x="1139546" y="4240468"/>
                    <a:pt x="1136793" y="4234402"/>
                  </a:cubicBezTo>
                  <a:close/>
                  <a:moveTo>
                    <a:pt x="1096721" y="2836852"/>
                  </a:moveTo>
                  <a:cubicBezTo>
                    <a:pt x="1086436" y="2826855"/>
                    <a:pt x="1078006" y="2818598"/>
                    <a:pt x="1067440" y="2808376"/>
                  </a:cubicBezTo>
                  <a:cubicBezTo>
                    <a:pt x="1081490" y="2811184"/>
                    <a:pt x="1091269" y="2820676"/>
                    <a:pt x="1096721" y="2836852"/>
                  </a:cubicBezTo>
                  <a:close/>
                  <a:moveTo>
                    <a:pt x="1086043" y="2437168"/>
                  </a:moveTo>
                  <a:cubicBezTo>
                    <a:pt x="1085480" y="2438235"/>
                    <a:pt x="1083233" y="2438291"/>
                    <a:pt x="1081715" y="2438796"/>
                  </a:cubicBezTo>
                  <a:cubicBezTo>
                    <a:pt x="1079242" y="2437392"/>
                    <a:pt x="1077444" y="2435201"/>
                    <a:pt x="1078062" y="2432337"/>
                  </a:cubicBezTo>
                  <a:cubicBezTo>
                    <a:pt x="1078736" y="2428911"/>
                    <a:pt x="1081434" y="2428630"/>
                    <a:pt x="1083907" y="2430259"/>
                  </a:cubicBezTo>
                  <a:cubicBezTo>
                    <a:pt x="1086323" y="2431832"/>
                    <a:pt x="1087392" y="2434471"/>
                    <a:pt x="1086043" y="2437111"/>
                  </a:cubicBezTo>
                  <a:close/>
                  <a:moveTo>
                    <a:pt x="1058841" y="2713790"/>
                  </a:moveTo>
                  <a:cubicBezTo>
                    <a:pt x="1065642" y="2721878"/>
                    <a:pt x="1072667" y="2729854"/>
                    <a:pt x="1071318" y="2747041"/>
                  </a:cubicBezTo>
                  <a:cubicBezTo>
                    <a:pt x="1061145" y="2734853"/>
                    <a:pt x="1057436" y="2725473"/>
                    <a:pt x="1058841" y="2713790"/>
                  </a:cubicBezTo>
                  <a:close/>
                  <a:moveTo>
                    <a:pt x="1061426" y="2992997"/>
                  </a:moveTo>
                  <a:cubicBezTo>
                    <a:pt x="1062438" y="2992716"/>
                    <a:pt x="1063955" y="2994176"/>
                    <a:pt x="1065248" y="2994850"/>
                  </a:cubicBezTo>
                  <a:cubicBezTo>
                    <a:pt x="1064742" y="2996311"/>
                    <a:pt x="1064573" y="2998557"/>
                    <a:pt x="1063562" y="2999119"/>
                  </a:cubicBezTo>
                  <a:cubicBezTo>
                    <a:pt x="1061033" y="3000579"/>
                    <a:pt x="1058728" y="2999456"/>
                    <a:pt x="1058504" y="2996367"/>
                  </a:cubicBezTo>
                  <a:cubicBezTo>
                    <a:pt x="1058448" y="2995244"/>
                    <a:pt x="1060190" y="2993334"/>
                    <a:pt x="1061426" y="2992997"/>
                  </a:cubicBezTo>
                  <a:close/>
                  <a:moveTo>
                    <a:pt x="1085649" y="3307139"/>
                  </a:moveTo>
                  <a:cubicBezTo>
                    <a:pt x="1085649" y="3311240"/>
                    <a:pt x="1083682" y="3312700"/>
                    <a:pt x="1080985" y="3313149"/>
                  </a:cubicBezTo>
                  <a:cubicBezTo>
                    <a:pt x="1078399" y="3313598"/>
                    <a:pt x="1075533" y="3312868"/>
                    <a:pt x="1074914" y="3310060"/>
                  </a:cubicBezTo>
                  <a:cubicBezTo>
                    <a:pt x="1073959" y="3305679"/>
                    <a:pt x="1076994" y="3303938"/>
                    <a:pt x="1080647" y="3303713"/>
                  </a:cubicBezTo>
                  <a:cubicBezTo>
                    <a:pt x="1083401" y="3303545"/>
                    <a:pt x="1085256" y="3305173"/>
                    <a:pt x="1085649" y="3307195"/>
                  </a:cubicBezTo>
                  <a:close/>
                  <a:moveTo>
                    <a:pt x="1083851" y="3149703"/>
                  </a:moveTo>
                  <a:cubicBezTo>
                    <a:pt x="1082839" y="3147849"/>
                    <a:pt x="1083345" y="3146333"/>
                    <a:pt x="1085256" y="3145940"/>
                  </a:cubicBezTo>
                  <a:cubicBezTo>
                    <a:pt x="1085874" y="3145771"/>
                    <a:pt x="1086998" y="3146333"/>
                    <a:pt x="1087335" y="3146895"/>
                  </a:cubicBezTo>
                  <a:cubicBezTo>
                    <a:pt x="1088347" y="3148748"/>
                    <a:pt x="1087785" y="3150096"/>
                    <a:pt x="1085987" y="3150770"/>
                  </a:cubicBezTo>
                  <a:cubicBezTo>
                    <a:pt x="1085256" y="3150433"/>
                    <a:pt x="1084244" y="3150265"/>
                    <a:pt x="1083907" y="3149703"/>
                  </a:cubicBezTo>
                  <a:close/>
                  <a:moveTo>
                    <a:pt x="1079242" y="4413968"/>
                  </a:moveTo>
                  <a:cubicBezTo>
                    <a:pt x="1078793" y="4414361"/>
                    <a:pt x="1077724" y="4414024"/>
                    <a:pt x="1076938" y="4413968"/>
                  </a:cubicBezTo>
                  <a:cubicBezTo>
                    <a:pt x="1075196" y="4412845"/>
                    <a:pt x="1074971" y="4411384"/>
                    <a:pt x="1076488" y="4409980"/>
                  </a:cubicBezTo>
                  <a:cubicBezTo>
                    <a:pt x="1076938" y="4409587"/>
                    <a:pt x="1078174" y="4409643"/>
                    <a:pt x="1078793" y="4409980"/>
                  </a:cubicBezTo>
                  <a:cubicBezTo>
                    <a:pt x="1080591" y="4410991"/>
                    <a:pt x="1080760" y="4412508"/>
                    <a:pt x="1079242" y="4413912"/>
                  </a:cubicBezTo>
                  <a:close/>
                  <a:moveTo>
                    <a:pt x="1073285" y="3764789"/>
                  </a:moveTo>
                  <a:cubicBezTo>
                    <a:pt x="1071992" y="3762991"/>
                    <a:pt x="1072835" y="3761138"/>
                    <a:pt x="1074859" y="3761306"/>
                  </a:cubicBezTo>
                  <a:cubicBezTo>
                    <a:pt x="1076208" y="3761418"/>
                    <a:pt x="1077781" y="3762711"/>
                    <a:pt x="1078624" y="3763946"/>
                  </a:cubicBezTo>
                  <a:cubicBezTo>
                    <a:pt x="1079916" y="3765743"/>
                    <a:pt x="1079186" y="3767148"/>
                    <a:pt x="1077050" y="3767541"/>
                  </a:cubicBezTo>
                  <a:cubicBezTo>
                    <a:pt x="1075758" y="3766642"/>
                    <a:pt x="1074128" y="3766024"/>
                    <a:pt x="1073285" y="3764789"/>
                  </a:cubicBezTo>
                  <a:close/>
                  <a:moveTo>
                    <a:pt x="1097227" y="3359880"/>
                  </a:moveTo>
                  <a:cubicBezTo>
                    <a:pt x="1097227" y="3363082"/>
                    <a:pt x="1094697" y="3363980"/>
                    <a:pt x="1091944" y="3363980"/>
                  </a:cubicBezTo>
                  <a:cubicBezTo>
                    <a:pt x="1088515" y="3363194"/>
                    <a:pt x="1084806" y="3362071"/>
                    <a:pt x="1085874" y="3357465"/>
                  </a:cubicBezTo>
                  <a:cubicBezTo>
                    <a:pt x="1086548" y="3354657"/>
                    <a:pt x="1089639" y="3354095"/>
                    <a:pt x="1092337" y="3354657"/>
                  </a:cubicBezTo>
                  <a:cubicBezTo>
                    <a:pt x="1095035" y="3355218"/>
                    <a:pt x="1097283" y="3356903"/>
                    <a:pt x="1097283" y="3359880"/>
                  </a:cubicBezTo>
                  <a:close/>
                  <a:moveTo>
                    <a:pt x="1099250" y="4900768"/>
                  </a:moveTo>
                  <a:cubicBezTo>
                    <a:pt x="1099250" y="4901947"/>
                    <a:pt x="1097676" y="4904250"/>
                    <a:pt x="1097114" y="4904194"/>
                  </a:cubicBezTo>
                  <a:cubicBezTo>
                    <a:pt x="1094361" y="4903745"/>
                    <a:pt x="1093461" y="4901498"/>
                    <a:pt x="1093686" y="4898746"/>
                  </a:cubicBezTo>
                  <a:cubicBezTo>
                    <a:pt x="1094866" y="4898016"/>
                    <a:pt x="1096046" y="4897286"/>
                    <a:pt x="1097227" y="4896555"/>
                  </a:cubicBezTo>
                  <a:cubicBezTo>
                    <a:pt x="1097958" y="4897960"/>
                    <a:pt x="1099250" y="4899364"/>
                    <a:pt x="1099250" y="4900768"/>
                  </a:cubicBezTo>
                  <a:close/>
                  <a:moveTo>
                    <a:pt x="1099081" y="3913013"/>
                  </a:moveTo>
                  <a:cubicBezTo>
                    <a:pt x="1099981" y="3909475"/>
                    <a:pt x="1102229" y="3906723"/>
                    <a:pt x="1106163" y="3907172"/>
                  </a:cubicBezTo>
                  <a:cubicBezTo>
                    <a:pt x="1107399" y="3907285"/>
                    <a:pt x="1108411" y="3909138"/>
                    <a:pt x="1109535" y="3910205"/>
                  </a:cubicBezTo>
                  <a:cubicBezTo>
                    <a:pt x="1109142" y="3914305"/>
                    <a:pt x="1106163" y="3916047"/>
                    <a:pt x="1103015" y="3917114"/>
                  </a:cubicBezTo>
                  <a:cubicBezTo>
                    <a:pt x="1099812" y="3918181"/>
                    <a:pt x="1098294" y="3916047"/>
                    <a:pt x="1099081" y="3913013"/>
                  </a:cubicBezTo>
                  <a:close/>
                  <a:moveTo>
                    <a:pt x="1103240" y="4395433"/>
                  </a:moveTo>
                  <a:cubicBezTo>
                    <a:pt x="1101948" y="4394702"/>
                    <a:pt x="1099925" y="4394253"/>
                    <a:pt x="1099587" y="4393242"/>
                  </a:cubicBezTo>
                  <a:cubicBezTo>
                    <a:pt x="1099194" y="4392006"/>
                    <a:pt x="1099868" y="4389535"/>
                    <a:pt x="1100824" y="4388974"/>
                  </a:cubicBezTo>
                  <a:cubicBezTo>
                    <a:pt x="1103353" y="4387457"/>
                    <a:pt x="1105657" y="4388637"/>
                    <a:pt x="1105882" y="4391726"/>
                  </a:cubicBezTo>
                  <a:cubicBezTo>
                    <a:pt x="1105938" y="4392905"/>
                    <a:pt x="1104196" y="4394197"/>
                    <a:pt x="1103240" y="4395489"/>
                  </a:cubicBezTo>
                  <a:close/>
                  <a:moveTo>
                    <a:pt x="1108467" y="4608418"/>
                  </a:moveTo>
                  <a:cubicBezTo>
                    <a:pt x="1109760" y="4608362"/>
                    <a:pt x="1111671" y="4609485"/>
                    <a:pt x="1112289" y="4610665"/>
                  </a:cubicBezTo>
                  <a:cubicBezTo>
                    <a:pt x="1113581" y="4613136"/>
                    <a:pt x="1112570" y="4615608"/>
                    <a:pt x="1109985" y="4616506"/>
                  </a:cubicBezTo>
                  <a:cubicBezTo>
                    <a:pt x="1107455" y="4617405"/>
                    <a:pt x="1105488" y="4616057"/>
                    <a:pt x="1104589" y="4613417"/>
                  </a:cubicBezTo>
                  <a:cubicBezTo>
                    <a:pt x="1104420" y="4610552"/>
                    <a:pt x="1105770" y="4608587"/>
                    <a:pt x="1108467" y="4608474"/>
                  </a:cubicBezTo>
                  <a:close/>
                  <a:moveTo>
                    <a:pt x="1104645" y="2937335"/>
                  </a:moveTo>
                  <a:cubicBezTo>
                    <a:pt x="1102622" y="2937560"/>
                    <a:pt x="1101555" y="2936605"/>
                    <a:pt x="1101891" y="2934471"/>
                  </a:cubicBezTo>
                  <a:cubicBezTo>
                    <a:pt x="1102004" y="2933853"/>
                    <a:pt x="1103015" y="2933123"/>
                    <a:pt x="1103690" y="2932954"/>
                  </a:cubicBezTo>
                  <a:cubicBezTo>
                    <a:pt x="1105713" y="2932561"/>
                    <a:pt x="1106781" y="2933628"/>
                    <a:pt x="1106444" y="2935762"/>
                  </a:cubicBezTo>
                  <a:cubicBezTo>
                    <a:pt x="1106332" y="2936381"/>
                    <a:pt x="1105263" y="2936773"/>
                    <a:pt x="1104645" y="2937335"/>
                  </a:cubicBezTo>
                  <a:close/>
                  <a:moveTo>
                    <a:pt x="1107287" y="3183178"/>
                  </a:moveTo>
                  <a:cubicBezTo>
                    <a:pt x="1107175" y="3184302"/>
                    <a:pt x="1105263" y="3185201"/>
                    <a:pt x="1104140" y="3186212"/>
                  </a:cubicBezTo>
                  <a:cubicBezTo>
                    <a:pt x="1102960" y="3185144"/>
                    <a:pt x="1101048" y="3184246"/>
                    <a:pt x="1100824" y="3183010"/>
                  </a:cubicBezTo>
                  <a:cubicBezTo>
                    <a:pt x="1100150" y="3179696"/>
                    <a:pt x="1102341" y="3178404"/>
                    <a:pt x="1105095" y="3179303"/>
                  </a:cubicBezTo>
                  <a:cubicBezTo>
                    <a:pt x="1106163" y="3179696"/>
                    <a:pt x="1107399" y="3181887"/>
                    <a:pt x="1107287" y="3183122"/>
                  </a:cubicBezTo>
                  <a:close/>
                  <a:moveTo>
                    <a:pt x="1106275" y="2729461"/>
                  </a:moveTo>
                  <a:cubicBezTo>
                    <a:pt x="1107512" y="2729461"/>
                    <a:pt x="1108692" y="2731146"/>
                    <a:pt x="1109872" y="2732101"/>
                  </a:cubicBezTo>
                  <a:cubicBezTo>
                    <a:pt x="1108917" y="2733336"/>
                    <a:pt x="1108017" y="2734572"/>
                    <a:pt x="1107062" y="2735752"/>
                  </a:cubicBezTo>
                  <a:cubicBezTo>
                    <a:pt x="1105601" y="2735190"/>
                    <a:pt x="1103353" y="2735021"/>
                    <a:pt x="1102791" y="2733954"/>
                  </a:cubicBezTo>
                  <a:cubicBezTo>
                    <a:pt x="1101105" y="2730584"/>
                    <a:pt x="1103634" y="2729348"/>
                    <a:pt x="1106219" y="2729405"/>
                  </a:cubicBezTo>
                  <a:close/>
                  <a:moveTo>
                    <a:pt x="1099587" y="3051748"/>
                  </a:moveTo>
                  <a:cubicBezTo>
                    <a:pt x="1099925" y="3050680"/>
                    <a:pt x="1101948" y="3050231"/>
                    <a:pt x="1103184" y="3049445"/>
                  </a:cubicBezTo>
                  <a:cubicBezTo>
                    <a:pt x="1104140" y="3050680"/>
                    <a:pt x="1105938" y="3052028"/>
                    <a:pt x="1105882" y="3053208"/>
                  </a:cubicBezTo>
                  <a:cubicBezTo>
                    <a:pt x="1105713" y="3056297"/>
                    <a:pt x="1103409" y="3057533"/>
                    <a:pt x="1100880" y="3056016"/>
                  </a:cubicBezTo>
                  <a:cubicBezTo>
                    <a:pt x="1099925" y="3055454"/>
                    <a:pt x="1099250" y="3052927"/>
                    <a:pt x="1099587" y="3051691"/>
                  </a:cubicBezTo>
                  <a:close/>
                  <a:moveTo>
                    <a:pt x="1101498" y="2656275"/>
                  </a:moveTo>
                  <a:cubicBezTo>
                    <a:pt x="1101161" y="2653579"/>
                    <a:pt x="1103184" y="2651220"/>
                    <a:pt x="1105882" y="2650771"/>
                  </a:cubicBezTo>
                  <a:cubicBezTo>
                    <a:pt x="1111783" y="2649760"/>
                    <a:pt x="1115211" y="2653186"/>
                    <a:pt x="1117347" y="2658185"/>
                  </a:cubicBezTo>
                  <a:cubicBezTo>
                    <a:pt x="1117572" y="2661555"/>
                    <a:pt x="1115886" y="2663465"/>
                    <a:pt x="1113019" y="2663296"/>
                  </a:cubicBezTo>
                  <a:cubicBezTo>
                    <a:pt x="1108130" y="2663015"/>
                    <a:pt x="1102397" y="2663296"/>
                    <a:pt x="1101498" y="2656275"/>
                  </a:cubicBezTo>
                  <a:close/>
                  <a:moveTo>
                    <a:pt x="1120663" y="2829214"/>
                  </a:moveTo>
                  <a:cubicBezTo>
                    <a:pt x="1120944" y="2829214"/>
                    <a:pt x="1121900" y="2830842"/>
                    <a:pt x="1121731" y="2831011"/>
                  </a:cubicBezTo>
                  <a:cubicBezTo>
                    <a:pt x="1120888" y="2832078"/>
                    <a:pt x="1119764" y="2832864"/>
                    <a:pt x="1118808" y="2833763"/>
                  </a:cubicBezTo>
                  <a:cubicBezTo>
                    <a:pt x="1118078" y="2832640"/>
                    <a:pt x="1117347" y="2831460"/>
                    <a:pt x="1116616" y="2830337"/>
                  </a:cubicBezTo>
                  <a:cubicBezTo>
                    <a:pt x="1117965" y="2829944"/>
                    <a:pt x="1119314" y="2829382"/>
                    <a:pt x="1120719" y="2829214"/>
                  </a:cubicBezTo>
                  <a:close/>
                  <a:moveTo>
                    <a:pt x="1116448" y="3570338"/>
                  </a:moveTo>
                  <a:cubicBezTo>
                    <a:pt x="1114930" y="3573259"/>
                    <a:pt x="1113581" y="3578145"/>
                    <a:pt x="1109535" y="3574551"/>
                  </a:cubicBezTo>
                  <a:cubicBezTo>
                    <a:pt x="1106500" y="3571855"/>
                    <a:pt x="1109422" y="3568035"/>
                    <a:pt x="1111334" y="3565059"/>
                  </a:cubicBezTo>
                  <a:cubicBezTo>
                    <a:pt x="1113413" y="3560116"/>
                    <a:pt x="1116673" y="3557644"/>
                    <a:pt x="1120382" y="3562812"/>
                  </a:cubicBezTo>
                  <a:cubicBezTo>
                    <a:pt x="1123080" y="3566519"/>
                    <a:pt x="1119820" y="3568934"/>
                    <a:pt x="1116448" y="3570394"/>
                  </a:cubicBezTo>
                  <a:close/>
                  <a:moveTo>
                    <a:pt x="1118921" y="3770180"/>
                  </a:moveTo>
                  <a:cubicBezTo>
                    <a:pt x="1117740" y="3769338"/>
                    <a:pt x="1116560" y="3768496"/>
                    <a:pt x="1115380" y="3767653"/>
                  </a:cubicBezTo>
                  <a:cubicBezTo>
                    <a:pt x="1116054" y="3766137"/>
                    <a:pt x="1116279" y="3764002"/>
                    <a:pt x="1117403" y="3763272"/>
                  </a:cubicBezTo>
                  <a:cubicBezTo>
                    <a:pt x="1118921" y="3762261"/>
                    <a:pt x="1120719" y="3763609"/>
                    <a:pt x="1120663" y="3765687"/>
                  </a:cubicBezTo>
                  <a:cubicBezTo>
                    <a:pt x="1120663" y="3767204"/>
                    <a:pt x="1119539" y="3768720"/>
                    <a:pt x="1118921" y="3770237"/>
                  </a:cubicBezTo>
                  <a:close/>
                  <a:moveTo>
                    <a:pt x="1105994" y="5044724"/>
                  </a:moveTo>
                  <a:cubicBezTo>
                    <a:pt x="1106219" y="5043432"/>
                    <a:pt x="1108130" y="5041803"/>
                    <a:pt x="1109366" y="5041635"/>
                  </a:cubicBezTo>
                  <a:cubicBezTo>
                    <a:pt x="1110434" y="5041523"/>
                    <a:pt x="1111671" y="5043376"/>
                    <a:pt x="1112795" y="5044387"/>
                  </a:cubicBezTo>
                  <a:cubicBezTo>
                    <a:pt x="1112008" y="5045791"/>
                    <a:pt x="1111502" y="5047982"/>
                    <a:pt x="1110378" y="5048375"/>
                  </a:cubicBezTo>
                  <a:cubicBezTo>
                    <a:pt x="1107624" y="5049386"/>
                    <a:pt x="1105376" y="5048094"/>
                    <a:pt x="1105938" y="5044724"/>
                  </a:cubicBezTo>
                  <a:close/>
                  <a:moveTo>
                    <a:pt x="1072104" y="5016304"/>
                  </a:moveTo>
                  <a:cubicBezTo>
                    <a:pt x="1087841" y="5001082"/>
                    <a:pt x="1101555" y="5019168"/>
                    <a:pt x="1115886" y="5018269"/>
                  </a:cubicBezTo>
                  <a:cubicBezTo>
                    <a:pt x="1100936" y="5023212"/>
                    <a:pt x="1085593" y="5032985"/>
                    <a:pt x="1072104" y="5016304"/>
                  </a:cubicBezTo>
                  <a:close/>
                  <a:moveTo>
                    <a:pt x="1059571" y="4635154"/>
                  </a:moveTo>
                  <a:cubicBezTo>
                    <a:pt x="1059684" y="4629369"/>
                    <a:pt x="1063337" y="4625212"/>
                    <a:pt x="1068789" y="4623808"/>
                  </a:cubicBezTo>
                  <a:cubicBezTo>
                    <a:pt x="1072611" y="4622797"/>
                    <a:pt x="1075758" y="4625212"/>
                    <a:pt x="1076039" y="4629256"/>
                  </a:cubicBezTo>
                  <a:cubicBezTo>
                    <a:pt x="1076601" y="4636670"/>
                    <a:pt x="1070980" y="4637400"/>
                    <a:pt x="1066147" y="4638243"/>
                  </a:cubicBezTo>
                  <a:cubicBezTo>
                    <a:pt x="1063112" y="4638411"/>
                    <a:pt x="1059515" y="4638131"/>
                    <a:pt x="1059628" y="4635210"/>
                  </a:cubicBezTo>
                  <a:close/>
                  <a:moveTo>
                    <a:pt x="1042036" y="3563036"/>
                  </a:moveTo>
                  <a:cubicBezTo>
                    <a:pt x="1041643" y="3559442"/>
                    <a:pt x="1043666" y="3557925"/>
                    <a:pt x="1046364" y="3557588"/>
                  </a:cubicBezTo>
                  <a:cubicBezTo>
                    <a:pt x="1050861" y="3556970"/>
                    <a:pt x="1055356" y="3557588"/>
                    <a:pt x="1057886" y="3561969"/>
                  </a:cubicBezTo>
                  <a:cubicBezTo>
                    <a:pt x="1059459" y="3564665"/>
                    <a:pt x="1057998" y="3567417"/>
                    <a:pt x="1055132" y="3568204"/>
                  </a:cubicBezTo>
                  <a:cubicBezTo>
                    <a:pt x="1049624" y="3569776"/>
                    <a:pt x="1044847" y="3568541"/>
                    <a:pt x="1042036" y="3563093"/>
                  </a:cubicBezTo>
                  <a:close/>
                  <a:moveTo>
                    <a:pt x="1042205" y="1179643"/>
                  </a:moveTo>
                  <a:cubicBezTo>
                    <a:pt x="1041980" y="1175599"/>
                    <a:pt x="1043666" y="1172172"/>
                    <a:pt x="1048163" y="1173577"/>
                  </a:cubicBezTo>
                  <a:cubicBezTo>
                    <a:pt x="1051984" y="1174756"/>
                    <a:pt x="1052546" y="1178800"/>
                    <a:pt x="1052322" y="1182507"/>
                  </a:cubicBezTo>
                  <a:cubicBezTo>
                    <a:pt x="1052153" y="1185315"/>
                    <a:pt x="1051029" y="1187675"/>
                    <a:pt x="1047769" y="1187899"/>
                  </a:cubicBezTo>
                  <a:cubicBezTo>
                    <a:pt x="1043835" y="1186664"/>
                    <a:pt x="1042430" y="1183350"/>
                    <a:pt x="1042205" y="1179643"/>
                  </a:cubicBezTo>
                  <a:close/>
                  <a:moveTo>
                    <a:pt x="1044060" y="2250805"/>
                  </a:moveTo>
                  <a:cubicBezTo>
                    <a:pt x="1044566" y="2251423"/>
                    <a:pt x="1045353" y="2252041"/>
                    <a:pt x="1045465" y="2252715"/>
                  </a:cubicBezTo>
                  <a:cubicBezTo>
                    <a:pt x="1045690" y="2254737"/>
                    <a:pt x="1044622" y="2255916"/>
                    <a:pt x="1042598" y="2255748"/>
                  </a:cubicBezTo>
                  <a:cubicBezTo>
                    <a:pt x="1042036" y="2255748"/>
                    <a:pt x="1041643" y="2254568"/>
                    <a:pt x="1040969" y="2253726"/>
                  </a:cubicBezTo>
                  <a:cubicBezTo>
                    <a:pt x="1041980" y="2252771"/>
                    <a:pt x="1043048" y="2251816"/>
                    <a:pt x="1044060" y="2250805"/>
                  </a:cubicBezTo>
                  <a:close/>
                  <a:moveTo>
                    <a:pt x="1054626" y="2012769"/>
                  </a:moveTo>
                  <a:cubicBezTo>
                    <a:pt x="1055581" y="2012881"/>
                    <a:pt x="1056761" y="2015240"/>
                    <a:pt x="1056818" y="2016644"/>
                  </a:cubicBezTo>
                  <a:cubicBezTo>
                    <a:pt x="1056874" y="2019284"/>
                    <a:pt x="1055469" y="2021587"/>
                    <a:pt x="1052546" y="2021082"/>
                  </a:cubicBezTo>
                  <a:cubicBezTo>
                    <a:pt x="1051591" y="2020913"/>
                    <a:pt x="1050973" y="2018610"/>
                    <a:pt x="1050186" y="2017262"/>
                  </a:cubicBezTo>
                  <a:cubicBezTo>
                    <a:pt x="1050523" y="2014566"/>
                    <a:pt x="1051816" y="2012320"/>
                    <a:pt x="1054626" y="2012769"/>
                  </a:cubicBezTo>
                  <a:close/>
                  <a:moveTo>
                    <a:pt x="1041193" y="3235414"/>
                  </a:moveTo>
                  <a:cubicBezTo>
                    <a:pt x="1041643" y="3234010"/>
                    <a:pt x="1043105" y="3232493"/>
                    <a:pt x="1044453" y="3231988"/>
                  </a:cubicBezTo>
                  <a:cubicBezTo>
                    <a:pt x="1046308" y="3231258"/>
                    <a:pt x="1047825" y="3232774"/>
                    <a:pt x="1047151" y="3234628"/>
                  </a:cubicBezTo>
                  <a:cubicBezTo>
                    <a:pt x="1046702" y="3236032"/>
                    <a:pt x="1044959" y="3236930"/>
                    <a:pt x="1043610" y="3238222"/>
                  </a:cubicBezTo>
                  <a:cubicBezTo>
                    <a:pt x="1041924" y="3238391"/>
                    <a:pt x="1040575" y="3237323"/>
                    <a:pt x="1041193" y="3235358"/>
                  </a:cubicBezTo>
                  <a:close/>
                  <a:moveTo>
                    <a:pt x="1040519" y="2435875"/>
                  </a:moveTo>
                  <a:cubicBezTo>
                    <a:pt x="1041475" y="2434134"/>
                    <a:pt x="1043217" y="2433685"/>
                    <a:pt x="1044341" y="2435258"/>
                  </a:cubicBezTo>
                  <a:cubicBezTo>
                    <a:pt x="1044959" y="2436156"/>
                    <a:pt x="1044341" y="2438066"/>
                    <a:pt x="1044228" y="2439470"/>
                  </a:cubicBezTo>
                  <a:cubicBezTo>
                    <a:pt x="1042486" y="2440650"/>
                    <a:pt x="1041138" y="2440257"/>
                    <a:pt x="1040463" y="2438235"/>
                  </a:cubicBezTo>
                  <a:cubicBezTo>
                    <a:pt x="1040238" y="2437505"/>
                    <a:pt x="1040238" y="2436494"/>
                    <a:pt x="1040575" y="2435875"/>
                  </a:cubicBezTo>
                  <a:close/>
                  <a:moveTo>
                    <a:pt x="1026975" y="4346848"/>
                  </a:moveTo>
                  <a:cubicBezTo>
                    <a:pt x="1027986" y="4345725"/>
                    <a:pt x="1028885" y="4343927"/>
                    <a:pt x="1030122" y="4343647"/>
                  </a:cubicBezTo>
                  <a:cubicBezTo>
                    <a:pt x="1032482" y="4343029"/>
                    <a:pt x="1035236" y="4343534"/>
                    <a:pt x="1034337" y="4347073"/>
                  </a:cubicBezTo>
                  <a:cubicBezTo>
                    <a:pt x="1034056" y="4348140"/>
                    <a:pt x="1031752" y="4348645"/>
                    <a:pt x="1030347" y="4349432"/>
                  </a:cubicBezTo>
                  <a:cubicBezTo>
                    <a:pt x="1029222" y="4348589"/>
                    <a:pt x="1028098" y="4347747"/>
                    <a:pt x="1026918" y="4346904"/>
                  </a:cubicBezTo>
                  <a:close/>
                  <a:moveTo>
                    <a:pt x="1013430" y="2198289"/>
                  </a:moveTo>
                  <a:cubicBezTo>
                    <a:pt x="1008597" y="2197840"/>
                    <a:pt x="1005225" y="2195368"/>
                    <a:pt x="1005281" y="2189021"/>
                  </a:cubicBezTo>
                  <a:cubicBezTo>
                    <a:pt x="1008428" y="2180596"/>
                    <a:pt x="1013936" y="2173744"/>
                    <a:pt x="1023715" y="2173014"/>
                  </a:cubicBezTo>
                  <a:cubicBezTo>
                    <a:pt x="1028885" y="2172620"/>
                    <a:pt x="1031021" y="2177226"/>
                    <a:pt x="1030909" y="2182281"/>
                  </a:cubicBezTo>
                  <a:cubicBezTo>
                    <a:pt x="1030684" y="2191886"/>
                    <a:pt x="1022816" y="2199131"/>
                    <a:pt x="1013430" y="2198289"/>
                  </a:cubicBezTo>
                  <a:close/>
                  <a:moveTo>
                    <a:pt x="1011800" y="1226992"/>
                  </a:moveTo>
                  <a:cubicBezTo>
                    <a:pt x="1008822" y="1227160"/>
                    <a:pt x="1007641" y="1224464"/>
                    <a:pt x="1008315" y="1221656"/>
                  </a:cubicBezTo>
                  <a:cubicBezTo>
                    <a:pt x="1009215" y="1218005"/>
                    <a:pt x="1011687" y="1215646"/>
                    <a:pt x="1015341" y="1215196"/>
                  </a:cubicBezTo>
                  <a:cubicBezTo>
                    <a:pt x="1018094" y="1214859"/>
                    <a:pt x="1020118" y="1216207"/>
                    <a:pt x="1020736" y="1219634"/>
                  </a:cubicBezTo>
                  <a:cubicBezTo>
                    <a:pt x="1019499" y="1223958"/>
                    <a:pt x="1016296" y="1226711"/>
                    <a:pt x="1011800" y="1226935"/>
                  </a:cubicBezTo>
                  <a:close/>
                  <a:moveTo>
                    <a:pt x="1018319" y="4700982"/>
                  </a:moveTo>
                  <a:cubicBezTo>
                    <a:pt x="1020961" y="4700139"/>
                    <a:pt x="1022928" y="4701936"/>
                    <a:pt x="1023658" y="4704520"/>
                  </a:cubicBezTo>
                  <a:cubicBezTo>
                    <a:pt x="1024445" y="4707104"/>
                    <a:pt x="1023602" y="4709350"/>
                    <a:pt x="1021691" y="4710305"/>
                  </a:cubicBezTo>
                  <a:cubicBezTo>
                    <a:pt x="1018094" y="4711316"/>
                    <a:pt x="1016577" y="4709407"/>
                    <a:pt x="1015791" y="4706992"/>
                  </a:cubicBezTo>
                  <a:cubicBezTo>
                    <a:pt x="1014947" y="4704408"/>
                    <a:pt x="1015622" y="4701824"/>
                    <a:pt x="1018319" y="4700982"/>
                  </a:cubicBezTo>
                  <a:close/>
                  <a:moveTo>
                    <a:pt x="1000503" y="3020519"/>
                  </a:moveTo>
                  <a:cubicBezTo>
                    <a:pt x="1011238" y="3020013"/>
                    <a:pt x="1016689" y="3024169"/>
                    <a:pt x="1018769" y="3032707"/>
                  </a:cubicBezTo>
                  <a:cubicBezTo>
                    <a:pt x="1019387" y="3035347"/>
                    <a:pt x="1017589" y="3038380"/>
                    <a:pt x="1015004" y="3038211"/>
                  </a:cubicBezTo>
                  <a:cubicBezTo>
                    <a:pt x="1006067" y="3037593"/>
                    <a:pt x="1002415" y="3031246"/>
                    <a:pt x="1000503" y="3020462"/>
                  </a:cubicBezTo>
                  <a:close/>
                  <a:moveTo>
                    <a:pt x="997525" y="1988168"/>
                  </a:moveTo>
                  <a:cubicBezTo>
                    <a:pt x="1001403" y="1988729"/>
                    <a:pt x="1003313" y="1991762"/>
                    <a:pt x="1003201" y="1995638"/>
                  </a:cubicBezTo>
                  <a:cubicBezTo>
                    <a:pt x="1003145" y="1998615"/>
                    <a:pt x="1001178" y="2000749"/>
                    <a:pt x="998256" y="2000300"/>
                  </a:cubicBezTo>
                  <a:cubicBezTo>
                    <a:pt x="994377" y="1999682"/>
                    <a:pt x="992636" y="1996761"/>
                    <a:pt x="992467" y="1992830"/>
                  </a:cubicBezTo>
                  <a:cubicBezTo>
                    <a:pt x="992860" y="1989797"/>
                    <a:pt x="994659" y="1987775"/>
                    <a:pt x="997525" y="1988168"/>
                  </a:cubicBezTo>
                  <a:close/>
                  <a:moveTo>
                    <a:pt x="991680" y="1753951"/>
                  </a:moveTo>
                  <a:cubicBezTo>
                    <a:pt x="989713" y="1754344"/>
                    <a:pt x="988532" y="1753221"/>
                    <a:pt x="988588" y="1751199"/>
                  </a:cubicBezTo>
                  <a:cubicBezTo>
                    <a:pt x="988588" y="1750525"/>
                    <a:pt x="989263" y="1749345"/>
                    <a:pt x="989825" y="1749233"/>
                  </a:cubicBezTo>
                  <a:cubicBezTo>
                    <a:pt x="991792" y="1748840"/>
                    <a:pt x="992860" y="1749907"/>
                    <a:pt x="992972" y="1751929"/>
                  </a:cubicBezTo>
                  <a:cubicBezTo>
                    <a:pt x="992579" y="1752603"/>
                    <a:pt x="992242" y="1753783"/>
                    <a:pt x="991680" y="1753895"/>
                  </a:cubicBezTo>
                  <a:close/>
                  <a:moveTo>
                    <a:pt x="996906" y="1860500"/>
                  </a:moveTo>
                  <a:cubicBezTo>
                    <a:pt x="997637" y="1859152"/>
                    <a:pt x="998031" y="1857130"/>
                    <a:pt x="999098" y="1856624"/>
                  </a:cubicBezTo>
                  <a:cubicBezTo>
                    <a:pt x="1001684" y="1855501"/>
                    <a:pt x="1004044" y="1856512"/>
                    <a:pt x="1004325" y="1859601"/>
                  </a:cubicBezTo>
                  <a:cubicBezTo>
                    <a:pt x="1004382" y="1860500"/>
                    <a:pt x="1002246" y="1861567"/>
                    <a:pt x="1001121" y="1862578"/>
                  </a:cubicBezTo>
                  <a:cubicBezTo>
                    <a:pt x="999716" y="1861904"/>
                    <a:pt x="998311" y="1861174"/>
                    <a:pt x="996906" y="1860500"/>
                  </a:cubicBezTo>
                  <a:close/>
                  <a:moveTo>
                    <a:pt x="982463" y="3683627"/>
                  </a:moveTo>
                  <a:cubicBezTo>
                    <a:pt x="989937" y="3684469"/>
                    <a:pt x="997974" y="3684245"/>
                    <a:pt x="1002246" y="3693962"/>
                  </a:cubicBezTo>
                  <a:cubicBezTo>
                    <a:pt x="992298" y="3695703"/>
                    <a:pt x="986509" y="3691434"/>
                    <a:pt x="982463" y="3683627"/>
                  </a:cubicBezTo>
                  <a:close/>
                  <a:moveTo>
                    <a:pt x="965490" y="5145375"/>
                  </a:moveTo>
                  <a:cubicBezTo>
                    <a:pt x="968637" y="5148296"/>
                    <a:pt x="970997" y="5149756"/>
                    <a:pt x="972346" y="5151891"/>
                  </a:cubicBezTo>
                  <a:cubicBezTo>
                    <a:pt x="976899" y="5158912"/>
                    <a:pt x="986959" y="5162787"/>
                    <a:pt x="984542" y="5173740"/>
                  </a:cubicBezTo>
                  <a:cubicBezTo>
                    <a:pt x="984317" y="5174807"/>
                    <a:pt x="981563" y="5176211"/>
                    <a:pt x="980271" y="5175987"/>
                  </a:cubicBezTo>
                  <a:cubicBezTo>
                    <a:pt x="970099" y="5174077"/>
                    <a:pt x="967682" y="5164697"/>
                    <a:pt x="963860" y="5156833"/>
                  </a:cubicBezTo>
                  <a:cubicBezTo>
                    <a:pt x="962343" y="5153744"/>
                    <a:pt x="960713" y="5150206"/>
                    <a:pt x="965433" y="5145375"/>
                  </a:cubicBezTo>
                  <a:close/>
                  <a:moveTo>
                    <a:pt x="971504" y="2921103"/>
                  </a:moveTo>
                  <a:cubicBezTo>
                    <a:pt x="972178" y="2927562"/>
                    <a:pt x="969255" y="2931101"/>
                    <a:pt x="966895" y="2934695"/>
                  </a:cubicBezTo>
                  <a:cubicBezTo>
                    <a:pt x="964872" y="2937728"/>
                    <a:pt x="961556" y="2940874"/>
                    <a:pt x="958240" y="2938683"/>
                  </a:cubicBezTo>
                  <a:cubicBezTo>
                    <a:pt x="953013" y="2935257"/>
                    <a:pt x="956272" y="2930764"/>
                    <a:pt x="958914" y="2927281"/>
                  </a:cubicBezTo>
                  <a:cubicBezTo>
                    <a:pt x="961556" y="2923743"/>
                    <a:pt x="964815" y="2920710"/>
                    <a:pt x="971560" y="2921103"/>
                  </a:cubicBezTo>
                  <a:close/>
                  <a:moveTo>
                    <a:pt x="956048" y="2762768"/>
                  </a:moveTo>
                  <a:cubicBezTo>
                    <a:pt x="955205" y="2761532"/>
                    <a:pt x="953575" y="2760297"/>
                    <a:pt x="953631" y="2759117"/>
                  </a:cubicBezTo>
                  <a:cubicBezTo>
                    <a:pt x="953800" y="2756477"/>
                    <a:pt x="955598" y="2754512"/>
                    <a:pt x="958352" y="2755073"/>
                  </a:cubicBezTo>
                  <a:cubicBezTo>
                    <a:pt x="959420" y="2755298"/>
                    <a:pt x="960881" y="2757376"/>
                    <a:pt x="960825" y="2758555"/>
                  </a:cubicBezTo>
                  <a:cubicBezTo>
                    <a:pt x="960713" y="2761251"/>
                    <a:pt x="958914" y="2762824"/>
                    <a:pt x="956048" y="2762712"/>
                  </a:cubicBezTo>
                  <a:close/>
                  <a:moveTo>
                    <a:pt x="973246" y="2877180"/>
                  </a:moveTo>
                  <a:cubicBezTo>
                    <a:pt x="972909" y="2878416"/>
                    <a:pt x="971054" y="2879202"/>
                    <a:pt x="969817" y="2880213"/>
                  </a:cubicBezTo>
                  <a:cubicBezTo>
                    <a:pt x="968694" y="2879202"/>
                    <a:pt x="966726" y="2878304"/>
                    <a:pt x="966614" y="2877180"/>
                  </a:cubicBezTo>
                  <a:cubicBezTo>
                    <a:pt x="966333" y="2873979"/>
                    <a:pt x="968525" y="2872687"/>
                    <a:pt x="971222" y="2873473"/>
                  </a:cubicBezTo>
                  <a:cubicBezTo>
                    <a:pt x="972234" y="2873754"/>
                    <a:pt x="973527" y="2876169"/>
                    <a:pt x="973246" y="2877180"/>
                  </a:cubicBezTo>
                  <a:close/>
                  <a:moveTo>
                    <a:pt x="969030" y="2019734"/>
                  </a:moveTo>
                  <a:cubicBezTo>
                    <a:pt x="968019" y="2019734"/>
                    <a:pt x="966389" y="2017655"/>
                    <a:pt x="966164" y="2016307"/>
                  </a:cubicBezTo>
                  <a:cubicBezTo>
                    <a:pt x="965940" y="2015016"/>
                    <a:pt x="967176" y="2013443"/>
                    <a:pt x="967738" y="2012039"/>
                  </a:cubicBezTo>
                  <a:cubicBezTo>
                    <a:pt x="969030" y="2012881"/>
                    <a:pt x="970941" y="2013387"/>
                    <a:pt x="971504" y="2014566"/>
                  </a:cubicBezTo>
                  <a:cubicBezTo>
                    <a:pt x="972796" y="2017038"/>
                    <a:pt x="972346" y="2019677"/>
                    <a:pt x="969030" y="2019734"/>
                  </a:cubicBezTo>
                  <a:close/>
                  <a:moveTo>
                    <a:pt x="959420" y="4810451"/>
                  </a:moveTo>
                  <a:cubicBezTo>
                    <a:pt x="959982" y="4810451"/>
                    <a:pt x="960600" y="4811350"/>
                    <a:pt x="961218" y="4811799"/>
                  </a:cubicBezTo>
                  <a:cubicBezTo>
                    <a:pt x="961725" y="4813933"/>
                    <a:pt x="960938" y="4815281"/>
                    <a:pt x="958802" y="4815338"/>
                  </a:cubicBezTo>
                  <a:cubicBezTo>
                    <a:pt x="958240" y="4815338"/>
                    <a:pt x="957228" y="4814551"/>
                    <a:pt x="957059" y="4813933"/>
                  </a:cubicBezTo>
                  <a:cubicBezTo>
                    <a:pt x="956441" y="4811855"/>
                    <a:pt x="957341" y="4810507"/>
                    <a:pt x="959420" y="4810451"/>
                  </a:cubicBezTo>
                  <a:close/>
                  <a:moveTo>
                    <a:pt x="956048" y="3898129"/>
                  </a:moveTo>
                  <a:cubicBezTo>
                    <a:pt x="959476" y="3908689"/>
                    <a:pt x="964366" y="3915766"/>
                    <a:pt x="955149" y="3925258"/>
                  </a:cubicBezTo>
                  <a:cubicBezTo>
                    <a:pt x="950540" y="3914811"/>
                    <a:pt x="952339" y="3908015"/>
                    <a:pt x="956048" y="3898129"/>
                  </a:cubicBezTo>
                  <a:close/>
                  <a:moveTo>
                    <a:pt x="950596" y="2896389"/>
                  </a:moveTo>
                  <a:cubicBezTo>
                    <a:pt x="947842" y="2896445"/>
                    <a:pt x="946044" y="2894424"/>
                    <a:pt x="945875" y="2891671"/>
                  </a:cubicBezTo>
                  <a:cubicBezTo>
                    <a:pt x="945707" y="2887796"/>
                    <a:pt x="947618" y="2885156"/>
                    <a:pt x="951608" y="2885886"/>
                  </a:cubicBezTo>
                  <a:cubicBezTo>
                    <a:pt x="954193" y="2886335"/>
                    <a:pt x="955261" y="2888807"/>
                    <a:pt x="955205" y="2891503"/>
                  </a:cubicBezTo>
                  <a:cubicBezTo>
                    <a:pt x="954755" y="2894255"/>
                    <a:pt x="953238" y="2896277"/>
                    <a:pt x="950540" y="2896389"/>
                  </a:cubicBezTo>
                  <a:close/>
                  <a:moveTo>
                    <a:pt x="915920" y="2598086"/>
                  </a:moveTo>
                  <a:cubicBezTo>
                    <a:pt x="912829" y="2596570"/>
                    <a:pt x="910469" y="2594042"/>
                    <a:pt x="909850" y="2590279"/>
                  </a:cubicBezTo>
                  <a:cubicBezTo>
                    <a:pt x="910075" y="2588257"/>
                    <a:pt x="911649" y="2586796"/>
                    <a:pt x="913166" y="2587920"/>
                  </a:cubicBezTo>
                  <a:cubicBezTo>
                    <a:pt x="915864" y="2589830"/>
                    <a:pt x="918843" y="2592189"/>
                    <a:pt x="920079" y="2595109"/>
                  </a:cubicBezTo>
                  <a:cubicBezTo>
                    <a:pt x="921596" y="2598760"/>
                    <a:pt x="918393" y="2599266"/>
                    <a:pt x="915920" y="2598030"/>
                  </a:cubicBezTo>
                  <a:close/>
                  <a:moveTo>
                    <a:pt x="918674" y="2426552"/>
                  </a:moveTo>
                  <a:cubicBezTo>
                    <a:pt x="916651" y="2426833"/>
                    <a:pt x="915470" y="2425653"/>
                    <a:pt x="915695" y="2423519"/>
                  </a:cubicBezTo>
                  <a:cubicBezTo>
                    <a:pt x="915751" y="2422957"/>
                    <a:pt x="916875" y="2422452"/>
                    <a:pt x="917494" y="2421946"/>
                  </a:cubicBezTo>
                  <a:cubicBezTo>
                    <a:pt x="919517" y="2421890"/>
                    <a:pt x="920697" y="2422901"/>
                    <a:pt x="920528" y="2425035"/>
                  </a:cubicBezTo>
                  <a:cubicBezTo>
                    <a:pt x="920528" y="2425597"/>
                    <a:pt x="919404" y="2426439"/>
                    <a:pt x="918730" y="2426552"/>
                  </a:cubicBezTo>
                  <a:close/>
                  <a:moveTo>
                    <a:pt x="907602" y="3520799"/>
                  </a:moveTo>
                  <a:cubicBezTo>
                    <a:pt x="907995" y="3517822"/>
                    <a:pt x="910131" y="3515856"/>
                    <a:pt x="912997" y="3517260"/>
                  </a:cubicBezTo>
                  <a:cubicBezTo>
                    <a:pt x="916313" y="3518945"/>
                    <a:pt x="917438" y="3522596"/>
                    <a:pt x="917831" y="3526191"/>
                  </a:cubicBezTo>
                  <a:cubicBezTo>
                    <a:pt x="918168" y="3529111"/>
                    <a:pt x="917044" y="3531302"/>
                    <a:pt x="913672" y="3531246"/>
                  </a:cubicBezTo>
                  <a:cubicBezTo>
                    <a:pt x="908951" y="3529392"/>
                    <a:pt x="906983" y="3525685"/>
                    <a:pt x="907602" y="3520743"/>
                  </a:cubicBezTo>
                  <a:close/>
                  <a:moveTo>
                    <a:pt x="902600" y="3846062"/>
                  </a:moveTo>
                  <a:cubicBezTo>
                    <a:pt x="902656" y="3843647"/>
                    <a:pt x="903668" y="3840052"/>
                    <a:pt x="905298" y="3839266"/>
                  </a:cubicBezTo>
                  <a:cubicBezTo>
                    <a:pt x="908220" y="3837806"/>
                    <a:pt x="909738" y="3840783"/>
                    <a:pt x="910131" y="3843647"/>
                  </a:cubicBezTo>
                  <a:cubicBezTo>
                    <a:pt x="910469" y="3846399"/>
                    <a:pt x="910019" y="3849039"/>
                    <a:pt x="907546" y="3850780"/>
                  </a:cubicBezTo>
                  <a:cubicBezTo>
                    <a:pt x="904230" y="3851061"/>
                    <a:pt x="902488" y="3848871"/>
                    <a:pt x="902544" y="3846118"/>
                  </a:cubicBezTo>
                  <a:close/>
                  <a:moveTo>
                    <a:pt x="884784" y="4954632"/>
                  </a:moveTo>
                  <a:cubicBezTo>
                    <a:pt x="885908" y="4948510"/>
                    <a:pt x="888550" y="4942949"/>
                    <a:pt x="895799" y="4942837"/>
                  </a:cubicBezTo>
                  <a:cubicBezTo>
                    <a:pt x="900127" y="4942781"/>
                    <a:pt x="901139" y="4946881"/>
                    <a:pt x="900689" y="4950588"/>
                  </a:cubicBezTo>
                  <a:cubicBezTo>
                    <a:pt x="899903" y="4956766"/>
                    <a:pt x="899172" y="4963619"/>
                    <a:pt x="890573" y="4962664"/>
                  </a:cubicBezTo>
                  <a:cubicBezTo>
                    <a:pt x="886807" y="4962215"/>
                    <a:pt x="884897" y="4959069"/>
                    <a:pt x="884728" y="4954688"/>
                  </a:cubicBezTo>
                  <a:close/>
                  <a:moveTo>
                    <a:pt x="898609" y="2502040"/>
                  </a:moveTo>
                  <a:cubicBezTo>
                    <a:pt x="897486" y="2501310"/>
                    <a:pt x="896306" y="2500580"/>
                    <a:pt x="895181" y="2499850"/>
                  </a:cubicBezTo>
                  <a:cubicBezTo>
                    <a:pt x="896193" y="2498951"/>
                    <a:pt x="897093" y="2497940"/>
                    <a:pt x="898273" y="2497266"/>
                  </a:cubicBezTo>
                  <a:cubicBezTo>
                    <a:pt x="898609" y="2497098"/>
                    <a:pt x="899790" y="2497828"/>
                    <a:pt x="900127" y="2498389"/>
                  </a:cubicBezTo>
                  <a:cubicBezTo>
                    <a:pt x="901083" y="2500074"/>
                    <a:pt x="900521" y="2501366"/>
                    <a:pt x="898666" y="2502040"/>
                  </a:cubicBezTo>
                  <a:close/>
                  <a:moveTo>
                    <a:pt x="869947" y="4378358"/>
                  </a:moveTo>
                  <a:cubicBezTo>
                    <a:pt x="869441" y="4372460"/>
                    <a:pt x="873712" y="4371000"/>
                    <a:pt x="878433" y="4371562"/>
                  </a:cubicBezTo>
                  <a:cubicBezTo>
                    <a:pt x="882086" y="4372011"/>
                    <a:pt x="884671" y="4374258"/>
                    <a:pt x="885065" y="4378470"/>
                  </a:cubicBezTo>
                  <a:cubicBezTo>
                    <a:pt x="884335" y="4382851"/>
                    <a:pt x="881412" y="4384312"/>
                    <a:pt x="877590" y="4384143"/>
                  </a:cubicBezTo>
                  <a:cubicBezTo>
                    <a:pt x="873937" y="4383975"/>
                    <a:pt x="870228" y="4382402"/>
                    <a:pt x="869890" y="4378414"/>
                  </a:cubicBezTo>
                  <a:close/>
                  <a:moveTo>
                    <a:pt x="881749" y="3511082"/>
                  </a:moveTo>
                  <a:cubicBezTo>
                    <a:pt x="876691" y="3510127"/>
                    <a:pt x="875848" y="3505690"/>
                    <a:pt x="875286" y="3501477"/>
                  </a:cubicBezTo>
                  <a:cubicBezTo>
                    <a:pt x="875454" y="3499006"/>
                    <a:pt x="877141" y="3497433"/>
                    <a:pt x="878153" y="3498613"/>
                  </a:cubicBezTo>
                  <a:cubicBezTo>
                    <a:pt x="880344" y="3501084"/>
                    <a:pt x="881861" y="3504230"/>
                    <a:pt x="883435" y="3507262"/>
                  </a:cubicBezTo>
                  <a:cubicBezTo>
                    <a:pt x="884391" y="3509228"/>
                    <a:pt x="883435" y="3511419"/>
                    <a:pt x="881749" y="3511082"/>
                  </a:cubicBezTo>
                  <a:close/>
                  <a:moveTo>
                    <a:pt x="859943" y="5130323"/>
                  </a:moveTo>
                  <a:cubicBezTo>
                    <a:pt x="860898" y="5130491"/>
                    <a:pt x="861516" y="5132906"/>
                    <a:pt x="862247" y="5134254"/>
                  </a:cubicBezTo>
                  <a:cubicBezTo>
                    <a:pt x="861460" y="5135490"/>
                    <a:pt x="860729" y="5136670"/>
                    <a:pt x="859943" y="5137905"/>
                  </a:cubicBezTo>
                  <a:cubicBezTo>
                    <a:pt x="858819" y="5136894"/>
                    <a:pt x="857077" y="5136052"/>
                    <a:pt x="856739" y="5134816"/>
                  </a:cubicBezTo>
                  <a:cubicBezTo>
                    <a:pt x="856009" y="5132345"/>
                    <a:pt x="856627" y="5129705"/>
                    <a:pt x="859943" y="5130323"/>
                  </a:cubicBezTo>
                  <a:close/>
                  <a:moveTo>
                    <a:pt x="853929" y="4737771"/>
                  </a:moveTo>
                  <a:cubicBezTo>
                    <a:pt x="858594" y="4732154"/>
                    <a:pt x="863708" y="4732435"/>
                    <a:pt x="869103" y="4737490"/>
                  </a:cubicBezTo>
                  <a:cubicBezTo>
                    <a:pt x="865338" y="4743275"/>
                    <a:pt x="860842" y="4746027"/>
                    <a:pt x="854547" y="4742320"/>
                  </a:cubicBezTo>
                  <a:cubicBezTo>
                    <a:pt x="853704" y="4741815"/>
                    <a:pt x="853255" y="4738614"/>
                    <a:pt x="853929" y="4737771"/>
                  </a:cubicBezTo>
                  <a:close/>
                  <a:moveTo>
                    <a:pt x="835607" y="4500241"/>
                  </a:moveTo>
                  <a:cubicBezTo>
                    <a:pt x="837181" y="4498948"/>
                    <a:pt x="838923" y="4499230"/>
                    <a:pt x="839373" y="4501139"/>
                  </a:cubicBezTo>
                  <a:cubicBezTo>
                    <a:pt x="839654" y="4502319"/>
                    <a:pt x="838418" y="4503835"/>
                    <a:pt x="837856" y="4505183"/>
                  </a:cubicBezTo>
                  <a:cubicBezTo>
                    <a:pt x="836731" y="4504228"/>
                    <a:pt x="835551" y="4503386"/>
                    <a:pt x="834652" y="4502319"/>
                  </a:cubicBezTo>
                  <a:cubicBezTo>
                    <a:pt x="834427" y="4502094"/>
                    <a:pt x="835046" y="4500690"/>
                    <a:pt x="835607" y="4500241"/>
                  </a:cubicBezTo>
                  <a:close/>
                  <a:moveTo>
                    <a:pt x="830999" y="4349038"/>
                  </a:moveTo>
                  <a:cubicBezTo>
                    <a:pt x="831786" y="4347803"/>
                    <a:pt x="833247" y="4346399"/>
                    <a:pt x="834540" y="4346230"/>
                  </a:cubicBezTo>
                  <a:cubicBezTo>
                    <a:pt x="835439" y="4346062"/>
                    <a:pt x="837574" y="4347859"/>
                    <a:pt x="837518" y="4348702"/>
                  </a:cubicBezTo>
                  <a:cubicBezTo>
                    <a:pt x="837518" y="4351622"/>
                    <a:pt x="835326" y="4352689"/>
                    <a:pt x="832685" y="4352689"/>
                  </a:cubicBezTo>
                  <a:cubicBezTo>
                    <a:pt x="830718" y="4352184"/>
                    <a:pt x="829875" y="4350780"/>
                    <a:pt x="830943" y="4349038"/>
                  </a:cubicBezTo>
                  <a:close/>
                  <a:moveTo>
                    <a:pt x="807001" y="4749959"/>
                  </a:moveTo>
                  <a:cubicBezTo>
                    <a:pt x="806945" y="4748555"/>
                    <a:pt x="808237" y="4747095"/>
                    <a:pt x="808968" y="4745634"/>
                  </a:cubicBezTo>
                  <a:cubicBezTo>
                    <a:pt x="810260" y="4746421"/>
                    <a:pt x="812227" y="4746926"/>
                    <a:pt x="812621" y="4748050"/>
                  </a:cubicBezTo>
                  <a:cubicBezTo>
                    <a:pt x="813127" y="4749285"/>
                    <a:pt x="812734" y="4751869"/>
                    <a:pt x="811778" y="4752543"/>
                  </a:cubicBezTo>
                  <a:cubicBezTo>
                    <a:pt x="809080" y="4754509"/>
                    <a:pt x="807170" y="4752992"/>
                    <a:pt x="807001" y="4749903"/>
                  </a:cubicBezTo>
                  <a:close/>
                  <a:moveTo>
                    <a:pt x="812790" y="3940985"/>
                  </a:moveTo>
                  <a:cubicBezTo>
                    <a:pt x="813970" y="3941883"/>
                    <a:pt x="815206" y="3943456"/>
                    <a:pt x="815319" y="3944860"/>
                  </a:cubicBezTo>
                  <a:cubicBezTo>
                    <a:pt x="815487" y="3946938"/>
                    <a:pt x="813745" y="3947781"/>
                    <a:pt x="812003" y="3946489"/>
                  </a:cubicBezTo>
                  <a:cubicBezTo>
                    <a:pt x="810822" y="3945646"/>
                    <a:pt x="810204" y="3943961"/>
                    <a:pt x="809361" y="3942670"/>
                  </a:cubicBezTo>
                  <a:cubicBezTo>
                    <a:pt x="809699" y="3940535"/>
                    <a:pt x="811047" y="3939693"/>
                    <a:pt x="812845" y="3941041"/>
                  </a:cubicBezTo>
                  <a:close/>
                  <a:moveTo>
                    <a:pt x="810654" y="3413407"/>
                  </a:moveTo>
                  <a:cubicBezTo>
                    <a:pt x="809924" y="3413070"/>
                    <a:pt x="808799" y="3412958"/>
                    <a:pt x="808462" y="3412340"/>
                  </a:cubicBezTo>
                  <a:cubicBezTo>
                    <a:pt x="807394" y="3410430"/>
                    <a:pt x="807956" y="3408858"/>
                    <a:pt x="809924" y="3408409"/>
                  </a:cubicBezTo>
                  <a:cubicBezTo>
                    <a:pt x="810542" y="3408240"/>
                    <a:pt x="811722" y="3408802"/>
                    <a:pt x="812059" y="3409419"/>
                  </a:cubicBezTo>
                  <a:cubicBezTo>
                    <a:pt x="813127" y="3411329"/>
                    <a:pt x="812565" y="3412733"/>
                    <a:pt x="810654" y="3413407"/>
                  </a:cubicBezTo>
                  <a:close/>
                  <a:moveTo>
                    <a:pt x="785588" y="3070900"/>
                  </a:moveTo>
                  <a:cubicBezTo>
                    <a:pt x="795817" y="3079213"/>
                    <a:pt x="804247" y="3086066"/>
                    <a:pt x="812677" y="3092974"/>
                  </a:cubicBezTo>
                  <a:cubicBezTo>
                    <a:pt x="790590" y="3094097"/>
                    <a:pt x="788904" y="3092637"/>
                    <a:pt x="785588" y="3070900"/>
                  </a:cubicBezTo>
                  <a:close/>
                  <a:moveTo>
                    <a:pt x="793625" y="2475080"/>
                  </a:moveTo>
                  <a:cubicBezTo>
                    <a:pt x="784351" y="2476428"/>
                    <a:pt x="779462" y="2473002"/>
                    <a:pt x="775303" y="2468452"/>
                  </a:cubicBezTo>
                  <a:cubicBezTo>
                    <a:pt x="773336" y="2466318"/>
                    <a:pt x="773560" y="2463678"/>
                    <a:pt x="776652" y="2461600"/>
                  </a:cubicBezTo>
                  <a:cubicBezTo>
                    <a:pt x="784015" y="2461937"/>
                    <a:pt x="788230" y="2467273"/>
                    <a:pt x="793625" y="2475080"/>
                  </a:cubicBezTo>
                  <a:close/>
                  <a:moveTo>
                    <a:pt x="779911" y="2149761"/>
                  </a:moveTo>
                  <a:cubicBezTo>
                    <a:pt x="779349" y="2150828"/>
                    <a:pt x="777270" y="2151108"/>
                    <a:pt x="775921" y="2151726"/>
                  </a:cubicBezTo>
                  <a:cubicBezTo>
                    <a:pt x="773224" y="2150659"/>
                    <a:pt x="772155" y="2148525"/>
                    <a:pt x="773336" y="2145997"/>
                  </a:cubicBezTo>
                  <a:cubicBezTo>
                    <a:pt x="773842" y="2144930"/>
                    <a:pt x="776090" y="2143975"/>
                    <a:pt x="777326" y="2144256"/>
                  </a:cubicBezTo>
                  <a:cubicBezTo>
                    <a:pt x="780080" y="2144818"/>
                    <a:pt x="781148" y="2147233"/>
                    <a:pt x="779911" y="2149817"/>
                  </a:cubicBezTo>
                  <a:close/>
                  <a:moveTo>
                    <a:pt x="780193" y="2956544"/>
                  </a:moveTo>
                  <a:cubicBezTo>
                    <a:pt x="779911" y="2965475"/>
                    <a:pt x="776483" y="2970249"/>
                    <a:pt x="766479" y="2973731"/>
                  </a:cubicBezTo>
                  <a:cubicBezTo>
                    <a:pt x="767997" y="2963902"/>
                    <a:pt x="769795" y="2957948"/>
                    <a:pt x="780193" y="2956544"/>
                  </a:cubicBezTo>
                  <a:close/>
                  <a:moveTo>
                    <a:pt x="784015" y="3582246"/>
                  </a:moveTo>
                  <a:cubicBezTo>
                    <a:pt x="784689" y="3583537"/>
                    <a:pt x="785307" y="3584885"/>
                    <a:pt x="785982" y="3586233"/>
                  </a:cubicBezTo>
                  <a:cubicBezTo>
                    <a:pt x="785251" y="3586570"/>
                    <a:pt x="784015" y="3587301"/>
                    <a:pt x="783958" y="3587244"/>
                  </a:cubicBezTo>
                  <a:cubicBezTo>
                    <a:pt x="783171" y="3586009"/>
                    <a:pt x="782553" y="3584661"/>
                    <a:pt x="781934" y="3583369"/>
                  </a:cubicBezTo>
                  <a:cubicBezTo>
                    <a:pt x="782665" y="3583032"/>
                    <a:pt x="783340" y="3582639"/>
                    <a:pt x="784070" y="3582302"/>
                  </a:cubicBezTo>
                  <a:close/>
                  <a:moveTo>
                    <a:pt x="790084" y="3480359"/>
                  </a:moveTo>
                  <a:cubicBezTo>
                    <a:pt x="791377" y="3480583"/>
                    <a:pt x="792445" y="3482324"/>
                    <a:pt x="793625" y="3483391"/>
                  </a:cubicBezTo>
                  <a:cubicBezTo>
                    <a:pt x="792669" y="3484515"/>
                    <a:pt x="791770" y="3486481"/>
                    <a:pt x="790759" y="3486537"/>
                  </a:cubicBezTo>
                  <a:cubicBezTo>
                    <a:pt x="789410" y="3486649"/>
                    <a:pt x="787162" y="3485638"/>
                    <a:pt x="786600" y="3484459"/>
                  </a:cubicBezTo>
                  <a:cubicBezTo>
                    <a:pt x="784913" y="3480976"/>
                    <a:pt x="787387" y="3479909"/>
                    <a:pt x="790084" y="3480359"/>
                  </a:cubicBezTo>
                  <a:close/>
                  <a:moveTo>
                    <a:pt x="799526" y="3285739"/>
                  </a:moveTo>
                  <a:cubicBezTo>
                    <a:pt x="800538" y="3286245"/>
                    <a:pt x="801550" y="3288604"/>
                    <a:pt x="801325" y="3289784"/>
                  </a:cubicBezTo>
                  <a:cubicBezTo>
                    <a:pt x="800763" y="3292648"/>
                    <a:pt x="798402" y="3293771"/>
                    <a:pt x="795929" y="3292480"/>
                  </a:cubicBezTo>
                  <a:cubicBezTo>
                    <a:pt x="794861" y="3291918"/>
                    <a:pt x="794580" y="3289784"/>
                    <a:pt x="794074" y="3288548"/>
                  </a:cubicBezTo>
                  <a:cubicBezTo>
                    <a:pt x="794917" y="3285290"/>
                    <a:pt x="797166" y="3284560"/>
                    <a:pt x="799582" y="3285683"/>
                  </a:cubicBezTo>
                  <a:close/>
                  <a:moveTo>
                    <a:pt x="798964" y="4258553"/>
                  </a:moveTo>
                  <a:cubicBezTo>
                    <a:pt x="798964" y="4257262"/>
                    <a:pt x="800256" y="4255521"/>
                    <a:pt x="801437" y="4254847"/>
                  </a:cubicBezTo>
                  <a:cubicBezTo>
                    <a:pt x="803179" y="4253779"/>
                    <a:pt x="805090" y="4254790"/>
                    <a:pt x="805034" y="4256756"/>
                  </a:cubicBezTo>
                  <a:cubicBezTo>
                    <a:pt x="805034" y="4258048"/>
                    <a:pt x="803460" y="4259284"/>
                    <a:pt x="802617" y="4260519"/>
                  </a:cubicBezTo>
                  <a:cubicBezTo>
                    <a:pt x="800594" y="4261249"/>
                    <a:pt x="798908" y="4260575"/>
                    <a:pt x="798964" y="4258553"/>
                  </a:cubicBezTo>
                  <a:close/>
                  <a:moveTo>
                    <a:pt x="794580" y="5124313"/>
                  </a:moveTo>
                  <a:cubicBezTo>
                    <a:pt x="794468" y="5123695"/>
                    <a:pt x="794974" y="5122515"/>
                    <a:pt x="795536" y="5122178"/>
                  </a:cubicBezTo>
                  <a:cubicBezTo>
                    <a:pt x="797334" y="5121111"/>
                    <a:pt x="798683" y="5121673"/>
                    <a:pt x="799301" y="5123583"/>
                  </a:cubicBezTo>
                  <a:cubicBezTo>
                    <a:pt x="798964" y="5124313"/>
                    <a:pt x="798851" y="5125436"/>
                    <a:pt x="798289" y="5125773"/>
                  </a:cubicBezTo>
                  <a:cubicBezTo>
                    <a:pt x="796491" y="5126840"/>
                    <a:pt x="795030" y="5126279"/>
                    <a:pt x="794580" y="5124313"/>
                  </a:cubicBezTo>
                  <a:close/>
                  <a:moveTo>
                    <a:pt x="781879" y="5233839"/>
                  </a:moveTo>
                  <a:cubicBezTo>
                    <a:pt x="781598" y="5232491"/>
                    <a:pt x="782665" y="5229682"/>
                    <a:pt x="783565" y="5229457"/>
                  </a:cubicBezTo>
                  <a:cubicBezTo>
                    <a:pt x="787723" y="5228503"/>
                    <a:pt x="789690" y="5231480"/>
                    <a:pt x="790984" y="5235018"/>
                  </a:cubicBezTo>
                  <a:cubicBezTo>
                    <a:pt x="790365" y="5236535"/>
                    <a:pt x="789972" y="5239175"/>
                    <a:pt x="789072" y="5239399"/>
                  </a:cubicBezTo>
                  <a:cubicBezTo>
                    <a:pt x="784913" y="5240410"/>
                    <a:pt x="782610" y="5237602"/>
                    <a:pt x="781879" y="5233839"/>
                  </a:cubicBezTo>
                  <a:close/>
                  <a:moveTo>
                    <a:pt x="781766" y="4592916"/>
                  </a:moveTo>
                  <a:cubicBezTo>
                    <a:pt x="781598" y="4588142"/>
                    <a:pt x="783790" y="4584547"/>
                    <a:pt x="788173" y="4582862"/>
                  </a:cubicBezTo>
                  <a:cubicBezTo>
                    <a:pt x="788848" y="4582581"/>
                    <a:pt x="791320" y="4584547"/>
                    <a:pt x="791320" y="4585390"/>
                  </a:cubicBezTo>
                  <a:cubicBezTo>
                    <a:pt x="791152" y="4589939"/>
                    <a:pt x="789354" y="4593702"/>
                    <a:pt x="785026" y="4595780"/>
                  </a:cubicBezTo>
                  <a:cubicBezTo>
                    <a:pt x="783846" y="4594826"/>
                    <a:pt x="781766" y="4593927"/>
                    <a:pt x="781766" y="4592916"/>
                  </a:cubicBezTo>
                  <a:close/>
                  <a:moveTo>
                    <a:pt x="789128" y="3904139"/>
                  </a:moveTo>
                  <a:cubicBezTo>
                    <a:pt x="788230" y="3905992"/>
                    <a:pt x="785026" y="3906891"/>
                    <a:pt x="782665" y="3907565"/>
                  </a:cubicBezTo>
                  <a:cubicBezTo>
                    <a:pt x="780698" y="3908127"/>
                    <a:pt x="779518" y="3906723"/>
                    <a:pt x="779406" y="3903914"/>
                  </a:cubicBezTo>
                  <a:cubicBezTo>
                    <a:pt x="781092" y="3902791"/>
                    <a:pt x="782946" y="3900881"/>
                    <a:pt x="785195" y="3900264"/>
                  </a:cubicBezTo>
                  <a:cubicBezTo>
                    <a:pt x="787667" y="3899590"/>
                    <a:pt x="790927" y="3900488"/>
                    <a:pt x="789128" y="3904083"/>
                  </a:cubicBezTo>
                  <a:close/>
                  <a:moveTo>
                    <a:pt x="779181" y="4014732"/>
                  </a:moveTo>
                  <a:cubicBezTo>
                    <a:pt x="779406" y="4013328"/>
                    <a:pt x="780980" y="4012148"/>
                    <a:pt x="781991" y="4010913"/>
                  </a:cubicBezTo>
                  <a:cubicBezTo>
                    <a:pt x="783059" y="4011924"/>
                    <a:pt x="784126" y="4012935"/>
                    <a:pt x="785195" y="4014002"/>
                  </a:cubicBezTo>
                  <a:cubicBezTo>
                    <a:pt x="784183" y="4015237"/>
                    <a:pt x="783171" y="4016473"/>
                    <a:pt x="782103" y="4017765"/>
                  </a:cubicBezTo>
                  <a:cubicBezTo>
                    <a:pt x="781036" y="4016754"/>
                    <a:pt x="779013" y="4015574"/>
                    <a:pt x="779181" y="4014788"/>
                  </a:cubicBezTo>
                  <a:close/>
                  <a:moveTo>
                    <a:pt x="773729" y="3834211"/>
                  </a:moveTo>
                  <a:cubicBezTo>
                    <a:pt x="772886" y="3825225"/>
                    <a:pt x="782665" y="3812924"/>
                    <a:pt x="790534" y="3813373"/>
                  </a:cubicBezTo>
                  <a:cubicBezTo>
                    <a:pt x="796322" y="3813710"/>
                    <a:pt x="800481" y="3817305"/>
                    <a:pt x="801212" y="3823371"/>
                  </a:cubicBezTo>
                  <a:cubicBezTo>
                    <a:pt x="801943" y="3829268"/>
                    <a:pt x="787892" y="3840783"/>
                    <a:pt x="780305" y="3841007"/>
                  </a:cubicBezTo>
                  <a:cubicBezTo>
                    <a:pt x="776034" y="3840895"/>
                    <a:pt x="774067" y="3838030"/>
                    <a:pt x="773673" y="3834211"/>
                  </a:cubicBezTo>
                  <a:close/>
                  <a:moveTo>
                    <a:pt x="737142" y="5197723"/>
                  </a:moveTo>
                  <a:cubicBezTo>
                    <a:pt x="738603" y="5193791"/>
                    <a:pt x="742088" y="5192387"/>
                    <a:pt x="745572" y="5193454"/>
                  </a:cubicBezTo>
                  <a:cubicBezTo>
                    <a:pt x="755127" y="5196375"/>
                    <a:pt x="762040" y="5202834"/>
                    <a:pt x="768727" y="5214180"/>
                  </a:cubicBezTo>
                  <a:cubicBezTo>
                    <a:pt x="754733" y="5217101"/>
                    <a:pt x="747595" y="5209462"/>
                    <a:pt x="739559" y="5204744"/>
                  </a:cubicBezTo>
                  <a:cubicBezTo>
                    <a:pt x="737254" y="5203396"/>
                    <a:pt x="736131" y="5200475"/>
                    <a:pt x="737142" y="5197723"/>
                  </a:cubicBezTo>
                  <a:close/>
                  <a:moveTo>
                    <a:pt x="756476" y="3861508"/>
                  </a:moveTo>
                  <a:cubicBezTo>
                    <a:pt x="756476" y="3861508"/>
                    <a:pt x="754621" y="3860947"/>
                    <a:pt x="754621" y="3860722"/>
                  </a:cubicBezTo>
                  <a:cubicBezTo>
                    <a:pt x="754677" y="3859430"/>
                    <a:pt x="755071" y="3858138"/>
                    <a:pt x="755407" y="3856902"/>
                  </a:cubicBezTo>
                  <a:cubicBezTo>
                    <a:pt x="756644" y="3857352"/>
                    <a:pt x="757824" y="3857858"/>
                    <a:pt x="759061" y="3858307"/>
                  </a:cubicBezTo>
                  <a:cubicBezTo>
                    <a:pt x="758218" y="3859430"/>
                    <a:pt x="757487" y="3860610"/>
                    <a:pt x="756476" y="3861508"/>
                  </a:cubicBezTo>
                  <a:close/>
                  <a:moveTo>
                    <a:pt x="739221" y="4127460"/>
                  </a:moveTo>
                  <a:cubicBezTo>
                    <a:pt x="738884" y="4126729"/>
                    <a:pt x="738547" y="4125999"/>
                    <a:pt x="738210" y="4125269"/>
                  </a:cubicBezTo>
                  <a:cubicBezTo>
                    <a:pt x="739503" y="4124595"/>
                    <a:pt x="740739" y="4123921"/>
                    <a:pt x="742031" y="4123247"/>
                  </a:cubicBezTo>
                  <a:cubicBezTo>
                    <a:pt x="742369" y="4123977"/>
                    <a:pt x="743100" y="4125269"/>
                    <a:pt x="742987" y="4125325"/>
                  </a:cubicBezTo>
                  <a:cubicBezTo>
                    <a:pt x="741807" y="4126111"/>
                    <a:pt x="740514" y="4126729"/>
                    <a:pt x="739221" y="4127403"/>
                  </a:cubicBezTo>
                  <a:close/>
                  <a:moveTo>
                    <a:pt x="735962" y="2669811"/>
                  </a:moveTo>
                  <a:cubicBezTo>
                    <a:pt x="733995" y="2670036"/>
                    <a:pt x="732814" y="2668857"/>
                    <a:pt x="732983" y="2666779"/>
                  </a:cubicBezTo>
                  <a:cubicBezTo>
                    <a:pt x="732983" y="2666217"/>
                    <a:pt x="734163" y="2665767"/>
                    <a:pt x="734782" y="2665262"/>
                  </a:cubicBezTo>
                  <a:cubicBezTo>
                    <a:pt x="736805" y="2665262"/>
                    <a:pt x="737929" y="2666273"/>
                    <a:pt x="737760" y="2668351"/>
                  </a:cubicBezTo>
                  <a:cubicBezTo>
                    <a:pt x="737760" y="2668913"/>
                    <a:pt x="736636" y="2669699"/>
                    <a:pt x="735962" y="2669811"/>
                  </a:cubicBezTo>
                  <a:close/>
                  <a:moveTo>
                    <a:pt x="736187" y="2848535"/>
                  </a:moveTo>
                  <a:cubicBezTo>
                    <a:pt x="736187" y="2849153"/>
                    <a:pt x="735344" y="2849771"/>
                    <a:pt x="734894" y="2850388"/>
                  </a:cubicBezTo>
                  <a:cubicBezTo>
                    <a:pt x="732814" y="2850894"/>
                    <a:pt x="731578" y="2850108"/>
                    <a:pt x="731522" y="2847973"/>
                  </a:cubicBezTo>
                  <a:cubicBezTo>
                    <a:pt x="731522" y="2847355"/>
                    <a:pt x="732252" y="2846401"/>
                    <a:pt x="732870" y="2846176"/>
                  </a:cubicBezTo>
                  <a:cubicBezTo>
                    <a:pt x="734838" y="2845502"/>
                    <a:pt x="736187" y="2846401"/>
                    <a:pt x="736243" y="2848535"/>
                  </a:cubicBezTo>
                  <a:close/>
                  <a:moveTo>
                    <a:pt x="735175" y="5332356"/>
                  </a:moveTo>
                  <a:cubicBezTo>
                    <a:pt x="733377" y="5333423"/>
                    <a:pt x="731915" y="5332861"/>
                    <a:pt x="731522" y="5330895"/>
                  </a:cubicBezTo>
                  <a:cubicBezTo>
                    <a:pt x="731409" y="5330277"/>
                    <a:pt x="731915" y="5329098"/>
                    <a:pt x="732477" y="5328761"/>
                  </a:cubicBezTo>
                  <a:cubicBezTo>
                    <a:pt x="734276" y="5327694"/>
                    <a:pt x="735624" y="5328312"/>
                    <a:pt x="736243" y="5330165"/>
                  </a:cubicBezTo>
                  <a:cubicBezTo>
                    <a:pt x="735906" y="5330895"/>
                    <a:pt x="735793" y="5331963"/>
                    <a:pt x="735231" y="5332299"/>
                  </a:cubicBezTo>
                  <a:close/>
                  <a:moveTo>
                    <a:pt x="732028" y="5444746"/>
                  </a:moveTo>
                  <a:cubicBezTo>
                    <a:pt x="732590" y="5444746"/>
                    <a:pt x="733377" y="5445925"/>
                    <a:pt x="733433" y="5446599"/>
                  </a:cubicBezTo>
                  <a:cubicBezTo>
                    <a:pt x="733657" y="5448677"/>
                    <a:pt x="732534" y="5449857"/>
                    <a:pt x="730510" y="5449632"/>
                  </a:cubicBezTo>
                  <a:cubicBezTo>
                    <a:pt x="729948" y="5449632"/>
                    <a:pt x="729498" y="5448397"/>
                    <a:pt x="729049" y="5447779"/>
                  </a:cubicBezTo>
                  <a:cubicBezTo>
                    <a:pt x="729049" y="5445701"/>
                    <a:pt x="730004" y="5444521"/>
                    <a:pt x="732084" y="5444690"/>
                  </a:cubicBezTo>
                  <a:close/>
                  <a:moveTo>
                    <a:pt x="726970" y="5502879"/>
                  </a:moveTo>
                  <a:cubicBezTo>
                    <a:pt x="726801" y="5501643"/>
                    <a:pt x="727925" y="5499453"/>
                    <a:pt x="729049" y="5498947"/>
                  </a:cubicBezTo>
                  <a:cubicBezTo>
                    <a:pt x="731578" y="5497768"/>
                    <a:pt x="733545" y="5499060"/>
                    <a:pt x="734388" y="5501924"/>
                  </a:cubicBezTo>
                  <a:cubicBezTo>
                    <a:pt x="733714" y="5503272"/>
                    <a:pt x="733321" y="5505407"/>
                    <a:pt x="732252" y="5505912"/>
                  </a:cubicBezTo>
                  <a:cubicBezTo>
                    <a:pt x="729667" y="5507091"/>
                    <a:pt x="727419" y="5505743"/>
                    <a:pt x="727026" y="5502935"/>
                  </a:cubicBezTo>
                  <a:close/>
                  <a:moveTo>
                    <a:pt x="725283" y="3629426"/>
                  </a:moveTo>
                  <a:cubicBezTo>
                    <a:pt x="724609" y="3627348"/>
                    <a:pt x="725508" y="3626000"/>
                    <a:pt x="727588" y="3625887"/>
                  </a:cubicBezTo>
                  <a:cubicBezTo>
                    <a:pt x="728150" y="3625887"/>
                    <a:pt x="728768" y="3626786"/>
                    <a:pt x="729386" y="3627236"/>
                  </a:cubicBezTo>
                  <a:cubicBezTo>
                    <a:pt x="729892" y="3629370"/>
                    <a:pt x="729105" y="3630718"/>
                    <a:pt x="727026" y="3630774"/>
                  </a:cubicBezTo>
                  <a:cubicBezTo>
                    <a:pt x="726463" y="3630774"/>
                    <a:pt x="725452" y="3629988"/>
                    <a:pt x="725283" y="3629370"/>
                  </a:cubicBezTo>
                  <a:close/>
                  <a:moveTo>
                    <a:pt x="728037" y="1103536"/>
                  </a:moveTo>
                  <a:cubicBezTo>
                    <a:pt x="726014" y="1104042"/>
                    <a:pt x="724890" y="1102918"/>
                    <a:pt x="725227" y="1100840"/>
                  </a:cubicBezTo>
                  <a:cubicBezTo>
                    <a:pt x="725340" y="1100110"/>
                    <a:pt x="726014" y="1099043"/>
                    <a:pt x="726632" y="1098931"/>
                  </a:cubicBezTo>
                  <a:cubicBezTo>
                    <a:pt x="728655" y="1098425"/>
                    <a:pt x="729667" y="1099492"/>
                    <a:pt x="729498" y="1101627"/>
                  </a:cubicBezTo>
                  <a:cubicBezTo>
                    <a:pt x="729049" y="1102301"/>
                    <a:pt x="728655" y="1103424"/>
                    <a:pt x="728037" y="1103536"/>
                  </a:cubicBezTo>
                  <a:close/>
                  <a:moveTo>
                    <a:pt x="722305" y="3926494"/>
                  </a:moveTo>
                  <a:cubicBezTo>
                    <a:pt x="722923" y="3926157"/>
                    <a:pt x="724160" y="3926044"/>
                    <a:pt x="724665" y="3926437"/>
                  </a:cubicBezTo>
                  <a:cubicBezTo>
                    <a:pt x="726295" y="3927785"/>
                    <a:pt x="726070" y="3929302"/>
                    <a:pt x="724216" y="3930594"/>
                  </a:cubicBezTo>
                  <a:cubicBezTo>
                    <a:pt x="723541" y="3930594"/>
                    <a:pt x="722473" y="3930931"/>
                    <a:pt x="721968" y="3930538"/>
                  </a:cubicBezTo>
                  <a:cubicBezTo>
                    <a:pt x="720338" y="3929134"/>
                    <a:pt x="720506" y="3927561"/>
                    <a:pt x="722361" y="3926550"/>
                  </a:cubicBezTo>
                  <a:close/>
                  <a:moveTo>
                    <a:pt x="695665" y="2697389"/>
                  </a:moveTo>
                  <a:cubicBezTo>
                    <a:pt x="695328" y="2692447"/>
                    <a:pt x="699543" y="2692391"/>
                    <a:pt x="702915" y="2692447"/>
                  </a:cubicBezTo>
                  <a:cubicBezTo>
                    <a:pt x="706175" y="2692447"/>
                    <a:pt x="710727" y="2691885"/>
                    <a:pt x="710727" y="2696828"/>
                  </a:cubicBezTo>
                  <a:cubicBezTo>
                    <a:pt x="710727" y="2700872"/>
                    <a:pt x="706793" y="2702164"/>
                    <a:pt x="703308" y="2702894"/>
                  </a:cubicBezTo>
                  <a:cubicBezTo>
                    <a:pt x="699431" y="2703006"/>
                    <a:pt x="695946" y="2701546"/>
                    <a:pt x="695665" y="2697446"/>
                  </a:cubicBezTo>
                  <a:close/>
                  <a:moveTo>
                    <a:pt x="697182" y="2949692"/>
                  </a:moveTo>
                  <a:cubicBezTo>
                    <a:pt x="698981" y="2948625"/>
                    <a:pt x="700330" y="2949186"/>
                    <a:pt x="700948" y="2951096"/>
                  </a:cubicBezTo>
                  <a:cubicBezTo>
                    <a:pt x="700611" y="2951826"/>
                    <a:pt x="700498" y="2952950"/>
                    <a:pt x="699936" y="2953287"/>
                  </a:cubicBezTo>
                  <a:cubicBezTo>
                    <a:pt x="698138" y="2954354"/>
                    <a:pt x="696677" y="2953792"/>
                    <a:pt x="696227" y="2951882"/>
                  </a:cubicBezTo>
                  <a:cubicBezTo>
                    <a:pt x="696059" y="2951265"/>
                    <a:pt x="696621" y="2950085"/>
                    <a:pt x="697182" y="2949748"/>
                  </a:cubicBezTo>
                  <a:close/>
                  <a:moveTo>
                    <a:pt x="704657" y="2843312"/>
                  </a:moveTo>
                  <a:cubicBezTo>
                    <a:pt x="705276" y="2843143"/>
                    <a:pt x="706400" y="2843705"/>
                    <a:pt x="706737" y="2844323"/>
                  </a:cubicBezTo>
                  <a:cubicBezTo>
                    <a:pt x="707805" y="2846176"/>
                    <a:pt x="707243" y="2847580"/>
                    <a:pt x="705388" y="2848254"/>
                  </a:cubicBezTo>
                  <a:cubicBezTo>
                    <a:pt x="704657" y="2847917"/>
                    <a:pt x="703590" y="2847805"/>
                    <a:pt x="703252" y="2847187"/>
                  </a:cubicBezTo>
                  <a:cubicBezTo>
                    <a:pt x="702185" y="2845334"/>
                    <a:pt x="702746" y="2843817"/>
                    <a:pt x="704657" y="2843368"/>
                  </a:cubicBezTo>
                  <a:close/>
                  <a:moveTo>
                    <a:pt x="709884" y="1617465"/>
                  </a:moveTo>
                  <a:cubicBezTo>
                    <a:pt x="719494" y="1623643"/>
                    <a:pt x="722586" y="1630271"/>
                    <a:pt x="723091" y="1642010"/>
                  </a:cubicBezTo>
                  <a:cubicBezTo>
                    <a:pt x="713144" y="1635607"/>
                    <a:pt x="708928" y="1629597"/>
                    <a:pt x="709884" y="1617465"/>
                  </a:cubicBezTo>
                  <a:close/>
                  <a:moveTo>
                    <a:pt x="713369" y="4290344"/>
                  </a:moveTo>
                  <a:cubicBezTo>
                    <a:pt x="713930" y="4289839"/>
                    <a:pt x="714549" y="4288940"/>
                    <a:pt x="715111" y="4288940"/>
                  </a:cubicBezTo>
                  <a:cubicBezTo>
                    <a:pt x="717191" y="4288940"/>
                    <a:pt x="718146" y="4290288"/>
                    <a:pt x="717527" y="4292366"/>
                  </a:cubicBezTo>
                  <a:cubicBezTo>
                    <a:pt x="717359" y="4292984"/>
                    <a:pt x="716404" y="4293770"/>
                    <a:pt x="715842" y="4293770"/>
                  </a:cubicBezTo>
                  <a:cubicBezTo>
                    <a:pt x="713762" y="4293770"/>
                    <a:pt x="712919" y="4292478"/>
                    <a:pt x="713369" y="4290344"/>
                  </a:cubicBezTo>
                  <a:close/>
                  <a:moveTo>
                    <a:pt x="719944" y="2930932"/>
                  </a:moveTo>
                  <a:cubicBezTo>
                    <a:pt x="719045" y="2929865"/>
                    <a:pt x="718089" y="2928798"/>
                    <a:pt x="717191" y="2927731"/>
                  </a:cubicBezTo>
                  <a:cubicBezTo>
                    <a:pt x="717809" y="2927225"/>
                    <a:pt x="718371" y="2926383"/>
                    <a:pt x="719045" y="2926326"/>
                  </a:cubicBezTo>
                  <a:cubicBezTo>
                    <a:pt x="721012" y="2926102"/>
                    <a:pt x="722136" y="2927225"/>
                    <a:pt x="721911" y="2929247"/>
                  </a:cubicBezTo>
                  <a:cubicBezTo>
                    <a:pt x="721911" y="2929809"/>
                    <a:pt x="720788" y="2930258"/>
                    <a:pt x="719944" y="2930932"/>
                  </a:cubicBezTo>
                  <a:close/>
                  <a:moveTo>
                    <a:pt x="708592" y="4991646"/>
                  </a:moveTo>
                  <a:cubicBezTo>
                    <a:pt x="704995" y="4992882"/>
                    <a:pt x="701791" y="4991646"/>
                    <a:pt x="700386" y="4985693"/>
                  </a:cubicBezTo>
                  <a:cubicBezTo>
                    <a:pt x="702634" y="4981368"/>
                    <a:pt x="705163" y="4975807"/>
                    <a:pt x="708367" y="4970640"/>
                  </a:cubicBezTo>
                  <a:cubicBezTo>
                    <a:pt x="710277" y="4967494"/>
                    <a:pt x="713762" y="4965528"/>
                    <a:pt x="717022" y="4968225"/>
                  </a:cubicBezTo>
                  <a:cubicBezTo>
                    <a:pt x="718708" y="4969573"/>
                    <a:pt x="719719" y="4972886"/>
                    <a:pt x="719607" y="4975246"/>
                  </a:cubicBezTo>
                  <a:cubicBezTo>
                    <a:pt x="719214" y="4982828"/>
                    <a:pt x="716066" y="4989119"/>
                    <a:pt x="708592" y="4991646"/>
                  </a:cubicBezTo>
                  <a:close/>
                  <a:moveTo>
                    <a:pt x="699431" y="5210417"/>
                  </a:moveTo>
                  <a:cubicBezTo>
                    <a:pt x="699374" y="5208900"/>
                    <a:pt x="700161" y="5206597"/>
                    <a:pt x="701285" y="5205923"/>
                  </a:cubicBezTo>
                  <a:cubicBezTo>
                    <a:pt x="703927" y="5204351"/>
                    <a:pt x="706456" y="5205249"/>
                    <a:pt x="706456" y="5208732"/>
                  </a:cubicBezTo>
                  <a:cubicBezTo>
                    <a:pt x="706456" y="5210024"/>
                    <a:pt x="704433" y="5211259"/>
                    <a:pt x="703308" y="5212551"/>
                  </a:cubicBezTo>
                  <a:cubicBezTo>
                    <a:pt x="701229" y="5213169"/>
                    <a:pt x="699487" y="5212551"/>
                    <a:pt x="699374" y="5210417"/>
                  </a:cubicBezTo>
                  <a:close/>
                  <a:moveTo>
                    <a:pt x="697632" y="4414305"/>
                  </a:moveTo>
                  <a:cubicBezTo>
                    <a:pt x="697744" y="4410429"/>
                    <a:pt x="699318" y="4407452"/>
                    <a:pt x="703140" y="4406778"/>
                  </a:cubicBezTo>
                  <a:cubicBezTo>
                    <a:pt x="706062" y="4406273"/>
                    <a:pt x="708030" y="4408295"/>
                    <a:pt x="708142" y="4411215"/>
                  </a:cubicBezTo>
                  <a:cubicBezTo>
                    <a:pt x="708310" y="4415091"/>
                    <a:pt x="706456" y="4418068"/>
                    <a:pt x="702690" y="4418798"/>
                  </a:cubicBezTo>
                  <a:cubicBezTo>
                    <a:pt x="699824" y="4419304"/>
                    <a:pt x="698082" y="4417282"/>
                    <a:pt x="697632" y="4414361"/>
                  </a:cubicBezTo>
                  <a:close/>
                  <a:moveTo>
                    <a:pt x="684368" y="4905879"/>
                  </a:moveTo>
                  <a:cubicBezTo>
                    <a:pt x="686504" y="4906609"/>
                    <a:pt x="688190" y="4908912"/>
                    <a:pt x="689820" y="4910765"/>
                  </a:cubicBezTo>
                  <a:cubicBezTo>
                    <a:pt x="689932" y="4910934"/>
                    <a:pt x="688078" y="4912956"/>
                    <a:pt x="686785" y="4914585"/>
                  </a:cubicBezTo>
                  <a:cubicBezTo>
                    <a:pt x="684818" y="4913124"/>
                    <a:pt x="682233" y="4912001"/>
                    <a:pt x="681053" y="4910035"/>
                  </a:cubicBezTo>
                  <a:cubicBezTo>
                    <a:pt x="679311" y="4907002"/>
                    <a:pt x="681165" y="4904812"/>
                    <a:pt x="684312" y="4905879"/>
                  </a:cubicBezTo>
                  <a:close/>
                  <a:moveTo>
                    <a:pt x="675151" y="3136335"/>
                  </a:moveTo>
                  <a:cubicBezTo>
                    <a:pt x="687628" y="3134706"/>
                    <a:pt x="695272" y="3134594"/>
                    <a:pt x="700948" y="3144648"/>
                  </a:cubicBezTo>
                  <a:cubicBezTo>
                    <a:pt x="691113" y="3149647"/>
                    <a:pt x="684706" y="3146333"/>
                    <a:pt x="675151" y="3136335"/>
                  </a:cubicBezTo>
                  <a:close/>
                  <a:moveTo>
                    <a:pt x="667340" y="4580896"/>
                  </a:moveTo>
                  <a:cubicBezTo>
                    <a:pt x="667902" y="4579548"/>
                    <a:pt x="668463" y="4578200"/>
                    <a:pt x="669194" y="4576908"/>
                  </a:cubicBezTo>
                  <a:cubicBezTo>
                    <a:pt x="669250" y="4576796"/>
                    <a:pt x="670543" y="4577470"/>
                    <a:pt x="671274" y="4577751"/>
                  </a:cubicBezTo>
                  <a:cubicBezTo>
                    <a:pt x="670712" y="4579099"/>
                    <a:pt x="670094" y="4580447"/>
                    <a:pt x="669531" y="4581795"/>
                  </a:cubicBezTo>
                  <a:cubicBezTo>
                    <a:pt x="668801" y="4581514"/>
                    <a:pt x="668070" y="4581177"/>
                    <a:pt x="667340" y="4580896"/>
                  </a:cubicBezTo>
                  <a:close/>
                  <a:moveTo>
                    <a:pt x="667115" y="2757544"/>
                  </a:moveTo>
                  <a:cubicBezTo>
                    <a:pt x="666833" y="2755410"/>
                    <a:pt x="667789" y="2754287"/>
                    <a:pt x="669869" y="2754624"/>
                  </a:cubicBezTo>
                  <a:cubicBezTo>
                    <a:pt x="670487" y="2754736"/>
                    <a:pt x="671217" y="2755747"/>
                    <a:pt x="671330" y="2756477"/>
                  </a:cubicBezTo>
                  <a:cubicBezTo>
                    <a:pt x="671779" y="2758555"/>
                    <a:pt x="670712" y="2759735"/>
                    <a:pt x="668632" y="2759398"/>
                  </a:cubicBezTo>
                  <a:cubicBezTo>
                    <a:pt x="668014" y="2759286"/>
                    <a:pt x="667564" y="2758218"/>
                    <a:pt x="667058" y="2757544"/>
                  </a:cubicBezTo>
                  <a:close/>
                  <a:moveTo>
                    <a:pt x="657561" y="5331008"/>
                  </a:moveTo>
                  <a:cubicBezTo>
                    <a:pt x="657561" y="5330446"/>
                    <a:pt x="658684" y="5329660"/>
                    <a:pt x="659359" y="5329547"/>
                  </a:cubicBezTo>
                  <a:cubicBezTo>
                    <a:pt x="661326" y="5329322"/>
                    <a:pt x="662506" y="5330502"/>
                    <a:pt x="662338" y="5332580"/>
                  </a:cubicBezTo>
                  <a:cubicBezTo>
                    <a:pt x="662338" y="5333142"/>
                    <a:pt x="661157" y="5333591"/>
                    <a:pt x="660539" y="5334097"/>
                  </a:cubicBezTo>
                  <a:cubicBezTo>
                    <a:pt x="658516" y="5334097"/>
                    <a:pt x="657392" y="5333086"/>
                    <a:pt x="657561" y="5331008"/>
                  </a:cubicBezTo>
                  <a:close/>
                  <a:moveTo>
                    <a:pt x="662056" y="4968899"/>
                  </a:moveTo>
                  <a:cubicBezTo>
                    <a:pt x="661382" y="4969291"/>
                    <a:pt x="660595" y="4970022"/>
                    <a:pt x="659977" y="4969966"/>
                  </a:cubicBezTo>
                  <a:cubicBezTo>
                    <a:pt x="657954" y="4969685"/>
                    <a:pt x="657111" y="4968281"/>
                    <a:pt x="657954" y="4966483"/>
                  </a:cubicBezTo>
                  <a:cubicBezTo>
                    <a:pt x="658235" y="4965922"/>
                    <a:pt x="659303" y="4965304"/>
                    <a:pt x="659977" y="4965416"/>
                  </a:cubicBezTo>
                  <a:cubicBezTo>
                    <a:pt x="662000" y="4965753"/>
                    <a:pt x="662675" y="4967045"/>
                    <a:pt x="662113" y="4968899"/>
                  </a:cubicBezTo>
                  <a:close/>
                  <a:moveTo>
                    <a:pt x="639014" y="4940983"/>
                  </a:moveTo>
                  <a:cubicBezTo>
                    <a:pt x="645870" y="4928964"/>
                    <a:pt x="652109" y="4925032"/>
                    <a:pt x="663574" y="4926885"/>
                  </a:cubicBezTo>
                  <a:cubicBezTo>
                    <a:pt x="658628" y="4937557"/>
                    <a:pt x="652446" y="4941545"/>
                    <a:pt x="639014" y="4940983"/>
                  </a:cubicBezTo>
                  <a:close/>
                  <a:moveTo>
                    <a:pt x="647669" y="3819664"/>
                  </a:moveTo>
                  <a:cubicBezTo>
                    <a:pt x="646770" y="3820787"/>
                    <a:pt x="645983" y="3821967"/>
                    <a:pt x="644971" y="3822865"/>
                  </a:cubicBezTo>
                  <a:cubicBezTo>
                    <a:pt x="644746" y="3823090"/>
                    <a:pt x="643454" y="3822472"/>
                    <a:pt x="643004" y="3821910"/>
                  </a:cubicBezTo>
                  <a:cubicBezTo>
                    <a:pt x="641768" y="3820394"/>
                    <a:pt x="642049" y="3818596"/>
                    <a:pt x="643847" y="3818204"/>
                  </a:cubicBezTo>
                  <a:cubicBezTo>
                    <a:pt x="644971" y="3817923"/>
                    <a:pt x="646376" y="3819158"/>
                    <a:pt x="647669" y="3819664"/>
                  </a:cubicBezTo>
                  <a:close/>
                  <a:moveTo>
                    <a:pt x="646320" y="2703568"/>
                  </a:moveTo>
                  <a:cubicBezTo>
                    <a:pt x="644296" y="2704017"/>
                    <a:pt x="643173" y="2702950"/>
                    <a:pt x="643510" y="2700816"/>
                  </a:cubicBezTo>
                  <a:cubicBezTo>
                    <a:pt x="643622" y="2700198"/>
                    <a:pt x="644690" y="2699749"/>
                    <a:pt x="645308" y="2699187"/>
                  </a:cubicBezTo>
                  <a:cubicBezTo>
                    <a:pt x="647388" y="2698906"/>
                    <a:pt x="648455" y="2699861"/>
                    <a:pt x="648118" y="2701995"/>
                  </a:cubicBezTo>
                  <a:cubicBezTo>
                    <a:pt x="648006" y="2702613"/>
                    <a:pt x="646995" y="2703343"/>
                    <a:pt x="646320" y="2703512"/>
                  </a:cubicBezTo>
                  <a:close/>
                  <a:moveTo>
                    <a:pt x="646320" y="3951376"/>
                  </a:moveTo>
                  <a:cubicBezTo>
                    <a:pt x="644072" y="3952723"/>
                    <a:pt x="642217" y="3954353"/>
                    <a:pt x="640138" y="3954914"/>
                  </a:cubicBezTo>
                  <a:cubicBezTo>
                    <a:pt x="638114" y="3955420"/>
                    <a:pt x="634686" y="3955307"/>
                    <a:pt x="635979" y="3951825"/>
                  </a:cubicBezTo>
                  <a:cubicBezTo>
                    <a:pt x="636541" y="3950252"/>
                    <a:pt x="639969" y="3949410"/>
                    <a:pt x="642217" y="3948904"/>
                  </a:cubicBezTo>
                  <a:cubicBezTo>
                    <a:pt x="643173" y="3948680"/>
                    <a:pt x="644521" y="3950196"/>
                    <a:pt x="646320" y="3951376"/>
                  </a:cubicBezTo>
                  <a:close/>
                  <a:moveTo>
                    <a:pt x="638396" y="3434975"/>
                  </a:moveTo>
                  <a:cubicBezTo>
                    <a:pt x="637609" y="3434807"/>
                    <a:pt x="636204" y="3434582"/>
                    <a:pt x="636204" y="3434470"/>
                  </a:cubicBezTo>
                  <a:cubicBezTo>
                    <a:pt x="636372" y="3433010"/>
                    <a:pt x="636653" y="3431549"/>
                    <a:pt x="636991" y="3430145"/>
                  </a:cubicBezTo>
                  <a:cubicBezTo>
                    <a:pt x="637778" y="3430313"/>
                    <a:pt x="639183" y="3430538"/>
                    <a:pt x="639183" y="3430651"/>
                  </a:cubicBezTo>
                  <a:cubicBezTo>
                    <a:pt x="639070" y="3432111"/>
                    <a:pt x="638733" y="3433571"/>
                    <a:pt x="638452" y="3434975"/>
                  </a:cubicBezTo>
                  <a:close/>
                  <a:moveTo>
                    <a:pt x="630134" y="2528720"/>
                  </a:moveTo>
                  <a:cubicBezTo>
                    <a:pt x="638564" y="2539279"/>
                    <a:pt x="644128" y="2545907"/>
                    <a:pt x="649242" y="2552872"/>
                  </a:cubicBezTo>
                  <a:cubicBezTo>
                    <a:pt x="651378" y="2555792"/>
                    <a:pt x="651940" y="2559780"/>
                    <a:pt x="649018" y="2562588"/>
                  </a:cubicBezTo>
                  <a:cubicBezTo>
                    <a:pt x="646095" y="2565453"/>
                    <a:pt x="642330" y="2564442"/>
                    <a:pt x="639632" y="2562083"/>
                  </a:cubicBezTo>
                  <a:cubicBezTo>
                    <a:pt x="631370" y="2554893"/>
                    <a:pt x="626143" y="2546244"/>
                    <a:pt x="630190" y="2528720"/>
                  </a:cubicBezTo>
                  <a:close/>
                  <a:moveTo>
                    <a:pt x="641037" y="2391279"/>
                  </a:moveTo>
                  <a:cubicBezTo>
                    <a:pt x="640924" y="2388190"/>
                    <a:pt x="642217" y="2385943"/>
                    <a:pt x="644971" y="2385831"/>
                  </a:cubicBezTo>
                  <a:cubicBezTo>
                    <a:pt x="648737" y="2385606"/>
                    <a:pt x="650929" y="2388414"/>
                    <a:pt x="652165" y="2391728"/>
                  </a:cubicBezTo>
                  <a:cubicBezTo>
                    <a:pt x="653120" y="2394256"/>
                    <a:pt x="652895" y="2397345"/>
                    <a:pt x="649973" y="2397794"/>
                  </a:cubicBezTo>
                  <a:cubicBezTo>
                    <a:pt x="645308" y="2398524"/>
                    <a:pt x="642386" y="2395660"/>
                    <a:pt x="641037" y="2391279"/>
                  </a:cubicBezTo>
                  <a:close/>
                  <a:moveTo>
                    <a:pt x="650647" y="4473055"/>
                  </a:moveTo>
                  <a:cubicBezTo>
                    <a:pt x="646601" y="4474797"/>
                    <a:pt x="643903" y="4472887"/>
                    <a:pt x="641993" y="4469686"/>
                  </a:cubicBezTo>
                  <a:cubicBezTo>
                    <a:pt x="639744" y="4465866"/>
                    <a:pt x="638002" y="4461204"/>
                    <a:pt x="642161" y="4458059"/>
                  </a:cubicBezTo>
                  <a:cubicBezTo>
                    <a:pt x="645645" y="4455419"/>
                    <a:pt x="648400" y="4458789"/>
                    <a:pt x="650310" y="4461654"/>
                  </a:cubicBezTo>
                  <a:cubicBezTo>
                    <a:pt x="652727" y="4465304"/>
                    <a:pt x="654806" y="4469236"/>
                    <a:pt x="650591" y="4473055"/>
                  </a:cubicBezTo>
                  <a:close/>
                  <a:moveTo>
                    <a:pt x="645533" y="4497994"/>
                  </a:moveTo>
                  <a:cubicBezTo>
                    <a:pt x="644296" y="4497713"/>
                    <a:pt x="643398" y="4495972"/>
                    <a:pt x="642386" y="4494905"/>
                  </a:cubicBezTo>
                  <a:cubicBezTo>
                    <a:pt x="643454" y="4494006"/>
                    <a:pt x="644521" y="4492489"/>
                    <a:pt x="645590" y="4492489"/>
                  </a:cubicBezTo>
                  <a:cubicBezTo>
                    <a:pt x="646938" y="4492489"/>
                    <a:pt x="649242" y="4493500"/>
                    <a:pt x="649523" y="4494568"/>
                  </a:cubicBezTo>
                  <a:cubicBezTo>
                    <a:pt x="650479" y="4497994"/>
                    <a:pt x="647893" y="4498611"/>
                    <a:pt x="645533" y="4498050"/>
                  </a:cubicBezTo>
                  <a:close/>
                  <a:moveTo>
                    <a:pt x="646545" y="4624650"/>
                  </a:moveTo>
                  <a:cubicBezTo>
                    <a:pt x="646938" y="4624145"/>
                    <a:pt x="648287" y="4623752"/>
                    <a:pt x="648849" y="4624089"/>
                  </a:cubicBezTo>
                  <a:cubicBezTo>
                    <a:pt x="650704" y="4625100"/>
                    <a:pt x="650985" y="4626729"/>
                    <a:pt x="649917" y="4628470"/>
                  </a:cubicBezTo>
                  <a:cubicBezTo>
                    <a:pt x="649130" y="4628695"/>
                    <a:pt x="648118" y="4629312"/>
                    <a:pt x="647557" y="4629032"/>
                  </a:cubicBezTo>
                  <a:cubicBezTo>
                    <a:pt x="645701" y="4628021"/>
                    <a:pt x="645308" y="4626335"/>
                    <a:pt x="646545" y="4624707"/>
                  </a:cubicBezTo>
                  <a:close/>
                  <a:moveTo>
                    <a:pt x="643678" y="4756418"/>
                  </a:moveTo>
                  <a:cubicBezTo>
                    <a:pt x="643903" y="4758553"/>
                    <a:pt x="642723" y="4759788"/>
                    <a:pt x="640644" y="4759564"/>
                  </a:cubicBezTo>
                  <a:cubicBezTo>
                    <a:pt x="640081" y="4759508"/>
                    <a:pt x="639632" y="4758328"/>
                    <a:pt x="639126" y="4757654"/>
                  </a:cubicBezTo>
                  <a:cubicBezTo>
                    <a:pt x="639126" y="4755520"/>
                    <a:pt x="640138" y="4754284"/>
                    <a:pt x="642217" y="4754509"/>
                  </a:cubicBezTo>
                  <a:cubicBezTo>
                    <a:pt x="642780" y="4754509"/>
                    <a:pt x="643622" y="4755744"/>
                    <a:pt x="643678" y="4756418"/>
                  </a:cubicBezTo>
                  <a:close/>
                  <a:moveTo>
                    <a:pt x="637384" y="4557756"/>
                  </a:moveTo>
                  <a:cubicBezTo>
                    <a:pt x="636766" y="4558149"/>
                    <a:pt x="634967" y="4556463"/>
                    <a:pt x="633899" y="4555789"/>
                  </a:cubicBezTo>
                  <a:cubicBezTo>
                    <a:pt x="633337" y="4552644"/>
                    <a:pt x="634686" y="4550510"/>
                    <a:pt x="637552" y="4550173"/>
                  </a:cubicBezTo>
                  <a:cubicBezTo>
                    <a:pt x="639519" y="4549948"/>
                    <a:pt x="640644" y="4551633"/>
                    <a:pt x="640025" y="4553711"/>
                  </a:cubicBezTo>
                  <a:cubicBezTo>
                    <a:pt x="639576" y="4555228"/>
                    <a:pt x="638620" y="4557025"/>
                    <a:pt x="637384" y="4557756"/>
                  </a:cubicBezTo>
                  <a:close/>
                  <a:moveTo>
                    <a:pt x="625919" y="5080671"/>
                  </a:moveTo>
                  <a:cubicBezTo>
                    <a:pt x="626650" y="5078593"/>
                    <a:pt x="628673" y="5075616"/>
                    <a:pt x="630359" y="5075504"/>
                  </a:cubicBezTo>
                  <a:cubicBezTo>
                    <a:pt x="634855" y="5075167"/>
                    <a:pt x="635361" y="5078705"/>
                    <a:pt x="634349" y="5082300"/>
                  </a:cubicBezTo>
                  <a:cubicBezTo>
                    <a:pt x="633619" y="5084827"/>
                    <a:pt x="631764" y="5086344"/>
                    <a:pt x="629797" y="5086288"/>
                  </a:cubicBezTo>
                  <a:cubicBezTo>
                    <a:pt x="626031" y="5085501"/>
                    <a:pt x="625076" y="5082974"/>
                    <a:pt x="625919" y="5080615"/>
                  </a:cubicBezTo>
                  <a:close/>
                  <a:moveTo>
                    <a:pt x="617320" y="2426159"/>
                  </a:moveTo>
                  <a:cubicBezTo>
                    <a:pt x="613610" y="2425990"/>
                    <a:pt x="610857" y="2424249"/>
                    <a:pt x="610351" y="2420430"/>
                  </a:cubicBezTo>
                  <a:cubicBezTo>
                    <a:pt x="609957" y="2417621"/>
                    <a:pt x="611924" y="2415655"/>
                    <a:pt x="614622" y="2415150"/>
                  </a:cubicBezTo>
                  <a:cubicBezTo>
                    <a:pt x="618163" y="2414532"/>
                    <a:pt x="621366" y="2415711"/>
                    <a:pt x="622378" y="2419419"/>
                  </a:cubicBezTo>
                  <a:cubicBezTo>
                    <a:pt x="623446" y="2423407"/>
                    <a:pt x="621085" y="2425541"/>
                    <a:pt x="617376" y="2426159"/>
                  </a:cubicBezTo>
                  <a:close/>
                  <a:moveTo>
                    <a:pt x="607709" y="2615779"/>
                  </a:moveTo>
                  <a:cubicBezTo>
                    <a:pt x="607990" y="2613588"/>
                    <a:pt x="609283" y="2612858"/>
                    <a:pt x="611194" y="2613476"/>
                  </a:cubicBezTo>
                  <a:cubicBezTo>
                    <a:pt x="611587" y="2614206"/>
                    <a:pt x="612374" y="2614992"/>
                    <a:pt x="612262" y="2615666"/>
                  </a:cubicBezTo>
                  <a:cubicBezTo>
                    <a:pt x="611980" y="2617801"/>
                    <a:pt x="610575" y="2618699"/>
                    <a:pt x="608833" y="2617857"/>
                  </a:cubicBezTo>
                  <a:cubicBezTo>
                    <a:pt x="608272" y="2617576"/>
                    <a:pt x="607653" y="2616397"/>
                    <a:pt x="607765" y="2615779"/>
                  </a:cubicBezTo>
                  <a:close/>
                  <a:moveTo>
                    <a:pt x="612824" y="2659926"/>
                  </a:moveTo>
                  <a:cubicBezTo>
                    <a:pt x="621479" y="2674923"/>
                    <a:pt x="616364" y="2682954"/>
                    <a:pt x="605180" y="2688684"/>
                  </a:cubicBezTo>
                  <a:cubicBezTo>
                    <a:pt x="609170" y="2680427"/>
                    <a:pt x="605967" y="2669980"/>
                    <a:pt x="612824" y="2659926"/>
                  </a:cubicBezTo>
                  <a:close/>
                  <a:moveTo>
                    <a:pt x="612880" y="2722946"/>
                  </a:moveTo>
                  <a:cubicBezTo>
                    <a:pt x="612487" y="2719519"/>
                    <a:pt x="614510" y="2717553"/>
                    <a:pt x="617376" y="2719463"/>
                  </a:cubicBezTo>
                  <a:cubicBezTo>
                    <a:pt x="619231" y="2720643"/>
                    <a:pt x="620299" y="2723675"/>
                    <a:pt x="620861" y="2726147"/>
                  </a:cubicBezTo>
                  <a:cubicBezTo>
                    <a:pt x="621310" y="2728113"/>
                    <a:pt x="619568" y="2729180"/>
                    <a:pt x="618613" y="2729124"/>
                  </a:cubicBezTo>
                  <a:cubicBezTo>
                    <a:pt x="614622" y="2728057"/>
                    <a:pt x="613217" y="2725754"/>
                    <a:pt x="612880" y="2723002"/>
                  </a:cubicBezTo>
                  <a:close/>
                  <a:moveTo>
                    <a:pt x="610464" y="2782876"/>
                  </a:moveTo>
                  <a:cubicBezTo>
                    <a:pt x="609901" y="2782876"/>
                    <a:pt x="609508" y="2781696"/>
                    <a:pt x="608833" y="2780854"/>
                  </a:cubicBezTo>
                  <a:cubicBezTo>
                    <a:pt x="609845" y="2779899"/>
                    <a:pt x="610913" y="2778944"/>
                    <a:pt x="611924" y="2777989"/>
                  </a:cubicBezTo>
                  <a:cubicBezTo>
                    <a:pt x="612430" y="2778607"/>
                    <a:pt x="613217" y="2779225"/>
                    <a:pt x="613329" y="2779899"/>
                  </a:cubicBezTo>
                  <a:cubicBezTo>
                    <a:pt x="613554" y="2781921"/>
                    <a:pt x="612487" y="2783100"/>
                    <a:pt x="610464" y="2782876"/>
                  </a:cubicBezTo>
                  <a:close/>
                  <a:moveTo>
                    <a:pt x="607822" y="4348983"/>
                  </a:moveTo>
                  <a:cubicBezTo>
                    <a:pt x="607934" y="4348252"/>
                    <a:pt x="608665" y="4347185"/>
                    <a:pt x="609227" y="4347017"/>
                  </a:cubicBezTo>
                  <a:cubicBezTo>
                    <a:pt x="611306" y="4346511"/>
                    <a:pt x="612318" y="4347578"/>
                    <a:pt x="612149" y="4349769"/>
                  </a:cubicBezTo>
                  <a:cubicBezTo>
                    <a:pt x="611644" y="4350443"/>
                    <a:pt x="611250" y="4351566"/>
                    <a:pt x="610632" y="4351735"/>
                  </a:cubicBezTo>
                  <a:cubicBezTo>
                    <a:pt x="608552" y="4352240"/>
                    <a:pt x="607428" y="4351117"/>
                    <a:pt x="607765" y="4348983"/>
                  </a:cubicBezTo>
                  <a:close/>
                  <a:moveTo>
                    <a:pt x="606698" y="2879989"/>
                  </a:moveTo>
                  <a:cubicBezTo>
                    <a:pt x="604281" y="2891391"/>
                    <a:pt x="598604" y="2895322"/>
                    <a:pt x="587927" y="2896165"/>
                  </a:cubicBezTo>
                  <a:cubicBezTo>
                    <a:pt x="590455" y="2885493"/>
                    <a:pt x="596019" y="2881449"/>
                    <a:pt x="606698" y="2879989"/>
                  </a:cubicBezTo>
                  <a:close/>
                  <a:moveTo>
                    <a:pt x="588151" y="3937839"/>
                  </a:moveTo>
                  <a:cubicBezTo>
                    <a:pt x="572471" y="3915485"/>
                    <a:pt x="572864" y="3913800"/>
                    <a:pt x="598604" y="3890322"/>
                  </a:cubicBezTo>
                  <a:cubicBezTo>
                    <a:pt x="607428" y="3910823"/>
                    <a:pt x="606529" y="3926662"/>
                    <a:pt x="588151" y="3937839"/>
                  </a:cubicBezTo>
                  <a:close/>
                  <a:moveTo>
                    <a:pt x="582981" y="2615329"/>
                  </a:moveTo>
                  <a:cubicBezTo>
                    <a:pt x="581013" y="2615554"/>
                    <a:pt x="579833" y="2614375"/>
                    <a:pt x="580058" y="2612353"/>
                  </a:cubicBezTo>
                  <a:cubicBezTo>
                    <a:pt x="580058" y="2611791"/>
                    <a:pt x="581238" y="2611341"/>
                    <a:pt x="581856" y="2610836"/>
                  </a:cubicBezTo>
                  <a:cubicBezTo>
                    <a:pt x="583823" y="2610836"/>
                    <a:pt x="585004" y="2611791"/>
                    <a:pt x="584835" y="2613869"/>
                  </a:cubicBezTo>
                  <a:cubicBezTo>
                    <a:pt x="584835" y="2614431"/>
                    <a:pt x="583711" y="2615217"/>
                    <a:pt x="583037" y="2615329"/>
                  </a:cubicBezTo>
                  <a:close/>
                  <a:moveTo>
                    <a:pt x="578091" y="4110104"/>
                  </a:moveTo>
                  <a:cubicBezTo>
                    <a:pt x="578597" y="4109037"/>
                    <a:pt x="580958" y="4108194"/>
                    <a:pt x="582138" y="4108475"/>
                  </a:cubicBezTo>
                  <a:cubicBezTo>
                    <a:pt x="583093" y="4108700"/>
                    <a:pt x="583599" y="4110890"/>
                    <a:pt x="584330" y="4112182"/>
                  </a:cubicBezTo>
                  <a:cubicBezTo>
                    <a:pt x="583149" y="4113249"/>
                    <a:pt x="582025" y="4115215"/>
                    <a:pt x="580845" y="4115215"/>
                  </a:cubicBezTo>
                  <a:cubicBezTo>
                    <a:pt x="577810" y="4115159"/>
                    <a:pt x="576686" y="4112743"/>
                    <a:pt x="578035" y="4110104"/>
                  </a:cubicBezTo>
                  <a:close/>
                  <a:moveTo>
                    <a:pt x="596525" y="4827751"/>
                  </a:moveTo>
                  <a:cubicBezTo>
                    <a:pt x="600516" y="4827919"/>
                    <a:pt x="600965" y="4832244"/>
                    <a:pt x="601696" y="4835502"/>
                  </a:cubicBezTo>
                  <a:cubicBezTo>
                    <a:pt x="602258" y="4837973"/>
                    <a:pt x="602201" y="4841455"/>
                    <a:pt x="599111" y="4841287"/>
                  </a:cubicBezTo>
                  <a:cubicBezTo>
                    <a:pt x="595120" y="4841119"/>
                    <a:pt x="594671" y="4836906"/>
                    <a:pt x="593771" y="4833648"/>
                  </a:cubicBezTo>
                  <a:cubicBezTo>
                    <a:pt x="593547" y="4831064"/>
                    <a:pt x="593491" y="4827638"/>
                    <a:pt x="596525" y="4827751"/>
                  </a:cubicBezTo>
                  <a:close/>
                  <a:moveTo>
                    <a:pt x="581126" y="5640657"/>
                  </a:moveTo>
                  <a:cubicBezTo>
                    <a:pt x="581069" y="5637062"/>
                    <a:pt x="582474" y="5633804"/>
                    <a:pt x="585566" y="5631951"/>
                  </a:cubicBezTo>
                  <a:cubicBezTo>
                    <a:pt x="588095" y="5630435"/>
                    <a:pt x="590624" y="5631558"/>
                    <a:pt x="591299" y="5634366"/>
                  </a:cubicBezTo>
                  <a:cubicBezTo>
                    <a:pt x="592422" y="5639140"/>
                    <a:pt x="590062" y="5642566"/>
                    <a:pt x="586578" y="5644420"/>
                  </a:cubicBezTo>
                  <a:cubicBezTo>
                    <a:pt x="582587" y="5645543"/>
                    <a:pt x="581238" y="5643521"/>
                    <a:pt x="581182" y="5640657"/>
                  </a:cubicBezTo>
                  <a:close/>
                  <a:moveTo>
                    <a:pt x="577023" y="4544612"/>
                  </a:moveTo>
                  <a:cubicBezTo>
                    <a:pt x="570897" y="4546859"/>
                    <a:pt x="566626" y="4542197"/>
                    <a:pt x="565670" y="4536974"/>
                  </a:cubicBezTo>
                  <a:cubicBezTo>
                    <a:pt x="562916" y="4522370"/>
                    <a:pt x="568593" y="4511642"/>
                    <a:pt x="583655" y="4506475"/>
                  </a:cubicBezTo>
                  <a:cubicBezTo>
                    <a:pt x="576630" y="4515181"/>
                    <a:pt x="573595" y="4523493"/>
                    <a:pt x="579496" y="4533660"/>
                  </a:cubicBezTo>
                  <a:cubicBezTo>
                    <a:pt x="581800" y="4537648"/>
                    <a:pt x="582194" y="4542759"/>
                    <a:pt x="577023" y="4544612"/>
                  </a:cubicBezTo>
                  <a:close/>
                  <a:moveTo>
                    <a:pt x="575562" y="3759003"/>
                  </a:moveTo>
                  <a:cubicBezTo>
                    <a:pt x="575112" y="3759397"/>
                    <a:pt x="574100" y="3759060"/>
                    <a:pt x="573370" y="3759003"/>
                  </a:cubicBezTo>
                  <a:cubicBezTo>
                    <a:pt x="571740" y="3757655"/>
                    <a:pt x="571572" y="3756139"/>
                    <a:pt x="573145" y="3754791"/>
                  </a:cubicBezTo>
                  <a:cubicBezTo>
                    <a:pt x="573595" y="3754398"/>
                    <a:pt x="574831" y="3754454"/>
                    <a:pt x="575337" y="3754791"/>
                  </a:cubicBezTo>
                  <a:cubicBezTo>
                    <a:pt x="577079" y="3756027"/>
                    <a:pt x="577136" y="3757599"/>
                    <a:pt x="575618" y="3758947"/>
                  </a:cubicBezTo>
                  <a:close/>
                  <a:moveTo>
                    <a:pt x="567357" y="4773886"/>
                  </a:moveTo>
                  <a:cubicBezTo>
                    <a:pt x="568593" y="4774280"/>
                    <a:pt x="569661" y="4776077"/>
                    <a:pt x="570223" y="4777481"/>
                  </a:cubicBezTo>
                  <a:cubicBezTo>
                    <a:pt x="571066" y="4779559"/>
                    <a:pt x="570054" y="4780739"/>
                    <a:pt x="568031" y="4780739"/>
                  </a:cubicBezTo>
                  <a:cubicBezTo>
                    <a:pt x="567075" y="4779503"/>
                    <a:pt x="565726" y="4778436"/>
                    <a:pt x="565165" y="4777032"/>
                  </a:cubicBezTo>
                  <a:cubicBezTo>
                    <a:pt x="564378" y="4774954"/>
                    <a:pt x="565502" y="4773269"/>
                    <a:pt x="567300" y="4773886"/>
                  </a:cubicBezTo>
                  <a:close/>
                  <a:moveTo>
                    <a:pt x="563141" y="4823089"/>
                  </a:moveTo>
                  <a:cubicBezTo>
                    <a:pt x="563366" y="4820112"/>
                    <a:pt x="565670" y="4818146"/>
                    <a:pt x="568537" y="4818427"/>
                  </a:cubicBezTo>
                  <a:cubicBezTo>
                    <a:pt x="573764" y="4818932"/>
                    <a:pt x="576405" y="4822246"/>
                    <a:pt x="575112" y="4827582"/>
                  </a:cubicBezTo>
                  <a:cubicBezTo>
                    <a:pt x="574438" y="4830390"/>
                    <a:pt x="571853" y="4831514"/>
                    <a:pt x="568930" y="4831008"/>
                  </a:cubicBezTo>
                  <a:cubicBezTo>
                    <a:pt x="565333" y="4829660"/>
                    <a:pt x="562804" y="4827189"/>
                    <a:pt x="563141" y="4823089"/>
                  </a:cubicBezTo>
                  <a:close/>
                  <a:moveTo>
                    <a:pt x="518293" y="3474124"/>
                  </a:moveTo>
                  <a:cubicBezTo>
                    <a:pt x="512616" y="3468282"/>
                    <a:pt x="510480" y="3462329"/>
                    <a:pt x="513290" y="3454129"/>
                  </a:cubicBezTo>
                  <a:cubicBezTo>
                    <a:pt x="518798" y="3460139"/>
                    <a:pt x="521103" y="3466036"/>
                    <a:pt x="518293" y="3474124"/>
                  </a:cubicBezTo>
                  <a:close/>
                  <a:moveTo>
                    <a:pt x="509300" y="3387402"/>
                  </a:moveTo>
                  <a:cubicBezTo>
                    <a:pt x="500196" y="3388076"/>
                    <a:pt x="487718" y="3379089"/>
                    <a:pt x="488112" y="3371507"/>
                  </a:cubicBezTo>
                  <a:cubicBezTo>
                    <a:pt x="488562" y="3363812"/>
                    <a:pt x="492215" y="3357634"/>
                    <a:pt x="500196" y="3356061"/>
                  </a:cubicBezTo>
                  <a:cubicBezTo>
                    <a:pt x="507445" y="3354600"/>
                    <a:pt x="516606" y="3365497"/>
                    <a:pt x="517562" y="3376225"/>
                  </a:cubicBezTo>
                  <a:cubicBezTo>
                    <a:pt x="518124" y="3382403"/>
                    <a:pt x="515876" y="3386728"/>
                    <a:pt x="509300" y="3387402"/>
                  </a:cubicBezTo>
                  <a:close/>
                  <a:moveTo>
                    <a:pt x="506883" y="5249509"/>
                  </a:moveTo>
                  <a:cubicBezTo>
                    <a:pt x="506322" y="5246195"/>
                    <a:pt x="508794" y="5245072"/>
                    <a:pt x="511380" y="5245521"/>
                  </a:cubicBezTo>
                  <a:cubicBezTo>
                    <a:pt x="512504" y="5245746"/>
                    <a:pt x="513347" y="5247656"/>
                    <a:pt x="514302" y="5248835"/>
                  </a:cubicBezTo>
                  <a:cubicBezTo>
                    <a:pt x="513122" y="5249846"/>
                    <a:pt x="511998" y="5251531"/>
                    <a:pt x="510817" y="5251587"/>
                  </a:cubicBezTo>
                  <a:cubicBezTo>
                    <a:pt x="509468" y="5251700"/>
                    <a:pt x="507052" y="5250464"/>
                    <a:pt x="506883" y="5249453"/>
                  </a:cubicBezTo>
                  <a:close/>
                  <a:moveTo>
                    <a:pt x="503343" y="3701095"/>
                  </a:moveTo>
                  <a:cubicBezTo>
                    <a:pt x="502837" y="3702162"/>
                    <a:pt x="500589" y="3702331"/>
                    <a:pt x="499128" y="3702949"/>
                  </a:cubicBezTo>
                  <a:cubicBezTo>
                    <a:pt x="498172" y="3701769"/>
                    <a:pt x="497217" y="3700534"/>
                    <a:pt x="496261" y="3699354"/>
                  </a:cubicBezTo>
                  <a:cubicBezTo>
                    <a:pt x="497441" y="3698399"/>
                    <a:pt x="498622" y="3696658"/>
                    <a:pt x="499802" y="3696658"/>
                  </a:cubicBezTo>
                  <a:cubicBezTo>
                    <a:pt x="502387" y="3696546"/>
                    <a:pt x="504916" y="3697781"/>
                    <a:pt x="503343" y="3701151"/>
                  </a:cubicBezTo>
                  <a:close/>
                  <a:moveTo>
                    <a:pt x="502387" y="3811969"/>
                  </a:moveTo>
                  <a:cubicBezTo>
                    <a:pt x="501544" y="3813036"/>
                    <a:pt x="500420" y="3813879"/>
                    <a:pt x="499353" y="3814833"/>
                  </a:cubicBezTo>
                  <a:cubicBezTo>
                    <a:pt x="498791" y="3813542"/>
                    <a:pt x="498228" y="3812250"/>
                    <a:pt x="497666" y="3810902"/>
                  </a:cubicBezTo>
                  <a:cubicBezTo>
                    <a:pt x="498566" y="3809104"/>
                    <a:pt x="499858" y="3808655"/>
                    <a:pt x="501376" y="3809947"/>
                  </a:cubicBezTo>
                  <a:cubicBezTo>
                    <a:pt x="501938" y="3810396"/>
                    <a:pt x="502556" y="3811688"/>
                    <a:pt x="502331" y="3811969"/>
                  </a:cubicBezTo>
                  <a:close/>
                  <a:moveTo>
                    <a:pt x="479232" y="4971988"/>
                  </a:moveTo>
                  <a:cubicBezTo>
                    <a:pt x="491035" y="4973729"/>
                    <a:pt x="498397" y="4972212"/>
                    <a:pt x="500982" y="4982940"/>
                  </a:cubicBezTo>
                  <a:cubicBezTo>
                    <a:pt x="492608" y="4985468"/>
                    <a:pt x="487718" y="4981031"/>
                    <a:pt x="479232" y="4971988"/>
                  </a:cubicBezTo>
                  <a:close/>
                  <a:moveTo>
                    <a:pt x="472207" y="2084831"/>
                  </a:moveTo>
                  <a:cubicBezTo>
                    <a:pt x="472150" y="2083483"/>
                    <a:pt x="473387" y="2081012"/>
                    <a:pt x="474399" y="2080731"/>
                  </a:cubicBezTo>
                  <a:cubicBezTo>
                    <a:pt x="478501" y="2079720"/>
                    <a:pt x="480581" y="2082472"/>
                    <a:pt x="481424" y="2086123"/>
                  </a:cubicBezTo>
                  <a:cubicBezTo>
                    <a:pt x="482042" y="2088763"/>
                    <a:pt x="481087" y="2091122"/>
                    <a:pt x="478108" y="2091852"/>
                  </a:cubicBezTo>
                  <a:cubicBezTo>
                    <a:pt x="474118" y="2091347"/>
                    <a:pt x="472432" y="2088482"/>
                    <a:pt x="472207" y="2084831"/>
                  </a:cubicBezTo>
                  <a:close/>
                  <a:moveTo>
                    <a:pt x="469116" y="2184303"/>
                  </a:moveTo>
                  <a:cubicBezTo>
                    <a:pt x="468048" y="2184416"/>
                    <a:pt x="466868" y="2182450"/>
                    <a:pt x="465688" y="2181495"/>
                  </a:cubicBezTo>
                  <a:cubicBezTo>
                    <a:pt x="466530" y="2180203"/>
                    <a:pt x="467093" y="2178125"/>
                    <a:pt x="468217" y="2177788"/>
                  </a:cubicBezTo>
                  <a:cubicBezTo>
                    <a:pt x="469397" y="2177395"/>
                    <a:pt x="471982" y="2178181"/>
                    <a:pt x="472375" y="2179136"/>
                  </a:cubicBezTo>
                  <a:cubicBezTo>
                    <a:pt x="473612" y="2182000"/>
                    <a:pt x="471870" y="2184135"/>
                    <a:pt x="469116" y="2184359"/>
                  </a:cubicBezTo>
                  <a:close/>
                  <a:moveTo>
                    <a:pt x="468217" y="2955140"/>
                  </a:moveTo>
                  <a:cubicBezTo>
                    <a:pt x="467598" y="2956376"/>
                    <a:pt x="466755" y="2957499"/>
                    <a:pt x="465968" y="2958679"/>
                  </a:cubicBezTo>
                  <a:cubicBezTo>
                    <a:pt x="464957" y="2957724"/>
                    <a:pt x="463945" y="2956769"/>
                    <a:pt x="462989" y="2955814"/>
                  </a:cubicBezTo>
                  <a:cubicBezTo>
                    <a:pt x="464170" y="2955084"/>
                    <a:pt x="465294" y="2954242"/>
                    <a:pt x="466530" y="2953792"/>
                  </a:cubicBezTo>
                  <a:cubicBezTo>
                    <a:pt x="466924" y="2953680"/>
                    <a:pt x="468273" y="2954972"/>
                    <a:pt x="468217" y="2955084"/>
                  </a:cubicBezTo>
                  <a:close/>
                  <a:moveTo>
                    <a:pt x="457314" y="4787254"/>
                  </a:moveTo>
                  <a:cubicBezTo>
                    <a:pt x="457201" y="4786636"/>
                    <a:pt x="457707" y="4785457"/>
                    <a:pt x="458269" y="4785120"/>
                  </a:cubicBezTo>
                  <a:cubicBezTo>
                    <a:pt x="460068" y="4784053"/>
                    <a:pt x="461416" y="4784670"/>
                    <a:pt x="462034" y="4786524"/>
                  </a:cubicBezTo>
                  <a:cubicBezTo>
                    <a:pt x="461697" y="4787254"/>
                    <a:pt x="461584" y="4788321"/>
                    <a:pt x="461023" y="4788658"/>
                  </a:cubicBezTo>
                  <a:cubicBezTo>
                    <a:pt x="459224" y="4789725"/>
                    <a:pt x="457763" y="4789164"/>
                    <a:pt x="457369" y="4787198"/>
                  </a:cubicBezTo>
                  <a:close/>
                  <a:moveTo>
                    <a:pt x="456695" y="3741030"/>
                  </a:moveTo>
                  <a:cubicBezTo>
                    <a:pt x="457032" y="3739907"/>
                    <a:pt x="459056" y="3739345"/>
                    <a:pt x="460348" y="3738503"/>
                  </a:cubicBezTo>
                  <a:cubicBezTo>
                    <a:pt x="461304" y="3739682"/>
                    <a:pt x="463102" y="3740861"/>
                    <a:pt x="463046" y="3741929"/>
                  </a:cubicBezTo>
                  <a:cubicBezTo>
                    <a:pt x="462989" y="3743164"/>
                    <a:pt x="461416" y="3745130"/>
                    <a:pt x="460236" y="3745355"/>
                  </a:cubicBezTo>
                  <a:cubicBezTo>
                    <a:pt x="457089" y="3746029"/>
                    <a:pt x="455796" y="3743838"/>
                    <a:pt x="456695" y="3741030"/>
                  </a:cubicBezTo>
                  <a:close/>
                  <a:moveTo>
                    <a:pt x="423593" y="5546858"/>
                  </a:moveTo>
                  <a:cubicBezTo>
                    <a:pt x="424716" y="5545959"/>
                    <a:pt x="425840" y="5544442"/>
                    <a:pt x="426965" y="5544442"/>
                  </a:cubicBezTo>
                  <a:cubicBezTo>
                    <a:pt x="428370" y="5544442"/>
                    <a:pt x="430673" y="5545454"/>
                    <a:pt x="430955" y="5546464"/>
                  </a:cubicBezTo>
                  <a:cubicBezTo>
                    <a:pt x="431854" y="5549834"/>
                    <a:pt x="429381" y="5550677"/>
                    <a:pt x="426852" y="5550003"/>
                  </a:cubicBezTo>
                  <a:cubicBezTo>
                    <a:pt x="425616" y="5549666"/>
                    <a:pt x="424660" y="5547925"/>
                    <a:pt x="423593" y="5546802"/>
                  </a:cubicBezTo>
                  <a:close/>
                  <a:moveTo>
                    <a:pt x="419489" y="4438906"/>
                  </a:moveTo>
                  <a:cubicBezTo>
                    <a:pt x="418871" y="4436828"/>
                    <a:pt x="419771" y="4435536"/>
                    <a:pt x="421794" y="4435480"/>
                  </a:cubicBezTo>
                  <a:cubicBezTo>
                    <a:pt x="422356" y="4435480"/>
                    <a:pt x="423311" y="4436266"/>
                    <a:pt x="423480" y="4436884"/>
                  </a:cubicBezTo>
                  <a:cubicBezTo>
                    <a:pt x="424098" y="4438906"/>
                    <a:pt x="423199" y="4440142"/>
                    <a:pt x="421176" y="4440422"/>
                  </a:cubicBezTo>
                  <a:cubicBezTo>
                    <a:pt x="420614" y="4439973"/>
                    <a:pt x="419658" y="4439580"/>
                    <a:pt x="419489" y="4438962"/>
                  </a:cubicBezTo>
                  <a:close/>
                  <a:moveTo>
                    <a:pt x="418534" y="4551240"/>
                  </a:moveTo>
                  <a:cubicBezTo>
                    <a:pt x="416455" y="4551746"/>
                    <a:pt x="415162" y="4550903"/>
                    <a:pt x="415106" y="4548769"/>
                  </a:cubicBezTo>
                  <a:cubicBezTo>
                    <a:pt x="415106" y="4548151"/>
                    <a:pt x="415837" y="4547196"/>
                    <a:pt x="416455" y="4546972"/>
                  </a:cubicBezTo>
                  <a:cubicBezTo>
                    <a:pt x="418478" y="4546297"/>
                    <a:pt x="419771" y="4547252"/>
                    <a:pt x="419827" y="4549387"/>
                  </a:cubicBezTo>
                  <a:cubicBezTo>
                    <a:pt x="419827" y="4550004"/>
                    <a:pt x="418984" y="4550622"/>
                    <a:pt x="418534" y="4551240"/>
                  </a:cubicBezTo>
                  <a:close/>
                  <a:moveTo>
                    <a:pt x="414038" y="4965641"/>
                  </a:moveTo>
                  <a:cubicBezTo>
                    <a:pt x="413982" y="4963563"/>
                    <a:pt x="414994" y="4962383"/>
                    <a:pt x="417017" y="4962552"/>
                  </a:cubicBezTo>
                  <a:cubicBezTo>
                    <a:pt x="417579" y="4962552"/>
                    <a:pt x="418366" y="4963731"/>
                    <a:pt x="418478" y="4964405"/>
                  </a:cubicBezTo>
                  <a:cubicBezTo>
                    <a:pt x="418703" y="4966483"/>
                    <a:pt x="417579" y="4967663"/>
                    <a:pt x="415556" y="4967494"/>
                  </a:cubicBezTo>
                  <a:cubicBezTo>
                    <a:pt x="414994" y="4967438"/>
                    <a:pt x="414544" y="4966315"/>
                    <a:pt x="414038" y="4965641"/>
                  </a:cubicBezTo>
                  <a:close/>
                  <a:moveTo>
                    <a:pt x="417017" y="3586570"/>
                  </a:moveTo>
                  <a:cubicBezTo>
                    <a:pt x="422412" y="3585896"/>
                    <a:pt x="423143" y="3591850"/>
                    <a:pt x="423817" y="3596119"/>
                  </a:cubicBezTo>
                  <a:cubicBezTo>
                    <a:pt x="426009" y="3609374"/>
                    <a:pt x="429606" y="3622012"/>
                    <a:pt x="436294" y="3633638"/>
                  </a:cubicBezTo>
                  <a:cubicBezTo>
                    <a:pt x="438092" y="3636784"/>
                    <a:pt x="438092" y="3640772"/>
                    <a:pt x="434214" y="3642625"/>
                  </a:cubicBezTo>
                  <a:cubicBezTo>
                    <a:pt x="430562" y="3644366"/>
                    <a:pt x="426740" y="3642288"/>
                    <a:pt x="425447" y="3639087"/>
                  </a:cubicBezTo>
                  <a:cubicBezTo>
                    <a:pt x="420108" y="3626112"/>
                    <a:pt x="415387" y="3612801"/>
                    <a:pt x="411397" y="3602129"/>
                  </a:cubicBezTo>
                  <a:cubicBezTo>
                    <a:pt x="411397" y="3594041"/>
                    <a:pt x="410048" y="3587413"/>
                    <a:pt x="416961" y="3586514"/>
                  </a:cubicBezTo>
                  <a:close/>
                  <a:moveTo>
                    <a:pt x="424379" y="3505240"/>
                  </a:moveTo>
                  <a:cubicBezTo>
                    <a:pt x="423817" y="3504847"/>
                    <a:pt x="423086" y="3503724"/>
                    <a:pt x="423255" y="3503443"/>
                  </a:cubicBezTo>
                  <a:cubicBezTo>
                    <a:pt x="423930" y="3502376"/>
                    <a:pt x="424885" y="3501477"/>
                    <a:pt x="425728" y="3500522"/>
                  </a:cubicBezTo>
                  <a:cubicBezTo>
                    <a:pt x="426458" y="3501646"/>
                    <a:pt x="427133" y="3502825"/>
                    <a:pt x="427863" y="3503949"/>
                  </a:cubicBezTo>
                  <a:cubicBezTo>
                    <a:pt x="427245" y="3505858"/>
                    <a:pt x="426009" y="3506364"/>
                    <a:pt x="424379" y="3505240"/>
                  </a:cubicBezTo>
                  <a:close/>
                  <a:moveTo>
                    <a:pt x="406113" y="4378919"/>
                  </a:moveTo>
                  <a:cubicBezTo>
                    <a:pt x="405383" y="4378582"/>
                    <a:pt x="404315" y="4378414"/>
                    <a:pt x="404034" y="4377852"/>
                  </a:cubicBezTo>
                  <a:cubicBezTo>
                    <a:pt x="402966" y="4375999"/>
                    <a:pt x="403528" y="4374482"/>
                    <a:pt x="405439" y="4374033"/>
                  </a:cubicBezTo>
                  <a:cubicBezTo>
                    <a:pt x="406058" y="4373865"/>
                    <a:pt x="407182" y="4374426"/>
                    <a:pt x="407518" y="4374988"/>
                  </a:cubicBezTo>
                  <a:cubicBezTo>
                    <a:pt x="408587" y="4376841"/>
                    <a:pt x="407968" y="4378245"/>
                    <a:pt x="406170" y="4378863"/>
                  </a:cubicBezTo>
                  <a:close/>
                  <a:moveTo>
                    <a:pt x="404034" y="5235187"/>
                  </a:moveTo>
                  <a:cubicBezTo>
                    <a:pt x="403191" y="5236422"/>
                    <a:pt x="401561" y="5237040"/>
                    <a:pt x="400325" y="5237939"/>
                  </a:cubicBezTo>
                  <a:cubicBezTo>
                    <a:pt x="398189" y="5237545"/>
                    <a:pt x="397402" y="5236198"/>
                    <a:pt x="398695" y="5234344"/>
                  </a:cubicBezTo>
                  <a:cubicBezTo>
                    <a:pt x="399538" y="5233108"/>
                    <a:pt x="401112" y="5231873"/>
                    <a:pt x="402461" y="5231760"/>
                  </a:cubicBezTo>
                  <a:cubicBezTo>
                    <a:pt x="404540" y="5231536"/>
                    <a:pt x="405383" y="5233333"/>
                    <a:pt x="404090" y="5235187"/>
                  </a:cubicBezTo>
                  <a:close/>
                  <a:moveTo>
                    <a:pt x="395323" y="5542027"/>
                  </a:moveTo>
                  <a:cubicBezTo>
                    <a:pt x="395716" y="5540960"/>
                    <a:pt x="397908" y="5540005"/>
                    <a:pt x="399201" y="5540117"/>
                  </a:cubicBezTo>
                  <a:cubicBezTo>
                    <a:pt x="401730" y="5540286"/>
                    <a:pt x="403978" y="5541690"/>
                    <a:pt x="402910" y="5544780"/>
                  </a:cubicBezTo>
                  <a:cubicBezTo>
                    <a:pt x="402573" y="5545790"/>
                    <a:pt x="400325" y="5546184"/>
                    <a:pt x="398976" y="5546802"/>
                  </a:cubicBezTo>
                  <a:cubicBezTo>
                    <a:pt x="396503" y="5546184"/>
                    <a:pt x="394142" y="5545116"/>
                    <a:pt x="395267" y="5542027"/>
                  </a:cubicBezTo>
                  <a:close/>
                  <a:moveTo>
                    <a:pt x="389815" y="5261304"/>
                  </a:moveTo>
                  <a:cubicBezTo>
                    <a:pt x="389365" y="5258159"/>
                    <a:pt x="391726" y="5257036"/>
                    <a:pt x="394255" y="5257485"/>
                  </a:cubicBezTo>
                  <a:cubicBezTo>
                    <a:pt x="395604" y="5257710"/>
                    <a:pt x="397571" y="5259114"/>
                    <a:pt x="397739" y="5260237"/>
                  </a:cubicBezTo>
                  <a:cubicBezTo>
                    <a:pt x="398189" y="5263439"/>
                    <a:pt x="395885" y="5264169"/>
                    <a:pt x="393244" y="5264169"/>
                  </a:cubicBezTo>
                  <a:cubicBezTo>
                    <a:pt x="392063" y="5263214"/>
                    <a:pt x="389927" y="5262427"/>
                    <a:pt x="389815" y="5261304"/>
                  </a:cubicBezTo>
                  <a:close/>
                  <a:moveTo>
                    <a:pt x="372168" y="5594768"/>
                  </a:moveTo>
                  <a:cubicBezTo>
                    <a:pt x="372337" y="5593420"/>
                    <a:pt x="373629" y="5591567"/>
                    <a:pt x="374809" y="5591173"/>
                  </a:cubicBezTo>
                  <a:cubicBezTo>
                    <a:pt x="378125" y="5590106"/>
                    <a:pt x="378912" y="5592466"/>
                    <a:pt x="378069" y="5595105"/>
                  </a:cubicBezTo>
                  <a:cubicBezTo>
                    <a:pt x="377676" y="5596341"/>
                    <a:pt x="375877" y="5597071"/>
                    <a:pt x="374697" y="5597970"/>
                  </a:cubicBezTo>
                  <a:cubicBezTo>
                    <a:pt x="373797" y="5596902"/>
                    <a:pt x="372055" y="5595723"/>
                    <a:pt x="372168" y="5594768"/>
                  </a:cubicBezTo>
                  <a:close/>
                  <a:moveTo>
                    <a:pt x="353621" y="5477941"/>
                  </a:moveTo>
                  <a:cubicBezTo>
                    <a:pt x="354970" y="5473616"/>
                    <a:pt x="358342" y="5473279"/>
                    <a:pt x="361714" y="5473560"/>
                  </a:cubicBezTo>
                  <a:cubicBezTo>
                    <a:pt x="365255" y="5473841"/>
                    <a:pt x="368908" y="5475132"/>
                    <a:pt x="369470" y="5479120"/>
                  </a:cubicBezTo>
                  <a:cubicBezTo>
                    <a:pt x="370145" y="5483726"/>
                    <a:pt x="366717" y="5485186"/>
                    <a:pt x="362951" y="5484737"/>
                  </a:cubicBezTo>
                  <a:cubicBezTo>
                    <a:pt x="358848" y="5484232"/>
                    <a:pt x="354520" y="5483276"/>
                    <a:pt x="353565" y="5477941"/>
                  </a:cubicBezTo>
                  <a:close/>
                  <a:moveTo>
                    <a:pt x="344011" y="5184973"/>
                  </a:moveTo>
                  <a:cubicBezTo>
                    <a:pt x="344516" y="5181660"/>
                    <a:pt x="344685" y="5177896"/>
                    <a:pt x="349069" y="5177391"/>
                  </a:cubicBezTo>
                  <a:cubicBezTo>
                    <a:pt x="349800" y="5177335"/>
                    <a:pt x="351485" y="5179750"/>
                    <a:pt x="351598" y="5181154"/>
                  </a:cubicBezTo>
                  <a:cubicBezTo>
                    <a:pt x="351767" y="5184636"/>
                    <a:pt x="351485" y="5188456"/>
                    <a:pt x="346990" y="5188793"/>
                  </a:cubicBezTo>
                  <a:cubicBezTo>
                    <a:pt x="346146" y="5188849"/>
                    <a:pt x="345135" y="5186434"/>
                    <a:pt x="344067" y="5184973"/>
                  </a:cubicBezTo>
                  <a:close/>
                  <a:moveTo>
                    <a:pt x="330747" y="1662455"/>
                  </a:moveTo>
                  <a:cubicBezTo>
                    <a:pt x="332377" y="1654255"/>
                    <a:pt x="337491" y="1648806"/>
                    <a:pt x="345360" y="1641280"/>
                  </a:cubicBezTo>
                  <a:cubicBezTo>
                    <a:pt x="346427" y="1654687"/>
                    <a:pt x="341538" y="1661741"/>
                    <a:pt x="330747" y="1662455"/>
                  </a:cubicBezTo>
                  <a:close/>
                  <a:moveTo>
                    <a:pt x="339908" y="2439583"/>
                  </a:moveTo>
                  <a:cubicBezTo>
                    <a:pt x="337660" y="2439246"/>
                    <a:pt x="335749" y="2437111"/>
                    <a:pt x="335581" y="2436999"/>
                  </a:cubicBezTo>
                  <a:cubicBezTo>
                    <a:pt x="334850" y="2431382"/>
                    <a:pt x="335412" y="2428461"/>
                    <a:pt x="338559" y="2429192"/>
                  </a:cubicBezTo>
                  <a:cubicBezTo>
                    <a:pt x="340414" y="2429641"/>
                    <a:pt x="342324" y="2432449"/>
                    <a:pt x="343168" y="2434584"/>
                  </a:cubicBezTo>
                  <a:cubicBezTo>
                    <a:pt x="344123" y="2437055"/>
                    <a:pt x="343168" y="2440088"/>
                    <a:pt x="339908" y="2439583"/>
                  </a:cubicBezTo>
                  <a:close/>
                  <a:moveTo>
                    <a:pt x="337098" y="5336905"/>
                  </a:moveTo>
                  <a:cubicBezTo>
                    <a:pt x="338166" y="5336905"/>
                    <a:pt x="339796" y="5338759"/>
                    <a:pt x="340133" y="5340050"/>
                  </a:cubicBezTo>
                  <a:cubicBezTo>
                    <a:pt x="340751" y="5342578"/>
                    <a:pt x="340021" y="5345162"/>
                    <a:pt x="336986" y="5345162"/>
                  </a:cubicBezTo>
                  <a:cubicBezTo>
                    <a:pt x="335917" y="5345162"/>
                    <a:pt x="334906" y="5343140"/>
                    <a:pt x="333782" y="5341960"/>
                  </a:cubicBezTo>
                  <a:cubicBezTo>
                    <a:pt x="333557" y="5339433"/>
                    <a:pt x="334063" y="5336962"/>
                    <a:pt x="337098" y="5336905"/>
                  </a:cubicBezTo>
                  <a:close/>
                  <a:moveTo>
                    <a:pt x="327543" y="2120273"/>
                  </a:moveTo>
                  <a:cubicBezTo>
                    <a:pt x="326588" y="2117408"/>
                    <a:pt x="328499" y="2115330"/>
                    <a:pt x="331197" y="2114768"/>
                  </a:cubicBezTo>
                  <a:cubicBezTo>
                    <a:pt x="334456" y="2114038"/>
                    <a:pt x="337829" y="2113701"/>
                    <a:pt x="339290" y="2117127"/>
                  </a:cubicBezTo>
                  <a:cubicBezTo>
                    <a:pt x="339739" y="2120834"/>
                    <a:pt x="337772" y="2122632"/>
                    <a:pt x="335524" y="2123643"/>
                  </a:cubicBezTo>
                  <a:cubicBezTo>
                    <a:pt x="331984" y="2125272"/>
                    <a:pt x="328780" y="2124092"/>
                    <a:pt x="327543" y="2120273"/>
                  </a:cubicBezTo>
                  <a:close/>
                  <a:moveTo>
                    <a:pt x="326138" y="5091062"/>
                  </a:moveTo>
                  <a:cubicBezTo>
                    <a:pt x="326138" y="5091062"/>
                    <a:pt x="327319" y="5089545"/>
                    <a:pt x="327712" y="5089658"/>
                  </a:cubicBezTo>
                  <a:cubicBezTo>
                    <a:pt x="329005" y="5090051"/>
                    <a:pt x="330185" y="5090837"/>
                    <a:pt x="331365" y="5091455"/>
                  </a:cubicBezTo>
                  <a:cubicBezTo>
                    <a:pt x="330410" y="5092466"/>
                    <a:pt x="329510" y="5093477"/>
                    <a:pt x="328555" y="5094488"/>
                  </a:cubicBezTo>
                  <a:cubicBezTo>
                    <a:pt x="327712" y="5093365"/>
                    <a:pt x="326813" y="5092298"/>
                    <a:pt x="326082" y="5091062"/>
                  </a:cubicBezTo>
                  <a:close/>
                  <a:moveTo>
                    <a:pt x="306805" y="4420933"/>
                  </a:moveTo>
                  <a:cubicBezTo>
                    <a:pt x="307536" y="4415260"/>
                    <a:pt x="310121" y="4410598"/>
                    <a:pt x="316359" y="4410317"/>
                  </a:cubicBezTo>
                  <a:cubicBezTo>
                    <a:pt x="319282" y="4410205"/>
                    <a:pt x="320462" y="4412845"/>
                    <a:pt x="320406" y="4416102"/>
                  </a:cubicBezTo>
                  <a:cubicBezTo>
                    <a:pt x="319169" y="4421101"/>
                    <a:pt x="317708" y="4426942"/>
                    <a:pt x="311920" y="4428178"/>
                  </a:cubicBezTo>
                  <a:cubicBezTo>
                    <a:pt x="307423" y="4429133"/>
                    <a:pt x="306300" y="4424696"/>
                    <a:pt x="306749" y="4420933"/>
                  </a:cubicBezTo>
                  <a:close/>
                  <a:moveTo>
                    <a:pt x="312875" y="3278157"/>
                  </a:moveTo>
                  <a:cubicBezTo>
                    <a:pt x="315629" y="3279000"/>
                    <a:pt x="316697" y="3281696"/>
                    <a:pt x="316135" y="3284504"/>
                  </a:cubicBezTo>
                  <a:cubicBezTo>
                    <a:pt x="315572" y="3287369"/>
                    <a:pt x="313605" y="3288941"/>
                    <a:pt x="310570" y="3288492"/>
                  </a:cubicBezTo>
                  <a:cubicBezTo>
                    <a:pt x="307816" y="3287312"/>
                    <a:pt x="306862" y="3284897"/>
                    <a:pt x="307367" y="3282145"/>
                  </a:cubicBezTo>
                  <a:cubicBezTo>
                    <a:pt x="307929" y="3279337"/>
                    <a:pt x="309896" y="3277314"/>
                    <a:pt x="312819" y="3278157"/>
                  </a:cubicBezTo>
                  <a:close/>
                  <a:moveTo>
                    <a:pt x="309728" y="2201827"/>
                  </a:moveTo>
                  <a:cubicBezTo>
                    <a:pt x="309053" y="2199019"/>
                    <a:pt x="309840" y="2195874"/>
                    <a:pt x="313044" y="2196435"/>
                  </a:cubicBezTo>
                  <a:cubicBezTo>
                    <a:pt x="314898" y="2196772"/>
                    <a:pt x="316303" y="2199918"/>
                    <a:pt x="317764" y="2201659"/>
                  </a:cubicBezTo>
                  <a:cubicBezTo>
                    <a:pt x="316697" y="2203625"/>
                    <a:pt x="316079" y="2206096"/>
                    <a:pt x="315123" y="2206265"/>
                  </a:cubicBezTo>
                  <a:cubicBezTo>
                    <a:pt x="312144" y="2206770"/>
                    <a:pt x="310402" y="2204523"/>
                    <a:pt x="309728" y="2201827"/>
                  </a:cubicBezTo>
                  <a:close/>
                  <a:moveTo>
                    <a:pt x="304501" y="5241309"/>
                  </a:moveTo>
                  <a:cubicBezTo>
                    <a:pt x="304388" y="5239175"/>
                    <a:pt x="305681" y="5238388"/>
                    <a:pt x="307536" y="5239062"/>
                  </a:cubicBezTo>
                  <a:cubicBezTo>
                    <a:pt x="308098" y="5240579"/>
                    <a:pt x="308997" y="5242095"/>
                    <a:pt x="309110" y="5243612"/>
                  </a:cubicBezTo>
                  <a:cubicBezTo>
                    <a:pt x="309222" y="5245746"/>
                    <a:pt x="307592" y="5246926"/>
                    <a:pt x="306187" y="5245746"/>
                  </a:cubicBezTo>
                  <a:cubicBezTo>
                    <a:pt x="305119" y="5244903"/>
                    <a:pt x="304613" y="5242825"/>
                    <a:pt x="304501" y="5241309"/>
                  </a:cubicBezTo>
                  <a:close/>
                  <a:moveTo>
                    <a:pt x="280503" y="5303036"/>
                  </a:moveTo>
                  <a:cubicBezTo>
                    <a:pt x="290057" y="5308822"/>
                    <a:pt x="297869" y="5315899"/>
                    <a:pt x="294160" y="5333198"/>
                  </a:cubicBezTo>
                  <a:cubicBezTo>
                    <a:pt x="285617" y="5322246"/>
                    <a:pt x="280784" y="5314101"/>
                    <a:pt x="280503" y="5303036"/>
                  </a:cubicBezTo>
                  <a:close/>
                  <a:moveTo>
                    <a:pt x="281683" y="4877234"/>
                  </a:moveTo>
                  <a:cubicBezTo>
                    <a:pt x="284268" y="4874538"/>
                    <a:pt x="287697" y="4872965"/>
                    <a:pt x="291237" y="4874369"/>
                  </a:cubicBezTo>
                  <a:cubicBezTo>
                    <a:pt x="296520" y="4876447"/>
                    <a:pt x="295902" y="4881503"/>
                    <a:pt x="295227" y="4885940"/>
                  </a:cubicBezTo>
                  <a:cubicBezTo>
                    <a:pt x="294553" y="4890208"/>
                    <a:pt x="295565" y="4895151"/>
                    <a:pt x="291406" y="4898297"/>
                  </a:cubicBezTo>
                  <a:cubicBezTo>
                    <a:pt x="286123" y="4897735"/>
                    <a:pt x="284886" y="4892792"/>
                    <a:pt x="282414" y="4889366"/>
                  </a:cubicBezTo>
                  <a:cubicBezTo>
                    <a:pt x="279716" y="4885603"/>
                    <a:pt x="277805" y="4881390"/>
                    <a:pt x="281739" y="4877290"/>
                  </a:cubicBezTo>
                  <a:close/>
                  <a:moveTo>
                    <a:pt x="289607" y="2963004"/>
                  </a:moveTo>
                  <a:cubicBezTo>
                    <a:pt x="289270" y="2962273"/>
                    <a:pt x="288933" y="2961599"/>
                    <a:pt x="288540" y="2960869"/>
                  </a:cubicBezTo>
                  <a:cubicBezTo>
                    <a:pt x="289776" y="2960195"/>
                    <a:pt x="291012" y="2959521"/>
                    <a:pt x="292249" y="2958847"/>
                  </a:cubicBezTo>
                  <a:cubicBezTo>
                    <a:pt x="292586" y="2959577"/>
                    <a:pt x="293317" y="2960813"/>
                    <a:pt x="293260" y="2960869"/>
                  </a:cubicBezTo>
                  <a:cubicBezTo>
                    <a:pt x="292080" y="2961656"/>
                    <a:pt x="290844" y="2962330"/>
                    <a:pt x="289551" y="2963004"/>
                  </a:cubicBezTo>
                  <a:close/>
                  <a:moveTo>
                    <a:pt x="287865" y="4135772"/>
                  </a:moveTo>
                  <a:cubicBezTo>
                    <a:pt x="286516" y="4137513"/>
                    <a:pt x="284999" y="4137682"/>
                    <a:pt x="283650" y="4135997"/>
                  </a:cubicBezTo>
                  <a:cubicBezTo>
                    <a:pt x="283256" y="4135548"/>
                    <a:pt x="283313" y="4134256"/>
                    <a:pt x="283650" y="4133694"/>
                  </a:cubicBezTo>
                  <a:cubicBezTo>
                    <a:pt x="284830" y="4131897"/>
                    <a:pt x="286460" y="4131784"/>
                    <a:pt x="287753" y="4133413"/>
                  </a:cubicBezTo>
                  <a:cubicBezTo>
                    <a:pt x="288146" y="4133862"/>
                    <a:pt x="287809" y="4134929"/>
                    <a:pt x="287753" y="4135716"/>
                  </a:cubicBezTo>
                  <a:close/>
                  <a:moveTo>
                    <a:pt x="277074" y="4587805"/>
                  </a:moveTo>
                  <a:cubicBezTo>
                    <a:pt x="278199" y="4586794"/>
                    <a:pt x="279379" y="4584940"/>
                    <a:pt x="280446" y="4584996"/>
                  </a:cubicBezTo>
                  <a:cubicBezTo>
                    <a:pt x="281683" y="4585109"/>
                    <a:pt x="283594" y="4586681"/>
                    <a:pt x="283819" y="4587917"/>
                  </a:cubicBezTo>
                  <a:cubicBezTo>
                    <a:pt x="284493" y="4591231"/>
                    <a:pt x="282358" y="4592523"/>
                    <a:pt x="279548" y="4591624"/>
                  </a:cubicBezTo>
                  <a:cubicBezTo>
                    <a:pt x="278423" y="4591231"/>
                    <a:pt x="277861" y="4589153"/>
                    <a:pt x="277074" y="4587805"/>
                  </a:cubicBezTo>
                  <a:close/>
                  <a:moveTo>
                    <a:pt x="260719" y="2672788"/>
                  </a:moveTo>
                  <a:cubicBezTo>
                    <a:pt x="258191" y="2673687"/>
                    <a:pt x="255830" y="2673013"/>
                    <a:pt x="256842" y="2669474"/>
                  </a:cubicBezTo>
                  <a:cubicBezTo>
                    <a:pt x="257179" y="2668239"/>
                    <a:pt x="259034" y="2666891"/>
                    <a:pt x="260326" y="2666722"/>
                  </a:cubicBezTo>
                  <a:cubicBezTo>
                    <a:pt x="261226" y="2666610"/>
                    <a:pt x="262406" y="2668351"/>
                    <a:pt x="263473" y="2669250"/>
                  </a:cubicBezTo>
                  <a:cubicBezTo>
                    <a:pt x="262574" y="2670485"/>
                    <a:pt x="261900" y="2672339"/>
                    <a:pt x="260719" y="2672788"/>
                  </a:cubicBezTo>
                  <a:close/>
                  <a:moveTo>
                    <a:pt x="255549" y="3756139"/>
                  </a:moveTo>
                  <a:cubicBezTo>
                    <a:pt x="255549" y="3755858"/>
                    <a:pt x="257123" y="3754847"/>
                    <a:pt x="257347" y="3755016"/>
                  </a:cubicBezTo>
                  <a:cubicBezTo>
                    <a:pt x="258359" y="3755914"/>
                    <a:pt x="259146" y="3757038"/>
                    <a:pt x="260045" y="3758105"/>
                  </a:cubicBezTo>
                  <a:cubicBezTo>
                    <a:pt x="258921" y="3758891"/>
                    <a:pt x="257797" y="3759621"/>
                    <a:pt x="256673" y="3760407"/>
                  </a:cubicBezTo>
                  <a:cubicBezTo>
                    <a:pt x="256280" y="3759003"/>
                    <a:pt x="255718" y="3757599"/>
                    <a:pt x="255549" y="3756139"/>
                  </a:cubicBezTo>
                  <a:close/>
                  <a:moveTo>
                    <a:pt x="239587" y="3207555"/>
                  </a:moveTo>
                  <a:cubicBezTo>
                    <a:pt x="240824" y="3207106"/>
                    <a:pt x="242173" y="3206993"/>
                    <a:pt x="243466" y="3206769"/>
                  </a:cubicBezTo>
                  <a:cubicBezTo>
                    <a:pt x="243409" y="3208173"/>
                    <a:pt x="243297" y="3209633"/>
                    <a:pt x="243241" y="3211037"/>
                  </a:cubicBezTo>
                  <a:cubicBezTo>
                    <a:pt x="241555" y="3212161"/>
                    <a:pt x="240206" y="3211824"/>
                    <a:pt x="239532" y="3209802"/>
                  </a:cubicBezTo>
                  <a:cubicBezTo>
                    <a:pt x="239307" y="3209128"/>
                    <a:pt x="239363" y="3207667"/>
                    <a:pt x="239587" y="3207555"/>
                  </a:cubicBezTo>
                  <a:close/>
                  <a:moveTo>
                    <a:pt x="232338" y="3466429"/>
                  </a:moveTo>
                  <a:cubicBezTo>
                    <a:pt x="232338" y="3466429"/>
                    <a:pt x="232900" y="3465025"/>
                    <a:pt x="233181" y="3464295"/>
                  </a:cubicBezTo>
                  <a:cubicBezTo>
                    <a:pt x="234474" y="3464913"/>
                    <a:pt x="235822" y="3465474"/>
                    <a:pt x="237115" y="3466092"/>
                  </a:cubicBezTo>
                  <a:cubicBezTo>
                    <a:pt x="236834" y="3466878"/>
                    <a:pt x="236553" y="3467608"/>
                    <a:pt x="236215" y="3468395"/>
                  </a:cubicBezTo>
                  <a:cubicBezTo>
                    <a:pt x="234923" y="3467777"/>
                    <a:pt x="233574" y="3467215"/>
                    <a:pt x="232338" y="3466485"/>
                  </a:cubicBezTo>
                  <a:close/>
                  <a:moveTo>
                    <a:pt x="231326" y="2552759"/>
                  </a:moveTo>
                  <a:cubicBezTo>
                    <a:pt x="236777" y="2562420"/>
                    <a:pt x="243522" y="2568430"/>
                    <a:pt x="251840" y="2573260"/>
                  </a:cubicBezTo>
                  <a:cubicBezTo>
                    <a:pt x="229303" y="2580731"/>
                    <a:pt x="226100" y="2577585"/>
                    <a:pt x="231326" y="2552759"/>
                  </a:cubicBezTo>
                  <a:close/>
                  <a:moveTo>
                    <a:pt x="217276" y="5209013"/>
                  </a:moveTo>
                  <a:cubicBezTo>
                    <a:pt x="215140" y="5208732"/>
                    <a:pt x="214465" y="5207384"/>
                    <a:pt x="215027" y="5205418"/>
                  </a:cubicBezTo>
                  <a:cubicBezTo>
                    <a:pt x="215758" y="5205025"/>
                    <a:pt x="216489" y="5204238"/>
                    <a:pt x="217163" y="5204295"/>
                  </a:cubicBezTo>
                  <a:cubicBezTo>
                    <a:pt x="219242" y="5204575"/>
                    <a:pt x="220086" y="5205980"/>
                    <a:pt x="219299" y="5207889"/>
                  </a:cubicBezTo>
                  <a:cubicBezTo>
                    <a:pt x="219018" y="5208507"/>
                    <a:pt x="217894" y="5209125"/>
                    <a:pt x="217276" y="5209013"/>
                  </a:cubicBezTo>
                  <a:close/>
                  <a:moveTo>
                    <a:pt x="210194" y="5281244"/>
                  </a:moveTo>
                  <a:cubicBezTo>
                    <a:pt x="210194" y="5281244"/>
                    <a:pt x="211375" y="5279727"/>
                    <a:pt x="211768" y="5279839"/>
                  </a:cubicBezTo>
                  <a:cubicBezTo>
                    <a:pt x="213060" y="5280233"/>
                    <a:pt x="214241" y="5281019"/>
                    <a:pt x="215421" y="5281637"/>
                  </a:cubicBezTo>
                  <a:cubicBezTo>
                    <a:pt x="214465" y="5282648"/>
                    <a:pt x="213567" y="5283659"/>
                    <a:pt x="212611" y="5284670"/>
                  </a:cubicBezTo>
                  <a:cubicBezTo>
                    <a:pt x="211768" y="5283546"/>
                    <a:pt x="210868" y="5282479"/>
                    <a:pt x="210138" y="5281244"/>
                  </a:cubicBezTo>
                  <a:close/>
                  <a:moveTo>
                    <a:pt x="199572" y="4913069"/>
                  </a:moveTo>
                  <a:cubicBezTo>
                    <a:pt x="199516" y="4910934"/>
                    <a:pt x="201314" y="4909923"/>
                    <a:pt x="203056" y="4911159"/>
                  </a:cubicBezTo>
                  <a:cubicBezTo>
                    <a:pt x="204181" y="4911945"/>
                    <a:pt x="204630" y="4913799"/>
                    <a:pt x="205417" y="4915203"/>
                  </a:cubicBezTo>
                  <a:cubicBezTo>
                    <a:pt x="204911" y="4917337"/>
                    <a:pt x="203450" y="4918348"/>
                    <a:pt x="201764" y="4917169"/>
                  </a:cubicBezTo>
                  <a:cubicBezTo>
                    <a:pt x="200640" y="4916382"/>
                    <a:pt x="199628" y="4914473"/>
                    <a:pt x="199572" y="4913069"/>
                  </a:cubicBezTo>
                  <a:close/>
                  <a:moveTo>
                    <a:pt x="190074" y="5176099"/>
                  </a:moveTo>
                  <a:cubicBezTo>
                    <a:pt x="190074" y="5172448"/>
                    <a:pt x="190805" y="5168292"/>
                    <a:pt x="195189" y="5168404"/>
                  </a:cubicBezTo>
                  <a:cubicBezTo>
                    <a:pt x="199291" y="5168460"/>
                    <a:pt x="200584" y="5172336"/>
                    <a:pt x="200584" y="5176099"/>
                  </a:cubicBezTo>
                  <a:cubicBezTo>
                    <a:pt x="200584" y="5179862"/>
                    <a:pt x="199291" y="5183064"/>
                    <a:pt x="195189" y="5184018"/>
                  </a:cubicBezTo>
                  <a:cubicBezTo>
                    <a:pt x="190805" y="5183288"/>
                    <a:pt x="190018" y="5179806"/>
                    <a:pt x="190018" y="5176155"/>
                  </a:cubicBezTo>
                  <a:close/>
                  <a:moveTo>
                    <a:pt x="181981" y="5639421"/>
                  </a:moveTo>
                  <a:cubicBezTo>
                    <a:pt x="181700" y="5636219"/>
                    <a:pt x="184398" y="5635209"/>
                    <a:pt x="186590" y="5637062"/>
                  </a:cubicBezTo>
                  <a:cubicBezTo>
                    <a:pt x="188163" y="5638410"/>
                    <a:pt x="188725" y="5641162"/>
                    <a:pt x="189343" y="5643353"/>
                  </a:cubicBezTo>
                  <a:cubicBezTo>
                    <a:pt x="189400" y="5643634"/>
                    <a:pt x="187039" y="5644644"/>
                    <a:pt x="185353" y="5645543"/>
                  </a:cubicBezTo>
                  <a:cubicBezTo>
                    <a:pt x="184173" y="5643521"/>
                    <a:pt x="182206" y="5641556"/>
                    <a:pt x="181981" y="5639421"/>
                  </a:cubicBezTo>
                  <a:close/>
                  <a:moveTo>
                    <a:pt x="169223" y="2366172"/>
                  </a:moveTo>
                  <a:cubicBezTo>
                    <a:pt x="170066" y="2364937"/>
                    <a:pt x="170797" y="2362858"/>
                    <a:pt x="171752" y="2362746"/>
                  </a:cubicBezTo>
                  <a:cubicBezTo>
                    <a:pt x="173101" y="2362577"/>
                    <a:pt x="174675" y="2363869"/>
                    <a:pt x="176080" y="2364543"/>
                  </a:cubicBezTo>
                  <a:cubicBezTo>
                    <a:pt x="176473" y="2366509"/>
                    <a:pt x="175631" y="2368026"/>
                    <a:pt x="173607" y="2367969"/>
                  </a:cubicBezTo>
                  <a:cubicBezTo>
                    <a:pt x="172145" y="2367969"/>
                    <a:pt x="170685" y="2366790"/>
                    <a:pt x="169223" y="2366172"/>
                  </a:cubicBezTo>
                  <a:close/>
                  <a:moveTo>
                    <a:pt x="161692" y="2521306"/>
                  </a:moveTo>
                  <a:cubicBezTo>
                    <a:pt x="159163" y="2520632"/>
                    <a:pt x="157533" y="2518666"/>
                    <a:pt x="157814" y="2515633"/>
                  </a:cubicBezTo>
                  <a:cubicBezTo>
                    <a:pt x="158826" y="2512824"/>
                    <a:pt x="161074" y="2511870"/>
                    <a:pt x="163715" y="2512038"/>
                  </a:cubicBezTo>
                  <a:cubicBezTo>
                    <a:pt x="166470" y="2512207"/>
                    <a:pt x="168942" y="2513835"/>
                    <a:pt x="168830" y="2516700"/>
                  </a:cubicBezTo>
                  <a:cubicBezTo>
                    <a:pt x="168661" y="2521193"/>
                    <a:pt x="165401" y="2522317"/>
                    <a:pt x="161692" y="2521306"/>
                  </a:cubicBezTo>
                  <a:close/>
                  <a:moveTo>
                    <a:pt x="158432" y="2850164"/>
                  </a:moveTo>
                  <a:cubicBezTo>
                    <a:pt x="157309" y="2849434"/>
                    <a:pt x="156409" y="2847187"/>
                    <a:pt x="156578" y="2845783"/>
                  </a:cubicBezTo>
                  <a:cubicBezTo>
                    <a:pt x="156690" y="2844772"/>
                    <a:pt x="158770" y="2843986"/>
                    <a:pt x="159950" y="2843143"/>
                  </a:cubicBezTo>
                  <a:cubicBezTo>
                    <a:pt x="160568" y="2844660"/>
                    <a:pt x="161692" y="2846176"/>
                    <a:pt x="161748" y="2847749"/>
                  </a:cubicBezTo>
                  <a:cubicBezTo>
                    <a:pt x="161804" y="2849883"/>
                    <a:pt x="160006" y="2851231"/>
                    <a:pt x="158489" y="2850220"/>
                  </a:cubicBezTo>
                  <a:close/>
                  <a:moveTo>
                    <a:pt x="150452" y="4999566"/>
                  </a:moveTo>
                  <a:cubicBezTo>
                    <a:pt x="150902" y="4998105"/>
                    <a:pt x="151351" y="4996645"/>
                    <a:pt x="151745" y="4995185"/>
                  </a:cubicBezTo>
                  <a:cubicBezTo>
                    <a:pt x="152981" y="4996196"/>
                    <a:pt x="154779" y="4996982"/>
                    <a:pt x="155173" y="4998274"/>
                  </a:cubicBezTo>
                  <a:cubicBezTo>
                    <a:pt x="155566" y="4999454"/>
                    <a:pt x="154442" y="5001138"/>
                    <a:pt x="153992" y="5002655"/>
                  </a:cubicBezTo>
                  <a:cubicBezTo>
                    <a:pt x="152812" y="5001644"/>
                    <a:pt x="151576" y="5000577"/>
                    <a:pt x="150395" y="4999566"/>
                  </a:cubicBezTo>
                  <a:close/>
                  <a:moveTo>
                    <a:pt x="149103" y="4298376"/>
                  </a:moveTo>
                  <a:cubicBezTo>
                    <a:pt x="149833" y="4295568"/>
                    <a:pt x="152363" y="4294837"/>
                    <a:pt x="154779" y="4295680"/>
                  </a:cubicBezTo>
                  <a:cubicBezTo>
                    <a:pt x="155847" y="4296073"/>
                    <a:pt x="156409" y="4297983"/>
                    <a:pt x="157140" y="4299218"/>
                  </a:cubicBezTo>
                  <a:cubicBezTo>
                    <a:pt x="156015" y="4302027"/>
                    <a:pt x="153712" y="4302701"/>
                    <a:pt x="151351" y="4301858"/>
                  </a:cubicBezTo>
                  <a:cubicBezTo>
                    <a:pt x="150283" y="4301465"/>
                    <a:pt x="148878" y="4299331"/>
                    <a:pt x="149103" y="4298376"/>
                  </a:cubicBezTo>
                  <a:close/>
                  <a:moveTo>
                    <a:pt x="145787" y="5351902"/>
                  </a:moveTo>
                  <a:cubicBezTo>
                    <a:pt x="144438" y="5351396"/>
                    <a:pt x="143539" y="5349655"/>
                    <a:pt x="142303" y="5348251"/>
                  </a:cubicBezTo>
                  <a:cubicBezTo>
                    <a:pt x="142134" y="5346454"/>
                    <a:pt x="143202" y="5345106"/>
                    <a:pt x="145056" y="5345723"/>
                  </a:cubicBezTo>
                  <a:cubicBezTo>
                    <a:pt x="146405" y="5346172"/>
                    <a:pt x="147923" y="5347689"/>
                    <a:pt x="148428" y="5349093"/>
                  </a:cubicBezTo>
                  <a:cubicBezTo>
                    <a:pt x="149103" y="5351003"/>
                    <a:pt x="147698" y="5352576"/>
                    <a:pt x="145843" y="5351902"/>
                  </a:cubicBezTo>
                  <a:close/>
                  <a:moveTo>
                    <a:pt x="140616" y="5502766"/>
                  </a:moveTo>
                  <a:cubicBezTo>
                    <a:pt x="141291" y="5501418"/>
                    <a:pt x="141628" y="5499396"/>
                    <a:pt x="142639" y="5498835"/>
                  </a:cubicBezTo>
                  <a:cubicBezTo>
                    <a:pt x="144944" y="5497543"/>
                    <a:pt x="147361" y="5497992"/>
                    <a:pt x="147361" y="5501306"/>
                  </a:cubicBezTo>
                  <a:cubicBezTo>
                    <a:pt x="147361" y="5502430"/>
                    <a:pt x="145450" y="5503609"/>
                    <a:pt x="144495" y="5504676"/>
                  </a:cubicBezTo>
                  <a:cubicBezTo>
                    <a:pt x="143089" y="5504002"/>
                    <a:pt x="141853" y="5503385"/>
                    <a:pt x="140616" y="5502822"/>
                  </a:cubicBezTo>
                  <a:close/>
                  <a:moveTo>
                    <a:pt x="125835" y="4931884"/>
                  </a:moveTo>
                  <a:cubicBezTo>
                    <a:pt x="123644" y="4925144"/>
                    <a:pt x="119484" y="4918629"/>
                    <a:pt x="131287" y="4909979"/>
                  </a:cubicBezTo>
                  <a:cubicBezTo>
                    <a:pt x="134772" y="4926998"/>
                    <a:pt x="142246" y="4939242"/>
                    <a:pt x="147248" y="4952666"/>
                  </a:cubicBezTo>
                  <a:cubicBezTo>
                    <a:pt x="148935" y="4957160"/>
                    <a:pt x="148878" y="4961934"/>
                    <a:pt x="143539" y="4963787"/>
                  </a:cubicBezTo>
                  <a:cubicBezTo>
                    <a:pt x="138481" y="4965472"/>
                    <a:pt x="134884" y="4962327"/>
                    <a:pt x="133367" y="4957777"/>
                  </a:cubicBezTo>
                  <a:cubicBezTo>
                    <a:pt x="130500" y="4949296"/>
                    <a:pt x="128645" y="4940422"/>
                    <a:pt x="125891" y="4931941"/>
                  </a:cubicBezTo>
                  <a:close/>
                  <a:moveTo>
                    <a:pt x="144382" y="3767934"/>
                  </a:moveTo>
                  <a:cubicBezTo>
                    <a:pt x="130332" y="3775179"/>
                    <a:pt x="119260" y="3772371"/>
                    <a:pt x="108300" y="3767822"/>
                  </a:cubicBezTo>
                  <a:cubicBezTo>
                    <a:pt x="105940" y="3766867"/>
                    <a:pt x="104198" y="3763890"/>
                    <a:pt x="105490" y="3761362"/>
                  </a:cubicBezTo>
                  <a:cubicBezTo>
                    <a:pt x="106502" y="3759397"/>
                    <a:pt x="109200" y="3756813"/>
                    <a:pt x="110942" y="3756981"/>
                  </a:cubicBezTo>
                  <a:cubicBezTo>
                    <a:pt x="121620" y="3757936"/>
                    <a:pt x="132860" y="3757655"/>
                    <a:pt x="144382" y="3767990"/>
                  </a:cubicBezTo>
                  <a:close/>
                  <a:moveTo>
                    <a:pt x="112572" y="3385885"/>
                  </a:moveTo>
                  <a:cubicBezTo>
                    <a:pt x="111673" y="3384987"/>
                    <a:pt x="110548" y="3383864"/>
                    <a:pt x="109425" y="3382796"/>
                  </a:cubicBezTo>
                  <a:cubicBezTo>
                    <a:pt x="110492" y="3381617"/>
                    <a:pt x="111560" y="3379651"/>
                    <a:pt x="112684" y="3379595"/>
                  </a:cubicBezTo>
                  <a:cubicBezTo>
                    <a:pt x="113752" y="3379595"/>
                    <a:pt x="114932" y="3381560"/>
                    <a:pt x="116056" y="3382684"/>
                  </a:cubicBezTo>
                  <a:cubicBezTo>
                    <a:pt x="114932" y="3383751"/>
                    <a:pt x="113752" y="3384818"/>
                    <a:pt x="112572" y="3385942"/>
                  </a:cubicBezTo>
                  <a:close/>
                  <a:moveTo>
                    <a:pt x="107795" y="4113249"/>
                  </a:moveTo>
                  <a:cubicBezTo>
                    <a:pt x="103636" y="4101735"/>
                    <a:pt x="105659" y="4089041"/>
                    <a:pt x="97734" y="4080167"/>
                  </a:cubicBezTo>
                  <a:cubicBezTo>
                    <a:pt x="95374" y="4077527"/>
                    <a:pt x="96892" y="4073258"/>
                    <a:pt x="99758" y="4070731"/>
                  </a:cubicBezTo>
                  <a:cubicBezTo>
                    <a:pt x="103692" y="4067248"/>
                    <a:pt x="107851" y="4068147"/>
                    <a:pt x="111617" y="4071011"/>
                  </a:cubicBezTo>
                  <a:cubicBezTo>
                    <a:pt x="123363" y="4079886"/>
                    <a:pt x="122463" y="4096905"/>
                    <a:pt x="107795" y="4113249"/>
                  </a:cubicBezTo>
                  <a:close/>
                  <a:moveTo>
                    <a:pt x="109143" y="4466765"/>
                  </a:moveTo>
                  <a:cubicBezTo>
                    <a:pt x="110380" y="4467439"/>
                    <a:pt x="111560" y="4468338"/>
                    <a:pt x="112740" y="4469180"/>
                  </a:cubicBezTo>
                  <a:cubicBezTo>
                    <a:pt x="111785" y="4470247"/>
                    <a:pt x="110830" y="4471314"/>
                    <a:pt x="109874" y="4472382"/>
                  </a:cubicBezTo>
                  <a:cubicBezTo>
                    <a:pt x="109143" y="4471146"/>
                    <a:pt x="108300" y="4469910"/>
                    <a:pt x="107851" y="4468562"/>
                  </a:cubicBezTo>
                  <a:cubicBezTo>
                    <a:pt x="107738" y="4468113"/>
                    <a:pt x="109031" y="4466709"/>
                    <a:pt x="109200" y="4466765"/>
                  </a:cubicBezTo>
                  <a:close/>
                  <a:moveTo>
                    <a:pt x="113527" y="4311800"/>
                  </a:moveTo>
                  <a:cubicBezTo>
                    <a:pt x="113471" y="4310789"/>
                    <a:pt x="115775" y="4308654"/>
                    <a:pt x="116730" y="4308767"/>
                  </a:cubicBezTo>
                  <a:cubicBezTo>
                    <a:pt x="121564" y="4309385"/>
                    <a:pt x="127016" y="4310283"/>
                    <a:pt x="129152" y="4315394"/>
                  </a:cubicBezTo>
                  <a:cubicBezTo>
                    <a:pt x="130275" y="4317978"/>
                    <a:pt x="126847" y="4319102"/>
                    <a:pt x="124037" y="4319439"/>
                  </a:cubicBezTo>
                  <a:cubicBezTo>
                    <a:pt x="119260" y="4319045"/>
                    <a:pt x="113977" y="4318821"/>
                    <a:pt x="113527" y="4311800"/>
                  </a:cubicBezTo>
                  <a:close/>
                  <a:moveTo>
                    <a:pt x="119822" y="4699016"/>
                  </a:moveTo>
                  <a:cubicBezTo>
                    <a:pt x="122014" y="4699634"/>
                    <a:pt x="124318" y="4701431"/>
                    <a:pt x="125555" y="4703397"/>
                  </a:cubicBezTo>
                  <a:cubicBezTo>
                    <a:pt x="126510" y="4704801"/>
                    <a:pt x="124768" y="4706373"/>
                    <a:pt x="121733" y="4706430"/>
                  </a:cubicBezTo>
                  <a:cubicBezTo>
                    <a:pt x="120271" y="4705587"/>
                    <a:pt x="117237" y="4704913"/>
                    <a:pt x="116169" y="4703004"/>
                  </a:cubicBezTo>
                  <a:cubicBezTo>
                    <a:pt x="114202" y="4699465"/>
                    <a:pt x="117293" y="4698285"/>
                    <a:pt x="119822" y="4698960"/>
                  </a:cubicBezTo>
                  <a:close/>
                  <a:moveTo>
                    <a:pt x="126285" y="3878021"/>
                  </a:moveTo>
                  <a:cubicBezTo>
                    <a:pt x="125779" y="3874988"/>
                    <a:pt x="127521" y="3872854"/>
                    <a:pt x="130500" y="3872461"/>
                  </a:cubicBezTo>
                  <a:cubicBezTo>
                    <a:pt x="133310" y="3872124"/>
                    <a:pt x="135727" y="3873528"/>
                    <a:pt x="136233" y="3876505"/>
                  </a:cubicBezTo>
                  <a:cubicBezTo>
                    <a:pt x="136739" y="3879538"/>
                    <a:pt x="134940" y="3881447"/>
                    <a:pt x="132018" y="3882066"/>
                  </a:cubicBezTo>
                  <a:cubicBezTo>
                    <a:pt x="129152" y="3882121"/>
                    <a:pt x="126791" y="3880942"/>
                    <a:pt x="126285" y="3877965"/>
                  </a:cubicBezTo>
                  <a:close/>
                  <a:moveTo>
                    <a:pt x="107120" y="3900207"/>
                  </a:moveTo>
                  <a:cubicBezTo>
                    <a:pt x="107851" y="3900320"/>
                    <a:pt x="108863" y="3901050"/>
                    <a:pt x="108975" y="3901668"/>
                  </a:cubicBezTo>
                  <a:cubicBezTo>
                    <a:pt x="109481" y="3903746"/>
                    <a:pt x="108413" y="3904757"/>
                    <a:pt x="106333" y="3904588"/>
                  </a:cubicBezTo>
                  <a:cubicBezTo>
                    <a:pt x="105659" y="3904083"/>
                    <a:pt x="104591" y="3903690"/>
                    <a:pt x="104479" y="3903072"/>
                  </a:cubicBezTo>
                  <a:cubicBezTo>
                    <a:pt x="104029" y="3900938"/>
                    <a:pt x="105041" y="3899814"/>
                    <a:pt x="107120" y="3900207"/>
                  </a:cubicBezTo>
                  <a:close/>
                  <a:moveTo>
                    <a:pt x="145225" y="4429358"/>
                  </a:moveTo>
                  <a:cubicBezTo>
                    <a:pt x="144326" y="4430649"/>
                    <a:pt x="143539" y="4432952"/>
                    <a:pt x="142471" y="4433121"/>
                  </a:cubicBezTo>
                  <a:cubicBezTo>
                    <a:pt x="139324" y="4433570"/>
                    <a:pt x="138144" y="4430930"/>
                    <a:pt x="138481" y="4428234"/>
                  </a:cubicBezTo>
                  <a:cubicBezTo>
                    <a:pt x="138649" y="4426830"/>
                    <a:pt x="140054" y="4424639"/>
                    <a:pt x="141123" y="4424471"/>
                  </a:cubicBezTo>
                  <a:cubicBezTo>
                    <a:pt x="144269" y="4424022"/>
                    <a:pt x="145113" y="4426549"/>
                    <a:pt x="145225" y="4429358"/>
                  </a:cubicBezTo>
                  <a:close/>
                  <a:moveTo>
                    <a:pt x="121002" y="5326065"/>
                  </a:moveTo>
                  <a:cubicBezTo>
                    <a:pt x="120440" y="5326065"/>
                    <a:pt x="119484" y="5325335"/>
                    <a:pt x="119260" y="5324717"/>
                  </a:cubicBezTo>
                  <a:cubicBezTo>
                    <a:pt x="118642" y="5322695"/>
                    <a:pt x="119484" y="5321347"/>
                    <a:pt x="121564" y="5321235"/>
                  </a:cubicBezTo>
                  <a:cubicBezTo>
                    <a:pt x="122126" y="5321235"/>
                    <a:pt x="122744" y="5322133"/>
                    <a:pt x="123363" y="5322583"/>
                  </a:cubicBezTo>
                  <a:cubicBezTo>
                    <a:pt x="123868" y="5324717"/>
                    <a:pt x="123081" y="5326009"/>
                    <a:pt x="121002" y="5326065"/>
                  </a:cubicBezTo>
                  <a:close/>
                  <a:moveTo>
                    <a:pt x="103243" y="5628188"/>
                  </a:moveTo>
                  <a:cubicBezTo>
                    <a:pt x="110323" y="5636949"/>
                    <a:pt x="119484" y="5644532"/>
                    <a:pt x="122351" y="5661326"/>
                  </a:cubicBezTo>
                  <a:cubicBezTo>
                    <a:pt x="107907" y="5651385"/>
                    <a:pt x="104085" y="5640657"/>
                    <a:pt x="103243" y="5628188"/>
                  </a:cubicBezTo>
                  <a:close/>
                  <a:moveTo>
                    <a:pt x="90485" y="4250859"/>
                  </a:moveTo>
                  <a:cubicBezTo>
                    <a:pt x="91383" y="4249679"/>
                    <a:pt x="92339" y="4248443"/>
                    <a:pt x="93239" y="4247264"/>
                  </a:cubicBezTo>
                  <a:cubicBezTo>
                    <a:pt x="94700" y="4247826"/>
                    <a:pt x="96948" y="4247938"/>
                    <a:pt x="97454" y="4249005"/>
                  </a:cubicBezTo>
                  <a:cubicBezTo>
                    <a:pt x="99139" y="4252319"/>
                    <a:pt x="96611" y="4253554"/>
                    <a:pt x="94082" y="4253499"/>
                  </a:cubicBezTo>
                  <a:cubicBezTo>
                    <a:pt x="92845" y="4253499"/>
                    <a:pt x="91665" y="4251813"/>
                    <a:pt x="90485" y="4250915"/>
                  </a:cubicBezTo>
                  <a:close/>
                  <a:moveTo>
                    <a:pt x="83740" y="4928570"/>
                  </a:moveTo>
                  <a:cubicBezTo>
                    <a:pt x="84921" y="4927840"/>
                    <a:pt x="86045" y="4926998"/>
                    <a:pt x="87281" y="4926548"/>
                  </a:cubicBezTo>
                  <a:cubicBezTo>
                    <a:pt x="87675" y="4926436"/>
                    <a:pt x="89023" y="4927728"/>
                    <a:pt x="88967" y="4927840"/>
                  </a:cubicBezTo>
                  <a:cubicBezTo>
                    <a:pt x="88349" y="4929076"/>
                    <a:pt x="87506" y="4930256"/>
                    <a:pt x="86719" y="4931435"/>
                  </a:cubicBezTo>
                  <a:cubicBezTo>
                    <a:pt x="85708" y="4930480"/>
                    <a:pt x="84696" y="4929525"/>
                    <a:pt x="83684" y="4928570"/>
                  </a:cubicBezTo>
                  <a:close/>
                  <a:moveTo>
                    <a:pt x="82560" y="1980866"/>
                  </a:moveTo>
                  <a:cubicBezTo>
                    <a:pt x="82841" y="1979574"/>
                    <a:pt x="84696" y="1977721"/>
                    <a:pt x="85820" y="1977721"/>
                  </a:cubicBezTo>
                  <a:cubicBezTo>
                    <a:pt x="88855" y="1977777"/>
                    <a:pt x="90035" y="1980192"/>
                    <a:pt x="88686" y="1982888"/>
                  </a:cubicBezTo>
                  <a:cubicBezTo>
                    <a:pt x="88180" y="1983955"/>
                    <a:pt x="85988" y="1984180"/>
                    <a:pt x="84527" y="1984742"/>
                  </a:cubicBezTo>
                  <a:cubicBezTo>
                    <a:pt x="83796" y="1983393"/>
                    <a:pt x="82279" y="1981877"/>
                    <a:pt x="82560" y="1980810"/>
                  </a:cubicBezTo>
                  <a:close/>
                  <a:moveTo>
                    <a:pt x="82448" y="1532653"/>
                  </a:moveTo>
                  <a:cubicBezTo>
                    <a:pt x="83122" y="1532316"/>
                    <a:pt x="83796" y="1531923"/>
                    <a:pt x="84471" y="1531586"/>
                  </a:cubicBezTo>
                  <a:cubicBezTo>
                    <a:pt x="85145" y="1532877"/>
                    <a:pt x="85763" y="1534113"/>
                    <a:pt x="86438" y="1535405"/>
                  </a:cubicBezTo>
                  <a:cubicBezTo>
                    <a:pt x="85763" y="1535742"/>
                    <a:pt x="84527" y="1536528"/>
                    <a:pt x="84471" y="1536416"/>
                  </a:cubicBezTo>
                  <a:cubicBezTo>
                    <a:pt x="83684" y="1535236"/>
                    <a:pt x="83066" y="1533945"/>
                    <a:pt x="82448" y="1532653"/>
                  </a:cubicBezTo>
                  <a:close/>
                  <a:moveTo>
                    <a:pt x="71882" y="4942500"/>
                  </a:moveTo>
                  <a:cubicBezTo>
                    <a:pt x="71657" y="4940366"/>
                    <a:pt x="73343" y="4939411"/>
                    <a:pt x="75142" y="4940703"/>
                  </a:cubicBezTo>
                  <a:cubicBezTo>
                    <a:pt x="76322" y="4941545"/>
                    <a:pt x="77614" y="4943118"/>
                    <a:pt x="77783" y="4944522"/>
                  </a:cubicBezTo>
                  <a:cubicBezTo>
                    <a:pt x="78064" y="4946656"/>
                    <a:pt x="76491" y="4947330"/>
                    <a:pt x="74467" y="4946376"/>
                  </a:cubicBezTo>
                  <a:cubicBezTo>
                    <a:pt x="73568" y="4945083"/>
                    <a:pt x="72050" y="4943848"/>
                    <a:pt x="71882" y="4942500"/>
                  </a:cubicBezTo>
                  <a:close/>
                  <a:moveTo>
                    <a:pt x="58674" y="4921044"/>
                  </a:moveTo>
                  <a:cubicBezTo>
                    <a:pt x="57662" y="4919865"/>
                    <a:pt x="56314" y="4918797"/>
                    <a:pt x="55695" y="4917393"/>
                  </a:cubicBezTo>
                  <a:cubicBezTo>
                    <a:pt x="54797" y="4915315"/>
                    <a:pt x="55808" y="4913630"/>
                    <a:pt x="57719" y="4914079"/>
                  </a:cubicBezTo>
                  <a:cubicBezTo>
                    <a:pt x="58956" y="4914360"/>
                    <a:pt x="60136" y="4916158"/>
                    <a:pt x="60697" y="4917562"/>
                  </a:cubicBezTo>
                  <a:cubicBezTo>
                    <a:pt x="61597" y="4919584"/>
                    <a:pt x="60641" y="4920875"/>
                    <a:pt x="58618" y="4921044"/>
                  </a:cubicBezTo>
                  <a:close/>
                  <a:moveTo>
                    <a:pt x="51031" y="4992713"/>
                  </a:moveTo>
                  <a:cubicBezTo>
                    <a:pt x="50582" y="4989287"/>
                    <a:pt x="53392" y="4988782"/>
                    <a:pt x="55471" y="4990523"/>
                  </a:cubicBezTo>
                  <a:cubicBezTo>
                    <a:pt x="57157" y="4991927"/>
                    <a:pt x="58449" y="4994398"/>
                    <a:pt x="58843" y="4996589"/>
                  </a:cubicBezTo>
                  <a:cubicBezTo>
                    <a:pt x="59180" y="4998442"/>
                    <a:pt x="57326" y="4999172"/>
                    <a:pt x="54572" y="4997881"/>
                  </a:cubicBezTo>
                  <a:cubicBezTo>
                    <a:pt x="53616" y="4996589"/>
                    <a:pt x="51256" y="4994792"/>
                    <a:pt x="50975" y="4992657"/>
                  </a:cubicBezTo>
                  <a:close/>
                  <a:moveTo>
                    <a:pt x="6800" y="4815506"/>
                  </a:moveTo>
                  <a:cubicBezTo>
                    <a:pt x="13769" y="4823370"/>
                    <a:pt x="24560" y="4827975"/>
                    <a:pt x="27258" y="4841961"/>
                  </a:cubicBezTo>
                  <a:cubicBezTo>
                    <a:pt x="16242" y="4835148"/>
                    <a:pt x="9442" y="4826330"/>
                    <a:pt x="6800" y="4815506"/>
                  </a:cubicBezTo>
                  <a:close/>
                  <a:moveTo>
                    <a:pt x="22649" y="4423348"/>
                  </a:moveTo>
                  <a:cubicBezTo>
                    <a:pt x="19333" y="4422449"/>
                    <a:pt x="15455" y="4421325"/>
                    <a:pt x="15399" y="4417225"/>
                  </a:cubicBezTo>
                  <a:cubicBezTo>
                    <a:pt x="15399" y="4414136"/>
                    <a:pt x="18827" y="4413799"/>
                    <a:pt x="21356" y="4413968"/>
                  </a:cubicBezTo>
                  <a:cubicBezTo>
                    <a:pt x="24054" y="4414193"/>
                    <a:pt x="26583" y="4415484"/>
                    <a:pt x="27033" y="4418405"/>
                  </a:cubicBezTo>
                  <a:cubicBezTo>
                    <a:pt x="27538" y="4421438"/>
                    <a:pt x="25684" y="4423179"/>
                    <a:pt x="22593" y="4423292"/>
                  </a:cubicBezTo>
                  <a:close/>
                  <a:moveTo>
                    <a:pt x="5001" y="4109598"/>
                  </a:moveTo>
                  <a:cubicBezTo>
                    <a:pt x="16242" y="4112743"/>
                    <a:pt x="24953" y="4113699"/>
                    <a:pt x="24448" y="4126111"/>
                  </a:cubicBezTo>
                  <a:cubicBezTo>
                    <a:pt x="15455" y="4125269"/>
                    <a:pt x="8936" y="4122236"/>
                    <a:pt x="5001" y="4109598"/>
                  </a:cubicBezTo>
                  <a:close/>
                  <a:moveTo>
                    <a:pt x="12645" y="3072866"/>
                  </a:moveTo>
                  <a:cubicBezTo>
                    <a:pt x="11802" y="3071743"/>
                    <a:pt x="10903" y="3070620"/>
                    <a:pt x="10172" y="3069384"/>
                  </a:cubicBezTo>
                  <a:cubicBezTo>
                    <a:pt x="10116" y="3069272"/>
                    <a:pt x="11352" y="3067811"/>
                    <a:pt x="11802" y="3067980"/>
                  </a:cubicBezTo>
                  <a:cubicBezTo>
                    <a:pt x="13095" y="3068373"/>
                    <a:pt x="14275" y="3069159"/>
                    <a:pt x="15511" y="3069833"/>
                  </a:cubicBezTo>
                  <a:cubicBezTo>
                    <a:pt x="14556" y="3070844"/>
                    <a:pt x="13657" y="3071855"/>
                    <a:pt x="12701" y="3072923"/>
                  </a:cubicBezTo>
                  <a:close/>
                  <a:moveTo>
                    <a:pt x="9667" y="2755354"/>
                  </a:moveTo>
                  <a:cubicBezTo>
                    <a:pt x="9667" y="2754736"/>
                    <a:pt x="10397" y="2753725"/>
                    <a:pt x="11015" y="2753556"/>
                  </a:cubicBezTo>
                  <a:cubicBezTo>
                    <a:pt x="13039" y="2752882"/>
                    <a:pt x="14387" y="2753781"/>
                    <a:pt x="14444" y="2755972"/>
                  </a:cubicBezTo>
                  <a:cubicBezTo>
                    <a:pt x="14444" y="2756590"/>
                    <a:pt x="13600" y="2757207"/>
                    <a:pt x="13095" y="2757825"/>
                  </a:cubicBezTo>
                  <a:cubicBezTo>
                    <a:pt x="11015" y="2758331"/>
                    <a:pt x="9723" y="2757488"/>
                    <a:pt x="9667" y="2755354"/>
                  </a:cubicBezTo>
                  <a:close/>
                  <a:moveTo>
                    <a:pt x="19333" y="1691549"/>
                  </a:moveTo>
                  <a:cubicBezTo>
                    <a:pt x="18996" y="1693908"/>
                    <a:pt x="16748" y="1696043"/>
                    <a:pt x="16861" y="1695818"/>
                  </a:cubicBezTo>
                  <a:cubicBezTo>
                    <a:pt x="11746" y="1697279"/>
                    <a:pt x="10003" y="1696548"/>
                    <a:pt x="9891" y="1694470"/>
                  </a:cubicBezTo>
                  <a:cubicBezTo>
                    <a:pt x="9667" y="1691437"/>
                    <a:pt x="11802" y="1689583"/>
                    <a:pt x="14275" y="1688629"/>
                  </a:cubicBezTo>
                  <a:cubicBezTo>
                    <a:pt x="16861" y="1687618"/>
                    <a:pt x="19839" y="1687842"/>
                    <a:pt x="19333" y="1691549"/>
                  </a:cubicBezTo>
                  <a:close/>
                  <a:moveTo>
                    <a:pt x="13769" y="2043436"/>
                  </a:moveTo>
                  <a:cubicBezTo>
                    <a:pt x="9329" y="2030237"/>
                    <a:pt x="8430" y="2020745"/>
                    <a:pt x="15792" y="2008950"/>
                  </a:cubicBezTo>
                  <a:cubicBezTo>
                    <a:pt x="24560" y="2021812"/>
                    <a:pt x="23886" y="2031192"/>
                    <a:pt x="13769" y="2043436"/>
                  </a:cubicBezTo>
                  <a:close/>
                  <a:moveTo>
                    <a:pt x="24897" y="3385998"/>
                  </a:moveTo>
                  <a:cubicBezTo>
                    <a:pt x="24560" y="3386728"/>
                    <a:pt x="24279" y="3387458"/>
                    <a:pt x="23941" y="3388188"/>
                  </a:cubicBezTo>
                  <a:cubicBezTo>
                    <a:pt x="22705" y="3387570"/>
                    <a:pt x="21413" y="3386953"/>
                    <a:pt x="20232" y="3386222"/>
                  </a:cubicBezTo>
                  <a:cubicBezTo>
                    <a:pt x="20120" y="3386166"/>
                    <a:pt x="20794" y="3384874"/>
                    <a:pt x="21076" y="3384144"/>
                  </a:cubicBezTo>
                  <a:cubicBezTo>
                    <a:pt x="22312" y="3384762"/>
                    <a:pt x="23604" y="3385380"/>
                    <a:pt x="24841" y="3386054"/>
                  </a:cubicBezTo>
                  <a:close/>
                  <a:moveTo>
                    <a:pt x="29225" y="3749623"/>
                  </a:moveTo>
                  <a:cubicBezTo>
                    <a:pt x="28101" y="3752376"/>
                    <a:pt x="25853" y="3753162"/>
                    <a:pt x="23492" y="3752263"/>
                  </a:cubicBezTo>
                  <a:cubicBezTo>
                    <a:pt x="22424" y="3751870"/>
                    <a:pt x="21076" y="3749736"/>
                    <a:pt x="21300" y="3748781"/>
                  </a:cubicBezTo>
                  <a:cubicBezTo>
                    <a:pt x="22031" y="3745972"/>
                    <a:pt x="24560" y="3745299"/>
                    <a:pt x="26920" y="3746141"/>
                  </a:cubicBezTo>
                  <a:cubicBezTo>
                    <a:pt x="27988" y="3746534"/>
                    <a:pt x="28494" y="3748444"/>
                    <a:pt x="29225" y="3749623"/>
                  </a:cubicBezTo>
                  <a:close/>
                  <a:moveTo>
                    <a:pt x="40296" y="5394757"/>
                  </a:moveTo>
                  <a:cubicBezTo>
                    <a:pt x="40465" y="5396049"/>
                    <a:pt x="39285" y="5398745"/>
                    <a:pt x="38666" y="5398801"/>
                  </a:cubicBezTo>
                  <a:cubicBezTo>
                    <a:pt x="35744" y="5398857"/>
                    <a:pt x="34901" y="5396442"/>
                    <a:pt x="34564" y="5393803"/>
                  </a:cubicBezTo>
                  <a:cubicBezTo>
                    <a:pt x="35575" y="5392904"/>
                    <a:pt x="36643" y="5391949"/>
                    <a:pt x="37711" y="5391051"/>
                  </a:cubicBezTo>
                  <a:cubicBezTo>
                    <a:pt x="38611" y="5392286"/>
                    <a:pt x="40127" y="5393465"/>
                    <a:pt x="40296" y="5394757"/>
                  </a:cubicBezTo>
                  <a:close/>
                  <a:moveTo>
                    <a:pt x="43668" y="2062027"/>
                  </a:moveTo>
                  <a:cubicBezTo>
                    <a:pt x="43668" y="2062027"/>
                    <a:pt x="41701" y="2059893"/>
                    <a:pt x="40858" y="2057478"/>
                  </a:cubicBezTo>
                  <a:cubicBezTo>
                    <a:pt x="40184" y="2055456"/>
                    <a:pt x="42039" y="2053939"/>
                    <a:pt x="44006" y="2055063"/>
                  </a:cubicBezTo>
                  <a:cubicBezTo>
                    <a:pt x="46141" y="2056298"/>
                    <a:pt x="48446" y="2058040"/>
                    <a:pt x="49570" y="2060174"/>
                  </a:cubicBezTo>
                  <a:cubicBezTo>
                    <a:pt x="50413" y="2061859"/>
                    <a:pt x="48558" y="2063095"/>
                    <a:pt x="43668" y="2062027"/>
                  </a:cubicBezTo>
                  <a:close/>
                  <a:moveTo>
                    <a:pt x="46591" y="3509902"/>
                  </a:moveTo>
                  <a:cubicBezTo>
                    <a:pt x="45523" y="3509902"/>
                    <a:pt x="44511" y="3507881"/>
                    <a:pt x="43444" y="3506757"/>
                  </a:cubicBezTo>
                  <a:cubicBezTo>
                    <a:pt x="43219" y="3504286"/>
                    <a:pt x="43668" y="3501758"/>
                    <a:pt x="46703" y="3501814"/>
                  </a:cubicBezTo>
                  <a:cubicBezTo>
                    <a:pt x="47772" y="3501814"/>
                    <a:pt x="49401" y="3503612"/>
                    <a:pt x="49795" y="3504904"/>
                  </a:cubicBezTo>
                  <a:cubicBezTo>
                    <a:pt x="50469" y="3507431"/>
                    <a:pt x="49682" y="3509959"/>
                    <a:pt x="46647" y="3509902"/>
                  </a:cubicBezTo>
                  <a:close/>
                  <a:moveTo>
                    <a:pt x="56202" y="1827586"/>
                  </a:moveTo>
                  <a:cubicBezTo>
                    <a:pt x="55977" y="1828204"/>
                    <a:pt x="54797" y="1828822"/>
                    <a:pt x="54178" y="1828709"/>
                  </a:cubicBezTo>
                  <a:cubicBezTo>
                    <a:pt x="52098" y="1828428"/>
                    <a:pt x="51368" y="1827081"/>
                    <a:pt x="51930" y="1825115"/>
                  </a:cubicBezTo>
                  <a:cubicBezTo>
                    <a:pt x="52661" y="1824721"/>
                    <a:pt x="53392" y="1823935"/>
                    <a:pt x="54066" y="1823991"/>
                  </a:cubicBezTo>
                  <a:cubicBezTo>
                    <a:pt x="56146" y="1824272"/>
                    <a:pt x="56988" y="1825733"/>
                    <a:pt x="56202" y="1827586"/>
                  </a:cubicBezTo>
                  <a:close/>
                  <a:moveTo>
                    <a:pt x="59349" y="4601790"/>
                  </a:moveTo>
                  <a:cubicBezTo>
                    <a:pt x="63789" y="4598533"/>
                    <a:pt x="69072" y="4597522"/>
                    <a:pt x="73512" y="4601790"/>
                  </a:cubicBezTo>
                  <a:cubicBezTo>
                    <a:pt x="77221" y="4605385"/>
                    <a:pt x="76378" y="4609878"/>
                    <a:pt x="73680" y="4613754"/>
                  </a:cubicBezTo>
                  <a:cubicBezTo>
                    <a:pt x="70140" y="4618809"/>
                    <a:pt x="67048" y="4623920"/>
                    <a:pt x="65981" y="4630323"/>
                  </a:cubicBezTo>
                  <a:cubicBezTo>
                    <a:pt x="65081" y="4635659"/>
                    <a:pt x="63058" y="4641444"/>
                    <a:pt x="56764" y="4641164"/>
                  </a:cubicBezTo>
                  <a:cubicBezTo>
                    <a:pt x="48726" y="4640770"/>
                    <a:pt x="48726" y="4633469"/>
                    <a:pt x="47715" y="4626672"/>
                  </a:cubicBezTo>
                  <a:cubicBezTo>
                    <a:pt x="48446" y="4617236"/>
                    <a:pt x="50975" y="4607969"/>
                    <a:pt x="59349" y="4601790"/>
                  </a:cubicBezTo>
                  <a:close/>
                  <a:moveTo>
                    <a:pt x="70645" y="1352693"/>
                  </a:moveTo>
                  <a:cubicBezTo>
                    <a:pt x="64351" y="1353311"/>
                    <a:pt x="61934" y="1348368"/>
                    <a:pt x="60304" y="1343987"/>
                  </a:cubicBezTo>
                  <a:cubicBezTo>
                    <a:pt x="59686" y="1340112"/>
                    <a:pt x="60810" y="1337528"/>
                    <a:pt x="63901" y="1337978"/>
                  </a:cubicBezTo>
                  <a:cubicBezTo>
                    <a:pt x="68453" y="1338652"/>
                    <a:pt x="71263" y="1342359"/>
                    <a:pt x="73062" y="1346459"/>
                  </a:cubicBezTo>
                  <a:cubicBezTo>
                    <a:pt x="74242" y="1349099"/>
                    <a:pt x="73624" y="1352356"/>
                    <a:pt x="70645" y="1352637"/>
                  </a:cubicBezTo>
                  <a:close/>
                  <a:moveTo>
                    <a:pt x="77614" y="3301916"/>
                  </a:moveTo>
                  <a:cubicBezTo>
                    <a:pt x="78963" y="3303713"/>
                    <a:pt x="78232" y="3305117"/>
                    <a:pt x="76209" y="3305623"/>
                  </a:cubicBezTo>
                  <a:cubicBezTo>
                    <a:pt x="74917" y="3304780"/>
                    <a:pt x="73287" y="3304162"/>
                    <a:pt x="72387" y="3302983"/>
                  </a:cubicBezTo>
                  <a:cubicBezTo>
                    <a:pt x="71038" y="3301185"/>
                    <a:pt x="71769" y="3299332"/>
                    <a:pt x="73792" y="3299388"/>
                  </a:cubicBezTo>
                  <a:cubicBezTo>
                    <a:pt x="75142" y="3299388"/>
                    <a:pt x="76715" y="3300680"/>
                    <a:pt x="77614" y="3301916"/>
                  </a:cubicBezTo>
                  <a:close/>
                  <a:moveTo>
                    <a:pt x="81099" y="1314612"/>
                  </a:moveTo>
                  <a:cubicBezTo>
                    <a:pt x="79132" y="1313601"/>
                    <a:pt x="78007" y="1310737"/>
                    <a:pt x="76940" y="1309220"/>
                  </a:cubicBezTo>
                  <a:cubicBezTo>
                    <a:pt x="77052" y="1306243"/>
                    <a:pt x="78457" y="1304558"/>
                    <a:pt x="80031" y="1305457"/>
                  </a:cubicBezTo>
                  <a:cubicBezTo>
                    <a:pt x="82054" y="1306636"/>
                    <a:pt x="84246" y="1308658"/>
                    <a:pt x="85033" y="1310793"/>
                  </a:cubicBezTo>
                  <a:cubicBezTo>
                    <a:pt x="86045" y="1313657"/>
                    <a:pt x="84303" y="1316297"/>
                    <a:pt x="81099" y="1314612"/>
                  </a:cubicBezTo>
                  <a:close/>
                  <a:moveTo>
                    <a:pt x="90428" y="1459186"/>
                  </a:moveTo>
                  <a:cubicBezTo>
                    <a:pt x="92058" y="1460534"/>
                    <a:pt x="92957" y="1463399"/>
                    <a:pt x="93182" y="1465702"/>
                  </a:cubicBezTo>
                  <a:cubicBezTo>
                    <a:pt x="93463" y="1468285"/>
                    <a:pt x="92170" y="1470476"/>
                    <a:pt x="89023" y="1470307"/>
                  </a:cubicBezTo>
                  <a:cubicBezTo>
                    <a:pt x="85595" y="1468510"/>
                    <a:pt x="84808" y="1465308"/>
                    <a:pt x="85370" y="1461826"/>
                  </a:cubicBezTo>
                  <a:cubicBezTo>
                    <a:pt x="85820" y="1459018"/>
                    <a:pt x="88068" y="1457164"/>
                    <a:pt x="90428" y="1459186"/>
                  </a:cubicBezTo>
                  <a:close/>
                  <a:moveTo>
                    <a:pt x="94587" y="1331518"/>
                  </a:moveTo>
                  <a:cubicBezTo>
                    <a:pt x="93407" y="1332249"/>
                    <a:pt x="92227" y="1332923"/>
                    <a:pt x="91103" y="1333597"/>
                  </a:cubicBezTo>
                  <a:cubicBezTo>
                    <a:pt x="89192" y="1332923"/>
                    <a:pt x="88630" y="1331575"/>
                    <a:pt x="89698" y="1329890"/>
                  </a:cubicBezTo>
                  <a:cubicBezTo>
                    <a:pt x="90091" y="1329328"/>
                    <a:pt x="91272" y="1328542"/>
                    <a:pt x="91552" y="1328766"/>
                  </a:cubicBezTo>
                  <a:cubicBezTo>
                    <a:pt x="92677" y="1329496"/>
                    <a:pt x="93575" y="1330564"/>
                    <a:pt x="94587" y="1331518"/>
                  </a:cubicBezTo>
                  <a:close/>
                  <a:moveTo>
                    <a:pt x="106446" y="3885042"/>
                  </a:moveTo>
                  <a:cubicBezTo>
                    <a:pt x="105771" y="3886896"/>
                    <a:pt x="102568" y="3887851"/>
                    <a:pt x="101107" y="3888749"/>
                  </a:cubicBezTo>
                  <a:cubicBezTo>
                    <a:pt x="97454" y="3888468"/>
                    <a:pt x="94531" y="3887457"/>
                    <a:pt x="95711" y="3884368"/>
                  </a:cubicBezTo>
                  <a:cubicBezTo>
                    <a:pt x="96385" y="3882627"/>
                    <a:pt x="99646" y="3881392"/>
                    <a:pt x="101949" y="3880998"/>
                  </a:cubicBezTo>
                  <a:cubicBezTo>
                    <a:pt x="104423" y="3880549"/>
                    <a:pt x="107626" y="3881729"/>
                    <a:pt x="106446" y="3885042"/>
                  </a:cubicBezTo>
                  <a:close/>
                  <a:moveTo>
                    <a:pt x="113078" y="1397402"/>
                  </a:moveTo>
                  <a:cubicBezTo>
                    <a:pt x="108244" y="1397122"/>
                    <a:pt x="105434" y="1393976"/>
                    <a:pt x="104085" y="1389539"/>
                  </a:cubicBezTo>
                  <a:cubicBezTo>
                    <a:pt x="103804" y="1388584"/>
                    <a:pt x="105490" y="1385776"/>
                    <a:pt x="106277" y="1385776"/>
                  </a:cubicBezTo>
                  <a:cubicBezTo>
                    <a:pt x="111223" y="1385720"/>
                    <a:pt x="113809" y="1389314"/>
                    <a:pt x="115550" y="1393527"/>
                  </a:cubicBezTo>
                  <a:cubicBezTo>
                    <a:pt x="116337" y="1395493"/>
                    <a:pt x="115157" y="1396953"/>
                    <a:pt x="113078" y="1397459"/>
                  </a:cubicBezTo>
                  <a:close/>
                  <a:moveTo>
                    <a:pt x="121845" y="1693010"/>
                  </a:moveTo>
                  <a:cubicBezTo>
                    <a:pt x="118136" y="1693010"/>
                    <a:pt x="115382" y="1691212"/>
                    <a:pt x="114539" y="1687562"/>
                  </a:cubicBezTo>
                  <a:cubicBezTo>
                    <a:pt x="113864" y="1684585"/>
                    <a:pt x="116000" y="1682507"/>
                    <a:pt x="118754" y="1683237"/>
                  </a:cubicBezTo>
                  <a:cubicBezTo>
                    <a:pt x="120889" y="1683798"/>
                    <a:pt x="123138" y="1685596"/>
                    <a:pt x="124318" y="1687505"/>
                  </a:cubicBezTo>
                  <a:cubicBezTo>
                    <a:pt x="125835" y="1689864"/>
                    <a:pt x="124711" y="1692167"/>
                    <a:pt x="121789" y="1693010"/>
                  </a:cubicBezTo>
                  <a:close/>
                  <a:moveTo>
                    <a:pt x="132524" y="3176495"/>
                  </a:moveTo>
                  <a:cubicBezTo>
                    <a:pt x="134547" y="3177450"/>
                    <a:pt x="136964" y="3179696"/>
                    <a:pt x="137357" y="3181774"/>
                  </a:cubicBezTo>
                  <a:cubicBezTo>
                    <a:pt x="137975" y="3184920"/>
                    <a:pt x="135334" y="3185931"/>
                    <a:pt x="131568" y="3185257"/>
                  </a:cubicBezTo>
                  <a:cubicBezTo>
                    <a:pt x="130444" y="3183853"/>
                    <a:pt x="127971" y="3182055"/>
                    <a:pt x="127634" y="3179921"/>
                  </a:cubicBezTo>
                  <a:cubicBezTo>
                    <a:pt x="127072" y="3176719"/>
                    <a:pt x="129994" y="3175315"/>
                    <a:pt x="132524" y="3176495"/>
                  </a:cubicBezTo>
                  <a:close/>
                  <a:moveTo>
                    <a:pt x="133254" y="2522822"/>
                  </a:moveTo>
                  <a:cubicBezTo>
                    <a:pt x="134884" y="2524114"/>
                    <a:pt x="134828" y="2525743"/>
                    <a:pt x="133085" y="2526979"/>
                  </a:cubicBezTo>
                  <a:cubicBezTo>
                    <a:pt x="132580" y="2527372"/>
                    <a:pt x="131343" y="2527428"/>
                    <a:pt x="130893" y="2527035"/>
                  </a:cubicBezTo>
                  <a:cubicBezTo>
                    <a:pt x="129264" y="2525743"/>
                    <a:pt x="129432" y="2524226"/>
                    <a:pt x="131118" y="2522766"/>
                  </a:cubicBezTo>
                  <a:cubicBezTo>
                    <a:pt x="131793" y="2522766"/>
                    <a:pt x="132749" y="2522429"/>
                    <a:pt x="133254" y="2522822"/>
                  </a:cubicBezTo>
                  <a:close/>
                  <a:moveTo>
                    <a:pt x="137694" y="1907961"/>
                  </a:moveTo>
                  <a:cubicBezTo>
                    <a:pt x="138706" y="1908354"/>
                    <a:pt x="139043" y="1910601"/>
                    <a:pt x="139718" y="1911949"/>
                  </a:cubicBezTo>
                  <a:cubicBezTo>
                    <a:pt x="139099" y="1914476"/>
                    <a:pt x="138031" y="1916892"/>
                    <a:pt x="135052" y="1915768"/>
                  </a:cubicBezTo>
                  <a:cubicBezTo>
                    <a:pt x="134041" y="1915431"/>
                    <a:pt x="133142" y="1913129"/>
                    <a:pt x="133198" y="1911780"/>
                  </a:cubicBezTo>
                  <a:cubicBezTo>
                    <a:pt x="133367" y="1909197"/>
                    <a:pt x="134715" y="1906838"/>
                    <a:pt x="137694" y="1907961"/>
                  </a:cubicBezTo>
                  <a:close/>
                  <a:moveTo>
                    <a:pt x="143595" y="1747211"/>
                  </a:moveTo>
                  <a:cubicBezTo>
                    <a:pt x="143370" y="1748166"/>
                    <a:pt x="141516" y="1748784"/>
                    <a:pt x="140336" y="1749514"/>
                  </a:cubicBezTo>
                  <a:cubicBezTo>
                    <a:pt x="138200" y="1747773"/>
                    <a:pt x="137526" y="1745470"/>
                    <a:pt x="138593" y="1743055"/>
                  </a:cubicBezTo>
                  <a:cubicBezTo>
                    <a:pt x="138874" y="1742493"/>
                    <a:pt x="141684" y="1742212"/>
                    <a:pt x="142303" y="1742886"/>
                  </a:cubicBezTo>
                  <a:cubicBezTo>
                    <a:pt x="143258" y="1743841"/>
                    <a:pt x="143876" y="1745863"/>
                    <a:pt x="143595" y="1747211"/>
                  </a:cubicBezTo>
                  <a:close/>
                  <a:moveTo>
                    <a:pt x="148878" y="2898187"/>
                  </a:moveTo>
                  <a:cubicBezTo>
                    <a:pt x="150564" y="2899422"/>
                    <a:pt x="151295" y="2902624"/>
                    <a:pt x="151520" y="2905039"/>
                  </a:cubicBezTo>
                  <a:cubicBezTo>
                    <a:pt x="151745" y="2907679"/>
                    <a:pt x="150564" y="2910038"/>
                    <a:pt x="147305" y="2910206"/>
                  </a:cubicBezTo>
                  <a:cubicBezTo>
                    <a:pt x="143483" y="2908465"/>
                    <a:pt x="142977" y="2905039"/>
                    <a:pt x="143595" y="2901444"/>
                  </a:cubicBezTo>
                  <a:cubicBezTo>
                    <a:pt x="144044" y="2898580"/>
                    <a:pt x="146236" y="2896277"/>
                    <a:pt x="148822" y="2898187"/>
                  </a:cubicBezTo>
                  <a:close/>
                  <a:moveTo>
                    <a:pt x="151182" y="1870048"/>
                  </a:moveTo>
                  <a:cubicBezTo>
                    <a:pt x="152419" y="1869262"/>
                    <a:pt x="153880" y="1867689"/>
                    <a:pt x="154892" y="1867970"/>
                  </a:cubicBezTo>
                  <a:cubicBezTo>
                    <a:pt x="156128" y="1868307"/>
                    <a:pt x="157927" y="1870105"/>
                    <a:pt x="157927" y="1871284"/>
                  </a:cubicBezTo>
                  <a:cubicBezTo>
                    <a:pt x="157927" y="1874429"/>
                    <a:pt x="155622" y="1875665"/>
                    <a:pt x="152981" y="1874317"/>
                  </a:cubicBezTo>
                  <a:cubicBezTo>
                    <a:pt x="151969" y="1873755"/>
                    <a:pt x="151745" y="1871509"/>
                    <a:pt x="151126" y="1870048"/>
                  </a:cubicBezTo>
                  <a:close/>
                  <a:moveTo>
                    <a:pt x="162310" y="1666780"/>
                  </a:moveTo>
                  <a:cubicBezTo>
                    <a:pt x="161524" y="1668072"/>
                    <a:pt x="160737" y="1671273"/>
                    <a:pt x="158938" y="1672116"/>
                  </a:cubicBezTo>
                  <a:cubicBezTo>
                    <a:pt x="156072" y="1673407"/>
                    <a:pt x="154442" y="1670655"/>
                    <a:pt x="154161" y="1667903"/>
                  </a:cubicBezTo>
                  <a:cubicBezTo>
                    <a:pt x="153824" y="1664365"/>
                    <a:pt x="154386" y="1660377"/>
                    <a:pt x="158601" y="1660040"/>
                  </a:cubicBezTo>
                  <a:cubicBezTo>
                    <a:pt x="161524" y="1659815"/>
                    <a:pt x="162142" y="1663017"/>
                    <a:pt x="162310" y="1666836"/>
                  </a:cubicBezTo>
                  <a:close/>
                  <a:moveTo>
                    <a:pt x="169560" y="1713623"/>
                  </a:moveTo>
                  <a:cubicBezTo>
                    <a:pt x="169842" y="1714634"/>
                    <a:pt x="168211" y="1717274"/>
                    <a:pt x="167425" y="1717274"/>
                  </a:cubicBezTo>
                  <a:cubicBezTo>
                    <a:pt x="162591" y="1717442"/>
                    <a:pt x="160343" y="1713904"/>
                    <a:pt x="158545" y="1709972"/>
                  </a:cubicBezTo>
                  <a:cubicBezTo>
                    <a:pt x="159388" y="1708680"/>
                    <a:pt x="160119" y="1706378"/>
                    <a:pt x="161018" y="1706321"/>
                  </a:cubicBezTo>
                  <a:cubicBezTo>
                    <a:pt x="165907" y="1705984"/>
                    <a:pt x="168437" y="1709298"/>
                    <a:pt x="169617" y="1713679"/>
                  </a:cubicBezTo>
                  <a:close/>
                  <a:moveTo>
                    <a:pt x="180913" y="1534450"/>
                  </a:moveTo>
                  <a:cubicBezTo>
                    <a:pt x="180913" y="1539000"/>
                    <a:pt x="177091" y="1539505"/>
                    <a:pt x="173495" y="1539449"/>
                  </a:cubicBezTo>
                  <a:cubicBezTo>
                    <a:pt x="169785" y="1538719"/>
                    <a:pt x="166750" y="1537034"/>
                    <a:pt x="167762" y="1532540"/>
                  </a:cubicBezTo>
                  <a:cubicBezTo>
                    <a:pt x="168380" y="1529676"/>
                    <a:pt x="171078" y="1528609"/>
                    <a:pt x="173719" y="1528665"/>
                  </a:cubicBezTo>
                  <a:cubicBezTo>
                    <a:pt x="177372" y="1528777"/>
                    <a:pt x="180913" y="1530294"/>
                    <a:pt x="180913" y="1534450"/>
                  </a:cubicBezTo>
                  <a:close/>
                  <a:moveTo>
                    <a:pt x="182206" y="3374989"/>
                  </a:moveTo>
                  <a:cubicBezTo>
                    <a:pt x="185128" y="3374989"/>
                    <a:pt x="186646" y="3377404"/>
                    <a:pt x="186983" y="3380156"/>
                  </a:cubicBezTo>
                  <a:cubicBezTo>
                    <a:pt x="187320" y="3382965"/>
                    <a:pt x="186252" y="3385548"/>
                    <a:pt x="183161" y="3385548"/>
                  </a:cubicBezTo>
                  <a:cubicBezTo>
                    <a:pt x="180295" y="3385548"/>
                    <a:pt x="178946" y="3383021"/>
                    <a:pt x="178328" y="3380325"/>
                  </a:cubicBezTo>
                  <a:cubicBezTo>
                    <a:pt x="178159" y="3377404"/>
                    <a:pt x="179171" y="3374989"/>
                    <a:pt x="182206" y="3374989"/>
                  </a:cubicBezTo>
                  <a:close/>
                  <a:moveTo>
                    <a:pt x="188051" y="2045009"/>
                  </a:moveTo>
                  <a:cubicBezTo>
                    <a:pt x="187376" y="2045402"/>
                    <a:pt x="186590" y="2046132"/>
                    <a:pt x="185971" y="2046076"/>
                  </a:cubicBezTo>
                  <a:cubicBezTo>
                    <a:pt x="183948" y="2045795"/>
                    <a:pt x="183105" y="2044391"/>
                    <a:pt x="183948" y="2042594"/>
                  </a:cubicBezTo>
                  <a:cubicBezTo>
                    <a:pt x="184229" y="2042032"/>
                    <a:pt x="185353" y="2041414"/>
                    <a:pt x="185971" y="2041526"/>
                  </a:cubicBezTo>
                  <a:cubicBezTo>
                    <a:pt x="187995" y="2041863"/>
                    <a:pt x="188669" y="2043155"/>
                    <a:pt x="188107" y="2045009"/>
                  </a:cubicBezTo>
                  <a:close/>
                  <a:moveTo>
                    <a:pt x="194177" y="3976033"/>
                  </a:moveTo>
                  <a:cubicBezTo>
                    <a:pt x="196931" y="3975752"/>
                    <a:pt x="198841" y="3977493"/>
                    <a:pt x="199460" y="3980414"/>
                  </a:cubicBezTo>
                  <a:cubicBezTo>
                    <a:pt x="199347" y="3983391"/>
                    <a:pt x="197661" y="3985301"/>
                    <a:pt x="195020" y="3986031"/>
                  </a:cubicBezTo>
                  <a:cubicBezTo>
                    <a:pt x="192379" y="3986761"/>
                    <a:pt x="189568" y="3985975"/>
                    <a:pt x="188838" y="3983054"/>
                  </a:cubicBezTo>
                  <a:cubicBezTo>
                    <a:pt x="187826" y="3978898"/>
                    <a:pt x="190243" y="3976426"/>
                    <a:pt x="194120" y="3976089"/>
                  </a:cubicBezTo>
                  <a:close/>
                  <a:moveTo>
                    <a:pt x="197999" y="2484291"/>
                  </a:moveTo>
                  <a:cubicBezTo>
                    <a:pt x="197381" y="2486538"/>
                    <a:pt x="195976" y="2487156"/>
                    <a:pt x="194458" y="2485415"/>
                  </a:cubicBezTo>
                  <a:cubicBezTo>
                    <a:pt x="193502" y="2484291"/>
                    <a:pt x="192715" y="2482438"/>
                    <a:pt x="192772" y="2480978"/>
                  </a:cubicBezTo>
                  <a:cubicBezTo>
                    <a:pt x="192884" y="2478731"/>
                    <a:pt x="194682" y="2478169"/>
                    <a:pt x="196200" y="2479854"/>
                  </a:cubicBezTo>
                  <a:cubicBezTo>
                    <a:pt x="197156" y="2480978"/>
                    <a:pt x="197381" y="2482775"/>
                    <a:pt x="197942" y="2484291"/>
                  </a:cubicBezTo>
                  <a:close/>
                  <a:moveTo>
                    <a:pt x="204461" y="2157680"/>
                  </a:moveTo>
                  <a:cubicBezTo>
                    <a:pt x="204350" y="2159084"/>
                    <a:pt x="202832" y="2160376"/>
                    <a:pt x="201933" y="2161724"/>
                  </a:cubicBezTo>
                  <a:cubicBezTo>
                    <a:pt x="199909" y="2162735"/>
                    <a:pt x="198279" y="2162117"/>
                    <a:pt x="198448" y="2159983"/>
                  </a:cubicBezTo>
                  <a:cubicBezTo>
                    <a:pt x="198561" y="2158579"/>
                    <a:pt x="199797" y="2156950"/>
                    <a:pt x="201033" y="2156051"/>
                  </a:cubicBezTo>
                  <a:cubicBezTo>
                    <a:pt x="202832" y="2154703"/>
                    <a:pt x="204630" y="2155602"/>
                    <a:pt x="204461" y="2157680"/>
                  </a:cubicBezTo>
                  <a:close/>
                  <a:moveTo>
                    <a:pt x="211599" y="1680821"/>
                  </a:moveTo>
                  <a:cubicBezTo>
                    <a:pt x="210757" y="1682226"/>
                    <a:pt x="210194" y="1684472"/>
                    <a:pt x="208958" y="1684922"/>
                  </a:cubicBezTo>
                  <a:cubicBezTo>
                    <a:pt x="206091" y="1686045"/>
                    <a:pt x="203731" y="1684922"/>
                    <a:pt x="204518" y="1681271"/>
                  </a:cubicBezTo>
                  <a:cubicBezTo>
                    <a:pt x="204799" y="1679923"/>
                    <a:pt x="206710" y="1678238"/>
                    <a:pt x="208058" y="1678013"/>
                  </a:cubicBezTo>
                  <a:cubicBezTo>
                    <a:pt x="209070" y="1677845"/>
                    <a:pt x="210363" y="1679810"/>
                    <a:pt x="211543" y="1680821"/>
                  </a:cubicBezTo>
                  <a:close/>
                  <a:moveTo>
                    <a:pt x="211262" y="2680932"/>
                  </a:moveTo>
                  <a:cubicBezTo>
                    <a:pt x="210082" y="2679921"/>
                    <a:pt x="208227" y="2679135"/>
                    <a:pt x="207890" y="2677843"/>
                  </a:cubicBezTo>
                  <a:cubicBezTo>
                    <a:pt x="207328" y="2675878"/>
                    <a:pt x="208958" y="2674754"/>
                    <a:pt x="210925" y="2675653"/>
                  </a:cubicBezTo>
                  <a:cubicBezTo>
                    <a:pt x="212273" y="2676215"/>
                    <a:pt x="213960" y="2677394"/>
                    <a:pt x="214297" y="2678686"/>
                  </a:cubicBezTo>
                  <a:cubicBezTo>
                    <a:pt x="214859" y="2680652"/>
                    <a:pt x="213342" y="2681550"/>
                    <a:pt x="211206" y="2680989"/>
                  </a:cubicBezTo>
                  <a:close/>
                  <a:moveTo>
                    <a:pt x="216489" y="2774226"/>
                  </a:moveTo>
                  <a:cubicBezTo>
                    <a:pt x="216039" y="2775349"/>
                    <a:pt x="214072" y="2775855"/>
                    <a:pt x="212780" y="2776585"/>
                  </a:cubicBezTo>
                  <a:cubicBezTo>
                    <a:pt x="210082" y="2775742"/>
                    <a:pt x="208733" y="2773777"/>
                    <a:pt x="209801" y="2771137"/>
                  </a:cubicBezTo>
                  <a:cubicBezTo>
                    <a:pt x="210250" y="2770013"/>
                    <a:pt x="212330" y="2768778"/>
                    <a:pt x="213510" y="2768946"/>
                  </a:cubicBezTo>
                  <a:cubicBezTo>
                    <a:pt x="216264" y="2769283"/>
                    <a:pt x="217557" y="2771586"/>
                    <a:pt x="216489" y="2774226"/>
                  </a:cubicBezTo>
                  <a:close/>
                  <a:moveTo>
                    <a:pt x="221603" y="4670202"/>
                  </a:moveTo>
                  <a:cubicBezTo>
                    <a:pt x="220873" y="4673347"/>
                    <a:pt x="218849" y="4676212"/>
                    <a:pt x="217669" y="4678627"/>
                  </a:cubicBezTo>
                  <a:cubicBezTo>
                    <a:pt x="213173" y="4679020"/>
                    <a:pt x="212105" y="4676717"/>
                    <a:pt x="212049" y="4674077"/>
                  </a:cubicBezTo>
                  <a:cubicBezTo>
                    <a:pt x="211937" y="4670370"/>
                    <a:pt x="213229" y="4666944"/>
                    <a:pt x="217051" y="4665989"/>
                  </a:cubicBezTo>
                  <a:cubicBezTo>
                    <a:pt x="219917" y="4665259"/>
                    <a:pt x="222221" y="4667338"/>
                    <a:pt x="221547" y="4670202"/>
                  </a:cubicBezTo>
                  <a:close/>
                  <a:moveTo>
                    <a:pt x="225537" y="3967383"/>
                  </a:moveTo>
                  <a:cubicBezTo>
                    <a:pt x="225425" y="3968788"/>
                    <a:pt x="223964" y="3970023"/>
                    <a:pt x="223064" y="3971371"/>
                  </a:cubicBezTo>
                  <a:cubicBezTo>
                    <a:pt x="221098" y="3972382"/>
                    <a:pt x="219467" y="3971820"/>
                    <a:pt x="219636" y="3969686"/>
                  </a:cubicBezTo>
                  <a:cubicBezTo>
                    <a:pt x="219749" y="3968282"/>
                    <a:pt x="220985" y="3966653"/>
                    <a:pt x="222165" y="3965811"/>
                  </a:cubicBezTo>
                  <a:cubicBezTo>
                    <a:pt x="223908" y="3964519"/>
                    <a:pt x="225706" y="3965305"/>
                    <a:pt x="225537" y="3967383"/>
                  </a:cubicBezTo>
                  <a:close/>
                  <a:moveTo>
                    <a:pt x="238576" y="1294617"/>
                  </a:moveTo>
                  <a:cubicBezTo>
                    <a:pt x="238295" y="1300009"/>
                    <a:pt x="237508" y="1306580"/>
                    <a:pt x="230539" y="1305176"/>
                  </a:cubicBezTo>
                  <a:cubicBezTo>
                    <a:pt x="222503" y="1303547"/>
                    <a:pt x="223290" y="1296695"/>
                    <a:pt x="225706" y="1290460"/>
                  </a:cubicBezTo>
                  <a:cubicBezTo>
                    <a:pt x="227280" y="1286416"/>
                    <a:pt x="229528" y="1282597"/>
                    <a:pt x="235766" y="1281305"/>
                  </a:cubicBezTo>
                  <a:cubicBezTo>
                    <a:pt x="240318" y="1285855"/>
                    <a:pt x="238745" y="1290348"/>
                    <a:pt x="238520" y="1294560"/>
                  </a:cubicBezTo>
                  <a:close/>
                  <a:moveTo>
                    <a:pt x="248412" y="2403242"/>
                  </a:moveTo>
                  <a:cubicBezTo>
                    <a:pt x="240712" y="2418464"/>
                    <a:pt x="251334" y="2428068"/>
                    <a:pt x="255718" y="2439976"/>
                  </a:cubicBezTo>
                  <a:cubicBezTo>
                    <a:pt x="233012" y="2430034"/>
                    <a:pt x="235541" y="2410656"/>
                    <a:pt x="235092" y="2391391"/>
                  </a:cubicBezTo>
                  <a:cubicBezTo>
                    <a:pt x="244478" y="2392065"/>
                    <a:pt x="250153" y="2399816"/>
                    <a:pt x="248412" y="2403242"/>
                  </a:cubicBezTo>
                  <a:close/>
                  <a:moveTo>
                    <a:pt x="254313" y="1266084"/>
                  </a:moveTo>
                  <a:cubicBezTo>
                    <a:pt x="253807" y="1266477"/>
                    <a:pt x="252570" y="1266533"/>
                    <a:pt x="252121" y="1266140"/>
                  </a:cubicBezTo>
                  <a:cubicBezTo>
                    <a:pt x="250491" y="1264848"/>
                    <a:pt x="250660" y="1263332"/>
                    <a:pt x="252345" y="1261871"/>
                  </a:cubicBezTo>
                  <a:cubicBezTo>
                    <a:pt x="253020" y="1261871"/>
                    <a:pt x="253975" y="1261534"/>
                    <a:pt x="254481" y="1261927"/>
                  </a:cubicBezTo>
                  <a:cubicBezTo>
                    <a:pt x="256111" y="1263219"/>
                    <a:pt x="256055" y="1264848"/>
                    <a:pt x="254313" y="1266084"/>
                  </a:cubicBezTo>
                  <a:close/>
                  <a:moveTo>
                    <a:pt x="261282" y="1981540"/>
                  </a:moveTo>
                  <a:cubicBezTo>
                    <a:pt x="256729" y="1981540"/>
                    <a:pt x="252739" y="1979350"/>
                    <a:pt x="252009" y="1974351"/>
                  </a:cubicBezTo>
                  <a:cubicBezTo>
                    <a:pt x="251222" y="1969015"/>
                    <a:pt x="254931" y="1966712"/>
                    <a:pt x="259483" y="1965589"/>
                  </a:cubicBezTo>
                  <a:cubicBezTo>
                    <a:pt x="264541" y="1965420"/>
                    <a:pt x="267408" y="1968285"/>
                    <a:pt x="268251" y="1973059"/>
                  </a:cubicBezTo>
                  <a:cubicBezTo>
                    <a:pt x="269150" y="1978451"/>
                    <a:pt x="266452" y="1981540"/>
                    <a:pt x="261282" y="1981540"/>
                  </a:cubicBezTo>
                  <a:close/>
                  <a:moveTo>
                    <a:pt x="269318" y="2037539"/>
                  </a:moveTo>
                  <a:cubicBezTo>
                    <a:pt x="269206" y="2038999"/>
                    <a:pt x="268869" y="2040459"/>
                    <a:pt x="268588" y="2041920"/>
                  </a:cubicBezTo>
                  <a:cubicBezTo>
                    <a:pt x="267801" y="2041751"/>
                    <a:pt x="266396" y="2041526"/>
                    <a:pt x="266396" y="2041414"/>
                  </a:cubicBezTo>
                  <a:cubicBezTo>
                    <a:pt x="266565" y="2039954"/>
                    <a:pt x="266846" y="2038493"/>
                    <a:pt x="267126" y="2037033"/>
                  </a:cubicBezTo>
                  <a:cubicBezTo>
                    <a:pt x="267913" y="2037202"/>
                    <a:pt x="269318" y="2037426"/>
                    <a:pt x="269318" y="2037539"/>
                  </a:cubicBezTo>
                  <a:close/>
                  <a:moveTo>
                    <a:pt x="278985" y="3284335"/>
                  </a:moveTo>
                  <a:cubicBezTo>
                    <a:pt x="279884" y="3284055"/>
                    <a:pt x="281964" y="3285459"/>
                    <a:pt x="282358" y="3286526"/>
                  </a:cubicBezTo>
                  <a:cubicBezTo>
                    <a:pt x="283200" y="3288941"/>
                    <a:pt x="282526" y="3291300"/>
                    <a:pt x="279884" y="3292536"/>
                  </a:cubicBezTo>
                  <a:cubicBezTo>
                    <a:pt x="278704" y="3291749"/>
                    <a:pt x="276849" y="3291244"/>
                    <a:pt x="276456" y="3290177"/>
                  </a:cubicBezTo>
                  <a:cubicBezTo>
                    <a:pt x="275613" y="3287706"/>
                    <a:pt x="276287" y="3285122"/>
                    <a:pt x="278985" y="3284335"/>
                  </a:cubicBezTo>
                  <a:close/>
                  <a:moveTo>
                    <a:pt x="286235" y="2636898"/>
                  </a:moveTo>
                  <a:cubicBezTo>
                    <a:pt x="286516" y="2638976"/>
                    <a:pt x="284886" y="2640211"/>
                    <a:pt x="283256" y="2639144"/>
                  </a:cubicBezTo>
                  <a:cubicBezTo>
                    <a:pt x="282076" y="2638358"/>
                    <a:pt x="281177" y="2636448"/>
                    <a:pt x="280953" y="2634988"/>
                  </a:cubicBezTo>
                  <a:cubicBezTo>
                    <a:pt x="280671" y="2632910"/>
                    <a:pt x="282076" y="2632067"/>
                    <a:pt x="283987" y="2632573"/>
                  </a:cubicBezTo>
                  <a:cubicBezTo>
                    <a:pt x="284774" y="2634033"/>
                    <a:pt x="286010" y="2635381"/>
                    <a:pt x="286235" y="2636898"/>
                  </a:cubicBezTo>
                  <a:close/>
                  <a:moveTo>
                    <a:pt x="297869" y="2884819"/>
                  </a:moveTo>
                  <a:cubicBezTo>
                    <a:pt x="297307" y="2890380"/>
                    <a:pt x="294778" y="2894761"/>
                    <a:pt x="288877" y="2895491"/>
                  </a:cubicBezTo>
                  <a:cubicBezTo>
                    <a:pt x="286066" y="2895828"/>
                    <a:pt x="284212" y="2893300"/>
                    <a:pt x="284381" y="2890380"/>
                  </a:cubicBezTo>
                  <a:cubicBezTo>
                    <a:pt x="284718" y="2885381"/>
                    <a:pt x="288202" y="2882797"/>
                    <a:pt x="292305" y="2881280"/>
                  </a:cubicBezTo>
                  <a:cubicBezTo>
                    <a:pt x="294947" y="2880326"/>
                    <a:pt x="297082" y="2881449"/>
                    <a:pt x="297813" y="2884819"/>
                  </a:cubicBezTo>
                  <a:close/>
                  <a:moveTo>
                    <a:pt x="300848" y="3255971"/>
                  </a:moveTo>
                  <a:cubicBezTo>
                    <a:pt x="300342" y="3257375"/>
                    <a:pt x="299049" y="3259229"/>
                    <a:pt x="297813" y="3259566"/>
                  </a:cubicBezTo>
                  <a:cubicBezTo>
                    <a:pt x="294609" y="3260352"/>
                    <a:pt x="293822" y="3257881"/>
                    <a:pt x="293710" y="3255129"/>
                  </a:cubicBezTo>
                  <a:cubicBezTo>
                    <a:pt x="294216" y="3252489"/>
                    <a:pt x="295340" y="3249905"/>
                    <a:pt x="298206" y="3250242"/>
                  </a:cubicBezTo>
                  <a:cubicBezTo>
                    <a:pt x="301129" y="3250579"/>
                    <a:pt x="301803" y="3253387"/>
                    <a:pt x="300848" y="3255971"/>
                  </a:cubicBezTo>
                  <a:close/>
                  <a:moveTo>
                    <a:pt x="300117" y="3978841"/>
                  </a:moveTo>
                  <a:cubicBezTo>
                    <a:pt x="300454" y="3980245"/>
                    <a:pt x="300848" y="3981650"/>
                    <a:pt x="301185" y="3983110"/>
                  </a:cubicBezTo>
                  <a:cubicBezTo>
                    <a:pt x="300398" y="3983335"/>
                    <a:pt x="299668" y="3983559"/>
                    <a:pt x="298937" y="3983784"/>
                  </a:cubicBezTo>
                  <a:cubicBezTo>
                    <a:pt x="298599" y="3982380"/>
                    <a:pt x="298206" y="3980919"/>
                    <a:pt x="297981" y="3979515"/>
                  </a:cubicBezTo>
                  <a:cubicBezTo>
                    <a:pt x="297981" y="3979403"/>
                    <a:pt x="299386" y="3979122"/>
                    <a:pt x="300117" y="3978898"/>
                  </a:cubicBezTo>
                  <a:close/>
                  <a:moveTo>
                    <a:pt x="304219" y="4057082"/>
                  </a:moveTo>
                  <a:cubicBezTo>
                    <a:pt x="305569" y="4058879"/>
                    <a:pt x="304838" y="4060733"/>
                    <a:pt x="302814" y="4060621"/>
                  </a:cubicBezTo>
                  <a:cubicBezTo>
                    <a:pt x="301522" y="4060621"/>
                    <a:pt x="299893" y="4059329"/>
                    <a:pt x="298993" y="4058093"/>
                  </a:cubicBezTo>
                  <a:cubicBezTo>
                    <a:pt x="297701" y="4056352"/>
                    <a:pt x="298431" y="4054891"/>
                    <a:pt x="300398" y="4054386"/>
                  </a:cubicBezTo>
                  <a:cubicBezTo>
                    <a:pt x="301691" y="4055228"/>
                    <a:pt x="303265" y="4055847"/>
                    <a:pt x="304164" y="4057082"/>
                  </a:cubicBezTo>
                  <a:close/>
                  <a:moveTo>
                    <a:pt x="309559" y="3097018"/>
                  </a:moveTo>
                  <a:cubicBezTo>
                    <a:pt x="310121" y="3099096"/>
                    <a:pt x="308772" y="3100838"/>
                    <a:pt x="307030" y="3100276"/>
                  </a:cubicBezTo>
                  <a:cubicBezTo>
                    <a:pt x="305850" y="3099939"/>
                    <a:pt x="305175" y="3097917"/>
                    <a:pt x="304332" y="3096625"/>
                  </a:cubicBezTo>
                  <a:cubicBezTo>
                    <a:pt x="304164" y="3094434"/>
                    <a:pt x="305231" y="3092862"/>
                    <a:pt x="307030" y="3093367"/>
                  </a:cubicBezTo>
                  <a:cubicBezTo>
                    <a:pt x="308154" y="3093704"/>
                    <a:pt x="309222" y="3095614"/>
                    <a:pt x="309615" y="3097018"/>
                  </a:cubicBezTo>
                  <a:close/>
                  <a:moveTo>
                    <a:pt x="312313" y="2172957"/>
                  </a:moveTo>
                  <a:cubicBezTo>
                    <a:pt x="314449" y="2173407"/>
                    <a:pt x="317933" y="2174699"/>
                    <a:pt x="317989" y="2175934"/>
                  </a:cubicBezTo>
                  <a:cubicBezTo>
                    <a:pt x="318214" y="2178799"/>
                    <a:pt x="315236" y="2179192"/>
                    <a:pt x="312875" y="2179473"/>
                  </a:cubicBezTo>
                  <a:cubicBezTo>
                    <a:pt x="310233" y="2179361"/>
                    <a:pt x="308042" y="2178350"/>
                    <a:pt x="308716" y="2175260"/>
                  </a:cubicBezTo>
                  <a:cubicBezTo>
                    <a:pt x="308941" y="2174193"/>
                    <a:pt x="311245" y="2172733"/>
                    <a:pt x="312313" y="2172957"/>
                  </a:cubicBezTo>
                  <a:close/>
                  <a:moveTo>
                    <a:pt x="321699" y="1307928"/>
                  </a:moveTo>
                  <a:cubicBezTo>
                    <a:pt x="321530" y="1308715"/>
                    <a:pt x="321305" y="1310231"/>
                    <a:pt x="321193" y="1310231"/>
                  </a:cubicBezTo>
                  <a:cubicBezTo>
                    <a:pt x="319787" y="1310063"/>
                    <a:pt x="318382" y="1309726"/>
                    <a:pt x="316977" y="1309445"/>
                  </a:cubicBezTo>
                  <a:cubicBezTo>
                    <a:pt x="317146" y="1308658"/>
                    <a:pt x="317371" y="1307142"/>
                    <a:pt x="317427" y="1307142"/>
                  </a:cubicBezTo>
                  <a:cubicBezTo>
                    <a:pt x="318833" y="1307310"/>
                    <a:pt x="320294" y="1307647"/>
                    <a:pt x="321699" y="1307928"/>
                  </a:cubicBezTo>
                  <a:close/>
                  <a:moveTo>
                    <a:pt x="324846" y="2939133"/>
                  </a:moveTo>
                  <a:cubicBezTo>
                    <a:pt x="325183" y="2941772"/>
                    <a:pt x="324733" y="2944412"/>
                    <a:pt x="321474" y="2945423"/>
                  </a:cubicBezTo>
                  <a:cubicBezTo>
                    <a:pt x="317427" y="2943907"/>
                    <a:pt x="313887" y="2941155"/>
                    <a:pt x="313044" y="2936773"/>
                  </a:cubicBezTo>
                  <a:cubicBezTo>
                    <a:pt x="312482" y="2933909"/>
                    <a:pt x="315516" y="2932449"/>
                    <a:pt x="318214" y="2932561"/>
                  </a:cubicBezTo>
                  <a:cubicBezTo>
                    <a:pt x="322204" y="2932673"/>
                    <a:pt x="324396" y="2935257"/>
                    <a:pt x="324846" y="2939189"/>
                  </a:cubicBezTo>
                  <a:close/>
                  <a:moveTo>
                    <a:pt x="329286" y="2021250"/>
                  </a:moveTo>
                  <a:cubicBezTo>
                    <a:pt x="330466" y="2020913"/>
                    <a:pt x="333107" y="2022036"/>
                    <a:pt x="333389" y="2022991"/>
                  </a:cubicBezTo>
                  <a:cubicBezTo>
                    <a:pt x="334569" y="2027204"/>
                    <a:pt x="331984" y="2029282"/>
                    <a:pt x="328443" y="2030405"/>
                  </a:cubicBezTo>
                  <a:cubicBezTo>
                    <a:pt x="326925" y="2029844"/>
                    <a:pt x="324340" y="2029563"/>
                    <a:pt x="324171" y="2028664"/>
                  </a:cubicBezTo>
                  <a:cubicBezTo>
                    <a:pt x="323216" y="2024508"/>
                    <a:pt x="325914" y="2022205"/>
                    <a:pt x="329342" y="2021250"/>
                  </a:cubicBezTo>
                  <a:close/>
                  <a:moveTo>
                    <a:pt x="333950" y="1536472"/>
                  </a:moveTo>
                  <a:cubicBezTo>
                    <a:pt x="332939" y="1539505"/>
                    <a:pt x="330578" y="1539786"/>
                    <a:pt x="328218" y="1539168"/>
                  </a:cubicBezTo>
                  <a:cubicBezTo>
                    <a:pt x="326251" y="1538663"/>
                    <a:pt x="325745" y="1536865"/>
                    <a:pt x="327207" y="1535405"/>
                  </a:cubicBezTo>
                  <a:cubicBezTo>
                    <a:pt x="328218" y="1534394"/>
                    <a:pt x="330017" y="1533551"/>
                    <a:pt x="331365" y="1533720"/>
                  </a:cubicBezTo>
                  <a:cubicBezTo>
                    <a:pt x="332377" y="1533832"/>
                    <a:pt x="333164" y="1535573"/>
                    <a:pt x="333950" y="1536472"/>
                  </a:cubicBezTo>
                  <a:close/>
                  <a:moveTo>
                    <a:pt x="337211" y="1496930"/>
                  </a:moveTo>
                  <a:cubicBezTo>
                    <a:pt x="338447" y="1495863"/>
                    <a:pt x="339627" y="1494740"/>
                    <a:pt x="340751" y="1493785"/>
                  </a:cubicBezTo>
                  <a:cubicBezTo>
                    <a:pt x="341819" y="1494852"/>
                    <a:pt x="342886" y="1495919"/>
                    <a:pt x="343955" y="1496930"/>
                  </a:cubicBezTo>
                  <a:cubicBezTo>
                    <a:pt x="342775" y="1497998"/>
                    <a:pt x="341650" y="1499739"/>
                    <a:pt x="340301" y="1499964"/>
                  </a:cubicBezTo>
                  <a:cubicBezTo>
                    <a:pt x="339458" y="1500132"/>
                    <a:pt x="338222" y="1497998"/>
                    <a:pt x="337211" y="1496930"/>
                  </a:cubicBezTo>
                  <a:close/>
                  <a:moveTo>
                    <a:pt x="347046" y="1345392"/>
                  </a:moveTo>
                  <a:cubicBezTo>
                    <a:pt x="346090" y="1347245"/>
                    <a:pt x="345416" y="1350896"/>
                    <a:pt x="343786" y="1351402"/>
                  </a:cubicBezTo>
                  <a:cubicBezTo>
                    <a:pt x="340358" y="1352469"/>
                    <a:pt x="339852" y="1348986"/>
                    <a:pt x="340583" y="1346571"/>
                  </a:cubicBezTo>
                  <a:cubicBezTo>
                    <a:pt x="341313" y="1344324"/>
                    <a:pt x="343168" y="1342415"/>
                    <a:pt x="344516" y="1340393"/>
                  </a:cubicBezTo>
                  <a:cubicBezTo>
                    <a:pt x="345247" y="1341853"/>
                    <a:pt x="345978" y="1343313"/>
                    <a:pt x="346990" y="1345392"/>
                  </a:cubicBezTo>
                  <a:close/>
                  <a:moveTo>
                    <a:pt x="351654" y="2576125"/>
                  </a:moveTo>
                  <a:cubicBezTo>
                    <a:pt x="353452" y="2577529"/>
                    <a:pt x="354352" y="2580169"/>
                    <a:pt x="355701" y="2582247"/>
                  </a:cubicBezTo>
                  <a:cubicBezTo>
                    <a:pt x="354295" y="2582809"/>
                    <a:pt x="352890" y="2583314"/>
                    <a:pt x="350811" y="2584100"/>
                  </a:cubicBezTo>
                  <a:cubicBezTo>
                    <a:pt x="349462" y="2582359"/>
                    <a:pt x="346877" y="2580506"/>
                    <a:pt x="346708" y="2578484"/>
                  </a:cubicBezTo>
                  <a:cubicBezTo>
                    <a:pt x="346371" y="2575001"/>
                    <a:pt x="349462" y="2574384"/>
                    <a:pt x="351654" y="2576125"/>
                  </a:cubicBezTo>
                  <a:close/>
                  <a:moveTo>
                    <a:pt x="356038" y="2316464"/>
                  </a:moveTo>
                  <a:cubicBezTo>
                    <a:pt x="353059" y="2316521"/>
                    <a:pt x="351092" y="2314948"/>
                    <a:pt x="351036" y="2312027"/>
                  </a:cubicBezTo>
                  <a:cubicBezTo>
                    <a:pt x="351036" y="2310679"/>
                    <a:pt x="352329" y="2308601"/>
                    <a:pt x="353565" y="2307983"/>
                  </a:cubicBezTo>
                  <a:cubicBezTo>
                    <a:pt x="356151" y="2306747"/>
                    <a:pt x="358623" y="2307871"/>
                    <a:pt x="359466" y="2310679"/>
                  </a:cubicBezTo>
                  <a:cubicBezTo>
                    <a:pt x="360309" y="2313488"/>
                    <a:pt x="358848" y="2315566"/>
                    <a:pt x="356038" y="2316408"/>
                  </a:cubicBezTo>
                  <a:close/>
                  <a:moveTo>
                    <a:pt x="365536" y="3186155"/>
                  </a:moveTo>
                  <a:cubicBezTo>
                    <a:pt x="364861" y="3187335"/>
                    <a:pt x="364131" y="3188514"/>
                    <a:pt x="363400" y="3189694"/>
                  </a:cubicBezTo>
                  <a:cubicBezTo>
                    <a:pt x="362501" y="3188627"/>
                    <a:pt x="361489" y="3187672"/>
                    <a:pt x="360871" y="3186492"/>
                  </a:cubicBezTo>
                  <a:cubicBezTo>
                    <a:pt x="360703" y="3186155"/>
                    <a:pt x="361377" y="3184920"/>
                    <a:pt x="361939" y="3184583"/>
                  </a:cubicBezTo>
                  <a:cubicBezTo>
                    <a:pt x="363569" y="3183572"/>
                    <a:pt x="364861" y="3184190"/>
                    <a:pt x="365480" y="3186155"/>
                  </a:cubicBezTo>
                  <a:close/>
                  <a:moveTo>
                    <a:pt x="370482" y="4243276"/>
                  </a:moveTo>
                  <a:cubicBezTo>
                    <a:pt x="366098" y="4249117"/>
                    <a:pt x="360141" y="4247208"/>
                    <a:pt x="354464" y="4246140"/>
                  </a:cubicBezTo>
                  <a:cubicBezTo>
                    <a:pt x="353790" y="4246028"/>
                    <a:pt x="353228" y="4245074"/>
                    <a:pt x="350418" y="4242377"/>
                  </a:cubicBezTo>
                  <a:cubicBezTo>
                    <a:pt x="357387" y="4236648"/>
                    <a:pt x="363063" y="4233952"/>
                    <a:pt x="369751" y="4238782"/>
                  </a:cubicBezTo>
                  <a:cubicBezTo>
                    <a:pt x="370650" y="4239401"/>
                    <a:pt x="371100" y="4242377"/>
                    <a:pt x="370482" y="4243276"/>
                  </a:cubicBezTo>
                  <a:close/>
                  <a:moveTo>
                    <a:pt x="372224" y="5516359"/>
                  </a:moveTo>
                  <a:cubicBezTo>
                    <a:pt x="373742" y="5515067"/>
                    <a:pt x="375427" y="5515348"/>
                    <a:pt x="375877" y="5517258"/>
                  </a:cubicBezTo>
                  <a:cubicBezTo>
                    <a:pt x="376102" y="5518381"/>
                    <a:pt x="374978" y="5519897"/>
                    <a:pt x="374416" y="5521189"/>
                  </a:cubicBezTo>
                  <a:cubicBezTo>
                    <a:pt x="373348" y="5520290"/>
                    <a:pt x="372168" y="5519448"/>
                    <a:pt x="371325" y="5518381"/>
                  </a:cubicBezTo>
                  <a:cubicBezTo>
                    <a:pt x="371100" y="5518100"/>
                    <a:pt x="371718" y="5516808"/>
                    <a:pt x="372224" y="5516359"/>
                  </a:cubicBezTo>
                  <a:close/>
                  <a:moveTo>
                    <a:pt x="378968" y="2673181"/>
                  </a:moveTo>
                  <a:cubicBezTo>
                    <a:pt x="378125" y="2674249"/>
                    <a:pt x="377001" y="2675035"/>
                    <a:pt x="375989" y="2675933"/>
                  </a:cubicBezTo>
                  <a:cubicBezTo>
                    <a:pt x="375259" y="2674810"/>
                    <a:pt x="374528" y="2673631"/>
                    <a:pt x="373797" y="2672451"/>
                  </a:cubicBezTo>
                  <a:cubicBezTo>
                    <a:pt x="375147" y="2672058"/>
                    <a:pt x="376496" y="2671496"/>
                    <a:pt x="377901" y="2671328"/>
                  </a:cubicBezTo>
                  <a:cubicBezTo>
                    <a:pt x="378181" y="2671328"/>
                    <a:pt x="379137" y="2672957"/>
                    <a:pt x="378968" y="2673125"/>
                  </a:cubicBezTo>
                  <a:close/>
                  <a:moveTo>
                    <a:pt x="384926" y="4808541"/>
                  </a:moveTo>
                  <a:cubicBezTo>
                    <a:pt x="384420" y="4810451"/>
                    <a:pt x="383127" y="4811406"/>
                    <a:pt x="381329" y="4810507"/>
                  </a:cubicBezTo>
                  <a:cubicBezTo>
                    <a:pt x="380036" y="4809833"/>
                    <a:pt x="378181" y="4808485"/>
                    <a:pt x="378125" y="4807362"/>
                  </a:cubicBezTo>
                  <a:cubicBezTo>
                    <a:pt x="377901" y="4803936"/>
                    <a:pt x="380373" y="4803486"/>
                    <a:pt x="382678" y="4804666"/>
                  </a:cubicBezTo>
                  <a:cubicBezTo>
                    <a:pt x="383801" y="4805228"/>
                    <a:pt x="384195" y="4807193"/>
                    <a:pt x="384926" y="4808541"/>
                  </a:cubicBezTo>
                  <a:close/>
                  <a:moveTo>
                    <a:pt x="385488" y="3426775"/>
                  </a:moveTo>
                  <a:cubicBezTo>
                    <a:pt x="393918" y="3421159"/>
                    <a:pt x="399875" y="3413183"/>
                    <a:pt x="413757" y="3410093"/>
                  </a:cubicBezTo>
                  <a:cubicBezTo>
                    <a:pt x="403472" y="3429921"/>
                    <a:pt x="403528" y="3430089"/>
                    <a:pt x="385488" y="3426775"/>
                  </a:cubicBezTo>
                  <a:close/>
                  <a:moveTo>
                    <a:pt x="400493" y="2864262"/>
                  </a:moveTo>
                  <a:cubicBezTo>
                    <a:pt x="399762" y="2864655"/>
                    <a:pt x="399033" y="2865497"/>
                    <a:pt x="398357" y="2865385"/>
                  </a:cubicBezTo>
                  <a:cubicBezTo>
                    <a:pt x="396278" y="2865048"/>
                    <a:pt x="395436" y="2863644"/>
                    <a:pt x="396222" y="2861790"/>
                  </a:cubicBezTo>
                  <a:cubicBezTo>
                    <a:pt x="396503" y="2861173"/>
                    <a:pt x="397627" y="2860555"/>
                    <a:pt x="398246" y="2860667"/>
                  </a:cubicBezTo>
                  <a:cubicBezTo>
                    <a:pt x="400381" y="2860948"/>
                    <a:pt x="401056" y="2862296"/>
                    <a:pt x="400493" y="2864262"/>
                  </a:cubicBezTo>
                  <a:close/>
                  <a:moveTo>
                    <a:pt x="417916" y="2989234"/>
                  </a:moveTo>
                  <a:cubicBezTo>
                    <a:pt x="417635" y="2991705"/>
                    <a:pt x="417522" y="2995075"/>
                    <a:pt x="414376" y="2994570"/>
                  </a:cubicBezTo>
                  <a:cubicBezTo>
                    <a:pt x="412633" y="2994289"/>
                    <a:pt x="410722" y="2991480"/>
                    <a:pt x="409823" y="2989402"/>
                  </a:cubicBezTo>
                  <a:cubicBezTo>
                    <a:pt x="408812" y="2986987"/>
                    <a:pt x="409598" y="2983841"/>
                    <a:pt x="412240" y="2983167"/>
                  </a:cubicBezTo>
                  <a:cubicBezTo>
                    <a:pt x="416736" y="2982044"/>
                    <a:pt x="417522" y="2985695"/>
                    <a:pt x="417916" y="2989234"/>
                  </a:cubicBezTo>
                  <a:close/>
                  <a:moveTo>
                    <a:pt x="419996" y="3106904"/>
                  </a:moveTo>
                  <a:cubicBezTo>
                    <a:pt x="420164" y="3107746"/>
                    <a:pt x="418309" y="3109880"/>
                    <a:pt x="417410" y="3109880"/>
                  </a:cubicBezTo>
                  <a:cubicBezTo>
                    <a:pt x="413982" y="3109880"/>
                    <a:pt x="411340" y="3108083"/>
                    <a:pt x="410385" y="3104376"/>
                  </a:cubicBezTo>
                  <a:cubicBezTo>
                    <a:pt x="411284" y="3103309"/>
                    <a:pt x="412240" y="3101343"/>
                    <a:pt x="413139" y="3101287"/>
                  </a:cubicBezTo>
                  <a:cubicBezTo>
                    <a:pt x="416679" y="3101231"/>
                    <a:pt x="419265" y="3103196"/>
                    <a:pt x="419996" y="3106847"/>
                  </a:cubicBezTo>
                  <a:close/>
                  <a:moveTo>
                    <a:pt x="426908" y="1280350"/>
                  </a:moveTo>
                  <a:cubicBezTo>
                    <a:pt x="425391" y="1280350"/>
                    <a:pt x="423368" y="1280968"/>
                    <a:pt x="422581" y="1280182"/>
                  </a:cubicBezTo>
                  <a:cubicBezTo>
                    <a:pt x="421681" y="1279283"/>
                    <a:pt x="421007" y="1276643"/>
                    <a:pt x="421625" y="1275744"/>
                  </a:cubicBezTo>
                  <a:cubicBezTo>
                    <a:pt x="423368" y="1273161"/>
                    <a:pt x="426009" y="1273498"/>
                    <a:pt x="427527" y="1275969"/>
                  </a:cubicBezTo>
                  <a:cubicBezTo>
                    <a:pt x="428145" y="1276924"/>
                    <a:pt x="427133" y="1279002"/>
                    <a:pt x="426852" y="1280350"/>
                  </a:cubicBezTo>
                  <a:close/>
                  <a:moveTo>
                    <a:pt x="436800" y="2375271"/>
                  </a:moveTo>
                  <a:cubicBezTo>
                    <a:pt x="437137" y="2380270"/>
                    <a:pt x="433709" y="2383528"/>
                    <a:pt x="429213" y="2384370"/>
                  </a:cubicBezTo>
                  <a:cubicBezTo>
                    <a:pt x="424323" y="2385325"/>
                    <a:pt x="421457" y="2382236"/>
                    <a:pt x="420164" y="2376507"/>
                  </a:cubicBezTo>
                  <a:cubicBezTo>
                    <a:pt x="421063" y="2372126"/>
                    <a:pt x="424379" y="2370104"/>
                    <a:pt x="429044" y="2370104"/>
                  </a:cubicBezTo>
                  <a:cubicBezTo>
                    <a:pt x="432585" y="2370104"/>
                    <a:pt x="436462" y="2371003"/>
                    <a:pt x="436744" y="2375271"/>
                  </a:cubicBezTo>
                  <a:close/>
                  <a:moveTo>
                    <a:pt x="443713" y="1160040"/>
                  </a:moveTo>
                  <a:cubicBezTo>
                    <a:pt x="443038" y="1159535"/>
                    <a:pt x="441970" y="1159142"/>
                    <a:pt x="441858" y="1158524"/>
                  </a:cubicBezTo>
                  <a:cubicBezTo>
                    <a:pt x="441408" y="1156389"/>
                    <a:pt x="442420" y="1155266"/>
                    <a:pt x="444500" y="1155603"/>
                  </a:cubicBezTo>
                  <a:cubicBezTo>
                    <a:pt x="445230" y="1155715"/>
                    <a:pt x="446241" y="1156446"/>
                    <a:pt x="446354" y="1157063"/>
                  </a:cubicBezTo>
                  <a:cubicBezTo>
                    <a:pt x="446804" y="1159198"/>
                    <a:pt x="445792" y="1160209"/>
                    <a:pt x="443713" y="1160040"/>
                  </a:cubicBezTo>
                  <a:close/>
                  <a:moveTo>
                    <a:pt x="448883" y="3191491"/>
                  </a:moveTo>
                  <a:cubicBezTo>
                    <a:pt x="446410" y="3201321"/>
                    <a:pt x="438654" y="3205364"/>
                    <a:pt x="430280" y="3208341"/>
                  </a:cubicBezTo>
                  <a:cubicBezTo>
                    <a:pt x="425784" y="3209914"/>
                    <a:pt x="421344" y="3209072"/>
                    <a:pt x="418534" y="3205196"/>
                  </a:cubicBezTo>
                  <a:cubicBezTo>
                    <a:pt x="413476" y="3198344"/>
                    <a:pt x="411678" y="3190537"/>
                    <a:pt x="416342" y="3182673"/>
                  </a:cubicBezTo>
                  <a:cubicBezTo>
                    <a:pt x="420333" y="3175933"/>
                    <a:pt x="424998" y="3169530"/>
                    <a:pt x="431236" y="3160206"/>
                  </a:cubicBezTo>
                  <a:cubicBezTo>
                    <a:pt x="436069" y="3170485"/>
                    <a:pt x="419040" y="3190874"/>
                    <a:pt x="444500" y="3183291"/>
                  </a:cubicBezTo>
                  <a:cubicBezTo>
                    <a:pt x="447534" y="3182392"/>
                    <a:pt x="449895" y="3187672"/>
                    <a:pt x="448939" y="3191435"/>
                  </a:cubicBezTo>
                  <a:close/>
                  <a:moveTo>
                    <a:pt x="453042" y="2320677"/>
                  </a:moveTo>
                  <a:cubicBezTo>
                    <a:pt x="451749" y="2322362"/>
                    <a:pt x="450232" y="2322250"/>
                    <a:pt x="448827" y="2320452"/>
                  </a:cubicBezTo>
                  <a:cubicBezTo>
                    <a:pt x="448827" y="2319778"/>
                    <a:pt x="448490" y="2318711"/>
                    <a:pt x="448827" y="2318206"/>
                  </a:cubicBezTo>
                  <a:cubicBezTo>
                    <a:pt x="450120" y="2316521"/>
                    <a:pt x="451694" y="2316577"/>
                    <a:pt x="452930" y="2318374"/>
                  </a:cubicBezTo>
                  <a:cubicBezTo>
                    <a:pt x="453323" y="2318936"/>
                    <a:pt x="453379" y="2320171"/>
                    <a:pt x="452986" y="2320677"/>
                  </a:cubicBezTo>
                  <a:close/>
                  <a:moveTo>
                    <a:pt x="466643" y="3068541"/>
                  </a:moveTo>
                  <a:cubicBezTo>
                    <a:pt x="468722" y="3070563"/>
                    <a:pt x="469228" y="3073709"/>
                    <a:pt x="466530" y="3075169"/>
                  </a:cubicBezTo>
                  <a:cubicBezTo>
                    <a:pt x="463102" y="3077023"/>
                    <a:pt x="459843" y="3074664"/>
                    <a:pt x="457201" y="3072417"/>
                  </a:cubicBezTo>
                  <a:cubicBezTo>
                    <a:pt x="455346" y="3070844"/>
                    <a:pt x="454110" y="3068598"/>
                    <a:pt x="452649" y="3066688"/>
                  </a:cubicBezTo>
                  <a:cubicBezTo>
                    <a:pt x="453717" y="3065621"/>
                    <a:pt x="454222" y="3064666"/>
                    <a:pt x="454897" y="3064553"/>
                  </a:cubicBezTo>
                  <a:cubicBezTo>
                    <a:pt x="459393" y="3063936"/>
                    <a:pt x="463440" y="3065340"/>
                    <a:pt x="466699" y="3068541"/>
                  </a:cubicBezTo>
                  <a:close/>
                  <a:moveTo>
                    <a:pt x="473555" y="1684753"/>
                  </a:moveTo>
                  <a:cubicBezTo>
                    <a:pt x="471252" y="1689246"/>
                    <a:pt x="466755" y="1689303"/>
                    <a:pt x="462484" y="1688011"/>
                  </a:cubicBezTo>
                  <a:cubicBezTo>
                    <a:pt x="459899" y="1687225"/>
                    <a:pt x="458494" y="1685202"/>
                    <a:pt x="458831" y="1682226"/>
                  </a:cubicBezTo>
                  <a:cubicBezTo>
                    <a:pt x="460966" y="1677620"/>
                    <a:pt x="464845" y="1676160"/>
                    <a:pt x="469285" y="1677114"/>
                  </a:cubicBezTo>
                  <a:cubicBezTo>
                    <a:pt x="472994" y="1677901"/>
                    <a:pt x="475523" y="1680878"/>
                    <a:pt x="473555" y="1684753"/>
                  </a:cubicBezTo>
                  <a:close/>
                  <a:moveTo>
                    <a:pt x="482211" y="1845728"/>
                  </a:moveTo>
                  <a:cubicBezTo>
                    <a:pt x="480469" y="1849267"/>
                    <a:pt x="479794" y="1850558"/>
                    <a:pt x="479176" y="1851850"/>
                  </a:cubicBezTo>
                  <a:cubicBezTo>
                    <a:pt x="477377" y="1850502"/>
                    <a:pt x="474905" y="1849491"/>
                    <a:pt x="473893" y="1847638"/>
                  </a:cubicBezTo>
                  <a:cubicBezTo>
                    <a:pt x="472657" y="1845335"/>
                    <a:pt x="473612" y="1842358"/>
                    <a:pt x="476703" y="1842695"/>
                  </a:cubicBezTo>
                  <a:cubicBezTo>
                    <a:pt x="478895" y="1842920"/>
                    <a:pt x="480862" y="1844886"/>
                    <a:pt x="482267" y="1845728"/>
                  </a:cubicBezTo>
                  <a:close/>
                  <a:moveTo>
                    <a:pt x="486145" y="4127235"/>
                  </a:moveTo>
                  <a:cubicBezTo>
                    <a:pt x="489180" y="4127235"/>
                    <a:pt x="490304" y="4129706"/>
                    <a:pt x="489123" y="4132346"/>
                  </a:cubicBezTo>
                  <a:cubicBezTo>
                    <a:pt x="488674" y="4133413"/>
                    <a:pt x="486538" y="4133694"/>
                    <a:pt x="485133" y="4134312"/>
                  </a:cubicBezTo>
                  <a:cubicBezTo>
                    <a:pt x="484346" y="4133020"/>
                    <a:pt x="482885" y="4131560"/>
                    <a:pt x="483054" y="4130380"/>
                  </a:cubicBezTo>
                  <a:cubicBezTo>
                    <a:pt x="483279" y="4129088"/>
                    <a:pt x="485021" y="4127178"/>
                    <a:pt x="486089" y="4127178"/>
                  </a:cubicBezTo>
                  <a:close/>
                  <a:moveTo>
                    <a:pt x="485976" y="3221204"/>
                  </a:moveTo>
                  <a:cubicBezTo>
                    <a:pt x="494687" y="3215980"/>
                    <a:pt x="503399" y="3211094"/>
                    <a:pt x="518742" y="3215250"/>
                  </a:cubicBezTo>
                  <a:cubicBezTo>
                    <a:pt x="505703" y="3226764"/>
                    <a:pt x="495868" y="3223787"/>
                    <a:pt x="485976" y="3221204"/>
                  </a:cubicBezTo>
                  <a:close/>
                  <a:moveTo>
                    <a:pt x="497779" y="1419813"/>
                  </a:moveTo>
                  <a:cubicBezTo>
                    <a:pt x="497891" y="1420487"/>
                    <a:pt x="497329" y="1421667"/>
                    <a:pt x="496767" y="1421947"/>
                  </a:cubicBezTo>
                  <a:cubicBezTo>
                    <a:pt x="495025" y="1422790"/>
                    <a:pt x="493789" y="1421947"/>
                    <a:pt x="493226" y="1419869"/>
                  </a:cubicBezTo>
                  <a:cubicBezTo>
                    <a:pt x="493564" y="1419139"/>
                    <a:pt x="493732" y="1418016"/>
                    <a:pt x="494294" y="1417735"/>
                  </a:cubicBezTo>
                  <a:cubicBezTo>
                    <a:pt x="496036" y="1416836"/>
                    <a:pt x="497386" y="1417679"/>
                    <a:pt x="497722" y="1419813"/>
                  </a:cubicBezTo>
                  <a:close/>
                  <a:moveTo>
                    <a:pt x="503286" y="3051354"/>
                  </a:moveTo>
                  <a:cubicBezTo>
                    <a:pt x="506096" y="3051691"/>
                    <a:pt x="507502" y="3054050"/>
                    <a:pt x="506378" y="3056747"/>
                  </a:cubicBezTo>
                  <a:cubicBezTo>
                    <a:pt x="505928" y="3057926"/>
                    <a:pt x="503848" y="3058431"/>
                    <a:pt x="502556" y="3059218"/>
                  </a:cubicBezTo>
                  <a:cubicBezTo>
                    <a:pt x="499746" y="3058375"/>
                    <a:pt x="498397" y="3056353"/>
                    <a:pt x="499465" y="3053657"/>
                  </a:cubicBezTo>
                  <a:cubicBezTo>
                    <a:pt x="499914" y="3052478"/>
                    <a:pt x="502050" y="3051242"/>
                    <a:pt x="503286" y="3051354"/>
                  </a:cubicBezTo>
                  <a:close/>
                  <a:moveTo>
                    <a:pt x="507052" y="1339494"/>
                  </a:moveTo>
                  <a:cubicBezTo>
                    <a:pt x="506827" y="1340449"/>
                    <a:pt x="504916" y="1341067"/>
                    <a:pt x="503792" y="1341853"/>
                  </a:cubicBezTo>
                  <a:cubicBezTo>
                    <a:pt x="501656" y="1340112"/>
                    <a:pt x="500870" y="1337753"/>
                    <a:pt x="501938" y="1335282"/>
                  </a:cubicBezTo>
                  <a:cubicBezTo>
                    <a:pt x="502668" y="1333540"/>
                    <a:pt x="504635" y="1333428"/>
                    <a:pt x="505816" y="1335057"/>
                  </a:cubicBezTo>
                  <a:cubicBezTo>
                    <a:pt x="506658" y="1336293"/>
                    <a:pt x="507389" y="1338146"/>
                    <a:pt x="507108" y="1339494"/>
                  </a:cubicBezTo>
                  <a:close/>
                  <a:moveTo>
                    <a:pt x="507108" y="2236370"/>
                  </a:moveTo>
                  <a:cubicBezTo>
                    <a:pt x="506209" y="2235134"/>
                    <a:pt x="504916" y="2234011"/>
                    <a:pt x="504523" y="2232607"/>
                  </a:cubicBezTo>
                  <a:cubicBezTo>
                    <a:pt x="503961" y="2230585"/>
                    <a:pt x="505197" y="2228844"/>
                    <a:pt x="506996" y="2229293"/>
                  </a:cubicBezTo>
                  <a:cubicBezTo>
                    <a:pt x="508120" y="2229574"/>
                    <a:pt x="509188" y="2231484"/>
                    <a:pt x="509581" y="2232888"/>
                  </a:cubicBezTo>
                  <a:cubicBezTo>
                    <a:pt x="510143" y="2234910"/>
                    <a:pt x="509019" y="2236202"/>
                    <a:pt x="507108" y="2236426"/>
                  </a:cubicBezTo>
                  <a:close/>
                  <a:moveTo>
                    <a:pt x="514864" y="2438628"/>
                  </a:moveTo>
                  <a:cubicBezTo>
                    <a:pt x="515257" y="2439470"/>
                    <a:pt x="514077" y="2441998"/>
                    <a:pt x="512953" y="2442616"/>
                  </a:cubicBezTo>
                  <a:cubicBezTo>
                    <a:pt x="510593" y="2443964"/>
                    <a:pt x="508120" y="2443290"/>
                    <a:pt x="506378" y="2440931"/>
                  </a:cubicBezTo>
                  <a:cubicBezTo>
                    <a:pt x="507052" y="2439526"/>
                    <a:pt x="507333" y="2437448"/>
                    <a:pt x="508457" y="2436831"/>
                  </a:cubicBezTo>
                  <a:cubicBezTo>
                    <a:pt x="510873" y="2435482"/>
                    <a:pt x="513571" y="2436044"/>
                    <a:pt x="514864" y="2438628"/>
                  </a:cubicBezTo>
                  <a:close/>
                  <a:moveTo>
                    <a:pt x="518011" y="1476823"/>
                  </a:moveTo>
                  <a:cubicBezTo>
                    <a:pt x="518967" y="1476542"/>
                    <a:pt x="521327" y="1477834"/>
                    <a:pt x="521439" y="1478564"/>
                  </a:cubicBezTo>
                  <a:cubicBezTo>
                    <a:pt x="521721" y="1481372"/>
                    <a:pt x="519978" y="1482832"/>
                    <a:pt x="517281" y="1483169"/>
                  </a:cubicBezTo>
                  <a:cubicBezTo>
                    <a:pt x="516437" y="1482102"/>
                    <a:pt x="514696" y="1480698"/>
                    <a:pt x="514921" y="1479968"/>
                  </a:cubicBezTo>
                  <a:cubicBezTo>
                    <a:pt x="515314" y="1478676"/>
                    <a:pt x="516775" y="1477160"/>
                    <a:pt x="518011" y="1476823"/>
                  </a:cubicBezTo>
                  <a:close/>
                  <a:moveTo>
                    <a:pt x="522732" y="1268780"/>
                  </a:moveTo>
                  <a:cubicBezTo>
                    <a:pt x="522058" y="1268274"/>
                    <a:pt x="520990" y="1267881"/>
                    <a:pt x="520878" y="1267263"/>
                  </a:cubicBezTo>
                  <a:cubicBezTo>
                    <a:pt x="520428" y="1265185"/>
                    <a:pt x="521439" y="1264006"/>
                    <a:pt x="523519" y="1264399"/>
                  </a:cubicBezTo>
                  <a:cubicBezTo>
                    <a:pt x="524250" y="1264511"/>
                    <a:pt x="525261" y="1265241"/>
                    <a:pt x="525374" y="1265859"/>
                  </a:cubicBezTo>
                  <a:cubicBezTo>
                    <a:pt x="525823" y="1267937"/>
                    <a:pt x="524811" y="1268948"/>
                    <a:pt x="522732" y="1268780"/>
                  </a:cubicBezTo>
                  <a:close/>
                  <a:moveTo>
                    <a:pt x="526161" y="4803037"/>
                  </a:moveTo>
                  <a:cubicBezTo>
                    <a:pt x="526161" y="4805059"/>
                    <a:pt x="524587" y="4805677"/>
                    <a:pt x="522676" y="4804891"/>
                  </a:cubicBezTo>
                  <a:cubicBezTo>
                    <a:pt x="520541" y="4803430"/>
                    <a:pt x="518911" y="4801577"/>
                    <a:pt x="520541" y="4798993"/>
                  </a:cubicBezTo>
                  <a:cubicBezTo>
                    <a:pt x="520990" y="4798263"/>
                    <a:pt x="523631" y="4798151"/>
                    <a:pt x="524531" y="4798825"/>
                  </a:cubicBezTo>
                  <a:cubicBezTo>
                    <a:pt x="525542" y="4799667"/>
                    <a:pt x="526216" y="4801633"/>
                    <a:pt x="526216" y="4803037"/>
                  </a:cubicBezTo>
                  <a:close/>
                  <a:moveTo>
                    <a:pt x="533242" y="5442724"/>
                  </a:moveTo>
                  <a:cubicBezTo>
                    <a:pt x="537851" y="5445251"/>
                    <a:pt x="536614" y="5450138"/>
                    <a:pt x="535546" y="5454350"/>
                  </a:cubicBezTo>
                  <a:cubicBezTo>
                    <a:pt x="534872" y="5456934"/>
                    <a:pt x="533354" y="5459069"/>
                    <a:pt x="529926" y="5458675"/>
                  </a:cubicBezTo>
                  <a:cubicBezTo>
                    <a:pt x="526273" y="5455418"/>
                    <a:pt x="526892" y="5451093"/>
                    <a:pt x="528015" y="5446880"/>
                  </a:cubicBezTo>
                  <a:cubicBezTo>
                    <a:pt x="528690" y="5444297"/>
                    <a:pt x="530657" y="5441264"/>
                    <a:pt x="533242" y="5442668"/>
                  </a:cubicBezTo>
                  <a:close/>
                  <a:moveTo>
                    <a:pt x="538187" y="4861395"/>
                  </a:moveTo>
                  <a:cubicBezTo>
                    <a:pt x="537626" y="4862799"/>
                    <a:pt x="537401" y="4864990"/>
                    <a:pt x="536333" y="4865551"/>
                  </a:cubicBezTo>
                  <a:cubicBezTo>
                    <a:pt x="533917" y="4866899"/>
                    <a:pt x="531444" y="4865832"/>
                    <a:pt x="530825" y="4863023"/>
                  </a:cubicBezTo>
                  <a:cubicBezTo>
                    <a:pt x="530544" y="4861788"/>
                    <a:pt x="531500" y="4859485"/>
                    <a:pt x="532512" y="4858867"/>
                  </a:cubicBezTo>
                  <a:cubicBezTo>
                    <a:pt x="534984" y="4857519"/>
                    <a:pt x="537064" y="4858643"/>
                    <a:pt x="538132" y="4861395"/>
                  </a:cubicBezTo>
                  <a:close/>
                  <a:moveTo>
                    <a:pt x="544314" y="3846792"/>
                  </a:moveTo>
                  <a:cubicBezTo>
                    <a:pt x="544314" y="3849713"/>
                    <a:pt x="543021" y="3851791"/>
                    <a:pt x="538918" y="3851567"/>
                  </a:cubicBezTo>
                  <a:cubicBezTo>
                    <a:pt x="537907" y="3849882"/>
                    <a:pt x="535940" y="3847860"/>
                    <a:pt x="535546" y="3845557"/>
                  </a:cubicBezTo>
                  <a:cubicBezTo>
                    <a:pt x="534984" y="3842692"/>
                    <a:pt x="536727" y="3840221"/>
                    <a:pt x="539986" y="3840951"/>
                  </a:cubicBezTo>
                  <a:cubicBezTo>
                    <a:pt x="542684" y="3841569"/>
                    <a:pt x="544314" y="3843928"/>
                    <a:pt x="544370" y="3846792"/>
                  </a:cubicBezTo>
                  <a:close/>
                  <a:moveTo>
                    <a:pt x="547180" y="3967608"/>
                  </a:moveTo>
                  <a:cubicBezTo>
                    <a:pt x="547180" y="3967608"/>
                    <a:pt x="547742" y="3966260"/>
                    <a:pt x="548023" y="3965530"/>
                  </a:cubicBezTo>
                  <a:cubicBezTo>
                    <a:pt x="549260" y="3966148"/>
                    <a:pt x="550552" y="3966765"/>
                    <a:pt x="551789" y="3967439"/>
                  </a:cubicBezTo>
                  <a:cubicBezTo>
                    <a:pt x="551452" y="3968169"/>
                    <a:pt x="551170" y="3968900"/>
                    <a:pt x="550833" y="3969630"/>
                  </a:cubicBezTo>
                  <a:cubicBezTo>
                    <a:pt x="549597" y="3969012"/>
                    <a:pt x="548304" y="3968394"/>
                    <a:pt x="547124" y="3967664"/>
                  </a:cubicBezTo>
                  <a:close/>
                  <a:moveTo>
                    <a:pt x="556734" y="1055120"/>
                  </a:moveTo>
                  <a:cubicBezTo>
                    <a:pt x="556734" y="1057142"/>
                    <a:pt x="553868" y="1059052"/>
                    <a:pt x="552463" y="1060849"/>
                  </a:cubicBezTo>
                  <a:cubicBezTo>
                    <a:pt x="550327" y="1060175"/>
                    <a:pt x="547742" y="1060007"/>
                    <a:pt x="547517" y="1059164"/>
                  </a:cubicBezTo>
                  <a:cubicBezTo>
                    <a:pt x="546787" y="1056187"/>
                    <a:pt x="548866" y="1054222"/>
                    <a:pt x="551283" y="1053042"/>
                  </a:cubicBezTo>
                  <a:cubicBezTo>
                    <a:pt x="553699" y="1051806"/>
                    <a:pt x="556847" y="1051469"/>
                    <a:pt x="556734" y="1055176"/>
                  </a:cubicBezTo>
                  <a:close/>
                  <a:moveTo>
                    <a:pt x="554317" y="1516926"/>
                  </a:moveTo>
                  <a:cubicBezTo>
                    <a:pt x="552857" y="1516926"/>
                    <a:pt x="550833" y="1516308"/>
                    <a:pt x="550047" y="1515185"/>
                  </a:cubicBezTo>
                  <a:cubicBezTo>
                    <a:pt x="548023" y="1512489"/>
                    <a:pt x="549765" y="1510579"/>
                    <a:pt x="552238" y="1509624"/>
                  </a:cubicBezTo>
                  <a:cubicBezTo>
                    <a:pt x="554711" y="1508726"/>
                    <a:pt x="556959" y="1509400"/>
                    <a:pt x="558083" y="1511702"/>
                  </a:cubicBezTo>
                  <a:cubicBezTo>
                    <a:pt x="558701" y="1515185"/>
                    <a:pt x="557072" y="1516814"/>
                    <a:pt x="554317" y="1516870"/>
                  </a:cubicBezTo>
                  <a:close/>
                  <a:moveTo>
                    <a:pt x="562580" y="4374707"/>
                  </a:moveTo>
                  <a:cubicBezTo>
                    <a:pt x="570729" y="4374539"/>
                    <a:pt x="571684" y="4381616"/>
                    <a:pt x="571740" y="4388187"/>
                  </a:cubicBezTo>
                  <a:cubicBezTo>
                    <a:pt x="571909" y="4402678"/>
                    <a:pt x="568705" y="4416664"/>
                    <a:pt x="565839" y="4430706"/>
                  </a:cubicBezTo>
                  <a:cubicBezTo>
                    <a:pt x="565277" y="4433458"/>
                    <a:pt x="563423" y="4435873"/>
                    <a:pt x="560388" y="4435536"/>
                  </a:cubicBezTo>
                  <a:cubicBezTo>
                    <a:pt x="556509" y="4435086"/>
                    <a:pt x="553699" y="4432166"/>
                    <a:pt x="553755" y="4428346"/>
                  </a:cubicBezTo>
                  <a:cubicBezTo>
                    <a:pt x="553755" y="4419528"/>
                    <a:pt x="559376" y="4411159"/>
                    <a:pt x="555442" y="4401892"/>
                  </a:cubicBezTo>
                  <a:cubicBezTo>
                    <a:pt x="554880" y="4397567"/>
                    <a:pt x="553868" y="4393130"/>
                    <a:pt x="553924" y="4388692"/>
                  </a:cubicBezTo>
                  <a:cubicBezTo>
                    <a:pt x="553981" y="4382346"/>
                    <a:pt x="554430" y="4374876"/>
                    <a:pt x="562636" y="4374707"/>
                  </a:cubicBezTo>
                  <a:close/>
                  <a:moveTo>
                    <a:pt x="562748" y="3208791"/>
                  </a:moveTo>
                  <a:cubicBezTo>
                    <a:pt x="563872" y="3207611"/>
                    <a:pt x="564940" y="3205533"/>
                    <a:pt x="566064" y="3205533"/>
                  </a:cubicBezTo>
                  <a:cubicBezTo>
                    <a:pt x="567188" y="3205533"/>
                    <a:pt x="568368" y="3207555"/>
                    <a:pt x="569717" y="3208903"/>
                  </a:cubicBezTo>
                  <a:cubicBezTo>
                    <a:pt x="568537" y="3210026"/>
                    <a:pt x="567357" y="3211992"/>
                    <a:pt x="566177" y="3211992"/>
                  </a:cubicBezTo>
                  <a:cubicBezTo>
                    <a:pt x="565052" y="3211992"/>
                    <a:pt x="563872" y="3209970"/>
                    <a:pt x="562748" y="3208847"/>
                  </a:cubicBezTo>
                  <a:close/>
                  <a:moveTo>
                    <a:pt x="578990" y="1558209"/>
                  </a:moveTo>
                  <a:cubicBezTo>
                    <a:pt x="577136" y="1562421"/>
                    <a:pt x="573820" y="1565960"/>
                    <a:pt x="568874" y="1564219"/>
                  </a:cubicBezTo>
                  <a:cubicBezTo>
                    <a:pt x="563872" y="1562478"/>
                    <a:pt x="562129" y="1557422"/>
                    <a:pt x="565221" y="1553547"/>
                  </a:cubicBezTo>
                  <a:cubicBezTo>
                    <a:pt x="572134" y="1544729"/>
                    <a:pt x="570392" y="1533495"/>
                    <a:pt x="574719" y="1523554"/>
                  </a:cubicBezTo>
                  <a:cubicBezTo>
                    <a:pt x="580620" y="1534731"/>
                    <a:pt x="584330" y="1545908"/>
                    <a:pt x="578990" y="1558209"/>
                  </a:cubicBezTo>
                  <a:close/>
                  <a:moveTo>
                    <a:pt x="583318" y="1995133"/>
                  </a:moveTo>
                  <a:cubicBezTo>
                    <a:pt x="581856" y="1994908"/>
                    <a:pt x="579889" y="1995189"/>
                    <a:pt x="578990" y="1994290"/>
                  </a:cubicBezTo>
                  <a:cubicBezTo>
                    <a:pt x="578148" y="1993447"/>
                    <a:pt x="578372" y="1991425"/>
                    <a:pt x="578148" y="1989909"/>
                  </a:cubicBezTo>
                  <a:cubicBezTo>
                    <a:pt x="579608" y="1990134"/>
                    <a:pt x="581576" y="1989909"/>
                    <a:pt x="582418" y="1990751"/>
                  </a:cubicBezTo>
                  <a:cubicBezTo>
                    <a:pt x="583261" y="1991594"/>
                    <a:pt x="583037" y="1993616"/>
                    <a:pt x="583318" y="1995133"/>
                  </a:cubicBezTo>
                  <a:close/>
                  <a:moveTo>
                    <a:pt x="611250" y="2483280"/>
                  </a:moveTo>
                  <a:cubicBezTo>
                    <a:pt x="598998" y="2487999"/>
                    <a:pt x="587927" y="2491256"/>
                    <a:pt x="574326" y="2484348"/>
                  </a:cubicBezTo>
                  <a:cubicBezTo>
                    <a:pt x="587083" y="2479180"/>
                    <a:pt x="599391" y="2478827"/>
                    <a:pt x="611250" y="2483280"/>
                  </a:cubicBezTo>
                  <a:close/>
                  <a:moveTo>
                    <a:pt x="612936" y="2250019"/>
                  </a:moveTo>
                  <a:cubicBezTo>
                    <a:pt x="616364" y="2250917"/>
                    <a:pt x="620130" y="2252602"/>
                    <a:pt x="619624" y="2256815"/>
                  </a:cubicBezTo>
                  <a:cubicBezTo>
                    <a:pt x="618949" y="2262207"/>
                    <a:pt x="614341" y="2263499"/>
                    <a:pt x="609845" y="2263162"/>
                  </a:cubicBezTo>
                  <a:cubicBezTo>
                    <a:pt x="604899" y="2262825"/>
                    <a:pt x="602201" y="2259736"/>
                    <a:pt x="602370" y="2254287"/>
                  </a:cubicBezTo>
                  <a:cubicBezTo>
                    <a:pt x="604225" y="2248671"/>
                    <a:pt x="608496" y="2248783"/>
                    <a:pt x="612880" y="2249963"/>
                  </a:cubicBezTo>
                  <a:close/>
                  <a:moveTo>
                    <a:pt x="611924" y="1761758"/>
                  </a:moveTo>
                  <a:cubicBezTo>
                    <a:pt x="612093" y="1764623"/>
                    <a:pt x="610632" y="1766532"/>
                    <a:pt x="608159" y="1766926"/>
                  </a:cubicBezTo>
                  <a:cubicBezTo>
                    <a:pt x="607147" y="1767094"/>
                    <a:pt x="605011" y="1765634"/>
                    <a:pt x="604787" y="1764567"/>
                  </a:cubicBezTo>
                  <a:cubicBezTo>
                    <a:pt x="604169" y="1761814"/>
                    <a:pt x="605855" y="1759792"/>
                    <a:pt x="608440" y="1759399"/>
                  </a:cubicBezTo>
                  <a:cubicBezTo>
                    <a:pt x="609508" y="1759231"/>
                    <a:pt x="610800" y="1760916"/>
                    <a:pt x="611980" y="1761702"/>
                  </a:cubicBezTo>
                  <a:close/>
                  <a:moveTo>
                    <a:pt x="614734" y="2060960"/>
                  </a:moveTo>
                  <a:cubicBezTo>
                    <a:pt x="613948" y="2063095"/>
                    <a:pt x="611362" y="2064948"/>
                    <a:pt x="609227" y="2065959"/>
                  </a:cubicBezTo>
                  <a:cubicBezTo>
                    <a:pt x="607485" y="2066802"/>
                    <a:pt x="606080" y="2065060"/>
                    <a:pt x="605967" y="2062982"/>
                  </a:cubicBezTo>
                  <a:cubicBezTo>
                    <a:pt x="606248" y="2060005"/>
                    <a:pt x="607822" y="2057759"/>
                    <a:pt x="610464" y="2057029"/>
                  </a:cubicBezTo>
                  <a:cubicBezTo>
                    <a:pt x="613385" y="2056186"/>
                    <a:pt x="616027" y="2057478"/>
                    <a:pt x="614734" y="2060960"/>
                  </a:cubicBezTo>
                  <a:close/>
                  <a:moveTo>
                    <a:pt x="622322" y="1118645"/>
                  </a:moveTo>
                  <a:cubicBezTo>
                    <a:pt x="621704" y="1121454"/>
                    <a:pt x="619287" y="1122521"/>
                    <a:pt x="616870" y="1121173"/>
                  </a:cubicBezTo>
                  <a:cubicBezTo>
                    <a:pt x="615859" y="1120611"/>
                    <a:pt x="615634" y="1118477"/>
                    <a:pt x="615016" y="1117073"/>
                  </a:cubicBezTo>
                  <a:cubicBezTo>
                    <a:pt x="616084" y="1114320"/>
                    <a:pt x="618163" y="1113253"/>
                    <a:pt x="620636" y="1114545"/>
                  </a:cubicBezTo>
                  <a:cubicBezTo>
                    <a:pt x="621648" y="1115107"/>
                    <a:pt x="622603" y="1117409"/>
                    <a:pt x="622322" y="1118645"/>
                  </a:cubicBezTo>
                  <a:close/>
                  <a:moveTo>
                    <a:pt x="627155" y="2091291"/>
                  </a:moveTo>
                  <a:cubicBezTo>
                    <a:pt x="628729" y="2101007"/>
                    <a:pt x="625863" y="2106231"/>
                    <a:pt x="617769" y="2109601"/>
                  </a:cubicBezTo>
                  <a:cubicBezTo>
                    <a:pt x="617769" y="2101401"/>
                    <a:pt x="620186" y="2095952"/>
                    <a:pt x="627155" y="2091291"/>
                  </a:cubicBezTo>
                  <a:close/>
                  <a:moveTo>
                    <a:pt x="628055" y="998728"/>
                  </a:moveTo>
                  <a:cubicBezTo>
                    <a:pt x="627886" y="999346"/>
                    <a:pt x="626930" y="1000133"/>
                    <a:pt x="626368" y="1000133"/>
                  </a:cubicBezTo>
                  <a:cubicBezTo>
                    <a:pt x="624289" y="1000133"/>
                    <a:pt x="623502" y="998841"/>
                    <a:pt x="623895" y="996706"/>
                  </a:cubicBezTo>
                  <a:cubicBezTo>
                    <a:pt x="624458" y="996201"/>
                    <a:pt x="625076" y="995302"/>
                    <a:pt x="625638" y="995302"/>
                  </a:cubicBezTo>
                  <a:cubicBezTo>
                    <a:pt x="627717" y="995302"/>
                    <a:pt x="628617" y="996650"/>
                    <a:pt x="628055" y="998728"/>
                  </a:cubicBezTo>
                  <a:close/>
                  <a:moveTo>
                    <a:pt x="661382" y="1403525"/>
                  </a:moveTo>
                  <a:cubicBezTo>
                    <a:pt x="650423" y="1403581"/>
                    <a:pt x="642217" y="1415376"/>
                    <a:pt x="628167" y="1412174"/>
                  </a:cubicBezTo>
                  <a:cubicBezTo>
                    <a:pt x="634349" y="1400379"/>
                    <a:pt x="644971" y="1397178"/>
                    <a:pt x="652559" y="1390775"/>
                  </a:cubicBezTo>
                  <a:cubicBezTo>
                    <a:pt x="655987" y="1387910"/>
                    <a:pt x="660651" y="1392066"/>
                    <a:pt x="662675" y="1396504"/>
                  </a:cubicBezTo>
                  <a:cubicBezTo>
                    <a:pt x="663911" y="1399144"/>
                    <a:pt x="663743" y="1403468"/>
                    <a:pt x="661382" y="1403468"/>
                  </a:cubicBezTo>
                  <a:close/>
                  <a:moveTo>
                    <a:pt x="675826" y="2232045"/>
                  </a:moveTo>
                  <a:cubicBezTo>
                    <a:pt x="675320" y="2244121"/>
                    <a:pt x="675320" y="2256309"/>
                    <a:pt x="671611" y="2268161"/>
                  </a:cubicBezTo>
                  <a:cubicBezTo>
                    <a:pt x="670150" y="2272710"/>
                    <a:pt x="666046" y="2275462"/>
                    <a:pt x="661157" y="2273946"/>
                  </a:cubicBezTo>
                  <a:cubicBezTo>
                    <a:pt x="655987" y="2272317"/>
                    <a:pt x="654919" y="2267206"/>
                    <a:pt x="656436" y="2262937"/>
                  </a:cubicBezTo>
                  <a:cubicBezTo>
                    <a:pt x="660258" y="2252209"/>
                    <a:pt x="664923" y="2241874"/>
                    <a:pt x="669307" y="2231371"/>
                  </a:cubicBezTo>
                  <a:cubicBezTo>
                    <a:pt x="671499" y="2231596"/>
                    <a:pt x="673691" y="2231821"/>
                    <a:pt x="675826" y="2232101"/>
                  </a:cubicBezTo>
                  <a:close/>
                  <a:moveTo>
                    <a:pt x="683413" y="1672396"/>
                  </a:moveTo>
                  <a:cubicBezTo>
                    <a:pt x="684031" y="1674418"/>
                    <a:pt x="683076" y="1675654"/>
                    <a:pt x="681221" y="1675823"/>
                  </a:cubicBezTo>
                  <a:cubicBezTo>
                    <a:pt x="680434" y="1674531"/>
                    <a:pt x="679366" y="1673295"/>
                    <a:pt x="678917" y="1671891"/>
                  </a:cubicBezTo>
                  <a:cubicBezTo>
                    <a:pt x="678243" y="1669813"/>
                    <a:pt x="679311" y="1668128"/>
                    <a:pt x="680996" y="1668689"/>
                  </a:cubicBezTo>
                  <a:cubicBezTo>
                    <a:pt x="682065" y="1669026"/>
                    <a:pt x="682907" y="1670992"/>
                    <a:pt x="683357" y="1672453"/>
                  </a:cubicBezTo>
                  <a:close/>
                  <a:moveTo>
                    <a:pt x="687797" y="1207165"/>
                  </a:moveTo>
                  <a:cubicBezTo>
                    <a:pt x="686391" y="1206715"/>
                    <a:pt x="684200" y="1206603"/>
                    <a:pt x="683806" y="1205704"/>
                  </a:cubicBezTo>
                  <a:cubicBezTo>
                    <a:pt x="682683" y="1203121"/>
                    <a:pt x="684088" y="1200818"/>
                    <a:pt x="686504" y="1200031"/>
                  </a:cubicBezTo>
                  <a:cubicBezTo>
                    <a:pt x="687628" y="1199638"/>
                    <a:pt x="690045" y="1200424"/>
                    <a:pt x="690439" y="1201379"/>
                  </a:cubicBezTo>
                  <a:cubicBezTo>
                    <a:pt x="691562" y="1203963"/>
                    <a:pt x="690101" y="1205929"/>
                    <a:pt x="687741" y="1207221"/>
                  </a:cubicBezTo>
                  <a:close/>
                  <a:moveTo>
                    <a:pt x="704151" y="1972722"/>
                  </a:moveTo>
                  <a:cubicBezTo>
                    <a:pt x="695441" y="1969970"/>
                    <a:pt x="688472" y="1965364"/>
                    <a:pt x="684650" y="1953344"/>
                  </a:cubicBezTo>
                  <a:cubicBezTo>
                    <a:pt x="695441" y="1958287"/>
                    <a:pt x="701903" y="1963117"/>
                    <a:pt x="704151" y="1972722"/>
                  </a:cubicBezTo>
                  <a:close/>
                  <a:moveTo>
                    <a:pt x="710053" y="1154592"/>
                  </a:moveTo>
                  <a:cubicBezTo>
                    <a:pt x="710053" y="1154592"/>
                    <a:pt x="708367" y="1156670"/>
                    <a:pt x="707018" y="1158243"/>
                  </a:cubicBezTo>
                  <a:cubicBezTo>
                    <a:pt x="705220" y="1156895"/>
                    <a:pt x="702690" y="1155884"/>
                    <a:pt x="701679" y="1154031"/>
                  </a:cubicBezTo>
                  <a:cubicBezTo>
                    <a:pt x="700161" y="1151166"/>
                    <a:pt x="701959" y="1149088"/>
                    <a:pt x="704882" y="1150043"/>
                  </a:cubicBezTo>
                  <a:cubicBezTo>
                    <a:pt x="706905" y="1150660"/>
                    <a:pt x="708479" y="1152907"/>
                    <a:pt x="709997" y="1154592"/>
                  </a:cubicBezTo>
                  <a:close/>
                  <a:moveTo>
                    <a:pt x="718708" y="1397515"/>
                  </a:moveTo>
                  <a:cubicBezTo>
                    <a:pt x="721293" y="1398133"/>
                    <a:pt x="722642" y="1400435"/>
                    <a:pt x="722642" y="1401671"/>
                  </a:cubicBezTo>
                  <a:cubicBezTo>
                    <a:pt x="722193" y="1406333"/>
                    <a:pt x="720450" y="1408130"/>
                    <a:pt x="717640" y="1408130"/>
                  </a:cubicBezTo>
                  <a:cubicBezTo>
                    <a:pt x="714774" y="1408130"/>
                    <a:pt x="713032" y="1405996"/>
                    <a:pt x="712807" y="1403244"/>
                  </a:cubicBezTo>
                  <a:cubicBezTo>
                    <a:pt x="712525" y="1399144"/>
                    <a:pt x="714549" y="1396616"/>
                    <a:pt x="718708" y="1397571"/>
                  </a:cubicBezTo>
                  <a:close/>
                  <a:moveTo>
                    <a:pt x="733770" y="933855"/>
                  </a:moveTo>
                  <a:cubicBezTo>
                    <a:pt x="733433" y="935428"/>
                    <a:pt x="729948" y="936327"/>
                    <a:pt x="728487" y="937169"/>
                  </a:cubicBezTo>
                  <a:cubicBezTo>
                    <a:pt x="724103" y="936551"/>
                    <a:pt x="720506" y="935484"/>
                    <a:pt x="721124" y="931103"/>
                  </a:cubicBezTo>
                  <a:cubicBezTo>
                    <a:pt x="721518" y="928183"/>
                    <a:pt x="724834" y="928070"/>
                    <a:pt x="727307" y="928576"/>
                  </a:cubicBezTo>
                  <a:cubicBezTo>
                    <a:pt x="730285" y="929194"/>
                    <a:pt x="734782" y="928857"/>
                    <a:pt x="733770" y="933799"/>
                  </a:cubicBezTo>
                  <a:close/>
                  <a:moveTo>
                    <a:pt x="736074" y="1120611"/>
                  </a:moveTo>
                  <a:cubicBezTo>
                    <a:pt x="733714" y="1121903"/>
                    <a:pt x="731465" y="1120948"/>
                    <a:pt x="729667" y="1118926"/>
                  </a:cubicBezTo>
                  <a:cubicBezTo>
                    <a:pt x="729049" y="1117016"/>
                    <a:pt x="729667" y="1115556"/>
                    <a:pt x="731634" y="1115388"/>
                  </a:cubicBezTo>
                  <a:cubicBezTo>
                    <a:pt x="733095" y="1115275"/>
                    <a:pt x="735006" y="1115668"/>
                    <a:pt x="736018" y="1116623"/>
                  </a:cubicBezTo>
                  <a:cubicBezTo>
                    <a:pt x="736692" y="1117297"/>
                    <a:pt x="736636" y="1120274"/>
                    <a:pt x="736018" y="1120611"/>
                  </a:cubicBezTo>
                  <a:close/>
                  <a:moveTo>
                    <a:pt x="739728" y="2245469"/>
                  </a:moveTo>
                  <a:cubicBezTo>
                    <a:pt x="740683" y="2246480"/>
                    <a:pt x="741244" y="2248502"/>
                    <a:pt x="740908" y="2249906"/>
                  </a:cubicBezTo>
                  <a:cubicBezTo>
                    <a:pt x="740683" y="2250861"/>
                    <a:pt x="738828" y="2251423"/>
                    <a:pt x="737648" y="2252209"/>
                  </a:cubicBezTo>
                  <a:cubicBezTo>
                    <a:pt x="735624" y="2250412"/>
                    <a:pt x="734782" y="2248109"/>
                    <a:pt x="735906" y="2245638"/>
                  </a:cubicBezTo>
                  <a:cubicBezTo>
                    <a:pt x="736187" y="2245020"/>
                    <a:pt x="739053" y="2244851"/>
                    <a:pt x="739671" y="2245525"/>
                  </a:cubicBezTo>
                  <a:close/>
                  <a:moveTo>
                    <a:pt x="747933" y="1223902"/>
                  </a:moveTo>
                  <a:cubicBezTo>
                    <a:pt x="748551" y="1226823"/>
                    <a:pt x="746415" y="1228171"/>
                    <a:pt x="744729" y="1228002"/>
                  </a:cubicBezTo>
                  <a:cubicBezTo>
                    <a:pt x="740851" y="1226992"/>
                    <a:pt x="739559" y="1224857"/>
                    <a:pt x="739390" y="1222273"/>
                  </a:cubicBezTo>
                  <a:cubicBezTo>
                    <a:pt x="739165" y="1219240"/>
                    <a:pt x="741076" y="1217275"/>
                    <a:pt x="743774" y="1218510"/>
                  </a:cubicBezTo>
                  <a:cubicBezTo>
                    <a:pt x="745628" y="1219353"/>
                    <a:pt x="747483" y="1221824"/>
                    <a:pt x="747933" y="1223902"/>
                  </a:cubicBezTo>
                  <a:close/>
                  <a:moveTo>
                    <a:pt x="751361" y="2147514"/>
                  </a:moveTo>
                  <a:cubicBezTo>
                    <a:pt x="750630" y="2148749"/>
                    <a:pt x="748776" y="2149648"/>
                    <a:pt x="747315" y="2149873"/>
                  </a:cubicBezTo>
                  <a:cubicBezTo>
                    <a:pt x="745292" y="2150154"/>
                    <a:pt x="744448" y="2148693"/>
                    <a:pt x="745010" y="2146727"/>
                  </a:cubicBezTo>
                  <a:cubicBezTo>
                    <a:pt x="746415" y="2145941"/>
                    <a:pt x="747764" y="2144649"/>
                    <a:pt x="749225" y="2144425"/>
                  </a:cubicBezTo>
                  <a:cubicBezTo>
                    <a:pt x="751249" y="2144144"/>
                    <a:pt x="752429" y="2145829"/>
                    <a:pt x="751417" y="2147514"/>
                  </a:cubicBezTo>
                  <a:close/>
                  <a:moveTo>
                    <a:pt x="756251" y="2826799"/>
                  </a:moveTo>
                  <a:cubicBezTo>
                    <a:pt x="759004" y="2826630"/>
                    <a:pt x="763051" y="2824327"/>
                    <a:pt x="764119" y="2830674"/>
                  </a:cubicBezTo>
                  <a:cubicBezTo>
                    <a:pt x="759848" y="2831685"/>
                    <a:pt x="755745" y="2832696"/>
                    <a:pt x="749507" y="2834213"/>
                  </a:cubicBezTo>
                  <a:cubicBezTo>
                    <a:pt x="751080" y="2827753"/>
                    <a:pt x="753778" y="2826967"/>
                    <a:pt x="756251" y="2826799"/>
                  </a:cubicBezTo>
                  <a:close/>
                  <a:moveTo>
                    <a:pt x="759229" y="2777821"/>
                  </a:moveTo>
                  <a:cubicBezTo>
                    <a:pt x="767210" y="2776416"/>
                    <a:pt x="771594" y="2780011"/>
                    <a:pt x="772044" y="2788661"/>
                  </a:cubicBezTo>
                  <a:cubicBezTo>
                    <a:pt x="765468" y="2790571"/>
                    <a:pt x="760522" y="2788493"/>
                    <a:pt x="757599" y="2782146"/>
                  </a:cubicBezTo>
                  <a:cubicBezTo>
                    <a:pt x="757150" y="2781135"/>
                    <a:pt x="758443" y="2777989"/>
                    <a:pt x="759229" y="2777821"/>
                  </a:cubicBezTo>
                  <a:close/>
                  <a:moveTo>
                    <a:pt x="768447" y="1316409"/>
                  </a:moveTo>
                  <a:cubicBezTo>
                    <a:pt x="768278" y="1319105"/>
                    <a:pt x="766423" y="1321071"/>
                    <a:pt x="763669" y="1320510"/>
                  </a:cubicBezTo>
                  <a:cubicBezTo>
                    <a:pt x="762601" y="1320285"/>
                    <a:pt x="761084" y="1318151"/>
                    <a:pt x="761140" y="1316971"/>
                  </a:cubicBezTo>
                  <a:cubicBezTo>
                    <a:pt x="761253" y="1314219"/>
                    <a:pt x="763107" y="1312646"/>
                    <a:pt x="765973" y="1312759"/>
                  </a:cubicBezTo>
                  <a:cubicBezTo>
                    <a:pt x="766873" y="1313994"/>
                    <a:pt x="768503" y="1315286"/>
                    <a:pt x="768447" y="1316466"/>
                  </a:cubicBezTo>
                  <a:close/>
                  <a:moveTo>
                    <a:pt x="787892" y="1800289"/>
                  </a:moveTo>
                  <a:cubicBezTo>
                    <a:pt x="786993" y="1805793"/>
                    <a:pt x="782441" y="1806411"/>
                    <a:pt x="777944" y="1806636"/>
                  </a:cubicBezTo>
                  <a:cubicBezTo>
                    <a:pt x="768615" y="1806130"/>
                    <a:pt x="760803" y="1800401"/>
                    <a:pt x="760859" y="1793605"/>
                  </a:cubicBezTo>
                  <a:cubicBezTo>
                    <a:pt x="760859" y="1786977"/>
                    <a:pt x="765355" y="1784225"/>
                    <a:pt x="770919" y="1783776"/>
                  </a:cubicBezTo>
                  <a:cubicBezTo>
                    <a:pt x="779013" y="1783102"/>
                    <a:pt x="789128" y="1792987"/>
                    <a:pt x="787892" y="1800289"/>
                  </a:cubicBezTo>
                  <a:close/>
                  <a:moveTo>
                    <a:pt x="789072" y="2071127"/>
                  </a:moveTo>
                  <a:cubicBezTo>
                    <a:pt x="783171" y="2071801"/>
                    <a:pt x="780867" y="2068262"/>
                    <a:pt x="780529" y="2063263"/>
                  </a:cubicBezTo>
                  <a:cubicBezTo>
                    <a:pt x="780136" y="2057422"/>
                    <a:pt x="781823" y="2052254"/>
                    <a:pt x="788398" y="2051468"/>
                  </a:cubicBezTo>
                  <a:cubicBezTo>
                    <a:pt x="793119" y="2050906"/>
                    <a:pt x="797446" y="2053265"/>
                    <a:pt x="798683" y="2057927"/>
                  </a:cubicBezTo>
                  <a:cubicBezTo>
                    <a:pt x="800875" y="2066128"/>
                    <a:pt x="794412" y="2068543"/>
                    <a:pt x="789016" y="2071127"/>
                  </a:cubicBezTo>
                  <a:close/>
                  <a:moveTo>
                    <a:pt x="807170" y="1281249"/>
                  </a:moveTo>
                  <a:cubicBezTo>
                    <a:pt x="806383" y="1281024"/>
                    <a:pt x="805427" y="1281080"/>
                    <a:pt x="804922" y="1280575"/>
                  </a:cubicBezTo>
                  <a:cubicBezTo>
                    <a:pt x="803516" y="1279115"/>
                    <a:pt x="803685" y="1277486"/>
                    <a:pt x="805427" y="1276362"/>
                  </a:cubicBezTo>
                  <a:cubicBezTo>
                    <a:pt x="805877" y="1276081"/>
                    <a:pt x="807170" y="1276475"/>
                    <a:pt x="807619" y="1276980"/>
                  </a:cubicBezTo>
                  <a:cubicBezTo>
                    <a:pt x="809024" y="1278441"/>
                    <a:pt x="808743" y="1279957"/>
                    <a:pt x="807170" y="1281249"/>
                  </a:cubicBezTo>
                  <a:close/>
                  <a:moveTo>
                    <a:pt x="812958" y="2974181"/>
                  </a:moveTo>
                  <a:cubicBezTo>
                    <a:pt x="812845" y="2975641"/>
                    <a:pt x="812509" y="2977045"/>
                    <a:pt x="812227" y="2978450"/>
                  </a:cubicBezTo>
                  <a:cubicBezTo>
                    <a:pt x="811440" y="2978281"/>
                    <a:pt x="810035" y="2978056"/>
                    <a:pt x="810035" y="2977944"/>
                  </a:cubicBezTo>
                  <a:cubicBezTo>
                    <a:pt x="810204" y="2976484"/>
                    <a:pt x="810485" y="2975079"/>
                    <a:pt x="810766" y="2973675"/>
                  </a:cubicBezTo>
                  <a:cubicBezTo>
                    <a:pt x="811497" y="2973844"/>
                    <a:pt x="812958" y="2974068"/>
                    <a:pt x="812902" y="2974181"/>
                  </a:cubicBezTo>
                  <a:close/>
                  <a:moveTo>
                    <a:pt x="817511" y="3390098"/>
                  </a:moveTo>
                  <a:cubicBezTo>
                    <a:pt x="817117" y="3391278"/>
                    <a:pt x="815037" y="3391895"/>
                    <a:pt x="813857" y="3392626"/>
                  </a:cubicBezTo>
                  <a:cubicBezTo>
                    <a:pt x="810598" y="3391615"/>
                    <a:pt x="809867" y="3389031"/>
                    <a:pt x="810879" y="3386391"/>
                  </a:cubicBezTo>
                  <a:cubicBezTo>
                    <a:pt x="811329" y="3385155"/>
                    <a:pt x="813632" y="3383583"/>
                    <a:pt x="814813" y="3383864"/>
                  </a:cubicBezTo>
                  <a:cubicBezTo>
                    <a:pt x="817960" y="3384537"/>
                    <a:pt x="818410" y="3387514"/>
                    <a:pt x="817511" y="3390098"/>
                  </a:cubicBezTo>
                  <a:close/>
                  <a:moveTo>
                    <a:pt x="821164" y="4379144"/>
                  </a:moveTo>
                  <a:cubicBezTo>
                    <a:pt x="819590" y="4379593"/>
                    <a:pt x="817904" y="4379762"/>
                    <a:pt x="816218" y="4380043"/>
                  </a:cubicBezTo>
                  <a:lnTo>
                    <a:pt x="816218" y="4380043"/>
                  </a:lnTo>
                  <a:cubicBezTo>
                    <a:pt x="816667" y="4383357"/>
                    <a:pt x="817736" y="4386951"/>
                    <a:pt x="813183" y="4388187"/>
                  </a:cubicBezTo>
                  <a:cubicBezTo>
                    <a:pt x="812621" y="4388355"/>
                    <a:pt x="811385" y="4387625"/>
                    <a:pt x="811216" y="4387064"/>
                  </a:cubicBezTo>
                  <a:cubicBezTo>
                    <a:pt x="809755" y="4382458"/>
                    <a:pt x="813352" y="4381503"/>
                    <a:pt x="816218" y="4380099"/>
                  </a:cubicBezTo>
                  <a:lnTo>
                    <a:pt x="816218" y="4380099"/>
                  </a:lnTo>
                  <a:cubicBezTo>
                    <a:pt x="816499" y="4378358"/>
                    <a:pt x="816611" y="4376617"/>
                    <a:pt x="817061" y="4374932"/>
                  </a:cubicBezTo>
                  <a:cubicBezTo>
                    <a:pt x="818016" y="4371449"/>
                    <a:pt x="819646" y="4368304"/>
                    <a:pt x="823749" y="4368922"/>
                  </a:cubicBezTo>
                  <a:cubicBezTo>
                    <a:pt x="824985" y="4369090"/>
                    <a:pt x="826784" y="4370944"/>
                    <a:pt x="826952" y="4372236"/>
                  </a:cubicBezTo>
                  <a:cubicBezTo>
                    <a:pt x="827515" y="4376504"/>
                    <a:pt x="824480" y="4378189"/>
                    <a:pt x="821108" y="4379144"/>
                  </a:cubicBezTo>
                  <a:close/>
                  <a:moveTo>
                    <a:pt x="832010" y="3003163"/>
                  </a:moveTo>
                  <a:cubicBezTo>
                    <a:pt x="833359" y="3003107"/>
                    <a:pt x="834764" y="3003332"/>
                    <a:pt x="836113" y="3003444"/>
                  </a:cubicBezTo>
                  <a:cubicBezTo>
                    <a:pt x="835945" y="3004230"/>
                    <a:pt x="835776" y="3005634"/>
                    <a:pt x="835551" y="3005691"/>
                  </a:cubicBezTo>
                  <a:cubicBezTo>
                    <a:pt x="834202" y="3005803"/>
                    <a:pt x="832797" y="3005522"/>
                    <a:pt x="831449" y="3005410"/>
                  </a:cubicBezTo>
                  <a:cubicBezTo>
                    <a:pt x="831617" y="3004623"/>
                    <a:pt x="831786" y="3003163"/>
                    <a:pt x="832010" y="3003163"/>
                  </a:cubicBezTo>
                  <a:close/>
                  <a:moveTo>
                    <a:pt x="840104" y="2016869"/>
                  </a:moveTo>
                  <a:cubicBezTo>
                    <a:pt x="839766" y="2018161"/>
                    <a:pt x="837912" y="2019004"/>
                    <a:pt x="836731" y="2020014"/>
                  </a:cubicBezTo>
                  <a:cubicBezTo>
                    <a:pt x="834764" y="2019790"/>
                    <a:pt x="833641" y="2018554"/>
                    <a:pt x="834202" y="2016532"/>
                  </a:cubicBezTo>
                  <a:cubicBezTo>
                    <a:pt x="834596" y="2015016"/>
                    <a:pt x="835551" y="2012769"/>
                    <a:pt x="836619" y="2012488"/>
                  </a:cubicBezTo>
                  <a:cubicBezTo>
                    <a:pt x="839935" y="2011702"/>
                    <a:pt x="840835" y="2014229"/>
                    <a:pt x="840104" y="2016925"/>
                  </a:cubicBezTo>
                  <a:close/>
                  <a:moveTo>
                    <a:pt x="843981" y="3040402"/>
                  </a:moveTo>
                  <a:cubicBezTo>
                    <a:pt x="842858" y="3043379"/>
                    <a:pt x="840441" y="3044333"/>
                    <a:pt x="837687" y="3043940"/>
                  </a:cubicBezTo>
                  <a:cubicBezTo>
                    <a:pt x="833977" y="3043435"/>
                    <a:pt x="830605" y="3041413"/>
                    <a:pt x="830493" y="3037369"/>
                  </a:cubicBezTo>
                  <a:cubicBezTo>
                    <a:pt x="830325" y="3032426"/>
                    <a:pt x="833921" y="3031640"/>
                    <a:pt x="837687" y="3033156"/>
                  </a:cubicBezTo>
                  <a:cubicBezTo>
                    <a:pt x="840835" y="3034392"/>
                    <a:pt x="844319" y="3035796"/>
                    <a:pt x="843981" y="3040458"/>
                  </a:cubicBezTo>
                  <a:close/>
                  <a:moveTo>
                    <a:pt x="848365" y="3282033"/>
                  </a:moveTo>
                  <a:cubicBezTo>
                    <a:pt x="849995" y="3283381"/>
                    <a:pt x="849883" y="3284897"/>
                    <a:pt x="848140" y="3286358"/>
                  </a:cubicBezTo>
                  <a:cubicBezTo>
                    <a:pt x="847466" y="3286358"/>
                    <a:pt x="846455" y="3286695"/>
                    <a:pt x="846005" y="3286301"/>
                  </a:cubicBezTo>
                  <a:cubicBezTo>
                    <a:pt x="844375" y="3284953"/>
                    <a:pt x="844432" y="3283324"/>
                    <a:pt x="846173" y="3282089"/>
                  </a:cubicBezTo>
                  <a:cubicBezTo>
                    <a:pt x="846679" y="3281696"/>
                    <a:pt x="847916" y="3281639"/>
                    <a:pt x="848365" y="3282033"/>
                  </a:cubicBezTo>
                  <a:close/>
                  <a:moveTo>
                    <a:pt x="851962" y="869319"/>
                  </a:moveTo>
                  <a:cubicBezTo>
                    <a:pt x="851850" y="869937"/>
                    <a:pt x="850782" y="870387"/>
                    <a:pt x="850164" y="870948"/>
                  </a:cubicBezTo>
                  <a:cubicBezTo>
                    <a:pt x="848084" y="871229"/>
                    <a:pt x="847017" y="870274"/>
                    <a:pt x="847353" y="868140"/>
                  </a:cubicBezTo>
                  <a:cubicBezTo>
                    <a:pt x="847466" y="867522"/>
                    <a:pt x="848478" y="866792"/>
                    <a:pt x="849152" y="866623"/>
                  </a:cubicBezTo>
                  <a:cubicBezTo>
                    <a:pt x="851175" y="866174"/>
                    <a:pt x="852299" y="867241"/>
                    <a:pt x="851962" y="869376"/>
                  </a:cubicBezTo>
                  <a:close/>
                  <a:moveTo>
                    <a:pt x="859156" y="1671891"/>
                  </a:moveTo>
                  <a:cubicBezTo>
                    <a:pt x="852637" y="1670936"/>
                    <a:pt x="852131" y="1665488"/>
                    <a:pt x="851457" y="1660545"/>
                  </a:cubicBezTo>
                  <a:cubicBezTo>
                    <a:pt x="851119" y="1657849"/>
                    <a:pt x="852693" y="1655322"/>
                    <a:pt x="855616" y="1655097"/>
                  </a:cubicBezTo>
                  <a:cubicBezTo>
                    <a:pt x="858482" y="1654872"/>
                    <a:pt x="860280" y="1657007"/>
                    <a:pt x="860729" y="1659759"/>
                  </a:cubicBezTo>
                  <a:cubicBezTo>
                    <a:pt x="861348" y="1663859"/>
                    <a:pt x="862641" y="1668184"/>
                    <a:pt x="859156" y="1671891"/>
                  </a:cubicBezTo>
                  <a:close/>
                  <a:moveTo>
                    <a:pt x="873094" y="2647906"/>
                  </a:moveTo>
                  <a:cubicBezTo>
                    <a:pt x="873094" y="2648468"/>
                    <a:pt x="871914" y="2648917"/>
                    <a:pt x="871295" y="2649423"/>
                  </a:cubicBezTo>
                  <a:cubicBezTo>
                    <a:pt x="869329" y="2649423"/>
                    <a:pt x="868148" y="2648468"/>
                    <a:pt x="868317" y="2646390"/>
                  </a:cubicBezTo>
                  <a:cubicBezTo>
                    <a:pt x="868317" y="2645828"/>
                    <a:pt x="869441" y="2645042"/>
                    <a:pt x="870115" y="2644929"/>
                  </a:cubicBezTo>
                  <a:cubicBezTo>
                    <a:pt x="872082" y="2644705"/>
                    <a:pt x="873262" y="2645884"/>
                    <a:pt x="873038" y="2647906"/>
                  </a:cubicBezTo>
                  <a:close/>
                  <a:moveTo>
                    <a:pt x="873881" y="4064552"/>
                  </a:moveTo>
                  <a:cubicBezTo>
                    <a:pt x="877871" y="4062811"/>
                    <a:pt x="880513" y="4065226"/>
                    <a:pt x="881356" y="4069270"/>
                  </a:cubicBezTo>
                  <a:cubicBezTo>
                    <a:pt x="881918" y="4072079"/>
                    <a:pt x="880456" y="4074325"/>
                    <a:pt x="878883" y="4074943"/>
                  </a:cubicBezTo>
                  <a:cubicBezTo>
                    <a:pt x="874667" y="4075898"/>
                    <a:pt x="872869" y="4074101"/>
                    <a:pt x="871857" y="4071517"/>
                  </a:cubicBezTo>
                  <a:cubicBezTo>
                    <a:pt x="870846" y="4068821"/>
                    <a:pt x="871295" y="4065732"/>
                    <a:pt x="873881" y="4064609"/>
                  </a:cubicBezTo>
                  <a:close/>
                  <a:moveTo>
                    <a:pt x="879501" y="2739121"/>
                  </a:moveTo>
                  <a:cubicBezTo>
                    <a:pt x="878321" y="2739796"/>
                    <a:pt x="877197" y="2740526"/>
                    <a:pt x="876017" y="2741200"/>
                  </a:cubicBezTo>
                  <a:cubicBezTo>
                    <a:pt x="874106" y="2740526"/>
                    <a:pt x="873544" y="2739234"/>
                    <a:pt x="874612" y="2737493"/>
                  </a:cubicBezTo>
                  <a:cubicBezTo>
                    <a:pt x="875005" y="2736931"/>
                    <a:pt x="876185" y="2736145"/>
                    <a:pt x="876466" y="2736369"/>
                  </a:cubicBezTo>
                  <a:cubicBezTo>
                    <a:pt x="877590" y="2737100"/>
                    <a:pt x="878489" y="2738167"/>
                    <a:pt x="879501" y="2739121"/>
                  </a:cubicBezTo>
                  <a:close/>
                  <a:moveTo>
                    <a:pt x="884053" y="1626676"/>
                  </a:moveTo>
                  <a:cubicBezTo>
                    <a:pt x="883885" y="1628249"/>
                    <a:pt x="883266" y="1629766"/>
                    <a:pt x="882817" y="1631338"/>
                  </a:cubicBezTo>
                  <a:cubicBezTo>
                    <a:pt x="880963" y="1631731"/>
                    <a:pt x="879894" y="1630720"/>
                    <a:pt x="880119" y="1628474"/>
                  </a:cubicBezTo>
                  <a:cubicBezTo>
                    <a:pt x="880288" y="1626901"/>
                    <a:pt x="880456" y="1624711"/>
                    <a:pt x="881468" y="1623980"/>
                  </a:cubicBezTo>
                  <a:cubicBezTo>
                    <a:pt x="882873" y="1622969"/>
                    <a:pt x="884278" y="1624430"/>
                    <a:pt x="884053" y="1626676"/>
                  </a:cubicBezTo>
                  <a:close/>
                  <a:moveTo>
                    <a:pt x="885627" y="3149984"/>
                  </a:moveTo>
                  <a:cubicBezTo>
                    <a:pt x="884897" y="3150265"/>
                    <a:pt x="883941" y="3150995"/>
                    <a:pt x="883435" y="3150714"/>
                  </a:cubicBezTo>
                  <a:cubicBezTo>
                    <a:pt x="881693" y="3149759"/>
                    <a:pt x="881412" y="3148186"/>
                    <a:pt x="882705" y="3146670"/>
                  </a:cubicBezTo>
                  <a:cubicBezTo>
                    <a:pt x="883154" y="3146164"/>
                    <a:pt x="884335" y="3145659"/>
                    <a:pt x="884840" y="3145940"/>
                  </a:cubicBezTo>
                  <a:cubicBezTo>
                    <a:pt x="886638" y="3146838"/>
                    <a:pt x="886807" y="3148355"/>
                    <a:pt x="885627" y="3150040"/>
                  </a:cubicBezTo>
                  <a:close/>
                  <a:moveTo>
                    <a:pt x="890854" y="2329327"/>
                  </a:moveTo>
                  <a:cubicBezTo>
                    <a:pt x="890123" y="2329607"/>
                    <a:pt x="889168" y="2330338"/>
                    <a:pt x="888662" y="2330057"/>
                  </a:cubicBezTo>
                  <a:cubicBezTo>
                    <a:pt x="886920" y="2329158"/>
                    <a:pt x="886638" y="2327529"/>
                    <a:pt x="887932" y="2326013"/>
                  </a:cubicBezTo>
                  <a:cubicBezTo>
                    <a:pt x="888381" y="2325507"/>
                    <a:pt x="889561" y="2325002"/>
                    <a:pt x="890067" y="2325283"/>
                  </a:cubicBezTo>
                  <a:cubicBezTo>
                    <a:pt x="891809" y="2326181"/>
                    <a:pt x="892034" y="2327698"/>
                    <a:pt x="890854" y="2329327"/>
                  </a:cubicBezTo>
                  <a:close/>
                  <a:moveTo>
                    <a:pt x="891922" y="3250354"/>
                  </a:moveTo>
                  <a:cubicBezTo>
                    <a:pt x="893214" y="3252826"/>
                    <a:pt x="892203" y="3255072"/>
                    <a:pt x="889561" y="3256252"/>
                  </a:cubicBezTo>
                  <a:cubicBezTo>
                    <a:pt x="888156" y="3255690"/>
                    <a:pt x="886077" y="3255466"/>
                    <a:pt x="885458" y="3254398"/>
                  </a:cubicBezTo>
                  <a:cubicBezTo>
                    <a:pt x="884053" y="3251871"/>
                    <a:pt x="885178" y="3249400"/>
                    <a:pt x="887875" y="3248726"/>
                  </a:cubicBezTo>
                  <a:cubicBezTo>
                    <a:pt x="889055" y="3248445"/>
                    <a:pt x="891360" y="3249343"/>
                    <a:pt x="891922" y="3250410"/>
                  </a:cubicBezTo>
                  <a:close/>
                  <a:moveTo>
                    <a:pt x="894901" y="2417621"/>
                  </a:moveTo>
                  <a:cubicBezTo>
                    <a:pt x="895519" y="2417621"/>
                    <a:pt x="896137" y="2418520"/>
                    <a:pt x="896811" y="2419025"/>
                  </a:cubicBezTo>
                  <a:cubicBezTo>
                    <a:pt x="897317" y="2421272"/>
                    <a:pt x="896474" y="2422620"/>
                    <a:pt x="894282" y="2422620"/>
                  </a:cubicBezTo>
                  <a:cubicBezTo>
                    <a:pt x="893664" y="2422620"/>
                    <a:pt x="892652" y="2421834"/>
                    <a:pt x="892427" y="2421216"/>
                  </a:cubicBezTo>
                  <a:cubicBezTo>
                    <a:pt x="891753" y="2419082"/>
                    <a:pt x="892709" y="2417677"/>
                    <a:pt x="894844" y="2417621"/>
                  </a:cubicBezTo>
                  <a:close/>
                  <a:moveTo>
                    <a:pt x="901476" y="1304109"/>
                  </a:moveTo>
                  <a:cubicBezTo>
                    <a:pt x="897879" y="1303828"/>
                    <a:pt x="895799" y="1301020"/>
                    <a:pt x="895125" y="1297313"/>
                  </a:cubicBezTo>
                  <a:cubicBezTo>
                    <a:pt x="895125" y="1294448"/>
                    <a:pt x="896362" y="1292145"/>
                    <a:pt x="899059" y="1291808"/>
                  </a:cubicBezTo>
                  <a:cubicBezTo>
                    <a:pt x="902937" y="1291303"/>
                    <a:pt x="905354" y="1293830"/>
                    <a:pt x="906253" y="1297425"/>
                  </a:cubicBezTo>
                  <a:cubicBezTo>
                    <a:pt x="907208" y="1301301"/>
                    <a:pt x="905860" y="1304502"/>
                    <a:pt x="901476" y="1304109"/>
                  </a:cubicBezTo>
                  <a:close/>
                  <a:moveTo>
                    <a:pt x="915302" y="2019734"/>
                  </a:moveTo>
                  <a:cubicBezTo>
                    <a:pt x="909625" y="2020632"/>
                    <a:pt x="908108" y="2015633"/>
                    <a:pt x="906309" y="2012151"/>
                  </a:cubicBezTo>
                  <a:cubicBezTo>
                    <a:pt x="904230" y="2008219"/>
                    <a:pt x="897542" y="2005299"/>
                    <a:pt x="902431" y="1999008"/>
                  </a:cubicBezTo>
                  <a:cubicBezTo>
                    <a:pt x="909457" y="2004400"/>
                    <a:pt x="913784" y="2011308"/>
                    <a:pt x="915358" y="2019734"/>
                  </a:cubicBezTo>
                  <a:close/>
                  <a:moveTo>
                    <a:pt x="916819" y="1378980"/>
                  </a:moveTo>
                  <a:cubicBezTo>
                    <a:pt x="915639" y="1377969"/>
                    <a:pt x="914402" y="1377014"/>
                    <a:pt x="913222" y="1376003"/>
                  </a:cubicBezTo>
                  <a:cubicBezTo>
                    <a:pt x="913672" y="1374542"/>
                    <a:pt x="914065" y="1373082"/>
                    <a:pt x="914515" y="1371622"/>
                  </a:cubicBezTo>
                  <a:cubicBezTo>
                    <a:pt x="915695" y="1372633"/>
                    <a:pt x="917494" y="1373419"/>
                    <a:pt x="917887" y="1374711"/>
                  </a:cubicBezTo>
                  <a:cubicBezTo>
                    <a:pt x="918280" y="1375834"/>
                    <a:pt x="917213" y="1377519"/>
                    <a:pt x="916819" y="1378980"/>
                  </a:cubicBezTo>
                  <a:close/>
                  <a:moveTo>
                    <a:pt x="922608" y="1405603"/>
                  </a:moveTo>
                  <a:cubicBezTo>
                    <a:pt x="922215" y="1406838"/>
                    <a:pt x="920416" y="1408187"/>
                    <a:pt x="919123" y="1408355"/>
                  </a:cubicBezTo>
                  <a:cubicBezTo>
                    <a:pt x="918336" y="1408467"/>
                    <a:pt x="917269" y="1406445"/>
                    <a:pt x="916369" y="1405322"/>
                  </a:cubicBezTo>
                  <a:cubicBezTo>
                    <a:pt x="917325" y="1404030"/>
                    <a:pt x="917999" y="1402008"/>
                    <a:pt x="919179" y="1401615"/>
                  </a:cubicBezTo>
                  <a:cubicBezTo>
                    <a:pt x="922608" y="1400435"/>
                    <a:pt x="923395" y="1402907"/>
                    <a:pt x="922608" y="1405603"/>
                  </a:cubicBezTo>
                  <a:close/>
                  <a:moveTo>
                    <a:pt x="923451" y="2927450"/>
                  </a:moveTo>
                  <a:cubicBezTo>
                    <a:pt x="924800" y="2927506"/>
                    <a:pt x="926148" y="2928517"/>
                    <a:pt x="927441" y="2929079"/>
                  </a:cubicBezTo>
                  <a:cubicBezTo>
                    <a:pt x="927835" y="2931045"/>
                    <a:pt x="927048" y="2932393"/>
                    <a:pt x="925081" y="2932336"/>
                  </a:cubicBezTo>
                  <a:cubicBezTo>
                    <a:pt x="923732" y="2932280"/>
                    <a:pt x="921821" y="2931606"/>
                    <a:pt x="921203" y="2930595"/>
                  </a:cubicBezTo>
                  <a:cubicBezTo>
                    <a:pt x="920248" y="2928966"/>
                    <a:pt x="921428" y="2927394"/>
                    <a:pt x="923451" y="2927506"/>
                  </a:cubicBezTo>
                  <a:close/>
                  <a:moveTo>
                    <a:pt x="937220" y="2732719"/>
                  </a:moveTo>
                  <a:cubicBezTo>
                    <a:pt x="937220" y="2733561"/>
                    <a:pt x="934804" y="2734291"/>
                    <a:pt x="933455" y="2735078"/>
                  </a:cubicBezTo>
                  <a:cubicBezTo>
                    <a:pt x="930083" y="2734179"/>
                    <a:pt x="926879" y="2732887"/>
                    <a:pt x="927104" y="2728618"/>
                  </a:cubicBezTo>
                  <a:cubicBezTo>
                    <a:pt x="927104" y="2727776"/>
                    <a:pt x="929633" y="2726259"/>
                    <a:pt x="930814" y="2726372"/>
                  </a:cubicBezTo>
                  <a:cubicBezTo>
                    <a:pt x="934242" y="2726821"/>
                    <a:pt x="937389" y="2728450"/>
                    <a:pt x="937220" y="2732719"/>
                  </a:cubicBezTo>
                  <a:close/>
                  <a:moveTo>
                    <a:pt x="944583" y="5085333"/>
                  </a:moveTo>
                  <a:cubicBezTo>
                    <a:pt x="945819" y="5085333"/>
                    <a:pt x="947674" y="5087074"/>
                    <a:pt x="948292" y="5088422"/>
                  </a:cubicBezTo>
                  <a:cubicBezTo>
                    <a:pt x="949416" y="5091006"/>
                    <a:pt x="949079" y="5094151"/>
                    <a:pt x="946213" y="5095106"/>
                  </a:cubicBezTo>
                  <a:cubicBezTo>
                    <a:pt x="943234" y="5096117"/>
                    <a:pt x="941660" y="5093645"/>
                    <a:pt x="941267" y="5092241"/>
                  </a:cubicBezTo>
                  <a:cubicBezTo>
                    <a:pt x="940368" y="5087804"/>
                    <a:pt x="941491" y="5085389"/>
                    <a:pt x="944583" y="5085277"/>
                  </a:cubicBezTo>
                  <a:close/>
                  <a:moveTo>
                    <a:pt x="944639" y="1942223"/>
                  </a:moveTo>
                  <a:cubicBezTo>
                    <a:pt x="944920" y="1940033"/>
                    <a:pt x="946493" y="1936831"/>
                    <a:pt x="948236" y="1936213"/>
                  </a:cubicBezTo>
                  <a:cubicBezTo>
                    <a:pt x="952395" y="1934753"/>
                    <a:pt x="954081" y="1938179"/>
                    <a:pt x="954474" y="1941830"/>
                  </a:cubicBezTo>
                  <a:cubicBezTo>
                    <a:pt x="954811" y="1945481"/>
                    <a:pt x="953744" y="1948626"/>
                    <a:pt x="949697" y="1949637"/>
                  </a:cubicBezTo>
                  <a:cubicBezTo>
                    <a:pt x="945370" y="1949075"/>
                    <a:pt x="944190" y="1945762"/>
                    <a:pt x="944695" y="1942223"/>
                  </a:cubicBezTo>
                  <a:close/>
                  <a:moveTo>
                    <a:pt x="952844" y="1080508"/>
                  </a:moveTo>
                  <a:cubicBezTo>
                    <a:pt x="947449" y="1075790"/>
                    <a:pt x="946493" y="1069836"/>
                    <a:pt x="946493" y="1063658"/>
                  </a:cubicBezTo>
                  <a:cubicBezTo>
                    <a:pt x="946493" y="1060793"/>
                    <a:pt x="948180" y="1058434"/>
                    <a:pt x="951215" y="1058490"/>
                  </a:cubicBezTo>
                  <a:cubicBezTo>
                    <a:pt x="952675" y="1058490"/>
                    <a:pt x="954755" y="1059670"/>
                    <a:pt x="955374" y="1060962"/>
                  </a:cubicBezTo>
                  <a:cubicBezTo>
                    <a:pt x="958577" y="1067477"/>
                    <a:pt x="960151" y="1074049"/>
                    <a:pt x="952844" y="1080452"/>
                  </a:cubicBezTo>
                  <a:close/>
                  <a:moveTo>
                    <a:pt x="962005" y="2107242"/>
                  </a:moveTo>
                  <a:cubicBezTo>
                    <a:pt x="963017" y="2108478"/>
                    <a:pt x="964928" y="2109826"/>
                    <a:pt x="964815" y="2110837"/>
                  </a:cubicBezTo>
                  <a:cubicBezTo>
                    <a:pt x="964646" y="2112241"/>
                    <a:pt x="963017" y="2114263"/>
                    <a:pt x="961725" y="2114544"/>
                  </a:cubicBezTo>
                  <a:cubicBezTo>
                    <a:pt x="958240" y="2115386"/>
                    <a:pt x="957059" y="2113027"/>
                    <a:pt x="958071" y="2109994"/>
                  </a:cubicBezTo>
                  <a:cubicBezTo>
                    <a:pt x="958521" y="2108758"/>
                    <a:pt x="960656" y="2108084"/>
                    <a:pt x="962005" y="2107186"/>
                  </a:cubicBezTo>
                  <a:close/>
                  <a:moveTo>
                    <a:pt x="962005" y="918016"/>
                  </a:moveTo>
                  <a:cubicBezTo>
                    <a:pt x="957734" y="906446"/>
                    <a:pt x="962343" y="900436"/>
                    <a:pt x="973751" y="892966"/>
                  </a:cubicBezTo>
                  <a:cubicBezTo>
                    <a:pt x="974876" y="906053"/>
                    <a:pt x="972459" y="913186"/>
                    <a:pt x="962005" y="918016"/>
                  </a:cubicBezTo>
                  <a:close/>
                  <a:moveTo>
                    <a:pt x="979484" y="5133356"/>
                  </a:moveTo>
                  <a:cubicBezTo>
                    <a:pt x="980552" y="5135209"/>
                    <a:pt x="979596" y="5136670"/>
                    <a:pt x="977629" y="5137175"/>
                  </a:cubicBezTo>
                  <a:cubicBezTo>
                    <a:pt x="976393" y="5136276"/>
                    <a:pt x="974707" y="5135602"/>
                    <a:pt x="974032" y="5134367"/>
                  </a:cubicBezTo>
                  <a:cubicBezTo>
                    <a:pt x="973020" y="5132569"/>
                    <a:pt x="974032" y="5130603"/>
                    <a:pt x="975943" y="5130716"/>
                  </a:cubicBezTo>
                  <a:cubicBezTo>
                    <a:pt x="977180" y="5130772"/>
                    <a:pt x="978809" y="5132120"/>
                    <a:pt x="979484" y="5133356"/>
                  </a:cubicBezTo>
                  <a:close/>
                  <a:moveTo>
                    <a:pt x="982126" y="858816"/>
                  </a:moveTo>
                  <a:cubicBezTo>
                    <a:pt x="980889" y="858255"/>
                    <a:pt x="980214" y="856401"/>
                    <a:pt x="979316" y="855165"/>
                  </a:cubicBezTo>
                  <a:cubicBezTo>
                    <a:pt x="979316" y="853143"/>
                    <a:pt x="980383" y="851795"/>
                    <a:pt x="982070" y="852526"/>
                  </a:cubicBezTo>
                  <a:cubicBezTo>
                    <a:pt x="983306" y="853031"/>
                    <a:pt x="984373" y="854828"/>
                    <a:pt x="984767" y="856233"/>
                  </a:cubicBezTo>
                  <a:cubicBezTo>
                    <a:pt x="985273" y="858198"/>
                    <a:pt x="983811" y="859603"/>
                    <a:pt x="982126" y="858872"/>
                  </a:cubicBezTo>
                  <a:close/>
                  <a:moveTo>
                    <a:pt x="991792" y="3316575"/>
                  </a:moveTo>
                  <a:cubicBezTo>
                    <a:pt x="991511" y="3319496"/>
                    <a:pt x="991624" y="3320451"/>
                    <a:pt x="991342" y="3321237"/>
                  </a:cubicBezTo>
                  <a:cubicBezTo>
                    <a:pt x="989713" y="3325618"/>
                    <a:pt x="987127" y="3329213"/>
                    <a:pt x="982688" y="3330505"/>
                  </a:cubicBezTo>
                  <a:cubicBezTo>
                    <a:pt x="981620" y="3330842"/>
                    <a:pt x="978866" y="3329157"/>
                    <a:pt x="978866" y="3328427"/>
                  </a:cubicBezTo>
                  <a:cubicBezTo>
                    <a:pt x="978978" y="3322304"/>
                    <a:pt x="983306" y="3319159"/>
                    <a:pt x="987802" y="3316407"/>
                  </a:cubicBezTo>
                  <a:cubicBezTo>
                    <a:pt x="988420" y="3316014"/>
                    <a:pt x="989432" y="3316407"/>
                    <a:pt x="991849" y="3316575"/>
                  </a:cubicBezTo>
                  <a:close/>
                  <a:moveTo>
                    <a:pt x="992860" y="1487438"/>
                  </a:moveTo>
                  <a:cubicBezTo>
                    <a:pt x="992354" y="1488112"/>
                    <a:pt x="992017" y="1489236"/>
                    <a:pt x="991399" y="1489404"/>
                  </a:cubicBezTo>
                  <a:cubicBezTo>
                    <a:pt x="989319" y="1489910"/>
                    <a:pt x="988252" y="1488786"/>
                    <a:pt x="988588" y="1486652"/>
                  </a:cubicBezTo>
                  <a:cubicBezTo>
                    <a:pt x="988701" y="1485922"/>
                    <a:pt x="989375" y="1484855"/>
                    <a:pt x="989994" y="1484742"/>
                  </a:cubicBezTo>
                  <a:cubicBezTo>
                    <a:pt x="992017" y="1484237"/>
                    <a:pt x="993029" y="1485304"/>
                    <a:pt x="992860" y="1487494"/>
                  </a:cubicBezTo>
                  <a:close/>
                  <a:moveTo>
                    <a:pt x="1003763" y="1254008"/>
                  </a:moveTo>
                  <a:cubicBezTo>
                    <a:pt x="1003482" y="1257827"/>
                    <a:pt x="1000785" y="1260130"/>
                    <a:pt x="997075" y="1260018"/>
                  </a:cubicBezTo>
                  <a:cubicBezTo>
                    <a:pt x="994321" y="1259905"/>
                    <a:pt x="992916" y="1257659"/>
                    <a:pt x="992354" y="1254963"/>
                  </a:cubicBezTo>
                  <a:cubicBezTo>
                    <a:pt x="992467" y="1250582"/>
                    <a:pt x="995052" y="1249065"/>
                    <a:pt x="998818" y="1249458"/>
                  </a:cubicBezTo>
                  <a:cubicBezTo>
                    <a:pt x="1001346" y="1249739"/>
                    <a:pt x="1003988" y="1251087"/>
                    <a:pt x="1003763" y="1254008"/>
                  </a:cubicBezTo>
                  <a:close/>
                  <a:moveTo>
                    <a:pt x="1007417" y="1470757"/>
                  </a:moveTo>
                  <a:cubicBezTo>
                    <a:pt x="1007528" y="1471375"/>
                    <a:pt x="1006967" y="1472554"/>
                    <a:pt x="1006405" y="1472835"/>
                  </a:cubicBezTo>
                  <a:cubicBezTo>
                    <a:pt x="1004662" y="1473677"/>
                    <a:pt x="1003426" y="1472835"/>
                    <a:pt x="1002920" y="1470813"/>
                  </a:cubicBezTo>
                  <a:cubicBezTo>
                    <a:pt x="1003257" y="1470083"/>
                    <a:pt x="1003426" y="1468959"/>
                    <a:pt x="1003988" y="1468678"/>
                  </a:cubicBezTo>
                  <a:cubicBezTo>
                    <a:pt x="1005730" y="1467836"/>
                    <a:pt x="1007079" y="1468678"/>
                    <a:pt x="1007417" y="1470757"/>
                  </a:cubicBezTo>
                  <a:close/>
                  <a:moveTo>
                    <a:pt x="1029672" y="895774"/>
                  </a:moveTo>
                  <a:cubicBezTo>
                    <a:pt x="1022253" y="896280"/>
                    <a:pt x="1014329" y="898807"/>
                    <a:pt x="1005730" y="889989"/>
                  </a:cubicBezTo>
                  <a:cubicBezTo>
                    <a:pt x="1013992" y="885046"/>
                    <a:pt x="1020904" y="884541"/>
                    <a:pt x="1027649" y="883923"/>
                  </a:cubicBezTo>
                  <a:cubicBezTo>
                    <a:pt x="1031246" y="883586"/>
                    <a:pt x="1034842" y="884934"/>
                    <a:pt x="1035629" y="888978"/>
                  </a:cubicBezTo>
                  <a:cubicBezTo>
                    <a:pt x="1036472" y="893359"/>
                    <a:pt x="1033269" y="895550"/>
                    <a:pt x="1029672" y="895830"/>
                  </a:cubicBezTo>
                  <a:close/>
                  <a:moveTo>
                    <a:pt x="1037034" y="1914252"/>
                  </a:moveTo>
                  <a:cubicBezTo>
                    <a:pt x="1036416" y="1918184"/>
                    <a:pt x="1033213" y="1919812"/>
                    <a:pt x="1029616" y="1919700"/>
                  </a:cubicBezTo>
                  <a:cubicBezTo>
                    <a:pt x="1026806" y="1919644"/>
                    <a:pt x="1024670" y="1917678"/>
                    <a:pt x="1025120" y="1914701"/>
                  </a:cubicBezTo>
                  <a:cubicBezTo>
                    <a:pt x="1025682" y="1910657"/>
                    <a:pt x="1028773" y="1909309"/>
                    <a:pt x="1032482" y="1909253"/>
                  </a:cubicBezTo>
                  <a:cubicBezTo>
                    <a:pt x="1035292" y="1909702"/>
                    <a:pt x="1037541" y="1911275"/>
                    <a:pt x="1037091" y="1914196"/>
                  </a:cubicBezTo>
                  <a:close/>
                  <a:moveTo>
                    <a:pt x="1040969" y="1010973"/>
                  </a:moveTo>
                  <a:cubicBezTo>
                    <a:pt x="1050692" y="1015803"/>
                    <a:pt x="1053389" y="1021588"/>
                    <a:pt x="1050074" y="1031923"/>
                  </a:cubicBezTo>
                  <a:cubicBezTo>
                    <a:pt x="1041418" y="1026700"/>
                    <a:pt x="1038608" y="1020971"/>
                    <a:pt x="1040969" y="1010973"/>
                  </a:cubicBezTo>
                  <a:close/>
                  <a:moveTo>
                    <a:pt x="1060920" y="955311"/>
                  </a:moveTo>
                  <a:cubicBezTo>
                    <a:pt x="1060302" y="955817"/>
                    <a:pt x="1059684" y="956659"/>
                    <a:pt x="1058953" y="956884"/>
                  </a:cubicBezTo>
                  <a:cubicBezTo>
                    <a:pt x="1054176" y="958176"/>
                    <a:pt x="1050748" y="955929"/>
                    <a:pt x="1048107" y="952166"/>
                  </a:cubicBezTo>
                  <a:cubicBezTo>
                    <a:pt x="1046533" y="949919"/>
                    <a:pt x="1045746" y="946662"/>
                    <a:pt x="1048500" y="945482"/>
                  </a:cubicBezTo>
                  <a:cubicBezTo>
                    <a:pt x="1051984" y="943966"/>
                    <a:pt x="1054794" y="947167"/>
                    <a:pt x="1057548" y="949077"/>
                  </a:cubicBezTo>
                  <a:cubicBezTo>
                    <a:pt x="1059628" y="950537"/>
                    <a:pt x="1061651" y="952166"/>
                    <a:pt x="1060920" y="955311"/>
                  </a:cubicBezTo>
                  <a:close/>
                  <a:moveTo>
                    <a:pt x="1062325" y="1523498"/>
                  </a:moveTo>
                  <a:cubicBezTo>
                    <a:pt x="1060920" y="1524228"/>
                    <a:pt x="1059571" y="1525014"/>
                    <a:pt x="1058166" y="1525744"/>
                  </a:cubicBezTo>
                  <a:cubicBezTo>
                    <a:pt x="1056986" y="1524789"/>
                    <a:pt x="1054794" y="1523778"/>
                    <a:pt x="1054794" y="1522936"/>
                  </a:cubicBezTo>
                  <a:cubicBezTo>
                    <a:pt x="1054963" y="1519847"/>
                    <a:pt x="1057268" y="1518667"/>
                    <a:pt x="1059909" y="1519734"/>
                  </a:cubicBezTo>
                  <a:cubicBezTo>
                    <a:pt x="1061033" y="1520184"/>
                    <a:pt x="1061538" y="1522206"/>
                    <a:pt x="1062325" y="1523554"/>
                  </a:cubicBezTo>
                  <a:close/>
                  <a:moveTo>
                    <a:pt x="1094697" y="1649536"/>
                  </a:moveTo>
                  <a:cubicBezTo>
                    <a:pt x="1095990" y="1650267"/>
                    <a:pt x="1097733" y="1651783"/>
                    <a:pt x="1097789" y="1653019"/>
                  </a:cubicBezTo>
                  <a:cubicBezTo>
                    <a:pt x="1097845" y="1656333"/>
                    <a:pt x="1095541" y="1657231"/>
                    <a:pt x="1093012" y="1655715"/>
                  </a:cubicBezTo>
                  <a:cubicBezTo>
                    <a:pt x="1091887" y="1655041"/>
                    <a:pt x="1091607" y="1652963"/>
                    <a:pt x="1090989" y="1651502"/>
                  </a:cubicBezTo>
                  <a:cubicBezTo>
                    <a:pt x="1091551" y="1649536"/>
                    <a:pt x="1092956" y="1648582"/>
                    <a:pt x="1094697" y="1649593"/>
                  </a:cubicBezTo>
                  <a:close/>
                  <a:moveTo>
                    <a:pt x="1108130" y="1031305"/>
                  </a:moveTo>
                  <a:cubicBezTo>
                    <a:pt x="1107455" y="1036304"/>
                    <a:pt x="1103802" y="1038214"/>
                    <a:pt x="1101330" y="1038326"/>
                  </a:cubicBezTo>
                  <a:cubicBezTo>
                    <a:pt x="1096328" y="1038214"/>
                    <a:pt x="1094136" y="1036417"/>
                    <a:pt x="1094361" y="1033664"/>
                  </a:cubicBezTo>
                  <a:cubicBezTo>
                    <a:pt x="1094810" y="1028329"/>
                    <a:pt x="1098969" y="1026980"/>
                    <a:pt x="1103353" y="1026812"/>
                  </a:cubicBezTo>
                  <a:cubicBezTo>
                    <a:pt x="1106107" y="1026700"/>
                    <a:pt x="1108524" y="1028329"/>
                    <a:pt x="1108130" y="1031361"/>
                  </a:cubicBezTo>
                  <a:close/>
                  <a:moveTo>
                    <a:pt x="1101779" y="1205479"/>
                  </a:moveTo>
                  <a:cubicBezTo>
                    <a:pt x="1103240" y="1205423"/>
                    <a:pt x="1105488" y="1206210"/>
                    <a:pt x="1106163" y="1207389"/>
                  </a:cubicBezTo>
                  <a:cubicBezTo>
                    <a:pt x="1107680" y="1210085"/>
                    <a:pt x="1106837" y="1212725"/>
                    <a:pt x="1103409" y="1212725"/>
                  </a:cubicBezTo>
                  <a:cubicBezTo>
                    <a:pt x="1102173" y="1212725"/>
                    <a:pt x="1100936" y="1210647"/>
                    <a:pt x="1099700" y="1209523"/>
                  </a:cubicBezTo>
                  <a:cubicBezTo>
                    <a:pt x="1099081" y="1207389"/>
                    <a:pt x="1099700" y="1205592"/>
                    <a:pt x="1101779" y="1205479"/>
                  </a:cubicBezTo>
                  <a:close/>
                  <a:moveTo>
                    <a:pt x="1115268" y="1993335"/>
                  </a:moveTo>
                  <a:cubicBezTo>
                    <a:pt x="1109591" y="2001704"/>
                    <a:pt x="1101723" y="2004849"/>
                    <a:pt x="1092787" y="1999794"/>
                  </a:cubicBezTo>
                  <a:cubicBezTo>
                    <a:pt x="1083738" y="1994683"/>
                    <a:pt x="1075308" y="1988449"/>
                    <a:pt x="1066822" y="1982326"/>
                  </a:cubicBezTo>
                  <a:cubicBezTo>
                    <a:pt x="1064911" y="1980978"/>
                    <a:pt x="1064012" y="1978226"/>
                    <a:pt x="1062943" y="1976597"/>
                  </a:cubicBezTo>
                  <a:cubicBezTo>
                    <a:pt x="1063618" y="1970644"/>
                    <a:pt x="1066990" y="1966768"/>
                    <a:pt x="1071318" y="1967105"/>
                  </a:cubicBezTo>
                  <a:cubicBezTo>
                    <a:pt x="1085987" y="1968341"/>
                    <a:pt x="1100037" y="1972722"/>
                    <a:pt x="1113188" y="1979462"/>
                  </a:cubicBezTo>
                  <a:cubicBezTo>
                    <a:pt x="1118752" y="1982326"/>
                    <a:pt x="1118696" y="1988280"/>
                    <a:pt x="1115268" y="1993279"/>
                  </a:cubicBezTo>
                  <a:close/>
                  <a:moveTo>
                    <a:pt x="1121113" y="2430821"/>
                  </a:moveTo>
                  <a:cubicBezTo>
                    <a:pt x="1121113" y="2432112"/>
                    <a:pt x="1119539" y="2433348"/>
                    <a:pt x="1118639" y="2434640"/>
                  </a:cubicBezTo>
                  <a:cubicBezTo>
                    <a:pt x="1116616" y="2435370"/>
                    <a:pt x="1114874" y="2434640"/>
                    <a:pt x="1114930" y="2432674"/>
                  </a:cubicBezTo>
                  <a:cubicBezTo>
                    <a:pt x="1114930" y="2431382"/>
                    <a:pt x="1116279" y="2429641"/>
                    <a:pt x="1117459" y="2428911"/>
                  </a:cubicBezTo>
                  <a:cubicBezTo>
                    <a:pt x="1119201" y="2427844"/>
                    <a:pt x="1121113" y="2428855"/>
                    <a:pt x="1121113" y="2430821"/>
                  </a:cubicBezTo>
                  <a:close/>
                  <a:moveTo>
                    <a:pt x="1124710" y="1874149"/>
                  </a:moveTo>
                  <a:cubicBezTo>
                    <a:pt x="1126058" y="1874486"/>
                    <a:pt x="1127632" y="1876395"/>
                    <a:pt x="1127857" y="1877799"/>
                  </a:cubicBezTo>
                  <a:cubicBezTo>
                    <a:pt x="1128025" y="1878810"/>
                    <a:pt x="1126115" y="1880215"/>
                    <a:pt x="1125159" y="1881394"/>
                  </a:cubicBezTo>
                  <a:cubicBezTo>
                    <a:pt x="1123754" y="1880495"/>
                    <a:pt x="1121618" y="1879934"/>
                    <a:pt x="1121169" y="1878698"/>
                  </a:cubicBezTo>
                  <a:cubicBezTo>
                    <a:pt x="1120101" y="1875777"/>
                    <a:pt x="1121169" y="1873306"/>
                    <a:pt x="1124710" y="1874149"/>
                  </a:cubicBezTo>
                  <a:close/>
                  <a:moveTo>
                    <a:pt x="1123698" y="1649368"/>
                  </a:moveTo>
                  <a:cubicBezTo>
                    <a:pt x="1124147" y="1648975"/>
                    <a:pt x="1125384" y="1649031"/>
                    <a:pt x="1126002" y="1649368"/>
                  </a:cubicBezTo>
                  <a:cubicBezTo>
                    <a:pt x="1127800" y="1650379"/>
                    <a:pt x="1128025" y="1651895"/>
                    <a:pt x="1126452" y="1653300"/>
                  </a:cubicBezTo>
                  <a:cubicBezTo>
                    <a:pt x="1126002" y="1653693"/>
                    <a:pt x="1124934" y="1653356"/>
                    <a:pt x="1124091" y="1653300"/>
                  </a:cubicBezTo>
                  <a:cubicBezTo>
                    <a:pt x="1122349" y="1652120"/>
                    <a:pt x="1122124" y="1650660"/>
                    <a:pt x="1123642" y="1649256"/>
                  </a:cubicBezTo>
                  <a:close/>
                  <a:moveTo>
                    <a:pt x="1127800" y="1247998"/>
                  </a:moveTo>
                  <a:cubicBezTo>
                    <a:pt x="1127070" y="1248279"/>
                    <a:pt x="1126115" y="1249009"/>
                    <a:pt x="1125608" y="1248728"/>
                  </a:cubicBezTo>
                  <a:cubicBezTo>
                    <a:pt x="1123867" y="1247773"/>
                    <a:pt x="1123585" y="1246201"/>
                    <a:pt x="1124878" y="1244684"/>
                  </a:cubicBezTo>
                  <a:cubicBezTo>
                    <a:pt x="1125328" y="1244179"/>
                    <a:pt x="1126508" y="1243673"/>
                    <a:pt x="1127013" y="1243954"/>
                  </a:cubicBezTo>
                  <a:cubicBezTo>
                    <a:pt x="1128756" y="1244853"/>
                    <a:pt x="1128980" y="1246369"/>
                    <a:pt x="1127800" y="1247998"/>
                  </a:cubicBezTo>
                  <a:close/>
                  <a:moveTo>
                    <a:pt x="1130948" y="2595840"/>
                  </a:moveTo>
                  <a:cubicBezTo>
                    <a:pt x="1133308" y="2596513"/>
                    <a:pt x="1135781" y="2597918"/>
                    <a:pt x="1137355" y="2599827"/>
                  </a:cubicBezTo>
                  <a:cubicBezTo>
                    <a:pt x="1138591" y="2601344"/>
                    <a:pt x="1137186" y="2603029"/>
                    <a:pt x="1134207" y="2603253"/>
                  </a:cubicBezTo>
                  <a:cubicBezTo>
                    <a:pt x="1132634" y="2602130"/>
                    <a:pt x="1130161" y="2601007"/>
                    <a:pt x="1128644" y="2599097"/>
                  </a:cubicBezTo>
                  <a:cubicBezTo>
                    <a:pt x="1127464" y="2597524"/>
                    <a:pt x="1128980" y="2595334"/>
                    <a:pt x="1130948" y="2595895"/>
                  </a:cubicBezTo>
                  <a:close/>
                  <a:moveTo>
                    <a:pt x="1136681" y="1274228"/>
                  </a:moveTo>
                  <a:cubicBezTo>
                    <a:pt x="1135894" y="1274228"/>
                    <a:pt x="1134826" y="1274677"/>
                    <a:pt x="1134320" y="1274284"/>
                  </a:cubicBezTo>
                  <a:cubicBezTo>
                    <a:pt x="1132690" y="1272992"/>
                    <a:pt x="1132802" y="1271420"/>
                    <a:pt x="1134601" y="1270353"/>
                  </a:cubicBezTo>
                  <a:cubicBezTo>
                    <a:pt x="1135219" y="1269959"/>
                    <a:pt x="1136399" y="1269847"/>
                    <a:pt x="1136905" y="1270240"/>
                  </a:cubicBezTo>
                  <a:cubicBezTo>
                    <a:pt x="1138535" y="1271532"/>
                    <a:pt x="1138366" y="1272992"/>
                    <a:pt x="1136681" y="1274228"/>
                  </a:cubicBezTo>
                  <a:close/>
                  <a:moveTo>
                    <a:pt x="1153091" y="3007319"/>
                  </a:moveTo>
                  <a:cubicBezTo>
                    <a:pt x="1142525" y="3005971"/>
                    <a:pt x="1133421" y="3006701"/>
                    <a:pt x="1132016" y="2994345"/>
                  </a:cubicBezTo>
                  <a:cubicBezTo>
                    <a:pt x="1131847" y="2992997"/>
                    <a:pt x="1133477" y="2990469"/>
                    <a:pt x="1134657" y="2990132"/>
                  </a:cubicBezTo>
                  <a:cubicBezTo>
                    <a:pt x="1145617" y="2987380"/>
                    <a:pt x="1150619" y="2993446"/>
                    <a:pt x="1153091" y="3007319"/>
                  </a:cubicBezTo>
                  <a:close/>
                  <a:moveTo>
                    <a:pt x="1150731" y="2812813"/>
                  </a:moveTo>
                  <a:cubicBezTo>
                    <a:pt x="1151574" y="2811746"/>
                    <a:pt x="1152304" y="2809892"/>
                    <a:pt x="1153316" y="2809723"/>
                  </a:cubicBezTo>
                  <a:cubicBezTo>
                    <a:pt x="1155171" y="2809443"/>
                    <a:pt x="1156070" y="2811016"/>
                    <a:pt x="1155564" y="2813037"/>
                  </a:cubicBezTo>
                  <a:cubicBezTo>
                    <a:pt x="1155396" y="2813768"/>
                    <a:pt x="1154440" y="2814947"/>
                    <a:pt x="1154271" y="2814835"/>
                  </a:cubicBezTo>
                  <a:cubicBezTo>
                    <a:pt x="1153035" y="2814329"/>
                    <a:pt x="1151911" y="2813543"/>
                    <a:pt x="1150731" y="2812813"/>
                  </a:cubicBezTo>
                  <a:close/>
                  <a:moveTo>
                    <a:pt x="1161972" y="1442561"/>
                  </a:moveTo>
                  <a:cubicBezTo>
                    <a:pt x="1162590" y="1445144"/>
                    <a:pt x="1162252" y="1448571"/>
                    <a:pt x="1159442" y="1448739"/>
                  </a:cubicBezTo>
                  <a:cubicBezTo>
                    <a:pt x="1154216" y="1449132"/>
                    <a:pt x="1153147" y="1444302"/>
                    <a:pt x="1151742" y="1440539"/>
                  </a:cubicBezTo>
                  <a:cubicBezTo>
                    <a:pt x="1151517" y="1437450"/>
                    <a:pt x="1152473" y="1435034"/>
                    <a:pt x="1155564" y="1435427"/>
                  </a:cubicBezTo>
                  <a:cubicBezTo>
                    <a:pt x="1159217" y="1435933"/>
                    <a:pt x="1161128" y="1438966"/>
                    <a:pt x="1161972" y="1442505"/>
                  </a:cubicBezTo>
                  <a:close/>
                  <a:moveTo>
                    <a:pt x="1166523" y="664759"/>
                  </a:moveTo>
                  <a:cubicBezTo>
                    <a:pt x="1166636" y="665377"/>
                    <a:pt x="1166074" y="666556"/>
                    <a:pt x="1165512" y="666837"/>
                  </a:cubicBezTo>
                  <a:cubicBezTo>
                    <a:pt x="1163770" y="667680"/>
                    <a:pt x="1162533" y="666837"/>
                    <a:pt x="1162027" y="664815"/>
                  </a:cubicBezTo>
                  <a:cubicBezTo>
                    <a:pt x="1162365" y="664085"/>
                    <a:pt x="1162533" y="662962"/>
                    <a:pt x="1163095" y="662681"/>
                  </a:cubicBezTo>
                  <a:cubicBezTo>
                    <a:pt x="1164837" y="661838"/>
                    <a:pt x="1166187" y="662625"/>
                    <a:pt x="1166523" y="664703"/>
                  </a:cubicBezTo>
                  <a:close/>
                  <a:moveTo>
                    <a:pt x="1163995" y="1402738"/>
                  </a:moveTo>
                  <a:cubicBezTo>
                    <a:pt x="1163377" y="1402233"/>
                    <a:pt x="1162365" y="1401896"/>
                    <a:pt x="1162196" y="1401222"/>
                  </a:cubicBezTo>
                  <a:cubicBezTo>
                    <a:pt x="1161521" y="1399087"/>
                    <a:pt x="1162477" y="1397683"/>
                    <a:pt x="1164613" y="1397627"/>
                  </a:cubicBezTo>
                  <a:cubicBezTo>
                    <a:pt x="1165231" y="1397627"/>
                    <a:pt x="1166242" y="1398413"/>
                    <a:pt x="1166411" y="1399031"/>
                  </a:cubicBezTo>
                  <a:cubicBezTo>
                    <a:pt x="1167029" y="1401166"/>
                    <a:pt x="1166130" y="1402401"/>
                    <a:pt x="1163995" y="1402682"/>
                  </a:cubicBezTo>
                  <a:close/>
                  <a:moveTo>
                    <a:pt x="1173212" y="1855108"/>
                  </a:moveTo>
                  <a:cubicBezTo>
                    <a:pt x="1172874" y="1860219"/>
                    <a:pt x="1169952" y="1863477"/>
                    <a:pt x="1164669" y="1862634"/>
                  </a:cubicBezTo>
                  <a:cubicBezTo>
                    <a:pt x="1161859" y="1862185"/>
                    <a:pt x="1160960" y="1859320"/>
                    <a:pt x="1160903" y="1856681"/>
                  </a:cubicBezTo>
                  <a:cubicBezTo>
                    <a:pt x="1161465" y="1852243"/>
                    <a:pt x="1163938" y="1850053"/>
                    <a:pt x="1167929" y="1850221"/>
                  </a:cubicBezTo>
                  <a:cubicBezTo>
                    <a:pt x="1170739" y="1850334"/>
                    <a:pt x="1173380" y="1852075"/>
                    <a:pt x="1173156" y="1855108"/>
                  </a:cubicBezTo>
                  <a:close/>
                  <a:moveTo>
                    <a:pt x="1184620" y="1346403"/>
                  </a:moveTo>
                  <a:cubicBezTo>
                    <a:pt x="1183777" y="1347526"/>
                    <a:pt x="1182935" y="1348649"/>
                    <a:pt x="1182148" y="1349773"/>
                  </a:cubicBezTo>
                  <a:cubicBezTo>
                    <a:pt x="1179618" y="1349548"/>
                    <a:pt x="1177371" y="1348593"/>
                    <a:pt x="1177202" y="1345673"/>
                  </a:cubicBezTo>
                  <a:cubicBezTo>
                    <a:pt x="1177202" y="1345055"/>
                    <a:pt x="1179731" y="1343763"/>
                    <a:pt x="1180967" y="1343875"/>
                  </a:cubicBezTo>
                  <a:cubicBezTo>
                    <a:pt x="1182260" y="1343987"/>
                    <a:pt x="1183384" y="1345504"/>
                    <a:pt x="1184620" y="1346403"/>
                  </a:cubicBezTo>
                  <a:close/>
                  <a:moveTo>
                    <a:pt x="1191927" y="1714409"/>
                  </a:moveTo>
                  <a:cubicBezTo>
                    <a:pt x="1191927" y="1717330"/>
                    <a:pt x="1189342" y="1718622"/>
                    <a:pt x="1186194" y="1718847"/>
                  </a:cubicBezTo>
                  <a:cubicBezTo>
                    <a:pt x="1181136" y="1717892"/>
                    <a:pt x="1175797" y="1716319"/>
                    <a:pt x="1174954" y="1709916"/>
                  </a:cubicBezTo>
                  <a:cubicBezTo>
                    <a:pt x="1174392" y="1705479"/>
                    <a:pt x="1178157" y="1703738"/>
                    <a:pt x="1181923" y="1704355"/>
                  </a:cubicBezTo>
                  <a:cubicBezTo>
                    <a:pt x="1187318" y="1705254"/>
                    <a:pt x="1191983" y="1707782"/>
                    <a:pt x="1191871" y="1714409"/>
                  </a:cubicBezTo>
                  <a:close/>
                  <a:moveTo>
                    <a:pt x="1195299" y="2856005"/>
                  </a:moveTo>
                  <a:cubicBezTo>
                    <a:pt x="1200245" y="2855837"/>
                    <a:pt x="1203898" y="2857747"/>
                    <a:pt x="1203392" y="2863588"/>
                  </a:cubicBezTo>
                  <a:cubicBezTo>
                    <a:pt x="1203167" y="2866452"/>
                    <a:pt x="1201144" y="2868306"/>
                    <a:pt x="1197547" y="2868531"/>
                  </a:cubicBezTo>
                  <a:cubicBezTo>
                    <a:pt x="1193837" y="2867183"/>
                    <a:pt x="1189735" y="2865160"/>
                    <a:pt x="1189510" y="2859993"/>
                  </a:cubicBezTo>
                  <a:cubicBezTo>
                    <a:pt x="1189397" y="2856792"/>
                    <a:pt x="1192657" y="2856061"/>
                    <a:pt x="1195243" y="2856005"/>
                  </a:cubicBezTo>
                  <a:close/>
                  <a:moveTo>
                    <a:pt x="1198614" y="2590841"/>
                  </a:moveTo>
                  <a:cubicBezTo>
                    <a:pt x="1198390" y="2590167"/>
                    <a:pt x="1200245" y="2588032"/>
                    <a:pt x="1201368" y="2587751"/>
                  </a:cubicBezTo>
                  <a:cubicBezTo>
                    <a:pt x="1204516" y="2587077"/>
                    <a:pt x="1208000" y="2586965"/>
                    <a:pt x="1209124" y="2591121"/>
                  </a:cubicBezTo>
                  <a:cubicBezTo>
                    <a:pt x="1209349" y="2591964"/>
                    <a:pt x="1207382" y="2593368"/>
                    <a:pt x="1206427" y="2594547"/>
                  </a:cubicBezTo>
                  <a:cubicBezTo>
                    <a:pt x="1203055" y="2595053"/>
                    <a:pt x="1199851" y="2594660"/>
                    <a:pt x="1198614" y="2590841"/>
                  </a:cubicBezTo>
                  <a:close/>
                  <a:moveTo>
                    <a:pt x="1208562" y="677172"/>
                  </a:moveTo>
                  <a:lnTo>
                    <a:pt x="1206427" y="678239"/>
                  </a:lnTo>
                  <a:cubicBezTo>
                    <a:pt x="1205752" y="676947"/>
                    <a:pt x="1205134" y="675599"/>
                    <a:pt x="1204460" y="674307"/>
                  </a:cubicBezTo>
                  <a:cubicBezTo>
                    <a:pt x="1205190" y="673970"/>
                    <a:pt x="1206427" y="673240"/>
                    <a:pt x="1206483" y="673296"/>
                  </a:cubicBezTo>
                  <a:cubicBezTo>
                    <a:pt x="1207270" y="674532"/>
                    <a:pt x="1207888" y="675880"/>
                    <a:pt x="1208506" y="677172"/>
                  </a:cubicBezTo>
                  <a:close/>
                  <a:moveTo>
                    <a:pt x="1209911" y="950256"/>
                  </a:moveTo>
                  <a:cubicBezTo>
                    <a:pt x="1209518" y="953907"/>
                    <a:pt x="1207663" y="956716"/>
                    <a:pt x="1203504" y="956603"/>
                  </a:cubicBezTo>
                  <a:cubicBezTo>
                    <a:pt x="1199683" y="955367"/>
                    <a:pt x="1198390" y="952334"/>
                    <a:pt x="1198727" y="948571"/>
                  </a:cubicBezTo>
                  <a:cubicBezTo>
                    <a:pt x="1199065" y="944920"/>
                    <a:pt x="1200582" y="940933"/>
                    <a:pt x="1204347" y="940876"/>
                  </a:cubicBezTo>
                  <a:cubicBezTo>
                    <a:pt x="1210305" y="940764"/>
                    <a:pt x="1210361" y="945875"/>
                    <a:pt x="1209911" y="950256"/>
                  </a:cubicBezTo>
                  <a:close/>
                  <a:moveTo>
                    <a:pt x="1219634" y="849324"/>
                  </a:moveTo>
                  <a:cubicBezTo>
                    <a:pt x="1218735" y="852750"/>
                    <a:pt x="1217779" y="856570"/>
                    <a:pt x="1213958" y="857131"/>
                  </a:cubicBezTo>
                  <a:cubicBezTo>
                    <a:pt x="1210867" y="857581"/>
                    <a:pt x="1210024" y="854548"/>
                    <a:pt x="1210529" y="851852"/>
                  </a:cubicBezTo>
                  <a:cubicBezTo>
                    <a:pt x="1211148" y="848369"/>
                    <a:pt x="1212497" y="844606"/>
                    <a:pt x="1216206" y="844044"/>
                  </a:cubicBezTo>
                  <a:cubicBezTo>
                    <a:pt x="1219353" y="843539"/>
                    <a:pt x="1219859" y="846572"/>
                    <a:pt x="1219634" y="849324"/>
                  </a:cubicBezTo>
                  <a:close/>
                  <a:moveTo>
                    <a:pt x="1226547" y="791584"/>
                  </a:moveTo>
                  <a:cubicBezTo>
                    <a:pt x="1227278" y="794280"/>
                    <a:pt x="1225873" y="796246"/>
                    <a:pt x="1223287" y="797201"/>
                  </a:cubicBezTo>
                  <a:cubicBezTo>
                    <a:pt x="1220702" y="797763"/>
                    <a:pt x="1218285" y="797201"/>
                    <a:pt x="1217554" y="794393"/>
                  </a:cubicBezTo>
                  <a:cubicBezTo>
                    <a:pt x="1216880" y="791697"/>
                    <a:pt x="1218510" y="789618"/>
                    <a:pt x="1220927" y="788664"/>
                  </a:cubicBezTo>
                  <a:cubicBezTo>
                    <a:pt x="1223568" y="787653"/>
                    <a:pt x="1225760" y="788888"/>
                    <a:pt x="1226547" y="791584"/>
                  </a:cubicBezTo>
                  <a:close/>
                  <a:moveTo>
                    <a:pt x="1231549" y="717051"/>
                  </a:moveTo>
                  <a:cubicBezTo>
                    <a:pt x="1228907" y="717051"/>
                    <a:pt x="1226772" y="716040"/>
                    <a:pt x="1226604" y="713175"/>
                  </a:cubicBezTo>
                  <a:cubicBezTo>
                    <a:pt x="1226604" y="712276"/>
                    <a:pt x="1228627" y="710479"/>
                    <a:pt x="1229525" y="710591"/>
                  </a:cubicBezTo>
                  <a:cubicBezTo>
                    <a:pt x="1230819" y="710760"/>
                    <a:pt x="1232279" y="712108"/>
                    <a:pt x="1233122" y="713344"/>
                  </a:cubicBezTo>
                  <a:cubicBezTo>
                    <a:pt x="1234247" y="715085"/>
                    <a:pt x="1233460" y="716489"/>
                    <a:pt x="1231549" y="717051"/>
                  </a:cubicBezTo>
                  <a:close/>
                  <a:moveTo>
                    <a:pt x="1230650" y="1589157"/>
                  </a:moveTo>
                  <a:cubicBezTo>
                    <a:pt x="1229582" y="1588202"/>
                    <a:pt x="1227727" y="1587359"/>
                    <a:pt x="1227559" y="1586292"/>
                  </a:cubicBezTo>
                  <a:cubicBezTo>
                    <a:pt x="1227165" y="1583652"/>
                    <a:pt x="1228514" y="1581350"/>
                    <a:pt x="1231324" y="1581237"/>
                  </a:cubicBezTo>
                  <a:cubicBezTo>
                    <a:pt x="1232392" y="1581237"/>
                    <a:pt x="1234247" y="1582866"/>
                    <a:pt x="1234415" y="1584046"/>
                  </a:cubicBezTo>
                  <a:cubicBezTo>
                    <a:pt x="1234865" y="1586742"/>
                    <a:pt x="1233460" y="1588707"/>
                    <a:pt x="1230650" y="1589213"/>
                  </a:cubicBezTo>
                  <a:close/>
                  <a:moveTo>
                    <a:pt x="1242845" y="665770"/>
                  </a:moveTo>
                  <a:cubicBezTo>
                    <a:pt x="1238293" y="664815"/>
                    <a:pt x="1235202" y="662119"/>
                    <a:pt x="1234809" y="657289"/>
                  </a:cubicBezTo>
                  <a:cubicBezTo>
                    <a:pt x="1234584" y="654200"/>
                    <a:pt x="1237113" y="652346"/>
                    <a:pt x="1239586" y="653806"/>
                  </a:cubicBezTo>
                  <a:cubicBezTo>
                    <a:pt x="1242283" y="655379"/>
                    <a:pt x="1244869" y="658019"/>
                    <a:pt x="1246386" y="660827"/>
                  </a:cubicBezTo>
                  <a:cubicBezTo>
                    <a:pt x="1247791" y="663411"/>
                    <a:pt x="1245937" y="665489"/>
                    <a:pt x="1242901" y="665770"/>
                  </a:cubicBezTo>
                  <a:close/>
                  <a:moveTo>
                    <a:pt x="1253974" y="2361173"/>
                  </a:moveTo>
                  <a:cubicBezTo>
                    <a:pt x="1252793" y="2362297"/>
                    <a:pt x="1251669" y="2363364"/>
                    <a:pt x="1250489" y="2364487"/>
                  </a:cubicBezTo>
                  <a:cubicBezTo>
                    <a:pt x="1249534" y="2363532"/>
                    <a:pt x="1248409" y="2362409"/>
                    <a:pt x="1247285" y="2361286"/>
                  </a:cubicBezTo>
                  <a:cubicBezTo>
                    <a:pt x="1248409" y="2360106"/>
                    <a:pt x="1249477" y="2358084"/>
                    <a:pt x="1250601" y="2358028"/>
                  </a:cubicBezTo>
                  <a:cubicBezTo>
                    <a:pt x="1251726" y="2358028"/>
                    <a:pt x="1252849" y="2359994"/>
                    <a:pt x="1253974" y="2361117"/>
                  </a:cubicBezTo>
                  <a:close/>
                  <a:moveTo>
                    <a:pt x="1254198" y="2959240"/>
                  </a:moveTo>
                  <a:cubicBezTo>
                    <a:pt x="1251501" y="2961262"/>
                    <a:pt x="1249534" y="2959746"/>
                    <a:pt x="1249365" y="2956601"/>
                  </a:cubicBezTo>
                  <a:cubicBezTo>
                    <a:pt x="1249309" y="2955196"/>
                    <a:pt x="1250657" y="2953680"/>
                    <a:pt x="1251332" y="2952219"/>
                  </a:cubicBezTo>
                  <a:cubicBezTo>
                    <a:pt x="1252624" y="2953006"/>
                    <a:pt x="1254592" y="2953511"/>
                    <a:pt x="1255041" y="2954635"/>
                  </a:cubicBezTo>
                  <a:cubicBezTo>
                    <a:pt x="1255547" y="2955927"/>
                    <a:pt x="1255154" y="2958454"/>
                    <a:pt x="1254198" y="2959184"/>
                  </a:cubicBezTo>
                  <a:close/>
                  <a:moveTo>
                    <a:pt x="1257064" y="3642569"/>
                  </a:moveTo>
                  <a:cubicBezTo>
                    <a:pt x="1258357" y="3642400"/>
                    <a:pt x="1260943" y="3643580"/>
                    <a:pt x="1260943" y="3644198"/>
                  </a:cubicBezTo>
                  <a:cubicBezTo>
                    <a:pt x="1260943" y="3647175"/>
                    <a:pt x="1258638" y="3648073"/>
                    <a:pt x="1256109" y="3648410"/>
                  </a:cubicBezTo>
                  <a:cubicBezTo>
                    <a:pt x="1255210" y="3647343"/>
                    <a:pt x="1254311" y="3646276"/>
                    <a:pt x="1253411" y="3645209"/>
                  </a:cubicBezTo>
                  <a:cubicBezTo>
                    <a:pt x="1254592" y="3644254"/>
                    <a:pt x="1255716" y="3642737"/>
                    <a:pt x="1257008" y="3642569"/>
                  </a:cubicBezTo>
                  <a:close/>
                  <a:moveTo>
                    <a:pt x="1269204" y="2194469"/>
                  </a:moveTo>
                  <a:cubicBezTo>
                    <a:pt x="1269148" y="2195537"/>
                    <a:pt x="1267069" y="2197446"/>
                    <a:pt x="1265945" y="2197390"/>
                  </a:cubicBezTo>
                  <a:cubicBezTo>
                    <a:pt x="1261898" y="2197222"/>
                    <a:pt x="1260325" y="2194301"/>
                    <a:pt x="1260212" y="2190369"/>
                  </a:cubicBezTo>
                  <a:cubicBezTo>
                    <a:pt x="1261280" y="2189302"/>
                    <a:pt x="1262516" y="2187224"/>
                    <a:pt x="1263415" y="2187392"/>
                  </a:cubicBezTo>
                  <a:cubicBezTo>
                    <a:pt x="1267125" y="2187954"/>
                    <a:pt x="1269429" y="2190538"/>
                    <a:pt x="1269204" y="2194469"/>
                  </a:cubicBezTo>
                  <a:close/>
                  <a:moveTo>
                    <a:pt x="1276510" y="1924980"/>
                  </a:moveTo>
                  <a:cubicBezTo>
                    <a:pt x="1275948" y="1927620"/>
                    <a:pt x="1274206" y="1929192"/>
                    <a:pt x="1271340" y="1929024"/>
                  </a:cubicBezTo>
                  <a:cubicBezTo>
                    <a:pt x="1268586" y="1928069"/>
                    <a:pt x="1267743" y="1925822"/>
                    <a:pt x="1268305" y="1923239"/>
                  </a:cubicBezTo>
                  <a:cubicBezTo>
                    <a:pt x="1268867" y="1920655"/>
                    <a:pt x="1270666" y="1918633"/>
                    <a:pt x="1273363" y="1919195"/>
                  </a:cubicBezTo>
                  <a:cubicBezTo>
                    <a:pt x="1276061" y="1919812"/>
                    <a:pt x="1277016" y="1922340"/>
                    <a:pt x="1276510" y="1924980"/>
                  </a:cubicBezTo>
                  <a:close/>
                  <a:moveTo>
                    <a:pt x="1279433" y="4025404"/>
                  </a:moveTo>
                  <a:cubicBezTo>
                    <a:pt x="1262292" y="4042759"/>
                    <a:pt x="1240878" y="4046523"/>
                    <a:pt x="1223568" y="4035458"/>
                  </a:cubicBezTo>
                  <a:cubicBezTo>
                    <a:pt x="1232954" y="4030740"/>
                    <a:pt x="1242733" y="4032481"/>
                    <a:pt x="1251838" y="4030908"/>
                  </a:cubicBezTo>
                  <a:cubicBezTo>
                    <a:pt x="1260661" y="4029392"/>
                    <a:pt x="1268586" y="4021753"/>
                    <a:pt x="1279433" y="4025404"/>
                  </a:cubicBezTo>
                  <a:close/>
                  <a:moveTo>
                    <a:pt x="1286345" y="1775294"/>
                  </a:moveTo>
                  <a:cubicBezTo>
                    <a:pt x="1302363" y="1772936"/>
                    <a:pt x="1312311" y="1761477"/>
                    <a:pt x="1323495" y="1751592"/>
                  </a:cubicBezTo>
                  <a:cubicBezTo>
                    <a:pt x="1327710" y="1747885"/>
                    <a:pt x="1332824" y="1746088"/>
                    <a:pt x="1337602" y="1750693"/>
                  </a:cubicBezTo>
                  <a:cubicBezTo>
                    <a:pt x="1342154" y="1755074"/>
                    <a:pt x="1341761" y="1760747"/>
                    <a:pt x="1338782" y="1765465"/>
                  </a:cubicBezTo>
                  <a:cubicBezTo>
                    <a:pt x="1335466" y="1770689"/>
                    <a:pt x="1330914" y="1775014"/>
                    <a:pt x="1326924" y="1779788"/>
                  </a:cubicBezTo>
                  <a:cubicBezTo>
                    <a:pt x="1321584" y="1786247"/>
                    <a:pt x="1313435" y="1791021"/>
                    <a:pt x="1313884" y="1803041"/>
                  </a:cubicBezTo>
                  <a:cubicBezTo>
                    <a:pt x="1325575" y="1801412"/>
                    <a:pt x="1329565" y="1790403"/>
                    <a:pt x="1337995" y="1786640"/>
                  </a:cubicBezTo>
                  <a:cubicBezTo>
                    <a:pt x="1344627" y="1783607"/>
                    <a:pt x="1349966" y="1784955"/>
                    <a:pt x="1353676" y="1791358"/>
                  </a:cubicBezTo>
                  <a:cubicBezTo>
                    <a:pt x="1356598" y="1796357"/>
                    <a:pt x="1357666" y="1802873"/>
                    <a:pt x="1352495" y="1805906"/>
                  </a:cubicBezTo>
                  <a:cubicBezTo>
                    <a:pt x="1341705" y="1812253"/>
                    <a:pt x="1333949" y="1822306"/>
                    <a:pt x="1323832" y="1829159"/>
                  </a:cubicBezTo>
                  <a:cubicBezTo>
                    <a:pt x="1311468" y="1837528"/>
                    <a:pt x="1298205" y="1833203"/>
                    <a:pt x="1295282" y="1818375"/>
                  </a:cubicBezTo>
                  <a:cubicBezTo>
                    <a:pt x="1292977" y="1806636"/>
                    <a:pt x="1289662" y="1796132"/>
                    <a:pt x="1283255" y="1786303"/>
                  </a:cubicBezTo>
                  <a:cubicBezTo>
                    <a:pt x="1280670" y="1782315"/>
                    <a:pt x="1280950" y="1776081"/>
                    <a:pt x="1286290" y="1775294"/>
                  </a:cubicBezTo>
                  <a:close/>
                  <a:moveTo>
                    <a:pt x="1332993" y="840281"/>
                  </a:moveTo>
                  <a:cubicBezTo>
                    <a:pt x="1331588" y="844831"/>
                    <a:pt x="1328104" y="847077"/>
                    <a:pt x="1323720" y="847302"/>
                  </a:cubicBezTo>
                  <a:cubicBezTo>
                    <a:pt x="1320853" y="847471"/>
                    <a:pt x="1319111" y="845280"/>
                    <a:pt x="1320011" y="842359"/>
                  </a:cubicBezTo>
                  <a:cubicBezTo>
                    <a:pt x="1321135" y="838765"/>
                    <a:pt x="1324338" y="837304"/>
                    <a:pt x="1327710" y="836743"/>
                  </a:cubicBezTo>
                  <a:cubicBezTo>
                    <a:pt x="1330296" y="836293"/>
                    <a:pt x="1332544" y="836911"/>
                    <a:pt x="1332993" y="840337"/>
                  </a:cubicBezTo>
                  <a:close/>
                  <a:moveTo>
                    <a:pt x="1343222" y="746482"/>
                  </a:moveTo>
                  <a:cubicBezTo>
                    <a:pt x="1343334" y="749403"/>
                    <a:pt x="1342660" y="752211"/>
                    <a:pt x="1339344" y="751986"/>
                  </a:cubicBezTo>
                  <a:cubicBezTo>
                    <a:pt x="1336365" y="751762"/>
                    <a:pt x="1335522" y="748729"/>
                    <a:pt x="1335129" y="746033"/>
                  </a:cubicBezTo>
                  <a:cubicBezTo>
                    <a:pt x="1334736" y="743337"/>
                    <a:pt x="1334679" y="739574"/>
                    <a:pt x="1337433" y="739180"/>
                  </a:cubicBezTo>
                  <a:cubicBezTo>
                    <a:pt x="1341985" y="738563"/>
                    <a:pt x="1342379" y="743056"/>
                    <a:pt x="1343166" y="746482"/>
                  </a:cubicBezTo>
                  <a:close/>
                  <a:moveTo>
                    <a:pt x="1357441" y="879542"/>
                  </a:moveTo>
                  <a:cubicBezTo>
                    <a:pt x="1356261" y="880328"/>
                    <a:pt x="1355024" y="881002"/>
                    <a:pt x="1353787" y="881676"/>
                  </a:cubicBezTo>
                  <a:cubicBezTo>
                    <a:pt x="1353451" y="881002"/>
                    <a:pt x="1353113" y="880272"/>
                    <a:pt x="1352720" y="879542"/>
                  </a:cubicBezTo>
                  <a:cubicBezTo>
                    <a:pt x="1353956" y="878868"/>
                    <a:pt x="1355193" y="878194"/>
                    <a:pt x="1356429" y="877520"/>
                  </a:cubicBezTo>
                  <a:cubicBezTo>
                    <a:pt x="1356766" y="878250"/>
                    <a:pt x="1357497" y="879486"/>
                    <a:pt x="1357441" y="879542"/>
                  </a:cubicBezTo>
                  <a:close/>
                  <a:moveTo>
                    <a:pt x="1372896" y="1289225"/>
                  </a:moveTo>
                  <a:cubicBezTo>
                    <a:pt x="1373458" y="1297144"/>
                    <a:pt x="1368906" y="1300402"/>
                    <a:pt x="1358621" y="1300065"/>
                  </a:cubicBezTo>
                  <a:cubicBezTo>
                    <a:pt x="1353956" y="1298942"/>
                    <a:pt x="1345976" y="1298211"/>
                    <a:pt x="1338951" y="1295178"/>
                  </a:cubicBezTo>
                  <a:cubicBezTo>
                    <a:pt x="1328834" y="1290853"/>
                    <a:pt x="1328497" y="1277935"/>
                    <a:pt x="1337658" y="1271869"/>
                  </a:cubicBezTo>
                  <a:cubicBezTo>
                    <a:pt x="1347605" y="1265241"/>
                    <a:pt x="1372053" y="1277149"/>
                    <a:pt x="1372896" y="1289225"/>
                  </a:cubicBezTo>
                  <a:close/>
                  <a:moveTo>
                    <a:pt x="1375257" y="785743"/>
                  </a:moveTo>
                  <a:cubicBezTo>
                    <a:pt x="1376381" y="785968"/>
                    <a:pt x="1377168" y="787933"/>
                    <a:pt x="1378123" y="789113"/>
                  </a:cubicBezTo>
                  <a:cubicBezTo>
                    <a:pt x="1376943" y="790068"/>
                    <a:pt x="1375819" y="791697"/>
                    <a:pt x="1374583" y="791753"/>
                  </a:cubicBezTo>
                  <a:cubicBezTo>
                    <a:pt x="1373290" y="791809"/>
                    <a:pt x="1370817" y="790573"/>
                    <a:pt x="1370704" y="789675"/>
                  </a:cubicBezTo>
                  <a:cubicBezTo>
                    <a:pt x="1370311" y="786529"/>
                    <a:pt x="1372616" y="785237"/>
                    <a:pt x="1375257" y="785743"/>
                  </a:cubicBezTo>
                  <a:close/>
                  <a:moveTo>
                    <a:pt x="1379303" y="661951"/>
                  </a:moveTo>
                  <a:cubicBezTo>
                    <a:pt x="1377954" y="661951"/>
                    <a:pt x="1376381" y="660659"/>
                    <a:pt x="1375482" y="659423"/>
                  </a:cubicBezTo>
                  <a:cubicBezTo>
                    <a:pt x="1374133" y="657682"/>
                    <a:pt x="1374863" y="656222"/>
                    <a:pt x="1376887" y="655716"/>
                  </a:cubicBezTo>
                  <a:cubicBezTo>
                    <a:pt x="1378180" y="656559"/>
                    <a:pt x="1379809" y="657177"/>
                    <a:pt x="1380708" y="658356"/>
                  </a:cubicBezTo>
                  <a:cubicBezTo>
                    <a:pt x="1382057" y="660153"/>
                    <a:pt x="1381326" y="662007"/>
                    <a:pt x="1379303" y="661951"/>
                  </a:cubicBezTo>
                  <a:close/>
                  <a:moveTo>
                    <a:pt x="1384080" y="1127126"/>
                  </a:moveTo>
                  <a:cubicBezTo>
                    <a:pt x="1388577" y="1127126"/>
                    <a:pt x="1393185" y="1128250"/>
                    <a:pt x="1393804" y="1133810"/>
                  </a:cubicBezTo>
                  <a:cubicBezTo>
                    <a:pt x="1394141" y="1136843"/>
                    <a:pt x="1391106" y="1137854"/>
                    <a:pt x="1388352" y="1137967"/>
                  </a:cubicBezTo>
                  <a:cubicBezTo>
                    <a:pt x="1384698" y="1137573"/>
                    <a:pt x="1381270" y="1136282"/>
                    <a:pt x="1380034" y="1132518"/>
                  </a:cubicBezTo>
                  <a:cubicBezTo>
                    <a:pt x="1379023" y="1129429"/>
                    <a:pt x="1381046" y="1127183"/>
                    <a:pt x="1384080" y="1127183"/>
                  </a:cubicBezTo>
                  <a:close/>
                  <a:moveTo>
                    <a:pt x="1391668" y="1185765"/>
                  </a:moveTo>
                  <a:cubicBezTo>
                    <a:pt x="1393859" y="1183911"/>
                    <a:pt x="1396558" y="1184754"/>
                    <a:pt x="1396951" y="1187787"/>
                  </a:cubicBezTo>
                  <a:cubicBezTo>
                    <a:pt x="1397569" y="1192112"/>
                    <a:pt x="1396333" y="1196100"/>
                    <a:pt x="1392567" y="1198852"/>
                  </a:cubicBezTo>
                  <a:cubicBezTo>
                    <a:pt x="1391162" y="1198234"/>
                    <a:pt x="1388970" y="1198009"/>
                    <a:pt x="1388577" y="1196998"/>
                  </a:cubicBezTo>
                  <a:cubicBezTo>
                    <a:pt x="1386779" y="1192617"/>
                    <a:pt x="1388239" y="1188573"/>
                    <a:pt x="1391668" y="1185765"/>
                  </a:cubicBezTo>
                  <a:close/>
                  <a:moveTo>
                    <a:pt x="1398074" y="597415"/>
                  </a:moveTo>
                  <a:cubicBezTo>
                    <a:pt x="1394141" y="597527"/>
                    <a:pt x="1392174" y="594887"/>
                    <a:pt x="1390881" y="591630"/>
                  </a:cubicBezTo>
                  <a:cubicBezTo>
                    <a:pt x="1389925" y="589158"/>
                    <a:pt x="1389644" y="585844"/>
                    <a:pt x="1392399" y="584946"/>
                  </a:cubicBezTo>
                  <a:cubicBezTo>
                    <a:pt x="1397513" y="583261"/>
                    <a:pt x="1399930" y="587080"/>
                    <a:pt x="1401110" y="591517"/>
                  </a:cubicBezTo>
                  <a:cubicBezTo>
                    <a:pt x="1401840" y="594157"/>
                    <a:pt x="1400829" y="596404"/>
                    <a:pt x="1398074" y="597471"/>
                  </a:cubicBezTo>
                  <a:close/>
                  <a:moveTo>
                    <a:pt x="1405887" y="1512264"/>
                  </a:moveTo>
                  <a:cubicBezTo>
                    <a:pt x="1405887" y="1514174"/>
                    <a:pt x="1403133" y="1516083"/>
                    <a:pt x="1401784" y="1517768"/>
                  </a:cubicBezTo>
                  <a:cubicBezTo>
                    <a:pt x="1399648" y="1517151"/>
                    <a:pt x="1397007" y="1516982"/>
                    <a:pt x="1396838" y="1516252"/>
                  </a:cubicBezTo>
                  <a:cubicBezTo>
                    <a:pt x="1396220" y="1513387"/>
                    <a:pt x="1398131" y="1511365"/>
                    <a:pt x="1400491" y="1510074"/>
                  </a:cubicBezTo>
                  <a:cubicBezTo>
                    <a:pt x="1402964" y="1508782"/>
                    <a:pt x="1405943" y="1508669"/>
                    <a:pt x="1405887" y="1512208"/>
                  </a:cubicBezTo>
                  <a:close/>
                  <a:moveTo>
                    <a:pt x="1408247" y="1490808"/>
                  </a:moveTo>
                  <a:cubicBezTo>
                    <a:pt x="1407517" y="1491988"/>
                    <a:pt x="1406842" y="1493167"/>
                    <a:pt x="1406112" y="1494403"/>
                  </a:cubicBezTo>
                  <a:cubicBezTo>
                    <a:pt x="1405212" y="1493336"/>
                    <a:pt x="1404201" y="1492381"/>
                    <a:pt x="1403583" y="1491201"/>
                  </a:cubicBezTo>
                  <a:cubicBezTo>
                    <a:pt x="1403414" y="1490864"/>
                    <a:pt x="1404088" y="1489629"/>
                    <a:pt x="1404707" y="1489292"/>
                  </a:cubicBezTo>
                  <a:cubicBezTo>
                    <a:pt x="1406337" y="1488281"/>
                    <a:pt x="1407629" y="1488899"/>
                    <a:pt x="1408304" y="1490864"/>
                  </a:cubicBezTo>
                  <a:close/>
                  <a:moveTo>
                    <a:pt x="1417970" y="1751985"/>
                  </a:moveTo>
                  <a:cubicBezTo>
                    <a:pt x="1419825" y="1753052"/>
                    <a:pt x="1422129" y="1756366"/>
                    <a:pt x="1421736" y="1758051"/>
                  </a:cubicBezTo>
                  <a:cubicBezTo>
                    <a:pt x="1419095" y="1769846"/>
                    <a:pt x="1408978" y="1770464"/>
                    <a:pt x="1400042" y="1772711"/>
                  </a:cubicBezTo>
                  <a:cubicBezTo>
                    <a:pt x="1400323" y="1772711"/>
                    <a:pt x="1400548" y="1772711"/>
                    <a:pt x="1400885" y="1772598"/>
                  </a:cubicBezTo>
                  <a:cubicBezTo>
                    <a:pt x="1400266" y="1772711"/>
                    <a:pt x="1399873" y="1772767"/>
                    <a:pt x="1399592" y="1772767"/>
                  </a:cubicBezTo>
                  <a:cubicBezTo>
                    <a:pt x="1399030" y="1772879"/>
                    <a:pt x="1398693" y="1772936"/>
                    <a:pt x="1399592" y="1772767"/>
                  </a:cubicBezTo>
                  <a:cubicBezTo>
                    <a:pt x="1399648" y="1772767"/>
                    <a:pt x="1399761" y="1772767"/>
                    <a:pt x="1399817" y="1772711"/>
                  </a:cubicBezTo>
                  <a:lnTo>
                    <a:pt x="1400042" y="1772711"/>
                  </a:lnTo>
                  <a:cubicBezTo>
                    <a:pt x="1393466" y="1773441"/>
                    <a:pt x="1390263" y="1772711"/>
                    <a:pt x="1388520" y="1769397"/>
                  </a:cubicBezTo>
                  <a:cubicBezTo>
                    <a:pt x="1386610" y="1765858"/>
                    <a:pt x="1388239" y="1762432"/>
                    <a:pt x="1390319" y="1759568"/>
                  </a:cubicBezTo>
                  <a:cubicBezTo>
                    <a:pt x="1396051" y="1751592"/>
                    <a:pt x="1410439" y="1747492"/>
                    <a:pt x="1418026" y="1751929"/>
                  </a:cubicBezTo>
                  <a:close/>
                  <a:moveTo>
                    <a:pt x="1424658" y="729913"/>
                  </a:moveTo>
                  <a:cubicBezTo>
                    <a:pt x="1420555" y="730418"/>
                    <a:pt x="1418757" y="727441"/>
                    <a:pt x="1418083" y="723622"/>
                  </a:cubicBezTo>
                  <a:cubicBezTo>
                    <a:pt x="1418195" y="720589"/>
                    <a:pt x="1419713" y="718005"/>
                    <a:pt x="1422579" y="718848"/>
                  </a:cubicBezTo>
                  <a:cubicBezTo>
                    <a:pt x="1424658" y="719410"/>
                    <a:pt x="1426738" y="721881"/>
                    <a:pt x="1427693" y="724071"/>
                  </a:cubicBezTo>
                  <a:cubicBezTo>
                    <a:pt x="1428817" y="726655"/>
                    <a:pt x="1427580" y="729576"/>
                    <a:pt x="1424658" y="729913"/>
                  </a:cubicBezTo>
                  <a:close/>
                  <a:moveTo>
                    <a:pt x="1432189" y="976655"/>
                  </a:moveTo>
                  <a:cubicBezTo>
                    <a:pt x="1432302" y="977553"/>
                    <a:pt x="1430166" y="978677"/>
                    <a:pt x="1429042" y="979744"/>
                  </a:cubicBezTo>
                  <a:cubicBezTo>
                    <a:pt x="1425389" y="979351"/>
                    <a:pt x="1422298" y="978003"/>
                    <a:pt x="1421848" y="973846"/>
                  </a:cubicBezTo>
                  <a:cubicBezTo>
                    <a:pt x="1421736" y="972948"/>
                    <a:pt x="1423872" y="970870"/>
                    <a:pt x="1424995" y="970870"/>
                  </a:cubicBezTo>
                  <a:cubicBezTo>
                    <a:pt x="1428592" y="970870"/>
                    <a:pt x="1431684" y="972555"/>
                    <a:pt x="1432189" y="976655"/>
                  </a:cubicBezTo>
                  <a:close/>
                  <a:moveTo>
                    <a:pt x="1432358" y="2023497"/>
                  </a:moveTo>
                  <a:cubicBezTo>
                    <a:pt x="1432358" y="2026586"/>
                    <a:pt x="1430054" y="2027822"/>
                    <a:pt x="1427469" y="2026474"/>
                  </a:cubicBezTo>
                  <a:cubicBezTo>
                    <a:pt x="1426457" y="2025968"/>
                    <a:pt x="1426232" y="2023722"/>
                    <a:pt x="1425670" y="2022261"/>
                  </a:cubicBezTo>
                  <a:cubicBezTo>
                    <a:pt x="1426906" y="2021531"/>
                    <a:pt x="1428367" y="2019958"/>
                    <a:pt x="1429379" y="2020239"/>
                  </a:cubicBezTo>
                  <a:cubicBezTo>
                    <a:pt x="1430616" y="2020576"/>
                    <a:pt x="1432414" y="2022373"/>
                    <a:pt x="1432358" y="2023553"/>
                  </a:cubicBezTo>
                  <a:close/>
                  <a:moveTo>
                    <a:pt x="1432920" y="2400715"/>
                  </a:moveTo>
                  <a:cubicBezTo>
                    <a:pt x="1432751" y="2401951"/>
                    <a:pt x="1430784" y="2402905"/>
                    <a:pt x="1429829" y="2403860"/>
                  </a:cubicBezTo>
                  <a:cubicBezTo>
                    <a:pt x="1426400" y="2404029"/>
                    <a:pt x="1424883" y="2401951"/>
                    <a:pt x="1425277" y="2399030"/>
                  </a:cubicBezTo>
                  <a:cubicBezTo>
                    <a:pt x="1425445" y="2397794"/>
                    <a:pt x="1427300" y="2395997"/>
                    <a:pt x="1428536" y="2395885"/>
                  </a:cubicBezTo>
                  <a:cubicBezTo>
                    <a:pt x="1431515" y="2395604"/>
                    <a:pt x="1433313" y="2397794"/>
                    <a:pt x="1432920" y="2400771"/>
                  </a:cubicBezTo>
                  <a:close/>
                  <a:moveTo>
                    <a:pt x="1441856" y="2728113"/>
                  </a:moveTo>
                  <a:cubicBezTo>
                    <a:pt x="1441800" y="2731876"/>
                    <a:pt x="1439271" y="2733786"/>
                    <a:pt x="1436067" y="2734909"/>
                  </a:cubicBezTo>
                  <a:cubicBezTo>
                    <a:pt x="1434100" y="2734909"/>
                    <a:pt x="1432695" y="2733617"/>
                    <a:pt x="1433482" y="2732045"/>
                  </a:cubicBezTo>
                  <a:cubicBezTo>
                    <a:pt x="1434494" y="2730022"/>
                    <a:pt x="1436292" y="2728225"/>
                    <a:pt x="1438203" y="2726933"/>
                  </a:cubicBezTo>
                  <a:cubicBezTo>
                    <a:pt x="1438877" y="2726428"/>
                    <a:pt x="1441856" y="2727720"/>
                    <a:pt x="1441856" y="2728113"/>
                  </a:cubicBezTo>
                  <a:close/>
                  <a:moveTo>
                    <a:pt x="1444553" y="4299162"/>
                  </a:moveTo>
                  <a:cubicBezTo>
                    <a:pt x="1443879" y="4295736"/>
                    <a:pt x="1446409" y="4294837"/>
                    <a:pt x="1448937" y="4295624"/>
                  </a:cubicBezTo>
                  <a:cubicBezTo>
                    <a:pt x="1450174" y="4296017"/>
                    <a:pt x="1450904" y="4297927"/>
                    <a:pt x="1451860" y="4299162"/>
                  </a:cubicBezTo>
                  <a:cubicBezTo>
                    <a:pt x="1451579" y="4301184"/>
                    <a:pt x="1450342" y="4302307"/>
                    <a:pt x="1448375" y="4301746"/>
                  </a:cubicBezTo>
                  <a:cubicBezTo>
                    <a:pt x="1446914" y="4301296"/>
                    <a:pt x="1444722" y="4300286"/>
                    <a:pt x="1444497" y="4299162"/>
                  </a:cubicBezTo>
                  <a:close/>
                  <a:moveTo>
                    <a:pt x="1447814" y="2928573"/>
                  </a:moveTo>
                  <a:cubicBezTo>
                    <a:pt x="1449668" y="2928742"/>
                    <a:pt x="1450286" y="2930426"/>
                    <a:pt x="1449330" y="2932336"/>
                  </a:cubicBezTo>
                  <a:cubicBezTo>
                    <a:pt x="1449050" y="2932898"/>
                    <a:pt x="1447982" y="2933123"/>
                    <a:pt x="1447307" y="2933460"/>
                  </a:cubicBezTo>
                  <a:cubicBezTo>
                    <a:pt x="1446745" y="2933010"/>
                    <a:pt x="1445790" y="2932617"/>
                    <a:pt x="1445622" y="2931999"/>
                  </a:cubicBezTo>
                  <a:cubicBezTo>
                    <a:pt x="1445003" y="2929977"/>
                    <a:pt x="1445902" y="2928405"/>
                    <a:pt x="1447870" y="2928573"/>
                  </a:cubicBezTo>
                  <a:close/>
                  <a:moveTo>
                    <a:pt x="1454501" y="2568318"/>
                  </a:moveTo>
                  <a:cubicBezTo>
                    <a:pt x="1454501" y="2569441"/>
                    <a:pt x="1452534" y="2570564"/>
                    <a:pt x="1451466" y="2571687"/>
                  </a:cubicBezTo>
                  <a:cubicBezTo>
                    <a:pt x="1450174" y="2571070"/>
                    <a:pt x="1448937" y="2570452"/>
                    <a:pt x="1447701" y="2569834"/>
                  </a:cubicBezTo>
                  <a:cubicBezTo>
                    <a:pt x="1448375" y="2568486"/>
                    <a:pt x="1448712" y="2566520"/>
                    <a:pt x="1449781" y="2565902"/>
                  </a:cubicBezTo>
                  <a:cubicBezTo>
                    <a:pt x="1452085" y="2564611"/>
                    <a:pt x="1454558" y="2565003"/>
                    <a:pt x="1454501" y="2568374"/>
                  </a:cubicBezTo>
                  <a:close/>
                  <a:moveTo>
                    <a:pt x="1452141" y="2327698"/>
                  </a:moveTo>
                  <a:cubicBezTo>
                    <a:pt x="1452871" y="2325563"/>
                    <a:pt x="1454332" y="2323148"/>
                    <a:pt x="1456131" y="2322025"/>
                  </a:cubicBezTo>
                  <a:cubicBezTo>
                    <a:pt x="1458716" y="2320396"/>
                    <a:pt x="1460908" y="2321856"/>
                    <a:pt x="1459785" y="2325058"/>
                  </a:cubicBezTo>
                  <a:cubicBezTo>
                    <a:pt x="1459054" y="2327136"/>
                    <a:pt x="1456918" y="2328709"/>
                    <a:pt x="1455738" y="2330113"/>
                  </a:cubicBezTo>
                  <a:cubicBezTo>
                    <a:pt x="1453152" y="2330450"/>
                    <a:pt x="1451579" y="2329383"/>
                    <a:pt x="1452197" y="2327698"/>
                  </a:cubicBezTo>
                  <a:close/>
                  <a:moveTo>
                    <a:pt x="1459222" y="853649"/>
                  </a:moveTo>
                  <a:cubicBezTo>
                    <a:pt x="1458042" y="854435"/>
                    <a:pt x="1456749" y="855053"/>
                    <a:pt x="1455457" y="855727"/>
                  </a:cubicBezTo>
                  <a:cubicBezTo>
                    <a:pt x="1455119" y="854997"/>
                    <a:pt x="1454783" y="854267"/>
                    <a:pt x="1454445" y="853537"/>
                  </a:cubicBezTo>
                  <a:cubicBezTo>
                    <a:pt x="1455738" y="852863"/>
                    <a:pt x="1456975" y="852189"/>
                    <a:pt x="1458267" y="851515"/>
                  </a:cubicBezTo>
                  <a:cubicBezTo>
                    <a:pt x="1458604" y="852245"/>
                    <a:pt x="1459278" y="853537"/>
                    <a:pt x="1459222" y="853593"/>
                  </a:cubicBezTo>
                  <a:close/>
                  <a:moveTo>
                    <a:pt x="1459391" y="1322082"/>
                  </a:moveTo>
                  <a:cubicBezTo>
                    <a:pt x="1461077" y="1323936"/>
                    <a:pt x="1463269" y="1325958"/>
                    <a:pt x="1463718" y="1328261"/>
                  </a:cubicBezTo>
                  <a:cubicBezTo>
                    <a:pt x="1464393" y="1331799"/>
                    <a:pt x="1461695" y="1333091"/>
                    <a:pt x="1459110" y="1331294"/>
                  </a:cubicBezTo>
                  <a:cubicBezTo>
                    <a:pt x="1457311" y="1330002"/>
                    <a:pt x="1456524" y="1327137"/>
                    <a:pt x="1455288" y="1325003"/>
                  </a:cubicBezTo>
                  <a:cubicBezTo>
                    <a:pt x="1457031" y="1323767"/>
                    <a:pt x="1459278" y="1321970"/>
                    <a:pt x="1459391" y="1322139"/>
                  </a:cubicBezTo>
                  <a:close/>
                  <a:moveTo>
                    <a:pt x="1466079" y="1043831"/>
                  </a:moveTo>
                  <a:cubicBezTo>
                    <a:pt x="1467090" y="1044898"/>
                    <a:pt x="1467934" y="1046751"/>
                    <a:pt x="1467821" y="1048212"/>
                  </a:cubicBezTo>
                  <a:cubicBezTo>
                    <a:pt x="1467765" y="1049335"/>
                    <a:pt x="1466191" y="1050402"/>
                    <a:pt x="1465517" y="1051189"/>
                  </a:cubicBezTo>
                  <a:cubicBezTo>
                    <a:pt x="1462145" y="1050009"/>
                    <a:pt x="1461808" y="1047538"/>
                    <a:pt x="1462370" y="1045010"/>
                  </a:cubicBezTo>
                  <a:cubicBezTo>
                    <a:pt x="1462819" y="1042876"/>
                    <a:pt x="1464618" y="1042314"/>
                    <a:pt x="1466079" y="1043831"/>
                  </a:cubicBezTo>
                  <a:close/>
                  <a:moveTo>
                    <a:pt x="1469957" y="706379"/>
                  </a:moveTo>
                  <a:cubicBezTo>
                    <a:pt x="1465967" y="706266"/>
                    <a:pt x="1465067" y="702222"/>
                    <a:pt x="1464224" y="698796"/>
                  </a:cubicBezTo>
                  <a:cubicBezTo>
                    <a:pt x="1464393" y="695651"/>
                    <a:pt x="1466303" y="693404"/>
                    <a:pt x="1468946" y="694415"/>
                  </a:cubicBezTo>
                  <a:cubicBezTo>
                    <a:pt x="1470800" y="695145"/>
                    <a:pt x="1472430" y="698066"/>
                    <a:pt x="1473048" y="700313"/>
                  </a:cubicBezTo>
                  <a:cubicBezTo>
                    <a:pt x="1473723" y="702784"/>
                    <a:pt x="1473048" y="706435"/>
                    <a:pt x="1469957" y="706323"/>
                  </a:cubicBezTo>
                  <a:close/>
                  <a:moveTo>
                    <a:pt x="1482658" y="909984"/>
                  </a:moveTo>
                  <a:cubicBezTo>
                    <a:pt x="1484569" y="912737"/>
                    <a:pt x="1482996" y="914759"/>
                    <a:pt x="1480130" y="914927"/>
                  </a:cubicBezTo>
                  <a:cubicBezTo>
                    <a:pt x="1478781" y="915039"/>
                    <a:pt x="1477376" y="913579"/>
                    <a:pt x="1475971" y="912849"/>
                  </a:cubicBezTo>
                  <a:cubicBezTo>
                    <a:pt x="1476701" y="911557"/>
                    <a:pt x="1477207" y="909535"/>
                    <a:pt x="1478275" y="909142"/>
                  </a:cubicBezTo>
                  <a:cubicBezTo>
                    <a:pt x="1479511" y="908636"/>
                    <a:pt x="1481984" y="909030"/>
                    <a:pt x="1482658" y="909984"/>
                  </a:cubicBezTo>
                  <a:close/>
                  <a:moveTo>
                    <a:pt x="1493056" y="642011"/>
                  </a:moveTo>
                  <a:cubicBezTo>
                    <a:pt x="1492887" y="643022"/>
                    <a:pt x="1490807" y="643696"/>
                    <a:pt x="1489627" y="644595"/>
                  </a:cubicBezTo>
                  <a:cubicBezTo>
                    <a:pt x="1485468" y="642517"/>
                    <a:pt x="1483670" y="638641"/>
                    <a:pt x="1483502" y="634260"/>
                  </a:cubicBezTo>
                  <a:cubicBezTo>
                    <a:pt x="1483333" y="631171"/>
                    <a:pt x="1485694" y="629486"/>
                    <a:pt x="1488279" y="631115"/>
                  </a:cubicBezTo>
                  <a:cubicBezTo>
                    <a:pt x="1492044" y="633474"/>
                    <a:pt x="1493786" y="637462"/>
                    <a:pt x="1493056" y="642068"/>
                  </a:cubicBezTo>
                  <a:close/>
                  <a:moveTo>
                    <a:pt x="1503172" y="551414"/>
                  </a:moveTo>
                  <a:cubicBezTo>
                    <a:pt x="1501711" y="550796"/>
                    <a:pt x="1499631" y="550515"/>
                    <a:pt x="1498957" y="549392"/>
                  </a:cubicBezTo>
                  <a:cubicBezTo>
                    <a:pt x="1497552" y="546864"/>
                    <a:pt x="1498170" y="544281"/>
                    <a:pt x="1501486" y="544281"/>
                  </a:cubicBezTo>
                  <a:cubicBezTo>
                    <a:pt x="1502667" y="544281"/>
                    <a:pt x="1504183" y="546134"/>
                    <a:pt x="1504970" y="547482"/>
                  </a:cubicBezTo>
                  <a:cubicBezTo>
                    <a:pt x="1505982" y="549336"/>
                    <a:pt x="1505083" y="550796"/>
                    <a:pt x="1503116" y="551414"/>
                  </a:cubicBezTo>
                  <a:close/>
                  <a:moveTo>
                    <a:pt x="1501093" y="604042"/>
                  </a:moveTo>
                  <a:cubicBezTo>
                    <a:pt x="1502160" y="604042"/>
                    <a:pt x="1503903" y="606008"/>
                    <a:pt x="1504183" y="607356"/>
                  </a:cubicBezTo>
                  <a:cubicBezTo>
                    <a:pt x="1504690" y="609996"/>
                    <a:pt x="1503790" y="612692"/>
                    <a:pt x="1500643" y="612748"/>
                  </a:cubicBezTo>
                  <a:cubicBezTo>
                    <a:pt x="1499519" y="612748"/>
                    <a:pt x="1498339" y="610782"/>
                    <a:pt x="1497608" y="610108"/>
                  </a:cubicBezTo>
                  <a:cubicBezTo>
                    <a:pt x="1497271" y="606682"/>
                    <a:pt x="1498058" y="604155"/>
                    <a:pt x="1501149" y="604099"/>
                  </a:cubicBezTo>
                  <a:close/>
                  <a:moveTo>
                    <a:pt x="1505814" y="848594"/>
                  </a:moveTo>
                  <a:cubicBezTo>
                    <a:pt x="1504072" y="853368"/>
                    <a:pt x="1500081" y="856120"/>
                    <a:pt x="1494348" y="855446"/>
                  </a:cubicBezTo>
                  <a:cubicBezTo>
                    <a:pt x="1488672" y="854772"/>
                    <a:pt x="1484345" y="851739"/>
                    <a:pt x="1485356" y="845168"/>
                  </a:cubicBezTo>
                  <a:cubicBezTo>
                    <a:pt x="1486255" y="839326"/>
                    <a:pt x="1489965" y="835451"/>
                    <a:pt x="1496203" y="836574"/>
                  </a:cubicBezTo>
                  <a:cubicBezTo>
                    <a:pt x="1501711" y="837585"/>
                    <a:pt x="1505252" y="841292"/>
                    <a:pt x="1505814" y="848594"/>
                  </a:cubicBezTo>
                  <a:close/>
                  <a:moveTo>
                    <a:pt x="1513120" y="1158355"/>
                  </a:moveTo>
                  <a:cubicBezTo>
                    <a:pt x="1508062" y="1159423"/>
                    <a:pt x="1506039" y="1155547"/>
                    <a:pt x="1504633" y="1151559"/>
                  </a:cubicBezTo>
                  <a:cubicBezTo>
                    <a:pt x="1504296" y="1148582"/>
                    <a:pt x="1505027" y="1145999"/>
                    <a:pt x="1508005" y="1146167"/>
                  </a:cubicBezTo>
                  <a:cubicBezTo>
                    <a:pt x="1511546" y="1146336"/>
                    <a:pt x="1513794" y="1149200"/>
                    <a:pt x="1515199" y="1152345"/>
                  </a:cubicBezTo>
                  <a:cubicBezTo>
                    <a:pt x="1516379" y="1154873"/>
                    <a:pt x="1515874" y="1157794"/>
                    <a:pt x="1513064" y="1158412"/>
                  </a:cubicBezTo>
                  <a:close/>
                  <a:moveTo>
                    <a:pt x="1523461" y="2414813"/>
                  </a:moveTo>
                  <a:cubicBezTo>
                    <a:pt x="1523517" y="2418745"/>
                    <a:pt x="1522056" y="2422002"/>
                    <a:pt x="1518290" y="2423126"/>
                  </a:cubicBezTo>
                  <a:cubicBezTo>
                    <a:pt x="1514469" y="2424249"/>
                    <a:pt x="1511265" y="2422452"/>
                    <a:pt x="1510422" y="2418351"/>
                  </a:cubicBezTo>
                  <a:cubicBezTo>
                    <a:pt x="1509579" y="2414251"/>
                    <a:pt x="1511939" y="2411443"/>
                    <a:pt x="1515593" y="2410319"/>
                  </a:cubicBezTo>
                  <a:cubicBezTo>
                    <a:pt x="1519415" y="2409140"/>
                    <a:pt x="1522337" y="2410488"/>
                    <a:pt x="1523461" y="2414813"/>
                  </a:cubicBezTo>
                  <a:close/>
                  <a:moveTo>
                    <a:pt x="1526608" y="3517260"/>
                  </a:moveTo>
                  <a:cubicBezTo>
                    <a:pt x="1529137" y="3517317"/>
                    <a:pt x="1531329" y="3518889"/>
                    <a:pt x="1531273" y="3522147"/>
                  </a:cubicBezTo>
                  <a:cubicBezTo>
                    <a:pt x="1530037" y="3524955"/>
                    <a:pt x="1527676" y="3525797"/>
                    <a:pt x="1525035" y="3525405"/>
                  </a:cubicBezTo>
                  <a:cubicBezTo>
                    <a:pt x="1521718" y="3524899"/>
                    <a:pt x="1517728" y="3523888"/>
                    <a:pt x="1519864" y="3519170"/>
                  </a:cubicBezTo>
                  <a:cubicBezTo>
                    <a:pt x="1520482" y="3517710"/>
                    <a:pt x="1524248" y="3517260"/>
                    <a:pt x="1526608" y="3517317"/>
                  </a:cubicBezTo>
                  <a:close/>
                  <a:moveTo>
                    <a:pt x="1528632" y="3369372"/>
                  </a:moveTo>
                  <a:cubicBezTo>
                    <a:pt x="1528632" y="3368811"/>
                    <a:pt x="1531610" y="3367631"/>
                    <a:pt x="1532734" y="3368024"/>
                  </a:cubicBezTo>
                  <a:cubicBezTo>
                    <a:pt x="1536837" y="3369429"/>
                    <a:pt x="1540434" y="3371844"/>
                    <a:pt x="1539816" y="3377123"/>
                  </a:cubicBezTo>
                  <a:cubicBezTo>
                    <a:pt x="1539703" y="3377854"/>
                    <a:pt x="1537174" y="3378303"/>
                    <a:pt x="1535544" y="3378977"/>
                  </a:cubicBezTo>
                  <a:cubicBezTo>
                    <a:pt x="1532172" y="3376618"/>
                    <a:pt x="1528294" y="3374484"/>
                    <a:pt x="1528632" y="3369372"/>
                  </a:cubicBezTo>
                  <a:close/>
                  <a:moveTo>
                    <a:pt x="1542850" y="1168016"/>
                  </a:moveTo>
                  <a:cubicBezTo>
                    <a:pt x="1542008" y="1169083"/>
                    <a:pt x="1540883" y="1169870"/>
                    <a:pt x="1539872" y="1170768"/>
                  </a:cubicBezTo>
                  <a:cubicBezTo>
                    <a:pt x="1539141" y="1169645"/>
                    <a:pt x="1538411" y="1168465"/>
                    <a:pt x="1537680" y="1167342"/>
                  </a:cubicBezTo>
                  <a:cubicBezTo>
                    <a:pt x="1539029" y="1166949"/>
                    <a:pt x="1540378" y="1166387"/>
                    <a:pt x="1541783" y="1166219"/>
                  </a:cubicBezTo>
                  <a:cubicBezTo>
                    <a:pt x="1542063" y="1166219"/>
                    <a:pt x="1543019" y="1167848"/>
                    <a:pt x="1542850" y="1168016"/>
                  </a:cubicBezTo>
                  <a:close/>
                  <a:moveTo>
                    <a:pt x="1556901" y="1297257"/>
                  </a:moveTo>
                  <a:cubicBezTo>
                    <a:pt x="1545604" y="1300289"/>
                    <a:pt x="1538635" y="1297200"/>
                    <a:pt x="1528744" y="1286079"/>
                  </a:cubicBezTo>
                  <a:cubicBezTo>
                    <a:pt x="1542907" y="1284282"/>
                    <a:pt x="1550606" y="1285967"/>
                    <a:pt x="1556901" y="1297257"/>
                  </a:cubicBezTo>
                  <a:close/>
                  <a:moveTo>
                    <a:pt x="1570389" y="1215084"/>
                  </a:moveTo>
                  <a:cubicBezTo>
                    <a:pt x="1550382" y="1208906"/>
                    <a:pt x="1549932" y="1208288"/>
                    <a:pt x="1554372" y="1190595"/>
                  </a:cubicBezTo>
                  <a:cubicBezTo>
                    <a:pt x="1562802" y="1196886"/>
                    <a:pt x="1565275" y="1206378"/>
                    <a:pt x="1570389" y="1215084"/>
                  </a:cubicBezTo>
                  <a:close/>
                  <a:moveTo>
                    <a:pt x="1558138" y="954076"/>
                  </a:moveTo>
                  <a:cubicBezTo>
                    <a:pt x="1558587" y="951941"/>
                    <a:pt x="1560666" y="949582"/>
                    <a:pt x="1562633" y="948515"/>
                  </a:cubicBezTo>
                  <a:cubicBezTo>
                    <a:pt x="1564994" y="947223"/>
                    <a:pt x="1567917" y="948234"/>
                    <a:pt x="1568366" y="951267"/>
                  </a:cubicBezTo>
                  <a:cubicBezTo>
                    <a:pt x="1568984" y="955255"/>
                    <a:pt x="1566455" y="957558"/>
                    <a:pt x="1562802" y="958513"/>
                  </a:cubicBezTo>
                  <a:cubicBezTo>
                    <a:pt x="1559880" y="958513"/>
                    <a:pt x="1557519" y="956940"/>
                    <a:pt x="1558081" y="954019"/>
                  </a:cubicBezTo>
                  <a:close/>
                  <a:moveTo>
                    <a:pt x="1569266" y="660266"/>
                  </a:moveTo>
                  <a:cubicBezTo>
                    <a:pt x="1570052" y="663355"/>
                    <a:pt x="1570951" y="667848"/>
                    <a:pt x="1566455" y="668354"/>
                  </a:cubicBezTo>
                  <a:cubicBezTo>
                    <a:pt x="1562633" y="668803"/>
                    <a:pt x="1561397" y="664871"/>
                    <a:pt x="1560666" y="661389"/>
                  </a:cubicBezTo>
                  <a:cubicBezTo>
                    <a:pt x="1560666" y="657794"/>
                    <a:pt x="1561060" y="653919"/>
                    <a:pt x="1565500" y="654312"/>
                  </a:cubicBezTo>
                  <a:cubicBezTo>
                    <a:pt x="1566961" y="654424"/>
                    <a:pt x="1568647" y="657963"/>
                    <a:pt x="1569266" y="660209"/>
                  </a:cubicBezTo>
                  <a:close/>
                  <a:moveTo>
                    <a:pt x="1581405" y="501369"/>
                  </a:moveTo>
                  <a:cubicBezTo>
                    <a:pt x="1580450" y="500358"/>
                    <a:pt x="1578876" y="499291"/>
                    <a:pt x="1578426" y="497887"/>
                  </a:cubicBezTo>
                  <a:cubicBezTo>
                    <a:pt x="1577752" y="495977"/>
                    <a:pt x="1579157" y="494404"/>
                    <a:pt x="1581011" y="495078"/>
                  </a:cubicBezTo>
                  <a:cubicBezTo>
                    <a:pt x="1582360" y="495528"/>
                    <a:pt x="1583822" y="497044"/>
                    <a:pt x="1584327" y="498448"/>
                  </a:cubicBezTo>
                  <a:cubicBezTo>
                    <a:pt x="1585002" y="500358"/>
                    <a:pt x="1583709" y="501481"/>
                    <a:pt x="1581405" y="501369"/>
                  </a:cubicBezTo>
                  <a:close/>
                  <a:moveTo>
                    <a:pt x="1593376" y="534901"/>
                  </a:moveTo>
                  <a:cubicBezTo>
                    <a:pt x="1582585" y="536754"/>
                    <a:pt x="1574604" y="534058"/>
                    <a:pt x="1567860" y="524678"/>
                  </a:cubicBezTo>
                  <a:cubicBezTo>
                    <a:pt x="1573593" y="521140"/>
                    <a:pt x="1577302" y="524566"/>
                    <a:pt x="1580955" y="525858"/>
                  </a:cubicBezTo>
                  <a:cubicBezTo>
                    <a:pt x="1585227" y="527374"/>
                    <a:pt x="1591859" y="525015"/>
                    <a:pt x="1593376" y="534901"/>
                  </a:cubicBezTo>
                  <a:close/>
                  <a:moveTo>
                    <a:pt x="1603885" y="810962"/>
                  </a:moveTo>
                  <a:cubicBezTo>
                    <a:pt x="1602874" y="814500"/>
                    <a:pt x="1600008" y="814444"/>
                    <a:pt x="1597479" y="814163"/>
                  </a:cubicBezTo>
                  <a:cubicBezTo>
                    <a:pt x="1594837" y="813939"/>
                    <a:pt x="1591802" y="812591"/>
                    <a:pt x="1594331" y="809389"/>
                  </a:cubicBezTo>
                  <a:cubicBezTo>
                    <a:pt x="1595624" y="807760"/>
                    <a:pt x="1598940" y="807480"/>
                    <a:pt x="1601356" y="807423"/>
                  </a:cubicBezTo>
                  <a:cubicBezTo>
                    <a:pt x="1602200" y="807423"/>
                    <a:pt x="1603155" y="809839"/>
                    <a:pt x="1603885" y="810906"/>
                  </a:cubicBezTo>
                  <a:close/>
                  <a:moveTo>
                    <a:pt x="1606359" y="1340337"/>
                  </a:moveTo>
                  <a:cubicBezTo>
                    <a:pt x="1606190" y="1341685"/>
                    <a:pt x="1602425" y="1342640"/>
                    <a:pt x="1600682" y="1343594"/>
                  </a:cubicBezTo>
                  <a:cubicBezTo>
                    <a:pt x="1596242" y="1342078"/>
                    <a:pt x="1590903" y="1342864"/>
                    <a:pt x="1591016" y="1336630"/>
                  </a:cubicBezTo>
                  <a:cubicBezTo>
                    <a:pt x="1591016" y="1335899"/>
                    <a:pt x="1595399" y="1334327"/>
                    <a:pt x="1597479" y="1334720"/>
                  </a:cubicBezTo>
                  <a:cubicBezTo>
                    <a:pt x="1600963" y="1335338"/>
                    <a:pt x="1607089" y="1333147"/>
                    <a:pt x="1606359" y="1340337"/>
                  </a:cubicBezTo>
                  <a:close/>
                  <a:moveTo>
                    <a:pt x="1612147" y="3485245"/>
                  </a:moveTo>
                  <a:cubicBezTo>
                    <a:pt x="1611922" y="3488222"/>
                    <a:pt x="1609731" y="3490075"/>
                    <a:pt x="1606864" y="3489289"/>
                  </a:cubicBezTo>
                  <a:cubicBezTo>
                    <a:pt x="1605684" y="3488952"/>
                    <a:pt x="1604054" y="3486762"/>
                    <a:pt x="1604110" y="3485526"/>
                  </a:cubicBezTo>
                  <a:cubicBezTo>
                    <a:pt x="1604279" y="3482549"/>
                    <a:pt x="1606415" y="3481032"/>
                    <a:pt x="1609450" y="3481313"/>
                  </a:cubicBezTo>
                  <a:cubicBezTo>
                    <a:pt x="1610405" y="3482605"/>
                    <a:pt x="1612260" y="3484010"/>
                    <a:pt x="1612147" y="3485245"/>
                  </a:cubicBezTo>
                  <a:close/>
                  <a:moveTo>
                    <a:pt x="1621196" y="767938"/>
                  </a:moveTo>
                  <a:cubicBezTo>
                    <a:pt x="1621252" y="768949"/>
                    <a:pt x="1619173" y="770185"/>
                    <a:pt x="1617992" y="771308"/>
                  </a:cubicBezTo>
                  <a:cubicBezTo>
                    <a:pt x="1616756" y="770634"/>
                    <a:pt x="1614620" y="770129"/>
                    <a:pt x="1614339" y="769061"/>
                  </a:cubicBezTo>
                  <a:cubicBezTo>
                    <a:pt x="1614002" y="767882"/>
                    <a:pt x="1614901" y="765354"/>
                    <a:pt x="1615969" y="764849"/>
                  </a:cubicBezTo>
                  <a:cubicBezTo>
                    <a:pt x="1618611" y="763613"/>
                    <a:pt x="1620971" y="764849"/>
                    <a:pt x="1621196" y="767882"/>
                  </a:cubicBezTo>
                  <a:close/>
                  <a:moveTo>
                    <a:pt x="1627659" y="696774"/>
                  </a:moveTo>
                  <a:cubicBezTo>
                    <a:pt x="1626872" y="699358"/>
                    <a:pt x="1625186" y="701324"/>
                    <a:pt x="1622151" y="701099"/>
                  </a:cubicBezTo>
                  <a:cubicBezTo>
                    <a:pt x="1619510" y="699246"/>
                    <a:pt x="1619735" y="696662"/>
                    <a:pt x="1620971" y="694303"/>
                  </a:cubicBezTo>
                  <a:cubicBezTo>
                    <a:pt x="1621702" y="692955"/>
                    <a:pt x="1623388" y="691158"/>
                    <a:pt x="1624624" y="691214"/>
                  </a:cubicBezTo>
                  <a:cubicBezTo>
                    <a:pt x="1627884" y="691326"/>
                    <a:pt x="1628502" y="694022"/>
                    <a:pt x="1627659" y="696774"/>
                  </a:cubicBezTo>
                  <a:close/>
                  <a:moveTo>
                    <a:pt x="1634909" y="1021701"/>
                  </a:moveTo>
                  <a:cubicBezTo>
                    <a:pt x="1627265" y="1020634"/>
                    <a:pt x="1622938" y="1015972"/>
                    <a:pt x="1621196" y="1004626"/>
                  </a:cubicBezTo>
                  <a:cubicBezTo>
                    <a:pt x="1639068" y="1014231"/>
                    <a:pt x="1641260" y="1017095"/>
                    <a:pt x="1634909" y="1021701"/>
                  </a:cubicBezTo>
                  <a:close/>
                  <a:moveTo>
                    <a:pt x="1646037" y="2809162"/>
                  </a:moveTo>
                  <a:cubicBezTo>
                    <a:pt x="1646318" y="2809892"/>
                    <a:pt x="1644857" y="2812307"/>
                    <a:pt x="1643902" y="2812532"/>
                  </a:cubicBezTo>
                  <a:cubicBezTo>
                    <a:pt x="1640585" y="2813206"/>
                    <a:pt x="1637606" y="2812139"/>
                    <a:pt x="1635639" y="2808937"/>
                  </a:cubicBezTo>
                  <a:cubicBezTo>
                    <a:pt x="1636426" y="2807758"/>
                    <a:pt x="1637044" y="2805792"/>
                    <a:pt x="1638000" y="2805623"/>
                  </a:cubicBezTo>
                  <a:cubicBezTo>
                    <a:pt x="1641316" y="2804949"/>
                    <a:pt x="1644576" y="2805623"/>
                    <a:pt x="1646037" y="2809218"/>
                  </a:cubicBezTo>
                  <a:close/>
                  <a:moveTo>
                    <a:pt x="1645587" y="1117915"/>
                  </a:moveTo>
                  <a:cubicBezTo>
                    <a:pt x="1647667" y="1117690"/>
                    <a:pt x="1648454" y="1119488"/>
                    <a:pt x="1647217" y="1121341"/>
                  </a:cubicBezTo>
                  <a:cubicBezTo>
                    <a:pt x="1646374" y="1122577"/>
                    <a:pt x="1644744" y="1123195"/>
                    <a:pt x="1643508" y="1124150"/>
                  </a:cubicBezTo>
                  <a:cubicBezTo>
                    <a:pt x="1641372" y="1123756"/>
                    <a:pt x="1640585" y="1122408"/>
                    <a:pt x="1641878" y="1120555"/>
                  </a:cubicBezTo>
                  <a:cubicBezTo>
                    <a:pt x="1642721" y="1119319"/>
                    <a:pt x="1644295" y="1118083"/>
                    <a:pt x="1645644" y="1117915"/>
                  </a:cubicBezTo>
                  <a:close/>
                  <a:moveTo>
                    <a:pt x="1649634" y="514119"/>
                  </a:moveTo>
                  <a:cubicBezTo>
                    <a:pt x="1649746" y="515186"/>
                    <a:pt x="1647948" y="516422"/>
                    <a:pt x="1647049" y="517601"/>
                  </a:cubicBezTo>
                  <a:cubicBezTo>
                    <a:pt x="1645756" y="516815"/>
                    <a:pt x="1643677" y="516309"/>
                    <a:pt x="1643283" y="515186"/>
                  </a:cubicBezTo>
                  <a:cubicBezTo>
                    <a:pt x="1642384" y="512434"/>
                    <a:pt x="1643564" y="510131"/>
                    <a:pt x="1646712" y="510693"/>
                  </a:cubicBezTo>
                  <a:cubicBezTo>
                    <a:pt x="1647892" y="510917"/>
                    <a:pt x="1649466" y="512827"/>
                    <a:pt x="1649634" y="514063"/>
                  </a:cubicBezTo>
                  <a:close/>
                  <a:moveTo>
                    <a:pt x="1654411" y="1164758"/>
                  </a:moveTo>
                  <a:cubicBezTo>
                    <a:pt x="1653849" y="1166219"/>
                    <a:pt x="1653568" y="1168746"/>
                    <a:pt x="1652669" y="1169027"/>
                  </a:cubicBezTo>
                  <a:cubicBezTo>
                    <a:pt x="1647835" y="1170431"/>
                    <a:pt x="1644913" y="1167230"/>
                    <a:pt x="1642777" y="1163410"/>
                  </a:cubicBezTo>
                  <a:cubicBezTo>
                    <a:pt x="1641428" y="1161051"/>
                    <a:pt x="1641878" y="1158131"/>
                    <a:pt x="1645025" y="1157962"/>
                  </a:cubicBezTo>
                  <a:cubicBezTo>
                    <a:pt x="1649522" y="1157737"/>
                    <a:pt x="1652612" y="1160546"/>
                    <a:pt x="1654355" y="1164758"/>
                  </a:cubicBezTo>
                  <a:close/>
                  <a:moveTo>
                    <a:pt x="1655366" y="2990582"/>
                  </a:moveTo>
                  <a:cubicBezTo>
                    <a:pt x="1654636" y="2990245"/>
                    <a:pt x="1653568" y="2990076"/>
                    <a:pt x="1653343" y="2989514"/>
                  </a:cubicBezTo>
                  <a:cubicBezTo>
                    <a:pt x="1652500" y="2987717"/>
                    <a:pt x="1653287" y="2986313"/>
                    <a:pt x="1655310" y="2985976"/>
                  </a:cubicBezTo>
                  <a:cubicBezTo>
                    <a:pt x="1655928" y="2985864"/>
                    <a:pt x="1657053" y="2986425"/>
                    <a:pt x="1657333" y="2986987"/>
                  </a:cubicBezTo>
                  <a:cubicBezTo>
                    <a:pt x="1658176" y="2988784"/>
                    <a:pt x="1657333" y="2990020"/>
                    <a:pt x="1655366" y="2990582"/>
                  </a:cubicBezTo>
                  <a:close/>
                  <a:moveTo>
                    <a:pt x="1658907" y="3528213"/>
                  </a:moveTo>
                  <a:cubicBezTo>
                    <a:pt x="1660425" y="3530628"/>
                    <a:pt x="1659750" y="3533212"/>
                    <a:pt x="1657053" y="3534223"/>
                  </a:cubicBezTo>
                  <a:cubicBezTo>
                    <a:pt x="1654523" y="3535178"/>
                    <a:pt x="1652500" y="3533717"/>
                    <a:pt x="1651376" y="3531190"/>
                  </a:cubicBezTo>
                  <a:cubicBezTo>
                    <a:pt x="1650927" y="3528325"/>
                    <a:pt x="1652107" y="3526247"/>
                    <a:pt x="1654861" y="3526079"/>
                  </a:cubicBezTo>
                  <a:cubicBezTo>
                    <a:pt x="1656209" y="3526022"/>
                    <a:pt x="1658120" y="3527090"/>
                    <a:pt x="1658851" y="3528213"/>
                  </a:cubicBezTo>
                  <a:close/>
                  <a:moveTo>
                    <a:pt x="1663291" y="3177281"/>
                  </a:moveTo>
                  <a:cubicBezTo>
                    <a:pt x="1668349" y="3175596"/>
                    <a:pt x="1668630" y="3180370"/>
                    <a:pt x="1668799" y="3183853"/>
                  </a:cubicBezTo>
                  <a:cubicBezTo>
                    <a:pt x="1669024" y="3187447"/>
                    <a:pt x="1668967" y="3192109"/>
                    <a:pt x="1665370" y="3193289"/>
                  </a:cubicBezTo>
                  <a:cubicBezTo>
                    <a:pt x="1660425" y="3194917"/>
                    <a:pt x="1660256" y="3190143"/>
                    <a:pt x="1659638" y="3186829"/>
                  </a:cubicBezTo>
                  <a:cubicBezTo>
                    <a:pt x="1659750" y="3183010"/>
                    <a:pt x="1659750" y="3178460"/>
                    <a:pt x="1663347" y="3177281"/>
                  </a:cubicBezTo>
                  <a:close/>
                  <a:moveTo>
                    <a:pt x="1666888" y="648358"/>
                  </a:moveTo>
                  <a:cubicBezTo>
                    <a:pt x="1667000" y="649032"/>
                    <a:pt x="1666438" y="650212"/>
                    <a:pt x="1665876" y="650436"/>
                  </a:cubicBezTo>
                  <a:cubicBezTo>
                    <a:pt x="1664134" y="651279"/>
                    <a:pt x="1662897" y="650436"/>
                    <a:pt x="1662392" y="648414"/>
                  </a:cubicBezTo>
                  <a:cubicBezTo>
                    <a:pt x="1662729" y="647684"/>
                    <a:pt x="1662897" y="646561"/>
                    <a:pt x="1663460" y="646280"/>
                  </a:cubicBezTo>
                  <a:cubicBezTo>
                    <a:pt x="1665202" y="645438"/>
                    <a:pt x="1666550" y="646224"/>
                    <a:pt x="1666888" y="648358"/>
                  </a:cubicBezTo>
                  <a:close/>
                  <a:moveTo>
                    <a:pt x="1683748" y="672791"/>
                  </a:moveTo>
                  <a:cubicBezTo>
                    <a:pt x="1683580" y="679587"/>
                    <a:pt x="1678353" y="681272"/>
                    <a:pt x="1672789" y="681385"/>
                  </a:cubicBezTo>
                  <a:cubicBezTo>
                    <a:pt x="1668124" y="680373"/>
                    <a:pt x="1663628" y="678464"/>
                    <a:pt x="1663628" y="673184"/>
                  </a:cubicBezTo>
                  <a:cubicBezTo>
                    <a:pt x="1663628" y="666107"/>
                    <a:pt x="1668967" y="664478"/>
                    <a:pt x="1674644" y="665040"/>
                  </a:cubicBezTo>
                  <a:cubicBezTo>
                    <a:pt x="1679083" y="665489"/>
                    <a:pt x="1683917" y="667287"/>
                    <a:pt x="1683805" y="672735"/>
                  </a:cubicBezTo>
                  <a:close/>
                  <a:moveTo>
                    <a:pt x="1707859" y="573038"/>
                  </a:moveTo>
                  <a:cubicBezTo>
                    <a:pt x="1708758" y="572757"/>
                    <a:pt x="1710388" y="575004"/>
                    <a:pt x="1714659" y="578430"/>
                  </a:cubicBezTo>
                  <a:cubicBezTo>
                    <a:pt x="1704880" y="585732"/>
                    <a:pt x="1697012" y="586181"/>
                    <a:pt x="1688751" y="581351"/>
                  </a:cubicBezTo>
                  <a:cubicBezTo>
                    <a:pt x="1687570" y="580677"/>
                    <a:pt x="1686334" y="577588"/>
                    <a:pt x="1686839" y="576689"/>
                  </a:cubicBezTo>
                  <a:cubicBezTo>
                    <a:pt x="1692291" y="567365"/>
                    <a:pt x="1700946" y="575229"/>
                    <a:pt x="1707859" y="572982"/>
                  </a:cubicBezTo>
                  <a:close/>
                  <a:moveTo>
                    <a:pt x="1723314" y="414198"/>
                  </a:moveTo>
                  <a:cubicBezTo>
                    <a:pt x="1722247" y="421893"/>
                    <a:pt x="1721909" y="430936"/>
                    <a:pt x="1711568" y="431666"/>
                  </a:cubicBezTo>
                  <a:cubicBezTo>
                    <a:pt x="1705217" y="432115"/>
                    <a:pt x="1703138" y="426891"/>
                    <a:pt x="1702351" y="421275"/>
                  </a:cubicBezTo>
                  <a:cubicBezTo>
                    <a:pt x="1702351" y="413187"/>
                    <a:pt x="1709714" y="406278"/>
                    <a:pt x="1717582" y="407233"/>
                  </a:cubicBezTo>
                  <a:cubicBezTo>
                    <a:pt x="1721628" y="407682"/>
                    <a:pt x="1723877" y="410322"/>
                    <a:pt x="1723314" y="414198"/>
                  </a:cubicBezTo>
                  <a:close/>
                  <a:moveTo>
                    <a:pt x="1726743" y="802256"/>
                  </a:moveTo>
                  <a:cubicBezTo>
                    <a:pt x="1721403" y="804840"/>
                    <a:pt x="1718762" y="800178"/>
                    <a:pt x="1717245" y="796134"/>
                  </a:cubicBezTo>
                  <a:cubicBezTo>
                    <a:pt x="1712411" y="783159"/>
                    <a:pt x="1704093" y="771027"/>
                    <a:pt x="1708027" y="753840"/>
                  </a:cubicBezTo>
                  <a:cubicBezTo>
                    <a:pt x="1714716" y="758165"/>
                    <a:pt x="1715053" y="764006"/>
                    <a:pt x="1717301" y="768556"/>
                  </a:cubicBezTo>
                  <a:cubicBezTo>
                    <a:pt x="1721179" y="776419"/>
                    <a:pt x="1729497" y="781362"/>
                    <a:pt x="1730902" y="790742"/>
                  </a:cubicBezTo>
                  <a:cubicBezTo>
                    <a:pt x="1731576" y="795291"/>
                    <a:pt x="1731126" y="800178"/>
                    <a:pt x="1726799" y="802256"/>
                  </a:cubicBezTo>
                  <a:close/>
                  <a:moveTo>
                    <a:pt x="1726069" y="1996817"/>
                  </a:moveTo>
                  <a:cubicBezTo>
                    <a:pt x="1719886" y="1997267"/>
                    <a:pt x="1716570" y="1993391"/>
                    <a:pt x="1715671" y="1987381"/>
                  </a:cubicBezTo>
                  <a:cubicBezTo>
                    <a:pt x="1716121" y="1981652"/>
                    <a:pt x="1719605" y="1979518"/>
                    <a:pt x="1724438" y="1979967"/>
                  </a:cubicBezTo>
                  <a:cubicBezTo>
                    <a:pt x="1729047" y="1980361"/>
                    <a:pt x="1732813" y="1982888"/>
                    <a:pt x="1733543" y="1987943"/>
                  </a:cubicBezTo>
                  <a:cubicBezTo>
                    <a:pt x="1734274" y="1993391"/>
                    <a:pt x="1730958" y="1996480"/>
                    <a:pt x="1726124" y="1996817"/>
                  </a:cubicBezTo>
                  <a:close/>
                  <a:moveTo>
                    <a:pt x="1736353" y="2852579"/>
                  </a:moveTo>
                  <a:cubicBezTo>
                    <a:pt x="1736297" y="2853646"/>
                    <a:pt x="1734554" y="2854545"/>
                    <a:pt x="1733712" y="2855387"/>
                  </a:cubicBezTo>
                  <a:cubicBezTo>
                    <a:pt x="1730733" y="2854376"/>
                    <a:pt x="1730396" y="2851905"/>
                    <a:pt x="1730958" y="2849434"/>
                  </a:cubicBezTo>
                  <a:cubicBezTo>
                    <a:pt x="1731407" y="2847355"/>
                    <a:pt x="1733206" y="2846794"/>
                    <a:pt x="1734611" y="2848254"/>
                  </a:cubicBezTo>
                  <a:cubicBezTo>
                    <a:pt x="1735623" y="2849322"/>
                    <a:pt x="1736466" y="2851175"/>
                    <a:pt x="1736353" y="2852579"/>
                  </a:cubicBezTo>
                  <a:close/>
                  <a:moveTo>
                    <a:pt x="1742592" y="3711991"/>
                  </a:moveTo>
                  <a:cubicBezTo>
                    <a:pt x="1743210" y="3712890"/>
                    <a:pt x="1742310" y="3714969"/>
                    <a:pt x="1742142" y="3716316"/>
                  </a:cubicBezTo>
                  <a:cubicBezTo>
                    <a:pt x="1740625" y="3716316"/>
                    <a:pt x="1738658" y="3716934"/>
                    <a:pt x="1737815" y="3716148"/>
                  </a:cubicBezTo>
                  <a:cubicBezTo>
                    <a:pt x="1736859" y="3715305"/>
                    <a:pt x="1736128" y="3712665"/>
                    <a:pt x="1736690" y="3711823"/>
                  </a:cubicBezTo>
                  <a:cubicBezTo>
                    <a:pt x="1738376" y="3709296"/>
                    <a:pt x="1740961" y="3709633"/>
                    <a:pt x="1742592" y="3711935"/>
                  </a:cubicBezTo>
                  <a:close/>
                  <a:moveTo>
                    <a:pt x="1742760" y="2070509"/>
                  </a:moveTo>
                  <a:cubicBezTo>
                    <a:pt x="1742086" y="2069273"/>
                    <a:pt x="1741187" y="2068093"/>
                    <a:pt x="1740793" y="2066802"/>
                  </a:cubicBezTo>
                  <a:cubicBezTo>
                    <a:pt x="1740681" y="2066409"/>
                    <a:pt x="1741973" y="2064948"/>
                    <a:pt x="1742086" y="2065060"/>
                  </a:cubicBezTo>
                  <a:cubicBezTo>
                    <a:pt x="1743322" y="2065734"/>
                    <a:pt x="1744446" y="2066577"/>
                    <a:pt x="1745570" y="2067419"/>
                  </a:cubicBezTo>
                  <a:cubicBezTo>
                    <a:pt x="1744615" y="2068487"/>
                    <a:pt x="1743715" y="2069498"/>
                    <a:pt x="1742760" y="2070565"/>
                  </a:cubicBezTo>
                  <a:close/>
                  <a:moveTo>
                    <a:pt x="1747875" y="386957"/>
                  </a:moveTo>
                  <a:cubicBezTo>
                    <a:pt x="1747425" y="387350"/>
                    <a:pt x="1746357" y="387013"/>
                    <a:pt x="1745570" y="386957"/>
                  </a:cubicBezTo>
                  <a:cubicBezTo>
                    <a:pt x="1743828" y="385833"/>
                    <a:pt x="1743603" y="384373"/>
                    <a:pt x="1745120" y="382969"/>
                  </a:cubicBezTo>
                  <a:cubicBezTo>
                    <a:pt x="1745570" y="382576"/>
                    <a:pt x="1746807" y="382632"/>
                    <a:pt x="1747425" y="382969"/>
                  </a:cubicBezTo>
                  <a:cubicBezTo>
                    <a:pt x="1749224" y="383980"/>
                    <a:pt x="1749392" y="385496"/>
                    <a:pt x="1747875" y="386900"/>
                  </a:cubicBezTo>
                  <a:close/>
                  <a:moveTo>
                    <a:pt x="1753439" y="2027372"/>
                  </a:moveTo>
                  <a:cubicBezTo>
                    <a:pt x="1753439" y="2032203"/>
                    <a:pt x="1751303" y="2034056"/>
                    <a:pt x="1748493" y="2034112"/>
                  </a:cubicBezTo>
                  <a:cubicBezTo>
                    <a:pt x="1743210" y="2034225"/>
                    <a:pt x="1740512" y="2030686"/>
                    <a:pt x="1740287" y="2025519"/>
                  </a:cubicBezTo>
                  <a:cubicBezTo>
                    <a:pt x="1740175" y="2022486"/>
                    <a:pt x="1742086" y="2020071"/>
                    <a:pt x="1745120" y="2020239"/>
                  </a:cubicBezTo>
                  <a:cubicBezTo>
                    <a:pt x="1750179" y="2020464"/>
                    <a:pt x="1752932" y="2023722"/>
                    <a:pt x="1753439" y="2027316"/>
                  </a:cubicBezTo>
                  <a:close/>
                  <a:moveTo>
                    <a:pt x="1753832" y="1277542"/>
                  </a:moveTo>
                  <a:cubicBezTo>
                    <a:pt x="1753101" y="1277373"/>
                    <a:pt x="1751696" y="1277205"/>
                    <a:pt x="1751640" y="1276980"/>
                  </a:cubicBezTo>
                  <a:cubicBezTo>
                    <a:pt x="1751584" y="1275576"/>
                    <a:pt x="1751809" y="1274116"/>
                    <a:pt x="1751921" y="1272711"/>
                  </a:cubicBezTo>
                  <a:cubicBezTo>
                    <a:pt x="1752652" y="1272880"/>
                    <a:pt x="1753663" y="1272880"/>
                    <a:pt x="1754169" y="1273329"/>
                  </a:cubicBezTo>
                  <a:cubicBezTo>
                    <a:pt x="1755574" y="1274734"/>
                    <a:pt x="1755349" y="1276250"/>
                    <a:pt x="1753832" y="1277542"/>
                  </a:cubicBezTo>
                  <a:close/>
                  <a:moveTo>
                    <a:pt x="1758047" y="1609770"/>
                  </a:moveTo>
                  <a:cubicBezTo>
                    <a:pt x="1757598" y="1611174"/>
                    <a:pt x="1756136" y="1612635"/>
                    <a:pt x="1754788" y="1613140"/>
                  </a:cubicBezTo>
                  <a:cubicBezTo>
                    <a:pt x="1752932" y="1613814"/>
                    <a:pt x="1751527" y="1612298"/>
                    <a:pt x="1752146" y="1610388"/>
                  </a:cubicBezTo>
                  <a:cubicBezTo>
                    <a:pt x="1752596" y="1608984"/>
                    <a:pt x="1754225" y="1608029"/>
                    <a:pt x="1755237" y="1606906"/>
                  </a:cubicBezTo>
                  <a:cubicBezTo>
                    <a:pt x="1757373" y="1606737"/>
                    <a:pt x="1758665" y="1607860"/>
                    <a:pt x="1758047" y="1609770"/>
                  </a:cubicBezTo>
                  <a:close/>
                  <a:moveTo>
                    <a:pt x="1763892" y="1939021"/>
                  </a:moveTo>
                  <a:cubicBezTo>
                    <a:pt x="1765129" y="1942167"/>
                    <a:pt x="1766252" y="1945481"/>
                    <a:pt x="1763611" y="1948514"/>
                  </a:cubicBezTo>
                  <a:cubicBezTo>
                    <a:pt x="1760295" y="1949637"/>
                    <a:pt x="1759227" y="1947110"/>
                    <a:pt x="1758328" y="1944807"/>
                  </a:cubicBezTo>
                  <a:cubicBezTo>
                    <a:pt x="1757148" y="1941661"/>
                    <a:pt x="1755462" y="1937786"/>
                    <a:pt x="1758665" y="1935427"/>
                  </a:cubicBezTo>
                  <a:cubicBezTo>
                    <a:pt x="1761250" y="1933573"/>
                    <a:pt x="1763049" y="1936663"/>
                    <a:pt x="1763949" y="1938965"/>
                  </a:cubicBezTo>
                  <a:close/>
                  <a:moveTo>
                    <a:pt x="1766534" y="1317252"/>
                  </a:moveTo>
                  <a:cubicBezTo>
                    <a:pt x="1765690" y="1318319"/>
                    <a:pt x="1764847" y="1319386"/>
                    <a:pt x="1764005" y="1320510"/>
                  </a:cubicBezTo>
                  <a:cubicBezTo>
                    <a:pt x="1762093" y="1320229"/>
                    <a:pt x="1761250" y="1319049"/>
                    <a:pt x="1761757" y="1317084"/>
                  </a:cubicBezTo>
                  <a:cubicBezTo>
                    <a:pt x="1761925" y="1316409"/>
                    <a:pt x="1762824" y="1315230"/>
                    <a:pt x="1762993" y="1315286"/>
                  </a:cubicBezTo>
                  <a:cubicBezTo>
                    <a:pt x="1764229" y="1315792"/>
                    <a:pt x="1765354" y="1316578"/>
                    <a:pt x="1766477" y="1317308"/>
                  </a:cubicBezTo>
                  <a:close/>
                  <a:moveTo>
                    <a:pt x="1770917" y="1806018"/>
                  </a:moveTo>
                  <a:cubicBezTo>
                    <a:pt x="1771592" y="1807928"/>
                    <a:pt x="1770131" y="1809500"/>
                    <a:pt x="1768275" y="1808826"/>
                  </a:cubicBezTo>
                  <a:cubicBezTo>
                    <a:pt x="1766927" y="1808321"/>
                    <a:pt x="1765972" y="1806580"/>
                    <a:pt x="1764791" y="1805288"/>
                  </a:cubicBezTo>
                  <a:cubicBezTo>
                    <a:pt x="1764623" y="1803322"/>
                    <a:pt x="1765690" y="1801918"/>
                    <a:pt x="1767601" y="1802592"/>
                  </a:cubicBezTo>
                  <a:cubicBezTo>
                    <a:pt x="1768951" y="1803041"/>
                    <a:pt x="1770411" y="1804614"/>
                    <a:pt x="1770917" y="1806018"/>
                  </a:cubicBezTo>
                  <a:close/>
                  <a:moveTo>
                    <a:pt x="1775245" y="1123869"/>
                  </a:moveTo>
                  <a:cubicBezTo>
                    <a:pt x="1774964" y="1124655"/>
                    <a:pt x="1774683" y="1125385"/>
                    <a:pt x="1774346" y="1126115"/>
                  </a:cubicBezTo>
                  <a:cubicBezTo>
                    <a:pt x="1773053" y="1125498"/>
                    <a:pt x="1771704" y="1124936"/>
                    <a:pt x="1770524" y="1124206"/>
                  </a:cubicBezTo>
                  <a:cubicBezTo>
                    <a:pt x="1770411" y="1124150"/>
                    <a:pt x="1771086" y="1122802"/>
                    <a:pt x="1771367" y="1122071"/>
                  </a:cubicBezTo>
                  <a:cubicBezTo>
                    <a:pt x="1772659" y="1122689"/>
                    <a:pt x="1773952" y="1123251"/>
                    <a:pt x="1775245" y="1123869"/>
                  </a:cubicBezTo>
                  <a:close/>
                  <a:moveTo>
                    <a:pt x="1785136" y="1057535"/>
                  </a:moveTo>
                  <a:cubicBezTo>
                    <a:pt x="1787104" y="1058603"/>
                    <a:pt x="1789183" y="1060962"/>
                    <a:pt x="1789689" y="1063152"/>
                  </a:cubicBezTo>
                  <a:cubicBezTo>
                    <a:pt x="1790363" y="1066073"/>
                    <a:pt x="1787946" y="1067983"/>
                    <a:pt x="1785080" y="1067533"/>
                  </a:cubicBezTo>
                  <a:cubicBezTo>
                    <a:pt x="1781371" y="1066972"/>
                    <a:pt x="1779123" y="1064612"/>
                    <a:pt x="1779291" y="1060456"/>
                  </a:cubicBezTo>
                  <a:cubicBezTo>
                    <a:pt x="1780359" y="1057535"/>
                    <a:pt x="1782776" y="1056244"/>
                    <a:pt x="1785136" y="1057535"/>
                  </a:cubicBezTo>
                  <a:close/>
                  <a:moveTo>
                    <a:pt x="1786317" y="857918"/>
                  </a:moveTo>
                  <a:cubicBezTo>
                    <a:pt x="1786317" y="857918"/>
                    <a:pt x="1786879" y="856513"/>
                    <a:pt x="1787160" y="855783"/>
                  </a:cubicBezTo>
                  <a:cubicBezTo>
                    <a:pt x="1788452" y="856401"/>
                    <a:pt x="1789745" y="856963"/>
                    <a:pt x="1791037" y="857581"/>
                  </a:cubicBezTo>
                  <a:lnTo>
                    <a:pt x="1790138" y="859827"/>
                  </a:lnTo>
                  <a:cubicBezTo>
                    <a:pt x="1788845" y="859209"/>
                    <a:pt x="1787497" y="858648"/>
                    <a:pt x="1786317" y="857918"/>
                  </a:cubicBezTo>
                  <a:close/>
                  <a:moveTo>
                    <a:pt x="1792386" y="316692"/>
                  </a:moveTo>
                  <a:cubicBezTo>
                    <a:pt x="1792386" y="321129"/>
                    <a:pt x="1790532" y="323095"/>
                    <a:pt x="1787778" y="323376"/>
                  </a:cubicBezTo>
                  <a:cubicBezTo>
                    <a:pt x="1783956" y="323769"/>
                    <a:pt x="1780584" y="322140"/>
                    <a:pt x="1781652" y="317590"/>
                  </a:cubicBezTo>
                  <a:cubicBezTo>
                    <a:pt x="1782045" y="315793"/>
                    <a:pt x="1785249" y="313996"/>
                    <a:pt x="1787440" y="313546"/>
                  </a:cubicBezTo>
                  <a:cubicBezTo>
                    <a:pt x="1790138" y="312985"/>
                    <a:pt x="1792161" y="314894"/>
                    <a:pt x="1792386" y="316748"/>
                  </a:cubicBezTo>
                  <a:close/>
                  <a:moveTo>
                    <a:pt x="1793117" y="1789112"/>
                  </a:moveTo>
                  <a:cubicBezTo>
                    <a:pt x="1793566" y="1791246"/>
                    <a:pt x="1792499" y="1792369"/>
                    <a:pt x="1790419" y="1792032"/>
                  </a:cubicBezTo>
                  <a:cubicBezTo>
                    <a:pt x="1789801" y="1791920"/>
                    <a:pt x="1789351" y="1790797"/>
                    <a:pt x="1788845" y="1790179"/>
                  </a:cubicBezTo>
                  <a:cubicBezTo>
                    <a:pt x="1788565" y="1788044"/>
                    <a:pt x="1789520" y="1786921"/>
                    <a:pt x="1791599" y="1787258"/>
                  </a:cubicBezTo>
                  <a:cubicBezTo>
                    <a:pt x="1792217" y="1787370"/>
                    <a:pt x="1792948" y="1788382"/>
                    <a:pt x="1793117" y="1789112"/>
                  </a:cubicBezTo>
                  <a:close/>
                  <a:moveTo>
                    <a:pt x="1800536" y="1196830"/>
                  </a:moveTo>
                  <a:cubicBezTo>
                    <a:pt x="1800367" y="1199526"/>
                    <a:pt x="1798625" y="1201267"/>
                    <a:pt x="1795702" y="1201155"/>
                  </a:cubicBezTo>
                  <a:cubicBezTo>
                    <a:pt x="1794803" y="1199919"/>
                    <a:pt x="1793117" y="1198627"/>
                    <a:pt x="1793173" y="1197448"/>
                  </a:cubicBezTo>
                  <a:cubicBezTo>
                    <a:pt x="1793286" y="1194695"/>
                    <a:pt x="1795253" y="1192786"/>
                    <a:pt x="1798006" y="1193347"/>
                  </a:cubicBezTo>
                  <a:cubicBezTo>
                    <a:pt x="1799075" y="1193572"/>
                    <a:pt x="1800591" y="1195706"/>
                    <a:pt x="1800536" y="1196830"/>
                  </a:cubicBezTo>
                  <a:close/>
                  <a:moveTo>
                    <a:pt x="1803683" y="4029785"/>
                  </a:moveTo>
                  <a:cubicBezTo>
                    <a:pt x="1803908" y="4031807"/>
                    <a:pt x="1802840" y="4032986"/>
                    <a:pt x="1800873" y="4032762"/>
                  </a:cubicBezTo>
                  <a:cubicBezTo>
                    <a:pt x="1800311" y="4032762"/>
                    <a:pt x="1799917" y="4031582"/>
                    <a:pt x="1799243" y="4030740"/>
                  </a:cubicBezTo>
                  <a:cubicBezTo>
                    <a:pt x="1800255" y="4029785"/>
                    <a:pt x="1801267" y="4028830"/>
                    <a:pt x="1802334" y="4027875"/>
                  </a:cubicBezTo>
                  <a:cubicBezTo>
                    <a:pt x="1802840" y="4028493"/>
                    <a:pt x="1803627" y="4029111"/>
                    <a:pt x="1803683" y="4029785"/>
                  </a:cubicBezTo>
                  <a:close/>
                  <a:moveTo>
                    <a:pt x="1803852" y="4590108"/>
                  </a:moveTo>
                  <a:cubicBezTo>
                    <a:pt x="1804582" y="4582188"/>
                    <a:pt x="1808741" y="4576571"/>
                    <a:pt x="1816328" y="4574886"/>
                  </a:cubicBezTo>
                  <a:cubicBezTo>
                    <a:pt x="1820375" y="4573988"/>
                    <a:pt x="1822286" y="4577302"/>
                    <a:pt x="1822567" y="4583031"/>
                  </a:cubicBezTo>
                  <a:cubicBezTo>
                    <a:pt x="1819644" y="4588760"/>
                    <a:pt x="1817846" y="4597578"/>
                    <a:pt x="1808347" y="4598364"/>
                  </a:cubicBezTo>
                  <a:cubicBezTo>
                    <a:pt x="1804188" y="4598701"/>
                    <a:pt x="1803514" y="4593702"/>
                    <a:pt x="1803852" y="4590108"/>
                  </a:cubicBezTo>
                  <a:close/>
                  <a:moveTo>
                    <a:pt x="1804751" y="4557475"/>
                  </a:moveTo>
                  <a:cubicBezTo>
                    <a:pt x="1804695" y="4556688"/>
                    <a:pt x="1807055" y="4554947"/>
                    <a:pt x="1808347" y="4554891"/>
                  </a:cubicBezTo>
                  <a:cubicBezTo>
                    <a:pt x="1811720" y="4554722"/>
                    <a:pt x="1815429" y="4555003"/>
                    <a:pt x="1815766" y="4559665"/>
                  </a:cubicBezTo>
                  <a:cubicBezTo>
                    <a:pt x="1815823" y="4560564"/>
                    <a:pt x="1813462" y="4561575"/>
                    <a:pt x="1812057" y="4562698"/>
                  </a:cubicBezTo>
                  <a:cubicBezTo>
                    <a:pt x="1808854" y="4562136"/>
                    <a:pt x="1805200" y="4562024"/>
                    <a:pt x="1804695" y="4557531"/>
                  </a:cubicBezTo>
                  <a:close/>
                  <a:moveTo>
                    <a:pt x="1810933" y="576184"/>
                  </a:moveTo>
                  <a:cubicBezTo>
                    <a:pt x="1812338" y="578767"/>
                    <a:pt x="1811270" y="581182"/>
                    <a:pt x="1808236" y="581351"/>
                  </a:cubicBezTo>
                  <a:cubicBezTo>
                    <a:pt x="1807111" y="581407"/>
                    <a:pt x="1805931" y="579441"/>
                    <a:pt x="1804751" y="578430"/>
                  </a:cubicBezTo>
                  <a:cubicBezTo>
                    <a:pt x="1805425" y="577082"/>
                    <a:pt x="1805875" y="574948"/>
                    <a:pt x="1806830" y="574667"/>
                  </a:cubicBezTo>
                  <a:cubicBezTo>
                    <a:pt x="1808010" y="574330"/>
                    <a:pt x="1810371" y="575116"/>
                    <a:pt x="1810933" y="576184"/>
                  </a:cubicBezTo>
                  <a:close/>
                  <a:moveTo>
                    <a:pt x="1838022" y="549223"/>
                  </a:moveTo>
                  <a:cubicBezTo>
                    <a:pt x="1837853" y="551976"/>
                    <a:pt x="1838022" y="553043"/>
                    <a:pt x="1837685" y="553717"/>
                  </a:cubicBezTo>
                  <a:cubicBezTo>
                    <a:pt x="1831840" y="563658"/>
                    <a:pt x="1823635" y="566523"/>
                    <a:pt x="1813293" y="561805"/>
                  </a:cubicBezTo>
                  <a:cubicBezTo>
                    <a:pt x="1810652" y="560569"/>
                    <a:pt x="1809584" y="557424"/>
                    <a:pt x="1811046" y="554952"/>
                  </a:cubicBezTo>
                  <a:cubicBezTo>
                    <a:pt x="1815935" y="546752"/>
                    <a:pt x="1824702" y="548437"/>
                    <a:pt x="1832178" y="547089"/>
                  </a:cubicBezTo>
                  <a:cubicBezTo>
                    <a:pt x="1833638" y="546808"/>
                    <a:pt x="1835324" y="548212"/>
                    <a:pt x="1838078" y="549223"/>
                  </a:cubicBezTo>
                  <a:close/>
                  <a:moveTo>
                    <a:pt x="1846003" y="1300514"/>
                  </a:moveTo>
                  <a:cubicBezTo>
                    <a:pt x="1845834" y="1301750"/>
                    <a:pt x="1844092" y="1302761"/>
                    <a:pt x="1843249" y="1303716"/>
                  </a:cubicBezTo>
                  <a:cubicBezTo>
                    <a:pt x="1839933" y="1303547"/>
                    <a:pt x="1839146" y="1301076"/>
                    <a:pt x="1839427" y="1298548"/>
                  </a:cubicBezTo>
                  <a:cubicBezTo>
                    <a:pt x="1839540" y="1297313"/>
                    <a:pt x="1841282" y="1295347"/>
                    <a:pt x="1842293" y="1295347"/>
                  </a:cubicBezTo>
                  <a:cubicBezTo>
                    <a:pt x="1845216" y="1295347"/>
                    <a:pt x="1846396" y="1297874"/>
                    <a:pt x="1846059" y="1300514"/>
                  </a:cubicBezTo>
                  <a:close/>
                  <a:moveTo>
                    <a:pt x="1856906" y="661951"/>
                  </a:moveTo>
                  <a:cubicBezTo>
                    <a:pt x="1855895" y="661951"/>
                    <a:pt x="1854770" y="659873"/>
                    <a:pt x="1853646" y="658749"/>
                  </a:cubicBezTo>
                  <a:cubicBezTo>
                    <a:pt x="1854377" y="657457"/>
                    <a:pt x="1854826" y="655267"/>
                    <a:pt x="1855838" y="654986"/>
                  </a:cubicBezTo>
                  <a:cubicBezTo>
                    <a:pt x="1857018" y="654649"/>
                    <a:pt x="1859379" y="655604"/>
                    <a:pt x="1859828" y="656671"/>
                  </a:cubicBezTo>
                  <a:cubicBezTo>
                    <a:pt x="1861008" y="659311"/>
                    <a:pt x="1859828" y="661782"/>
                    <a:pt x="1856906" y="661895"/>
                  </a:cubicBezTo>
                  <a:close/>
                  <a:moveTo>
                    <a:pt x="1861121" y="888809"/>
                  </a:moveTo>
                  <a:cubicBezTo>
                    <a:pt x="1860953" y="892910"/>
                    <a:pt x="1858817" y="895493"/>
                    <a:pt x="1854995" y="895718"/>
                  </a:cubicBezTo>
                  <a:cubicBezTo>
                    <a:pt x="1852016" y="895887"/>
                    <a:pt x="1850274" y="893303"/>
                    <a:pt x="1851173" y="890607"/>
                  </a:cubicBezTo>
                  <a:cubicBezTo>
                    <a:pt x="1851904" y="888416"/>
                    <a:pt x="1853815" y="886057"/>
                    <a:pt x="1855838" y="885159"/>
                  </a:cubicBezTo>
                  <a:cubicBezTo>
                    <a:pt x="1858423" y="883979"/>
                    <a:pt x="1860559" y="885776"/>
                    <a:pt x="1861177" y="888809"/>
                  </a:cubicBezTo>
                  <a:close/>
                  <a:moveTo>
                    <a:pt x="1867584" y="1210535"/>
                  </a:moveTo>
                  <a:cubicBezTo>
                    <a:pt x="1883152" y="1215196"/>
                    <a:pt x="1897371" y="1222498"/>
                    <a:pt x="1908836" y="1234518"/>
                  </a:cubicBezTo>
                  <a:cubicBezTo>
                    <a:pt x="1893213" y="1229912"/>
                    <a:pt x="1878263" y="1226205"/>
                    <a:pt x="1863425" y="1222161"/>
                  </a:cubicBezTo>
                  <a:cubicBezTo>
                    <a:pt x="1859323" y="1221038"/>
                    <a:pt x="1853871" y="1219409"/>
                    <a:pt x="1854939" y="1214185"/>
                  </a:cubicBezTo>
                  <a:cubicBezTo>
                    <a:pt x="1856513" y="1206715"/>
                    <a:pt x="1862920" y="1209130"/>
                    <a:pt x="1867584" y="1210535"/>
                  </a:cubicBezTo>
                  <a:close/>
                  <a:moveTo>
                    <a:pt x="1871574" y="592809"/>
                  </a:moveTo>
                  <a:cubicBezTo>
                    <a:pt x="1873598" y="593146"/>
                    <a:pt x="1875621" y="595730"/>
                    <a:pt x="1876970" y="597752"/>
                  </a:cubicBezTo>
                  <a:cubicBezTo>
                    <a:pt x="1878094" y="599437"/>
                    <a:pt x="1876970" y="601178"/>
                    <a:pt x="1874384" y="602189"/>
                  </a:cubicBezTo>
                  <a:cubicBezTo>
                    <a:pt x="1872755" y="600953"/>
                    <a:pt x="1870226" y="599886"/>
                    <a:pt x="1868989" y="597920"/>
                  </a:cubicBezTo>
                  <a:cubicBezTo>
                    <a:pt x="1867415" y="595449"/>
                    <a:pt x="1868259" y="592247"/>
                    <a:pt x="1871631" y="592809"/>
                  </a:cubicBezTo>
                  <a:close/>
                  <a:moveTo>
                    <a:pt x="1877363" y="408862"/>
                  </a:moveTo>
                  <a:cubicBezTo>
                    <a:pt x="1876689" y="408862"/>
                    <a:pt x="1875565" y="409199"/>
                    <a:pt x="1875115" y="408806"/>
                  </a:cubicBezTo>
                  <a:cubicBezTo>
                    <a:pt x="1873486" y="407401"/>
                    <a:pt x="1873654" y="405773"/>
                    <a:pt x="1875509" y="404705"/>
                  </a:cubicBezTo>
                  <a:cubicBezTo>
                    <a:pt x="1876127" y="404312"/>
                    <a:pt x="1877420" y="404200"/>
                    <a:pt x="1877869" y="404649"/>
                  </a:cubicBezTo>
                  <a:cubicBezTo>
                    <a:pt x="1879499" y="406053"/>
                    <a:pt x="1879274" y="407570"/>
                    <a:pt x="1877363" y="408862"/>
                  </a:cubicBezTo>
                  <a:close/>
                  <a:moveTo>
                    <a:pt x="1887311" y="690259"/>
                  </a:moveTo>
                  <a:cubicBezTo>
                    <a:pt x="1886187" y="691270"/>
                    <a:pt x="1884445" y="691495"/>
                    <a:pt x="1882927" y="692112"/>
                  </a:cubicBezTo>
                  <a:cubicBezTo>
                    <a:pt x="1880791" y="691438"/>
                    <a:pt x="1880230" y="689922"/>
                    <a:pt x="1881916" y="688405"/>
                  </a:cubicBezTo>
                  <a:cubicBezTo>
                    <a:pt x="1883040" y="687394"/>
                    <a:pt x="1884839" y="686608"/>
                    <a:pt x="1886299" y="686776"/>
                  </a:cubicBezTo>
                  <a:cubicBezTo>
                    <a:pt x="1888491" y="686945"/>
                    <a:pt x="1889054" y="688799"/>
                    <a:pt x="1887311" y="690315"/>
                  </a:cubicBezTo>
                  <a:close/>
                  <a:moveTo>
                    <a:pt x="1899620" y="1066354"/>
                  </a:moveTo>
                  <a:cubicBezTo>
                    <a:pt x="1899788" y="1072251"/>
                    <a:pt x="1895798" y="1073655"/>
                    <a:pt x="1890683" y="1073936"/>
                  </a:cubicBezTo>
                  <a:cubicBezTo>
                    <a:pt x="1883714" y="1071914"/>
                    <a:pt x="1874329" y="1072083"/>
                    <a:pt x="1873710" y="1061242"/>
                  </a:cubicBezTo>
                  <a:cubicBezTo>
                    <a:pt x="1873317" y="1054446"/>
                    <a:pt x="1877195" y="1049054"/>
                    <a:pt x="1883995" y="1047538"/>
                  </a:cubicBezTo>
                  <a:cubicBezTo>
                    <a:pt x="1889840" y="1046246"/>
                    <a:pt x="1899395" y="1057929"/>
                    <a:pt x="1899620" y="1066410"/>
                  </a:cubicBezTo>
                  <a:close/>
                  <a:moveTo>
                    <a:pt x="1903553" y="850728"/>
                  </a:moveTo>
                  <a:cubicBezTo>
                    <a:pt x="1902710" y="851964"/>
                    <a:pt x="1901811" y="853200"/>
                    <a:pt x="1900968" y="854435"/>
                  </a:cubicBezTo>
                  <a:cubicBezTo>
                    <a:pt x="1899451" y="854267"/>
                    <a:pt x="1897090" y="854716"/>
                    <a:pt x="1896641" y="853930"/>
                  </a:cubicBezTo>
                  <a:cubicBezTo>
                    <a:pt x="1894898" y="851065"/>
                    <a:pt x="1896865" y="849436"/>
                    <a:pt x="1899451" y="849099"/>
                  </a:cubicBezTo>
                  <a:cubicBezTo>
                    <a:pt x="1900743" y="848931"/>
                    <a:pt x="1902205" y="850110"/>
                    <a:pt x="1903610" y="850728"/>
                  </a:cubicBezTo>
                  <a:close/>
                  <a:moveTo>
                    <a:pt x="1910354" y="570904"/>
                  </a:moveTo>
                  <a:cubicBezTo>
                    <a:pt x="1910017" y="571634"/>
                    <a:pt x="1909736" y="572364"/>
                    <a:pt x="1909455" y="573094"/>
                  </a:cubicBezTo>
                  <a:cubicBezTo>
                    <a:pt x="1908218" y="572477"/>
                    <a:pt x="1906925" y="571859"/>
                    <a:pt x="1905745" y="571129"/>
                  </a:cubicBezTo>
                  <a:cubicBezTo>
                    <a:pt x="1905633" y="571072"/>
                    <a:pt x="1906307" y="569780"/>
                    <a:pt x="1906589" y="569050"/>
                  </a:cubicBezTo>
                  <a:cubicBezTo>
                    <a:pt x="1907825" y="569668"/>
                    <a:pt x="1909117" y="570286"/>
                    <a:pt x="1910354" y="570904"/>
                  </a:cubicBezTo>
                  <a:close/>
                  <a:moveTo>
                    <a:pt x="1926484" y="422061"/>
                  </a:moveTo>
                  <a:cubicBezTo>
                    <a:pt x="1926596" y="424869"/>
                    <a:pt x="1924404" y="426274"/>
                    <a:pt x="1921819" y="426835"/>
                  </a:cubicBezTo>
                  <a:cubicBezTo>
                    <a:pt x="1919065" y="426948"/>
                    <a:pt x="1916930" y="425712"/>
                    <a:pt x="1916873" y="422847"/>
                  </a:cubicBezTo>
                  <a:cubicBezTo>
                    <a:pt x="1916873" y="420151"/>
                    <a:pt x="1918728" y="418242"/>
                    <a:pt x="1921425" y="418017"/>
                  </a:cubicBezTo>
                  <a:cubicBezTo>
                    <a:pt x="1924067" y="417792"/>
                    <a:pt x="1926371" y="419197"/>
                    <a:pt x="1926484" y="422061"/>
                  </a:cubicBezTo>
                  <a:close/>
                  <a:moveTo>
                    <a:pt x="1927832" y="2157343"/>
                  </a:moveTo>
                  <a:cubicBezTo>
                    <a:pt x="1927832" y="2157905"/>
                    <a:pt x="1926709" y="2158691"/>
                    <a:pt x="1926034" y="2158747"/>
                  </a:cubicBezTo>
                  <a:cubicBezTo>
                    <a:pt x="1924067" y="2158972"/>
                    <a:pt x="1922943" y="2157849"/>
                    <a:pt x="1923112" y="2155770"/>
                  </a:cubicBezTo>
                  <a:cubicBezTo>
                    <a:pt x="1923112" y="2155209"/>
                    <a:pt x="1924292" y="2154759"/>
                    <a:pt x="1924910" y="2154254"/>
                  </a:cubicBezTo>
                  <a:cubicBezTo>
                    <a:pt x="1926877" y="2154254"/>
                    <a:pt x="1928057" y="2155209"/>
                    <a:pt x="1927832" y="2157287"/>
                  </a:cubicBezTo>
                  <a:close/>
                  <a:moveTo>
                    <a:pt x="1939410" y="410210"/>
                  </a:moveTo>
                  <a:cubicBezTo>
                    <a:pt x="1936769" y="400212"/>
                    <a:pt x="1934464" y="391450"/>
                    <a:pt x="1932104" y="382688"/>
                  </a:cubicBezTo>
                  <a:cubicBezTo>
                    <a:pt x="1943288" y="391040"/>
                    <a:pt x="1945705" y="400212"/>
                    <a:pt x="1939410" y="410210"/>
                  </a:cubicBezTo>
                  <a:close/>
                  <a:moveTo>
                    <a:pt x="1948515" y="2663802"/>
                  </a:moveTo>
                  <a:cubicBezTo>
                    <a:pt x="1951550" y="2664251"/>
                    <a:pt x="1952336" y="2666947"/>
                    <a:pt x="1951437" y="2669587"/>
                  </a:cubicBezTo>
                  <a:cubicBezTo>
                    <a:pt x="1951044" y="2670879"/>
                    <a:pt x="1949246" y="2671665"/>
                    <a:pt x="1948066" y="2672676"/>
                  </a:cubicBezTo>
                  <a:cubicBezTo>
                    <a:pt x="1945143" y="2671665"/>
                    <a:pt x="1944244" y="2669362"/>
                    <a:pt x="1945087" y="2666666"/>
                  </a:cubicBezTo>
                  <a:cubicBezTo>
                    <a:pt x="1945480" y="2665374"/>
                    <a:pt x="1947447" y="2663633"/>
                    <a:pt x="1948459" y="2663802"/>
                  </a:cubicBezTo>
                  <a:close/>
                  <a:moveTo>
                    <a:pt x="1956664" y="1373419"/>
                  </a:moveTo>
                  <a:cubicBezTo>
                    <a:pt x="1956158" y="1376227"/>
                    <a:pt x="1955034" y="1378923"/>
                    <a:pt x="1951831" y="1378193"/>
                  </a:cubicBezTo>
                  <a:cubicBezTo>
                    <a:pt x="1949021" y="1377575"/>
                    <a:pt x="1948066" y="1374655"/>
                    <a:pt x="1948121" y="1371902"/>
                  </a:cubicBezTo>
                  <a:cubicBezTo>
                    <a:pt x="1948121" y="1368926"/>
                    <a:pt x="1949526" y="1366511"/>
                    <a:pt x="1952786" y="1367241"/>
                  </a:cubicBezTo>
                  <a:cubicBezTo>
                    <a:pt x="1955596" y="1367915"/>
                    <a:pt x="1956608" y="1370498"/>
                    <a:pt x="1956664" y="1373363"/>
                  </a:cubicBezTo>
                  <a:close/>
                  <a:moveTo>
                    <a:pt x="1957114" y="2274788"/>
                  </a:moveTo>
                  <a:cubicBezTo>
                    <a:pt x="1961160" y="2275238"/>
                    <a:pt x="1962734" y="2278327"/>
                    <a:pt x="1962284" y="2282202"/>
                  </a:cubicBezTo>
                  <a:cubicBezTo>
                    <a:pt x="1962172" y="2283270"/>
                    <a:pt x="1960092" y="2284112"/>
                    <a:pt x="1958856" y="2285067"/>
                  </a:cubicBezTo>
                  <a:cubicBezTo>
                    <a:pt x="1955428" y="2283719"/>
                    <a:pt x="1953067" y="2281360"/>
                    <a:pt x="1953573" y="2277428"/>
                  </a:cubicBezTo>
                  <a:cubicBezTo>
                    <a:pt x="1953741" y="2276361"/>
                    <a:pt x="1955989" y="2274676"/>
                    <a:pt x="1957114" y="2274788"/>
                  </a:cubicBezTo>
                  <a:close/>
                  <a:moveTo>
                    <a:pt x="1965319" y="1052537"/>
                  </a:moveTo>
                  <a:cubicBezTo>
                    <a:pt x="1965319" y="1054502"/>
                    <a:pt x="1963745" y="1055120"/>
                    <a:pt x="1962397" y="1054615"/>
                  </a:cubicBezTo>
                  <a:cubicBezTo>
                    <a:pt x="1959643" y="1053042"/>
                    <a:pt x="1958238" y="1051076"/>
                    <a:pt x="1959699" y="1048549"/>
                  </a:cubicBezTo>
                  <a:cubicBezTo>
                    <a:pt x="1960092" y="1047875"/>
                    <a:pt x="1962734" y="1047706"/>
                    <a:pt x="1963633" y="1048380"/>
                  </a:cubicBezTo>
                  <a:cubicBezTo>
                    <a:pt x="1964645" y="1049167"/>
                    <a:pt x="1965319" y="1051132"/>
                    <a:pt x="1965319" y="1052537"/>
                  </a:cubicBezTo>
                  <a:close/>
                  <a:moveTo>
                    <a:pt x="1968522" y="1162568"/>
                  </a:moveTo>
                  <a:cubicBezTo>
                    <a:pt x="1969591" y="1162568"/>
                    <a:pt x="1971445" y="1164253"/>
                    <a:pt x="1971614" y="1165376"/>
                  </a:cubicBezTo>
                  <a:cubicBezTo>
                    <a:pt x="1972063" y="1168072"/>
                    <a:pt x="1970658" y="1170038"/>
                    <a:pt x="1967848" y="1170544"/>
                  </a:cubicBezTo>
                  <a:cubicBezTo>
                    <a:pt x="1966780" y="1169589"/>
                    <a:pt x="1964870" y="1168746"/>
                    <a:pt x="1964701" y="1167623"/>
                  </a:cubicBezTo>
                  <a:cubicBezTo>
                    <a:pt x="1964307" y="1164983"/>
                    <a:pt x="1965657" y="1162624"/>
                    <a:pt x="1968467" y="1162568"/>
                  </a:cubicBezTo>
                  <a:close/>
                  <a:moveTo>
                    <a:pt x="1980606" y="289001"/>
                  </a:moveTo>
                  <a:cubicBezTo>
                    <a:pt x="1981505" y="291585"/>
                    <a:pt x="1980269" y="294674"/>
                    <a:pt x="1977515" y="295180"/>
                  </a:cubicBezTo>
                  <a:cubicBezTo>
                    <a:pt x="1969647" y="296584"/>
                    <a:pt x="1967286" y="290967"/>
                    <a:pt x="1965600" y="283665"/>
                  </a:cubicBezTo>
                  <a:cubicBezTo>
                    <a:pt x="1966499" y="282037"/>
                    <a:pt x="1967399" y="278273"/>
                    <a:pt x="1968860" y="277993"/>
                  </a:cubicBezTo>
                  <a:cubicBezTo>
                    <a:pt x="1976897" y="276532"/>
                    <a:pt x="1978583" y="283328"/>
                    <a:pt x="1980606" y="289001"/>
                  </a:cubicBezTo>
                  <a:close/>
                  <a:moveTo>
                    <a:pt x="2007245" y="219186"/>
                  </a:moveTo>
                  <a:cubicBezTo>
                    <a:pt x="1994376" y="223567"/>
                    <a:pt x="1986395" y="220983"/>
                    <a:pt x="1980831" y="211210"/>
                  </a:cubicBezTo>
                  <a:cubicBezTo>
                    <a:pt x="1979032" y="208065"/>
                    <a:pt x="1978302" y="204358"/>
                    <a:pt x="1980831" y="201324"/>
                  </a:cubicBezTo>
                  <a:cubicBezTo>
                    <a:pt x="1983360" y="198348"/>
                    <a:pt x="1987294" y="197954"/>
                    <a:pt x="1990272" y="199808"/>
                  </a:cubicBezTo>
                  <a:cubicBezTo>
                    <a:pt x="1996905" y="203796"/>
                    <a:pt x="2001850" y="209693"/>
                    <a:pt x="2007189" y="219186"/>
                  </a:cubicBezTo>
                  <a:close/>
                  <a:moveTo>
                    <a:pt x="1992914" y="808097"/>
                  </a:moveTo>
                  <a:cubicBezTo>
                    <a:pt x="1996792" y="814500"/>
                    <a:pt x="1996118" y="819555"/>
                    <a:pt x="1989598" y="824049"/>
                  </a:cubicBezTo>
                  <a:cubicBezTo>
                    <a:pt x="1985383" y="817365"/>
                    <a:pt x="1987800" y="812647"/>
                    <a:pt x="1992914" y="808097"/>
                  </a:cubicBezTo>
                  <a:close/>
                  <a:moveTo>
                    <a:pt x="2004548" y="693404"/>
                  </a:moveTo>
                  <a:cubicBezTo>
                    <a:pt x="2005166" y="696606"/>
                    <a:pt x="2002862" y="697954"/>
                    <a:pt x="2000220" y="697504"/>
                  </a:cubicBezTo>
                  <a:cubicBezTo>
                    <a:pt x="1999040" y="697336"/>
                    <a:pt x="1998141" y="695370"/>
                    <a:pt x="1997130" y="694247"/>
                  </a:cubicBezTo>
                  <a:cubicBezTo>
                    <a:pt x="1998253" y="693236"/>
                    <a:pt x="1999322" y="691551"/>
                    <a:pt x="2000558" y="691438"/>
                  </a:cubicBezTo>
                  <a:cubicBezTo>
                    <a:pt x="2001907" y="691326"/>
                    <a:pt x="2004379" y="692449"/>
                    <a:pt x="2004604" y="693348"/>
                  </a:cubicBezTo>
                  <a:close/>
                  <a:moveTo>
                    <a:pt x="2004099" y="279284"/>
                  </a:moveTo>
                  <a:cubicBezTo>
                    <a:pt x="2000445" y="279284"/>
                    <a:pt x="1999322" y="277094"/>
                    <a:pt x="1998759" y="274623"/>
                  </a:cubicBezTo>
                  <a:cubicBezTo>
                    <a:pt x="1998197" y="272039"/>
                    <a:pt x="1998535" y="269062"/>
                    <a:pt x="2001063" y="268276"/>
                  </a:cubicBezTo>
                  <a:cubicBezTo>
                    <a:pt x="2003930" y="267377"/>
                    <a:pt x="2005391" y="270073"/>
                    <a:pt x="2005447" y="272657"/>
                  </a:cubicBezTo>
                  <a:cubicBezTo>
                    <a:pt x="2005447" y="274903"/>
                    <a:pt x="2004548" y="277206"/>
                    <a:pt x="2004099" y="279284"/>
                  </a:cubicBezTo>
                  <a:close/>
                  <a:moveTo>
                    <a:pt x="2012978" y="1214298"/>
                  </a:moveTo>
                  <a:cubicBezTo>
                    <a:pt x="2010281" y="1219128"/>
                    <a:pt x="2004998" y="1220027"/>
                    <a:pt x="2002075" y="1216095"/>
                  </a:cubicBezTo>
                  <a:cubicBezTo>
                    <a:pt x="1997466" y="1209861"/>
                    <a:pt x="1988025" y="1215253"/>
                    <a:pt x="1984540" y="1207389"/>
                  </a:cubicBezTo>
                  <a:cubicBezTo>
                    <a:pt x="1988137" y="1199133"/>
                    <a:pt x="1989823" y="1189977"/>
                    <a:pt x="2000670" y="1183799"/>
                  </a:cubicBezTo>
                  <a:cubicBezTo>
                    <a:pt x="2002862" y="1191887"/>
                    <a:pt x="2000445" y="1200031"/>
                    <a:pt x="2009606" y="1203008"/>
                  </a:cubicBezTo>
                  <a:cubicBezTo>
                    <a:pt x="2014158" y="1204468"/>
                    <a:pt x="2015619" y="1209692"/>
                    <a:pt x="2012978" y="1214354"/>
                  </a:cubicBezTo>
                  <a:close/>
                  <a:moveTo>
                    <a:pt x="2017250" y="4050342"/>
                  </a:moveTo>
                  <a:cubicBezTo>
                    <a:pt x="2017699" y="4052420"/>
                    <a:pt x="2016968" y="4053880"/>
                    <a:pt x="2015001" y="4054442"/>
                  </a:cubicBezTo>
                  <a:cubicBezTo>
                    <a:pt x="2013034" y="4055004"/>
                    <a:pt x="2011236" y="4054161"/>
                    <a:pt x="2011180" y="4052139"/>
                  </a:cubicBezTo>
                  <a:cubicBezTo>
                    <a:pt x="2011180" y="4050791"/>
                    <a:pt x="2012248" y="4048826"/>
                    <a:pt x="2013372" y="4048208"/>
                  </a:cubicBezTo>
                  <a:cubicBezTo>
                    <a:pt x="2015114" y="4047197"/>
                    <a:pt x="2016631" y="4048376"/>
                    <a:pt x="2017250" y="4050398"/>
                  </a:cubicBezTo>
                  <a:close/>
                  <a:moveTo>
                    <a:pt x="2014889" y="3143693"/>
                  </a:moveTo>
                  <a:cubicBezTo>
                    <a:pt x="2014664" y="3140548"/>
                    <a:pt x="2016406" y="3138750"/>
                    <a:pt x="2019104" y="3138076"/>
                  </a:cubicBezTo>
                  <a:cubicBezTo>
                    <a:pt x="2021802" y="3137402"/>
                    <a:pt x="2024612" y="3138189"/>
                    <a:pt x="2025399" y="3141109"/>
                  </a:cubicBezTo>
                  <a:cubicBezTo>
                    <a:pt x="2026242" y="3144199"/>
                    <a:pt x="2023825" y="3145827"/>
                    <a:pt x="2021240" y="3146501"/>
                  </a:cubicBezTo>
                  <a:cubicBezTo>
                    <a:pt x="2018542" y="3147175"/>
                    <a:pt x="2016182" y="3146670"/>
                    <a:pt x="2014889" y="3143693"/>
                  </a:cubicBezTo>
                  <a:close/>
                  <a:moveTo>
                    <a:pt x="2019498" y="959636"/>
                  </a:moveTo>
                  <a:cubicBezTo>
                    <a:pt x="2018767" y="959973"/>
                    <a:pt x="2018093" y="960310"/>
                    <a:pt x="2017362" y="960703"/>
                  </a:cubicBezTo>
                  <a:cubicBezTo>
                    <a:pt x="2016688" y="959412"/>
                    <a:pt x="2016070" y="958063"/>
                    <a:pt x="2015395" y="956772"/>
                  </a:cubicBezTo>
                  <a:cubicBezTo>
                    <a:pt x="2016126" y="956435"/>
                    <a:pt x="2017362" y="955704"/>
                    <a:pt x="2017418" y="955761"/>
                  </a:cubicBezTo>
                  <a:cubicBezTo>
                    <a:pt x="2018205" y="956996"/>
                    <a:pt x="2018823" y="958344"/>
                    <a:pt x="2019441" y="959636"/>
                  </a:cubicBezTo>
                  <a:close/>
                  <a:moveTo>
                    <a:pt x="2022420" y="1516533"/>
                  </a:moveTo>
                  <a:cubicBezTo>
                    <a:pt x="2021858" y="1516533"/>
                    <a:pt x="2020903" y="1515746"/>
                    <a:pt x="2020678" y="1515129"/>
                  </a:cubicBezTo>
                  <a:cubicBezTo>
                    <a:pt x="2020060" y="1513050"/>
                    <a:pt x="2020903" y="1511702"/>
                    <a:pt x="2022982" y="1511646"/>
                  </a:cubicBezTo>
                  <a:cubicBezTo>
                    <a:pt x="2023544" y="1511646"/>
                    <a:pt x="2024162" y="1512545"/>
                    <a:pt x="2024780" y="1512994"/>
                  </a:cubicBezTo>
                  <a:cubicBezTo>
                    <a:pt x="2025287" y="1515129"/>
                    <a:pt x="2024500" y="1516477"/>
                    <a:pt x="2022420" y="1516533"/>
                  </a:cubicBezTo>
                  <a:close/>
                  <a:moveTo>
                    <a:pt x="2035178" y="189080"/>
                  </a:moveTo>
                  <a:cubicBezTo>
                    <a:pt x="2034223" y="190934"/>
                    <a:pt x="2032705" y="191102"/>
                    <a:pt x="2031356" y="189529"/>
                  </a:cubicBezTo>
                  <a:cubicBezTo>
                    <a:pt x="2030963" y="189080"/>
                    <a:pt x="2031300" y="187957"/>
                    <a:pt x="2031356" y="187114"/>
                  </a:cubicBezTo>
                  <a:cubicBezTo>
                    <a:pt x="2032480" y="185373"/>
                    <a:pt x="2033885" y="185092"/>
                    <a:pt x="2035234" y="186665"/>
                  </a:cubicBezTo>
                  <a:cubicBezTo>
                    <a:pt x="2035628" y="187114"/>
                    <a:pt x="2035515" y="188406"/>
                    <a:pt x="2035234" y="189024"/>
                  </a:cubicBezTo>
                  <a:close/>
                  <a:moveTo>
                    <a:pt x="2036695" y="1006311"/>
                  </a:moveTo>
                  <a:cubicBezTo>
                    <a:pt x="2036077" y="1008165"/>
                    <a:pt x="2032930" y="1009063"/>
                    <a:pt x="2031581" y="1009906"/>
                  </a:cubicBezTo>
                  <a:cubicBezTo>
                    <a:pt x="2027984" y="1009569"/>
                    <a:pt x="2024837" y="1008951"/>
                    <a:pt x="2026017" y="1005693"/>
                  </a:cubicBezTo>
                  <a:cubicBezTo>
                    <a:pt x="2026635" y="1003896"/>
                    <a:pt x="2029951" y="1002604"/>
                    <a:pt x="2032199" y="1002155"/>
                  </a:cubicBezTo>
                  <a:cubicBezTo>
                    <a:pt x="2034728" y="1001649"/>
                    <a:pt x="2037763" y="1003166"/>
                    <a:pt x="2036695" y="1006311"/>
                  </a:cubicBezTo>
                  <a:close/>
                  <a:moveTo>
                    <a:pt x="2055860" y="387968"/>
                  </a:moveTo>
                  <a:cubicBezTo>
                    <a:pt x="2052432" y="387968"/>
                    <a:pt x="2049004" y="387406"/>
                    <a:pt x="2048217" y="383530"/>
                  </a:cubicBezTo>
                  <a:cubicBezTo>
                    <a:pt x="2048666" y="379599"/>
                    <a:pt x="2051252" y="378925"/>
                    <a:pt x="2053837" y="379037"/>
                  </a:cubicBezTo>
                  <a:cubicBezTo>
                    <a:pt x="2057209" y="379149"/>
                    <a:pt x="2061705" y="379486"/>
                    <a:pt x="2062548" y="383137"/>
                  </a:cubicBezTo>
                  <a:cubicBezTo>
                    <a:pt x="2063729" y="388192"/>
                    <a:pt x="2059064" y="388024"/>
                    <a:pt x="2055860" y="388024"/>
                  </a:cubicBezTo>
                  <a:close/>
                  <a:moveTo>
                    <a:pt x="2073226" y="693741"/>
                  </a:moveTo>
                  <a:cubicBezTo>
                    <a:pt x="2073226" y="701998"/>
                    <a:pt x="2066482" y="700762"/>
                    <a:pt x="2061762" y="699695"/>
                  </a:cubicBezTo>
                  <a:cubicBezTo>
                    <a:pt x="2049566" y="696999"/>
                    <a:pt x="2038887" y="691719"/>
                    <a:pt x="2036358" y="676329"/>
                  </a:cubicBezTo>
                  <a:cubicBezTo>
                    <a:pt x="2045575" y="681272"/>
                    <a:pt x="2051645" y="691775"/>
                    <a:pt x="2064403" y="686383"/>
                  </a:cubicBezTo>
                  <a:cubicBezTo>
                    <a:pt x="2068955" y="684474"/>
                    <a:pt x="2073226" y="688911"/>
                    <a:pt x="2073226" y="693685"/>
                  </a:cubicBezTo>
                  <a:close/>
                  <a:moveTo>
                    <a:pt x="2078735" y="224634"/>
                  </a:moveTo>
                  <a:cubicBezTo>
                    <a:pt x="2078341" y="226206"/>
                    <a:pt x="2078060" y="228959"/>
                    <a:pt x="2077610" y="228959"/>
                  </a:cubicBezTo>
                  <a:cubicBezTo>
                    <a:pt x="2072721" y="229296"/>
                    <a:pt x="2070360" y="225813"/>
                    <a:pt x="2068787" y="221769"/>
                  </a:cubicBezTo>
                  <a:cubicBezTo>
                    <a:pt x="2068337" y="220590"/>
                    <a:pt x="2069292" y="217613"/>
                    <a:pt x="2069911" y="217501"/>
                  </a:cubicBezTo>
                  <a:cubicBezTo>
                    <a:pt x="2075081" y="216714"/>
                    <a:pt x="2076543" y="221208"/>
                    <a:pt x="2078735" y="224578"/>
                  </a:cubicBezTo>
                  <a:close/>
                  <a:moveTo>
                    <a:pt x="2085422" y="1243785"/>
                  </a:moveTo>
                  <a:cubicBezTo>
                    <a:pt x="2085085" y="1246425"/>
                    <a:pt x="2084017" y="1248840"/>
                    <a:pt x="2081095" y="1249683"/>
                  </a:cubicBezTo>
                  <a:cubicBezTo>
                    <a:pt x="2080140" y="1248560"/>
                    <a:pt x="2078116" y="1247099"/>
                    <a:pt x="2078341" y="1246257"/>
                  </a:cubicBezTo>
                  <a:cubicBezTo>
                    <a:pt x="2079015" y="1243842"/>
                    <a:pt x="2079971" y="1240528"/>
                    <a:pt x="2081825" y="1239629"/>
                  </a:cubicBezTo>
                  <a:cubicBezTo>
                    <a:pt x="2085535" y="1237719"/>
                    <a:pt x="2085760" y="1241258"/>
                    <a:pt x="2085422" y="1243785"/>
                  </a:cubicBezTo>
                  <a:close/>
                  <a:moveTo>
                    <a:pt x="2089132" y="1499177"/>
                  </a:moveTo>
                  <a:cubicBezTo>
                    <a:pt x="2093066" y="1498784"/>
                    <a:pt x="2095483" y="1501592"/>
                    <a:pt x="2095426" y="1505468"/>
                  </a:cubicBezTo>
                  <a:cubicBezTo>
                    <a:pt x="2095370" y="1511365"/>
                    <a:pt x="2092166" y="1515072"/>
                    <a:pt x="2086602" y="1516140"/>
                  </a:cubicBezTo>
                  <a:cubicBezTo>
                    <a:pt x="2082163" y="1515185"/>
                    <a:pt x="2081263" y="1511871"/>
                    <a:pt x="2081713" y="1508164"/>
                  </a:cubicBezTo>
                  <a:cubicBezTo>
                    <a:pt x="2082275" y="1503614"/>
                    <a:pt x="2084186" y="1499627"/>
                    <a:pt x="2089188" y="1499177"/>
                  </a:cubicBezTo>
                  <a:close/>
                  <a:moveTo>
                    <a:pt x="2101496" y="185317"/>
                  </a:moveTo>
                  <a:cubicBezTo>
                    <a:pt x="2099754" y="188743"/>
                    <a:pt x="2096045" y="193798"/>
                    <a:pt x="2092279" y="190091"/>
                  </a:cubicBezTo>
                  <a:cubicBezTo>
                    <a:pt x="2089188" y="187002"/>
                    <a:pt x="2094358" y="182846"/>
                    <a:pt x="2095819" y="179138"/>
                  </a:cubicBezTo>
                  <a:lnTo>
                    <a:pt x="2095819" y="179138"/>
                  </a:lnTo>
                  <a:cubicBezTo>
                    <a:pt x="2093853" y="176386"/>
                    <a:pt x="2091380" y="173859"/>
                    <a:pt x="2090031" y="170882"/>
                  </a:cubicBezTo>
                  <a:cubicBezTo>
                    <a:pt x="2089132" y="168916"/>
                    <a:pt x="2089132" y="164591"/>
                    <a:pt x="2090031" y="164086"/>
                  </a:cubicBezTo>
                  <a:cubicBezTo>
                    <a:pt x="2094302" y="161895"/>
                    <a:pt x="2095988" y="165434"/>
                    <a:pt x="2096381" y="168916"/>
                  </a:cubicBezTo>
                  <a:cubicBezTo>
                    <a:pt x="2096719" y="172230"/>
                    <a:pt x="2096045" y="175656"/>
                    <a:pt x="2095819" y="179026"/>
                  </a:cubicBezTo>
                  <a:lnTo>
                    <a:pt x="2095819" y="179026"/>
                  </a:lnTo>
                  <a:cubicBezTo>
                    <a:pt x="2100653" y="178296"/>
                    <a:pt x="2104587" y="179026"/>
                    <a:pt x="2101440" y="185261"/>
                  </a:cubicBezTo>
                  <a:close/>
                  <a:moveTo>
                    <a:pt x="2106161" y="1179699"/>
                  </a:moveTo>
                  <a:cubicBezTo>
                    <a:pt x="2107004" y="1182451"/>
                    <a:pt x="2104700" y="1184417"/>
                    <a:pt x="2102339" y="1185484"/>
                  </a:cubicBezTo>
                  <a:cubicBezTo>
                    <a:pt x="2099978" y="1186551"/>
                    <a:pt x="2097562" y="1187001"/>
                    <a:pt x="2095932" y="1184080"/>
                  </a:cubicBezTo>
                  <a:cubicBezTo>
                    <a:pt x="2095707" y="1181047"/>
                    <a:pt x="2097506" y="1179306"/>
                    <a:pt x="2099866" y="1178239"/>
                  </a:cubicBezTo>
                  <a:cubicBezTo>
                    <a:pt x="2102170" y="1177171"/>
                    <a:pt x="2105149" y="1176553"/>
                    <a:pt x="2106161" y="1179699"/>
                  </a:cubicBezTo>
                  <a:close/>
                  <a:moveTo>
                    <a:pt x="2117963" y="972274"/>
                  </a:moveTo>
                  <a:cubicBezTo>
                    <a:pt x="2117064" y="973846"/>
                    <a:pt x="2116052" y="977778"/>
                    <a:pt x="2114703" y="977890"/>
                  </a:cubicBezTo>
                  <a:cubicBezTo>
                    <a:pt x="2106105" y="978733"/>
                    <a:pt x="2107341" y="970476"/>
                    <a:pt x="2105262" y="965534"/>
                  </a:cubicBezTo>
                  <a:cubicBezTo>
                    <a:pt x="2104250" y="963119"/>
                    <a:pt x="2106161" y="960254"/>
                    <a:pt x="2109139" y="960647"/>
                  </a:cubicBezTo>
                  <a:cubicBezTo>
                    <a:pt x="2114985" y="961434"/>
                    <a:pt x="2117457" y="965702"/>
                    <a:pt x="2118020" y="972218"/>
                  </a:cubicBezTo>
                  <a:close/>
                  <a:moveTo>
                    <a:pt x="2125719" y="272095"/>
                  </a:moveTo>
                  <a:cubicBezTo>
                    <a:pt x="2124820" y="273443"/>
                    <a:pt x="2123977" y="275746"/>
                    <a:pt x="2122909" y="275914"/>
                  </a:cubicBezTo>
                  <a:cubicBezTo>
                    <a:pt x="2119705" y="276364"/>
                    <a:pt x="2118582" y="273724"/>
                    <a:pt x="2118862" y="270972"/>
                  </a:cubicBezTo>
                  <a:cubicBezTo>
                    <a:pt x="2119031" y="269567"/>
                    <a:pt x="2120492" y="267321"/>
                    <a:pt x="2121560" y="267152"/>
                  </a:cubicBezTo>
                  <a:cubicBezTo>
                    <a:pt x="2124764" y="266703"/>
                    <a:pt x="2125607" y="269230"/>
                    <a:pt x="2125719" y="272095"/>
                  </a:cubicBezTo>
                  <a:close/>
                  <a:moveTo>
                    <a:pt x="2131958" y="565512"/>
                  </a:moveTo>
                  <a:cubicBezTo>
                    <a:pt x="2128023" y="566354"/>
                    <a:pt x="2125887" y="563658"/>
                    <a:pt x="2124820" y="560007"/>
                  </a:cubicBezTo>
                  <a:cubicBezTo>
                    <a:pt x="2124651" y="556974"/>
                    <a:pt x="2126000" y="554503"/>
                    <a:pt x="2128866" y="555009"/>
                  </a:cubicBezTo>
                  <a:cubicBezTo>
                    <a:pt x="2131002" y="555402"/>
                    <a:pt x="2133363" y="557424"/>
                    <a:pt x="2134486" y="559390"/>
                  </a:cubicBezTo>
                  <a:cubicBezTo>
                    <a:pt x="2135835" y="561805"/>
                    <a:pt x="2134824" y="564838"/>
                    <a:pt x="2131958" y="565512"/>
                  </a:cubicBezTo>
                  <a:close/>
                  <a:moveTo>
                    <a:pt x="2144659" y="986821"/>
                  </a:moveTo>
                  <a:cubicBezTo>
                    <a:pt x="2149942" y="988057"/>
                    <a:pt x="2153820" y="991202"/>
                    <a:pt x="2155056" y="997100"/>
                  </a:cubicBezTo>
                  <a:cubicBezTo>
                    <a:pt x="2152583" y="1003727"/>
                    <a:pt x="2147862" y="998054"/>
                    <a:pt x="2144378" y="999178"/>
                  </a:cubicBezTo>
                  <a:cubicBezTo>
                    <a:pt x="2141119" y="1000189"/>
                    <a:pt x="2139882" y="1008839"/>
                    <a:pt x="2135048" y="1002435"/>
                  </a:cubicBezTo>
                  <a:cubicBezTo>
                    <a:pt x="2133419" y="1000301"/>
                    <a:pt x="2133868" y="995583"/>
                    <a:pt x="2134711" y="992494"/>
                  </a:cubicBezTo>
                  <a:cubicBezTo>
                    <a:pt x="2136004" y="987720"/>
                    <a:pt x="2139994" y="985698"/>
                    <a:pt x="2144659" y="986821"/>
                  </a:cubicBezTo>
                  <a:close/>
                  <a:moveTo>
                    <a:pt x="2150392" y="370837"/>
                  </a:moveTo>
                  <a:cubicBezTo>
                    <a:pt x="2149099" y="370387"/>
                    <a:pt x="2148200" y="368590"/>
                    <a:pt x="2146907" y="367186"/>
                  </a:cubicBezTo>
                  <a:cubicBezTo>
                    <a:pt x="2146739" y="365501"/>
                    <a:pt x="2147750" y="364097"/>
                    <a:pt x="2149605" y="364714"/>
                  </a:cubicBezTo>
                  <a:cubicBezTo>
                    <a:pt x="2150954" y="365164"/>
                    <a:pt x="2152415" y="366680"/>
                    <a:pt x="2152921" y="368028"/>
                  </a:cubicBezTo>
                  <a:cubicBezTo>
                    <a:pt x="2153595" y="369938"/>
                    <a:pt x="2152190" y="371455"/>
                    <a:pt x="2150392" y="370837"/>
                  </a:cubicBezTo>
                  <a:close/>
                  <a:moveTo>
                    <a:pt x="2164330" y="706266"/>
                  </a:moveTo>
                  <a:cubicBezTo>
                    <a:pt x="2163880" y="711546"/>
                    <a:pt x="2160339" y="713568"/>
                    <a:pt x="2155900" y="714298"/>
                  </a:cubicBezTo>
                  <a:cubicBezTo>
                    <a:pt x="2153314" y="714692"/>
                    <a:pt x="2150111" y="713793"/>
                    <a:pt x="2149942" y="711041"/>
                  </a:cubicBezTo>
                  <a:cubicBezTo>
                    <a:pt x="2149436" y="704469"/>
                    <a:pt x="2154326" y="702279"/>
                    <a:pt x="2159497" y="701548"/>
                  </a:cubicBezTo>
                  <a:cubicBezTo>
                    <a:pt x="2162250" y="701155"/>
                    <a:pt x="2163880" y="703402"/>
                    <a:pt x="2164386" y="706266"/>
                  </a:cubicBezTo>
                  <a:close/>
                  <a:moveTo>
                    <a:pt x="2162981" y="521758"/>
                  </a:moveTo>
                  <a:cubicBezTo>
                    <a:pt x="2174221" y="521758"/>
                    <a:pt x="2184506" y="518219"/>
                    <a:pt x="2196140" y="523274"/>
                  </a:cubicBezTo>
                  <a:cubicBezTo>
                    <a:pt x="2181752" y="536305"/>
                    <a:pt x="2170681" y="535799"/>
                    <a:pt x="2162981" y="521758"/>
                  </a:cubicBezTo>
                  <a:close/>
                  <a:moveTo>
                    <a:pt x="2172873" y="322758"/>
                  </a:moveTo>
                  <a:cubicBezTo>
                    <a:pt x="2176469" y="322926"/>
                    <a:pt x="2178324" y="326240"/>
                    <a:pt x="2178998" y="329722"/>
                  </a:cubicBezTo>
                  <a:cubicBezTo>
                    <a:pt x="2179560" y="332531"/>
                    <a:pt x="2178043" y="334440"/>
                    <a:pt x="2175289" y="335114"/>
                  </a:cubicBezTo>
                  <a:cubicBezTo>
                    <a:pt x="2171579" y="335283"/>
                    <a:pt x="2168713" y="333710"/>
                    <a:pt x="2168095" y="329835"/>
                  </a:cubicBezTo>
                  <a:cubicBezTo>
                    <a:pt x="2167533" y="326240"/>
                    <a:pt x="2168713" y="322645"/>
                    <a:pt x="2172873" y="322814"/>
                  </a:cubicBezTo>
                  <a:close/>
                  <a:moveTo>
                    <a:pt x="2201254" y="185261"/>
                  </a:moveTo>
                  <a:cubicBezTo>
                    <a:pt x="2193555" y="197730"/>
                    <a:pt x="2198275" y="209413"/>
                    <a:pt x="2191082" y="221769"/>
                  </a:cubicBezTo>
                  <a:cubicBezTo>
                    <a:pt x="2184057" y="210424"/>
                    <a:pt x="2178717" y="201830"/>
                    <a:pt x="2173266" y="193068"/>
                  </a:cubicBezTo>
                  <a:cubicBezTo>
                    <a:pt x="2181022" y="186777"/>
                    <a:pt x="2188328" y="186047"/>
                    <a:pt x="2201254" y="185261"/>
                  </a:cubicBezTo>
                  <a:close/>
                  <a:moveTo>
                    <a:pt x="2205076" y="495696"/>
                  </a:moveTo>
                  <a:cubicBezTo>
                    <a:pt x="2203671" y="496314"/>
                    <a:pt x="2202322" y="496988"/>
                    <a:pt x="2200917" y="497606"/>
                  </a:cubicBezTo>
                  <a:cubicBezTo>
                    <a:pt x="2199737" y="496595"/>
                    <a:pt x="2197601" y="495528"/>
                    <a:pt x="2197545" y="494517"/>
                  </a:cubicBezTo>
                  <a:cubicBezTo>
                    <a:pt x="2197545" y="491034"/>
                    <a:pt x="2200074" y="490585"/>
                    <a:pt x="2202490" y="491821"/>
                  </a:cubicBezTo>
                  <a:cubicBezTo>
                    <a:pt x="2203671" y="492438"/>
                    <a:pt x="2204233" y="494348"/>
                    <a:pt x="2205020" y="495696"/>
                  </a:cubicBezTo>
                  <a:close/>
                  <a:moveTo>
                    <a:pt x="2219576" y="1048886"/>
                  </a:moveTo>
                  <a:cubicBezTo>
                    <a:pt x="2211258" y="1044505"/>
                    <a:pt x="2202434" y="1040011"/>
                    <a:pt x="2199512" y="1026138"/>
                  </a:cubicBezTo>
                  <a:cubicBezTo>
                    <a:pt x="2211933" y="1030519"/>
                    <a:pt x="2215810" y="1039450"/>
                    <a:pt x="2219576" y="1048886"/>
                  </a:cubicBezTo>
                  <a:close/>
                  <a:moveTo>
                    <a:pt x="2246946" y="91855"/>
                  </a:moveTo>
                  <a:cubicBezTo>
                    <a:pt x="2225871" y="86294"/>
                    <a:pt x="2222835" y="83037"/>
                    <a:pt x="2215810" y="57705"/>
                  </a:cubicBezTo>
                  <a:cubicBezTo>
                    <a:pt x="2227219" y="70174"/>
                    <a:pt x="2236100" y="79947"/>
                    <a:pt x="2246946" y="91855"/>
                  </a:cubicBezTo>
                  <a:close/>
                  <a:moveTo>
                    <a:pt x="2252061" y="4122966"/>
                  </a:moveTo>
                  <a:cubicBezTo>
                    <a:pt x="2255995" y="4123584"/>
                    <a:pt x="2257400" y="4126841"/>
                    <a:pt x="2257175" y="4130605"/>
                  </a:cubicBezTo>
                  <a:cubicBezTo>
                    <a:pt x="2257007" y="4133413"/>
                    <a:pt x="2255433" y="4135323"/>
                    <a:pt x="2252398" y="4135323"/>
                  </a:cubicBezTo>
                  <a:cubicBezTo>
                    <a:pt x="2248633" y="4134199"/>
                    <a:pt x="2247115" y="4131223"/>
                    <a:pt x="2247227" y="4127515"/>
                  </a:cubicBezTo>
                  <a:cubicBezTo>
                    <a:pt x="2247340" y="4124595"/>
                    <a:pt x="2249194" y="4122461"/>
                    <a:pt x="2252061" y="4122966"/>
                  </a:cubicBezTo>
                  <a:close/>
                  <a:moveTo>
                    <a:pt x="2251386" y="1083990"/>
                  </a:moveTo>
                  <a:cubicBezTo>
                    <a:pt x="2253410" y="1083765"/>
                    <a:pt x="2254533" y="1084945"/>
                    <a:pt x="2254365" y="1087023"/>
                  </a:cubicBezTo>
                  <a:cubicBezTo>
                    <a:pt x="2254365" y="1087585"/>
                    <a:pt x="2253184" y="1088034"/>
                    <a:pt x="2252566" y="1088596"/>
                  </a:cubicBezTo>
                  <a:cubicBezTo>
                    <a:pt x="2250599" y="1088596"/>
                    <a:pt x="2249419" y="1087585"/>
                    <a:pt x="2249587" y="1085507"/>
                  </a:cubicBezTo>
                  <a:cubicBezTo>
                    <a:pt x="2249587" y="1084945"/>
                    <a:pt x="2250712" y="1084102"/>
                    <a:pt x="2251386" y="1084046"/>
                  </a:cubicBezTo>
                  <a:close/>
                  <a:moveTo>
                    <a:pt x="2255658" y="593989"/>
                  </a:moveTo>
                  <a:cubicBezTo>
                    <a:pt x="2254927" y="593651"/>
                    <a:pt x="2253859" y="593483"/>
                    <a:pt x="2253635" y="592921"/>
                  </a:cubicBezTo>
                  <a:cubicBezTo>
                    <a:pt x="2252791" y="591124"/>
                    <a:pt x="2253578" y="589776"/>
                    <a:pt x="2255601" y="589383"/>
                  </a:cubicBezTo>
                  <a:cubicBezTo>
                    <a:pt x="2256220" y="589270"/>
                    <a:pt x="2257343" y="589832"/>
                    <a:pt x="2257625" y="590394"/>
                  </a:cubicBezTo>
                  <a:cubicBezTo>
                    <a:pt x="2258468" y="592191"/>
                    <a:pt x="2257625" y="593427"/>
                    <a:pt x="2255658" y="593989"/>
                  </a:cubicBezTo>
                  <a:close/>
                  <a:moveTo>
                    <a:pt x="2262514" y="157065"/>
                  </a:moveTo>
                  <a:cubicBezTo>
                    <a:pt x="2264537" y="157570"/>
                    <a:pt x="2265661" y="159199"/>
                    <a:pt x="2264706" y="161053"/>
                  </a:cubicBezTo>
                  <a:cubicBezTo>
                    <a:pt x="2264088" y="162232"/>
                    <a:pt x="2262233" y="162738"/>
                    <a:pt x="2260940" y="163524"/>
                  </a:cubicBezTo>
                  <a:cubicBezTo>
                    <a:pt x="2258973" y="162906"/>
                    <a:pt x="2258130" y="161558"/>
                    <a:pt x="2258636" y="159480"/>
                  </a:cubicBezTo>
                  <a:cubicBezTo>
                    <a:pt x="2259142" y="157402"/>
                    <a:pt x="2260547" y="156559"/>
                    <a:pt x="2262514" y="157065"/>
                  </a:cubicBezTo>
                  <a:close/>
                  <a:moveTo>
                    <a:pt x="2268416" y="69837"/>
                  </a:moveTo>
                  <a:cubicBezTo>
                    <a:pt x="2267235" y="70624"/>
                    <a:pt x="2265999" y="71242"/>
                    <a:pt x="2264762" y="71916"/>
                  </a:cubicBezTo>
                  <a:cubicBezTo>
                    <a:pt x="2264425" y="71242"/>
                    <a:pt x="2264088" y="70511"/>
                    <a:pt x="2263694" y="69781"/>
                  </a:cubicBezTo>
                  <a:cubicBezTo>
                    <a:pt x="2264931" y="69107"/>
                    <a:pt x="2266167" y="68433"/>
                    <a:pt x="2267404" y="67759"/>
                  </a:cubicBezTo>
                  <a:cubicBezTo>
                    <a:pt x="2267741" y="68489"/>
                    <a:pt x="2268471" y="69725"/>
                    <a:pt x="2268416" y="69781"/>
                  </a:cubicBezTo>
                  <a:close/>
                  <a:moveTo>
                    <a:pt x="2279656" y="732160"/>
                  </a:moveTo>
                  <a:cubicBezTo>
                    <a:pt x="2279768" y="733283"/>
                    <a:pt x="2278138" y="734575"/>
                    <a:pt x="2277295" y="735754"/>
                  </a:cubicBezTo>
                  <a:cubicBezTo>
                    <a:pt x="2274485" y="735867"/>
                    <a:pt x="2272686" y="734294"/>
                    <a:pt x="2272518" y="731654"/>
                  </a:cubicBezTo>
                  <a:cubicBezTo>
                    <a:pt x="2272462" y="730474"/>
                    <a:pt x="2273867" y="728396"/>
                    <a:pt x="2274935" y="728172"/>
                  </a:cubicBezTo>
                  <a:cubicBezTo>
                    <a:pt x="2277632" y="727554"/>
                    <a:pt x="2279431" y="729520"/>
                    <a:pt x="2279656" y="732160"/>
                  </a:cubicBezTo>
                  <a:close/>
                  <a:moveTo>
                    <a:pt x="2284208" y="2563824"/>
                  </a:moveTo>
                  <a:cubicBezTo>
                    <a:pt x="2285388" y="2564723"/>
                    <a:pt x="2286681" y="2566352"/>
                    <a:pt x="2286793" y="2567756"/>
                  </a:cubicBezTo>
                  <a:cubicBezTo>
                    <a:pt x="2286962" y="2569890"/>
                    <a:pt x="2285220" y="2570733"/>
                    <a:pt x="2283421" y="2569385"/>
                  </a:cubicBezTo>
                  <a:cubicBezTo>
                    <a:pt x="2282241" y="2568486"/>
                    <a:pt x="2281567" y="2566801"/>
                    <a:pt x="2280667" y="2565509"/>
                  </a:cubicBezTo>
                  <a:cubicBezTo>
                    <a:pt x="2281061" y="2563319"/>
                    <a:pt x="2282410" y="2562532"/>
                    <a:pt x="2284208" y="2563880"/>
                  </a:cubicBezTo>
                  <a:close/>
                  <a:moveTo>
                    <a:pt x="2290446" y="1485641"/>
                  </a:moveTo>
                  <a:cubicBezTo>
                    <a:pt x="2293144" y="1485529"/>
                    <a:pt x="2295730" y="1486764"/>
                    <a:pt x="2295336" y="1489966"/>
                  </a:cubicBezTo>
                  <a:cubicBezTo>
                    <a:pt x="2294830" y="1494122"/>
                    <a:pt x="2291571" y="1495302"/>
                    <a:pt x="2287974" y="1494965"/>
                  </a:cubicBezTo>
                  <a:cubicBezTo>
                    <a:pt x="2285501" y="1494740"/>
                    <a:pt x="2283028" y="1493954"/>
                    <a:pt x="2282578" y="1490752"/>
                  </a:cubicBezTo>
                  <a:cubicBezTo>
                    <a:pt x="2283871" y="1486933"/>
                    <a:pt x="2287018" y="1485866"/>
                    <a:pt x="2290446" y="1485641"/>
                  </a:cubicBezTo>
                  <a:close/>
                  <a:moveTo>
                    <a:pt x="2284489" y="644483"/>
                  </a:moveTo>
                  <a:cubicBezTo>
                    <a:pt x="2284377" y="641674"/>
                    <a:pt x="2286344" y="639933"/>
                    <a:pt x="2288985" y="640214"/>
                  </a:cubicBezTo>
                  <a:cubicBezTo>
                    <a:pt x="2290053" y="640326"/>
                    <a:pt x="2290896" y="642236"/>
                    <a:pt x="2291851" y="643303"/>
                  </a:cubicBezTo>
                  <a:cubicBezTo>
                    <a:pt x="2291514" y="646168"/>
                    <a:pt x="2289828" y="647853"/>
                    <a:pt x="2287187" y="647572"/>
                  </a:cubicBezTo>
                  <a:cubicBezTo>
                    <a:pt x="2286119" y="647460"/>
                    <a:pt x="2284489" y="645606"/>
                    <a:pt x="2284489" y="644483"/>
                  </a:cubicBezTo>
                  <a:close/>
                  <a:moveTo>
                    <a:pt x="2290446" y="292259"/>
                  </a:moveTo>
                  <a:cubicBezTo>
                    <a:pt x="2289941" y="293551"/>
                    <a:pt x="2289154" y="294674"/>
                    <a:pt x="2288479" y="295910"/>
                  </a:cubicBezTo>
                  <a:cubicBezTo>
                    <a:pt x="2287412" y="295011"/>
                    <a:pt x="2285613" y="294281"/>
                    <a:pt x="2285501" y="293270"/>
                  </a:cubicBezTo>
                  <a:cubicBezTo>
                    <a:pt x="2285220" y="291360"/>
                    <a:pt x="2286793" y="290405"/>
                    <a:pt x="2288704" y="290967"/>
                  </a:cubicBezTo>
                  <a:cubicBezTo>
                    <a:pt x="2289379" y="291136"/>
                    <a:pt x="2290559" y="292090"/>
                    <a:pt x="2290446" y="292259"/>
                  </a:cubicBezTo>
                  <a:close/>
                  <a:moveTo>
                    <a:pt x="2290222" y="330284"/>
                  </a:moveTo>
                  <a:cubicBezTo>
                    <a:pt x="2288254" y="329947"/>
                    <a:pt x="2286625" y="327588"/>
                    <a:pt x="2285332" y="326577"/>
                  </a:cubicBezTo>
                  <a:cubicBezTo>
                    <a:pt x="2284882" y="322814"/>
                    <a:pt x="2285838" y="320680"/>
                    <a:pt x="2288761" y="320680"/>
                  </a:cubicBezTo>
                  <a:cubicBezTo>
                    <a:pt x="2291514" y="320680"/>
                    <a:pt x="2293088" y="322814"/>
                    <a:pt x="2293594" y="325398"/>
                  </a:cubicBezTo>
                  <a:cubicBezTo>
                    <a:pt x="2294100" y="328094"/>
                    <a:pt x="2293088" y="330790"/>
                    <a:pt x="2290222" y="330284"/>
                  </a:cubicBezTo>
                  <a:close/>
                  <a:moveTo>
                    <a:pt x="2296010" y="1159142"/>
                  </a:moveTo>
                  <a:cubicBezTo>
                    <a:pt x="2294718" y="1160097"/>
                    <a:pt x="2292245" y="1163298"/>
                    <a:pt x="2289379" y="1163804"/>
                  </a:cubicBezTo>
                  <a:cubicBezTo>
                    <a:pt x="2285838" y="1164478"/>
                    <a:pt x="2286007" y="1161051"/>
                    <a:pt x="2287524" y="1158749"/>
                  </a:cubicBezTo>
                  <a:cubicBezTo>
                    <a:pt x="2289435" y="1155884"/>
                    <a:pt x="2291739" y="1152907"/>
                    <a:pt x="2295561" y="1153132"/>
                  </a:cubicBezTo>
                  <a:cubicBezTo>
                    <a:pt x="2297359" y="1153244"/>
                    <a:pt x="2297753" y="1155322"/>
                    <a:pt x="2296010" y="1159086"/>
                  </a:cubicBezTo>
                  <a:close/>
                  <a:moveTo>
                    <a:pt x="2299214" y="1763556"/>
                  </a:moveTo>
                  <a:cubicBezTo>
                    <a:pt x="2306183" y="1766813"/>
                    <a:pt x="2312084" y="1771756"/>
                    <a:pt x="2310004" y="1779563"/>
                  </a:cubicBezTo>
                  <a:cubicBezTo>
                    <a:pt x="2308262" y="1786303"/>
                    <a:pt x="2301350" y="1787483"/>
                    <a:pt x="2292582" y="1785292"/>
                  </a:cubicBezTo>
                  <a:cubicBezTo>
                    <a:pt x="2294212" y="1776811"/>
                    <a:pt x="2294437" y="1769622"/>
                    <a:pt x="2299214" y="1763612"/>
                  </a:cubicBezTo>
                  <a:close/>
                  <a:moveTo>
                    <a:pt x="2307644" y="854716"/>
                  </a:moveTo>
                  <a:cubicBezTo>
                    <a:pt x="2312927" y="856008"/>
                    <a:pt x="2316524" y="859940"/>
                    <a:pt x="2317760" y="865275"/>
                  </a:cubicBezTo>
                  <a:cubicBezTo>
                    <a:pt x="2318491" y="868477"/>
                    <a:pt x="2315681" y="869881"/>
                    <a:pt x="2312927" y="869376"/>
                  </a:cubicBezTo>
                  <a:cubicBezTo>
                    <a:pt x="2307476" y="868477"/>
                    <a:pt x="2303542" y="865556"/>
                    <a:pt x="2302923" y="859322"/>
                  </a:cubicBezTo>
                  <a:cubicBezTo>
                    <a:pt x="2303204" y="856345"/>
                    <a:pt x="2304722" y="853930"/>
                    <a:pt x="2307644" y="854660"/>
                  </a:cubicBezTo>
                  <a:close/>
                  <a:moveTo>
                    <a:pt x="2317760" y="711771"/>
                  </a:moveTo>
                  <a:cubicBezTo>
                    <a:pt x="2316018" y="711771"/>
                    <a:pt x="2313939" y="712445"/>
                    <a:pt x="2312871" y="711659"/>
                  </a:cubicBezTo>
                  <a:cubicBezTo>
                    <a:pt x="2310511" y="709861"/>
                    <a:pt x="2310173" y="706997"/>
                    <a:pt x="2312590" y="705031"/>
                  </a:cubicBezTo>
                  <a:cubicBezTo>
                    <a:pt x="2313545" y="704244"/>
                    <a:pt x="2316187" y="704357"/>
                    <a:pt x="2317255" y="705199"/>
                  </a:cubicBezTo>
                  <a:cubicBezTo>
                    <a:pt x="2319615" y="706997"/>
                    <a:pt x="2319783" y="709580"/>
                    <a:pt x="2317760" y="711827"/>
                  </a:cubicBezTo>
                  <a:close/>
                  <a:moveTo>
                    <a:pt x="2306183" y="455256"/>
                  </a:moveTo>
                  <a:cubicBezTo>
                    <a:pt x="2308094" y="452447"/>
                    <a:pt x="2310511" y="454020"/>
                    <a:pt x="2310960" y="456829"/>
                  </a:cubicBezTo>
                  <a:cubicBezTo>
                    <a:pt x="2311298" y="459075"/>
                    <a:pt x="2310454" y="461547"/>
                    <a:pt x="2310173" y="463456"/>
                  </a:cubicBezTo>
                  <a:cubicBezTo>
                    <a:pt x="2307812" y="464804"/>
                    <a:pt x="2306127" y="464411"/>
                    <a:pt x="2305846" y="462333"/>
                  </a:cubicBezTo>
                  <a:cubicBezTo>
                    <a:pt x="2305452" y="459974"/>
                    <a:pt x="2305059" y="456885"/>
                    <a:pt x="2306183" y="455256"/>
                  </a:cubicBezTo>
                  <a:close/>
                  <a:moveTo>
                    <a:pt x="2313152" y="68489"/>
                  </a:moveTo>
                  <a:cubicBezTo>
                    <a:pt x="2310848" y="69669"/>
                    <a:pt x="2308543" y="68939"/>
                    <a:pt x="2306801" y="66860"/>
                  </a:cubicBezTo>
                  <a:cubicBezTo>
                    <a:pt x="2307476" y="65625"/>
                    <a:pt x="2307981" y="63603"/>
                    <a:pt x="2308881" y="63434"/>
                  </a:cubicBezTo>
                  <a:cubicBezTo>
                    <a:pt x="2310173" y="63097"/>
                    <a:pt x="2312140" y="63715"/>
                    <a:pt x="2313152" y="64670"/>
                  </a:cubicBezTo>
                  <a:cubicBezTo>
                    <a:pt x="2313826" y="65344"/>
                    <a:pt x="2313714" y="68208"/>
                    <a:pt x="2313152" y="68489"/>
                  </a:cubicBezTo>
                  <a:close/>
                  <a:moveTo>
                    <a:pt x="2314894" y="588203"/>
                  </a:moveTo>
                  <a:cubicBezTo>
                    <a:pt x="2314782" y="589158"/>
                    <a:pt x="2312534" y="590394"/>
                    <a:pt x="2311185" y="590450"/>
                  </a:cubicBezTo>
                  <a:cubicBezTo>
                    <a:pt x="2308656" y="590506"/>
                    <a:pt x="2306407" y="589102"/>
                    <a:pt x="2306914" y="586125"/>
                  </a:cubicBezTo>
                  <a:cubicBezTo>
                    <a:pt x="2307082" y="585114"/>
                    <a:pt x="2309274" y="584496"/>
                    <a:pt x="2310567" y="583710"/>
                  </a:cubicBezTo>
                  <a:cubicBezTo>
                    <a:pt x="2313152" y="584047"/>
                    <a:pt x="2315288" y="585283"/>
                    <a:pt x="2314894" y="588203"/>
                  </a:cubicBezTo>
                  <a:close/>
                  <a:moveTo>
                    <a:pt x="2321188" y="12154"/>
                  </a:moveTo>
                  <a:cubicBezTo>
                    <a:pt x="2321188" y="12715"/>
                    <a:pt x="2320008" y="13165"/>
                    <a:pt x="2319390" y="13670"/>
                  </a:cubicBezTo>
                  <a:cubicBezTo>
                    <a:pt x="2317423" y="13670"/>
                    <a:pt x="2316243" y="12715"/>
                    <a:pt x="2316468" y="10637"/>
                  </a:cubicBezTo>
                  <a:cubicBezTo>
                    <a:pt x="2316468" y="10076"/>
                    <a:pt x="2317592" y="9289"/>
                    <a:pt x="2318267" y="9233"/>
                  </a:cubicBezTo>
                  <a:cubicBezTo>
                    <a:pt x="2320233" y="9008"/>
                    <a:pt x="2321357" y="10188"/>
                    <a:pt x="2321188" y="12210"/>
                  </a:cubicBezTo>
                  <a:close/>
                  <a:moveTo>
                    <a:pt x="2327371" y="1277092"/>
                  </a:moveTo>
                  <a:cubicBezTo>
                    <a:pt x="2326191" y="1291320"/>
                    <a:pt x="2322482" y="1301340"/>
                    <a:pt x="2316355" y="1307142"/>
                  </a:cubicBezTo>
                  <a:cubicBezTo>
                    <a:pt x="2318210" y="1298268"/>
                    <a:pt x="2317648" y="1289169"/>
                    <a:pt x="2327371" y="1277092"/>
                  </a:cubicBezTo>
                  <a:close/>
                  <a:moveTo>
                    <a:pt x="2336644" y="1721543"/>
                  </a:moveTo>
                  <a:cubicBezTo>
                    <a:pt x="2328551" y="1704018"/>
                    <a:pt x="2313096" y="1690033"/>
                    <a:pt x="2312534" y="1668689"/>
                  </a:cubicBezTo>
                  <a:cubicBezTo>
                    <a:pt x="2326359" y="1683237"/>
                    <a:pt x="2336363" y="1699806"/>
                    <a:pt x="2336644" y="1721543"/>
                  </a:cubicBezTo>
                  <a:close/>
                  <a:moveTo>
                    <a:pt x="2339005" y="818881"/>
                  </a:moveTo>
                  <a:cubicBezTo>
                    <a:pt x="2344344" y="820117"/>
                    <a:pt x="2349346" y="821971"/>
                    <a:pt x="2347884" y="832362"/>
                  </a:cubicBezTo>
                  <a:cubicBezTo>
                    <a:pt x="2347772" y="832418"/>
                    <a:pt x="2345524" y="835114"/>
                    <a:pt x="2343445" y="834945"/>
                  </a:cubicBezTo>
                  <a:cubicBezTo>
                    <a:pt x="2335970" y="834440"/>
                    <a:pt x="2333666" y="828261"/>
                    <a:pt x="2333103" y="821915"/>
                  </a:cubicBezTo>
                  <a:cubicBezTo>
                    <a:pt x="2332823" y="818881"/>
                    <a:pt x="2336420" y="818264"/>
                    <a:pt x="2339005" y="818881"/>
                  </a:cubicBezTo>
                  <a:close/>
                  <a:moveTo>
                    <a:pt x="2343332" y="577082"/>
                  </a:moveTo>
                  <a:cubicBezTo>
                    <a:pt x="2345412" y="576577"/>
                    <a:pt x="2346367" y="577644"/>
                    <a:pt x="2346199" y="579834"/>
                  </a:cubicBezTo>
                  <a:cubicBezTo>
                    <a:pt x="2345693" y="580508"/>
                    <a:pt x="2345356" y="581632"/>
                    <a:pt x="2344737" y="581744"/>
                  </a:cubicBezTo>
                  <a:cubicBezTo>
                    <a:pt x="2342658" y="582250"/>
                    <a:pt x="2341590" y="581126"/>
                    <a:pt x="2341927" y="578992"/>
                  </a:cubicBezTo>
                  <a:cubicBezTo>
                    <a:pt x="2342040" y="578262"/>
                    <a:pt x="2342714" y="577195"/>
                    <a:pt x="2343332" y="577082"/>
                  </a:cubicBezTo>
                  <a:close/>
                  <a:moveTo>
                    <a:pt x="2348784" y="223286"/>
                  </a:moveTo>
                  <a:cubicBezTo>
                    <a:pt x="2347491" y="223904"/>
                    <a:pt x="2346199" y="224465"/>
                    <a:pt x="2344906" y="225083"/>
                  </a:cubicBezTo>
                  <a:cubicBezTo>
                    <a:pt x="2343107" y="224128"/>
                    <a:pt x="2342714" y="222724"/>
                    <a:pt x="2343950" y="221095"/>
                  </a:cubicBezTo>
                  <a:cubicBezTo>
                    <a:pt x="2344400" y="220534"/>
                    <a:pt x="2345693" y="219860"/>
                    <a:pt x="2345974" y="220028"/>
                  </a:cubicBezTo>
                  <a:cubicBezTo>
                    <a:pt x="2347042" y="220927"/>
                    <a:pt x="2347884" y="222162"/>
                    <a:pt x="2348840" y="223286"/>
                  </a:cubicBezTo>
                  <a:close/>
                  <a:moveTo>
                    <a:pt x="2353673" y="1791639"/>
                  </a:moveTo>
                  <a:cubicBezTo>
                    <a:pt x="2352324" y="1792763"/>
                    <a:pt x="2351032" y="1794672"/>
                    <a:pt x="2349908" y="1794560"/>
                  </a:cubicBezTo>
                  <a:cubicBezTo>
                    <a:pt x="2346648" y="1794167"/>
                    <a:pt x="2339904" y="1799109"/>
                    <a:pt x="2341084" y="1792032"/>
                  </a:cubicBezTo>
                  <a:cubicBezTo>
                    <a:pt x="2341815" y="1787707"/>
                    <a:pt x="2349121" y="1787033"/>
                    <a:pt x="2353673" y="1791639"/>
                  </a:cubicBezTo>
                  <a:close/>
                  <a:moveTo>
                    <a:pt x="2354067" y="2290515"/>
                  </a:moveTo>
                  <a:cubicBezTo>
                    <a:pt x="2353280" y="2291863"/>
                    <a:pt x="2352774" y="2293998"/>
                    <a:pt x="2351650" y="2294391"/>
                  </a:cubicBezTo>
                  <a:cubicBezTo>
                    <a:pt x="2348953" y="2295345"/>
                    <a:pt x="2346761" y="2294054"/>
                    <a:pt x="2347379" y="2290740"/>
                  </a:cubicBezTo>
                  <a:cubicBezTo>
                    <a:pt x="2347604" y="2289504"/>
                    <a:pt x="2349458" y="2287875"/>
                    <a:pt x="2350694" y="2287763"/>
                  </a:cubicBezTo>
                  <a:cubicBezTo>
                    <a:pt x="2351706" y="2287651"/>
                    <a:pt x="2352886" y="2289504"/>
                    <a:pt x="2354011" y="2290515"/>
                  </a:cubicBezTo>
                  <a:close/>
                  <a:moveTo>
                    <a:pt x="2354966" y="3761475"/>
                  </a:moveTo>
                  <a:cubicBezTo>
                    <a:pt x="2355809" y="3775966"/>
                    <a:pt x="2365644" y="3785851"/>
                    <a:pt x="2350133" y="3799724"/>
                  </a:cubicBezTo>
                  <a:cubicBezTo>
                    <a:pt x="2349739" y="3785739"/>
                    <a:pt x="2345412" y="3775910"/>
                    <a:pt x="2354966" y="3761475"/>
                  </a:cubicBezTo>
                  <a:close/>
                  <a:moveTo>
                    <a:pt x="2356821" y="2262881"/>
                  </a:moveTo>
                  <a:cubicBezTo>
                    <a:pt x="2356652" y="2262544"/>
                    <a:pt x="2357383" y="2261308"/>
                    <a:pt x="2357945" y="2260971"/>
                  </a:cubicBezTo>
                  <a:cubicBezTo>
                    <a:pt x="2359631" y="2259960"/>
                    <a:pt x="2360867" y="2260578"/>
                    <a:pt x="2361542" y="2262544"/>
                  </a:cubicBezTo>
                  <a:cubicBezTo>
                    <a:pt x="2360811" y="2263723"/>
                    <a:pt x="2360137" y="2264903"/>
                    <a:pt x="2359406" y="2266139"/>
                  </a:cubicBezTo>
                  <a:cubicBezTo>
                    <a:pt x="2358507" y="2265072"/>
                    <a:pt x="2357495" y="2264117"/>
                    <a:pt x="2356877" y="2262937"/>
                  </a:cubicBezTo>
                  <a:close/>
                  <a:moveTo>
                    <a:pt x="2359575" y="1294448"/>
                  </a:moveTo>
                  <a:cubicBezTo>
                    <a:pt x="2361092" y="1294504"/>
                    <a:pt x="2362497" y="1295459"/>
                    <a:pt x="2363959" y="1296077"/>
                  </a:cubicBezTo>
                  <a:cubicBezTo>
                    <a:pt x="2364577" y="1297987"/>
                    <a:pt x="2363846" y="1299391"/>
                    <a:pt x="2361767" y="1299279"/>
                  </a:cubicBezTo>
                  <a:cubicBezTo>
                    <a:pt x="2360249" y="1299222"/>
                    <a:pt x="2358282" y="1298661"/>
                    <a:pt x="2357439" y="1297537"/>
                  </a:cubicBezTo>
                  <a:cubicBezTo>
                    <a:pt x="2356315" y="1296077"/>
                    <a:pt x="2357439" y="1294392"/>
                    <a:pt x="2359518" y="1294504"/>
                  </a:cubicBezTo>
                  <a:close/>
                  <a:moveTo>
                    <a:pt x="2372501" y="432452"/>
                  </a:moveTo>
                  <a:cubicBezTo>
                    <a:pt x="2389024" y="435991"/>
                    <a:pt x="2379695" y="443910"/>
                    <a:pt x="2375030" y="450875"/>
                  </a:cubicBezTo>
                  <a:lnTo>
                    <a:pt x="2375030" y="450875"/>
                  </a:lnTo>
                  <a:cubicBezTo>
                    <a:pt x="2378290" y="456098"/>
                    <a:pt x="2380819" y="461210"/>
                    <a:pt x="2375761" y="467669"/>
                  </a:cubicBezTo>
                  <a:cubicBezTo>
                    <a:pt x="2370984" y="461041"/>
                    <a:pt x="2374861" y="456042"/>
                    <a:pt x="2375030" y="450931"/>
                  </a:cubicBezTo>
                  <a:lnTo>
                    <a:pt x="2375030" y="450931"/>
                  </a:lnTo>
                  <a:cubicBezTo>
                    <a:pt x="2372726" y="449639"/>
                    <a:pt x="2370365" y="448572"/>
                    <a:pt x="2368174" y="447168"/>
                  </a:cubicBezTo>
                  <a:cubicBezTo>
                    <a:pt x="2364689" y="444921"/>
                    <a:pt x="2359462" y="443011"/>
                    <a:pt x="2361485" y="437619"/>
                  </a:cubicBezTo>
                  <a:cubicBezTo>
                    <a:pt x="2363172" y="433126"/>
                    <a:pt x="2368454" y="431553"/>
                    <a:pt x="2372501" y="432452"/>
                  </a:cubicBezTo>
                  <a:close/>
                  <a:moveTo>
                    <a:pt x="2406503" y="255975"/>
                  </a:moveTo>
                  <a:cubicBezTo>
                    <a:pt x="2395375" y="262547"/>
                    <a:pt x="2385989" y="260581"/>
                    <a:pt x="2376885" y="259570"/>
                  </a:cubicBezTo>
                  <a:cubicBezTo>
                    <a:pt x="2374749" y="259345"/>
                    <a:pt x="2371883" y="257098"/>
                    <a:pt x="2371152" y="255133"/>
                  </a:cubicBezTo>
                  <a:cubicBezTo>
                    <a:pt x="2369803" y="251257"/>
                    <a:pt x="2372726" y="248449"/>
                    <a:pt x="2375648" y="246539"/>
                  </a:cubicBezTo>
                  <a:cubicBezTo>
                    <a:pt x="2388631" y="237945"/>
                    <a:pt x="2395712" y="248336"/>
                    <a:pt x="2406503" y="255975"/>
                  </a:cubicBezTo>
                  <a:close/>
                </a:path>
              </a:pathLst>
            </a:custGeom>
            <a:solidFill>
              <a:schemeClr val="accent1"/>
            </a:solidFill>
            <a:ln w="5619" cap="flat">
              <a:noFill/>
              <a:prstDash val="solid"/>
              <a:miter/>
            </a:ln>
          </p:spPr>
          <p:txBody>
            <a:bodyPr rtlCol="0" anchor="ctr"/>
            <a:lstStyle/>
            <a:p>
              <a:endParaRPr lang="en-GB" dirty="0"/>
            </a:p>
          </p:txBody>
        </p:sp>
      </p:grpSp>
      <p:pic>
        <p:nvPicPr>
          <p:cNvPr id="3" name="Graphic 2">
            <a:extLst>
              <a:ext uri="{FF2B5EF4-FFF2-40B4-BE49-F238E27FC236}">
                <a16:creationId xmlns:a16="http://schemas.microsoft.com/office/drawing/2014/main" id="{8D6DBE96-727D-9526-7673-D2ACBB819D9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81015" y="476251"/>
            <a:ext cx="2914643" cy="658866"/>
          </a:xfrm>
          <a:prstGeom prst="rect">
            <a:avLst/>
          </a:prstGeom>
        </p:spPr>
      </p:pic>
    </p:spTree>
    <p:extLst>
      <p:ext uri="{BB962C8B-B14F-4D97-AF65-F5344CB8AC3E}">
        <p14:creationId xmlns:p14="http://schemas.microsoft.com/office/powerpoint/2010/main" val="2281211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7" name="Slide Number Placeholder 178">
            <a:extLst>
              <a:ext uri="{FF2B5EF4-FFF2-40B4-BE49-F238E27FC236}">
                <a16:creationId xmlns:a16="http://schemas.microsoft.com/office/drawing/2014/main" id="{1B865AC6-69E4-7949-A5CC-34C9C54A756F}"/>
              </a:ext>
            </a:extLst>
          </p:cNvPr>
          <p:cNvSpPr>
            <a:spLocks noGrp="1"/>
          </p:cNvSpPr>
          <p:nvPr>
            <p:ph type="sldNum" sz="quarter" idx="12"/>
          </p:nvPr>
        </p:nvSpPr>
        <p:spPr>
          <a:xfrm>
            <a:off x="11341769" y="5956115"/>
            <a:ext cx="370807" cy="425636"/>
          </a:xfrm>
          <a:prstGeom prst="rect">
            <a:avLst/>
          </a:prstGeom>
        </p:spPr>
        <p:txBody>
          <a:bodyPr vert="horz" lIns="0" tIns="0" rIns="0" bIns="0" rtlCol="0" anchor="ctr" anchorCtr="0"/>
          <a:lstStyle>
            <a:lvl1pPr algn="r">
              <a:defRPr/>
            </a:lvl1pPr>
          </a:lstStyle>
          <a:p>
            <a:fld id="{9A8E77BD-E1E7-4F51-85ED-5EBB5E319B2D}" type="slidenum">
              <a:rPr lang="en-GB" smtClean="0"/>
              <a:t>‹#›</a:t>
            </a:fld>
            <a:endParaRPr lang="en-GB"/>
          </a:p>
        </p:txBody>
      </p:sp>
      <p:sp>
        <p:nvSpPr>
          <p:cNvPr id="5" name="Freeform 4">
            <a:extLst>
              <a:ext uri="{FF2B5EF4-FFF2-40B4-BE49-F238E27FC236}">
                <a16:creationId xmlns:a16="http://schemas.microsoft.com/office/drawing/2014/main" id="{C9C80875-00DB-DE45-9268-6E944A8EC0A4}"/>
              </a:ext>
            </a:extLst>
          </p:cNvPr>
          <p:cNvSpPr/>
          <p:nvPr/>
        </p:nvSpPr>
        <p:spPr>
          <a:xfrm>
            <a:off x="1218914" y="5952436"/>
            <a:ext cx="32480" cy="382567"/>
          </a:xfrm>
          <a:custGeom>
            <a:avLst/>
            <a:gdLst>
              <a:gd name="connsiteX0" fmla="*/ 32480 w 32480"/>
              <a:gd name="connsiteY0" fmla="*/ 375307 h 382567"/>
              <a:gd name="connsiteX1" fmla="*/ 32480 w 32480"/>
              <a:gd name="connsiteY1" fmla="*/ 21739 h 382567"/>
              <a:gd name="connsiteX2" fmla="*/ 25241 w 32480"/>
              <a:gd name="connsiteY2" fmla="*/ 9261 h 382567"/>
              <a:gd name="connsiteX3" fmla="*/ 10858 w 32480"/>
              <a:gd name="connsiteY3" fmla="*/ 975 h 382567"/>
              <a:gd name="connsiteX4" fmla="*/ 0 w 32480"/>
              <a:gd name="connsiteY4" fmla="*/ 7261 h 382567"/>
              <a:gd name="connsiteX5" fmla="*/ 0 w 32480"/>
              <a:gd name="connsiteY5" fmla="*/ 360829 h 382567"/>
              <a:gd name="connsiteX6" fmla="*/ 7239 w 32480"/>
              <a:gd name="connsiteY6" fmla="*/ 373307 h 382567"/>
              <a:gd name="connsiteX7" fmla="*/ 21622 w 32480"/>
              <a:gd name="connsiteY7" fmla="*/ 381593 h 382567"/>
              <a:gd name="connsiteX8" fmla="*/ 32480 w 32480"/>
              <a:gd name="connsiteY8" fmla="*/ 375307 h 38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80" h="382567">
                <a:moveTo>
                  <a:pt x="32480" y="375307"/>
                </a:moveTo>
                <a:lnTo>
                  <a:pt x="32480" y="21739"/>
                </a:lnTo>
                <a:cubicBezTo>
                  <a:pt x="32480" y="16595"/>
                  <a:pt x="29718" y="11833"/>
                  <a:pt x="25241" y="9261"/>
                </a:cubicBezTo>
                <a:lnTo>
                  <a:pt x="10858" y="975"/>
                </a:lnTo>
                <a:cubicBezTo>
                  <a:pt x="6001" y="-1788"/>
                  <a:pt x="0" y="1641"/>
                  <a:pt x="0" y="7261"/>
                </a:cubicBezTo>
                <a:lnTo>
                  <a:pt x="0" y="360829"/>
                </a:lnTo>
                <a:cubicBezTo>
                  <a:pt x="0" y="365972"/>
                  <a:pt x="2762" y="370735"/>
                  <a:pt x="7239" y="373307"/>
                </a:cubicBezTo>
                <a:lnTo>
                  <a:pt x="21622" y="381593"/>
                </a:lnTo>
                <a:cubicBezTo>
                  <a:pt x="26479" y="384356"/>
                  <a:pt x="32480" y="380926"/>
                  <a:pt x="32480" y="375307"/>
                </a:cubicBezTo>
                <a:close/>
              </a:path>
            </a:pathLst>
          </a:custGeom>
          <a:solidFill>
            <a:schemeClr val="accent1"/>
          </a:solidFill>
          <a:ln w="9525"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5AC193D5-F9AB-7042-A68F-052CCC360B4A}"/>
              </a:ext>
            </a:extLst>
          </p:cNvPr>
          <p:cNvSpPr/>
          <p:nvPr/>
        </p:nvSpPr>
        <p:spPr>
          <a:xfrm>
            <a:off x="1089279" y="5943006"/>
            <a:ext cx="64865" cy="401331"/>
          </a:xfrm>
          <a:custGeom>
            <a:avLst/>
            <a:gdLst>
              <a:gd name="connsiteX0" fmla="*/ 64865 w 64865"/>
              <a:gd name="connsiteY0" fmla="*/ 394071 h 401331"/>
              <a:gd name="connsiteX1" fmla="*/ 64865 w 64865"/>
              <a:gd name="connsiteY1" fmla="*/ 40503 h 401331"/>
              <a:gd name="connsiteX2" fmla="*/ 57626 w 64865"/>
              <a:gd name="connsiteY2" fmla="*/ 28025 h 401331"/>
              <a:gd name="connsiteX3" fmla="*/ 10858 w 64865"/>
              <a:gd name="connsiteY3" fmla="*/ 974 h 401331"/>
              <a:gd name="connsiteX4" fmla="*/ 0 w 64865"/>
              <a:gd name="connsiteY4" fmla="*/ 7261 h 401331"/>
              <a:gd name="connsiteX5" fmla="*/ 0 w 64865"/>
              <a:gd name="connsiteY5" fmla="*/ 360829 h 401331"/>
              <a:gd name="connsiteX6" fmla="*/ 7239 w 64865"/>
              <a:gd name="connsiteY6" fmla="*/ 373307 h 401331"/>
              <a:gd name="connsiteX7" fmla="*/ 54007 w 64865"/>
              <a:gd name="connsiteY7" fmla="*/ 400357 h 401331"/>
              <a:gd name="connsiteX8" fmla="*/ 64865 w 64865"/>
              <a:gd name="connsiteY8" fmla="*/ 394071 h 40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65" h="401331">
                <a:moveTo>
                  <a:pt x="64865" y="394071"/>
                </a:moveTo>
                <a:lnTo>
                  <a:pt x="64865" y="40503"/>
                </a:lnTo>
                <a:cubicBezTo>
                  <a:pt x="64865" y="35360"/>
                  <a:pt x="62103" y="30597"/>
                  <a:pt x="57626" y="28025"/>
                </a:cubicBezTo>
                <a:lnTo>
                  <a:pt x="10858" y="974"/>
                </a:lnTo>
                <a:cubicBezTo>
                  <a:pt x="6001" y="-1788"/>
                  <a:pt x="0" y="1641"/>
                  <a:pt x="0" y="7261"/>
                </a:cubicBezTo>
                <a:lnTo>
                  <a:pt x="0" y="360829"/>
                </a:lnTo>
                <a:cubicBezTo>
                  <a:pt x="0" y="365972"/>
                  <a:pt x="2762" y="370735"/>
                  <a:pt x="7239" y="373307"/>
                </a:cubicBezTo>
                <a:lnTo>
                  <a:pt x="54007" y="400357"/>
                </a:lnTo>
                <a:cubicBezTo>
                  <a:pt x="58865" y="403120"/>
                  <a:pt x="64865" y="399691"/>
                  <a:pt x="64865" y="394071"/>
                </a:cubicBezTo>
                <a:close/>
              </a:path>
            </a:pathLst>
          </a:custGeom>
          <a:solidFill>
            <a:schemeClr val="accent1"/>
          </a:solidFill>
          <a:ln w="9525"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E24C3326-5E02-C147-B206-AA509D12286C}"/>
              </a:ext>
            </a:extLst>
          </p:cNvPr>
          <p:cNvSpPr/>
          <p:nvPr/>
        </p:nvSpPr>
        <p:spPr>
          <a:xfrm>
            <a:off x="927068" y="5933672"/>
            <a:ext cx="97345" cy="420000"/>
          </a:xfrm>
          <a:custGeom>
            <a:avLst/>
            <a:gdLst>
              <a:gd name="connsiteX0" fmla="*/ 97346 w 97345"/>
              <a:gd name="connsiteY0" fmla="*/ 412740 h 420000"/>
              <a:gd name="connsiteX1" fmla="*/ 97346 w 97345"/>
              <a:gd name="connsiteY1" fmla="*/ 59172 h 420000"/>
              <a:gd name="connsiteX2" fmla="*/ 90106 w 97345"/>
              <a:gd name="connsiteY2" fmla="*/ 46694 h 420000"/>
              <a:gd name="connsiteX3" fmla="*/ 10858 w 97345"/>
              <a:gd name="connsiteY3" fmla="*/ 974 h 420000"/>
              <a:gd name="connsiteX4" fmla="*/ 0 w 97345"/>
              <a:gd name="connsiteY4" fmla="*/ 7260 h 420000"/>
              <a:gd name="connsiteX5" fmla="*/ 0 w 97345"/>
              <a:gd name="connsiteY5" fmla="*/ 360829 h 420000"/>
              <a:gd name="connsiteX6" fmla="*/ 7239 w 97345"/>
              <a:gd name="connsiteY6" fmla="*/ 373307 h 420000"/>
              <a:gd name="connsiteX7" fmla="*/ 86487 w 97345"/>
              <a:gd name="connsiteY7" fmla="*/ 419027 h 420000"/>
              <a:gd name="connsiteX8" fmla="*/ 97346 w 97345"/>
              <a:gd name="connsiteY8" fmla="*/ 412740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345" h="420000">
                <a:moveTo>
                  <a:pt x="97346" y="412740"/>
                </a:moveTo>
                <a:lnTo>
                  <a:pt x="97346" y="59172"/>
                </a:lnTo>
                <a:cubicBezTo>
                  <a:pt x="97346" y="54029"/>
                  <a:pt x="94583" y="49266"/>
                  <a:pt x="90106" y="46694"/>
                </a:cubicBezTo>
                <a:lnTo>
                  <a:pt x="10858" y="974"/>
                </a:lnTo>
                <a:cubicBezTo>
                  <a:pt x="6001" y="-1788"/>
                  <a:pt x="0" y="1641"/>
                  <a:pt x="0" y="7260"/>
                </a:cubicBezTo>
                <a:lnTo>
                  <a:pt x="0" y="360829"/>
                </a:lnTo>
                <a:cubicBezTo>
                  <a:pt x="0" y="365972"/>
                  <a:pt x="2762" y="370735"/>
                  <a:pt x="7239" y="373307"/>
                </a:cubicBezTo>
                <a:lnTo>
                  <a:pt x="86487" y="419027"/>
                </a:lnTo>
                <a:cubicBezTo>
                  <a:pt x="91345" y="421789"/>
                  <a:pt x="97346" y="418360"/>
                  <a:pt x="97346" y="412740"/>
                </a:cubicBezTo>
                <a:close/>
              </a:path>
            </a:pathLst>
          </a:custGeom>
          <a:solidFill>
            <a:schemeClr val="accent1"/>
          </a:solidFill>
          <a:ln w="9525"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27432DE5-025F-4D43-8E34-F2478AAE7A5C}"/>
              </a:ext>
            </a:extLst>
          </p:cNvPr>
          <p:cNvSpPr/>
          <p:nvPr/>
        </p:nvSpPr>
        <p:spPr>
          <a:xfrm>
            <a:off x="732472" y="5924242"/>
            <a:ext cx="129730" cy="438764"/>
          </a:xfrm>
          <a:custGeom>
            <a:avLst/>
            <a:gdLst>
              <a:gd name="connsiteX0" fmla="*/ 129730 w 129730"/>
              <a:gd name="connsiteY0" fmla="*/ 431504 h 438764"/>
              <a:gd name="connsiteX1" fmla="*/ 129730 w 129730"/>
              <a:gd name="connsiteY1" fmla="*/ 77936 h 438764"/>
              <a:gd name="connsiteX2" fmla="*/ 122492 w 129730"/>
              <a:gd name="connsiteY2" fmla="*/ 65459 h 438764"/>
              <a:gd name="connsiteX3" fmla="*/ 10858 w 129730"/>
              <a:gd name="connsiteY3" fmla="*/ 974 h 438764"/>
              <a:gd name="connsiteX4" fmla="*/ 0 w 129730"/>
              <a:gd name="connsiteY4" fmla="*/ 7260 h 438764"/>
              <a:gd name="connsiteX5" fmla="*/ 0 w 129730"/>
              <a:gd name="connsiteY5" fmla="*/ 360828 h 438764"/>
              <a:gd name="connsiteX6" fmla="*/ 7239 w 129730"/>
              <a:gd name="connsiteY6" fmla="*/ 373306 h 438764"/>
              <a:gd name="connsiteX7" fmla="*/ 118872 w 129730"/>
              <a:gd name="connsiteY7" fmla="*/ 437791 h 438764"/>
              <a:gd name="connsiteX8" fmla="*/ 129730 w 129730"/>
              <a:gd name="connsiteY8" fmla="*/ 431504 h 43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730" h="438764">
                <a:moveTo>
                  <a:pt x="129730" y="431504"/>
                </a:moveTo>
                <a:lnTo>
                  <a:pt x="129730" y="77936"/>
                </a:lnTo>
                <a:cubicBezTo>
                  <a:pt x="129730" y="72793"/>
                  <a:pt x="126968" y="68030"/>
                  <a:pt x="122492" y="65459"/>
                </a:cubicBezTo>
                <a:lnTo>
                  <a:pt x="10858" y="974"/>
                </a:lnTo>
                <a:cubicBezTo>
                  <a:pt x="6001" y="-1788"/>
                  <a:pt x="0" y="1641"/>
                  <a:pt x="0" y="7260"/>
                </a:cubicBezTo>
                <a:lnTo>
                  <a:pt x="0" y="360828"/>
                </a:lnTo>
                <a:cubicBezTo>
                  <a:pt x="0" y="365972"/>
                  <a:pt x="2762" y="370735"/>
                  <a:pt x="7239" y="373306"/>
                </a:cubicBezTo>
                <a:lnTo>
                  <a:pt x="118872" y="437791"/>
                </a:lnTo>
                <a:cubicBezTo>
                  <a:pt x="123730" y="440553"/>
                  <a:pt x="129730" y="437124"/>
                  <a:pt x="129730" y="431504"/>
                </a:cubicBezTo>
                <a:close/>
              </a:path>
            </a:pathLst>
          </a:custGeom>
          <a:solidFill>
            <a:schemeClr val="accent1"/>
          </a:solidFill>
          <a:ln w="9525"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370E9147-F1F3-7C41-9B3B-68F3118D7AB1}"/>
              </a:ext>
            </a:extLst>
          </p:cNvPr>
          <p:cNvSpPr/>
          <p:nvPr/>
        </p:nvSpPr>
        <p:spPr>
          <a:xfrm>
            <a:off x="473011" y="5905573"/>
            <a:ext cx="194595" cy="476198"/>
          </a:xfrm>
          <a:custGeom>
            <a:avLst/>
            <a:gdLst>
              <a:gd name="connsiteX0" fmla="*/ 194596 w 194595"/>
              <a:gd name="connsiteY0" fmla="*/ 468938 h 476198"/>
              <a:gd name="connsiteX1" fmla="*/ 194596 w 194595"/>
              <a:gd name="connsiteY1" fmla="*/ 115370 h 476198"/>
              <a:gd name="connsiteX2" fmla="*/ 187357 w 194595"/>
              <a:gd name="connsiteY2" fmla="*/ 102892 h 476198"/>
              <a:gd name="connsiteX3" fmla="*/ 10858 w 194595"/>
              <a:gd name="connsiteY3" fmla="*/ 974 h 476198"/>
              <a:gd name="connsiteX4" fmla="*/ 0 w 194595"/>
              <a:gd name="connsiteY4" fmla="*/ 7261 h 476198"/>
              <a:gd name="connsiteX5" fmla="*/ 0 w 194595"/>
              <a:gd name="connsiteY5" fmla="*/ 360829 h 476198"/>
              <a:gd name="connsiteX6" fmla="*/ 7239 w 194595"/>
              <a:gd name="connsiteY6" fmla="*/ 373307 h 476198"/>
              <a:gd name="connsiteX7" fmla="*/ 183737 w 194595"/>
              <a:gd name="connsiteY7" fmla="*/ 475224 h 476198"/>
              <a:gd name="connsiteX8" fmla="*/ 194596 w 194595"/>
              <a:gd name="connsiteY8" fmla="*/ 468938 h 47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595" h="476198">
                <a:moveTo>
                  <a:pt x="194596" y="468938"/>
                </a:moveTo>
                <a:lnTo>
                  <a:pt x="194596" y="115370"/>
                </a:lnTo>
                <a:cubicBezTo>
                  <a:pt x="194596" y="110226"/>
                  <a:pt x="191834" y="105464"/>
                  <a:pt x="187357" y="102892"/>
                </a:cubicBezTo>
                <a:lnTo>
                  <a:pt x="10858" y="974"/>
                </a:lnTo>
                <a:cubicBezTo>
                  <a:pt x="6001" y="-1788"/>
                  <a:pt x="0" y="1641"/>
                  <a:pt x="0" y="7261"/>
                </a:cubicBezTo>
                <a:lnTo>
                  <a:pt x="0" y="360829"/>
                </a:lnTo>
                <a:cubicBezTo>
                  <a:pt x="0" y="365972"/>
                  <a:pt x="2762" y="370735"/>
                  <a:pt x="7239" y="373307"/>
                </a:cubicBezTo>
                <a:lnTo>
                  <a:pt x="183737" y="475224"/>
                </a:lnTo>
                <a:cubicBezTo>
                  <a:pt x="188595" y="477986"/>
                  <a:pt x="194596" y="474558"/>
                  <a:pt x="194596" y="468938"/>
                </a:cubicBezTo>
                <a:close/>
              </a:path>
            </a:pathLst>
          </a:custGeom>
          <a:solidFill>
            <a:schemeClr val="accent1"/>
          </a:solidFill>
          <a:ln w="9525" cap="flat">
            <a:noFill/>
            <a:prstDash val="solid"/>
            <a:miter/>
          </a:ln>
        </p:spPr>
        <p:txBody>
          <a:bodyPr rtlCol="0" anchor="ctr"/>
          <a:lstStyle/>
          <a:p>
            <a:endParaRPr lang="en-GB"/>
          </a:p>
        </p:txBody>
      </p:sp>
      <p:grpSp>
        <p:nvGrpSpPr>
          <p:cNvPr id="13" name="Graphic 2">
            <a:extLst>
              <a:ext uri="{FF2B5EF4-FFF2-40B4-BE49-F238E27FC236}">
                <a16:creationId xmlns:a16="http://schemas.microsoft.com/office/drawing/2014/main" id="{B57C71A0-0FC3-7647-AF88-86DF51975133}"/>
              </a:ext>
            </a:extLst>
          </p:cNvPr>
          <p:cNvGrpSpPr/>
          <p:nvPr/>
        </p:nvGrpSpPr>
        <p:grpSpPr>
          <a:xfrm>
            <a:off x="1316259" y="5956363"/>
            <a:ext cx="9977723" cy="374808"/>
            <a:chOff x="1316259" y="5956363"/>
            <a:chExt cx="9977723" cy="374808"/>
          </a:xfrm>
        </p:grpSpPr>
        <p:sp>
          <p:nvSpPr>
            <p:cNvPr id="14" name="Freeform 13">
              <a:extLst>
                <a:ext uri="{FF2B5EF4-FFF2-40B4-BE49-F238E27FC236}">
                  <a16:creationId xmlns:a16="http://schemas.microsoft.com/office/drawing/2014/main" id="{BD353C2E-479E-A546-85A2-BE32D89E237F}"/>
                </a:ext>
              </a:extLst>
            </p:cNvPr>
            <p:cNvSpPr/>
            <p:nvPr/>
          </p:nvSpPr>
          <p:spPr>
            <a:xfrm>
              <a:off x="1316259"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5" name="Freeform 14">
              <a:extLst>
                <a:ext uri="{FF2B5EF4-FFF2-40B4-BE49-F238E27FC236}">
                  <a16:creationId xmlns:a16="http://schemas.microsoft.com/office/drawing/2014/main" id="{C39D85BB-0E96-4646-87A9-36A06424462A}"/>
                </a:ext>
              </a:extLst>
            </p:cNvPr>
            <p:cNvSpPr/>
            <p:nvPr/>
          </p:nvSpPr>
          <p:spPr>
            <a:xfrm>
              <a:off x="1386554"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6" name="Freeform 15">
              <a:extLst>
                <a:ext uri="{FF2B5EF4-FFF2-40B4-BE49-F238E27FC236}">
                  <a16:creationId xmlns:a16="http://schemas.microsoft.com/office/drawing/2014/main" id="{A69AA40C-C239-AA48-91BA-A4D5084B4989}"/>
                </a:ext>
              </a:extLst>
            </p:cNvPr>
            <p:cNvSpPr/>
            <p:nvPr/>
          </p:nvSpPr>
          <p:spPr>
            <a:xfrm>
              <a:off x="1456753"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7" name="Freeform 16">
              <a:extLst>
                <a:ext uri="{FF2B5EF4-FFF2-40B4-BE49-F238E27FC236}">
                  <a16:creationId xmlns:a16="http://schemas.microsoft.com/office/drawing/2014/main" id="{6BCFF971-664E-174A-A7F8-C04AC5913610}"/>
                </a:ext>
              </a:extLst>
            </p:cNvPr>
            <p:cNvSpPr/>
            <p:nvPr/>
          </p:nvSpPr>
          <p:spPr>
            <a:xfrm>
              <a:off x="1527048"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8" name="Freeform 17">
              <a:extLst>
                <a:ext uri="{FF2B5EF4-FFF2-40B4-BE49-F238E27FC236}">
                  <a16:creationId xmlns:a16="http://schemas.microsoft.com/office/drawing/2014/main" id="{58F2C8E3-BF2F-EE41-A6FC-6D2F4C854D25}"/>
                </a:ext>
              </a:extLst>
            </p:cNvPr>
            <p:cNvSpPr/>
            <p:nvPr/>
          </p:nvSpPr>
          <p:spPr>
            <a:xfrm>
              <a:off x="1597342"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9" name="Freeform 18">
              <a:extLst>
                <a:ext uri="{FF2B5EF4-FFF2-40B4-BE49-F238E27FC236}">
                  <a16:creationId xmlns:a16="http://schemas.microsoft.com/office/drawing/2014/main" id="{1208B4D2-5EE3-6F40-A36C-FF8B389F0B7C}"/>
                </a:ext>
              </a:extLst>
            </p:cNvPr>
            <p:cNvSpPr/>
            <p:nvPr/>
          </p:nvSpPr>
          <p:spPr>
            <a:xfrm>
              <a:off x="1667541"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20" name="Freeform 19">
              <a:extLst>
                <a:ext uri="{FF2B5EF4-FFF2-40B4-BE49-F238E27FC236}">
                  <a16:creationId xmlns:a16="http://schemas.microsoft.com/office/drawing/2014/main" id="{875171AE-0783-694B-9BFB-37392D39C82D}"/>
                </a:ext>
              </a:extLst>
            </p:cNvPr>
            <p:cNvSpPr/>
            <p:nvPr/>
          </p:nvSpPr>
          <p:spPr>
            <a:xfrm>
              <a:off x="1737836"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21" name="Freeform 20">
              <a:extLst>
                <a:ext uri="{FF2B5EF4-FFF2-40B4-BE49-F238E27FC236}">
                  <a16:creationId xmlns:a16="http://schemas.microsoft.com/office/drawing/2014/main" id="{30B5C15D-C036-F543-B052-2F3ECEB5A0A3}"/>
                </a:ext>
              </a:extLst>
            </p:cNvPr>
            <p:cNvSpPr/>
            <p:nvPr/>
          </p:nvSpPr>
          <p:spPr>
            <a:xfrm>
              <a:off x="1808130"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22" name="Freeform 21">
              <a:extLst>
                <a:ext uri="{FF2B5EF4-FFF2-40B4-BE49-F238E27FC236}">
                  <a16:creationId xmlns:a16="http://schemas.microsoft.com/office/drawing/2014/main" id="{D031E02F-ADCA-A041-873C-68518B5488C1}"/>
                </a:ext>
              </a:extLst>
            </p:cNvPr>
            <p:cNvSpPr/>
            <p:nvPr/>
          </p:nvSpPr>
          <p:spPr>
            <a:xfrm>
              <a:off x="1878425"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23" name="Freeform 22">
              <a:extLst>
                <a:ext uri="{FF2B5EF4-FFF2-40B4-BE49-F238E27FC236}">
                  <a16:creationId xmlns:a16="http://schemas.microsoft.com/office/drawing/2014/main" id="{DEB809AD-B8BE-B34B-9EB8-4BB961B88844}"/>
                </a:ext>
              </a:extLst>
            </p:cNvPr>
            <p:cNvSpPr/>
            <p:nvPr/>
          </p:nvSpPr>
          <p:spPr>
            <a:xfrm>
              <a:off x="1948624"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24" name="Freeform 23">
              <a:extLst>
                <a:ext uri="{FF2B5EF4-FFF2-40B4-BE49-F238E27FC236}">
                  <a16:creationId xmlns:a16="http://schemas.microsoft.com/office/drawing/2014/main" id="{B6581C6E-FA38-E942-94B5-4FC60065EEF9}"/>
                </a:ext>
              </a:extLst>
            </p:cNvPr>
            <p:cNvSpPr/>
            <p:nvPr/>
          </p:nvSpPr>
          <p:spPr>
            <a:xfrm>
              <a:off x="2018919"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25" name="Freeform 24">
              <a:extLst>
                <a:ext uri="{FF2B5EF4-FFF2-40B4-BE49-F238E27FC236}">
                  <a16:creationId xmlns:a16="http://schemas.microsoft.com/office/drawing/2014/main" id="{8DDA965C-3F99-E745-87EF-E60096D936D0}"/>
                </a:ext>
              </a:extLst>
            </p:cNvPr>
            <p:cNvSpPr/>
            <p:nvPr/>
          </p:nvSpPr>
          <p:spPr>
            <a:xfrm>
              <a:off x="2089213"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26" name="Freeform 25">
              <a:extLst>
                <a:ext uri="{FF2B5EF4-FFF2-40B4-BE49-F238E27FC236}">
                  <a16:creationId xmlns:a16="http://schemas.microsoft.com/office/drawing/2014/main" id="{DB513893-F605-5D40-9481-2A910FE7ACC2}"/>
                </a:ext>
              </a:extLst>
            </p:cNvPr>
            <p:cNvSpPr/>
            <p:nvPr/>
          </p:nvSpPr>
          <p:spPr>
            <a:xfrm>
              <a:off x="2159412"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27" name="Freeform 26">
              <a:extLst>
                <a:ext uri="{FF2B5EF4-FFF2-40B4-BE49-F238E27FC236}">
                  <a16:creationId xmlns:a16="http://schemas.microsoft.com/office/drawing/2014/main" id="{81DDAF05-80CA-AA44-A540-971C2D421870}"/>
                </a:ext>
              </a:extLst>
            </p:cNvPr>
            <p:cNvSpPr/>
            <p:nvPr/>
          </p:nvSpPr>
          <p:spPr>
            <a:xfrm>
              <a:off x="2229707"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28" name="Freeform 27">
              <a:extLst>
                <a:ext uri="{FF2B5EF4-FFF2-40B4-BE49-F238E27FC236}">
                  <a16:creationId xmlns:a16="http://schemas.microsoft.com/office/drawing/2014/main" id="{D771F078-4B8F-3A46-86C2-1F47B77C8E53}"/>
                </a:ext>
              </a:extLst>
            </p:cNvPr>
            <p:cNvSpPr/>
            <p:nvPr/>
          </p:nvSpPr>
          <p:spPr>
            <a:xfrm>
              <a:off x="2300001"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29" name="Freeform 28">
              <a:extLst>
                <a:ext uri="{FF2B5EF4-FFF2-40B4-BE49-F238E27FC236}">
                  <a16:creationId xmlns:a16="http://schemas.microsoft.com/office/drawing/2014/main" id="{96E62170-457B-1240-AA4E-024B8DE4E503}"/>
                </a:ext>
              </a:extLst>
            </p:cNvPr>
            <p:cNvSpPr/>
            <p:nvPr/>
          </p:nvSpPr>
          <p:spPr>
            <a:xfrm>
              <a:off x="2370201"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30" name="Freeform 29">
              <a:extLst>
                <a:ext uri="{FF2B5EF4-FFF2-40B4-BE49-F238E27FC236}">
                  <a16:creationId xmlns:a16="http://schemas.microsoft.com/office/drawing/2014/main" id="{AB6D1BD2-8463-9540-9EC1-F1D571CC3683}"/>
                </a:ext>
              </a:extLst>
            </p:cNvPr>
            <p:cNvSpPr/>
            <p:nvPr/>
          </p:nvSpPr>
          <p:spPr>
            <a:xfrm>
              <a:off x="2440495"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31" name="Freeform 30">
              <a:extLst>
                <a:ext uri="{FF2B5EF4-FFF2-40B4-BE49-F238E27FC236}">
                  <a16:creationId xmlns:a16="http://schemas.microsoft.com/office/drawing/2014/main" id="{3FA72430-1D6C-0543-9B0E-4E5C5E18B060}"/>
                </a:ext>
              </a:extLst>
            </p:cNvPr>
            <p:cNvSpPr/>
            <p:nvPr/>
          </p:nvSpPr>
          <p:spPr>
            <a:xfrm>
              <a:off x="2510790"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32" name="Freeform 31">
              <a:extLst>
                <a:ext uri="{FF2B5EF4-FFF2-40B4-BE49-F238E27FC236}">
                  <a16:creationId xmlns:a16="http://schemas.microsoft.com/office/drawing/2014/main" id="{60F5E3B3-6B44-274C-869B-C49D63B5613F}"/>
                </a:ext>
              </a:extLst>
            </p:cNvPr>
            <p:cNvSpPr/>
            <p:nvPr/>
          </p:nvSpPr>
          <p:spPr>
            <a:xfrm>
              <a:off x="2580989"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33" name="Freeform 32">
              <a:extLst>
                <a:ext uri="{FF2B5EF4-FFF2-40B4-BE49-F238E27FC236}">
                  <a16:creationId xmlns:a16="http://schemas.microsoft.com/office/drawing/2014/main" id="{C0C21004-068F-8C49-932C-7B43AAED194D}"/>
                </a:ext>
              </a:extLst>
            </p:cNvPr>
            <p:cNvSpPr/>
            <p:nvPr/>
          </p:nvSpPr>
          <p:spPr>
            <a:xfrm>
              <a:off x="2651283"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34" name="Freeform 33">
              <a:extLst>
                <a:ext uri="{FF2B5EF4-FFF2-40B4-BE49-F238E27FC236}">
                  <a16:creationId xmlns:a16="http://schemas.microsoft.com/office/drawing/2014/main" id="{D2C0EA39-0B15-8B47-B488-E7B9EFF7BA1D}"/>
                </a:ext>
              </a:extLst>
            </p:cNvPr>
            <p:cNvSpPr/>
            <p:nvPr/>
          </p:nvSpPr>
          <p:spPr>
            <a:xfrm>
              <a:off x="2721578"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35" name="Freeform 34">
              <a:extLst>
                <a:ext uri="{FF2B5EF4-FFF2-40B4-BE49-F238E27FC236}">
                  <a16:creationId xmlns:a16="http://schemas.microsoft.com/office/drawing/2014/main" id="{5D7165E1-E98B-A441-A9FC-CD3E903532F7}"/>
                </a:ext>
              </a:extLst>
            </p:cNvPr>
            <p:cNvSpPr/>
            <p:nvPr/>
          </p:nvSpPr>
          <p:spPr>
            <a:xfrm>
              <a:off x="2791872"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36" name="Freeform 35">
              <a:extLst>
                <a:ext uri="{FF2B5EF4-FFF2-40B4-BE49-F238E27FC236}">
                  <a16:creationId xmlns:a16="http://schemas.microsoft.com/office/drawing/2014/main" id="{B9B39F86-3DB4-9145-BB24-99C2E834C5E0}"/>
                </a:ext>
              </a:extLst>
            </p:cNvPr>
            <p:cNvSpPr/>
            <p:nvPr/>
          </p:nvSpPr>
          <p:spPr>
            <a:xfrm>
              <a:off x="2862072"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37" name="Freeform 36">
              <a:extLst>
                <a:ext uri="{FF2B5EF4-FFF2-40B4-BE49-F238E27FC236}">
                  <a16:creationId xmlns:a16="http://schemas.microsoft.com/office/drawing/2014/main" id="{8745456C-B4BF-664C-91FC-2DB4D97343EE}"/>
                </a:ext>
              </a:extLst>
            </p:cNvPr>
            <p:cNvSpPr/>
            <p:nvPr/>
          </p:nvSpPr>
          <p:spPr>
            <a:xfrm>
              <a:off x="2932366"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38" name="Freeform 37">
              <a:extLst>
                <a:ext uri="{FF2B5EF4-FFF2-40B4-BE49-F238E27FC236}">
                  <a16:creationId xmlns:a16="http://schemas.microsoft.com/office/drawing/2014/main" id="{8F34B77F-AC0E-FA44-8158-56BB134B75C6}"/>
                </a:ext>
              </a:extLst>
            </p:cNvPr>
            <p:cNvSpPr/>
            <p:nvPr/>
          </p:nvSpPr>
          <p:spPr>
            <a:xfrm>
              <a:off x="3002661"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39" name="Freeform 38">
              <a:extLst>
                <a:ext uri="{FF2B5EF4-FFF2-40B4-BE49-F238E27FC236}">
                  <a16:creationId xmlns:a16="http://schemas.microsoft.com/office/drawing/2014/main" id="{2F865D82-EF91-5147-83B9-99DA1A68EC89}"/>
                </a:ext>
              </a:extLst>
            </p:cNvPr>
            <p:cNvSpPr/>
            <p:nvPr/>
          </p:nvSpPr>
          <p:spPr>
            <a:xfrm>
              <a:off x="3072860"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40" name="Freeform 39">
              <a:extLst>
                <a:ext uri="{FF2B5EF4-FFF2-40B4-BE49-F238E27FC236}">
                  <a16:creationId xmlns:a16="http://schemas.microsoft.com/office/drawing/2014/main" id="{489AF2FD-E9B8-0E41-99CD-493CF415A872}"/>
                </a:ext>
              </a:extLst>
            </p:cNvPr>
            <p:cNvSpPr/>
            <p:nvPr/>
          </p:nvSpPr>
          <p:spPr>
            <a:xfrm>
              <a:off x="3143154"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41" name="Freeform 40">
              <a:extLst>
                <a:ext uri="{FF2B5EF4-FFF2-40B4-BE49-F238E27FC236}">
                  <a16:creationId xmlns:a16="http://schemas.microsoft.com/office/drawing/2014/main" id="{325A5DD6-4879-864D-84AF-F37069FA645C}"/>
                </a:ext>
              </a:extLst>
            </p:cNvPr>
            <p:cNvSpPr/>
            <p:nvPr/>
          </p:nvSpPr>
          <p:spPr>
            <a:xfrm>
              <a:off x="3213449"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42" name="Freeform 41">
              <a:extLst>
                <a:ext uri="{FF2B5EF4-FFF2-40B4-BE49-F238E27FC236}">
                  <a16:creationId xmlns:a16="http://schemas.microsoft.com/office/drawing/2014/main" id="{8F70C199-7793-1B4D-A6DE-E7392FFF0457}"/>
                </a:ext>
              </a:extLst>
            </p:cNvPr>
            <p:cNvSpPr/>
            <p:nvPr/>
          </p:nvSpPr>
          <p:spPr>
            <a:xfrm>
              <a:off x="3283648"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43" name="Freeform 42">
              <a:extLst>
                <a:ext uri="{FF2B5EF4-FFF2-40B4-BE49-F238E27FC236}">
                  <a16:creationId xmlns:a16="http://schemas.microsoft.com/office/drawing/2014/main" id="{98DB3605-0755-5444-8192-4FDD93D0BF12}"/>
                </a:ext>
              </a:extLst>
            </p:cNvPr>
            <p:cNvSpPr/>
            <p:nvPr/>
          </p:nvSpPr>
          <p:spPr>
            <a:xfrm>
              <a:off x="3353943"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44" name="Freeform 43">
              <a:extLst>
                <a:ext uri="{FF2B5EF4-FFF2-40B4-BE49-F238E27FC236}">
                  <a16:creationId xmlns:a16="http://schemas.microsoft.com/office/drawing/2014/main" id="{31489798-34EC-044E-B303-7C073E96EAC7}"/>
                </a:ext>
              </a:extLst>
            </p:cNvPr>
            <p:cNvSpPr/>
            <p:nvPr/>
          </p:nvSpPr>
          <p:spPr>
            <a:xfrm>
              <a:off x="3424237"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45" name="Freeform 44">
              <a:extLst>
                <a:ext uri="{FF2B5EF4-FFF2-40B4-BE49-F238E27FC236}">
                  <a16:creationId xmlns:a16="http://schemas.microsoft.com/office/drawing/2014/main" id="{BDF1DFFC-729D-0F40-B6B4-0C6144E89E01}"/>
                </a:ext>
              </a:extLst>
            </p:cNvPr>
            <p:cNvSpPr/>
            <p:nvPr/>
          </p:nvSpPr>
          <p:spPr>
            <a:xfrm>
              <a:off x="3494532"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46" name="Freeform 45">
              <a:extLst>
                <a:ext uri="{FF2B5EF4-FFF2-40B4-BE49-F238E27FC236}">
                  <a16:creationId xmlns:a16="http://schemas.microsoft.com/office/drawing/2014/main" id="{CF286AEB-BDCB-6847-9E77-B72205942687}"/>
                </a:ext>
              </a:extLst>
            </p:cNvPr>
            <p:cNvSpPr/>
            <p:nvPr/>
          </p:nvSpPr>
          <p:spPr>
            <a:xfrm>
              <a:off x="3564731"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47" name="Freeform 46">
              <a:extLst>
                <a:ext uri="{FF2B5EF4-FFF2-40B4-BE49-F238E27FC236}">
                  <a16:creationId xmlns:a16="http://schemas.microsoft.com/office/drawing/2014/main" id="{7E4EA3CF-90EC-B044-A940-42F9A88B2CDB}"/>
                </a:ext>
              </a:extLst>
            </p:cNvPr>
            <p:cNvSpPr/>
            <p:nvPr/>
          </p:nvSpPr>
          <p:spPr>
            <a:xfrm>
              <a:off x="3635025"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48" name="Freeform 47">
              <a:extLst>
                <a:ext uri="{FF2B5EF4-FFF2-40B4-BE49-F238E27FC236}">
                  <a16:creationId xmlns:a16="http://schemas.microsoft.com/office/drawing/2014/main" id="{EF703430-C441-F44B-8402-3143583C926C}"/>
                </a:ext>
              </a:extLst>
            </p:cNvPr>
            <p:cNvSpPr/>
            <p:nvPr/>
          </p:nvSpPr>
          <p:spPr>
            <a:xfrm>
              <a:off x="3705320"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49" name="Freeform 48">
              <a:extLst>
                <a:ext uri="{FF2B5EF4-FFF2-40B4-BE49-F238E27FC236}">
                  <a16:creationId xmlns:a16="http://schemas.microsoft.com/office/drawing/2014/main" id="{C1131B04-C43E-D340-AC75-01C69BE21510}"/>
                </a:ext>
              </a:extLst>
            </p:cNvPr>
            <p:cNvSpPr/>
            <p:nvPr/>
          </p:nvSpPr>
          <p:spPr>
            <a:xfrm>
              <a:off x="3775519"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50" name="Freeform 49">
              <a:extLst>
                <a:ext uri="{FF2B5EF4-FFF2-40B4-BE49-F238E27FC236}">
                  <a16:creationId xmlns:a16="http://schemas.microsoft.com/office/drawing/2014/main" id="{1B18FAD9-A682-E246-BE16-D7F08A2B58A5}"/>
                </a:ext>
              </a:extLst>
            </p:cNvPr>
            <p:cNvSpPr/>
            <p:nvPr/>
          </p:nvSpPr>
          <p:spPr>
            <a:xfrm>
              <a:off x="3845814"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51" name="Freeform 50">
              <a:extLst>
                <a:ext uri="{FF2B5EF4-FFF2-40B4-BE49-F238E27FC236}">
                  <a16:creationId xmlns:a16="http://schemas.microsoft.com/office/drawing/2014/main" id="{157E7285-D787-4548-9CE1-E643F20E2D47}"/>
                </a:ext>
              </a:extLst>
            </p:cNvPr>
            <p:cNvSpPr/>
            <p:nvPr/>
          </p:nvSpPr>
          <p:spPr>
            <a:xfrm>
              <a:off x="3916108"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52" name="Freeform 51">
              <a:extLst>
                <a:ext uri="{FF2B5EF4-FFF2-40B4-BE49-F238E27FC236}">
                  <a16:creationId xmlns:a16="http://schemas.microsoft.com/office/drawing/2014/main" id="{A7F2B89A-C6C8-5644-A5E4-8D04AD0CD440}"/>
                </a:ext>
              </a:extLst>
            </p:cNvPr>
            <p:cNvSpPr/>
            <p:nvPr/>
          </p:nvSpPr>
          <p:spPr>
            <a:xfrm>
              <a:off x="3986307"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53" name="Freeform 52">
              <a:extLst>
                <a:ext uri="{FF2B5EF4-FFF2-40B4-BE49-F238E27FC236}">
                  <a16:creationId xmlns:a16="http://schemas.microsoft.com/office/drawing/2014/main" id="{F7A3CD90-0DDF-E343-B4DF-3C640E5ADB94}"/>
                </a:ext>
              </a:extLst>
            </p:cNvPr>
            <p:cNvSpPr/>
            <p:nvPr/>
          </p:nvSpPr>
          <p:spPr>
            <a:xfrm>
              <a:off x="4056602"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54" name="Freeform 53">
              <a:extLst>
                <a:ext uri="{FF2B5EF4-FFF2-40B4-BE49-F238E27FC236}">
                  <a16:creationId xmlns:a16="http://schemas.microsoft.com/office/drawing/2014/main" id="{FCC7FD3C-B6A8-7A47-8823-30350C0D5918}"/>
                </a:ext>
              </a:extLst>
            </p:cNvPr>
            <p:cNvSpPr/>
            <p:nvPr/>
          </p:nvSpPr>
          <p:spPr>
            <a:xfrm>
              <a:off x="4126896"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55" name="Freeform 54">
              <a:extLst>
                <a:ext uri="{FF2B5EF4-FFF2-40B4-BE49-F238E27FC236}">
                  <a16:creationId xmlns:a16="http://schemas.microsoft.com/office/drawing/2014/main" id="{75CC03C3-18B4-5B41-8BF0-8422E3D0A07B}"/>
                </a:ext>
              </a:extLst>
            </p:cNvPr>
            <p:cNvSpPr/>
            <p:nvPr/>
          </p:nvSpPr>
          <p:spPr>
            <a:xfrm>
              <a:off x="4197096"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56" name="Freeform 55">
              <a:extLst>
                <a:ext uri="{FF2B5EF4-FFF2-40B4-BE49-F238E27FC236}">
                  <a16:creationId xmlns:a16="http://schemas.microsoft.com/office/drawing/2014/main" id="{4469957E-045B-C641-A4B2-BA1C7E041140}"/>
                </a:ext>
              </a:extLst>
            </p:cNvPr>
            <p:cNvSpPr/>
            <p:nvPr/>
          </p:nvSpPr>
          <p:spPr>
            <a:xfrm>
              <a:off x="4267390"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57" name="Freeform 56">
              <a:extLst>
                <a:ext uri="{FF2B5EF4-FFF2-40B4-BE49-F238E27FC236}">
                  <a16:creationId xmlns:a16="http://schemas.microsoft.com/office/drawing/2014/main" id="{2C3F7E53-6BB9-3347-B593-9007D06B3599}"/>
                </a:ext>
              </a:extLst>
            </p:cNvPr>
            <p:cNvSpPr/>
            <p:nvPr/>
          </p:nvSpPr>
          <p:spPr>
            <a:xfrm>
              <a:off x="4337685"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58" name="Freeform 57">
              <a:extLst>
                <a:ext uri="{FF2B5EF4-FFF2-40B4-BE49-F238E27FC236}">
                  <a16:creationId xmlns:a16="http://schemas.microsoft.com/office/drawing/2014/main" id="{1F4FB31F-866A-1A4E-953E-30022FFE503E}"/>
                </a:ext>
              </a:extLst>
            </p:cNvPr>
            <p:cNvSpPr/>
            <p:nvPr/>
          </p:nvSpPr>
          <p:spPr>
            <a:xfrm>
              <a:off x="4407979"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59" name="Freeform 58">
              <a:extLst>
                <a:ext uri="{FF2B5EF4-FFF2-40B4-BE49-F238E27FC236}">
                  <a16:creationId xmlns:a16="http://schemas.microsoft.com/office/drawing/2014/main" id="{F6E2BE17-E066-2646-A66E-75660FF96DA4}"/>
                </a:ext>
              </a:extLst>
            </p:cNvPr>
            <p:cNvSpPr/>
            <p:nvPr/>
          </p:nvSpPr>
          <p:spPr>
            <a:xfrm>
              <a:off x="4478178"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60" name="Freeform 59">
              <a:extLst>
                <a:ext uri="{FF2B5EF4-FFF2-40B4-BE49-F238E27FC236}">
                  <a16:creationId xmlns:a16="http://schemas.microsoft.com/office/drawing/2014/main" id="{7911F5D0-A0F4-4643-A451-30A414614767}"/>
                </a:ext>
              </a:extLst>
            </p:cNvPr>
            <p:cNvSpPr/>
            <p:nvPr/>
          </p:nvSpPr>
          <p:spPr>
            <a:xfrm>
              <a:off x="4548473"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61" name="Freeform 60">
              <a:extLst>
                <a:ext uri="{FF2B5EF4-FFF2-40B4-BE49-F238E27FC236}">
                  <a16:creationId xmlns:a16="http://schemas.microsoft.com/office/drawing/2014/main" id="{A956647E-6440-DA49-BD40-F48147678126}"/>
                </a:ext>
              </a:extLst>
            </p:cNvPr>
            <p:cNvSpPr/>
            <p:nvPr/>
          </p:nvSpPr>
          <p:spPr>
            <a:xfrm>
              <a:off x="4618767"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62" name="Freeform 61">
              <a:extLst>
                <a:ext uri="{FF2B5EF4-FFF2-40B4-BE49-F238E27FC236}">
                  <a16:creationId xmlns:a16="http://schemas.microsoft.com/office/drawing/2014/main" id="{7C32850E-8A34-EF4F-A8F5-2D0ADDC41AE2}"/>
                </a:ext>
              </a:extLst>
            </p:cNvPr>
            <p:cNvSpPr/>
            <p:nvPr/>
          </p:nvSpPr>
          <p:spPr>
            <a:xfrm>
              <a:off x="4688967"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63" name="Freeform 62">
              <a:extLst>
                <a:ext uri="{FF2B5EF4-FFF2-40B4-BE49-F238E27FC236}">
                  <a16:creationId xmlns:a16="http://schemas.microsoft.com/office/drawing/2014/main" id="{27AEC708-46B7-754F-8C13-D4782A104960}"/>
                </a:ext>
              </a:extLst>
            </p:cNvPr>
            <p:cNvSpPr/>
            <p:nvPr/>
          </p:nvSpPr>
          <p:spPr>
            <a:xfrm>
              <a:off x="4759261"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64" name="Freeform 63">
              <a:extLst>
                <a:ext uri="{FF2B5EF4-FFF2-40B4-BE49-F238E27FC236}">
                  <a16:creationId xmlns:a16="http://schemas.microsoft.com/office/drawing/2014/main" id="{481510D2-674B-504D-917E-F6FF9B2535F9}"/>
                </a:ext>
              </a:extLst>
            </p:cNvPr>
            <p:cNvSpPr/>
            <p:nvPr/>
          </p:nvSpPr>
          <p:spPr>
            <a:xfrm>
              <a:off x="4829556"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65" name="Freeform 64">
              <a:extLst>
                <a:ext uri="{FF2B5EF4-FFF2-40B4-BE49-F238E27FC236}">
                  <a16:creationId xmlns:a16="http://schemas.microsoft.com/office/drawing/2014/main" id="{681D51F7-4DDA-294A-9858-8D05F913ECBB}"/>
                </a:ext>
              </a:extLst>
            </p:cNvPr>
            <p:cNvSpPr/>
            <p:nvPr/>
          </p:nvSpPr>
          <p:spPr>
            <a:xfrm>
              <a:off x="4899755"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66" name="Freeform 65">
              <a:extLst>
                <a:ext uri="{FF2B5EF4-FFF2-40B4-BE49-F238E27FC236}">
                  <a16:creationId xmlns:a16="http://schemas.microsoft.com/office/drawing/2014/main" id="{3D85027B-0C74-2346-8CF8-3AB7BBAF7299}"/>
                </a:ext>
              </a:extLst>
            </p:cNvPr>
            <p:cNvSpPr/>
            <p:nvPr/>
          </p:nvSpPr>
          <p:spPr>
            <a:xfrm>
              <a:off x="4970049"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67" name="Freeform 66">
              <a:extLst>
                <a:ext uri="{FF2B5EF4-FFF2-40B4-BE49-F238E27FC236}">
                  <a16:creationId xmlns:a16="http://schemas.microsoft.com/office/drawing/2014/main" id="{8795A362-D74A-CD44-8096-D50136B18CCF}"/>
                </a:ext>
              </a:extLst>
            </p:cNvPr>
            <p:cNvSpPr/>
            <p:nvPr/>
          </p:nvSpPr>
          <p:spPr>
            <a:xfrm>
              <a:off x="5040344"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68" name="Freeform 67">
              <a:extLst>
                <a:ext uri="{FF2B5EF4-FFF2-40B4-BE49-F238E27FC236}">
                  <a16:creationId xmlns:a16="http://schemas.microsoft.com/office/drawing/2014/main" id="{9957E4FC-26BC-C44D-A0FB-489DD3DA4F03}"/>
                </a:ext>
              </a:extLst>
            </p:cNvPr>
            <p:cNvSpPr/>
            <p:nvPr/>
          </p:nvSpPr>
          <p:spPr>
            <a:xfrm>
              <a:off x="5110543"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69" name="Freeform 68">
              <a:extLst>
                <a:ext uri="{FF2B5EF4-FFF2-40B4-BE49-F238E27FC236}">
                  <a16:creationId xmlns:a16="http://schemas.microsoft.com/office/drawing/2014/main" id="{4A559A0B-C476-6D41-AB4A-E471D3CD16F6}"/>
                </a:ext>
              </a:extLst>
            </p:cNvPr>
            <p:cNvSpPr/>
            <p:nvPr/>
          </p:nvSpPr>
          <p:spPr>
            <a:xfrm>
              <a:off x="5180838"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70" name="Freeform 69">
              <a:extLst>
                <a:ext uri="{FF2B5EF4-FFF2-40B4-BE49-F238E27FC236}">
                  <a16:creationId xmlns:a16="http://schemas.microsoft.com/office/drawing/2014/main" id="{8CECDA3B-306C-A94D-A18D-7F15DE25166F}"/>
                </a:ext>
              </a:extLst>
            </p:cNvPr>
            <p:cNvSpPr/>
            <p:nvPr/>
          </p:nvSpPr>
          <p:spPr>
            <a:xfrm>
              <a:off x="5251132"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71" name="Freeform 70">
              <a:extLst>
                <a:ext uri="{FF2B5EF4-FFF2-40B4-BE49-F238E27FC236}">
                  <a16:creationId xmlns:a16="http://schemas.microsoft.com/office/drawing/2014/main" id="{1EF7E471-17F6-FC4B-9A45-5ADE4535C092}"/>
                </a:ext>
              </a:extLst>
            </p:cNvPr>
            <p:cNvSpPr/>
            <p:nvPr/>
          </p:nvSpPr>
          <p:spPr>
            <a:xfrm>
              <a:off x="5321426"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72" name="Freeform 71">
              <a:extLst>
                <a:ext uri="{FF2B5EF4-FFF2-40B4-BE49-F238E27FC236}">
                  <a16:creationId xmlns:a16="http://schemas.microsoft.com/office/drawing/2014/main" id="{BAB92237-A6AB-D541-8500-6210B74A22BA}"/>
                </a:ext>
              </a:extLst>
            </p:cNvPr>
            <p:cNvSpPr/>
            <p:nvPr/>
          </p:nvSpPr>
          <p:spPr>
            <a:xfrm>
              <a:off x="5391626"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73" name="Freeform 72">
              <a:extLst>
                <a:ext uri="{FF2B5EF4-FFF2-40B4-BE49-F238E27FC236}">
                  <a16:creationId xmlns:a16="http://schemas.microsoft.com/office/drawing/2014/main" id="{0FFE105E-EFE2-3B47-887E-C239ADC860ED}"/>
                </a:ext>
              </a:extLst>
            </p:cNvPr>
            <p:cNvSpPr/>
            <p:nvPr/>
          </p:nvSpPr>
          <p:spPr>
            <a:xfrm>
              <a:off x="5461920"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74" name="Freeform 73">
              <a:extLst>
                <a:ext uri="{FF2B5EF4-FFF2-40B4-BE49-F238E27FC236}">
                  <a16:creationId xmlns:a16="http://schemas.microsoft.com/office/drawing/2014/main" id="{D3ADCBD1-F997-8844-9582-2DFAA3059DF5}"/>
                </a:ext>
              </a:extLst>
            </p:cNvPr>
            <p:cNvSpPr/>
            <p:nvPr/>
          </p:nvSpPr>
          <p:spPr>
            <a:xfrm>
              <a:off x="5532215"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75" name="Freeform 74">
              <a:extLst>
                <a:ext uri="{FF2B5EF4-FFF2-40B4-BE49-F238E27FC236}">
                  <a16:creationId xmlns:a16="http://schemas.microsoft.com/office/drawing/2014/main" id="{389C2EBC-D9DA-C047-8786-A3B434E40214}"/>
                </a:ext>
              </a:extLst>
            </p:cNvPr>
            <p:cNvSpPr/>
            <p:nvPr/>
          </p:nvSpPr>
          <p:spPr>
            <a:xfrm>
              <a:off x="5602414"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76" name="Freeform 75">
              <a:extLst>
                <a:ext uri="{FF2B5EF4-FFF2-40B4-BE49-F238E27FC236}">
                  <a16:creationId xmlns:a16="http://schemas.microsoft.com/office/drawing/2014/main" id="{58B7BE92-9A96-374A-85B9-E28D51B60141}"/>
                </a:ext>
              </a:extLst>
            </p:cNvPr>
            <p:cNvSpPr/>
            <p:nvPr/>
          </p:nvSpPr>
          <p:spPr>
            <a:xfrm>
              <a:off x="5672708"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77" name="Freeform 76">
              <a:extLst>
                <a:ext uri="{FF2B5EF4-FFF2-40B4-BE49-F238E27FC236}">
                  <a16:creationId xmlns:a16="http://schemas.microsoft.com/office/drawing/2014/main" id="{EC2E6CAF-71CC-164B-94BA-404F8B91984A}"/>
                </a:ext>
              </a:extLst>
            </p:cNvPr>
            <p:cNvSpPr/>
            <p:nvPr/>
          </p:nvSpPr>
          <p:spPr>
            <a:xfrm>
              <a:off x="5743003"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78" name="Freeform 77">
              <a:extLst>
                <a:ext uri="{FF2B5EF4-FFF2-40B4-BE49-F238E27FC236}">
                  <a16:creationId xmlns:a16="http://schemas.microsoft.com/office/drawing/2014/main" id="{3E8F6988-3394-3B42-A230-F68B07C46C79}"/>
                </a:ext>
              </a:extLst>
            </p:cNvPr>
            <p:cNvSpPr/>
            <p:nvPr/>
          </p:nvSpPr>
          <p:spPr>
            <a:xfrm>
              <a:off x="5813202"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79" name="Freeform 78">
              <a:extLst>
                <a:ext uri="{FF2B5EF4-FFF2-40B4-BE49-F238E27FC236}">
                  <a16:creationId xmlns:a16="http://schemas.microsoft.com/office/drawing/2014/main" id="{2AD1D1D7-0F4A-AD4B-9F8B-870FA76BC446}"/>
                </a:ext>
              </a:extLst>
            </p:cNvPr>
            <p:cNvSpPr/>
            <p:nvPr/>
          </p:nvSpPr>
          <p:spPr>
            <a:xfrm>
              <a:off x="5883497"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80" name="Freeform 79">
              <a:extLst>
                <a:ext uri="{FF2B5EF4-FFF2-40B4-BE49-F238E27FC236}">
                  <a16:creationId xmlns:a16="http://schemas.microsoft.com/office/drawing/2014/main" id="{D336EECA-A0E4-4345-8334-773B7062A29A}"/>
                </a:ext>
              </a:extLst>
            </p:cNvPr>
            <p:cNvSpPr/>
            <p:nvPr/>
          </p:nvSpPr>
          <p:spPr>
            <a:xfrm>
              <a:off x="5953791"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81" name="Freeform 80">
              <a:extLst>
                <a:ext uri="{FF2B5EF4-FFF2-40B4-BE49-F238E27FC236}">
                  <a16:creationId xmlns:a16="http://schemas.microsoft.com/office/drawing/2014/main" id="{ADA2FDAB-7B3E-8843-BE6D-D9CF8F8C048A}"/>
                </a:ext>
              </a:extLst>
            </p:cNvPr>
            <p:cNvSpPr/>
            <p:nvPr/>
          </p:nvSpPr>
          <p:spPr>
            <a:xfrm>
              <a:off x="6024086"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82" name="Freeform 81">
              <a:extLst>
                <a:ext uri="{FF2B5EF4-FFF2-40B4-BE49-F238E27FC236}">
                  <a16:creationId xmlns:a16="http://schemas.microsoft.com/office/drawing/2014/main" id="{FAC7A9CE-F78B-4348-8AE8-F6BC7C8CCD3B}"/>
                </a:ext>
              </a:extLst>
            </p:cNvPr>
            <p:cNvSpPr/>
            <p:nvPr/>
          </p:nvSpPr>
          <p:spPr>
            <a:xfrm>
              <a:off x="6094285"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83" name="Freeform 82">
              <a:extLst>
                <a:ext uri="{FF2B5EF4-FFF2-40B4-BE49-F238E27FC236}">
                  <a16:creationId xmlns:a16="http://schemas.microsoft.com/office/drawing/2014/main" id="{5E92260C-085D-5349-8781-F091A2B4E312}"/>
                </a:ext>
              </a:extLst>
            </p:cNvPr>
            <p:cNvSpPr/>
            <p:nvPr/>
          </p:nvSpPr>
          <p:spPr>
            <a:xfrm>
              <a:off x="6164580"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84" name="Freeform 83">
              <a:extLst>
                <a:ext uri="{FF2B5EF4-FFF2-40B4-BE49-F238E27FC236}">
                  <a16:creationId xmlns:a16="http://schemas.microsoft.com/office/drawing/2014/main" id="{69EDDEDA-00B9-C94A-831F-F3234AA76103}"/>
                </a:ext>
              </a:extLst>
            </p:cNvPr>
            <p:cNvSpPr/>
            <p:nvPr/>
          </p:nvSpPr>
          <p:spPr>
            <a:xfrm>
              <a:off x="6234874"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85" name="Freeform 84">
              <a:extLst>
                <a:ext uri="{FF2B5EF4-FFF2-40B4-BE49-F238E27FC236}">
                  <a16:creationId xmlns:a16="http://schemas.microsoft.com/office/drawing/2014/main" id="{F7A751F6-0791-C74D-B551-D0EC8BB24F71}"/>
                </a:ext>
              </a:extLst>
            </p:cNvPr>
            <p:cNvSpPr/>
            <p:nvPr/>
          </p:nvSpPr>
          <p:spPr>
            <a:xfrm>
              <a:off x="6305073"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86" name="Freeform 85">
              <a:extLst>
                <a:ext uri="{FF2B5EF4-FFF2-40B4-BE49-F238E27FC236}">
                  <a16:creationId xmlns:a16="http://schemas.microsoft.com/office/drawing/2014/main" id="{765909F7-2A06-0E4F-8436-828A1326ECA9}"/>
                </a:ext>
              </a:extLst>
            </p:cNvPr>
            <p:cNvSpPr/>
            <p:nvPr/>
          </p:nvSpPr>
          <p:spPr>
            <a:xfrm>
              <a:off x="6375368"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87" name="Freeform 86">
              <a:extLst>
                <a:ext uri="{FF2B5EF4-FFF2-40B4-BE49-F238E27FC236}">
                  <a16:creationId xmlns:a16="http://schemas.microsoft.com/office/drawing/2014/main" id="{B5199E3D-C2D6-2747-8976-6E921289B2EE}"/>
                </a:ext>
              </a:extLst>
            </p:cNvPr>
            <p:cNvSpPr/>
            <p:nvPr/>
          </p:nvSpPr>
          <p:spPr>
            <a:xfrm>
              <a:off x="6445662"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88" name="Freeform 87">
              <a:extLst>
                <a:ext uri="{FF2B5EF4-FFF2-40B4-BE49-F238E27FC236}">
                  <a16:creationId xmlns:a16="http://schemas.microsoft.com/office/drawing/2014/main" id="{4FD02310-114B-E549-B49A-75A89A278CD2}"/>
                </a:ext>
              </a:extLst>
            </p:cNvPr>
            <p:cNvSpPr/>
            <p:nvPr/>
          </p:nvSpPr>
          <p:spPr>
            <a:xfrm>
              <a:off x="6515862"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89" name="Freeform 88">
              <a:extLst>
                <a:ext uri="{FF2B5EF4-FFF2-40B4-BE49-F238E27FC236}">
                  <a16:creationId xmlns:a16="http://schemas.microsoft.com/office/drawing/2014/main" id="{1013A821-0CEE-CA45-BF99-1509CEE08098}"/>
                </a:ext>
              </a:extLst>
            </p:cNvPr>
            <p:cNvSpPr/>
            <p:nvPr/>
          </p:nvSpPr>
          <p:spPr>
            <a:xfrm>
              <a:off x="6586156"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90" name="Freeform 89">
              <a:extLst>
                <a:ext uri="{FF2B5EF4-FFF2-40B4-BE49-F238E27FC236}">
                  <a16:creationId xmlns:a16="http://schemas.microsoft.com/office/drawing/2014/main" id="{A31B4AB3-6794-F44B-A711-2BDC4A98923E}"/>
                </a:ext>
              </a:extLst>
            </p:cNvPr>
            <p:cNvSpPr/>
            <p:nvPr/>
          </p:nvSpPr>
          <p:spPr>
            <a:xfrm>
              <a:off x="6656451"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91" name="Freeform 90">
              <a:extLst>
                <a:ext uri="{FF2B5EF4-FFF2-40B4-BE49-F238E27FC236}">
                  <a16:creationId xmlns:a16="http://schemas.microsoft.com/office/drawing/2014/main" id="{CC199189-5CA1-DF42-A913-050661EE909D}"/>
                </a:ext>
              </a:extLst>
            </p:cNvPr>
            <p:cNvSpPr/>
            <p:nvPr/>
          </p:nvSpPr>
          <p:spPr>
            <a:xfrm>
              <a:off x="6726650"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92" name="Freeform 91">
              <a:extLst>
                <a:ext uri="{FF2B5EF4-FFF2-40B4-BE49-F238E27FC236}">
                  <a16:creationId xmlns:a16="http://schemas.microsoft.com/office/drawing/2014/main" id="{81346553-521E-824D-B471-55183497235B}"/>
                </a:ext>
              </a:extLst>
            </p:cNvPr>
            <p:cNvSpPr/>
            <p:nvPr/>
          </p:nvSpPr>
          <p:spPr>
            <a:xfrm>
              <a:off x="6796944"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93" name="Freeform 92">
              <a:extLst>
                <a:ext uri="{FF2B5EF4-FFF2-40B4-BE49-F238E27FC236}">
                  <a16:creationId xmlns:a16="http://schemas.microsoft.com/office/drawing/2014/main" id="{B6BAE141-04D6-544F-8C5C-955B526E7CA1}"/>
                </a:ext>
              </a:extLst>
            </p:cNvPr>
            <p:cNvSpPr/>
            <p:nvPr/>
          </p:nvSpPr>
          <p:spPr>
            <a:xfrm>
              <a:off x="6867239"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94" name="Freeform 93">
              <a:extLst>
                <a:ext uri="{FF2B5EF4-FFF2-40B4-BE49-F238E27FC236}">
                  <a16:creationId xmlns:a16="http://schemas.microsoft.com/office/drawing/2014/main" id="{15C97D82-D4BA-EE45-9092-C1D21392EAB7}"/>
                </a:ext>
              </a:extLst>
            </p:cNvPr>
            <p:cNvSpPr/>
            <p:nvPr/>
          </p:nvSpPr>
          <p:spPr>
            <a:xfrm>
              <a:off x="6937533"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95" name="Freeform 94">
              <a:extLst>
                <a:ext uri="{FF2B5EF4-FFF2-40B4-BE49-F238E27FC236}">
                  <a16:creationId xmlns:a16="http://schemas.microsoft.com/office/drawing/2014/main" id="{86A44C82-14EF-6740-9CBB-7FE493FE4862}"/>
                </a:ext>
              </a:extLst>
            </p:cNvPr>
            <p:cNvSpPr/>
            <p:nvPr/>
          </p:nvSpPr>
          <p:spPr>
            <a:xfrm>
              <a:off x="7007733"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96" name="Freeform 95">
              <a:extLst>
                <a:ext uri="{FF2B5EF4-FFF2-40B4-BE49-F238E27FC236}">
                  <a16:creationId xmlns:a16="http://schemas.microsoft.com/office/drawing/2014/main" id="{AA34FC3C-E732-7644-9D0B-4964D76CC9CA}"/>
                </a:ext>
              </a:extLst>
            </p:cNvPr>
            <p:cNvSpPr/>
            <p:nvPr/>
          </p:nvSpPr>
          <p:spPr>
            <a:xfrm>
              <a:off x="7078027"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97" name="Freeform 96">
              <a:extLst>
                <a:ext uri="{FF2B5EF4-FFF2-40B4-BE49-F238E27FC236}">
                  <a16:creationId xmlns:a16="http://schemas.microsoft.com/office/drawing/2014/main" id="{F844E952-AFFD-A047-B03B-AF2D52E1E340}"/>
                </a:ext>
              </a:extLst>
            </p:cNvPr>
            <p:cNvSpPr/>
            <p:nvPr/>
          </p:nvSpPr>
          <p:spPr>
            <a:xfrm>
              <a:off x="7148322"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98" name="Freeform 97">
              <a:extLst>
                <a:ext uri="{FF2B5EF4-FFF2-40B4-BE49-F238E27FC236}">
                  <a16:creationId xmlns:a16="http://schemas.microsoft.com/office/drawing/2014/main" id="{4471949E-B4F3-D840-B374-26BAB3B9B921}"/>
                </a:ext>
              </a:extLst>
            </p:cNvPr>
            <p:cNvSpPr/>
            <p:nvPr/>
          </p:nvSpPr>
          <p:spPr>
            <a:xfrm>
              <a:off x="7218521"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99" name="Freeform 98">
              <a:extLst>
                <a:ext uri="{FF2B5EF4-FFF2-40B4-BE49-F238E27FC236}">
                  <a16:creationId xmlns:a16="http://schemas.microsoft.com/office/drawing/2014/main" id="{A6340CCC-970C-D843-BCAF-C4E8069B1E5B}"/>
                </a:ext>
              </a:extLst>
            </p:cNvPr>
            <p:cNvSpPr/>
            <p:nvPr/>
          </p:nvSpPr>
          <p:spPr>
            <a:xfrm>
              <a:off x="7288815"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00" name="Freeform 99">
              <a:extLst>
                <a:ext uri="{FF2B5EF4-FFF2-40B4-BE49-F238E27FC236}">
                  <a16:creationId xmlns:a16="http://schemas.microsoft.com/office/drawing/2014/main" id="{943A72F1-A425-6E48-A763-76C47679E80D}"/>
                </a:ext>
              </a:extLst>
            </p:cNvPr>
            <p:cNvSpPr/>
            <p:nvPr/>
          </p:nvSpPr>
          <p:spPr>
            <a:xfrm>
              <a:off x="7359110"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01" name="Freeform 100">
              <a:extLst>
                <a:ext uri="{FF2B5EF4-FFF2-40B4-BE49-F238E27FC236}">
                  <a16:creationId xmlns:a16="http://schemas.microsoft.com/office/drawing/2014/main" id="{3EBC9EED-0B48-EC4C-A955-05E8BAA84736}"/>
                </a:ext>
              </a:extLst>
            </p:cNvPr>
            <p:cNvSpPr/>
            <p:nvPr/>
          </p:nvSpPr>
          <p:spPr>
            <a:xfrm>
              <a:off x="7429309"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02" name="Freeform 101">
              <a:extLst>
                <a:ext uri="{FF2B5EF4-FFF2-40B4-BE49-F238E27FC236}">
                  <a16:creationId xmlns:a16="http://schemas.microsoft.com/office/drawing/2014/main" id="{962C6741-68BD-0A43-AA77-58B58C4DE4EC}"/>
                </a:ext>
              </a:extLst>
            </p:cNvPr>
            <p:cNvSpPr/>
            <p:nvPr/>
          </p:nvSpPr>
          <p:spPr>
            <a:xfrm>
              <a:off x="7499604"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03" name="Freeform 102">
              <a:extLst>
                <a:ext uri="{FF2B5EF4-FFF2-40B4-BE49-F238E27FC236}">
                  <a16:creationId xmlns:a16="http://schemas.microsoft.com/office/drawing/2014/main" id="{747EFC61-E16B-7240-A132-38E4C74DD5B5}"/>
                </a:ext>
              </a:extLst>
            </p:cNvPr>
            <p:cNvSpPr/>
            <p:nvPr/>
          </p:nvSpPr>
          <p:spPr>
            <a:xfrm>
              <a:off x="7569898"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04" name="Freeform 103">
              <a:extLst>
                <a:ext uri="{FF2B5EF4-FFF2-40B4-BE49-F238E27FC236}">
                  <a16:creationId xmlns:a16="http://schemas.microsoft.com/office/drawing/2014/main" id="{A58C6609-1452-0042-9D85-A9CA2BA8B73D}"/>
                </a:ext>
              </a:extLst>
            </p:cNvPr>
            <p:cNvSpPr/>
            <p:nvPr/>
          </p:nvSpPr>
          <p:spPr>
            <a:xfrm>
              <a:off x="7640193"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05" name="Freeform 104">
              <a:extLst>
                <a:ext uri="{FF2B5EF4-FFF2-40B4-BE49-F238E27FC236}">
                  <a16:creationId xmlns:a16="http://schemas.microsoft.com/office/drawing/2014/main" id="{5D2767EB-756B-5146-B487-7FD3E9E865E5}"/>
                </a:ext>
              </a:extLst>
            </p:cNvPr>
            <p:cNvSpPr/>
            <p:nvPr/>
          </p:nvSpPr>
          <p:spPr>
            <a:xfrm>
              <a:off x="7710392"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06" name="Freeform 105">
              <a:extLst>
                <a:ext uri="{FF2B5EF4-FFF2-40B4-BE49-F238E27FC236}">
                  <a16:creationId xmlns:a16="http://schemas.microsoft.com/office/drawing/2014/main" id="{9794C4C7-2627-2A49-9142-01568628B943}"/>
                </a:ext>
              </a:extLst>
            </p:cNvPr>
            <p:cNvSpPr/>
            <p:nvPr/>
          </p:nvSpPr>
          <p:spPr>
            <a:xfrm>
              <a:off x="7780686"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07" name="Freeform 106">
              <a:extLst>
                <a:ext uri="{FF2B5EF4-FFF2-40B4-BE49-F238E27FC236}">
                  <a16:creationId xmlns:a16="http://schemas.microsoft.com/office/drawing/2014/main" id="{72C5247E-4561-B748-AF3E-5475D54A52F5}"/>
                </a:ext>
              </a:extLst>
            </p:cNvPr>
            <p:cNvSpPr/>
            <p:nvPr/>
          </p:nvSpPr>
          <p:spPr>
            <a:xfrm>
              <a:off x="7850981"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08" name="Freeform 107">
              <a:extLst>
                <a:ext uri="{FF2B5EF4-FFF2-40B4-BE49-F238E27FC236}">
                  <a16:creationId xmlns:a16="http://schemas.microsoft.com/office/drawing/2014/main" id="{94014651-8E09-A040-B56E-7427C1194219}"/>
                </a:ext>
              </a:extLst>
            </p:cNvPr>
            <p:cNvSpPr/>
            <p:nvPr/>
          </p:nvSpPr>
          <p:spPr>
            <a:xfrm>
              <a:off x="7921180"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09" name="Freeform 108">
              <a:extLst>
                <a:ext uri="{FF2B5EF4-FFF2-40B4-BE49-F238E27FC236}">
                  <a16:creationId xmlns:a16="http://schemas.microsoft.com/office/drawing/2014/main" id="{72305DFA-CC6E-634A-8ACD-27A3B4FAFD18}"/>
                </a:ext>
              </a:extLst>
            </p:cNvPr>
            <p:cNvSpPr/>
            <p:nvPr/>
          </p:nvSpPr>
          <p:spPr>
            <a:xfrm>
              <a:off x="7991475"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10" name="Freeform 109">
              <a:extLst>
                <a:ext uri="{FF2B5EF4-FFF2-40B4-BE49-F238E27FC236}">
                  <a16:creationId xmlns:a16="http://schemas.microsoft.com/office/drawing/2014/main" id="{59AEFFBC-CE70-594F-B088-CE0779952B89}"/>
                </a:ext>
              </a:extLst>
            </p:cNvPr>
            <p:cNvSpPr/>
            <p:nvPr/>
          </p:nvSpPr>
          <p:spPr>
            <a:xfrm>
              <a:off x="8061769"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11" name="Freeform 110">
              <a:extLst>
                <a:ext uri="{FF2B5EF4-FFF2-40B4-BE49-F238E27FC236}">
                  <a16:creationId xmlns:a16="http://schemas.microsoft.com/office/drawing/2014/main" id="{39D5F06B-31CC-CB4E-A071-5C6F1792D19E}"/>
                </a:ext>
              </a:extLst>
            </p:cNvPr>
            <p:cNvSpPr/>
            <p:nvPr/>
          </p:nvSpPr>
          <p:spPr>
            <a:xfrm>
              <a:off x="8131968"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12" name="Freeform 111">
              <a:extLst>
                <a:ext uri="{FF2B5EF4-FFF2-40B4-BE49-F238E27FC236}">
                  <a16:creationId xmlns:a16="http://schemas.microsoft.com/office/drawing/2014/main" id="{2501E4E0-BB77-0B4B-9787-6B6FDFEE6C77}"/>
                </a:ext>
              </a:extLst>
            </p:cNvPr>
            <p:cNvSpPr/>
            <p:nvPr/>
          </p:nvSpPr>
          <p:spPr>
            <a:xfrm>
              <a:off x="8202263"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13" name="Freeform 112">
              <a:extLst>
                <a:ext uri="{FF2B5EF4-FFF2-40B4-BE49-F238E27FC236}">
                  <a16:creationId xmlns:a16="http://schemas.microsoft.com/office/drawing/2014/main" id="{89AA2FD4-E426-0646-9804-061FCFC19BF8}"/>
                </a:ext>
              </a:extLst>
            </p:cNvPr>
            <p:cNvSpPr/>
            <p:nvPr/>
          </p:nvSpPr>
          <p:spPr>
            <a:xfrm>
              <a:off x="8272557"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14" name="Freeform 113">
              <a:extLst>
                <a:ext uri="{FF2B5EF4-FFF2-40B4-BE49-F238E27FC236}">
                  <a16:creationId xmlns:a16="http://schemas.microsoft.com/office/drawing/2014/main" id="{BC849607-9D16-454A-A15F-170CD511415C}"/>
                </a:ext>
              </a:extLst>
            </p:cNvPr>
            <p:cNvSpPr/>
            <p:nvPr/>
          </p:nvSpPr>
          <p:spPr>
            <a:xfrm>
              <a:off x="8342757"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15" name="Freeform 114">
              <a:extLst>
                <a:ext uri="{FF2B5EF4-FFF2-40B4-BE49-F238E27FC236}">
                  <a16:creationId xmlns:a16="http://schemas.microsoft.com/office/drawing/2014/main" id="{0E9B0B07-D4BC-1746-856B-C56713058A8C}"/>
                </a:ext>
              </a:extLst>
            </p:cNvPr>
            <p:cNvSpPr/>
            <p:nvPr/>
          </p:nvSpPr>
          <p:spPr>
            <a:xfrm>
              <a:off x="8413051"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16" name="Freeform 115">
              <a:extLst>
                <a:ext uri="{FF2B5EF4-FFF2-40B4-BE49-F238E27FC236}">
                  <a16:creationId xmlns:a16="http://schemas.microsoft.com/office/drawing/2014/main" id="{9B7FE9C0-2B64-7948-8FA8-3086B26C5A0D}"/>
                </a:ext>
              </a:extLst>
            </p:cNvPr>
            <p:cNvSpPr/>
            <p:nvPr/>
          </p:nvSpPr>
          <p:spPr>
            <a:xfrm>
              <a:off x="8483346"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17" name="Freeform 116">
              <a:extLst>
                <a:ext uri="{FF2B5EF4-FFF2-40B4-BE49-F238E27FC236}">
                  <a16:creationId xmlns:a16="http://schemas.microsoft.com/office/drawing/2014/main" id="{698185C5-BE3F-3048-8389-44C0F2854FF9}"/>
                </a:ext>
              </a:extLst>
            </p:cNvPr>
            <p:cNvSpPr/>
            <p:nvPr/>
          </p:nvSpPr>
          <p:spPr>
            <a:xfrm>
              <a:off x="8553640"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18" name="Freeform 117">
              <a:extLst>
                <a:ext uri="{FF2B5EF4-FFF2-40B4-BE49-F238E27FC236}">
                  <a16:creationId xmlns:a16="http://schemas.microsoft.com/office/drawing/2014/main" id="{E1384A5D-AE46-8144-B2F2-7EDF384DE527}"/>
                </a:ext>
              </a:extLst>
            </p:cNvPr>
            <p:cNvSpPr/>
            <p:nvPr/>
          </p:nvSpPr>
          <p:spPr>
            <a:xfrm>
              <a:off x="8623839"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19" name="Freeform 118">
              <a:extLst>
                <a:ext uri="{FF2B5EF4-FFF2-40B4-BE49-F238E27FC236}">
                  <a16:creationId xmlns:a16="http://schemas.microsoft.com/office/drawing/2014/main" id="{CA4F3B34-13BF-714C-A75F-9AEF474DD2AB}"/>
                </a:ext>
              </a:extLst>
            </p:cNvPr>
            <p:cNvSpPr/>
            <p:nvPr/>
          </p:nvSpPr>
          <p:spPr>
            <a:xfrm>
              <a:off x="8694134"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20" name="Freeform 119">
              <a:extLst>
                <a:ext uri="{FF2B5EF4-FFF2-40B4-BE49-F238E27FC236}">
                  <a16:creationId xmlns:a16="http://schemas.microsoft.com/office/drawing/2014/main" id="{E20B4F10-1583-6A47-B3BA-70083C092110}"/>
                </a:ext>
              </a:extLst>
            </p:cNvPr>
            <p:cNvSpPr/>
            <p:nvPr/>
          </p:nvSpPr>
          <p:spPr>
            <a:xfrm>
              <a:off x="8764428"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21" name="Freeform 120">
              <a:extLst>
                <a:ext uri="{FF2B5EF4-FFF2-40B4-BE49-F238E27FC236}">
                  <a16:creationId xmlns:a16="http://schemas.microsoft.com/office/drawing/2014/main" id="{4B9AE056-1789-9C4A-A726-5396424912DB}"/>
                </a:ext>
              </a:extLst>
            </p:cNvPr>
            <p:cNvSpPr/>
            <p:nvPr/>
          </p:nvSpPr>
          <p:spPr>
            <a:xfrm>
              <a:off x="8834628"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22" name="Freeform 121">
              <a:extLst>
                <a:ext uri="{FF2B5EF4-FFF2-40B4-BE49-F238E27FC236}">
                  <a16:creationId xmlns:a16="http://schemas.microsoft.com/office/drawing/2014/main" id="{6846A99A-6479-8C4B-AA0B-6CDE3A1F0DA0}"/>
                </a:ext>
              </a:extLst>
            </p:cNvPr>
            <p:cNvSpPr/>
            <p:nvPr/>
          </p:nvSpPr>
          <p:spPr>
            <a:xfrm>
              <a:off x="8904922"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23" name="Freeform 122">
              <a:extLst>
                <a:ext uri="{FF2B5EF4-FFF2-40B4-BE49-F238E27FC236}">
                  <a16:creationId xmlns:a16="http://schemas.microsoft.com/office/drawing/2014/main" id="{13D837A4-F81A-314D-AF3E-D1FC75A436D2}"/>
                </a:ext>
              </a:extLst>
            </p:cNvPr>
            <p:cNvSpPr/>
            <p:nvPr/>
          </p:nvSpPr>
          <p:spPr>
            <a:xfrm>
              <a:off x="8975217"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24" name="Freeform 123">
              <a:extLst>
                <a:ext uri="{FF2B5EF4-FFF2-40B4-BE49-F238E27FC236}">
                  <a16:creationId xmlns:a16="http://schemas.microsoft.com/office/drawing/2014/main" id="{1E4C7A6E-D115-7544-9A4F-391CA137C7C5}"/>
                </a:ext>
              </a:extLst>
            </p:cNvPr>
            <p:cNvSpPr/>
            <p:nvPr/>
          </p:nvSpPr>
          <p:spPr>
            <a:xfrm>
              <a:off x="9045416"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25" name="Freeform 124">
              <a:extLst>
                <a:ext uri="{FF2B5EF4-FFF2-40B4-BE49-F238E27FC236}">
                  <a16:creationId xmlns:a16="http://schemas.microsoft.com/office/drawing/2014/main" id="{968760B5-6273-EF41-A3E2-1BB4663A684A}"/>
                </a:ext>
              </a:extLst>
            </p:cNvPr>
            <p:cNvSpPr/>
            <p:nvPr/>
          </p:nvSpPr>
          <p:spPr>
            <a:xfrm>
              <a:off x="9115710"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26" name="Freeform 125">
              <a:extLst>
                <a:ext uri="{FF2B5EF4-FFF2-40B4-BE49-F238E27FC236}">
                  <a16:creationId xmlns:a16="http://schemas.microsoft.com/office/drawing/2014/main" id="{88B49647-1192-E54D-8B51-6B8D1736F9DA}"/>
                </a:ext>
              </a:extLst>
            </p:cNvPr>
            <p:cNvSpPr/>
            <p:nvPr/>
          </p:nvSpPr>
          <p:spPr>
            <a:xfrm>
              <a:off x="9186005"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27" name="Freeform 126">
              <a:extLst>
                <a:ext uri="{FF2B5EF4-FFF2-40B4-BE49-F238E27FC236}">
                  <a16:creationId xmlns:a16="http://schemas.microsoft.com/office/drawing/2014/main" id="{802A07C6-B5A0-0A41-BD97-3D5532BB58D6}"/>
                </a:ext>
              </a:extLst>
            </p:cNvPr>
            <p:cNvSpPr/>
            <p:nvPr/>
          </p:nvSpPr>
          <p:spPr>
            <a:xfrm>
              <a:off x="9256299"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28" name="Freeform 127">
              <a:extLst>
                <a:ext uri="{FF2B5EF4-FFF2-40B4-BE49-F238E27FC236}">
                  <a16:creationId xmlns:a16="http://schemas.microsoft.com/office/drawing/2014/main" id="{14EEA89C-AF38-5A4F-8986-0CEB409EDA4F}"/>
                </a:ext>
              </a:extLst>
            </p:cNvPr>
            <p:cNvSpPr/>
            <p:nvPr/>
          </p:nvSpPr>
          <p:spPr>
            <a:xfrm>
              <a:off x="9326499"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29" name="Freeform 128">
              <a:extLst>
                <a:ext uri="{FF2B5EF4-FFF2-40B4-BE49-F238E27FC236}">
                  <a16:creationId xmlns:a16="http://schemas.microsoft.com/office/drawing/2014/main" id="{963DD7C6-8B1F-7449-9B0C-58FD23DCCBF1}"/>
                </a:ext>
              </a:extLst>
            </p:cNvPr>
            <p:cNvSpPr/>
            <p:nvPr/>
          </p:nvSpPr>
          <p:spPr>
            <a:xfrm>
              <a:off x="9396793"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30" name="Freeform 129">
              <a:extLst>
                <a:ext uri="{FF2B5EF4-FFF2-40B4-BE49-F238E27FC236}">
                  <a16:creationId xmlns:a16="http://schemas.microsoft.com/office/drawing/2014/main" id="{00396F84-82F1-6F4D-A8AD-3CB840AACBCF}"/>
                </a:ext>
              </a:extLst>
            </p:cNvPr>
            <p:cNvSpPr/>
            <p:nvPr/>
          </p:nvSpPr>
          <p:spPr>
            <a:xfrm>
              <a:off x="9467088"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31" name="Freeform 130">
              <a:extLst>
                <a:ext uri="{FF2B5EF4-FFF2-40B4-BE49-F238E27FC236}">
                  <a16:creationId xmlns:a16="http://schemas.microsoft.com/office/drawing/2014/main" id="{7FE0C1CD-A2EF-BB43-B1DA-8D80E11C02B1}"/>
                </a:ext>
              </a:extLst>
            </p:cNvPr>
            <p:cNvSpPr/>
            <p:nvPr/>
          </p:nvSpPr>
          <p:spPr>
            <a:xfrm>
              <a:off x="9537287"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32" name="Freeform 131">
              <a:extLst>
                <a:ext uri="{FF2B5EF4-FFF2-40B4-BE49-F238E27FC236}">
                  <a16:creationId xmlns:a16="http://schemas.microsoft.com/office/drawing/2014/main" id="{A2C7BE5D-E5AF-804F-970D-9D25BC669B02}"/>
                </a:ext>
              </a:extLst>
            </p:cNvPr>
            <p:cNvSpPr/>
            <p:nvPr/>
          </p:nvSpPr>
          <p:spPr>
            <a:xfrm>
              <a:off x="9607581"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33" name="Freeform 132">
              <a:extLst>
                <a:ext uri="{FF2B5EF4-FFF2-40B4-BE49-F238E27FC236}">
                  <a16:creationId xmlns:a16="http://schemas.microsoft.com/office/drawing/2014/main" id="{BBD0CDE4-F39D-4A4F-9061-140DF0C5110F}"/>
                </a:ext>
              </a:extLst>
            </p:cNvPr>
            <p:cNvSpPr/>
            <p:nvPr/>
          </p:nvSpPr>
          <p:spPr>
            <a:xfrm>
              <a:off x="9677876"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34" name="Freeform 133">
              <a:extLst>
                <a:ext uri="{FF2B5EF4-FFF2-40B4-BE49-F238E27FC236}">
                  <a16:creationId xmlns:a16="http://schemas.microsoft.com/office/drawing/2014/main" id="{C3DFA39B-49AF-9343-A086-48FD84D33D8C}"/>
                </a:ext>
              </a:extLst>
            </p:cNvPr>
            <p:cNvSpPr/>
            <p:nvPr/>
          </p:nvSpPr>
          <p:spPr>
            <a:xfrm>
              <a:off x="9748075"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35" name="Freeform 134">
              <a:extLst>
                <a:ext uri="{FF2B5EF4-FFF2-40B4-BE49-F238E27FC236}">
                  <a16:creationId xmlns:a16="http://schemas.microsoft.com/office/drawing/2014/main" id="{2CC8929F-69D1-4A43-83B9-EAD2CC680EDA}"/>
                </a:ext>
              </a:extLst>
            </p:cNvPr>
            <p:cNvSpPr/>
            <p:nvPr/>
          </p:nvSpPr>
          <p:spPr>
            <a:xfrm>
              <a:off x="9818370"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36" name="Freeform 135">
              <a:extLst>
                <a:ext uri="{FF2B5EF4-FFF2-40B4-BE49-F238E27FC236}">
                  <a16:creationId xmlns:a16="http://schemas.microsoft.com/office/drawing/2014/main" id="{9CBFDFE7-DA93-1640-8E20-DCFE7389225A}"/>
                </a:ext>
              </a:extLst>
            </p:cNvPr>
            <p:cNvSpPr/>
            <p:nvPr/>
          </p:nvSpPr>
          <p:spPr>
            <a:xfrm>
              <a:off x="9888664" y="5956363"/>
              <a:ext cx="9525" cy="374808"/>
            </a:xfrm>
            <a:custGeom>
              <a:avLst/>
              <a:gdLst>
                <a:gd name="connsiteX0" fmla="*/ 1 w 9525"/>
                <a:gd name="connsiteY0" fmla="*/ 0 h 374808"/>
                <a:gd name="connsiteX1" fmla="*/ 1 w 9525"/>
                <a:gd name="connsiteY1" fmla="*/ 374809 h 374808"/>
              </a:gdLst>
              <a:ahLst/>
              <a:cxnLst>
                <a:cxn ang="0">
                  <a:pos x="connsiteX0" y="connsiteY0"/>
                </a:cxn>
                <a:cxn ang="0">
                  <a:pos x="connsiteX1" y="connsiteY1"/>
                </a:cxn>
              </a:cxnLst>
              <a:rect l="l" t="t" r="r" b="b"/>
              <a:pathLst>
                <a:path w="9525" h="374808">
                  <a:moveTo>
                    <a:pt x="1" y="0"/>
                  </a:moveTo>
                  <a:lnTo>
                    <a:pt x="1" y="374809"/>
                  </a:lnTo>
                </a:path>
              </a:pathLst>
            </a:custGeom>
            <a:ln w="9525" cap="rnd">
              <a:solidFill>
                <a:schemeClr val="tx1"/>
              </a:solidFill>
              <a:prstDash val="solid"/>
              <a:round/>
            </a:ln>
          </p:spPr>
          <p:txBody>
            <a:bodyPr rtlCol="0" anchor="ctr"/>
            <a:lstStyle/>
            <a:p>
              <a:endParaRPr lang="en-GB"/>
            </a:p>
          </p:txBody>
        </p:sp>
        <p:sp>
          <p:nvSpPr>
            <p:cNvPr id="137" name="Freeform 136">
              <a:extLst>
                <a:ext uri="{FF2B5EF4-FFF2-40B4-BE49-F238E27FC236}">
                  <a16:creationId xmlns:a16="http://schemas.microsoft.com/office/drawing/2014/main" id="{F54EFDA3-589F-E948-A686-F430A302B13F}"/>
                </a:ext>
              </a:extLst>
            </p:cNvPr>
            <p:cNvSpPr/>
            <p:nvPr/>
          </p:nvSpPr>
          <p:spPr>
            <a:xfrm>
              <a:off x="9958863"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38" name="Freeform 137">
              <a:extLst>
                <a:ext uri="{FF2B5EF4-FFF2-40B4-BE49-F238E27FC236}">
                  <a16:creationId xmlns:a16="http://schemas.microsoft.com/office/drawing/2014/main" id="{73FA1759-3480-EC4C-AB29-542B740C9C46}"/>
                </a:ext>
              </a:extLst>
            </p:cNvPr>
            <p:cNvSpPr/>
            <p:nvPr/>
          </p:nvSpPr>
          <p:spPr>
            <a:xfrm>
              <a:off x="10029158" y="5956363"/>
              <a:ext cx="9525" cy="374808"/>
            </a:xfrm>
            <a:custGeom>
              <a:avLst/>
              <a:gdLst>
                <a:gd name="connsiteX0" fmla="*/ 1 w 9525"/>
                <a:gd name="connsiteY0" fmla="*/ 0 h 374808"/>
                <a:gd name="connsiteX1" fmla="*/ 1 w 9525"/>
                <a:gd name="connsiteY1" fmla="*/ 374809 h 374808"/>
              </a:gdLst>
              <a:ahLst/>
              <a:cxnLst>
                <a:cxn ang="0">
                  <a:pos x="connsiteX0" y="connsiteY0"/>
                </a:cxn>
                <a:cxn ang="0">
                  <a:pos x="connsiteX1" y="connsiteY1"/>
                </a:cxn>
              </a:cxnLst>
              <a:rect l="l" t="t" r="r" b="b"/>
              <a:pathLst>
                <a:path w="9525" h="374808">
                  <a:moveTo>
                    <a:pt x="1" y="0"/>
                  </a:moveTo>
                  <a:lnTo>
                    <a:pt x="1" y="374809"/>
                  </a:lnTo>
                </a:path>
              </a:pathLst>
            </a:custGeom>
            <a:ln w="9525" cap="rnd">
              <a:solidFill>
                <a:schemeClr val="tx1"/>
              </a:solidFill>
              <a:prstDash val="solid"/>
              <a:round/>
            </a:ln>
          </p:spPr>
          <p:txBody>
            <a:bodyPr rtlCol="0" anchor="ctr"/>
            <a:lstStyle/>
            <a:p>
              <a:endParaRPr lang="en-GB"/>
            </a:p>
          </p:txBody>
        </p:sp>
        <p:sp>
          <p:nvSpPr>
            <p:cNvPr id="139" name="Freeform 138">
              <a:extLst>
                <a:ext uri="{FF2B5EF4-FFF2-40B4-BE49-F238E27FC236}">
                  <a16:creationId xmlns:a16="http://schemas.microsoft.com/office/drawing/2014/main" id="{CE044B1D-2120-D44E-BF6E-AF839B0EA6D8}"/>
                </a:ext>
              </a:extLst>
            </p:cNvPr>
            <p:cNvSpPr/>
            <p:nvPr/>
          </p:nvSpPr>
          <p:spPr>
            <a:xfrm>
              <a:off x="10099452" y="5956363"/>
              <a:ext cx="9525" cy="374808"/>
            </a:xfrm>
            <a:custGeom>
              <a:avLst/>
              <a:gdLst>
                <a:gd name="connsiteX0" fmla="*/ 1 w 9525"/>
                <a:gd name="connsiteY0" fmla="*/ 0 h 374808"/>
                <a:gd name="connsiteX1" fmla="*/ 1 w 9525"/>
                <a:gd name="connsiteY1" fmla="*/ 374809 h 374808"/>
              </a:gdLst>
              <a:ahLst/>
              <a:cxnLst>
                <a:cxn ang="0">
                  <a:pos x="connsiteX0" y="connsiteY0"/>
                </a:cxn>
                <a:cxn ang="0">
                  <a:pos x="connsiteX1" y="connsiteY1"/>
                </a:cxn>
              </a:cxnLst>
              <a:rect l="l" t="t" r="r" b="b"/>
              <a:pathLst>
                <a:path w="9525" h="374808">
                  <a:moveTo>
                    <a:pt x="1" y="0"/>
                  </a:moveTo>
                  <a:lnTo>
                    <a:pt x="1" y="374809"/>
                  </a:lnTo>
                </a:path>
              </a:pathLst>
            </a:custGeom>
            <a:ln w="9525" cap="rnd">
              <a:solidFill>
                <a:schemeClr val="tx1"/>
              </a:solidFill>
              <a:prstDash val="solid"/>
              <a:round/>
            </a:ln>
          </p:spPr>
          <p:txBody>
            <a:bodyPr rtlCol="0" anchor="ctr"/>
            <a:lstStyle/>
            <a:p>
              <a:endParaRPr lang="en-GB"/>
            </a:p>
          </p:txBody>
        </p:sp>
        <p:sp>
          <p:nvSpPr>
            <p:cNvPr id="140" name="Freeform 139">
              <a:extLst>
                <a:ext uri="{FF2B5EF4-FFF2-40B4-BE49-F238E27FC236}">
                  <a16:creationId xmlns:a16="http://schemas.microsoft.com/office/drawing/2014/main" id="{B92FBB02-5F32-344F-A9A0-C50922AC84A2}"/>
                </a:ext>
              </a:extLst>
            </p:cNvPr>
            <p:cNvSpPr/>
            <p:nvPr/>
          </p:nvSpPr>
          <p:spPr>
            <a:xfrm>
              <a:off x="10169747" y="5956363"/>
              <a:ext cx="9525" cy="374808"/>
            </a:xfrm>
            <a:custGeom>
              <a:avLst/>
              <a:gdLst>
                <a:gd name="connsiteX0" fmla="*/ -1 w 9525"/>
                <a:gd name="connsiteY0" fmla="*/ 0 h 374808"/>
                <a:gd name="connsiteX1" fmla="*/ -1 w 9525"/>
                <a:gd name="connsiteY1" fmla="*/ 374809 h 374808"/>
              </a:gdLst>
              <a:ahLst/>
              <a:cxnLst>
                <a:cxn ang="0">
                  <a:pos x="connsiteX0" y="connsiteY0"/>
                </a:cxn>
                <a:cxn ang="0">
                  <a:pos x="connsiteX1" y="connsiteY1"/>
                </a:cxn>
              </a:cxnLst>
              <a:rect l="l" t="t" r="r" b="b"/>
              <a:pathLst>
                <a:path w="9525" h="374808">
                  <a:moveTo>
                    <a:pt x="-1" y="0"/>
                  </a:moveTo>
                  <a:lnTo>
                    <a:pt x="-1" y="374809"/>
                  </a:lnTo>
                </a:path>
              </a:pathLst>
            </a:custGeom>
            <a:ln w="9525" cap="rnd">
              <a:solidFill>
                <a:schemeClr val="tx1"/>
              </a:solidFill>
              <a:prstDash val="solid"/>
              <a:round/>
            </a:ln>
          </p:spPr>
          <p:txBody>
            <a:bodyPr rtlCol="0" anchor="ctr"/>
            <a:lstStyle/>
            <a:p>
              <a:endParaRPr lang="en-GB"/>
            </a:p>
          </p:txBody>
        </p:sp>
        <p:sp>
          <p:nvSpPr>
            <p:cNvPr id="141" name="Freeform 140">
              <a:extLst>
                <a:ext uri="{FF2B5EF4-FFF2-40B4-BE49-F238E27FC236}">
                  <a16:creationId xmlns:a16="http://schemas.microsoft.com/office/drawing/2014/main" id="{3FFF3431-198D-CD4E-9E1B-A5442F2F35B9}"/>
                </a:ext>
              </a:extLst>
            </p:cNvPr>
            <p:cNvSpPr/>
            <p:nvPr/>
          </p:nvSpPr>
          <p:spPr>
            <a:xfrm>
              <a:off x="10239946" y="5956363"/>
              <a:ext cx="9525" cy="374808"/>
            </a:xfrm>
            <a:custGeom>
              <a:avLst/>
              <a:gdLst>
                <a:gd name="connsiteX0" fmla="*/ 1 w 9525"/>
                <a:gd name="connsiteY0" fmla="*/ 0 h 374808"/>
                <a:gd name="connsiteX1" fmla="*/ 1 w 9525"/>
                <a:gd name="connsiteY1" fmla="*/ 374809 h 374808"/>
              </a:gdLst>
              <a:ahLst/>
              <a:cxnLst>
                <a:cxn ang="0">
                  <a:pos x="connsiteX0" y="connsiteY0"/>
                </a:cxn>
                <a:cxn ang="0">
                  <a:pos x="connsiteX1" y="connsiteY1"/>
                </a:cxn>
              </a:cxnLst>
              <a:rect l="l" t="t" r="r" b="b"/>
              <a:pathLst>
                <a:path w="9525" h="374808">
                  <a:moveTo>
                    <a:pt x="1" y="0"/>
                  </a:moveTo>
                  <a:lnTo>
                    <a:pt x="1" y="374809"/>
                  </a:lnTo>
                </a:path>
              </a:pathLst>
            </a:custGeom>
            <a:ln w="9525" cap="rnd">
              <a:solidFill>
                <a:schemeClr val="tx1"/>
              </a:solidFill>
              <a:prstDash val="solid"/>
              <a:round/>
            </a:ln>
          </p:spPr>
          <p:txBody>
            <a:bodyPr rtlCol="0" anchor="ctr"/>
            <a:lstStyle/>
            <a:p>
              <a:endParaRPr lang="en-GB"/>
            </a:p>
          </p:txBody>
        </p:sp>
        <p:sp>
          <p:nvSpPr>
            <p:cNvPr id="142" name="Freeform 141">
              <a:extLst>
                <a:ext uri="{FF2B5EF4-FFF2-40B4-BE49-F238E27FC236}">
                  <a16:creationId xmlns:a16="http://schemas.microsoft.com/office/drawing/2014/main" id="{5FC1F46A-F40F-5846-81ED-CC3BAA247CF1}"/>
                </a:ext>
              </a:extLst>
            </p:cNvPr>
            <p:cNvSpPr/>
            <p:nvPr/>
          </p:nvSpPr>
          <p:spPr>
            <a:xfrm>
              <a:off x="10310241" y="5956363"/>
              <a:ext cx="9525" cy="374808"/>
            </a:xfrm>
            <a:custGeom>
              <a:avLst/>
              <a:gdLst>
                <a:gd name="connsiteX0" fmla="*/ -1 w 9525"/>
                <a:gd name="connsiteY0" fmla="*/ 0 h 374808"/>
                <a:gd name="connsiteX1" fmla="*/ -1 w 9525"/>
                <a:gd name="connsiteY1" fmla="*/ 374809 h 374808"/>
              </a:gdLst>
              <a:ahLst/>
              <a:cxnLst>
                <a:cxn ang="0">
                  <a:pos x="connsiteX0" y="connsiteY0"/>
                </a:cxn>
                <a:cxn ang="0">
                  <a:pos x="connsiteX1" y="connsiteY1"/>
                </a:cxn>
              </a:cxnLst>
              <a:rect l="l" t="t" r="r" b="b"/>
              <a:pathLst>
                <a:path w="9525" h="374808">
                  <a:moveTo>
                    <a:pt x="-1" y="0"/>
                  </a:moveTo>
                  <a:lnTo>
                    <a:pt x="-1" y="374809"/>
                  </a:lnTo>
                </a:path>
              </a:pathLst>
            </a:custGeom>
            <a:ln w="9525" cap="rnd">
              <a:solidFill>
                <a:schemeClr val="tx1"/>
              </a:solidFill>
              <a:prstDash val="solid"/>
              <a:round/>
            </a:ln>
          </p:spPr>
          <p:txBody>
            <a:bodyPr rtlCol="0" anchor="ctr"/>
            <a:lstStyle/>
            <a:p>
              <a:endParaRPr lang="en-GB"/>
            </a:p>
          </p:txBody>
        </p:sp>
        <p:sp>
          <p:nvSpPr>
            <p:cNvPr id="143" name="Freeform 142">
              <a:extLst>
                <a:ext uri="{FF2B5EF4-FFF2-40B4-BE49-F238E27FC236}">
                  <a16:creationId xmlns:a16="http://schemas.microsoft.com/office/drawing/2014/main" id="{51478361-CAE9-B048-9CFB-76BF39E78D39}"/>
                </a:ext>
              </a:extLst>
            </p:cNvPr>
            <p:cNvSpPr/>
            <p:nvPr/>
          </p:nvSpPr>
          <p:spPr>
            <a:xfrm>
              <a:off x="10380535" y="5956363"/>
              <a:ext cx="9525" cy="374808"/>
            </a:xfrm>
            <a:custGeom>
              <a:avLst/>
              <a:gdLst>
                <a:gd name="connsiteX0" fmla="*/ -1 w 9525"/>
                <a:gd name="connsiteY0" fmla="*/ 0 h 374808"/>
                <a:gd name="connsiteX1" fmla="*/ -1 w 9525"/>
                <a:gd name="connsiteY1" fmla="*/ 374809 h 374808"/>
              </a:gdLst>
              <a:ahLst/>
              <a:cxnLst>
                <a:cxn ang="0">
                  <a:pos x="connsiteX0" y="connsiteY0"/>
                </a:cxn>
                <a:cxn ang="0">
                  <a:pos x="connsiteX1" y="connsiteY1"/>
                </a:cxn>
              </a:cxnLst>
              <a:rect l="l" t="t" r="r" b="b"/>
              <a:pathLst>
                <a:path w="9525" h="374808">
                  <a:moveTo>
                    <a:pt x="-1" y="0"/>
                  </a:moveTo>
                  <a:lnTo>
                    <a:pt x="-1" y="374809"/>
                  </a:lnTo>
                </a:path>
              </a:pathLst>
            </a:custGeom>
            <a:ln w="9525" cap="rnd">
              <a:solidFill>
                <a:schemeClr val="tx1"/>
              </a:solidFill>
              <a:prstDash val="solid"/>
              <a:round/>
            </a:ln>
          </p:spPr>
          <p:txBody>
            <a:bodyPr rtlCol="0" anchor="ctr"/>
            <a:lstStyle/>
            <a:p>
              <a:endParaRPr lang="en-GB"/>
            </a:p>
          </p:txBody>
        </p:sp>
        <p:sp>
          <p:nvSpPr>
            <p:cNvPr id="144" name="Freeform 143">
              <a:extLst>
                <a:ext uri="{FF2B5EF4-FFF2-40B4-BE49-F238E27FC236}">
                  <a16:creationId xmlns:a16="http://schemas.microsoft.com/office/drawing/2014/main" id="{EEAF8FE7-4B42-C641-B7FA-593877AC21F5}"/>
                </a:ext>
              </a:extLst>
            </p:cNvPr>
            <p:cNvSpPr/>
            <p:nvPr/>
          </p:nvSpPr>
          <p:spPr>
            <a:xfrm>
              <a:off x="10450734" y="5956363"/>
              <a:ext cx="9525" cy="374808"/>
            </a:xfrm>
            <a:custGeom>
              <a:avLst/>
              <a:gdLst>
                <a:gd name="connsiteX0" fmla="*/ -1 w 9525"/>
                <a:gd name="connsiteY0" fmla="*/ 0 h 374808"/>
                <a:gd name="connsiteX1" fmla="*/ -1 w 9525"/>
                <a:gd name="connsiteY1" fmla="*/ 374809 h 374808"/>
              </a:gdLst>
              <a:ahLst/>
              <a:cxnLst>
                <a:cxn ang="0">
                  <a:pos x="connsiteX0" y="connsiteY0"/>
                </a:cxn>
                <a:cxn ang="0">
                  <a:pos x="connsiteX1" y="connsiteY1"/>
                </a:cxn>
              </a:cxnLst>
              <a:rect l="l" t="t" r="r" b="b"/>
              <a:pathLst>
                <a:path w="9525" h="374808">
                  <a:moveTo>
                    <a:pt x="-1" y="0"/>
                  </a:moveTo>
                  <a:lnTo>
                    <a:pt x="-1" y="374809"/>
                  </a:lnTo>
                </a:path>
              </a:pathLst>
            </a:custGeom>
            <a:ln w="9525" cap="rnd">
              <a:solidFill>
                <a:schemeClr val="tx1"/>
              </a:solidFill>
              <a:prstDash val="solid"/>
              <a:round/>
            </a:ln>
          </p:spPr>
          <p:txBody>
            <a:bodyPr rtlCol="0" anchor="ctr"/>
            <a:lstStyle/>
            <a:p>
              <a:endParaRPr lang="en-GB"/>
            </a:p>
          </p:txBody>
        </p:sp>
        <p:sp>
          <p:nvSpPr>
            <p:cNvPr id="145" name="Freeform 144">
              <a:extLst>
                <a:ext uri="{FF2B5EF4-FFF2-40B4-BE49-F238E27FC236}">
                  <a16:creationId xmlns:a16="http://schemas.microsoft.com/office/drawing/2014/main" id="{CF1C5843-2F09-5747-A264-958354AA3C76}"/>
                </a:ext>
              </a:extLst>
            </p:cNvPr>
            <p:cNvSpPr/>
            <p:nvPr/>
          </p:nvSpPr>
          <p:spPr>
            <a:xfrm>
              <a:off x="10521029" y="5956363"/>
              <a:ext cx="9525" cy="374808"/>
            </a:xfrm>
            <a:custGeom>
              <a:avLst/>
              <a:gdLst>
                <a:gd name="connsiteX0" fmla="*/ -1 w 9525"/>
                <a:gd name="connsiteY0" fmla="*/ 0 h 374808"/>
                <a:gd name="connsiteX1" fmla="*/ -1 w 9525"/>
                <a:gd name="connsiteY1" fmla="*/ 374809 h 374808"/>
              </a:gdLst>
              <a:ahLst/>
              <a:cxnLst>
                <a:cxn ang="0">
                  <a:pos x="connsiteX0" y="connsiteY0"/>
                </a:cxn>
                <a:cxn ang="0">
                  <a:pos x="connsiteX1" y="connsiteY1"/>
                </a:cxn>
              </a:cxnLst>
              <a:rect l="l" t="t" r="r" b="b"/>
              <a:pathLst>
                <a:path w="9525" h="374808">
                  <a:moveTo>
                    <a:pt x="-1" y="0"/>
                  </a:moveTo>
                  <a:lnTo>
                    <a:pt x="-1" y="374809"/>
                  </a:lnTo>
                </a:path>
              </a:pathLst>
            </a:custGeom>
            <a:ln w="9525" cap="rnd">
              <a:solidFill>
                <a:schemeClr val="tx1"/>
              </a:solidFill>
              <a:prstDash val="solid"/>
              <a:round/>
            </a:ln>
          </p:spPr>
          <p:txBody>
            <a:bodyPr rtlCol="0" anchor="ctr"/>
            <a:lstStyle/>
            <a:p>
              <a:endParaRPr lang="en-GB"/>
            </a:p>
          </p:txBody>
        </p:sp>
        <p:sp>
          <p:nvSpPr>
            <p:cNvPr id="146" name="Freeform 145">
              <a:extLst>
                <a:ext uri="{FF2B5EF4-FFF2-40B4-BE49-F238E27FC236}">
                  <a16:creationId xmlns:a16="http://schemas.microsoft.com/office/drawing/2014/main" id="{A4ABECCC-F332-EE41-BBC2-980F4C73A04A}"/>
                </a:ext>
              </a:extLst>
            </p:cNvPr>
            <p:cNvSpPr/>
            <p:nvPr/>
          </p:nvSpPr>
          <p:spPr>
            <a:xfrm>
              <a:off x="10591323"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47" name="Freeform 146">
              <a:extLst>
                <a:ext uri="{FF2B5EF4-FFF2-40B4-BE49-F238E27FC236}">
                  <a16:creationId xmlns:a16="http://schemas.microsoft.com/office/drawing/2014/main" id="{AFD8438E-8517-FB4E-90C9-08FEC4C44E80}"/>
                </a:ext>
              </a:extLst>
            </p:cNvPr>
            <p:cNvSpPr/>
            <p:nvPr/>
          </p:nvSpPr>
          <p:spPr>
            <a:xfrm>
              <a:off x="10661523" y="5956363"/>
              <a:ext cx="9525" cy="374808"/>
            </a:xfrm>
            <a:custGeom>
              <a:avLst/>
              <a:gdLst>
                <a:gd name="connsiteX0" fmla="*/ -1 w 9525"/>
                <a:gd name="connsiteY0" fmla="*/ 0 h 374808"/>
                <a:gd name="connsiteX1" fmla="*/ -1 w 9525"/>
                <a:gd name="connsiteY1" fmla="*/ 374809 h 374808"/>
              </a:gdLst>
              <a:ahLst/>
              <a:cxnLst>
                <a:cxn ang="0">
                  <a:pos x="connsiteX0" y="connsiteY0"/>
                </a:cxn>
                <a:cxn ang="0">
                  <a:pos x="connsiteX1" y="connsiteY1"/>
                </a:cxn>
              </a:cxnLst>
              <a:rect l="l" t="t" r="r" b="b"/>
              <a:pathLst>
                <a:path w="9525" h="374808">
                  <a:moveTo>
                    <a:pt x="-1" y="0"/>
                  </a:moveTo>
                  <a:lnTo>
                    <a:pt x="-1" y="374809"/>
                  </a:lnTo>
                </a:path>
              </a:pathLst>
            </a:custGeom>
            <a:ln w="9525" cap="rnd">
              <a:solidFill>
                <a:schemeClr val="tx1"/>
              </a:solidFill>
              <a:prstDash val="solid"/>
              <a:round/>
            </a:ln>
          </p:spPr>
          <p:txBody>
            <a:bodyPr rtlCol="0" anchor="ctr"/>
            <a:lstStyle/>
            <a:p>
              <a:endParaRPr lang="en-GB"/>
            </a:p>
          </p:txBody>
        </p:sp>
        <p:sp>
          <p:nvSpPr>
            <p:cNvPr id="148" name="Freeform 147">
              <a:extLst>
                <a:ext uri="{FF2B5EF4-FFF2-40B4-BE49-F238E27FC236}">
                  <a16:creationId xmlns:a16="http://schemas.microsoft.com/office/drawing/2014/main" id="{9EFD0834-062E-2F48-8434-4C382F405B4B}"/>
                </a:ext>
              </a:extLst>
            </p:cNvPr>
            <p:cNvSpPr/>
            <p:nvPr/>
          </p:nvSpPr>
          <p:spPr>
            <a:xfrm>
              <a:off x="10731817"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49" name="Freeform 148">
              <a:extLst>
                <a:ext uri="{FF2B5EF4-FFF2-40B4-BE49-F238E27FC236}">
                  <a16:creationId xmlns:a16="http://schemas.microsoft.com/office/drawing/2014/main" id="{11C876D3-728E-1F47-A3C8-59E4924C701D}"/>
                </a:ext>
              </a:extLst>
            </p:cNvPr>
            <p:cNvSpPr/>
            <p:nvPr/>
          </p:nvSpPr>
          <p:spPr>
            <a:xfrm>
              <a:off x="10802112"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50" name="Freeform 149">
              <a:extLst>
                <a:ext uri="{FF2B5EF4-FFF2-40B4-BE49-F238E27FC236}">
                  <a16:creationId xmlns:a16="http://schemas.microsoft.com/office/drawing/2014/main" id="{2FA932E4-92DB-EF4B-8E56-EBCB1DB0F8DF}"/>
                </a:ext>
              </a:extLst>
            </p:cNvPr>
            <p:cNvSpPr/>
            <p:nvPr/>
          </p:nvSpPr>
          <p:spPr>
            <a:xfrm>
              <a:off x="10872406"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51" name="Freeform 150">
              <a:extLst>
                <a:ext uri="{FF2B5EF4-FFF2-40B4-BE49-F238E27FC236}">
                  <a16:creationId xmlns:a16="http://schemas.microsoft.com/office/drawing/2014/main" id="{70EED63A-39A8-A149-B9C1-CEC86AB7BE11}"/>
                </a:ext>
              </a:extLst>
            </p:cNvPr>
            <p:cNvSpPr/>
            <p:nvPr/>
          </p:nvSpPr>
          <p:spPr>
            <a:xfrm>
              <a:off x="10942605"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52" name="Freeform 151">
              <a:extLst>
                <a:ext uri="{FF2B5EF4-FFF2-40B4-BE49-F238E27FC236}">
                  <a16:creationId xmlns:a16="http://schemas.microsoft.com/office/drawing/2014/main" id="{16B998AD-9ACD-F04D-86D2-C59D5E8B98B0}"/>
                </a:ext>
              </a:extLst>
            </p:cNvPr>
            <p:cNvSpPr/>
            <p:nvPr/>
          </p:nvSpPr>
          <p:spPr>
            <a:xfrm>
              <a:off x="11012900"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53" name="Freeform 152">
              <a:extLst>
                <a:ext uri="{FF2B5EF4-FFF2-40B4-BE49-F238E27FC236}">
                  <a16:creationId xmlns:a16="http://schemas.microsoft.com/office/drawing/2014/main" id="{98133B0E-C0DF-B144-B10F-0CCDB3A70A5B}"/>
                </a:ext>
              </a:extLst>
            </p:cNvPr>
            <p:cNvSpPr/>
            <p:nvPr/>
          </p:nvSpPr>
          <p:spPr>
            <a:xfrm>
              <a:off x="11083194"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54" name="Freeform 153">
              <a:extLst>
                <a:ext uri="{FF2B5EF4-FFF2-40B4-BE49-F238E27FC236}">
                  <a16:creationId xmlns:a16="http://schemas.microsoft.com/office/drawing/2014/main" id="{25A4C6DF-2604-1E46-A288-EB6CE34C0E95}"/>
                </a:ext>
              </a:extLst>
            </p:cNvPr>
            <p:cNvSpPr/>
            <p:nvPr/>
          </p:nvSpPr>
          <p:spPr>
            <a:xfrm>
              <a:off x="11153394"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55" name="Freeform 154">
              <a:extLst>
                <a:ext uri="{FF2B5EF4-FFF2-40B4-BE49-F238E27FC236}">
                  <a16:creationId xmlns:a16="http://schemas.microsoft.com/office/drawing/2014/main" id="{FE6C9E83-0E52-7947-BD2D-243C3DD16FD0}"/>
                </a:ext>
              </a:extLst>
            </p:cNvPr>
            <p:cNvSpPr/>
            <p:nvPr/>
          </p:nvSpPr>
          <p:spPr>
            <a:xfrm>
              <a:off x="11223688"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56" name="Freeform 155">
              <a:extLst>
                <a:ext uri="{FF2B5EF4-FFF2-40B4-BE49-F238E27FC236}">
                  <a16:creationId xmlns:a16="http://schemas.microsoft.com/office/drawing/2014/main" id="{FDECB77E-9D43-4140-8CB2-14604DB48F07}"/>
                </a:ext>
              </a:extLst>
            </p:cNvPr>
            <p:cNvSpPr/>
            <p:nvPr/>
          </p:nvSpPr>
          <p:spPr>
            <a:xfrm>
              <a:off x="11293983"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grpSp>
    </p:spTree>
    <p:extLst>
      <p:ext uri="{BB962C8B-B14F-4D97-AF65-F5344CB8AC3E}">
        <p14:creationId xmlns:p14="http://schemas.microsoft.com/office/powerpoint/2010/main" val="3901220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age">
    <p:spTree>
      <p:nvGrpSpPr>
        <p:cNvPr id="1" name=""/>
        <p:cNvGrpSpPr/>
        <p:nvPr/>
      </p:nvGrpSpPr>
      <p:grpSpPr>
        <a:xfrm>
          <a:off x="0" y="0"/>
          <a:ext cx="0" cy="0"/>
          <a:chOff x="0" y="0"/>
          <a:chExt cx="0" cy="0"/>
        </a:xfrm>
      </p:grpSpPr>
      <p:sp>
        <p:nvSpPr>
          <p:cNvPr id="6" name="Slide Number Placeholder 178">
            <a:extLst>
              <a:ext uri="{FF2B5EF4-FFF2-40B4-BE49-F238E27FC236}">
                <a16:creationId xmlns:a16="http://schemas.microsoft.com/office/drawing/2014/main" id="{F87866C5-7EA2-184B-914E-70D71006DF56}"/>
              </a:ext>
            </a:extLst>
          </p:cNvPr>
          <p:cNvSpPr>
            <a:spLocks noGrp="1"/>
          </p:cNvSpPr>
          <p:nvPr>
            <p:ph type="sldNum" sz="quarter" idx="12"/>
          </p:nvPr>
        </p:nvSpPr>
        <p:spPr>
          <a:xfrm>
            <a:off x="11341769" y="5956115"/>
            <a:ext cx="370807" cy="425636"/>
          </a:xfrm>
          <a:prstGeom prst="rect">
            <a:avLst/>
          </a:prstGeom>
        </p:spPr>
        <p:txBody>
          <a:bodyPr vert="horz" lIns="0" tIns="0" rIns="0" bIns="0" rtlCol="0" anchor="ctr" anchorCtr="0"/>
          <a:lstStyle>
            <a:lvl1pPr algn="r">
              <a:defRPr/>
            </a:lvl1pPr>
          </a:lstStyle>
          <a:p>
            <a:fld id="{9A8E77BD-E1E7-4F51-85ED-5EBB5E319B2D}" type="slidenum">
              <a:rPr lang="en-GB" smtClean="0"/>
              <a:t>‹#›</a:t>
            </a:fld>
            <a:endParaRPr lang="en-GB"/>
          </a:p>
        </p:txBody>
      </p:sp>
      <p:sp>
        <p:nvSpPr>
          <p:cNvPr id="11" name="Text Placeholder 2">
            <a:extLst>
              <a:ext uri="{FF2B5EF4-FFF2-40B4-BE49-F238E27FC236}">
                <a16:creationId xmlns:a16="http://schemas.microsoft.com/office/drawing/2014/main" id="{8B1801FC-E5EF-9B45-BBFE-73879D7DEDA4}"/>
              </a:ext>
            </a:extLst>
          </p:cNvPr>
          <p:cNvSpPr>
            <a:spLocks noGrp="1"/>
          </p:cNvSpPr>
          <p:nvPr>
            <p:ph type="body" sz="quarter" idx="13" hasCustomPrompt="1"/>
          </p:nvPr>
        </p:nvSpPr>
        <p:spPr>
          <a:xfrm>
            <a:off x="2347361" y="6110310"/>
            <a:ext cx="7453312" cy="110800"/>
          </a:xfrm>
        </p:spPr>
        <p:txBody>
          <a:bodyPr lIns="0" tIns="0" rIns="0" bIns="0" anchor="ctr" anchorCtr="1">
            <a:spAutoFit/>
          </a:bodyPr>
          <a:lstStyle>
            <a:lvl1pPr marL="0" indent="0" algn="ctr">
              <a:buNone/>
              <a:defRPr sz="800" b="0" i="0">
                <a:latin typeface="Source Sans Pro Light" panose="020B0403030403020204" pitchFamily="34" charset="0"/>
                <a:ea typeface="Source Sans Pro Light" panose="020B0403030403020204" pitchFamily="34" charset="0"/>
              </a:defRPr>
            </a:lvl1pPr>
          </a:lstStyle>
          <a:p>
            <a:pPr lvl="0"/>
            <a:r>
              <a:rPr lang="en-GB" dirty="0"/>
              <a:t>Footer text goes here</a:t>
            </a:r>
          </a:p>
        </p:txBody>
      </p:sp>
      <p:pic>
        <p:nvPicPr>
          <p:cNvPr id="2" name="Graphic 1">
            <a:extLst>
              <a:ext uri="{FF2B5EF4-FFF2-40B4-BE49-F238E27FC236}">
                <a16:creationId xmlns:a16="http://schemas.microsoft.com/office/drawing/2014/main" id="{1CBF5081-251E-C21C-C1D3-969C0494020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16624" y="5906598"/>
            <a:ext cx="563992" cy="573716"/>
          </a:xfrm>
          <a:prstGeom prst="rect">
            <a:avLst/>
          </a:prstGeom>
        </p:spPr>
      </p:pic>
    </p:spTree>
    <p:extLst>
      <p:ext uri="{BB962C8B-B14F-4D97-AF65-F5344CB8AC3E}">
        <p14:creationId xmlns:p14="http://schemas.microsoft.com/office/powerpoint/2010/main" val="2984754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ck Page (Alt 1)">
    <p:spTree>
      <p:nvGrpSpPr>
        <p:cNvPr id="1" name=""/>
        <p:cNvGrpSpPr/>
        <p:nvPr/>
      </p:nvGrpSpPr>
      <p:grpSpPr>
        <a:xfrm>
          <a:off x="0" y="0"/>
          <a:ext cx="0" cy="0"/>
          <a:chOff x="0" y="0"/>
          <a:chExt cx="0" cy="0"/>
        </a:xfrm>
      </p:grpSpPr>
      <p:sp>
        <p:nvSpPr>
          <p:cNvPr id="5" name="Slide Number Placeholder 178">
            <a:extLst>
              <a:ext uri="{FF2B5EF4-FFF2-40B4-BE49-F238E27FC236}">
                <a16:creationId xmlns:a16="http://schemas.microsoft.com/office/drawing/2014/main" id="{F9479585-34BE-734F-9700-F4EE3EEF8550}"/>
              </a:ext>
            </a:extLst>
          </p:cNvPr>
          <p:cNvSpPr>
            <a:spLocks noGrp="1"/>
          </p:cNvSpPr>
          <p:nvPr>
            <p:ph type="sldNum" sz="quarter" idx="12"/>
          </p:nvPr>
        </p:nvSpPr>
        <p:spPr>
          <a:xfrm>
            <a:off x="11341769" y="5956115"/>
            <a:ext cx="370807" cy="425636"/>
          </a:xfrm>
          <a:prstGeom prst="rect">
            <a:avLst/>
          </a:prstGeom>
        </p:spPr>
        <p:txBody>
          <a:bodyPr vert="horz" lIns="0" tIns="0" rIns="0" bIns="0" rtlCol="0" anchor="ctr" anchorCtr="0"/>
          <a:lstStyle>
            <a:lvl1pPr algn="r">
              <a:defRPr/>
            </a:lvl1pPr>
          </a:lstStyle>
          <a:p>
            <a:fld id="{9A8E77BD-E1E7-4F51-85ED-5EBB5E319B2D}" type="slidenum">
              <a:rPr lang="en-GB" smtClean="0"/>
              <a:t>‹#›</a:t>
            </a:fld>
            <a:endParaRPr lang="en-GB"/>
          </a:p>
        </p:txBody>
      </p:sp>
      <p:sp>
        <p:nvSpPr>
          <p:cNvPr id="12" name="Text Placeholder 2">
            <a:extLst>
              <a:ext uri="{FF2B5EF4-FFF2-40B4-BE49-F238E27FC236}">
                <a16:creationId xmlns:a16="http://schemas.microsoft.com/office/drawing/2014/main" id="{C6321714-429B-D643-BD0B-983E0C9E87CA}"/>
              </a:ext>
            </a:extLst>
          </p:cNvPr>
          <p:cNvSpPr>
            <a:spLocks noGrp="1"/>
          </p:cNvSpPr>
          <p:nvPr>
            <p:ph type="body" sz="quarter" idx="13" hasCustomPrompt="1"/>
          </p:nvPr>
        </p:nvSpPr>
        <p:spPr>
          <a:xfrm>
            <a:off x="2347361" y="6110310"/>
            <a:ext cx="7453312" cy="110800"/>
          </a:xfrm>
        </p:spPr>
        <p:txBody>
          <a:bodyPr lIns="0" tIns="0" rIns="0" bIns="0" anchor="ctr" anchorCtr="1">
            <a:spAutoFit/>
          </a:bodyPr>
          <a:lstStyle>
            <a:lvl1pPr marL="0" indent="0" algn="ctr">
              <a:buNone/>
              <a:defRPr sz="800" b="0" i="0">
                <a:latin typeface="Source Sans Pro Light" panose="020B0403030403020204" pitchFamily="34" charset="0"/>
                <a:ea typeface="Source Sans Pro Light" panose="020B0403030403020204" pitchFamily="34" charset="0"/>
              </a:defRPr>
            </a:lvl1pPr>
          </a:lstStyle>
          <a:p>
            <a:pPr lvl="0"/>
            <a:r>
              <a:rPr lang="en-GB" dirty="0"/>
              <a:t>Footer text goes here</a:t>
            </a:r>
          </a:p>
        </p:txBody>
      </p:sp>
      <p:sp>
        <p:nvSpPr>
          <p:cNvPr id="13" name="Freeform 12">
            <a:extLst>
              <a:ext uri="{FF2B5EF4-FFF2-40B4-BE49-F238E27FC236}">
                <a16:creationId xmlns:a16="http://schemas.microsoft.com/office/drawing/2014/main" id="{0E7644BE-FB6C-2345-AEA0-B19C138B2DCD}"/>
              </a:ext>
            </a:extLst>
          </p:cNvPr>
          <p:cNvSpPr/>
          <p:nvPr/>
        </p:nvSpPr>
        <p:spPr>
          <a:xfrm>
            <a:off x="9983789" y="-49085"/>
            <a:ext cx="2226500" cy="5446176"/>
          </a:xfrm>
          <a:custGeom>
            <a:avLst/>
            <a:gdLst>
              <a:gd name="connsiteX0" fmla="*/ 2286287 w 2421171"/>
              <a:gd name="connsiteY0" fmla="*/ 12154 h 5922355"/>
              <a:gd name="connsiteX1" fmla="*/ 1555328 w 2421171"/>
              <a:gd name="connsiteY1" fmla="*/ 433912 h 5922355"/>
              <a:gd name="connsiteX2" fmla="*/ 1548921 w 2421171"/>
              <a:gd name="connsiteY2" fmla="*/ 442506 h 5922355"/>
              <a:gd name="connsiteX3" fmla="*/ 1544255 w 2421171"/>
              <a:gd name="connsiteY3" fmla="*/ 440315 h 5922355"/>
              <a:gd name="connsiteX4" fmla="*/ 89923 w 2421171"/>
              <a:gd name="connsiteY4" fmla="*/ 1279452 h 5922355"/>
              <a:gd name="connsiteX5" fmla="*/ 0 w 2421171"/>
              <a:gd name="connsiteY5" fmla="*/ 1435090 h 5922355"/>
              <a:gd name="connsiteX6" fmla="*/ 0 w 2421171"/>
              <a:gd name="connsiteY6" fmla="*/ 1985472 h 5922355"/>
              <a:gd name="connsiteX7" fmla="*/ 1854 w 2421171"/>
              <a:gd name="connsiteY7" fmla="*/ 1988280 h 5922355"/>
              <a:gd name="connsiteX8" fmla="*/ 0 w 2421171"/>
              <a:gd name="connsiteY8" fmla="*/ 1988898 h 5922355"/>
              <a:gd name="connsiteX9" fmla="*/ 0 w 2421171"/>
              <a:gd name="connsiteY9" fmla="*/ 5655260 h 5922355"/>
              <a:gd name="connsiteX10" fmla="*/ 786 w 2421171"/>
              <a:gd name="connsiteY10" fmla="*/ 5657732 h 5922355"/>
              <a:gd name="connsiteX11" fmla="*/ 0 w 2421171"/>
              <a:gd name="connsiteY11" fmla="*/ 5658742 h 5922355"/>
              <a:gd name="connsiteX12" fmla="*/ 0 w 2421171"/>
              <a:gd name="connsiteY12" fmla="*/ 5832355 h 5922355"/>
              <a:gd name="connsiteX13" fmla="*/ 134884 w 2421171"/>
              <a:gd name="connsiteY13" fmla="*/ 5910202 h 5922355"/>
              <a:gd name="connsiteX14" fmla="*/ 192603 w 2421171"/>
              <a:gd name="connsiteY14" fmla="*/ 5876896 h 5922355"/>
              <a:gd name="connsiteX15" fmla="*/ 191142 w 2421171"/>
              <a:gd name="connsiteY15" fmla="*/ 5870268 h 5922355"/>
              <a:gd name="connsiteX16" fmla="*/ 196312 w 2421171"/>
              <a:gd name="connsiteY16" fmla="*/ 5867291 h 5922355"/>
              <a:gd name="connsiteX17" fmla="*/ 200921 w 2421171"/>
              <a:gd name="connsiteY17" fmla="*/ 5872121 h 5922355"/>
              <a:gd name="connsiteX18" fmla="*/ 1123810 w 2421171"/>
              <a:gd name="connsiteY18" fmla="*/ 5339601 h 5922355"/>
              <a:gd name="connsiteX19" fmla="*/ 1123698 w 2421171"/>
              <a:gd name="connsiteY19" fmla="*/ 5336793 h 5922355"/>
              <a:gd name="connsiteX20" fmla="*/ 1127464 w 2421171"/>
              <a:gd name="connsiteY20" fmla="*/ 5334321 h 5922355"/>
              <a:gd name="connsiteX21" fmla="*/ 1131116 w 2421171"/>
              <a:gd name="connsiteY21" fmla="*/ 5335389 h 5922355"/>
              <a:gd name="connsiteX22" fmla="*/ 2331249 w 2421171"/>
              <a:gd name="connsiteY22" fmla="*/ 4642905 h 5922355"/>
              <a:gd name="connsiteX23" fmla="*/ 2421172 w 2421171"/>
              <a:gd name="connsiteY23" fmla="*/ 4487266 h 5922355"/>
              <a:gd name="connsiteX24" fmla="*/ 2421172 w 2421171"/>
              <a:gd name="connsiteY24" fmla="*/ 4383188 h 5922355"/>
              <a:gd name="connsiteX25" fmla="*/ 2419036 w 2421171"/>
              <a:gd name="connsiteY25" fmla="*/ 4381279 h 5922355"/>
              <a:gd name="connsiteX26" fmla="*/ 2421172 w 2421171"/>
              <a:gd name="connsiteY26" fmla="*/ 4377515 h 5922355"/>
              <a:gd name="connsiteX27" fmla="*/ 2421172 w 2421171"/>
              <a:gd name="connsiteY27" fmla="*/ 4198679 h 5922355"/>
              <a:gd name="connsiteX28" fmla="*/ 2403468 w 2421171"/>
              <a:gd name="connsiteY28" fmla="*/ 4230133 h 5922355"/>
              <a:gd name="connsiteX29" fmla="*/ 2397623 w 2421171"/>
              <a:gd name="connsiteY29" fmla="*/ 4233896 h 5922355"/>
              <a:gd name="connsiteX30" fmla="*/ 2392958 w 2421171"/>
              <a:gd name="connsiteY30" fmla="*/ 4228167 h 5922355"/>
              <a:gd name="connsiteX31" fmla="*/ 2409875 w 2421171"/>
              <a:gd name="connsiteY31" fmla="*/ 4181773 h 5922355"/>
              <a:gd name="connsiteX32" fmla="*/ 2419486 w 2421171"/>
              <a:gd name="connsiteY32" fmla="*/ 4179807 h 5922355"/>
              <a:gd name="connsiteX33" fmla="*/ 2421172 w 2421171"/>
              <a:gd name="connsiteY33" fmla="*/ 4180650 h 5922355"/>
              <a:gd name="connsiteX34" fmla="*/ 2421172 w 2421171"/>
              <a:gd name="connsiteY34" fmla="*/ 1410433 h 5922355"/>
              <a:gd name="connsiteX35" fmla="*/ 2404817 w 2421171"/>
              <a:gd name="connsiteY35" fmla="*/ 1406501 h 5922355"/>
              <a:gd name="connsiteX36" fmla="*/ 2421172 w 2421171"/>
              <a:gd name="connsiteY36" fmla="*/ 1399986 h 5922355"/>
              <a:gd name="connsiteX37" fmla="*/ 2421172 w 2421171"/>
              <a:gd name="connsiteY37" fmla="*/ 978340 h 5922355"/>
              <a:gd name="connsiteX38" fmla="*/ 2399647 w 2421171"/>
              <a:gd name="connsiteY38" fmla="*/ 953907 h 5922355"/>
              <a:gd name="connsiteX39" fmla="*/ 2421172 w 2421171"/>
              <a:gd name="connsiteY39" fmla="*/ 977104 h 5922355"/>
              <a:gd name="connsiteX40" fmla="*/ 2421172 w 2421171"/>
              <a:gd name="connsiteY40" fmla="*/ 840506 h 5922355"/>
              <a:gd name="connsiteX41" fmla="*/ 2420048 w 2421171"/>
              <a:gd name="connsiteY41" fmla="*/ 840843 h 5922355"/>
              <a:gd name="connsiteX42" fmla="*/ 2414034 w 2421171"/>
              <a:gd name="connsiteY42" fmla="*/ 835900 h 5922355"/>
              <a:gd name="connsiteX43" fmla="*/ 2421172 w 2421171"/>
              <a:gd name="connsiteY43" fmla="*/ 825959 h 5922355"/>
              <a:gd name="connsiteX44" fmla="*/ 2421172 w 2421171"/>
              <a:gd name="connsiteY44" fmla="*/ 90001 h 5922355"/>
              <a:gd name="connsiteX45" fmla="*/ 2286287 w 2421171"/>
              <a:gd name="connsiteY45" fmla="*/ 12154 h 5922355"/>
              <a:gd name="connsiteX46" fmla="*/ 2405042 w 2421171"/>
              <a:gd name="connsiteY46" fmla="*/ 1307928 h 5922355"/>
              <a:gd name="connsiteX47" fmla="*/ 2408808 w 2421171"/>
              <a:gd name="connsiteY47" fmla="*/ 1306131 h 5922355"/>
              <a:gd name="connsiteX48" fmla="*/ 2412461 w 2421171"/>
              <a:gd name="connsiteY48" fmla="*/ 1308658 h 5922355"/>
              <a:gd name="connsiteX49" fmla="*/ 2409988 w 2421171"/>
              <a:gd name="connsiteY49" fmla="*/ 1311972 h 5922355"/>
              <a:gd name="connsiteX50" fmla="*/ 2405098 w 2421171"/>
              <a:gd name="connsiteY50" fmla="*/ 1307928 h 5922355"/>
              <a:gd name="connsiteX51" fmla="*/ 2405660 w 2421171"/>
              <a:gd name="connsiteY51" fmla="*/ 412793 h 5922355"/>
              <a:gd name="connsiteX52" fmla="*/ 2403468 w 2421171"/>
              <a:gd name="connsiteY52" fmla="*/ 408749 h 5922355"/>
              <a:gd name="connsiteX53" fmla="*/ 2405829 w 2421171"/>
              <a:gd name="connsiteY53" fmla="*/ 405211 h 5922355"/>
              <a:gd name="connsiteX54" fmla="*/ 2408920 w 2421171"/>
              <a:gd name="connsiteY54" fmla="*/ 408412 h 5922355"/>
              <a:gd name="connsiteX55" fmla="*/ 2405660 w 2421171"/>
              <a:gd name="connsiteY55" fmla="*/ 412737 h 5922355"/>
              <a:gd name="connsiteX56" fmla="*/ 2415551 w 2421171"/>
              <a:gd name="connsiteY56" fmla="*/ 138698 h 5922355"/>
              <a:gd name="connsiteX57" fmla="*/ 2412516 w 2421171"/>
              <a:gd name="connsiteY57" fmla="*/ 135384 h 5922355"/>
              <a:gd name="connsiteX58" fmla="*/ 2415439 w 2421171"/>
              <a:gd name="connsiteY58" fmla="*/ 131790 h 5922355"/>
              <a:gd name="connsiteX59" fmla="*/ 2419092 w 2421171"/>
              <a:gd name="connsiteY59" fmla="*/ 133755 h 5922355"/>
              <a:gd name="connsiteX60" fmla="*/ 2415551 w 2421171"/>
              <a:gd name="connsiteY60" fmla="*/ 138642 h 5922355"/>
              <a:gd name="connsiteX61" fmla="*/ 2401839 w 2421171"/>
              <a:gd name="connsiteY61" fmla="*/ 518725 h 5922355"/>
              <a:gd name="connsiteX62" fmla="*/ 2406672 w 2421171"/>
              <a:gd name="connsiteY62" fmla="*/ 513782 h 5922355"/>
              <a:gd name="connsiteX63" fmla="*/ 2419710 w 2421171"/>
              <a:gd name="connsiteY63" fmla="*/ 523723 h 5922355"/>
              <a:gd name="connsiteX64" fmla="*/ 2414596 w 2421171"/>
              <a:gd name="connsiteY64" fmla="*/ 528835 h 5922355"/>
              <a:gd name="connsiteX65" fmla="*/ 2401895 w 2421171"/>
              <a:gd name="connsiteY65" fmla="*/ 518725 h 5922355"/>
              <a:gd name="connsiteX66" fmla="*/ 2397623 w 2421171"/>
              <a:gd name="connsiteY66" fmla="*/ 668410 h 5922355"/>
              <a:gd name="connsiteX67" fmla="*/ 2394251 w 2421171"/>
              <a:gd name="connsiteY67" fmla="*/ 662849 h 5922355"/>
              <a:gd name="connsiteX68" fmla="*/ 2401332 w 2421171"/>
              <a:gd name="connsiteY68" fmla="*/ 657513 h 5922355"/>
              <a:gd name="connsiteX69" fmla="*/ 2403524 w 2421171"/>
              <a:gd name="connsiteY69" fmla="*/ 661614 h 5922355"/>
              <a:gd name="connsiteX70" fmla="*/ 2397680 w 2421171"/>
              <a:gd name="connsiteY70" fmla="*/ 668466 h 5922355"/>
              <a:gd name="connsiteX71" fmla="*/ 2402175 w 2421171"/>
              <a:gd name="connsiteY71" fmla="*/ 3608813 h 5922355"/>
              <a:gd name="connsiteX72" fmla="*/ 2402175 w 2421171"/>
              <a:gd name="connsiteY72" fmla="*/ 3608813 h 5922355"/>
              <a:gd name="connsiteX73" fmla="*/ 2399534 w 2421171"/>
              <a:gd name="connsiteY73" fmla="*/ 3615946 h 5922355"/>
              <a:gd name="connsiteX74" fmla="*/ 2392060 w 2421171"/>
              <a:gd name="connsiteY74" fmla="*/ 3619203 h 5922355"/>
              <a:gd name="connsiteX75" fmla="*/ 2395319 w 2421171"/>
              <a:gd name="connsiteY75" fmla="*/ 3611509 h 5922355"/>
              <a:gd name="connsiteX76" fmla="*/ 2402175 w 2421171"/>
              <a:gd name="connsiteY76" fmla="*/ 3608813 h 5922355"/>
              <a:gd name="connsiteX77" fmla="*/ 2402175 w 2421171"/>
              <a:gd name="connsiteY77" fmla="*/ 3608813 h 5922355"/>
              <a:gd name="connsiteX78" fmla="*/ 2401164 w 2421171"/>
              <a:gd name="connsiteY78" fmla="*/ 3603982 h 5922355"/>
              <a:gd name="connsiteX79" fmla="*/ 2403412 w 2421171"/>
              <a:gd name="connsiteY79" fmla="*/ 3597355 h 5922355"/>
              <a:gd name="connsiteX80" fmla="*/ 2407234 w 2421171"/>
              <a:gd name="connsiteY80" fmla="*/ 3598197 h 5922355"/>
              <a:gd name="connsiteX81" fmla="*/ 2405267 w 2421171"/>
              <a:gd name="connsiteY81" fmla="*/ 3605049 h 5922355"/>
              <a:gd name="connsiteX82" fmla="*/ 2402175 w 2421171"/>
              <a:gd name="connsiteY82" fmla="*/ 3608813 h 5922355"/>
              <a:gd name="connsiteX83" fmla="*/ 2401052 w 2421171"/>
              <a:gd name="connsiteY83" fmla="*/ 2909252 h 5922355"/>
              <a:gd name="connsiteX84" fmla="*/ 2405885 w 2421171"/>
              <a:gd name="connsiteY84" fmla="*/ 2909532 h 5922355"/>
              <a:gd name="connsiteX85" fmla="*/ 2407964 w 2421171"/>
              <a:gd name="connsiteY85" fmla="*/ 2924248 h 5922355"/>
              <a:gd name="connsiteX86" fmla="*/ 2400265 w 2421171"/>
              <a:gd name="connsiteY86" fmla="*/ 2933853 h 5922355"/>
              <a:gd name="connsiteX87" fmla="*/ 2398747 w 2421171"/>
              <a:gd name="connsiteY87" fmla="*/ 2924192 h 5922355"/>
              <a:gd name="connsiteX88" fmla="*/ 2401052 w 2421171"/>
              <a:gd name="connsiteY88" fmla="*/ 2909252 h 5922355"/>
              <a:gd name="connsiteX89" fmla="*/ 2401950 w 2421171"/>
              <a:gd name="connsiteY89" fmla="*/ 3354825 h 5922355"/>
              <a:gd name="connsiteX90" fmla="*/ 2405042 w 2421171"/>
              <a:gd name="connsiteY90" fmla="*/ 3358083 h 5922355"/>
              <a:gd name="connsiteX91" fmla="*/ 2398803 w 2421171"/>
              <a:gd name="connsiteY91" fmla="*/ 3364935 h 5922355"/>
              <a:gd name="connsiteX92" fmla="*/ 2395768 w 2421171"/>
              <a:gd name="connsiteY92" fmla="*/ 3361734 h 5922355"/>
              <a:gd name="connsiteX93" fmla="*/ 2401950 w 2421171"/>
              <a:gd name="connsiteY93" fmla="*/ 3354825 h 5922355"/>
              <a:gd name="connsiteX94" fmla="*/ 2410606 w 2421171"/>
              <a:gd name="connsiteY94" fmla="*/ 3206769 h 5922355"/>
              <a:gd name="connsiteX95" fmla="*/ 2408189 w 2421171"/>
              <a:gd name="connsiteY95" fmla="*/ 3210476 h 5922355"/>
              <a:gd name="connsiteX96" fmla="*/ 2404649 w 2421171"/>
              <a:gd name="connsiteY96" fmla="*/ 3207555 h 5922355"/>
              <a:gd name="connsiteX97" fmla="*/ 2407908 w 2421171"/>
              <a:gd name="connsiteY97" fmla="*/ 3202837 h 5922355"/>
              <a:gd name="connsiteX98" fmla="*/ 2410549 w 2421171"/>
              <a:gd name="connsiteY98" fmla="*/ 3206712 h 5922355"/>
              <a:gd name="connsiteX99" fmla="*/ 2389924 w 2421171"/>
              <a:gd name="connsiteY99" fmla="*/ 2544390 h 5922355"/>
              <a:gd name="connsiteX100" fmla="*/ 2395937 w 2421171"/>
              <a:gd name="connsiteY100" fmla="*/ 2534786 h 5922355"/>
              <a:gd name="connsiteX101" fmla="*/ 2399253 w 2421171"/>
              <a:gd name="connsiteY101" fmla="*/ 2540459 h 5922355"/>
              <a:gd name="connsiteX102" fmla="*/ 2394195 w 2421171"/>
              <a:gd name="connsiteY102" fmla="*/ 2548715 h 5922355"/>
              <a:gd name="connsiteX103" fmla="*/ 2389924 w 2421171"/>
              <a:gd name="connsiteY103" fmla="*/ 2544390 h 5922355"/>
              <a:gd name="connsiteX104" fmla="*/ 2395768 w 2421171"/>
              <a:gd name="connsiteY104" fmla="*/ 2455871 h 5922355"/>
              <a:gd name="connsiteX105" fmla="*/ 2392228 w 2421171"/>
              <a:gd name="connsiteY105" fmla="*/ 2452164 h 5922355"/>
              <a:gd name="connsiteX106" fmla="*/ 2394981 w 2421171"/>
              <a:gd name="connsiteY106" fmla="*/ 2449636 h 5922355"/>
              <a:gd name="connsiteX107" fmla="*/ 2398354 w 2421171"/>
              <a:gd name="connsiteY107" fmla="*/ 2453006 h 5922355"/>
              <a:gd name="connsiteX108" fmla="*/ 2395768 w 2421171"/>
              <a:gd name="connsiteY108" fmla="*/ 2455815 h 5922355"/>
              <a:gd name="connsiteX109" fmla="*/ 2391553 w 2421171"/>
              <a:gd name="connsiteY109" fmla="*/ 1125666 h 5922355"/>
              <a:gd name="connsiteX110" fmla="*/ 2394645 w 2421171"/>
              <a:gd name="connsiteY110" fmla="*/ 1122802 h 5922355"/>
              <a:gd name="connsiteX111" fmla="*/ 2399028 w 2421171"/>
              <a:gd name="connsiteY111" fmla="*/ 1127239 h 5922355"/>
              <a:gd name="connsiteX112" fmla="*/ 2396162 w 2421171"/>
              <a:gd name="connsiteY112" fmla="*/ 1130103 h 5922355"/>
              <a:gd name="connsiteX113" fmla="*/ 2391609 w 2421171"/>
              <a:gd name="connsiteY113" fmla="*/ 1125722 h 5922355"/>
              <a:gd name="connsiteX114" fmla="*/ 2417687 w 2421171"/>
              <a:gd name="connsiteY114" fmla="*/ 2819609 h 5922355"/>
              <a:gd name="connsiteX115" fmla="*/ 2418530 w 2421171"/>
              <a:gd name="connsiteY115" fmla="*/ 2819665 h 5922355"/>
              <a:gd name="connsiteX116" fmla="*/ 2416170 w 2421171"/>
              <a:gd name="connsiteY116" fmla="*/ 2840784 h 5922355"/>
              <a:gd name="connsiteX117" fmla="*/ 2406784 w 2421171"/>
              <a:gd name="connsiteY117" fmla="*/ 2847131 h 5922355"/>
              <a:gd name="connsiteX118" fmla="*/ 2402400 w 2421171"/>
              <a:gd name="connsiteY118" fmla="*/ 2838593 h 5922355"/>
              <a:gd name="connsiteX119" fmla="*/ 2401332 w 2421171"/>
              <a:gd name="connsiteY119" fmla="*/ 2809780 h 5922355"/>
              <a:gd name="connsiteX120" fmla="*/ 2402400 w 2421171"/>
              <a:gd name="connsiteY120" fmla="*/ 2785291 h 5922355"/>
              <a:gd name="connsiteX121" fmla="*/ 2417575 w 2421171"/>
              <a:gd name="connsiteY121" fmla="*/ 2808937 h 5922355"/>
              <a:gd name="connsiteX122" fmla="*/ 2417575 w 2421171"/>
              <a:gd name="connsiteY122" fmla="*/ 2819609 h 5922355"/>
              <a:gd name="connsiteX123" fmla="*/ 2399703 w 2421171"/>
              <a:gd name="connsiteY123" fmla="*/ 3684301 h 5922355"/>
              <a:gd name="connsiteX124" fmla="*/ 2399983 w 2421171"/>
              <a:gd name="connsiteY124" fmla="*/ 3677561 h 5922355"/>
              <a:gd name="connsiteX125" fmla="*/ 2417743 w 2421171"/>
              <a:gd name="connsiteY125" fmla="*/ 3680650 h 5922355"/>
              <a:gd name="connsiteX126" fmla="*/ 2399759 w 2421171"/>
              <a:gd name="connsiteY126" fmla="*/ 3684301 h 5922355"/>
              <a:gd name="connsiteX127" fmla="*/ 2373063 w 2421171"/>
              <a:gd name="connsiteY127" fmla="*/ 4059441 h 5922355"/>
              <a:gd name="connsiteX128" fmla="*/ 2393689 w 2421171"/>
              <a:gd name="connsiteY128" fmla="*/ 4033548 h 5922355"/>
              <a:gd name="connsiteX129" fmla="*/ 2404649 w 2421171"/>
              <a:gd name="connsiteY129" fmla="*/ 4036862 h 5922355"/>
              <a:gd name="connsiteX130" fmla="*/ 2401164 w 2421171"/>
              <a:gd name="connsiteY130" fmla="*/ 4047421 h 5922355"/>
              <a:gd name="connsiteX131" fmla="*/ 2373007 w 2421171"/>
              <a:gd name="connsiteY131" fmla="*/ 4059497 h 5922355"/>
              <a:gd name="connsiteX132" fmla="*/ 2377953 w 2421171"/>
              <a:gd name="connsiteY132" fmla="*/ 3099153 h 5922355"/>
              <a:gd name="connsiteX133" fmla="*/ 2376828 w 2421171"/>
              <a:gd name="connsiteY133" fmla="*/ 3097018 h 5922355"/>
              <a:gd name="connsiteX134" fmla="*/ 2378233 w 2421171"/>
              <a:gd name="connsiteY134" fmla="*/ 3095277 h 5922355"/>
              <a:gd name="connsiteX135" fmla="*/ 2381550 w 2421171"/>
              <a:gd name="connsiteY135" fmla="*/ 3097636 h 5922355"/>
              <a:gd name="connsiteX136" fmla="*/ 2377897 w 2421171"/>
              <a:gd name="connsiteY136" fmla="*/ 3099153 h 5922355"/>
              <a:gd name="connsiteX137" fmla="*/ 2384360 w 2421171"/>
              <a:gd name="connsiteY137" fmla="*/ 3859543 h 5922355"/>
              <a:gd name="connsiteX138" fmla="*/ 2386495 w 2421171"/>
              <a:gd name="connsiteY138" fmla="*/ 3863699 h 5922355"/>
              <a:gd name="connsiteX139" fmla="*/ 2382955 w 2421171"/>
              <a:gd name="connsiteY139" fmla="*/ 3865496 h 5922355"/>
              <a:gd name="connsiteX140" fmla="*/ 2380707 w 2421171"/>
              <a:gd name="connsiteY140" fmla="*/ 3861396 h 5922355"/>
              <a:gd name="connsiteX141" fmla="*/ 2384360 w 2421171"/>
              <a:gd name="connsiteY141" fmla="*/ 3859543 h 5922355"/>
              <a:gd name="connsiteX142" fmla="*/ 2368736 w 2421171"/>
              <a:gd name="connsiteY142" fmla="*/ 2042650 h 5922355"/>
              <a:gd name="connsiteX143" fmla="*/ 2361654 w 2421171"/>
              <a:gd name="connsiteY143" fmla="*/ 2037202 h 5922355"/>
              <a:gd name="connsiteX144" fmla="*/ 2370197 w 2421171"/>
              <a:gd name="connsiteY144" fmla="*/ 2032484 h 5922355"/>
              <a:gd name="connsiteX145" fmla="*/ 2377053 w 2421171"/>
              <a:gd name="connsiteY145" fmla="*/ 2037595 h 5922355"/>
              <a:gd name="connsiteX146" fmla="*/ 2368736 w 2421171"/>
              <a:gd name="connsiteY146" fmla="*/ 2042650 h 5922355"/>
              <a:gd name="connsiteX147" fmla="*/ 2370871 w 2421171"/>
              <a:gd name="connsiteY147" fmla="*/ 906165 h 5922355"/>
              <a:gd name="connsiteX148" fmla="*/ 2375592 w 2421171"/>
              <a:gd name="connsiteY148" fmla="*/ 900942 h 5922355"/>
              <a:gd name="connsiteX149" fmla="*/ 2380650 w 2421171"/>
              <a:gd name="connsiteY149" fmla="*/ 903975 h 5922355"/>
              <a:gd name="connsiteX150" fmla="*/ 2375367 w 2421171"/>
              <a:gd name="connsiteY150" fmla="*/ 908356 h 5922355"/>
              <a:gd name="connsiteX151" fmla="*/ 2370871 w 2421171"/>
              <a:gd name="connsiteY151" fmla="*/ 906109 h 5922355"/>
              <a:gd name="connsiteX152" fmla="*/ 2379470 w 2421171"/>
              <a:gd name="connsiteY152" fmla="*/ 679587 h 5922355"/>
              <a:gd name="connsiteX153" fmla="*/ 2383179 w 2421171"/>
              <a:gd name="connsiteY153" fmla="*/ 681441 h 5922355"/>
              <a:gd name="connsiteX154" fmla="*/ 2380425 w 2421171"/>
              <a:gd name="connsiteY154" fmla="*/ 687338 h 5922355"/>
              <a:gd name="connsiteX155" fmla="*/ 2376660 w 2421171"/>
              <a:gd name="connsiteY155" fmla="*/ 685372 h 5922355"/>
              <a:gd name="connsiteX156" fmla="*/ 2379470 w 2421171"/>
              <a:gd name="connsiteY156" fmla="*/ 679587 h 5922355"/>
              <a:gd name="connsiteX157" fmla="*/ 2383741 w 2421171"/>
              <a:gd name="connsiteY157" fmla="*/ 1244459 h 5922355"/>
              <a:gd name="connsiteX158" fmla="*/ 2387676 w 2421171"/>
              <a:gd name="connsiteY158" fmla="*/ 1246594 h 5922355"/>
              <a:gd name="connsiteX159" fmla="*/ 2385933 w 2421171"/>
              <a:gd name="connsiteY159" fmla="*/ 1250189 h 5922355"/>
              <a:gd name="connsiteX160" fmla="*/ 2381887 w 2421171"/>
              <a:gd name="connsiteY160" fmla="*/ 1248110 h 5922355"/>
              <a:gd name="connsiteX161" fmla="*/ 2383741 w 2421171"/>
              <a:gd name="connsiteY161" fmla="*/ 1244459 h 5922355"/>
              <a:gd name="connsiteX162" fmla="*/ 2379414 w 2421171"/>
              <a:gd name="connsiteY162" fmla="*/ 4427055 h 5922355"/>
              <a:gd name="connsiteX163" fmla="*/ 2377335 w 2421171"/>
              <a:gd name="connsiteY163" fmla="*/ 4425931 h 5922355"/>
              <a:gd name="connsiteX164" fmla="*/ 2379358 w 2421171"/>
              <a:gd name="connsiteY164" fmla="*/ 4422337 h 5922355"/>
              <a:gd name="connsiteX165" fmla="*/ 2381437 w 2421171"/>
              <a:gd name="connsiteY165" fmla="*/ 4423404 h 5922355"/>
              <a:gd name="connsiteX166" fmla="*/ 2379414 w 2421171"/>
              <a:gd name="connsiteY166" fmla="*/ 4427055 h 5922355"/>
              <a:gd name="connsiteX167" fmla="*/ 2375255 w 2421171"/>
              <a:gd name="connsiteY167" fmla="*/ 4451488 h 5922355"/>
              <a:gd name="connsiteX168" fmla="*/ 2376660 w 2421171"/>
              <a:gd name="connsiteY168" fmla="*/ 4449690 h 5922355"/>
              <a:gd name="connsiteX169" fmla="*/ 2380032 w 2421171"/>
              <a:gd name="connsiteY169" fmla="*/ 4452105 h 5922355"/>
              <a:gd name="connsiteX170" fmla="*/ 2378683 w 2421171"/>
              <a:gd name="connsiteY170" fmla="*/ 4453903 h 5922355"/>
              <a:gd name="connsiteX171" fmla="*/ 2375255 w 2421171"/>
              <a:gd name="connsiteY171" fmla="*/ 4451488 h 5922355"/>
              <a:gd name="connsiteX172" fmla="*/ 2369129 w 2421171"/>
              <a:gd name="connsiteY172" fmla="*/ 4208059 h 5922355"/>
              <a:gd name="connsiteX173" fmla="*/ 2370309 w 2421171"/>
              <a:gd name="connsiteY173" fmla="*/ 4206094 h 5922355"/>
              <a:gd name="connsiteX174" fmla="*/ 2373400 w 2421171"/>
              <a:gd name="connsiteY174" fmla="*/ 4208789 h 5922355"/>
              <a:gd name="connsiteX175" fmla="*/ 2372164 w 2421171"/>
              <a:gd name="connsiteY175" fmla="*/ 4210755 h 5922355"/>
              <a:gd name="connsiteX176" fmla="*/ 2369129 w 2421171"/>
              <a:gd name="connsiteY176" fmla="*/ 4208059 h 5922355"/>
              <a:gd name="connsiteX177" fmla="*/ 2366094 w 2421171"/>
              <a:gd name="connsiteY177" fmla="*/ 3807700 h 5922355"/>
              <a:gd name="connsiteX178" fmla="*/ 2370253 w 2421171"/>
              <a:gd name="connsiteY178" fmla="*/ 3805959 h 5922355"/>
              <a:gd name="connsiteX179" fmla="*/ 2372838 w 2421171"/>
              <a:gd name="connsiteY179" fmla="*/ 3808711 h 5922355"/>
              <a:gd name="connsiteX180" fmla="*/ 2367049 w 2421171"/>
              <a:gd name="connsiteY180" fmla="*/ 3811407 h 5922355"/>
              <a:gd name="connsiteX181" fmla="*/ 2366038 w 2421171"/>
              <a:gd name="connsiteY181" fmla="*/ 3807644 h 5922355"/>
              <a:gd name="connsiteX182" fmla="*/ 2361935 w 2421171"/>
              <a:gd name="connsiteY182" fmla="*/ 3190649 h 5922355"/>
              <a:gd name="connsiteX183" fmla="*/ 2358675 w 2421171"/>
              <a:gd name="connsiteY183" fmla="*/ 3188290 h 5922355"/>
              <a:gd name="connsiteX184" fmla="*/ 2363059 w 2421171"/>
              <a:gd name="connsiteY184" fmla="*/ 3183740 h 5922355"/>
              <a:gd name="connsiteX185" fmla="*/ 2365026 w 2421171"/>
              <a:gd name="connsiteY185" fmla="*/ 3187335 h 5922355"/>
              <a:gd name="connsiteX186" fmla="*/ 2361935 w 2421171"/>
              <a:gd name="connsiteY186" fmla="*/ 3190705 h 5922355"/>
              <a:gd name="connsiteX187" fmla="*/ 2346424 w 2421171"/>
              <a:gd name="connsiteY187" fmla="*/ 3487436 h 5922355"/>
              <a:gd name="connsiteX188" fmla="*/ 2350076 w 2421171"/>
              <a:gd name="connsiteY188" fmla="*/ 3484908 h 5922355"/>
              <a:gd name="connsiteX189" fmla="*/ 2352550 w 2421171"/>
              <a:gd name="connsiteY189" fmla="*/ 3491199 h 5922355"/>
              <a:gd name="connsiteX190" fmla="*/ 2348840 w 2421171"/>
              <a:gd name="connsiteY190" fmla="*/ 3493895 h 5922355"/>
              <a:gd name="connsiteX191" fmla="*/ 2346367 w 2421171"/>
              <a:gd name="connsiteY191" fmla="*/ 3487436 h 5922355"/>
              <a:gd name="connsiteX192" fmla="*/ 2341759 w 2421171"/>
              <a:gd name="connsiteY192" fmla="*/ 2999737 h 5922355"/>
              <a:gd name="connsiteX193" fmla="*/ 2338443 w 2421171"/>
              <a:gd name="connsiteY193" fmla="*/ 2995861 h 5922355"/>
              <a:gd name="connsiteX194" fmla="*/ 2341646 w 2421171"/>
              <a:gd name="connsiteY194" fmla="*/ 2992885 h 5922355"/>
              <a:gd name="connsiteX195" fmla="*/ 2344569 w 2421171"/>
              <a:gd name="connsiteY195" fmla="*/ 2996535 h 5922355"/>
              <a:gd name="connsiteX196" fmla="*/ 2341759 w 2421171"/>
              <a:gd name="connsiteY196" fmla="*/ 2999737 h 5922355"/>
              <a:gd name="connsiteX197" fmla="*/ 2332879 w 2421171"/>
              <a:gd name="connsiteY197" fmla="*/ 3301972 h 5922355"/>
              <a:gd name="connsiteX198" fmla="*/ 2334677 w 2421171"/>
              <a:gd name="connsiteY198" fmla="*/ 3298153 h 5922355"/>
              <a:gd name="connsiteX199" fmla="*/ 2340128 w 2421171"/>
              <a:gd name="connsiteY199" fmla="*/ 3301410 h 5922355"/>
              <a:gd name="connsiteX200" fmla="*/ 2338218 w 2421171"/>
              <a:gd name="connsiteY200" fmla="*/ 3305230 h 5922355"/>
              <a:gd name="connsiteX201" fmla="*/ 2332879 w 2421171"/>
              <a:gd name="connsiteY201" fmla="*/ 3301972 h 5922355"/>
              <a:gd name="connsiteX202" fmla="*/ 2323100 w 2421171"/>
              <a:gd name="connsiteY202" fmla="*/ 2820901 h 5922355"/>
              <a:gd name="connsiteX203" fmla="*/ 2326809 w 2421171"/>
              <a:gd name="connsiteY203" fmla="*/ 2815003 h 5922355"/>
              <a:gd name="connsiteX204" fmla="*/ 2332598 w 2421171"/>
              <a:gd name="connsiteY204" fmla="*/ 2817699 h 5922355"/>
              <a:gd name="connsiteX205" fmla="*/ 2327483 w 2421171"/>
              <a:gd name="connsiteY205" fmla="*/ 2822698 h 5922355"/>
              <a:gd name="connsiteX206" fmla="*/ 2323100 w 2421171"/>
              <a:gd name="connsiteY206" fmla="*/ 2820957 h 5922355"/>
              <a:gd name="connsiteX207" fmla="*/ 2328214 w 2421171"/>
              <a:gd name="connsiteY207" fmla="*/ 2555174 h 5922355"/>
              <a:gd name="connsiteX208" fmla="*/ 2326078 w 2421171"/>
              <a:gd name="connsiteY208" fmla="*/ 2554107 h 5922355"/>
              <a:gd name="connsiteX209" fmla="*/ 2327483 w 2421171"/>
              <a:gd name="connsiteY209" fmla="*/ 2550232 h 5922355"/>
              <a:gd name="connsiteX210" fmla="*/ 2329619 w 2421171"/>
              <a:gd name="connsiteY210" fmla="*/ 2551243 h 5922355"/>
              <a:gd name="connsiteX211" fmla="*/ 2328214 w 2421171"/>
              <a:gd name="connsiteY211" fmla="*/ 2555174 h 5922355"/>
              <a:gd name="connsiteX212" fmla="*/ 2316693 w 2421171"/>
              <a:gd name="connsiteY212" fmla="*/ 3116283 h 5922355"/>
              <a:gd name="connsiteX213" fmla="*/ 2322200 w 2421171"/>
              <a:gd name="connsiteY213" fmla="*/ 3113138 h 5922355"/>
              <a:gd name="connsiteX214" fmla="*/ 2323100 w 2421171"/>
              <a:gd name="connsiteY214" fmla="*/ 3117070 h 5922355"/>
              <a:gd name="connsiteX215" fmla="*/ 2319390 w 2421171"/>
              <a:gd name="connsiteY215" fmla="*/ 3119316 h 5922355"/>
              <a:gd name="connsiteX216" fmla="*/ 2316749 w 2421171"/>
              <a:gd name="connsiteY216" fmla="*/ 3116340 h 5922355"/>
              <a:gd name="connsiteX217" fmla="*/ 2292245 w 2421171"/>
              <a:gd name="connsiteY217" fmla="*/ 2897401 h 5922355"/>
              <a:gd name="connsiteX218" fmla="*/ 2320852 w 2421171"/>
              <a:gd name="connsiteY218" fmla="*/ 2912397 h 5922355"/>
              <a:gd name="connsiteX219" fmla="*/ 2292245 w 2421171"/>
              <a:gd name="connsiteY219" fmla="*/ 2897401 h 5922355"/>
              <a:gd name="connsiteX220" fmla="*/ 2316411 w 2421171"/>
              <a:gd name="connsiteY220" fmla="*/ 2081068 h 5922355"/>
              <a:gd name="connsiteX221" fmla="*/ 2313489 w 2421171"/>
              <a:gd name="connsiteY221" fmla="*/ 2077642 h 5922355"/>
              <a:gd name="connsiteX222" fmla="*/ 2316075 w 2421171"/>
              <a:gd name="connsiteY222" fmla="*/ 2074834 h 5922355"/>
              <a:gd name="connsiteX223" fmla="*/ 2319390 w 2421171"/>
              <a:gd name="connsiteY223" fmla="*/ 2078147 h 5922355"/>
              <a:gd name="connsiteX224" fmla="*/ 2316411 w 2421171"/>
              <a:gd name="connsiteY224" fmla="*/ 2081068 h 5922355"/>
              <a:gd name="connsiteX225" fmla="*/ 2262570 w 2421171"/>
              <a:gd name="connsiteY225" fmla="*/ 2517486 h 5922355"/>
              <a:gd name="connsiteX226" fmla="*/ 2260210 w 2421171"/>
              <a:gd name="connsiteY226" fmla="*/ 2513049 h 5922355"/>
              <a:gd name="connsiteX227" fmla="*/ 2264987 w 2421171"/>
              <a:gd name="connsiteY227" fmla="*/ 2509679 h 5922355"/>
              <a:gd name="connsiteX228" fmla="*/ 2270214 w 2421171"/>
              <a:gd name="connsiteY228" fmla="*/ 2514341 h 5922355"/>
              <a:gd name="connsiteX229" fmla="*/ 2262570 w 2421171"/>
              <a:gd name="connsiteY229" fmla="*/ 2517486 h 5922355"/>
              <a:gd name="connsiteX230" fmla="*/ 2267685 w 2421171"/>
              <a:gd name="connsiteY230" fmla="*/ 3296355 h 5922355"/>
              <a:gd name="connsiteX231" fmla="*/ 2271057 w 2421171"/>
              <a:gd name="connsiteY231" fmla="*/ 3298714 h 5922355"/>
              <a:gd name="connsiteX232" fmla="*/ 2269708 w 2421171"/>
              <a:gd name="connsiteY232" fmla="*/ 3300511 h 5922355"/>
              <a:gd name="connsiteX233" fmla="*/ 2266224 w 2421171"/>
              <a:gd name="connsiteY233" fmla="*/ 3298153 h 5922355"/>
              <a:gd name="connsiteX234" fmla="*/ 2267629 w 2421171"/>
              <a:gd name="connsiteY234" fmla="*/ 3296355 h 5922355"/>
              <a:gd name="connsiteX235" fmla="*/ 2269933 w 2421171"/>
              <a:gd name="connsiteY235" fmla="*/ 1731877 h 5922355"/>
              <a:gd name="connsiteX236" fmla="*/ 2265774 w 2421171"/>
              <a:gd name="connsiteY236" fmla="*/ 1734012 h 5922355"/>
              <a:gd name="connsiteX237" fmla="*/ 2263975 w 2421171"/>
              <a:gd name="connsiteY237" fmla="*/ 1730361 h 5922355"/>
              <a:gd name="connsiteX238" fmla="*/ 2267966 w 2421171"/>
              <a:gd name="connsiteY238" fmla="*/ 1728114 h 5922355"/>
              <a:gd name="connsiteX239" fmla="*/ 2269876 w 2421171"/>
              <a:gd name="connsiteY239" fmla="*/ 1731877 h 5922355"/>
              <a:gd name="connsiteX240" fmla="*/ 2259817 w 2421171"/>
              <a:gd name="connsiteY240" fmla="*/ 4091737 h 5922355"/>
              <a:gd name="connsiteX241" fmla="*/ 2255433 w 2421171"/>
              <a:gd name="connsiteY241" fmla="*/ 4093085 h 5922355"/>
              <a:gd name="connsiteX242" fmla="*/ 2253184 w 2421171"/>
              <a:gd name="connsiteY242" fmla="*/ 4074045 h 5922355"/>
              <a:gd name="connsiteX243" fmla="*/ 2256332 w 2421171"/>
              <a:gd name="connsiteY243" fmla="*/ 4071742 h 5922355"/>
              <a:gd name="connsiteX244" fmla="*/ 2259817 w 2421171"/>
              <a:gd name="connsiteY244" fmla="*/ 4091737 h 5922355"/>
              <a:gd name="connsiteX245" fmla="*/ 2250543 w 2421171"/>
              <a:gd name="connsiteY245" fmla="*/ 2565397 h 5922355"/>
              <a:gd name="connsiteX246" fmla="*/ 2252454 w 2421171"/>
              <a:gd name="connsiteY246" fmla="*/ 2563824 h 5922355"/>
              <a:gd name="connsiteX247" fmla="*/ 2255320 w 2421171"/>
              <a:gd name="connsiteY247" fmla="*/ 2566801 h 5922355"/>
              <a:gd name="connsiteX248" fmla="*/ 2253466 w 2421171"/>
              <a:gd name="connsiteY248" fmla="*/ 2568430 h 5922355"/>
              <a:gd name="connsiteX249" fmla="*/ 2250599 w 2421171"/>
              <a:gd name="connsiteY249" fmla="*/ 2565397 h 5922355"/>
              <a:gd name="connsiteX250" fmla="*/ 2252341 w 2421171"/>
              <a:gd name="connsiteY250" fmla="*/ 1652008 h 5922355"/>
              <a:gd name="connsiteX251" fmla="*/ 2274429 w 2421171"/>
              <a:gd name="connsiteY251" fmla="*/ 1641448 h 5922355"/>
              <a:gd name="connsiteX252" fmla="*/ 2276227 w 2421171"/>
              <a:gd name="connsiteY252" fmla="*/ 1645942 h 5922355"/>
              <a:gd name="connsiteX253" fmla="*/ 2257962 w 2421171"/>
              <a:gd name="connsiteY253" fmla="*/ 1652963 h 5922355"/>
              <a:gd name="connsiteX254" fmla="*/ 2252341 w 2421171"/>
              <a:gd name="connsiteY254" fmla="*/ 1652008 h 5922355"/>
              <a:gd name="connsiteX255" fmla="*/ 2293032 w 2421171"/>
              <a:gd name="connsiteY255" fmla="*/ 2627237 h 5922355"/>
              <a:gd name="connsiteX256" fmla="*/ 2272855 w 2421171"/>
              <a:gd name="connsiteY256" fmla="*/ 2613588 h 5922355"/>
              <a:gd name="connsiteX257" fmla="*/ 2293032 w 2421171"/>
              <a:gd name="connsiteY257" fmla="*/ 2627237 h 5922355"/>
              <a:gd name="connsiteX258" fmla="*/ 2289154 w 2421171"/>
              <a:gd name="connsiteY258" fmla="*/ 2240751 h 5922355"/>
              <a:gd name="connsiteX259" fmla="*/ 2284770 w 2421171"/>
              <a:gd name="connsiteY259" fmla="*/ 2235359 h 5922355"/>
              <a:gd name="connsiteX260" fmla="*/ 2295280 w 2421171"/>
              <a:gd name="connsiteY260" fmla="*/ 2229574 h 5922355"/>
              <a:gd name="connsiteX261" fmla="*/ 2299720 w 2421171"/>
              <a:gd name="connsiteY261" fmla="*/ 2234629 h 5922355"/>
              <a:gd name="connsiteX262" fmla="*/ 2289210 w 2421171"/>
              <a:gd name="connsiteY262" fmla="*/ 2240751 h 5922355"/>
              <a:gd name="connsiteX263" fmla="*/ 2305565 w 2421171"/>
              <a:gd name="connsiteY263" fmla="*/ 3436043 h 5922355"/>
              <a:gd name="connsiteX264" fmla="*/ 2285332 w 2421171"/>
              <a:gd name="connsiteY264" fmla="*/ 3437447 h 5922355"/>
              <a:gd name="connsiteX265" fmla="*/ 2305565 w 2421171"/>
              <a:gd name="connsiteY265" fmla="*/ 3436043 h 5922355"/>
              <a:gd name="connsiteX266" fmla="*/ 2288929 w 2421171"/>
              <a:gd name="connsiteY266" fmla="*/ 4544051 h 5922355"/>
              <a:gd name="connsiteX267" fmla="*/ 2294493 w 2421171"/>
              <a:gd name="connsiteY267" fmla="*/ 4546690 h 5922355"/>
              <a:gd name="connsiteX268" fmla="*/ 2291233 w 2421171"/>
              <a:gd name="connsiteY268" fmla="*/ 4551409 h 5922355"/>
              <a:gd name="connsiteX269" fmla="*/ 2284882 w 2421171"/>
              <a:gd name="connsiteY269" fmla="*/ 4548881 h 5922355"/>
              <a:gd name="connsiteX270" fmla="*/ 2288929 w 2421171"/>
              <a:gd name="connsiteY270" fmla="*/ 4544051 h 5922355"/>
              <a:gd name="connsiteX271" fmla="*/ 2275665 w 2421171"/>
              <a:gd name="connsiteY271" fmla="*/ 4387625 h 5922355"/>
              <a:gd name="connsiteX272" fmla="*/ 2281510 w 2421171"/>
              <a:gd name="connsiteY272" fmla="*/ 4391501 h 5922355"/>
              <a:gd name="connsiteX273" fmla="*/ 2279600 w 2421171"/>
              <a:gd name="connsiteY273" fmla="*/ 4397679 h 5922355"/>
              <a:gd name="connsiteX274" fmla="*/ 2273642 w 2421171"/>
              <a:gd name="connsiteY274" fmla="*/ 4393691 h 5922355"/>
              <a:gd name="connsiteX275" fmla="*/ 2275665 w 2421171"/>
              <a:gd name="connsiteY275" fmla="*/ 4387625 h 5922355"/>
              <a:gd name="connsiteX276" fmla="*/ 2273193 w 2421171"/>
              <a:gd name="connsiteY276" fmla="*/ 3550118 h 5922355"/>
              <a:gd name="connsiteX277" fmla="*/ 2279824 w 2421171"/>
              <a:gd name="connsiteY277" fmla="*/ 3555061 h 5922355"/>
              <a:gd name="connsiteX278" fmla="*/ 2275609 w 2421171"/>
              <a:gd name="connsiteY278" fmla="*/ 3563486 h 5922355"/>
              <a:gd name="connsiteX279" fmla="*/ 2270439 w 2421171"/>
              <a:gd name="connsiteY279" fmla="*/ 3559105 h 5922355"/>
              <a:gd name="connsiteX280" fmla="*/ 2273193 w 2421171"/>
              <a:gd name="connsiteY280" fmla="*/ 3550118 h 5922355"/>
              <a:gd name="connsiteX281" fmla="*/ 2268809 w 2421171"/>
              <a:gd name="connsiteY281" fmla="*/ 3330280 h 5922355"/>
              <a:gd name="connsiteX282" fmla="*/ 2268978 w 2421171"/>
              <a:gd name="connsiteY282" fmla="*/ 3326124 h 5922355"/>
              <a:gd name="connsiteX283" fmla="*/ 2271113 w 2421171"/>
              <a:gd name="connsiteY283" fmla="*/ 3326067 h 5922355"/>
              <a:gd name="connsiteX284" fmla="*/ 2270888 w 2421171"/>
              <a:gd name="connsiteY284" fmla="*/ 3330336 h 5922355"/>
              <a:gd name="connsiteX285" fmla="*/ 2268809 w 2421171"/>
              <a:gd name="connsiteY285" fmla="*/ 3330280 h 5922355"/>
              <a:gd name="connsiteX286" fmla="*/ 2259592 w 2421171"/>
              <a:gd name="connsiteY286" fmla="*/ 4613529 h 5922355"/>
              <a:gd name="connsiteX287" fmla="*/ 2264706 w 2421171"/>
              <a:gd name="connsiteY287" fmla="*/ 4608699 h 5922355"/>
              <a:gd name="connsiteX288" fmla="*/ 2268134 w 2421171"/>
              <a:gd name="connsiteY288" fmla="*/ 4614484 h 5922355"/>
              <a:gd name="connsiteX289" fmla="*/ 2262964 w 2421171"/>
              <a:gd name="connsiteY289" fmla="*/ 4619371 h 5922355"/>
              <a:gd name="connsiteX290" fmla="*/ 2259535 w 2421171"/>
              <a:gd name="connsiteY290" fmla="*/ 4613529 h 5922355"/>
              <a:gd name="connsiteX291" fmla="*/ 2234245 w 2421171"/>
              <a:gd name="connsiteY291" fmla="*/ 940315 h 5922355"/>
              <a:gd name="connsiteX292" fmla="*/ 2234020 w 2421171"/>
              <a:gd name="connsiteY292" fmla="*/ 944583 h 5922355"/>
              <a:gd name="connsiteX293" fmla="*/ 2231884 w 2421171"/>
              <a:gd name="connsiteY293" fmla="*/ 944527 h 5922355"/>
              <a:gd name="connsiteX294" fmla="*/ 2232053 w 2421171"/>
              <a:gd name="connsiteY294" fmla="*/ 940371 h 5922355"/>
              <a:gd name="connsiteX295" fmla="*/ 2234245 w 2421171"/>
              <a:gd name="connsiteY295" fmla="*/ 940315 h 5922355"/>
              <a:gd name="connsiteX296" fmla="*/ 2232390 w 2421171"/>
              <a:gd name="connsiteY296" fmla="*/ 565849 h 5922355"/>
              <a:gd name="connsiteX297" fmla="*/ 2228231 w 2421171"/>
              <a:gd name="connsiteY297" fmla="*/ 566074 h 5922355"/>
              <a:gd name="connsiteX298" fmla="*/ 2228231 w 2421171"/>
              <a:gd name="connsiteY298" fmla="*/ 563827 h 5922355"/>
              <a:gd name="connsiteX299" fmla="*/ 2232278 w 2421171"/>
              <a:gd name="connsiteY299" fmla="*/ 563546 h 5922355"/>
              <a:gd name="connsiteX300" fmla="*/ 2232278 w 2421171"/>
              <a:gd name="connsiteY300" fmla="*/ 565849 h 5922355"/>
              <a:gd name="connsiteX301" fmla="*/ 2237729 w 2421171"/>
              <a:gd name="connsiteY301" fmla="*/ 1546638 h 5922355"/>
              <a:gd name="connsiteX302" fmla="*/ 2227725 w 2421171"/>
              <a:gd name="connsiteY302" fmla="*/ 1499627 h 5922355"/>
              <a:gd name="connsiteX303" fmla="*/ 2237729 w 2421171"/>
              <a:gd name="connsiteY303" fmla="*/ 1546638 h 5922355"/>
              <a:gd name="connsiteX304" fmla="*/ 2174727 w 2421171"/>
              <a:gd name="connsiteY304" fmla="*/ 2457893 h 5922355"/>
              <a:gd name="connsiteX305" fmla="*/ 2178493 w 2421171"/>
              <a:gd name="connsiteY305" fmla="*/ 2455309 h 5922355"/>
              <a:gd name="connsiteX306" fmla="*/ 2180122 w 2421171"/>
              <a:gd name="connsiteY306" fmla="*/ 2458792 h 5922355"/>
              <a:gd name="connsiteX307" fmla="*/ 2176301 w 2421171"/>
              <a:gd name="connsiteY307" fmla="*/ 2461376 h 5922355"/>
              <a:gd name="connsiteX308" fmla="*/ 2174727 w 2421171"/>
              <a:gd name="connsiteY308" fmla="*/ 2457949 h 5922355"/>
              <a:gd name="connsiteX309" fmla="*/ 2176750 w 2421171"/>
              <a:gd name="connsiteY309" fmla="*/ 2811633 h 5922355"/>
              <a:gd name="connsiteX310" fmla="*/ 2184113 w 2421171"/>
              <a:gd name="connsiteY310" fmla="*/ 2816857 h 5922355"/>
              <a:gd name="connsiteX311" fmla="*/ 2175345 w 2421171"/>
              <a:gd name="connsiteY311" fmla="*/ 2825394 h 5922355"/>
              <a:gd name="connsiteX312" fmla="*/ 2167589 w 2421171"/>
              <a:gd name="connsiteY312" fmla="*/ 2821575 h 5922355"/>
              <a:gd name="connsiteX313" fmla="*/ 2176750 w 2421171"/>
              <a:gd name="connsiteY313" fmla="*/ 2811690 h 5922355"/>
              <a:gd name="connsiteX314" fmla="*/ 2175233 w 2421171"/>
              <a:gd name="connsiteY314" fmla="*/ 2365891 h 5922355"/>
              <a:gd name="connsiteX315" fmla="*/ 2187372 w 2421171"/>
              <a:gd name="connsiteY315" fmla="*/ 2358590 h 5922355"/>
              <a:gd name="connsiteX316" fmla="*/ 2192149 w 2421171"/>
              <a:gd name="connsiteY316" fmla="*/ 2363251 h 5922355"/>
              <a:gd name="connsiteX317" fmla="*/ 2180291 w 2421171"/>
              <a:gd name="connsiteY317" fmla="*/ 2371508 h 5922355"/>
              <a:gd name="connsiteX318" fmla="*/ 2175233 w 2421171"/>
              <a:gd name="connsiteY318" fmla="*/ 2365891 h 5922355"/>
              <a:gd name="connsiteX319" fmla="*/ 2185911 w 2421171"/>
              <a:gd name="connsiteY319" fmla="*/ 1420375 h 5922355"/>
              <a:gd name="connsiteX320" fmla="*/ 2189845 w 2421171"/>
              <a:gd name="connsiteY320" fmla="*/ 1417566 h 5922355"/>
              <a:gd name="connsiteX321" fmla="*/ 2192655 w 2421171"/>
              <a:gd name="connsiteY321" fmla="*/ 1421161 h 5922355"/>
              <a:gd name="connsiteX322" fmla="*/ 2189564 w 2421171"/>
              <a:gd name="connsiteY322" fmla="*/ 1424868 h 5922355"/>
              <a:gd name="connsiteX323" fmla="*/ 2185911 w 2421171"/>
              <a:gd name="connsiteY323" fmla="*/ 1420318 h 5922355"/>
              <a:gd name="connsiteX324" fmla="*/ 2195859 w 2421171"/>
              <a:gd name="connsiteY324" fmla="*/ 2392402 h 5922355"/>
              <a:gd name="connsiteX325" fmla="*/ 2194510 w 2421171"/>
              <a:gd name="connsiteY325" fmla="*/ 2394312 h 5922355"/>
              <a:gd name="connsiteX326" fmla="*/ 2191026 w 2421171"/>
              <a:gd name="connsiteY326" fmla="*/ 2391784 h 5922355"/>
              <a:gd name="connsiteX327" fmla="*/ 2192374 w 2421171"/>
              <a:gd name="connsiteY327" fmla="*/ 2389931 h 5922355"/>
              <a:gd name="connsiteX328" fmla="*/ 2195859 w 2421171"/>
              <a:gd name="connsiteY328" fmla="*/ 2392402 h 5922355"/>
              <a:gd name="connsiteX329" fmla="*/ 2193329 w 2421171"/>
              <a:gd name="connsiteY329" fmla="*/ 853649 h 5922355"/>
              <a:gd name="connsiteX330" fmla="*/ 2196646 w 2421171"/>
              <a:gd name="connsiteY330" fmla="*/ 850504 h 5922355"/>
              <a:gd name="connsiteX331" fmla="*/ 2200130 w 2421171"/>
              <a:gd name="connsiteY331" fmla="*/ 854660 h 5922355"/>
              <a:gd name="connsiteX332" fmla="*/ 2195971 w 2421171"/>
              <a:gd name="connsiteY332" fmla="*/ 856963 h 5922355"/>
              <a:gd name="connsiteX333" fmla="*/ 2193329 w 2421171"/>
              <a:gd name="connsiteY333" fmla="*/ 853649 h 5922355"/>
              <a:gd name="connsiteX334" fmla="*/ 2200861 w 2421171"/>
              <a:gd name="connsiteY334" fmla="*/ 934586 h 5922355"/>
              <a:gd name="connsiteX335" fmla="*/ 2203671 w 2421171"/>
              <a:gd name="connsiteY335" fmla="*/ 937282 h 5922355"/>
              <a:gd name="connsiteX336" fmla="*/ 2202210 w 2421171"/>
              <a:gd name="connsiteY336" fmla="*/ 939191 h 5922355"/>
              <a:gd name="connsiteX337" fmla="*/ 2199456 w 2421171"/>
              <a:gd name="connsiteY337" fmla="*/ 936495 h 5922355"/>
              <a:gd name="connsiteX338" fmla="*/ 2200861 w 2421171"/>
              <a:gd name="connsiteY338" fmla="*/ 934586 h 5922355"/>
              <a:gd name="connsiteX339" fmla="*/ 2204739 w 2421171"/>
              <a:gd name="connsiteY339" fmla="*/ 1683068 h 5922355"/>
              <a:gd name="connsiteX340" fmla="*/ 2201479 w 2421171"/>
              <a:gd name="connsiteY340" fmla="*/ 1686607 h 5922355"/>
              <a:gd name="connsiteX341" fmla="*/ 2194960 w 2421171"/>
              <a:gd name="connsiteY341" fmla="*/ 1684079 h 5922355"/>
              <a:gd name="connsiteX342" fmla="*/ 2199062 w 2421171"/>
              <a:gd name="connsiteY342" fmla="*/ 1679136 h 5922355"/>
              <a:gd name="connsiteX343" fmla="*/ 2204739 w 2421171"/>
              <a:gd name="connsiteY343" fmla="*/ 1683068 h 5922355"/>
              <a:gd name="connsiteX344" fmla="*/ 2214405 w 2421171"/>
              <a:gd name="connsiteY344" fmla="*/ 2313544 h 5922355"/>
              <a:gd name="connsiteX345" fmla="*/ 2201535 w 2421171"/>
              <a:gd name="connsiteY345" fmla="*/ 2279843 h 5922355"/>
              <a:gd name="connsiteX346" fmla="*/ 2214405 w 2421171"/>
              <a:gd name="connsiteY346" fmla="*/ 2313544 h 5922355"/>
              <a:gd name="connsiteX347" fmla="*/ 2211820 w 2421171"/>
              <a:gd name="connsiteY347" fmla="*/ 1253221 h 5922355"/>
              <a:gd name="connsiteX348" fmla="*/ 2219632 w 2421171"/>
              <a:gd name="connsiteY348" fmla="*/ 1244010 h 5922355"/>
              <a:gd name="connsiteX349" fmla="*/ 2222724 w 2421171"/>
              <a:gd name="connsiteY349" fmla="*/ 1247043 h 5922355"/>
              <a:gd name="connsiteX350" fmla="*/ 2215080 w 2421171"/>
              <a:gd name="connsiteY350" fmla="*/ 1256479 h 5922355"/>
              <a:gd name="connsiteX351" fmla="*/ 2211820 w 2421171"/>
              <a:gd name="connsiteY351" fmla="*/ 1253165 h 5922355"/>
              <a:gd name="connsiteX352" fmla="*/ 2224072 w 2421171"/>
              <a:gd name="connsiteY352" fmla="*/ 1669139 h 5922355"/>
              <a:gd name="connsiteX353" fmla="*/ 2228175 w 2421171"/>
              <a:gd name="connsiteY353" fmla="*/ 1670768 h 5922355"/>
              <a:gd name="connsiteX354" fmla="*/ 2228344 w 2421171"/>
              <a:gd name="connsiteY354" fmla="*/ 1675036 h 5922355"/>
              <a:gd name="connsiteX355" fmla="*/ 2223904 w 2421171"/>
              <a:gd name="connsiteY355" fmla="*/ 1674587 h 5922355"/>
              <a:gd name="connsiteX356" fmla="*/ 2224072 w 2421171"/>
              <a:gd name="connsiteY356" fmla="*/ 1669139 h 5922355"/>
              <a:gd name="connsiteX357" fmla="*/ 2237167 w 2421171"/>
              <a:gd name="connsiteY357" fmla="*/ 2315116 h 5922355"/>
              <a:gd name="connsiteX358" fmla="*/ 2233121 w 2421171"/>
              <a:gd name="connsiteY358" fmla="*/ 2313263 h 5922355"/>
              <a:gd name="connsiteX359" fmla="*/ 2235593 w 2421171"/>
              <a:gd name="connsiteY359" fmla="*/ 2307702 h 5922355"/>
              <a:gd name="connsiteX360" fmla="*/ 2239640 w 2421171"/>
              <a:gd name="connsiteY360" fmla="*/ 2309387 h 5922355"/>
              <a:gd name="connsiteX361" fmla="*/ 2237167 w 2421171"/>
              <a:gd name="connsiteY361" fmla="*/ 2315116 h 5922355"/>
              <a:gd name="connsiteX362" fmla="*/ 2237167 w 2421171"/>
              <a:gd name="connsiteY362" fmla="*/ 2040628 h 5922355"/>
              <a:gd name="connsiteX363" fmla="*/ 2233795 w 2421171"/>
              <a:gd name="connsiteY363" fmla="*/ 2038156 h 5922355"/>
              <a:gd name="connsiteX364" fmla="*/ 2237673 w 2421171"/>
              <a:gd name="connsiteY364" fmla="*/ 2033326 h 5922355"/>
              <a:gd name="connsiteX365" fmla="*/ 2241157 w 2421171"/>
              <a:gd name="connsiteY365" fmla="*/ 2035741 h 5922355"/>
              <a:gd name="connsiteX366" fmla="*/ 2237167 w 2421171"/>
              <a:gd name="connsiteY366" fmla="*/ 2040628 h 5922355"/>
              <a:gd name="connsiteX367" fmla="*/ 2238403 w 2421171"/>
              <a:gd name="connsiteY367" fmla="*/ 1179362 h 5922355"/>
              <a:gd name="connsiteX368" fmla="*/ 2240595 w 2421171"/>
              <a:gd name="connsiteY368" fmla="*/ 1179362 h 5922355"/>
              <a:gd name="connsiteX369" fmla="*/ 2240877 w 2421171"/>
              <a:gd name="connsiteY369" fmla="*/ 1183574 h 5922355"/>
              <a:gd name="connsiteX370" fmla="*/ 2238628 w 2421171"/>
              <a:gd name="connsiteY370" fmla="*/ 1183574 h 5922355"/>
              <a:gd name="connsiteX371" fmla="*/ 2238403 w 2421171"/>
              <a:gd name="connsiteY371" fmla="*/ 1179306 h 5922355"/>
              <a:gd name="connsiteX372" fmla="*/ 2237729 w 2421171"/>
              <a:gd name="connsiteY372" fmla="*/ 2793210 h 5922355"/>
              <a:gd name="connsiteX373" fmla="*/ 2236605 w 2421171"/>
              <a:gd name="connsiteY373" fmla="*/ 2791301 h 5922355"/>
              <a:gd name="connsiteX374" fmla="*/ 2239303 w 2421171"/>
              <a:gd name="connsiteY374" fmla="*/ 2788156 h 5922355"/>
              <a:gd name="connsiteX375" fmla="*/ 2241326 w 2421171"/>
              <a:gd name="connsiteY375" fmla="*/ 2791750 h 5922355"/>
              <a:gd name="connsiteX376" fmla="*/ 2237729 w 2421171"/>
              <a:gd name="connsiteY376" fmla="*/ 2793210 h 5922355"/>
              <a:gd name="connsiteX377" fmla="*/ 2232559 w 2421171"/>
              <a:gd name="connsiteY377" fmla="*/ 2952725 h 5922355"/>
              <a:gd name="connsiteX378" fmla="*/ 2228006 w 2421171"/>
              <a:gd name="connsiteY378" fmla="*/ 2948456 h 5922355"/>
              <a:gd name="connsiteX379" fmla="*/ 2232896 w 2421171"/>
              <a:gd name="connsiteY379" fmla="*/ 2943345 h 5922355"/>
              <a:gd name="connsiteX380" fmla="*/ 2238628 w 2421171"/>
              <a:gd name="connsiteY380" fmla="*/ 2946097 h 5922355"/>
              <a:gd name="connsiteX381" fmla="*/ 2232503 w 2421171"/>
              <a:gd name="connsiteY381" fmla="*/ 2952725 h 5922355"/>
              <a:gd name="connsiteX382" fmla="*/ 2233514 w 2421171"/>
              <a:gd name="connsiteY382" fmla="*/ 3222383 h 5922355"/>
              <a:gd name="connsiteX383" fmla="*/ 2235537 w 2421171"/>
              <a:gd name="connsiteY383" fmla="*/ 3221316 h 5922355"/>
              <a:gd name="connsiteX384" fmla="*/ 2237673 w 2421171"/>
              <a:gd name="connsiteY384" fmla="*/ 3224855 h 5922355"/>
              <a:gd name="connsiteX385" fmla="*/ 2235593 w 2421171"/>
              <a:gd name="connsiteY385" fmla="*/ 3225922 h 5922355"/>
              <a:gd name="connsiteX386" fmla="*/ 2233514 w 2421171"/>
              <a:gd name="connsiteY386" fmla="*/ 3222383 h 5922355"/>
              <a:gd name="connsiteX387" fmla="*/ 2232165 w 2421171"/>
              <a:gd name="connsiteY387" fmla="*/ 3852802 h 5922355"/>
              <a:gd name="connsiteX388" fmla="*/ 2227669 w 2421171"/>
              <a:gd name="connsiteY388" fmla="*/ 3851117 h 5922355"/>
              <a:gd name="connsiteX389" fmla="*/ 2233626 w 2421171"/>
              <a:gd name="connsiteY389" fmla="*/ 3847466 h 5922355"/>
              <a:gd name="connsiteX390" fmla="*/ 2238010 w 2421171"/>
              <a:gd name="connsiteY390" fmla="*/ 3848983 h 5922355"/>
              <a:gd name="connsiteX391" fmla="*/ 2232165 w 2421171"/>
              <a:gd name="connsiteY391" fmla="*/ 3852802 h 5922355"/>
              <a:gd name="connsiteX392" fmla="*/ 2223679 w 2421171"/>
              <a:gd name="connsiteY392" fmla="*/ 4422393 h 5922355"/>
              <a:gd name="connsiteX393" fmla="*/ 2225702 w 2421171"/>
              <a:gd name="connsiteY393" fmla="*/ 4421325 h 5922355"/>
              <a:gd name="connsiteX394" fmla="*/ 2228568 w 2421171"/>
              <a:gd name="connsiteY394" fmla="*/ 4424583 h 5922355"/>
              <a:gd name="connsiteX395" fmla="*/ 2224691 w 2421171"/>
              <a:gd name="connsiteY395" fmla="*/ 4426381 h 5922355"/>
              <a:gd name="connsiteX396" fmla="*/ 2223735 w 2421171"/>
              <a:gd name="connsiteY396" fmla="*/ 4422393 h 5922355"/>
              <a:gd name="connsiteX397" fmla="*/ 2219688 w 2421171"/>
              <a:gd name="connsiteY397" fmla="*/ 2071295 h 5922355"/>
              <a:gd name="connsiteX398" fmla="*/ 2222049 w 2421171"/>
              <a:gd name="connsiteY398" fmla="*/ 2067083 h 5922355"/>
              <a:gd name="connsiteX399" fmla="*/ 2225140 w 2421171"/>
              <a:gd name="connsiteY399" fmla="*/ 2069273 h 5922355"/>
              <a:gd name="connsiteX400" fmla="*/ 2222835 w 2421171"/>
              <a:gd name="connsiteY400" fmla="*/ 2073542 h 5922355"/>
              <a:gd name="connsiteX401" fmla="*/ 2219688 w 2421171"/>
              <a:gd name="connsiteY401" fmla="*/ 2071351 h 5922355"/>
              <a:gd name="connsiteX402" fmla="*/ 2216373 w 2421171"/>
              <a:gd name="connsiteY402" fmla="*/ 2396896 h 5922355"/>
              <a:gd name="connsiteX403" fmla="*/ 2208841 w 2421171"/>
              <a:gd name="connsiteY403" fmla="*/ 2392234 h 5922355"/>
              <a:gd name="connsiteX404" fmla="*/ 2211258 w 2421171"/>
              <a:gd name="connsiteY404" fmla="*/ 2374485 h 5922355"/>
              <a:gd name="connsiteX405" fmla="*/ 2217160 w 2421171"/>
              <a:gd name="connsiteY405" fmla="*/ 2388302 h 5922355"/>
              <a:gd name="connsiteX406" fmla="*/ 2216429 w 2421171"/>
              <a:gd name="connsiteY406" fmla="*/ 2396952 h 5922355"/>
              <a:gd name="connsiteX407" fmla="*/ 2209459 w 2421171"/>
              <a:gd name="connsiteY407" fmla="*/ 3140604 h 5922355"/>
              <a:gd name="connsiteX408" fmla="*/ 2212438 w 2421171"/>
              <a:gd name="connsiteY408" fmla="*/ 3137683 h 5922355"/>
              <a:gd name="connsiteX409" fmla="*/ 2217497 w 2421171"/>
              <a:gd name="connsiteY409" fmla="*/ 3141053 h 5922355"/>
              <a:gd name="connsiteX410" fmla="*/ 2214405 w 2421171"/>
              <a:gd name="connsiteY410" fmla="*/ 3144311 h 5922355"/>
              <a:gd name="connsiteX411" fmla="*/ 2209459 w 2421171"/>
              <a:gd name="connsiteY411" fmla="*/ 3140660 h 5922355"/>
              <a:gd name="connsiteX412" fmla="*/ 2195297 w 2421171"/>
              <a:gd name="connsiteY412" fmla="*/ 4211373 h 5922355"/>
              <a:gd name="connsiteX413" fmla="*/ 2200523 w 2421171"/>
              <a:gd name="connsiteY413" fmla="*/ 4207385 h 5922355"/>
              <a:gd name="connsiteX414" fmla="*/ 2209853 w 2421171"/>
              <a:gd name="connsiteY414" fmla="*/ 4214911 h 5922355"/>
              <a:gd name="connsiteX415" fmla="*/ 2204402 w 2421171"/>
              <a:gd name="connsiteY415" fmla="*/ 4218675 h 5922355"/>
              <a:gd name="connsiteX416" fmla="*/ 2195297 w 2421171"/>
              <a:gd name="connsiteY416" fmla="*/ 4211373 h 5922355"/>
              <a:gd name="connsiteX417" fmla="*/ 2188834 w 2421171"/>
              <a:gd name="connsiteY417" fmla="*/ 3925258 h 5922355"/>
              <a:gd name="connsiteX418" fmla="*/ 2192487 w 2421171"/>
              <a:gd name="connsiteY418" fmla="*/ 3922450 h 5922355"/>
              <a:gd name="connsiteX419" fmla="*/ 2195297 w 2421171"/>
              <a:gd name="connsiteY419" fmla="*/ 3927673 h 5922355"/>
              <a:gd name="connsiteX420" fmla="*/ 2191026 w 2421171"/>
              <a:gd name="connsiteY420" fmla="*/ 3929077 h 5922355"/>
              <a:gd name="connsiteX421" fmla="*/ 2188834 w 2421171"/>
              <a:gd name="connsiteY421" fmla="*/ 3925258 h 5922355"/>
              <a:gd name="connsiteX422" fmla="*/ 2188496 w 2421171"/>
              <a:gd name="connsiteY422" fmla="*/ 3548826 h 5922355"/>
              <a:gd name="connsiteX423" fmla="*/ 2197545 w 2421171"/>
              <a:gd name="connsiteY423" fmla="*/ 3555678 h 5922355"/>
              <a:gd name="connsiteX424" fmla="*/ 2190744 w 2421171"/>
              <a:gd name="connsiteY424" fmla="*/ 3565901 h 5922355"/>
              <a:gd name="connsiteX425" fmla="*/ 2183382 w 2421171"/>
              <a:gd name="connsiteY425" fmla="*/ 3556297 h 5922355"/>
              <a:gd name="connsiteX426" fmla="*/ 2188496 w 2421171"/>
              <a:gd name="connsiteY426" fmla="*/ 3548882 h 5922355"/>
              <a:gd name="connsiteX427" fmla="*/ 2181022 w 2421171"/>
              <a:gd name="connsiteY427" fmla="*/ 3768046 h 5922355"/>
              <a:gd name="connsiteX428" fmla="*/ 2183045 w 2421171"/>
              <a:gd name="connsiteY428" fmla="*/ 3772090 h 5922355"/>
              <a:gd name="connsiteX429" fmla="*/ 2180403 w 2421171"/>
              <a:gd name="connsiteY429" fmla="*/ 3775741 h 5922355"/>
              <a:gd name="connsiteX430" fmla="*/ 2177143 w 2421171"/>
              <a:gd name="connsiteY430" fmla="*/ 3772652 h 5922355"/>
              <a:gd name="connsiteX431" fmla="*/ 2180965 w 2421171"/>
              <a:gd name="connsiteY431" fmla="*/ 3767990 h 5922355"/>
              <a:gd name="connsiteX432" fmla="*/ 2166409 w 2421171"/>
              <a:gd name="connsiteY432" fmla="*/ 2899872 h 5922355"/>
              <a:gd name="connsiteX433" fmla="*/ 2181022 w 2421171"/>
              <a:gd name="connsiteY433" fmla="*/ 2913127 h 5922355"/>
              <a:gd name="connsiteX434" fmla="*/ 2181022 w 2421171"/>
              <a:gd name="connsiteY434" fmla="*/ 2913127 h 5922355"/>
              <a:gd name="connsiteX435" fmla="*/ 2176863 w 2421171"/>
              <a:gd name="connsiteY435" fmla="*/ 2944468 h 5922355"/>
              <a:gd name="connsiteX436" fmla="*/ 2181022 w 2421171"/>
              <a:gd name="connsiteY436" fmla="*/ 2913127 h 5922355"/>
              <a:gd name="connsiteX437" fmla="*/ 2181022 w 2421171"/>
              <a:gd name="connsiteY437" fmla="*/ 2913127 h 5922355"/>
              <a:gd name="connsiteX438" fmla="*/ 2166409 w 2421171"/>
              <a:gd name="connsiteY438" fmla="*/ 2899872 h 5922355"/>
              <a:gd name="connsiteX439" fmla="*/ 2161407 w 2421171"/>
              <a:gd name="connsiteY439" fmla="*/ 2071239 h 5922355"/>
              <a:gd name="connsiteX440" fmla="*/ 2165903 w 2421171"/>
              <a:gd name="connsiteY440" fmla="*/ 2066352 h 5922355"/>
              <a:gd name="connsiteX441" fmla="*/ 2175738 w 2421171"/>
              <a:gd name="connsiteY441" fmla="*/ 2065285 h 5922355"/>
              <a:gd name="connsiteX442" fmla="*/ 2184337 w 2421171"/>
              <a:gd name="connsiteY442" fmla="*/ 2053771 h 5922355"/>
              <a:gd name="connsiteX443" fmla="*/ 2175738 w 2421171"/>
              <a:gd name="connsiteY443" fmla="*/ 2065285 h 5922355"/>
              <a:gd name="connsiteX444" fmla="*/ 2169556 w 2421171"/>
              <a:gd name="connsiteY444" fmla="*/ 2072924 h 5922355"/>
              <a:gd name="connsiteX445" fmla="*/ 2161407 w 2421171"/>
              <a:gd name="connsiteY445" fmla="*/ 2071239 h 5922355"/>
              <a:gd name="connsiteX446" fmla="*/ 2159497 w 2421171"/>
              <a:gd name="connsiteY446" fmla="*/ 3458903 h 5922355"/>
              <a:gd name="connsiteX447" fmla="*/ 2147244 w 2421171"/>
              <a:gd name="connsiteY447" fmla="*/ 3450983 h 5922355"/>
              <a:gd name="connsiteX448" fmla="*/ 2149380 w 2421171"/>
              <a:gd name="connsiteY448" fmla="*/ 3446939 h 5922355"/>
              <a:gd name="connsiteX449" fmla="*/ 2163149 w 2421171"/>
              <a:gd name="connsiteY449" fmla="*/ 3455757 h 5922355"/>
              <a:gd name="connsiteX450" fmla="*/ 2159497 w 2421171"/>
              <a:gd name="connsiteY450" fmla="*/ 3458903 h 5922355"/>
              <a:gd name="connsiteX451" fmla="*/ 2159384 w 2421171"/>
              <a:gd name="connsiteY451" fmla="*/ 3847803 h 5922355"/>
              <a:gd name="connsiteX452" fmla="*/ 2153595 w 2421171"/>
              <a:gd name="connsiteY452" fmla="*/ 3857858 h 5922355"/>
              <a:gd name="connsiteX453" fmla="*/ 2147188 w 2421171"/>
              <a:gd name="connsiteY453" fmla="*/ 3848028 h 5922355"/>
              <a:gd name="connsiteX454" fmla="*/ 2153370 w 2421171"/>
              <a:gd name="connsiteY454" fmla="*/ 3838030 h 5922355"/>
              <a:gd name="connsiteX455" fmla="*/ 2159384 w 2421171"/>
              <a:gd name="connsiteY455" fmla="*/ 3847803 h 5922355"/>
              <a:gd name="connsiteX456" fmla="*/ 2154382 w 2421171"/>
              <a:gd name="connsiteY456" fmla="*/ 4325561 h 5922355"/>
              <a:gd name="connsiteX457" fmla="*/ 2156574 w 2421171"/>
              <a:gd name="connsiteY457" fmla="*/ 4326178 h 5922355"/>
              <a:gd name="connsiteX458" fmla="*/ 2156124 w 2421171"/>
              <a:gd name="connsiteY458" fmla="*/ 4330503 h 5922355"/>
              <a:gd name="connsiteX459" fmla="*/ 2153876 w 2421171"/>
              <a:gd name="connsiteY459" fmla="*/ 4329829 h 5922355"/>
              <a:gd name="connsiteX460" fmla="*/ 2154382 w 2421171"/>
              <a:gd name="connsiteY460" fmla="*/ 4325617 h 5922355"/>
              <a:gd name="connsiteX461" fmla="*/ 2151572 w 2421171"/>
              <a:gd name="connsiteY461" fmla="*/ 4655879 h 5922355"/>
              <a:gd name="connsiteX462" fmla="*/ 2149324 w 2421171"/>
              <a:gd name="connsiteY462" fmla="*/ 4656497 h 5922355"/>
              <a:gd name="connsiteX463" fmla="*/ 2148481 w 2421171"/>
              <a:gd name="connsiteY463" fmla="*/ 4652285 h 5922355"/>
              <a:gd name="connsiteX464" fmla="*/ 2150616 w 2421171"/>
              <a:gd name="connsiteY464" fmla="*/ 4651723 h 5922355"/>
              <a:gd name="connsiteX465" fmla="*/ 2151572 w 2421171"/>
              <a:gd name="connsiteY465" fmla="*/ 4655935 h 5922355"/>
              <a:gd name="connsiteX466" fmla="*/ 2138308 w 2421171"/>
              <a:gd name="connsiteY466" fmla="*/ 4687221 h 5922355"/>
              <a:gd name="connsiteX467" fmla="*/ 2142692 w 2421171"/>
              <a:gd name="connsiteY467" fmla="*/ 4682165 h 5922355"/>
              <a:gd name="connsiteX468" fmla="*/ 2149942 w 2421171"/>
              <a:gd name="connsiteY468" fmla="*/ 4687782 h 5922355"/>
              <a:gd name="connsiteX469" fmla="*/ 2145558 w 2421171"/>
              <a:gd name="connsiteY469" fmla="*/ 4692894 h 5922355"/>
              <a:gd name="connsiteX470" fmla="*/ 2138308 w 2421171"/>
              <a:gd name="connsiteY470" fmla="*/ 4687164 h 5922355"/>
              <a:gd name="connsiteX471" fmla="*/ 2137296 w 2421171"/>
              <a:gd name="connsiteY471" fmla="*/ 2535572 h 5922355"/>
              <a:gd name="connsiteX472" fmla="*/ 2160789 w 2421171"/>
              <a:gd name="connsiteY472" fmla="*/ 2520182 h 5922355"/>
              <a:gd name="connsiteX473" fmla="*/ 2137296 w 2421171"/>
              <a:gd name="connsiteY473" fmla="*/ 2535572 h 5922355"/>
              <a:gd name="connsiteX474" fmla="*/ 2146626 w 2421171"/>
              <a:gd name="connsiteY474" fmla="*/ 2287145 h 5922355"/>
              <a:gd name="connsiteX475" fmla="*/ 2133925 w 2421171"/>
              <a:gd name="connsiteY475" fmla="*/ 2263667 h 5922355"/>
              <a:gd name="connsiteX476" fmla="*/ 2136341 w 2421171"/>
              <a:gd name="connsiteY476" fmla="*/ 2254568 h 5922355"/>
              <a:gd name="connsiteX477" fmla="*/ 2146907 w 2421171"/>
              <a:gd name="connsiteY477" fmla="*/ 2258556 h 5922355"/>
              <a:gd name="connsiteX478" fmla="*/ 2146626 w 2421171"/>
              <a:gd name="connsiteY478" fmla="*/ 2287145 h 5922355"/>
              <a:gd name="connsiteX479" fmla="*/ 2129035 w 2421171"/>
              <a:gd name="connsiteY479" fmla="*/ 4216990 h 5922355"/>
              <a:gd name="connsiteX480" fmla="*/ 2131620 w 2421171"/>
              <a:gd name="connsiteY480" fmla="*/ 4213058 h 5922355"/>
              <a:gd name="connsiteX481" fmla="*/ 2135161 w 2421171"/>
              <a:gd name="connsiteY481" fmla="*/ 4214687 h 5922355"/>
              <a:gd name="connsiteX482" fmla="*/ 2132463 w 2421171"/>
              <a:gd name="connsiteY482" fmla="*/ 4218619 h 5922355"/>
              <a:gd name="connsiteX483" fmla="*/ 2129035 w 2421171"/>
              <a:gd name="connsiteY483" fmla="*/ 4216990 h 5922355"/>
              <a:gd name="connsiteX484" fmla="*/ 2095201 w 2421171"/>
              <a:gd name="connsiteY484" fmla="*/ 2491986 h 5922355"/>
              <a:gd name="connsiteX485" fmla="*/ 2094078 w 2421171"/>
              <a:gd name="connsiteY485" fmla="*/ 2482606 h 5922355"/>
              <a:gd name="connsiteX486" fmla="*/ 2105037 w 2421171"/>
              <a:gd name="connsiteY486" fmla="*/ 2480248 h 5922355"/>
              <a:gd name="connsiteX487" fmla="*/ 2113916 w 2421171"/>
              <a:gd name="connsiteY487" fmla="*/ 2498951 h 5922355"/>
              <a:gd name="connsiteX488" fmla="*/ 2095258 w 2421171"/>
              <a:gd name="connsiteY488" fmla="*/ 2491986 h 5922355"/>
              <a:gd name="connsiteX489" fmla="*/ 2113580 w 2421171"/>
              <a:gd name="connsiteY489" fmla="*/ 2887459 h 5922355"/>
              <a:gd name="connsiteX490" fmla="*/ 2119087 w 2421171"/>
              <a:gd name="connsiteY490" fmla="*/ 2891840 h 5922355"/>
              <a:gd name="connsiteX491" fmla="*/ 2117457 w 2421171"/>
              <a:gd name="connsiteY491" fmla="*/ 2896951 h 5922355"/>
              <a:gd name="connsiteX492" fmla="*/ 2111500 w 2421171"/>
              <a:gd name="connsiteY492" fmla="*/ 2893076 h 5922355"/>
              <a:gd name="connsiteX493" fmla="*/ 2113580 w 2421171"/>
              <a:gd name="connsiteY493" fmla="*/ 2887459 h 5922355"/>
              <a:gd name="connsiteX494" fmla="*/ 2099248 w 2421171"/>
              <a:gd name="connsiteY494" fmla="*/ 1986090 h 5922355"/>
              <a:gd name="connsiteX495" fmla="*/ 2101946 w 2421171"/>
              <a:gd name="connsiteY495" fmla="*/ 1982495 h 5922355"/>
              <a:gd name="connsiteX496" fmla="*/ 2106217 w 2421171"/>
              <a:gd name="connsiteY496" fmla="*/ 1982888 h 5922355"/>
              <a:gd name="connsiteX497" fmla="*/ 2103407 w 2421171"/>
              <a:gd name="connsiteY497" fmla="*/ 1987718 h 5922355"/>
              <a:gd name="connsiteX498" fmla="*/ 2099248 w 2421171"/>
              <a:gd name="connsiteY498" fmla="*/ 1986090 h 5922355"/>
              <a:gd name="connsiteX499" fmla="*/ 2105711 w 2421171"/>
              <a:gd name="connsiteY499" fmla="*/ 1919307 h 5922355"/>
              <a:gd name="connsiteX500" fmla="*/ 2109421 w 2421171"/>
              <a:gd name="connsiteY500" fmla="*/ 1917285 h 5922355"/>
              <a:gd name="connsiteX501" fmla="*/ 2112456 w 2421171"/>
              <a:gd name="connsiteY501" fmla="*/ 1920599 h 5922355"/>
              <a:gd name="connsiteX502" fmla="*/ 2107566 w 2421171"/>
              <a:gd name="connsiteY502" fmla="*/ 1923576 h 5922355"/>
              <a:gd name="connsiteX503" fmla="*/ 2105767 w 2421171"/>
              <a:gd name="connsiteY503" fmla="*/ 1919363 h 5922355"/>
              <a:gd name="connsiteX504" fmla="*/ 2111051 w 2421171"/>
              <a:gd name="connsiteY504" fmla="*/ 1735304 h 5922355"/>
              <a:gd name="connsiteX505" fmla="*/ 2117120 w 2421171"/>
              <a:gd name="connsiteY505" fmla="*/ 1728732 h 5922355"/>
              <a:gd name="connsiteX506" fmla="*/ 2120212 w 2421171"/>
              <a:gd name="connsiteY506" fmla="*/ 1734517 h 5922355"/>
              <a:gd name="connsiteX507" fmla="*/ 2112961 w 2421171"/>
              <a:gd name="connsiteY507" fmla="*/ 1739516 h 5922355"/>
              <a:gd name="connsiteX508" fmla="*/ 2110994 w 2421171"/>
              <a:gd name="connsiteY508" fmla="*/ 1735360 h 5922355"/>
              <a:gd name="connsiteX509" fmla="*/ 2113973 w 2421171"/>
              <a:gd name="connsiteY509" fmla="*/ 1045684 h 5922355"/>
              <a:gd name="connsiteX510" fmla="*/ 2116165 w 2421171"/>
              <a:gd name="connsiteY510" fmla="*/ 1041809 h 5922355"/>
              <a:gd name="connsiteX511" fmla="*/ 2121392 w 2421171"/>
              <a:gd name="connsiteY511" fmla="*/ 1044842 h 5922355"/>
              <a:gd name="connsiteX512" fmla="*/ 2118188 w 2421171"/>
              <a:gd name="connsiteY512" fmla="*/ 1047819 h 5922355"/>
              <a:gd name="connsiteX513" fmla="*/ 2113973 w 2421171"/>
              <a:gd name="connsiteY513" fmla="*/ 1045740 h 5922355"/>
              <a:gd name="connsiteX514" fmla="*/ 2122909 w 2421171"/>
              <a:gd name="connsiteY514" fmla="*/ 2746086 h 5922355"/>
              <a:gd name="connsiteX515" fmla="*/ 2132801 w 2421171"/>
              <a:gd name="connsiteY515" fmla="*/ 2759398 h 5922355"/>
              <a:gd name="connsiteX516" fmla="*/ 2125776 w 2421171"/>
              <a:gd name="connsiteY516" fmla="*/ 2765295 h 5922355"/>
              <a:gd name="connsiteX517" fmla="*/ 2116165 w 2421171"/>
              <a:gd name="connsiteY517" fmla="*/ 2755972 h 5922355"/>
              <a:gd name="connsiteX518" fmla="*/ 2122909 w 2421171"/>
              <a:gd name="connsiteY518" fmla="*/ 2746142 h 5922355"/>
              <a:gd name="connsiteX519" fmla="*/ 2125832 w 2421171"/>
              <a:gd name="connsiteY519" fmla="*/ 3575393 h 5922355"/>
              <a:gd name="connsiteX520" fmla="*/ 2130946 w 2421171"/>
              <a:gd name="connsiteY520" fmla="*/ 3579999 h 5922355"/>
              <a:gd name="connsiteX521" fmla="*/ 2125269 w 2421171"/>
              <a:gd name="connsiteY521" fmla="*/ 3587637 h 5922355"/>
              <a:gd name="connsiteX522" fmla="*/ 2120267 w 2421171"/>
              <a:gd name="connsiteY522" fmla="*/ 3583032 h 5922355"/>
              <a:gd name="connsiteX523" fmla="*/ 2125832 w 2421171"/>
              <a:gd name="connsiteY523" fmla="*/ 3575337 h 5922355"/>
              <a:gd name="connsiteX524" fmla="*/ 2123415 w 2421171"/>
              <a:gd name="connsiteY524" fmla="*/ 3672955 h 5922355"/>
              <a:gd name="connsiteX525" fmla="*/ 2121448 w 2421171"/>
              <a:gd name="connsiteY525" fmla="*/ 3669024 h 5922355"/>
              <a:gd name="connsiteX526" fmla="*/ 2123471 w 2421171"/>
              <a:gd name="connsiteY526" fmla="*/ 3668013 h 5922355"/>
              <a:gd name="connsiteX527" fmla="*/ 2125494 w 2421171"/>
              <a:gd name="connsiteY527" fmla="*/ 3671888 h 5922355"/>
              <a:gd name="connsiteX528" fmla="*/ 2123359 w 2421171"/>
              <a:gd name="connsiteY528" fmla="*/ 3672955 h 5922355"/>
              <a:gd name="connsiteX529" fmla="*/ 2120717 w 2421171"/>
              <a:gd name="connsiteY529" fmla="*/ 3991703 h 5922355"/>
              <a:gd name="connsiteX530" fmla="*/ 2117738 w 2421171"/>
              <a:gd name="connsiteY530" fmla="*/ 3989064 h 5922355"/>
              <a:gd name="connsiteX531" fmla="*/ 2120886 w 2421171"/>
              <a:gd name="connsiteY531" fmla="*/ 3986761 h 5922355"/>
              <a:gd name="connsiteX532" fmla="*/ 2122628 w 2421171"/>
              <a:gd name="connsiteY532" fmla="*/ 3988053 h 5922355"/>
              <a:gd name="connsiteX533" fmla="*/ 2120661 w 2421171"/>
              <a:gd name="connsiteY533" fmla="*/ 3991647 h 5922355"/>
              <a:gd name="connsiteX534" fmla="*/ 2111893 w 2421171"/>
              <a:gd name="connsiteY534" fmla="*/ 4640040 h 5922355"/>
              <a:gd name="connsiteX535" fmla="*/ 2114591 w 2421171"/>
              <a:gd name="connsiteY535" fmla="*/ 4636502 h 5922355"/>
              <a:gd name="connsiteX536" fmla="*/ 2118525 w 2421171"/>
              <a:gd name="connsiteY536" fmla="*/ 4639759 h 5922355"/>
              <a:gd name="connsiteX537" fmla="*/ 2115097 w 2421171"/>
              <a:gd name="connsiteY537" fmla="*/ 4642511 h 5922355"/>
              <a:gd name="connsiteX538" fmla="*/ 2111949 w 2421171"/>
              <a:gd name="connsiteY538" fmla="*/ 4640040 h 5922355"/>
              <a:gd name="connsiteX539" fmla="*/ 2105655 w 2421171"/>
              <a:gd name="connsiteY539" fmla="*/ 3402679 h 5922355"/>
              <a:gd name="connsiteX540" fmla="*/ 2114535 w 2421171"/>
              <a:gd name="connsiteY540" fmla="*/ 3399534 h 5922355"/>
              <a:gd name="connsiteX541" fmla="*/ 2116783 w 2421171"/>
              <a:gd name="connsiteY541" fmla="*/ 3403466 h 5922355"/>
              <a:gd name="connsiteX542" fmla="*/ 2107791 w 2421171"/>
              <a:gd name="connsiteY542" fmla="*/ 3406330 h 5922355"/>
              <a:gd name="connsiteX543" fmla="*/ 2105655 w 2421171"/>
              <a:gd name="connsiteY543" fmla="*/ 3402623 h 5922355"/>
              <a:gd name="connsiteX544" fmla="*/ 2101552 w 2421171"/>
              <a:gd name="connsiteY544" fmla="*/ 2862015 h 5922355"/>
              <a:gd name="connsiteX545" fmla="*/ 2105093 w 2421171"/>
              <a:gd name="connsiteY545" fmla="*/ 2859207 h 5922355"/>
              <a:gd name="connsiteX546" fmla="*/ 2108128 w 2421171"/>
              <a:gd name="connsiteY546" fmla="*/ 2861678 h 5922355"/>
              <a:gd name="connsiteX547" fmla="*/ 2103351 w 2421171"/>
              <a:gd name="connsiteY547" fmla="*/ 2865722 h 5922355"/>
              <a:gd name="connsiteX548" fmla="*/ 2101552 w 2421171"/>
              <a:gd name="connsiteY548" fmla="*/ 2862071 h 5922355"/>
              <a:gd name="connsiteX549" fmla="*/ 2093516 w 2421171"/>
              <a:gd name="connsiteY549" fmla="*/ 3442053 h 5922355"/>
              <a:gd name="connsiteX550" fmla="*/ 2097786 w 2421171"/>
              <a:gd name="connsiteY550" fmla="*/ 3448062 h 5922355"/>
              <a:gd name="connsiteX551" fmla="*/ 2094639 w 2421171"/>
              <a:gd name="connsiteY551" fmla="*/ 3451882 h 5922355"/>
              <a:gd name="connsiteX552" fmla="*/ 2090087 w 2421171"/>
              <a:gd name="connsiteY552" fmla="*/ 3446153 h 5922355"/>
              <a:gd name="connsiteX553" fmla="*/ 2093571 w 2421171"/>
              <a:gd name="connsiteY553" fmla="*/ 3442053 h 5922355"/>
              <a:gd name="connsiteX554" fmla="*/ 2095314 w 2421171"/>
              <a:gd name="connsiteY554" fmla="*/ 3295457 h 5922355"/>
              <a:gd name="connsiteX555" fmla="*/ 2093178 w 2421171"/>
              <a:gd name="connsiteY555" fmla="*/ 3296524 h 5922355"/>
              <a:gd name="connsiteX556" fmla="*/ 2091099 w 2421171"/>
              <a:gd name="connsiteY556" fmla="*/ 3292929 h 5922355"/>
              <a:gd name="connsiteX557" fmla="*/ 2093122 w 2421171"/>
              <a:gd name="connsiteY557" fmla="*/ 3291806 h 5922355"/>
              <a:gd name="connsiteX558" fmla="*/ 2095258 w 2421171"/>
              <a:gd name="connsiteY558" fmla="*/ 3295400 h 5922355"/>
              <a:gd name="connsiteX559" fmla="*/ 2088514 w 2421171"/>
              <a:gd name="connsiteY559" fmla="*/ 2618587 h 5922355"/>
              <a:gd name="connsiteX560" fmla="*/ 2101721 w 2421171"/>
              <a:gd name="connsiteY560" fmla="*/ 2615554 h 5922355"/>
              <a:gd name="connsiteX561" fmla="*/ 2090031 w 2421171"/>
              <a:gd name="connsiteY561" fmla="*/ 2622519 h 5922355"/>
              <a:gd name="connsiteX562" fmla="*/ 2088514 w 2421171"/>
              <a:gd name="connsiteY562" fmla="*/ 2618531 h 5922355"/>
              <a:gd name="connsiteX563" fmla="*/ 2049959 w 2421171"/>
              <a:gd name="connsiteY563" fmla="*/ 3769731 h 5922355"/>
              <a:gd name="connsiteX564" fmla="*/ 2084130 w 2421171"/>
              <a:gd name="connsiteY564" fmla="*/ 3770462 h 5922355"/>
              <a:gd name="connsiteX565" fmla="*/ 2049959 w 2421171"/>
              <a:gd name="connsiteY565" fmla="*/ 3769731 h 5922355"/>
              <a:gd name="connsiteX566" fmla="*/ 2081994 w 2421171"/>
              <a:gd name="connsiteY566" fmla="*/ 1295908 h 5922355"/>
              <a:gd name="connsiteX567" fmla="*/ 2078172 w 2421171"/>
              <a:gd name="connsiteY567" fmla="*/ 1297874 h 5922355"/>
              <a:gd name="connsiteX568" fmla="*/ 2070529 w 2421171"/>
              <a:gd name="connsiteY568" fmla="*/ 1289112 h 5922355"/>
              <a:gd name="connsiteX569" fmla="*/ 2074238 w 2421171"/>
              <a:gd name="connsiteY569" fmla="*/ 1287259 h 5922355"/>
              <a:gd name="connsiteX570" fmla="*/ 2081994 w 2421171"/>
              <a:gd name="connsiteY570" fmla="*/ 1295965 h 5922355"/>
              <a:gd name="connsiteX571" fmla="*/ 2075531 w 2421171"/>
              <a:gd name="connsiteY571" fmla="*/ 941213 h 5922355"/>
              <a:gd name="connsiteX572" fmla="*/ 2071372 w 2421171"/>
              <a:gd name="connsiteY572" fmla="*/ 940427 h 5922355"/>
              <a:gd name="connsiteX573" fmla="*/ 2071821 w 2421171"/>
              <a:gd name="connsiteY573" fmla="*/ 938180 h 5922355"/>
              <a:gd name="connsiteX574" fmla="*/ 2075980 w 2421171"/>
              <a:gd name="connsiteY574" fmla="*/ 938967 h 5922355"/>
              <a:gd name="connsiteX575" fmla="*/ 2075531 w 2421171"/>
              <a:gd name="connsiteY575" fmla="*/ 941213 h 5922355"/>
              <a:gd name="connsiteX576" fmla="*/ 2047655 w 2421171"/>
              <a:gd name="connsiteY576" fmla="*/ 1183574 h 5922355"/>
              <a:gd name="connsiteX577" fmla="*/ 2051983 w 2421171"/>
              <a:gd name="connsiteY577" fmla="*/ 1178407 h 5922355"/>
              <a:gd name="connsiteX578" fmla="*/ 2053724 w 2421171"/>
              <a:gd name="connsiteY578" fmla="*/ 1182900 h 5922355"/>
              <a:gd name="connsiteX579" fmla="*/ 2050352 w 2421171"/>
              <a:gd name="connsiteY579" fmla="*/ 1189191 h 5922355"/>
              <a:gd name="connsiteX580" fmla="*/ 2047655 w 2421171"/>
              <a:gd name="connsiteY580" fmla="*/ 1183518 h 5922355"/>
              <a:gd name="connsiteX581" fmla="*/ 2047935 w 2421171"/>
              <a:gd name="connsiteY581" fmla="*/ 1275071 h 5922355"/>
              <a:gd name="connsiteX582" fmla="*/ 2051027 w 2421171"/>
              <a:gd name="connsiteY582" fmla="*/ 1280463 h 5922355"/>
              <a:gd name="connsiteX583" fmla="*/ 2047093 w 2421171"/>
              <a:gd name="connsiteY583" fmla="*/ 1282204 h 5922355"/>
              <a:gd name="connsiteX584" fmla="*/ 2043945 w 2421171"/>
              <a:gd name="connsiteY584" fmla="*/ 1276699 h 5922355"/>
              <a:gd name="connsiteX585" fmla="*/ 2047879 w 2421171"/>
              <a:gd name="connsiteY585" fmla="*/ 1275071 h 5922355"/>
              <a:gd name="connsiteX586" fmla="*/ 2049116 w 2421171"/>
              <a:gd name="connsiteY586" fmla="*/ 946212 h 5922355"/>
              <a:gd name="connsiteX587" fmla="*/ 2051983 w 2421171"/>
              <a:gd name="connsiteY587" fmla="*/ 943067 h 5922355"/>
              <a:gd name="connsiteX588" fmla="*/ 2054511 w 2421171"/>
              <a:gd name="connsiteY588" fmla="*/ 946605 h 5922355"/>
              <a:gd name="connsiteX589" fmla="*/ 2052881 w 2421171"/>
              <a:gd name="connsiteY589" fmla="*/ 948066 h 5922355"/>
              <a:gd name="connsiteX590" fmla="*/ 2049116 w 2421171"/>
              <a:gd name="connsiteY590" fmla="*/ 946212 h 5922355"/>
              <a:gd name="connsiteX591" fmla="*/ 2054961 w 2421171"/>
              <a:gd name="connsiteY591" fmla="*/ 1863982 h 5922355"/>
              <a:gd name="connsiteX592" fmla="*/ 2052376 w 2421171"/>
              <a:gd name="connsiteY592" fmla="*/ 1867184 h 5922355"/>
              <a:gd name="connsiteX593" fmla="*/ 2050465 w 2421171"/>
              <a:gd name="connsiteY593" fmla="*/ 1865892 h 5922355"/>
              <a:gd name="connsiteX594" fmla="*/ 2053106 w 2421171"/>
              <a:gd name="connsiteY594" fmla="*/ 1862747 h 5922355"/>
              <a:gd name="connsiteX595" fmla="*/ 2055017 w 2421171"/>
              <a:gd name="connsiteY595" fmla="*/ 1863982 h 5922355"/>
              <a:gd name="connsiteX596" fmla="*/ 2055523 w 2421171"/>
              <a:gd name="connsiteY596" fmla="*/ 2109320 h 5922355"/>
              <a:gd name="connsiteX597" fmla="*/ 2077554 w 2421171"/>
              <a:gd name="connsiteY597" fmla="*/ 2127968 h 5922355"/>
              <a:gd name="connsiteX598" fmla="*/ 2051870 w 2421171"/>
              <a:gd name="connsiteY598" fmla="*/ 2147626 h 5922355"/>
              <a:gd name="connsiteX599" fmla="*/ 2039281 w 2421171"/>
              <a:gd name="connsiteY599" fmla="*/ 2117071 h 5922355"/>
              <a:gd name="connsiteX600" fmla="*/ 2055523 w 2421171"/>
              <a:gd name="connsiteY600" fmla="*/ 2109376 h 5922355"/>
              <a:gd name="connsiteX601" fmla="*/ 2038887 w 2421171"/>
              <a:gd name="connsiteY601" fmla="*/ 1302312 h 5922355"/>
              <a:gd name="connsiteX602" fmla="*/ 2041585 w 2421171"/>
              <a:gd name="connsiteY602" fmla="*/ 1307254 h 5922355"/>
              <a:gd name="connsiteX603" fmla="*/ 2037201 w 2421171"/>
              <a:gd name="connsiteY603" fmla="*/ 1308153 h 5922355"/>
              <a:gd name="connsiteX604" fmla="*/ 2034784 w 2421171"/>
              <a:gd name="connsiteY604" fmla="*/ 1304502 h 5922355"/>
              <a:gd name="connsiteX605" fmla="*/ 2038887 w 2421171"/>
              <a:gd name="connsiteY605" fmla="*/ 1302368 h 5922355"/>
              <a:gd name="connsiteX606" fmla="*/ 2032199 w 2421171"/>
              <a:gd name="connsiteY606" fmla="*/ 1134765 h 5922355"/>
              <a:gd name="connsiteX607" fmla="*/ 2028321 w 2421171"/>
              <a:gd name="connsiteY607" fmla="*/ 1132462 h 5922355"/>
              <a:gd name="connsiteX608" fmla="*/ 2031412 w 2421171"/>
              <a:gd name="connsiteY608" fmla="*/ 1130103 h 5922355"/>
              <a:gd name="connsiteX609" fmla="*/ 2035178 w 2421171"/>
              <a:gd name="connsiteY609" fmla="*/ 1132462 h 5922355"/>
              <a:gd name="connsiteX610" fmla="*/ 2032199 w 2421171"/>
              <a:gd name="connsiteY610" fmla="*/ 1134765 h 5922355"/>
              <a:gd name="connsiteX611" fmla="*/ 2042428 w 2421171"/>
              <a:gd name="connsiteY611" fmla="*/ 2350333 h 5922355"/>
              <a:gd name="connsiteX612" fmla="*/ 2048722 w 2421171"/>
              <a:gd name="connsiteY612" fmla="*/ 2353310 h 5922355"/>
              <a:gd name="connsiteX613" fmla="*/ 2040405 w 2421171"/>
              <a:gd name="connsiteY613" fmla="*/ 2361061 h 5922355"/>
              <a:gd name="connsiteX614" fmla="*/ 2034953 w 2421171"/>
              <a:gd name="connsiteY614" fmla="*/ 2356568 h 5922355"/>
              <a:gd name="connsiteX615" fmla="*/ 2042428 w 2421171"/>
              <a:gd name="connsiteY615" fmla="*/ 2350333 h 5922355"/>
              <a:gd name="connsiteX616" fmla="*/ 2060300 w 2421171"/>
              <a:gd name="connsiteY616" fmla="*/ 2273553 h 5922355"/>
              <a:gd name="connsiteX617" fmla="*/ 2062773 w 2421171"/>
              <a:gd name="connsiteY617" fmla="*/ 2277541 h 5922355"/>
              <a:gd name="connsiteX618" fmla="*/ 2060357 w 2421171"/>
              <a:gd name="connsiteY618" fmla="*/ 2281135 h 5922355"/>
              <a:gd name="connsiteX619" fmla="*/ 2056928 w 2421171"/>
              <a:gd name="connsiteY619" fmla="*/ 2278046 h 5922355"/>
              <a:gd name="connsiteX620" fmla="*/ 2060300 w 2421171"/>
              <a:gd name="connsiteY620" fmla="*/ 2273553 h 5922355"/>
              <a:gd name="connsiteX621" fmla="*/ 2073114 w 2421171"/>
              <a:gd name="connsiteY621" fmla="*/ 1545290 h 5922355"/>
              <a:gd name="connsiteX622" fmla="*/ 2068393 w 2421171"/>
              <a:gd name="connsiteY622" fmla="*/ 1550626 h 5922355"/>
              <a:gd name="connsiteX623" fmla="*/ 2065808 w 2421171"/>
              <a:gd name="connsiteY623" fmla="*/ 1544055 h 5922355"/>
              <a:gd name="connsiteX624" fmla="*/ 2070472 w 2421171"/>
              <a:gd name="connsiteY624" fmla="*/ 1538944 h 5922355"/>
              <a:gd name="connsiteX625" fmla="*/ 2073170 w 2421171"/>
              <a:gd name="connsiteY625" fmla="*/ 1545290 h 5922355"/>
              <a:gd name="connsiteX626" fmla="*/ 2055523 w 2421171"/>
              <a:gd name="connsiteY626" fmla="*/ 1973845 h 5922355"/>
              <a:gd name="connsiteX627" fmla="*/ 2056478 w 2421171"/>
              <a:gd name="connsiteY627" fmla="*/ 1971711 h 5922355"/>
              <a:gd name="connsiteX628" fmla="*/ 2060300 w 2421171"/>
              <a:gd name="connsiteY628" fmla="*/ 1973115 h 5922355"/>
              <a:gd name="connsiteX629" fmla="*/ 2059288 w 2421171"/>
              <a:gd name="connsiteY629" fmla="*/ 1975306 h 5922355"/>
              <a:gd name="connsiteX630" fmla="*/ 2055523 w 2421171"/>
              <a:gd name="connsiteY630" fmla="*/ 1973845 h 5922355"/>
              <a:gd name="connsiteX631" fmla="*/ 2055804 w 2421171"/>
              <a:gd name="connsiteY631" fmla="*/ 1723452 h 5922355"/>
              <a:gd name="connsiteX632" fmla="*/ 2057771 w 2421171"/>
              <a:gd name="connsiteY632" fmla="*/ 1719184 h 5922355"/>
              <a:gd name="connsiteX633" fmla="*/ 2061930 w 2421171"/>
              <a:gd name="connsiteY633" fmla="*/ 1723789 h 5922355"/>
              <a:gd name="connsiteX634" fmla="*/ 2058614 w 2421171"/>
              <a:gd name="connsiteY634" fmla="*/ 1726991 h 5922355"/>
              <a:gd name="connsiteX635" fmla="*/ 2055804 w 2421171"/>
              <a:gd name="connsiteY635" fmla="*/ 1723396 h 5922355"/>
              <a:gd name="connsiteX636" fmla="*/ 2061087 w 2421171"/>
              <a:gd name="connsiteY636" fmla="*/ 798493 h 5922355"/>
              <a:gd name="connsiteX637" fmla="*/ 2067438 w 2421171"/>
              <a:gd name="connsiteY637" fmla="*/ 796302 h 5922355"/>
              <a:gd name="connsiteX638" fmla="*/ 2067775 w 2421171"/>
              <a:gd name="connsiteY638" fmla="*/ 800403 h 5922355"/>
              <a:gd name="connsiteX639" fmla="*/ 2063503 w 2421171"/>
              <a:gd name="connsiteY639" fmla="*/ 801975 h 5922355"/>
              <a:gd name="connsiteX640" fmla="*/ 2061143 w 2421171"/>
              <a:gd name="connsiteY640" fmla="*/ 798493 h 5922355"/>
              <a:gd name="connsiteX641" fmla="*/ 2071541 w 2421171"/>
              <a:gd name="connsiteY641" fmla="*/ 1451491 h 5922355"/>
              <a:gd name="connsiteX642" fmla="*/ 2071541 w 2421171"/>
              <a:gd name="connsiteY642" fmla="*/ 1453906 h 5922355"/>
              <a:gd name="connsiteX643" fmla="*/ 2067662 w 2421171"/>
              <a:gd name="connsiteY643" fmla="*/ 1454524 h 5922355"/>
              <a:gd name="connsiteX644" fmla="*/ 2067606 w 2421171"/>
              <a:gd name="connsiteY644" fmla="*/ 1451997 h 5922355"/>
              <a:gd name="connsiteX645" fmla="*/ 2071484 w 2421171"/>
              <a:gd name="connsiteY645" fmla="*/ 1451491 h 5922355"/>
              <a:gd name="connsiteX646" fmla="*/ 2055748 w 2421171"/>
              <a:gd name="connsiteY646" fmla="*/ 3163576 h 5922355"/>
              <a:gd name="connsiteX647" fmla="*/ 2053556 w 2421171"/>
              <a:gd name="connsiteY647" fmla="*/ 3163071 h 5922355"/>
              <a:gd name="connsiteX648" fmla="*/ 2054286 w 2421171"/>
              <a:gd name="connsiteY648" fmla="*/ 3158802 h 5922355"/>
              <a:gd name="connsiteX649" fmla="*/ 2056478 w 2421171"/>
              <a:gd name="connsiteY649" fmla="*/ 3159307 h 5922355"/>
              <a:gd name="connsiteX650" fmla="*/ 2055748 w 2421171"/>
              <a:gd name="connsiteY650" fmla="*/ 3163576 h 5922355"/>
              <a:gd name="connsiteX651" fmla="*/ 2058221 w 2421171"/>
              <a:gd name="connsiteY651" fmla="*/ 4012654 h 5922355"/>
              <a:gd name="connsiteX652" fmla="*/ 2055467 w 2421171"/>
              <a:gd name="connsiteY652" fmla="*/ 4009509 h 5922355"/>
              <a:gd name="connsiteX653" fmla="*/ 2057209 w 2421171"/>
              <a:gd name="connsiteY653" fmla="*/ 4008104 h 5922355"/>
              <a:gd name="connsiteX654" fmla="*/ 2060244 w 2421171"/>
              <a:gd name="connsiteY654" fmla="*/ 4010969 h 5922355"/>
              <a:gd name="connsiteX655" fmla="*/ 2058221 w 2421171"/>
              <a:gd name="connsiteY655" fmla="*/ 4012654 h 5922355"/>
              <a:gd name="connsiteX656" fmla="*/ 2048386 w 2421171"/>
              <a:gd name="connsiteY656" fmla="*/ 4453790 h 5922355"/>
              <a:gd name="connsiteX657" fmla="*/ 2052994 w 2421171"/>
              <a:gd name="connsiteY657" fmla="*/ 4452779 h 5922355"/>
              <a:gd name="connsiteX658" fmla="*/ 2051983 w 2421171"/>
              <a:gd name="connsiteY658" fmla="*/ 4480076 h 5922355"/>
              <a:gd name="connsiteX659" fmla="*/ 2046474 w 2421171"/>
              <a:gd name="connsiteY659" fmla="*/ 4483952 h 5922355"/>
              <a:gd name="connsiteX660" fmla="*/ 2048386 w 2421171"/>
              <a:gd name="connsiteY660" fmla="*/ 4453790 h 5922355"/>
              <a:gd name="connsiteX661" fmla="*/ 2035796 w 2421171"/>
              <a:gd name="connsiteY661" fmla="*/ 2993727 h 5922355"/>
              <a:gd name="connsiteX662" fmla="*/ 2044002 w 2421171"/>
              <a:gd name="connsiteY662" fmla="*/ 2985302 h 5922355"/>
              <a:gd name="connsiteX663" fmla="*/ 2046868 w 2421171"/>
              <a:gd name="connsiteY663" fmla="*/ 2988897 h 5922355"/>
              <a:gd name="connsiteX664" fmla="*/ 2039674 w 2421171"/>
              <a:gd name="connsiteY664" fmla="*/ 2998613 h 5922355"/>
              <a:gd name="connsiteX665" fmla="*/ 2035796 w 2421171"/>
              <a:gd name="connsiteY665" fmla="*/ 2993727 h 5922355"/>
              <a:gd name="connsiteX666" fmla="*/ 2030401 w 2421171"/>
              <a:gd name="connsiteY666" fmla="*/ 2588482 h 5922355"/>
              <a:gd name="connsiteX667" fmla="*/ 2031749 w 2421171"/>
              <a:gd name="connsiteY667" fmla="*/ 2584044 h 5922355"/>
              <a:gd name="connsiteX668" fmla="*/ 2067887 w 2421171"/>
              <a:gd name="connsiteY668" fmla="*/ 2588201 h 5922355"/>
              <a:gd name="connsiteX669" fmla="*/ 2035740 w 2421171"/>
              <a:gd name="connsiteY669" fmla="*/ 2593761 h 5922355"/>
              <a:gd name="connsiteX670" fmla="*/ 2030401 w 2421171"/>
              <a:gd name="connsiteY670" fmla="*/ 2588482 h 5922355"/>
              <a:gd name="connsiteX671" fmla="*/ 2028321 w 2421171"/>
              <a:gd name="connsiteY671" fmla="*/ 2687841 h 5922355"/>
              <a:gd name="connsiteX672" fmla="*/ 2019610 w 2421171"/>
              <a:gd name="connsiteY672" fmla="*/ 2680427 h 5922355"/>
              <a:gd name="connsiteX673" fmla="*/ 2025062 w 2421171"/>
              <a:gd name="connsiteY673" fmla="*/ 2673462 h 5922355"/>
              <a:gd name="connsiteX674" fmla="*/ 2032705 w 2421171"/>
              <a:gd name="connsiteY674" fmla="*/ 2682505 h 5922355"/>
              <a:gd name="connsiteX675" fmla="*/ 2028321 w 2421171"/>
              <a:gd name="connsiteY675" fmla="*/ 2687841 h 5922355"/>
              <a:gd name="connsiteX676" fmla="*/ 2022420 w 2421171"/>
              <a:gd name="connsiteY676" fmla="*/ 2729517 h 5922355"/>
              <a:gd name="connsiteX677" fmla="*/ 2026467 w 2421171"/>
              <a:gd name="connsiteY677" fmla="*/ 2744345 h 5922355"/>
              <a:gd name="connsiteX678" fmla="*/ 2022477 w 2421171"/>
              <a:gd name="connsiteY678" fmla="*/ 2745468 h 5922355"/>
              <a:gd name="connsiteX679" fmla="*/ 2018036 w 2421171"/>
              <a:gd name="connsiteY679" fmla="*/ 2731371 h 5922355"/>
              <a:gd name="connsiteX680" fmla="*/ 2019329 w 2421171"/>
              <a:gd name="connsiteY680" fmla="*/ 2726821 h 5922355"/>
              <a:gd name="connsiteX681" fmla="*/ 2022364 w 2421171"/>
              <a:gd name="connsiteY681" fmla="*/ 2729517 h 5922355"/>
              <a:gd name="connsiteX682" fmla="*/ 2023319 w 2421171"/>
              <a:gd name="connsiteY682" fmla="*/ 3564272 h 5922355"/>
              <a:gd name="connsiteX683" fmla="*/ 2021521 w 2421171"/>
              <a:gd name="connsiteY683" fmla="*/ 3560846 h 5922355"/>
              <a:gd name="connsiteX684" fmla="*/ 2025287 w 2421171"/>
              <a:gd name="connsiteY684" fmla="*/ 3558206 h 5922355"/>
              <a:gd name="connsiteX685" fmla="*/ 2027029 w 2421171"/>
              <a:gd name="connsiteY685" fmla="*/ 3561576 h 5922355"/>
              <a:gd name="connsiteX686" fmla="*/ 2023375 w 2421171"/>
              <a:gd name="connsiteY686" fmla="*/ 3564272 h 5922355"/>
              <a:gd name="connsiteX687" fmla="*/ 2022139 w 2421171"/>
              <a:gd name="connsiteY687" fmla="*/ 3452219 h 5922355"/>
              <a:gd name="connsiteX688" fmla="*/ 2017980 w 2421171"/>
              <a:gd name="connsiteY688" fmla="*/ 3450702 h 5922355"/>
              <a:gd name="connsiteX689" fmla="*/ 2020678 w 2421171"/>
              <a:gd name="connsiteY689" fmla="*/ 3445367 h 5922355"/>
              <a:gd name="connsiteX690" fmla="*/ 2024219 w 2421171"/>
              <a:gd name="connsiteY690" fmla="*/ 3448343 h 5922355"/>
              <a:gd name="connsiteX691" fmla="*/ 2022139 w 2421171"/>
              <a:gd name="connsiteY691" fmla="*/ 3452219 h 5922355"/>
              <a:gd name="connsiteX692" fmla="*/ 2025455 w 2421171"/>
              <a:gd name="connsiteY692" fmla="*/ 3605667 h 5922355"/>
              <a:gd name="connsiteX693" fmla="*/ 2022083 w 2421171"/>
              <a:gd name="connsiteY693" fmla="*/ 3608756 h 5922355"/>
              <a:gd name="connsiteX694" fmla="*/ 2020228 w 2421171"/>
              <a:gd name="connsiteY694" fmla="*/ 3604488 h 5922355"/>
              <a:gd name="connsiteX695" fmla="*/ 2024387 w 2421171"/>
              <a:gd name="connsiteY695" fmla="*/ 3603477 h 5922355"/>
              <a:gd name="connsiteX696" fmla="*/ 2025455 w 2421171"/>
              <a:gd name="connsiteY696" fmla="*/ 3605667 h 5922355"/>
              <a:gd name="connsiteX697" fmla="*/ 2014721 w 2421171"/>
              <a:gd name="connsiteY697" fmla="*/ 4683626 h 5922355"/>
              <a:gd name="connsiteX698" fmla="*/ 2019104 w 2421171"/>
              <a:gd name="connsiteY698" fmla="*/ 4678346 h 5922355"/>
              <a:gd name="connsiteX699" fmla="*/ 2024444 w 2421171"/>
              <a:gd name="connsiteY699" fmla="*/ 4683008 h 5922355"/>
              <a:gd name="connsiteX700" fmla="*/ 2018936 w 2421171"/>
              <a:gd name="connsiteY700" fmla="*/ 4689355 h 5922355"/>
              <a:gd name="connsiteX701" fmla="*/ 2014721 w 2421171"/>
              <a:gd name="connsiteY701" fmla="*/ 4683626 h 5922355"/>
              <a:gd name="connsiteX702" fmla="*/ 1992971 w 2421171"/>
              <a:gd name="connsiteY702" fmla="*/ 3063543 h 5922355"/>
              <a:gd name="connsiteX703" fmla="*/ 1986676 w 2421171"/>
              <a:gd name="connsiteY703" fmla="*/ 3060060 h 5922355"/>
              <a:gd name="connsiteX704" fmla="*/ 1997748 w 2421171"/>
              <a:gd name="connsiteY704" fmla="*/ 3047647 h 5922355"/>
              <a:gd name="connsiteX705" fmla="*/ 2003087 w 2421171"/>
              <a:gd name="connsiteY705" fmla="*/ 3051972 h 5922355"/>
              <a:gd name="connsiteX706" fmla="*/ 1992971 w 2421171"/>
              <a:gd name="connsiteY706" fmla="*/ 3063543 h 5922355"/>
              <a:gd name="connsiteX707" fmla="*/ 1980493 w 2421171"/>
              <a:gd name="connsiteY707" fmla="*/ 844269 h 5922355"/>
              <a:gd name="connsiteX708" fmla="*/ 1984934 w 2421171"/>
              <a:gd name="connsiteY708" fmla="*/ 849661 h 5922355"/>
              <a:gd name="connsiteX709" fmla="*/ 1975492 w 2421171"/>
              <a:gd name="connsiteY709" fmla="*/ 856850 h 5922355"/>
              <a:gd name="connsiteX710" fmla="*/ 1971052 w 2421171"/>
              <a:gd name="connsiteY710" fmla="*/ 851402 h 5922355"/>
              <a:gd name="connsiteX711" fmla="*/ 1980493 w 2421171"/>
              <a:gd name="connsiteY711" fmla="*/ 844325 h 5922355"/>
              <a:gd name="connsiteX712" fmla="*/ 1974143 w 2421171"/>
              <a:gd name="connsiteY712" fmla="*/ 661333 h 5922355"/>
              <a:gd name="connsiteX713" fmla="*/ 1970714 w 2421171"/>
              <a:gd name="connsiteY713" fmla="*/ 658524 h 5922355"/>
              <a:gd name="connsiteX714" fmla="*/ 1975154 w 2421171"/>
              <a:gd name="connsiteY714" fmla="*/ 654761 h 5922355"/>
              <a:gd name="connsiteX715" fmla="*/ 1978583 w 2421171"/>
              <a:gd name="connsiteY715" fmla="*/ 657513 h 5922355"/>
              <a:gd name="connsiteX716" fmla="*/ 1974143 w 2421171"/>
              <a:gd name="connsiteY716" fmla="*/ 661333 h 5922355"/>
              <a:gd name="connsiteX717" fmla="*/ 1987013 w 2421171"/>
              <a:gd name="connsiteY717" fmla="*/ 4048264 h 5922355"/>
              <a:gd name="connsiteX718" fmla="*/ 1971951 w 2421171"/>
              <a:gd name="connsiteY718" fmla="*/ 4037367 h 5922355"/>
              <a:gd name="connsiteX719" fmla="*/ 1974199 w 2421171"/>
              <a:gd name="connsiteY719" fmla="*/ 4031077 h 5922355"/>
              <a:gd name="connsiteX720" fmla="*/ 1987069 w 2421171"/>
              <a:gd name="connsiteY720" fmla="*/ 4048264 h 5922355"/>
              <a:gd name="connsiteX721" fmla="*/ 1986900 w 2421171"/>
              <a:gd name="connsiteY721" fmla="*/ 3335616 h 5922355"/>
              <a:gd name="connsiteX722" fmla="*/ 1984428 w 2421171"/>
              <a:gd name="connsiteY722" fmla="*/ 3332190 h 5922355"/>
              <a:gd name="connsiteX723" fmla="*/ 1986170 w 2421171"/>
              <a:gd name="connsiteY723" fmla="*/ 3330786 h 5922355"/>
              <a:gd name="connsiteX724" fmla="*/ 1988587 w 2421171"/>
              <a:gd name="connsiteY724" fmla="*/ 3334155 h 5922355"/>
              <a:gd name="connsiteX725" fmla="*/ 1986900 w 2421171"/>
              <a:gd name="connsiteY725" fmla="*/ 3335616 h 5922355"/>
              <a:gd name="connsiteX726" fmla="*/ 1980887 w 2421171"/>
              <a:gd name="connsiteY726" fmla="*/ 2332079 h 5922355"/>
              <a:gd name="connsiteX727" fmla="*/ 1975660 w 2421171"/>
              <a:gd name="connsiteY727" fmla="*/ 2329102 h 5922355"/>
              <a:gd name="connsiteX728" fmla="*/ 1977740 w 2421171"/>
              <a:gd name="connsiteY728" fmla="*/ 2325170 h 5922355"/>
              <a:gd name="connsiteX729" fmla="*/ 1983023 w 2421171"/>
              <a:gd name="connsiteY729" fmla="*/ 2328147 h 5922355"/>
              <a:gd name="connsiteX730" fmla="*/ 1980887 w 2421171"/>
              <a:gd name="connsiteY730" fmla="*/ 2332079 h 5922355"/>
              <a:gd name="connsiteX731" fmla="*/ 1976503 w 2421171"/>
              <a:gd name="connsiteY731" fmla="*/ 4355329 h 5922355"/>
              <a:gd name="connsiteX732" fmla="*/ 1974817 w 2421171"/>
              <a:gd name="connsiteY732" fmla="*/ 4359149 h 5922355"/>
              <a:gd name="connsiteX733" fmla="*/ 1970996 w 2421171"/>
              <a:gd name="connsiteY733" fmla="*/ 4356902 h 5922355"/>
              <a:gd name="connsiteX734" fmla="*/ 1973524 w 2421171"/>
              <a:gd name="connsiteY734" fmla="*/ 4352072 h 5922355"/>
              <a:gd name="connsiteX735" fmla="*/ 1976560 w 2421171"/>
              <a:gd name="connsiteY735" fmla="*/ 4355385 h 5922355"/>
              <a:gd name="connsiteX736" fmla="*/ 1969197 w 2421171"/>
              <a:gd name="connsiteY736" fmla="*/ 2675821 h 5922355"/>
              <a:gd name="connsiteX737" fmla="*/ 1980493 w 2421171"/>
              <a:gd name="connsiteY737" fmla="*/ 2696547 h 5922355"/>
              <a:gd name="connsiteX738" fmla="*/ 1969197 w 2421171"/>
              <a:gd name="connsiteY738" fmla="*/ 2675821 h 5922355"/>
              <a:gd name="connsiteX739" fmla="*/ 1989542 w 2421171"/>
              <a:gd name="connsiteY739" fmla="*/ 1943571 h 5922355"/>
              <a:gd name="connsiteX740" fmla="*/ 1990948 w 2421171"/>
              <a:gd name="connsiteY740" fmla="*/ 1947840 h 5922355"/>
              <a:gd name="connsiteX741" fmla="*/ 1982910 w 2421171"/>
              <a:gd name="connsiteY741" fmla="*/ 1952052 h 5922355"/>
              <a:gd name="connsiteX742" fmla="*/ 1981505 w 2421171"/>
              <a:gd name="connsiteY742" fmla="*/ 1947671 h 5922355"/>
              <a:gd name="connsiteX743" fmla="*/ 1989542 w 2421171"/>
              <a:gd name="connsiteY743" fmla="*/ 1943571 h 5922355"/>
              <a:gd name="connsiteX744" fmla="*/ 1993308 w 2421171"/>
              <a:gd name="connsiteY744" fmla="*/ 2229686 h 5922355"/>
              <a:gd name="connsiteX745" fmla="*/ 1995556 w 2421171"/>
              <a:gd name="connsiteY745" fmla="*/ 2236763 h 5922355"/>
              <a:gd name="connsiteX746" fmla="*/ 1992577 w 2421171"/>
              <a:gd name="connsiteY746" fmla="*/ 2240864 h 5922355"/>
              <a:gd name="connsiteX747" fmla="*/ 1989542 w 2421171"/>
              <a:gd name="connsiteY747" fmla="*/ 2233730 h 5922355"/>
              <a:gd name="connsiteX748" fmla="*/ 1993308 w 2421171"/>
              <a:gd name="connsiteY748" fmla="*/ 2229686 h 5922355"/>
              <a:gd name="connsiteX749" fmla="*/ 1975323 w 2421171"/>
              <a:gd name="connsiteY749" fmla="*/ 4656048 h 5922355"/>
              <a:gd name="connsiteX750" fmla="*/ 1991228 w 2421171"/>
              <a:gd name="connsiteY750" fmla="*/ 4658463 h 5922355"/>
              <a:gd name="connsiteX751" fmla="*/ 1991453 w 2421171"/>
              <a:gd name="connsiteY751" fmla="*/ 4662956 h 5922355"/>
              <a:gd name="connsiteX752" fmla="*/ 1975323 w 2421171"/>
              <a:gd name="connsiteY752" fmla="*/ 4656104 h 5922355"/>
              <a:gd name="connsiteX753" fmla="*/ 1968186 w 2421171"/>
              <a:gd name="connsiteY753" fmla="*/ 4720415 h 5922355"/>
              <a:gd name="connsiteX754" fmla="*/ 1974311 w 2421171"/>
              <a:gd name="connsiteY754" fmla="*/ 4716428 h 5922355"/>
              <a:gd name="connsiteX755" fmla="*/ 1981280 w 2421171"/>
              <a:gd name="connsiteY755" fmla="*/ 4723729 h 5922355"/>
              <a:gd name="connsiteX756" fmla="*/ 1976391 w 2421171"/>
              <a:gd name="connsiteY756" fmla="*/ 4727998 h 5922355"/>
              <a:gd name="connsiteX757" fmla="*/ 1968186 w 2421171"/>
              <a:gd name="connsiteY757" fmla="*/ 4720415 h 5922355"/>
              <a:gd name="connsiteX758" fmla="*/ 1955315 w 2421171"/>
              <a:gd name="connsiteY758" fmla="*/ 3998893 h 5922355"/>
              <a:gd name="connsiteX759" fmla="*/ 1956720 w 2421171"/>
              <a:gd name="connsiteY759" fmla="*/ 3997096 h 5922355"/>
              <a:gd name="connsiteX760" fmla="*/ 1960092 w 2421171"/>
              <a:gd name="connsiteY760" fmla="*/ 3999455 h 5922355"/>
              <a:gd name="connsiteX761" fmla="*/ 1958743 w 2421171"/>
              <a:gd name="connsiteY761" fmla="*/ 4001252 h 5922355"/>
              <a:gd name="connsiteX762" fmla="*/ 1955259 w 2421171"/>
              <a:gd name="connsiteY762" fmla="*/ 3998893 h 5922355"/>
              <a:gd name="connsiteX763" fmla="*/ 1947615 w 2421171"/>
              <a:gd name="connsiteY763" fmla="*/ 3626730 h 5922355"/>
              <a:gd name="connsiteX764" fmla="*/ 1950763 w 2421171"/>
              <a:gd name="connsiteY764" fmla="*/ 3623248 h 5922355"/>
              <a:gd name="connsiteX765" fmla="*/ 1953573 w 2421171"/>
              <a:gd name="connsiteY765" fmla="*/ 3626112 h 5922355"/>
              <a:gd name="connsiteX766" fmla="*/ 1950313 w 2421171"/>
              <a:gd name="connsiteY766" fmla="*/ 3629482 h 5922355"/>
              <a:gd name="connsiteX767" fmla="*/ 1947672 w 2421171"/>
              <a:gd name="connsiteY767" fmla="*/ 3626730 h 5922355"/>
              <a:gd name="connsiteX768" fmla="*/ 1949864 w 2421171"/>
              <a:gd name="connsiteY768" fmla="*/ 3152624 h 5922355"/>
              <a:gd name="connsiteX769" fmla="*/ 1947672 w 2421171"/>
              <a:gd name="connsiteY769" fmla="*/ 3151725 h 5922355"/>
              <a:gd name="connsiteX770" fmla="*/ 1949526 w 2421171"/>
              <a:gd name="connsiteY770" fmla="*/ 3147737 h 5922355"/>
              <a:gd name="connsiteX771" fmla="*/ 1951606 w 2421171"/>
              <a:gd name="connsiteY771" fmla="*/ 3148580 h 5922355"/>
              <a:gd name="connsiteX772" fmla="*/ 1949864 w 2421171"/>
              <a:gd name="connsiteY772" fmla="*/ 3152624 h 5922355"/>
              <a:gd name="connsiteX773" fmla="*/ 1947672 w 2421171"/>
              <a:gd name="connsiteY773" fmla="*/ 3211318 h 5922355"/>
              <a:gd name="connsiteX774" fmla="*/ 1949976 w 2421171"/>
              <a:gd name="connsiteY774" fmla="*/ 3211824 h 5922355"/>
              <a:gd name="connsiteX775" fmla="*/ 1949133 w 2421171"/>
              <a:gd name="connsiteY775" fmla="*/ 3216205 h 5922355"/>
              <a:gd name="connsiteX776" fmla="*/ 1946829 w 2421171"/>
              <a:gd name="connsiteY776" fmla="*/ 3215643 h 5922355"/>
              <a:gd name="connsiteX777" fmla="*/ 1947672 w 2421171"/>
              <a:gd name="connsiteY777" fmla="*/ 3211318 h 5922355"/>
              <a:gd name="connsiteX778" fmla="*/ 1942277 w 2421171"/>
              <a:gd name="connsiteY778" fmla="*/ 2827304 h 5922355"/>
              <a:gd name="connsiteX779" fmla="*/ 1943569 w 2421171"/>
              <a:gd name="connsiteY779" fmla="*/ 2825282 h 5922355"/>
              <a:gd name="connsiteX780" fmla="*/ 1946772 w 2421171"/>
              <a:gd name="connsiteY780" fmla="*/ 2828090 h 5922355"/>
              <a:gd name="connsiteX781" fmla="*/ 1945424 w 2421171"/>
              <a:gd name="connsiteY781" fmla="*/ 2830112 h 5922355"/>
              <a:gd name="connsiteX782" fmla="*/ 1942277 w 2421171"/>
              <a:gd name="connsiteY782" fmla="*/ 2827304 h 5922355"/>
              <a:gd name="connsiteX783" fmla="*/ 1938118 w 2421171"/>
              <a:gd name="connsiteY783" fmla="*/ 3694355 h 5922355"/>
              <a:gd name="connsiteX784" fmla="*/ 1936600 w 2421171"/>
              <a:gd name="connsiteY784" fmla="*/ 3690142 h 5922355"/>
              <a:gd name="connsiteX785" fmla="*/ 1940141 w 2421171"/>
              <a:gd name="connsiteY785" fmla="*/ 3686941 h 5922355"/>
              <a:gd name="connsiteX786" fmla="*/ 1941490 w 2421171"/>
              <a:gd name="connsiteY786" fmla="*/ 3691153 h 5922355"/>
              <a:gd name="connsiteX787" fmla="*/ 1938118 w 2421171"/>
              <a:gd name="connsiteY787" fmla="*/ 3694355 h 5922355"/>
              <a:gd name="connsiteX788" fmla="*/ 1938961 w 2421171"/>
              <a:gd name="connsiteY788" fmla="*/ 1608871 h 5922355"/>
              <a:gd name="connsiteX789" fmla="*/ 1935644 w 2421171"/>
              <a:gd name="connsiteY789" fmla="*/ 1611399 h 5922355"/>
              <a:gd name="connsiteX790" fmla="*/ 1934296 w 2421171"/>
              <a:gd name="connsiteY790" fmla="*/ 1609602 h 5922355"/>
              <a:gd name="connsiteX791" fmla="*/ 1937611 w 2421171"/>
              <a:gd name="connsiteY791" fmla="*/ 1607130 h 5922355"/>
              <a:gd name="connsiteX792" fmla="*/ 1939016 w 2421171"/>
              <a:gd name="connsiteY792" fmla="*/ 1608871 h 5922355"/>
              <a:gd name="connsiteX793" fmla="*/ 1936825 w 2421171"/>
              <a:gd name="connsiteY793" fmla="*/ 1192336 h 5922355"/>
              <a:gd name="connsiteX794" fmla="*/ 1933116 w 2421171"/>
              <a:gd name="connsiteY794" fmla="*/ 1190539 h 5922355"/>
              <a:gd name="connsiteX795" fmla="*/ 1935926 w 2421171"/>
              <a:gd name="connsiteY795" fmla="*/ 1187506 h 5922355"/>
              <a:gd name="connsiteX796" fmla="*/ 1938398 w 2421171"/>
              <a:gd name="connsiteY796" fmla="*/ 1190932 h 5922355"/>
              <a:gd name="connsiteX797" fmla="*/ 1936825 w 2421171"/>
              <a:gd name="connsiteY797" fmla="*/ 1192336 h 5922355"/>
              <a:gd name="connsiteX798" fmla="*/ 1910804 w 2421171"/>
              <a:gd name="connsiteY798" fmla="*/ 3945871 h 5922355"/>
              <a:gd name="connsiteX799" fmla="*/ 1938567 w 2421171"/>
              <a:gd name="connsiteY799" fmla="*/ 3975415 h 5922355"/>
              <a:gd name="connsiteX800" fmla="*/ 1910804 w 2421171"/>
              <a:gd name="connsiteY800" fmla="*/ 3945871 h 5922355"/>
              <a:gd name="connsiteX801" fmla="*/ 1889054 w 2421171"/>
              <a:gd name="connsiteY801" fmla="*/ 1491258 h 5922355"/>
              <a:gd name="connsiteX802" fmla="*/ 1884839 w 2421171"/>
              <a:gd name="connsiteY802" fmla="*/ 1486427 h 5922355"/>
              <a:gd name="connsiteX803" fmla="*/ 1922325 w 2421171"/>
              <a:gd name="connsiteY803" fmla="*/ 1463736 h 5922355"/>
              <a:gd name="connsiteX804" fmla="*/ 1889054 w 2421171"/>
              <a:gd name="connsiteY804" fmla="*/ 1491314 h 5922355"/>
              <a:gd name="connsiteX805" fmla="*/ 1893831 w 2421171"/>
              <a:gd name="connsiteY805" fmla="*/ 1808602 h 5922355"/>
              <a:gd name="connsiteX806" fmla="*/ 1897315 w 2421171"/>
              <a:gd name="connsiteY806" fmla="*/ 1810904 h 5922355"/>
              <a:gd name="connsiteX807" fmla="*/ 1893549 w 2421171"/>
              <a:gd name="connsiteY807" fmla="*/ 1816128 h 5922355"/>
              <a:gd name="connsiteX808" fmla="*/ 1890234 w 2421171"/>
              <a:gd name="connsiteY808" fmla="*/ 1813769 h 5922355"/>
              <a:gd name="connsiteX809" fmla="*/ 1893831 w 2421171"/>
              <a:gd name="connsiteY809" fmla="*/ 1808602 h 5922355"/>
              <a:gd name="connsiteX810" fmla="*/ 1906026 w 2421171"/>
              <a:gd name="connsiteY810" fmla="*/ 2635549 h 5922355"/>
              <a:gd name="connsiteX811" fmla="*/ 1908836 w 2421171"/>
              <a:gd name="connsiteY811" fmla="*/ 2631562 h 5922355"/>
              <a:gd name="connsiteX812" fmla="*/ 1913445 w 2421171"/>
              <a:gd name="connsiteY812" fmla="*/ 2636841 h 5922355"/>
              <a:gd name="connsiteX813" fmla="*/ 1910579 w 2421171"/>
              <a:gd name="connsiteY813" fmla="*/ 2640155 h 5922355"/>
              <a:gd name="connsiteX814" fmla="*/ 1906026 w 2421171"/>
              <a:gd name="connsiteY814" fmla="*/ 2635549 h 5922355"/>
              <a:gd name="connsiteX815" fmla="*/ 1910972 w 2421171"/>
              <a:gd name="connsiteY815" fmla="*/ 3107241 h 5922355"/>
              <a:gd name="connsiteX816" fmla="*/ 1913558 w 2421171"/>
              <a:gd name="connsiteY816" fmla="*/ 3111116 h 5922355"/>
              <a:gd name="connsiteX817" fmla="*/ 1910185 w 2421171"/>
              <a:gd name="connsiteY817" fmla="*/ 3112745 h 5922355"/>
              <a:gd name="connsiteX818" fmla="*/ 1907487 w 2421171"/>
              <a:gd name="connsiteY818" fmla="*/ 3108869 h 5922355"/>
              <a:gd name="connsiteX819" fmla="*/ 1910972 w 2421171"/>
              <a:gd name="connsiteY819" fmla="*/ 3107241 h 5922355"/>
              <a:gd name="connsiteX820" fmla="*/ 1922550 w 2421171"/>
              <a:gd name="connsiteY820" fmla="*/ 1949862 h 5922355"/>
              <a:gd name="connsiteX821" fmla="*/ 1921650 w 2421171"/>
              <a:gd name="connsiteY821" fmla="*/ 1958062 h 5922355"/>
              <a:gd name="connsiteX822" fmla="*/ 1919234 w 2421171"/>
              <a:gd name="connsiteY822" fmla="*/ 1965589 h 5922355"/>
              <a:gd name="connsiteX823" fmla="*/ 1908724 w 2421171"/>
              <a:gd name="connsiteY823" fmla="*/ 1977327 h 5922355"/>
              <a:gd name="connsiteX824" fmla="*/ 1916368 w 2421171"/>
              <a:gd name="connsiteY824" fmla="*/ 1954411 h 5922355"/>
              <a:gd name="connsiteX825" fmla="*/ 1922550 w 2421171"/>
              <a:gd name="connsiteY825" fmla="*/ 1949862 h 5922355"/>
              <a:gd name="connsiteX826" fmla="*/ 1907094 w 2421171"/>
              <a:gd name="connsiteY826" fmla="*/ 4502993 h 5922355"/>
              <a:gd name="connsiteX827" fmla="*/ 1914625 w 2421171"/>
              <a:gd name="connsiteY827" fmla="*/ 4497376 h 5922355"/>
              <a:gd name="connsiteX828" fmla="*/ 1920583 w 2421171"/>
              <a:gd name="connsiteY828" fmla="*/ 4500296 h 5922355"/>
              <a:gd name="connsiteX829" fmla="*/ 1912096 w 2421171"/>
              <a:gd name="connsiteY829" fmla="*/ 4507037 h 5922355"/>
              <a:gd name="connsiteX830" fmla="*/ 1907150 w 2421171"/>
              <a:gd name="connsiteY830" fmla="*/ 4503049 h 5922355"/>
              <a:gd name="connsiteX831" fmla="*/ 1904115 w 2421171"/>
              <a:gd name="connsiteY831" fmla="*/ 2891559 h 5922355"/>
              <a:gd name="connsiteX832" fmla="*/ 1901923 w 2421171"/>
              <a:gd name="connsiteY832" fmla="*/ 2888357 h 5922355"/>
              <a:gd name="connsiteX833" fmla="*/ 1906364 w 2421171"/>
              <a:gd name="connsiteY833" fmla="*/ 2886729 h 5922355"/>
              <a:gd name="connsiteX834" fmla="*/ 1908443 w 2421171"/>
              <a:gd name="connsiteY834" fmla="*/ 2889762 h 5922355"/>
              <a:gd name="connsiteX835" fmla="*/ 1904115 w 2421171"/>
              <a:gd name="connsiteY835" fmla="*/ 2891503 h 5922355"/>
              <a:gd name="connsiteX836" fmla="*/ 1898495 w 2421171"/>
              <a:gd name="connsiteY836" fmla="*/ 3202107 h 5922355"/>
              <a:gd name="connsiteX837" fmla="*/ 1899844 w 2421171"/>
              <a:gd name="connsiteY837" fmla="*/ 3197557 h 5922355"/>
              <a:gd name="connsiteX838" fmla="*/ 1903385 w 2421171"/>
              <a:gd name="connsiteY838" fmla="*/ 3198175 h 5922355"/>
              <a:gd name="connsiteX839" fmla="*/ 1902092 w 2421171"/>
              <a:gd name="connsiteY839" fmla="*/ 3202781 h 5922355"/>
              <a:gd name="connsiteX840" fmla="*/ 1898495 w 2421171"/>
              <a:gd name="connsiteY840" fmla="*/ 3202051 h 5922355"/>
              <a:gd name="connsiteX841" fmla="*/ 1892032 w 2421171"/>
              <a:gd name="connsiteY841" fmla="*/ 4477549 h 5922355"/>
              <a:gd name="connsiteX842" fmla="*/ 1894729 w 2421171"/>
              <a:gd name="connsiteY842" fmla="*/ 4473898 h 5922355"/>
              <a:gd name="connsiteX843" fmla="*/ 1897315 w 2421171"/>
              <a:gd name="connsiteY843" fmla="*/ 4477156 h 5922355"/>
              <a:gd name="connsiteX844" fmla="*/ 1894674 w 2421171"/>
              <a:gd name="connsiteY844" fmla="*/ 4480863 h 5922355"/>
              <a:gd name="connsiteX845" fmla="*/ 1892032 w 2421171"/>
              <a:gd name="connsiteY845" fmla="*/ 4477549 h 5922355"/>
              <a:gd name="connsiteX846" fmla="*/ 1884276 w 2421171"/>
              <a:gd name="connsiteY846" fmla="*/ 4861507 h 5922355"/>
              <a:gd name="connsiteX847" fmla="*/ 1885681 w 2421171"/>
              <a:gd name="connsiteY847" fmla="*/ 4859541 h 5922355"/>
              <a:gd name="connsiteX848" fmla="*/ 1888604 w 2421171"/>
              <a:gd name="connsiteY848" fmla="*/ 4862293 h 5922355"/>
              <a:gd name="connsiteX849" fmla="*/ 1887142 w 2421171"/>
              <a:gd name="connsiteY849" fmla="*/ 4864259 h 5922355"/>
              <a:gd name="connsiteX850" fmla="*/ 1884276 w 2421171"/>
              <a:gd name="connsiteY850" fmla="*/ 4861507 h 5922355"/>
              <a:gd name="connsiteX851" fmla="*/ 1875059 w 2421171"/>
              <a:gd name="connsiteY851" fmla="*/ 4604655 h 5922355"/>
              <a:gd name="connsiteX852" fmla="*/ 1883321 w 2421171"/>
              <a:gd name="connsiteY852" fmla="*/ 4592748 h 5922355"/>
              <a:gd name="connsiteX853" fmla="*/ 1888829 w 2421171"/>
              <a:gd name="connsiteY853" fmla="*/ 4599431 h 5922355"/>
              <a:gd name="connsiteX854" fmla="*/ 1879837 w 2421171"/>
              <a:gd name="connsiteY854" fmla="*/ 4609541 h 5922355"/>
              <a:gd name="connsiteX855" fmla="*/ 1875059 w 2421171"/>
              <a:gd name="connsiteY855" fmla="*/ 4604599 h 5922355"/>
              <a:gd name="connsiteX856" fmla="*/ 1873317 w 2421171"/>
              <a:gd name="connsiteY856" fmla="*/ 3805510 h 5922355"/>
              <a:gd name="connsiteX857" fmla="*/ 1884726 w 2421171"/>
              <a:gd name="connsiteY857" fmla="*/ 3793771 h 5922355"/>
              <a:gd name="connsiteX858" fmla="*/ 1888379 w 2421171"/>
              <a:gd name="connsiteY858" fmla="*/ 3799387 h 5922355"/>
              <a:gd name="connsiteX859" fmla="*/ 1877701 w 2421171"/>
              <a:gd name="connsiteY859" fmla="*/ 3811239 h 5922355"/>
              <a:gd name="connsiteX860" fmla="*/ 1873317 w 2421171"/>
              <a:gd name="connsiteY860" fmla="*/ 3805510 h 5922355"/>
              <a:gd name="connsiteX861" fmla="*/ 1870900 w 2421171"/>
              <a:gd name="connsiteY861" fmla="*/ 3262711 h 5922355"/>
              <a:gd name="connsiteX862" fmla="*/ 1880117 w 2421171"/>
              <a:gd name="connsiteY862" fmla="*/ 3260296 h 5922355"/>
              <a:gd name="connsiteX863" fmla="*/ 1898551 w 2421171"/>
              <a:gd name="connsiteY863" fmla="*/ 3288829 h 5922355"/>
              <a:gd name="connsiteX864" fmla="*/ 1872193 w 2421171"/>
              <a:gd name="connsiteY864" fmla="*/ 3274394 h 5922355"/>
              <a:gd name="connsiteX865" fmla="*/ 1870956 w 2421171"/>
              <a:gd name="connsiteY865" fmla="*/ 3262711 h 5922355"/>
              <a:gd name="connsiteX866" fmla="*/ 1845329 w 2421171"/>
              <a:gd name="connsiteY866" fmla="*/ 4731986 h 5922355"/>
              <a:gd name="connsiteX867" fmla="*/ 1862245 w 2421171"/>
              <a:gd name="connsiteY867" fmla="*/ 4731873 h 5922355"/>
              <a:gd name="connsiteX868" fmla="*/ 1846734 w 2421171"/>
              <a:gd name="connsiteY868" fmla="*/ 4736142 h 5922355"/>
              <a:gd name="connsiteX869" fmla="*/ 1845329 w 2421171"/>
              <a:gd name="connsiteY869" fmla="*/ 4731930 h 5922355"/>
              <a:gd name="connsiteX870" fmla="*/ 1842181 w 2421171"/>
              <a:gd name="connsiteY870" fmla="*/ 4651218 h 5922355"/>
              <a:gd name="connsiteX871" fmla="*/ 1867415 w 2421171"/>
              <a:gd name="connsiteY871" fmla="*/ 4634873 h 5922355"/>
              <a:gd name="connsiteX872" fmla="*/ 1869214 w 2421171"/>
              <a:gd name="connsiteY872" fmla="*/ 4639142 h 5922355"/>
              <a:gd name="connsiteX873" fmla="*/ 1848926 w 2421171"/>
              <a:gd name="connsiteY873" fmla="*/ 4653127 h 5922355"/>
              <a:gd name="connsiteX874" fmla="*/ 1842181 w 2421171"/>
              <a:gd name="connsiteY874" fmla="*/ 4651218 h 5922355"/>
              <a:gd name="connsiteX875" fmla="*/ 1834481 w 2421171"/>
              <a:gd name="connsiteY875" fmla="*/ 1411669 h 5922355"/>
              <a:gd name="connsiteX876" fmla="*/ 1810315 w 2421171"/>
              <a:gd name="connsiteY876" fmla="*/ 1440932 h 5922355"/>
              <a:gd name="connsiteX877" fmla="*/ 1834481 w 2421171"/>
              <a:gd name="connsiteY877" fmla="*/ 1411669 h 5922355"/>
              <a:gd name="connsiteX878" fmla="*/ 1812507 w 2421171"/>
              <a:gd name="connsiteY878" fmla="*/ 3313261 h 5922355"/>
              <a:gd name="connsiteX879" fmla="*/ 1808572 w 2421171"/>
              <a:gd name="connsiteY879" fmla="*/ 3316070 h 5922355"/>
              <a:gd name="connsiteX880" fmla="*/ 1805762 w 2421171"/>
              <a:gd name="connsiteY880" fmla="*/ 3312475 h 5922355"/>
              <a:gd name="connsiteX881" fmla="*/ 1808854 w 2421171"/>
              <a:gd name="connsiteY881" fmla="*/ 3308768 h 5922355"/>
              <a:gd name="connsiteX882" fmla="*/ 1812507 w 2421171"/>
              <a:gd name="connsiteY882" fmla="*/ 3313318 h 5922355"/>
              <a:gd name="connsiteX883" fmla="*/ 1819307 w 2421171"/>
              <a:gd name="connsiteY883" fmla="*/ 2060230 h 5922355"/>
              <a:gd name="connsiteX884" fmla="*/ 1836448 w 2421171"/>
              <a:gd name="connsiteY884" fmla="*/ 2037651 h 5922355"/>
              <a:gd name="connsiteX885" fmla="*/ 1819307 w 2421171"/>
              <a:gd name="connsiteY885" fmla="*/ 2060230 h 5922355"/>
              <a:gd name="connsiteX886" fmla="*/ 1830379 w 2421171"/>
              <a:gd name="connsiteY886" fmla="*/ 2229405 h 5922355"/>
              <a:gd name="connsiteX887" fmla="*/ 1833301 w 2421171"/>
              <a:gd name="connsiteY887" fmla="*/ 2232888 h 5922355"/>
              <a:gd name="connsiteX888" fmla="*/ 1830772 w 2421171"/>
              <a:gd name="connsiteY888" fmla="*/ 2236314 h 5922355"/>
              <a:gd name="connsiteX889" fmla="*/ 1827681 w 2421171"/>
              <a:gd name="connsiteY889" fmla="*/ 2233168 h 5922355"/>
              <a:gd name="connsiteX890" fmla="*/ 1830379 w 2421171"/>
              <a:gd name="connsiteY890" fmla="*/ 2229462 h 5922355"/>
              <a:gd name="connsiteX891" fmla="*/ 1825040 w 2421171"/>
              <a:gd name="connsiteY891" fmla="*/ 1476654 h 5922355"/>
              <a:gd name="connsiteX892" fmla="*/ 1817958 w 2421171"/>
              <a:gd name="connsiteY892" fmla="*/ 1470532 h 5922355"/>
              <a:gd name="connsiteX893" fmla="*/ 1824646 w 2421171"/>
              <a:gd name="connsiteY893" fmla="*/ 1465140 h 5922355"/>
              <a:gd name="connsiteX894" fmla="*/ 1831671 w 2421171"/>
              <a:gd name="connsiteY894" fmla="*/ 1471431 h 5922355"/>
              <a:gd name="connsiteX895" fmla="*/ 1825040 w 2421171"/>
              <a:gd name="connsiteY895" fmla="*/ 1476598 h 5922355"/>
              <a:gd name="connsiteX896" fmla="*/ 1822005 w 2421171"/>
              <a:gd name="connsiteY896" fmla="*/ 2516475 h 5922355"/>
              <a:gd name="connsiteX897" fmla="*/ 1816610 w 2421171"/>
              <a:gd name="connsiteY897" fmla="*/ 2520575 h 5922355"/>
              <a:gd name="connsiteX898" fmla="*/ 1813349 w 2421171"/>
              <a:gd name="connsiteY898" fmla="*/ 2514846 h 5922355"/>
              <a:gd name="connsiteX899" fmla="*/ 1818576 w 2421171"/>
              <a:gd name="connsiteY899" fmla="*/ 2510915 h 5922355"/>
              <a:gd name="connsiteX900" fmla="*/ 1822005 w 2421171"/>
              <a:gd name="connsiteY900" fmla="*/ 2516419 h 5922355"/>
              <a:gd name="connsiteX901" fmla="*/ 1837741 w 2421171"/>
              <a:gd name="connsiteY901" fmla="*/ 1623138 h 5922355"/>
              <a:gd name="connsiteX902" fmla="*/ 1840776 w 2421171"/>
              <a:gd name="connsiteY902" fmla="*/ 1626339 h 5922355"/>
              <a:gd name="connsiteX903" fmla="*/ 1837404 w 2421171"/>
              <a:gd name="connsiteY903" fmla="*/ 1628642 h 5922355"/>
              <a:gd name="connsiteX904" fmla="*/ 1833583 w 2421171"/>
              <a:gd name="connsiteY904" fmla="*/ 1626508 h 5922355"/>
              <a:gd name="connsiteX905" fmla="*/ 1837741 w 2421171"/>
              <a:gd name="connsiteY905" fmla="*/ 1623138 h 5922355"/>
              <a:gd name="connsiteX906" fmla="*/ 1842181 w 2421171"/>
              <a:gd name="connsiteY906" fmla="*/ 3221597 h 5922355"/>
              <a:gd name="connsiteX907" fmla="*/ 1844878 w 2421171"/>
              <a:gd name="connsiteY907" fmla="*/ 3225135 h 5922355"/>
              <a:gd name="connsiteX908" fmla="*/ 1842462 w 2421171"/>
              <a:gd name="connsiteY908" fmla="*/ 3228393 h 5922355"/>
              <a:gd name="connsiteX909" fmla="*/ 1839034 w 2421171"/>
              <a:gd name="connsiteY909" fmla="*/ 3225641 h 5922355"/>
              <a:gd name="connsiteX910" fmla="*/ 1842181 w 2421171"/>
              <a:gd name="connsiteY910" fmla="*/ 3221597 h 5922355"/>
              <a:gd name="connsiteX911" fmla="*/ 1855164 w 2421171"/>
              <a:gd name="connsiteY911" fmla="*/ 3370889 h 5922355"/>
              <a:gd name="connsiteX912" fmla="*/ 1818071 w 2421171"/>
              <a:gd name="connsiteY912" fmla="*/ 3395602 h 5922355"/>
              <a:gd name="connsiteX913" fmla="*/ 1855164 w 2421171"/>
              <a:gd name="connsiteY913" fmla="*/ 3370889 h 5922355"/>
              <a:gd name="connsiteX914" fmla="*/ 1848644 w 2421171"/>
              <a:gd name="connsiteY914" fmla="*/ 4622685 h 5922355"/>
              <a:gd name="connsiteX915" fmla="*/ 1846228 w 2421171"/>
              <a:gd name="connsiteY915" fmla="*/ 4625886 h 5922355"/>
              <a:gd name="connsiteX916" fmla="*/ 1842799 w 2421171"/>
              <a:gd name="connsiteY916" fmla="*/ 4623134 h 5922355"/>
              <a:gd name="connsiteX917" fmla="*/ 1846003 w 2421171"/>
              <a:gd name="connsiteY917" fmla="*/ 4619146 h 5922355"/>
              <a:gd name="connsiteX918" fmla="*/ 1848644 w 2421171"/>
              <a:gd name="connsiteY918" fmla="*/ 4622741 h 5922355"/>
              <a:gd name="connsiteX919" fmla="*/ 1846396 w 2421171"/>
              <a:gd name="connsiteY919" fmla="*/ 4327358 h 5922355"/>
              <a:gd name="connsiteX920" fmla="*/ 1849544 w 2421171"/>
              <a:gd name="connsiteY920" fmla="*/ 4324157 h 5922355"/>
              <a:gd name="connsiteX921" fmla="*/ 1853759 w 2421171"/>
              <a:gd name="connsiteY921" fmla="*/ 4327527 h 5922355"/>
              <a:gd name="connsiteX922" fmla="*/ 1849824 w 2421171"/>
              <a:gd name="connsiteY922" fmla="*/ 4329829 h 5922355"/>
              <a:gd name="connsiteX923" fmla="*/ 1846396 w 2421171"/>
              <a:gd name="connsiteY923" fmla="*/ 4327358 h 5922355"/>
              <a:gd name="connsiteX924" fmla="*/ 1852747 w 2421171"/>
              <a:gd name="connsiteY924" fmla="*/ 3092974 h 5922355"/>
              <a:gd name="connsiteX925" fmla="*/ 1858705 w 2421171"/>
              <a:gd name="connsiteY925" fmla="*/ 3089043 h 5922355"/>
              <a:gd name="connsiteX926" fmla="*/ 1863707 w 2421171"/>
              <a:gd name="connsiteY926" fmla="*/ 3092918 h 5922355"/>
              <a:gd name="connsiteX927" fmla="*/ 1857749 w 2421171"/>
              <a:gd name="connsiteY927" fmla="*/ 3096794 h 5922355"/>
              <a:gd name="connsiteX928" fmla="*/ 1852747 w 2421171"/>
              <a:gd name="connsiteY928" fmla="*/ 3092974 h 5922355"/>
              <a:gd name="connsiteX929" fmla="*/ 1859716 w 2421171"/>
              <a:gd name="connsiteY929" fmla="*/ 1501480 h 5922355"/>
              <a:gd name="connsiteX930" fmla="*/ 1865449 w 2421171"/>
              <a:gd name="connsiteY930" fmla="*/ 1497267 h 5922355"/>
              <a:gd name="connsiteX931" fmla="*/ 1867922 w 2421171"/>
              <a:gd name="connsiteY931" fmla="*/ 1503109 h 5922355"/>
              <a:gd name="connsiteX932" fmla="*/ 1862189 w 2421171"/>
              <a:gd name="connsiteY932" fmla="*/ 1507377 h 5922355"/>
              <a:gd name="connsiteX933" fmla="*/ 1859660 w 2421171"/>
              <a:gd name="connsiteY933" fmla="*/ 1501480 h 5922355"/>
              <a:gd name="connsiteX934" fmla="*/ 1834257 w 2421171"/>
              <a:gd name="connsiteY934" fmla="*/ 4810564 h 5922355"/>
              <a:gd name="connsiteX935" fmla="*/ 1837348 w 2421171"/>
              <a:gd name="connsiteY935" fmla="*/ 4814046 h 5922355"/>
              <a:gd name="connsiteX936" fmla="*/ 1834875 w 2421171"/>
              <a:gd name="connsiteY936" fmla="*/ 4817416 h 5922355"/>
              <a:gd name="connsiteX937" fmla="*/ 1831053 w 2421171"/>
              <a:gd name="connsiteY937" fmla="*/ 4814832 h 5922355"/>
              <a:gd name="connsiteX938" fmla="*/ 1834257 w 2421171"/>
              <a:gd name="connsiteY938" fmla="*/ 4810564 h 5922355"/>
              <a:gd name="connsiteX939" fmla="*/ 1831896 w 2421171"/>
              <a:gd name="connsiteY939" fmla="*/ 4195927 h 5922355"/>
              <a:gd name="connsiteX940" fmla="*/ 1833807 w 2421171"/>
              <a:gd name="connsiteY940" fmla="*/ 4224404 h 5922355"/>
              <a:gd name="connsiteX941" fmla="*/ 1831896 w 2421171"/>
              <a:gd name="connsiteY941" fmla="*/ 4195927 h 5922355"/>
              <a:gd name="connsiteX942" fmla="*/ 1829142 w 2421171"/>
              <a:gd name="connsiteY942" fmla="*/ 4046410 h 5922355"/>
              <a:gd name="connsiteX943" fmla="*/ 1836504 w 2421171"/>
              <a:gd name="connsiteY943" fmla="*/ 4038547 h 5922355"/>
              <a:gd name="connsiteX944" fmla="*/ 1839933 w 2421171"/>
              <a:gd name="connsiteY944" fmla="*/ 4047365 h 5922355"/>
              <a:gd name="connsiteX945" fmla="*/ 1835830 w 2421171"/>
              <a:gd name="connsiteY945" fmla="*/ 4055790 h 5922355"/>
              <a:gd name="connsiteX946" fmla="*/ 1829142 w 2421171"/>
              <a:gd name="connsiteY946" fmla="*/ 4046410 h 5922355"/>
              <a:gd name="connsiteX947" fmla="*/ 1826220 w 2421171"/>
              <a:gd name="connsiteY947" fmla="*/ 3880661 h 5922355"/>
              <a:gd name="connsiteX948" fmla="*/ 1830097 w 2421171"/>
              <a:gd name="connsiteY948" fmla="*/ 3881616 h 5922355"/>
              <a:gd name="connsiteX949" fmla="*/ 1828524 w 2421171"/>
              <a:gd name="connsiteY949" fmla="*/ 3885716 h 5922355"/>
              <a:gd name="connsiteX950" fmla="*/ 1825208 w 2421171"/>
              <a:gd name="connsiteY950" fmla="*/ 3882796 h 5922355"/>
              <a:gd name="connsiteX951" fmla="*/ 1826220 w 2421171"/>
              <a:gd name="connsiteY951" fmla="*/ 3880661 h 5922355"/>
              <a:gd name="connsiteX952" fmla="*/ 1770187 w 2421171"/>
              <a:gd name="connsiteY952" fmla="*/ 3141390 h 5922355"/>
              <a:gd name="connsiteX953" fmla="*/ 1774964 w 2421171"/>
              <a:gd name="connsiteY953" fmla="*/ 3139818 h 5922355"/>
              <a:gd name="connsiteX954" fmla="*/ 1780640 w 2421171"/>
              <a:gd name="connsiteY954" fmla="*/ 3143805 h 5922355"/>
              <a:gd name="connsiteX955" fmla="*/ 1773446 w 2421171"/>
              <a:gd name="connsiteY955" fmla="*/ 3153185 h 5922355"/>
              <a:gd name="connsiteX956" fmla="*/ 1768220 w 2421171"/>
              <a:gd name="connsiteY956" fmla="*/ 3148748 h 5922355"/>
              <a:gd name="connsiteX957" fmla="*/ 1770131 w 2421171"/>
              <a:gd name="connsiteY957" fmla="*/ 3141502 h 5922355"/>
              <a:gd name="connsiteX958" fmla="*/ 1773559 w 2421171"/>
              <a:gd name="connsiteY958" fmla="*/ 3118249 h 5922355"/>
              <a:gd name="connsiteX959" fmla="*/ 1770243 w 2421171"/>
              <a:gd name="connsiteY959" fmla="*/ 3141390 h 5922355"/>
              <a:gd name="connsiteX960" fmla="*/ 1768838 w 2421171"/>
              <a:gd name="connsiteY960" fmla="*/ 4843590 h 5922355"/>
              <a:gd name="connsiteX961" fmla="*/ 1765465 w 2421171"/>
              <a:gd name="connsiteY961" fmla="*/ 4840669 h 5922355"/>
              <a:gd name="connsiteX962" fmla="*/ 1768164 w 2421171"/>
              <a:gd name="connsiteY962" fmla="*/ 4837074 h 5922355"/>
              <a:gd name="connsiteX963" fmla="*/ 1772266 w 2421171"/>
              <a:gd name="connsiteY963" fmla="*/ 4838478 h 5922355"/>
              <a:gd name="connsiteX964" fmla="*/ 1768838 w 2421171"/>
              <a:gd name="connsiteY964" fmla="*/ 4843590 h 5922355"/>
              <a:gd name="connsiteX965" fmla="*/ 1770805 w 2421171"/>
              <a:gd name="connsiteY965" fmla="*/ 4738332 h 5922355"/>
              <a:gd name="connsiteX966" fmla="*/ 1766421 w 2421171"/>
              <a:gd name="connsiteY966" fmla="*/ 4733727 h 5922355"/>
              <a:gd name="connsiteX967" fmla="*/ 1768782 w 2421171"/>
              <a:gd name="connsiteY967" fmla="*/ 4730132 h 5922355"/>
              <a:gd name="connsiteX968" fmla="*/ 1772379 w 2421171"/>
              <a:gd name="connsiteY968" fmla="*/ 4732323 h 5922355"/>
              <a:gd name="connsiteX969" fmla="*/ 1770805 w 2421171"/>
              <a:gd name="connsiteY969" fmla="*/ 4738277 h 5922355"/>
              <a:gd name="connsiteX970" fmla="*/ 1764960 w 2421171"/>
              <a:gd name="connsiteY970" fmla="*/ 4310564 h 5922355"/>
              <a:gd name="connsiteX971" fmla="*/ 1766927 w 2421171"/>
              <a:gd name="connsiteY971" fmla="*/ 4306913 h 5922355"/>
              <a:gd name="connsiteX972" fmla="*/ 1770074 w 2421171"/>
              <a:gd name="connsiteY972" fmla="*/ 4309497 h 5922355"/>
              <a:gd name="connsiteX973" fmla="*/ 1766759 w 2421171"/>
              <a:gd name="connsiteY973" fmla="*/ 4311800 h 5922355"/>
              <a:gd name="connsiteX974" fmla="*/ 1765016 w 2421171"/>
              <a:gd name="connsiteY974" fmla="*/ 4310508 h 5922355"/>
              <a:gd name="connsiteX975" fmla="*/ 1769344 w 2421171"/>
              <a:gd name="connsiteY975" fmla="*/ 3738166 h 5922355"/>
              <a:gd name="connsiteX976" fmla="*/ 1773109 w 2421171"/>
              <a:gd name="connsiteY976" fmla="*/ 3736087 h 5922355"/>
              <a:gd name="connsiteX977" fmla="*/ 1774121 w 2421171"/>
              <a:gd name="connsiteY977" fmla="*/ 3738166 h 5922355"/>
              <a:gd name="connsiteX978" fmla="*/ 1770411 w 2421171"/>
              <a:gd name="connsiteY978" fmla="*/ 3740300 h 5922355"/>
              <a:gd name="connsiteX979" fmla="*/ 1769344 w 2421171"/>
              <a:gd name="connsiteY979" fmla="*/ 3738166 h 5922355"/>
              <a:gd name="connsiteX980" fmla="*/ 1763386 w 2421171"/>
              <a:gd name="connsiteY980" fmla="*/ 2406500 h 5922355"/>
              <a:gd name="connsiteX981" fmla="*/ 1765690 w 2421171"/>
              <a:gd name="connsiteY981" fmla="*/ 2403018 h 5922355"/>
              <a:gd name="connsiteX982" fmla="*/ 1767489 w 2421171"/>
              <a:gd name="connsiteY982" fmla="*/ 2404366 h 5922355"/>
              <a:gd name="connsiteX983" fmla="*/ 1765129 w 2421171"/>
              <a:gd name="connsiteY983" fmla="*/ 2407848 h 5922355"/>
              <a:gd name="connsiteX984" fmla="*/ 1763386 w 2421171"/>
              <a:gd name="connsiteY984" fmla="*/ 2406500 h 5922355"/>
              <a:gd name="connsiteX985" fmla="*/ 1768164 w 2421171"/>
              <a:gd name="connsiteY985" fmla="*/ 2449243 h 5922355"/>
              <a:gd name="connsiteX986" fmla="*/ 1770187 w 2421171"/>
              <a:gd name="connsiteY986" fmla="*/ 2450254 h 5922355"/>
              <a:gd name="connsiteX987" fmla="*/ 1768220 w 2421171"/>
              <a:gd name="connsiteY987" fmla="*/ 2453905 h 5922355"/>
              <a:gd name="connsiteX988" fmla="*/ 1766140 w 2421171"/>
              <a:gd name="connsiteY988" fmla="*/ 2452838 h 5922355"/>
              <a:gd name="connsiteX989" fmla="*/ 1768164 w 2421171"/>
              <a:gd name="connsiteY989" fmla="*/ 2449299 h 5922355"/>
              <a:gd name="connsiteX990" fmla="*/ 1780977 w 2421171"/>
              <a:gd name="connsiteY990" fmla="*/ 2386111 h 5922355"/>
              <a:gd name="connsiteX991" fmla="*/ 1785024 w 2421171"/>
              <a:gd name="connsiteY991" fmla="*/ 2384483 h 5922355"/>
              <a:gd name="connsiteX992" fmla="*/ 1787272 w 2421171"/>
              <a:gd name="connsiteY992" fmla="*/ 2388134 h 5922355"/>
              <a:gd name="connsiteX993" fmla="*/ 1783900 w 2421171"/>
              <a:gd name="connsiteY993" fmla="*/ 2391167 h 5922355"/>
              <a:gd name="connsiteX994" fmla="*/ 1781033 w 2421171"/>
              <a:gd name="connsiteY994" fmla="*/ 2386111 h 5922355"/>
              <a:gd name="connsiteX995" fmla="*/ 1787946 w 2421171"/>
              <a:gd name="connsiteY995" fmla="*/ 2483337 h 5922355"/>
              <a:gd name="connsiteX996" fmla="*/ 1785699 w 2421171"/>
              <a:gd name="connsiteY996" fmla="*/ 2484067 h 5922355"/>
              <a:gd name="connsiteX997" fmla="*/ 1784968 w 2421171"/>
              <a:gd name="connsiteY997" fmla="*/ 2479911 h 5922355"/>
              <a:gd name="connsiteX998" fmla="*/ 1787104 w 2421171"/>
              <a:gd name="connsiteY998" fmla="*/ 2479124 h 5922355"/>
              <a:gd name="connsiteX999" fmla="*/ 1787891 w 2421171"/>
              <a:gd name="connsiteY999" fmla="*/ 2483280 h 5922355"/>
              <a:gd name="connsiteX1000" fmla="*/ 1789689 w 2421171"/>
              <a:gd name="connsiteY1000" fmla="*/ 2631618 h 5922355"/>
              <a:gd name="connsiteX1001" fmla="*/ 1787047 w 2421171"/>
              <a:gd name="connsiteY1001" fmla="*/ 2635212 h 5922355"/>
              <a:gd name="connsiteX1002" fmla="*/ 1784462 w 2421171"/>
              <a:gd name="connsiteY1002" fmla="*/ 2630326 h 5922355"/>
              <a:gd name="connsiteX1003" fmla="*/ 1787891 w 2421171"/>
              <a:gd name="connsiteY1003" fmla="*/ 2627405 h 5922355"/>
              <a:gd name="connsiteX1004" fmla="*/ 1789689 w 2421171"/>
              <a:gd name="connsiteY1004" fmla="*/ 2631618 h 5922355"/>
              <a:gd name="connsiteX1005" fmla="*/ 1817003 w 2421171"/>
              <a:gd name="connsiteY1005" fmla="*/ 4680986 h 5922355"/>
              <a:gd name="connsiteX1006" fmla="*/ 1767995 w 2421171"/>
              <a:gd name="connsiteY1006" fmla="*/ 4697387 h 5922355"/>
              <a:gd name="connsiteX1007" fmla="*/ 1817003 w 2421171"/>
              <a:gd name="connsiteY1007" fmla="*/ 4680986 h 5922355"/>
              <a:gd name="connsiteX1008" fmla="*/ 1757035 w 2421171"/>
              <a:gd name="connsiteY1008" fmla="*/ 4920538 h 5922355"/>
              <a:gd name="connsiteX1009" fmla="*/ 1784462 w 2421171"/>
              <a:gd name="connsiteY1009" fmla="*/ 4942668 h 5922355"/>
              <a:gd name="connsiteX1010" fmla="*/ 1757035 w 2421171"/>
              <a:gd name="connsiteY1010" fmla="*/ 4920538 h 5922355"/>
              <a:gd name="connsiteX1011" fmla="*/ 1751809 w 2421171"/>
              <a:gd name="connsiteY1011" fmla="*/ 3970192 h 5922355"/>
              <a:gd name="connsiteX1012" fmla="*/ 1754506 w 2421171"/>
              <a:gd name="connsiteY1012" fmla="*/ 3967046 h 5922355"/>
              <a:gd name="connsiteX1013" fmla="*/ 1756529 w 2421171"/>
              <a:gd name="connsiteY1013" fmla="*/ 3970641 h 5922355"/>
              <a:gd name="connsiteX1014" fmla="*/ 1752932 w 2421171"/>
              <a:gd name="connsiteY1014" fmla="*/ 3972101 h 5922355"/>
              <a:gd name="connsiteX1015" fmla="*/ 1751809 w 2421171"/>
              <a:gd name="connsiteY1015" fmla="*/ 3970192 h 5922355"/>
              <a:gd name="connsiteX1016" fmla="*/ 1749448 w 2421171"/>
              <a:gd name="connsiteY1016" fmla="*/ 3342188 h 5922355"/>
              <a:gd name="connsiteX1017" fmla="*/ 1752427 w 2421171"/>
              <a:gd name="connsiteY1017" fmla="*/ 3339211 h 5922355"/>
              <a:gd name="connsiteX1018" fmla="*/ 1757541 w 2421171"/>
              <a:gd name="connsiteY1018" fmla="*/ 3342974 h 5922355"/>
              <a:gd name="connsiteX1019" fmla="*/ 1754338 w 2421171"/>
              <a:gd name="connsiteY1019" fmla="*/ 3345895 h 5922355"/>
              <a:gd name="connsiteX1020" fmla="*/ 1749448 w 2421171"/>
              <a:gd name="connsiteY1020" fmla="*/ 3342188 h 5922355"/>
              <a:gd name="connsiteX1021" fmla="*/ 1734443 w 2421171"/>
              <a:gd name="connsiteY1021" fmla="*/ 4684749 h 5922355"/>
              <a:gd name="connsiteX1022" fmla="*/ 1737421 w 2421171"/>
              <a:gd name="connsiteY1022" fmla="*/ 4681997 h 5922355"/>
              <a:gd name="connsiteX1023" fmla="*/ 1740006 w 2421171"/>
              <a:gd name="connsiteY1023" fmla="*/ 4685704 h 5922355"/>
              <a:gd name="connsiteX1024" fmla="*/ 1738433 w 2421171"/>
              <a:gd name="connsiteY1024" fmla="*/ 4689636 h 5922355"/>
              <a:gd name="connsiteX1025" fmla="*/ 1734443 w 2421171"/>
              <a:gd name="connsiteY1025" fmla="*/ 4684805 h 5922355"/>
              <a:gd name="connsiteX1026" fmla="*/ 1725225 w 2421171"/>
              <a:gd name="connsiteY1026" fmla="*/ 4482042 h 5922355"/>
              <a:gd name="connsiteX1027" fmla="*/ 1730284 w 2421171"/>
              <a:gd name="connsiteY1027" fmla="*/ 4478167 h 5922355"/>
              <a:gd name="connsiteX1028" fmla="*/ 1733599 w 2421171"/>
              <a:gd name="connsiteY1028" fmla="*/ 4489962 h 5922355"/>
              <a:gd name="connsiteX1029" fmla="*/ 1727810 w 2421171"/>
              <a:gd name="connsiteY1029" fmla="*/ 4494343 h 5922355"/>
              <a:gd name="connsiteX1030" fmla="*/ 1725225 w 2421171"/>
              <a:gd name="connsiteY1030" fmla="*/ 4482042 h 5922355"/>
              <a:gd name="connsiteX1031" fmla="*/ 1722696 w 2421171"/>
              <a:gd name="connsiteY1031" fmla="*/ 4450701 h 5922355"/>
              <a:gd name="connsiteX1032" fmla="*/ 1725956 w 2421171"/>
              <a:gd name="connsiteY1032" fmla="*/ 4448342 h 5922355"/>
              <a:gd name="connsiteX1033" fmla="*/ 1727754 w 2421171"/>
              <a:gd name="connsiteY1033" fmla="*/ 4449690 h 5922355"/>
              <a:gd name="connsiteX1034" fmla="*/ 1725787 w 2421171"/>
              <a:gd name="connsiteY1034" fmla="*/ 4453453 h 5922355"/>
              <a:gd name="connsiteX1035" fmla="*/ 1722752 w 2421171"/>
              <a:gd name="connsiteY1035" fmla="*/ 4450757 h 5922355"/>
              <a:gd name="connsiteX1036" fmla="*/ 1712580 w 2421171"/>
              <a:gd name="connsiteY1036" fmla="*/ 2632629 h 5922355"/>
              <a:gd name="connsiteX1037" fmla="*/ 1733038 w 2421171"/>
              <a:gd name="connsiteY1037" fmla="*/ 2629259 h 5922355"/>
              <a:gd name="connsiteX1038" fmla="*/ 1712580 w 2421171"/>
              <a:gd name="connsiteY1038" fmla="*/ 2632629 h 5922355"/>
              <a:gd name="connsiteX1039" fmla="*/ 1723427 w 2421171"/>
              <a:gd name="connsiteY1039" fmla="*/ 1670711 h 5922355"/>
              <a:gd name="connsiteX1040" fmla="*/ 1718144 w 2421171"/>
              <a:gd name="connsiteY1040" fmla="*/ 1681046 h 5922355"/>
              <a:gd name="connsiteX1041" fmla="*/ 1693246 w 2421171"/>
              <a:gd name="connsiteY1041" fmla="*/ 1690145 h 5922355"/>
              <a:gd name="connsiteX1042" fmla="*/ 1710107 w 2421171"/>
              <a:gd name="connsiteY1042" fmla="*/ 1667454 h 5922355"/>
              <a:gd name="connsiteX1043" fmla="*/ 1723427 w 2421171"/>
              <a:gd name="connsiteY1043" fmla="*/ 1670768 h 5922355"/>
              <a:gd name="connsiteX1044" fmla="*/ 1722078 w 2421171"/>
              <a:gd name="connsiteY1044" fmla="*/ 1090225 h 5922355"/>
              <a:gd name="connsiteX1045" fmla="*/ 1716177 w 2421171"/>
              <a:gd name="connsiteY1045" fmla="*/ 1094437 h 5922355"/>
              <a:gd name="connsiteX1046" fmla="*/ 1712411 w 2421171"/>
              <a:gd name="connsiteY1046" fmla="*/ 1091348 h 5922355"/>
              <a:gd name="connsiteX1047" fmla="*/ 1717694 w 2421171"/>
              <a:gd name="connsiteY1047" fmla="*/ 1086630 h 5922355"/>
              <a:gd name="connsiteX1048" fmla="*/ 1722078 w 2421171"/>
              <a:gd name="connsiteY1048" fmla="*/ 1090168 h 5922355"/>
              <a:gd name="connsiteX1049" fmla="*/ 1708421 w 2421171"/>
              <a:gd name="connsiteY1049" fmla="*/ 1602131 h 5922355"/>
              <a:gd name="connsiteX1050" fmla="*/ 1702295 w 2421171"/>
              <a:gd name="connsiteY1050" fmla="*/ 1599323 h 5922355"/>
              <a:gd name="connsiteX1051" fmla="*/ 1703138 w 2421171"/>
              <a:gd name="connsiteY1051" fmla="*/ 1587809 h 5922355"/>
              <a:gd name="connsiteX1052" fmla="*/ 1709264 w 2421171"/>
              <a:gd name="connsiteY1052" fmla="*/ 1590505 h 5922355"/>
              <a:gd name="connsiteX1053" fmla="*/ 1708421 w 2421171"/>
              <a:gd name="connsiteY1053" fmla="*/ 1602131 h 5922355"/>
              <a:gd name="connsiteX1054" fmla="*/ 1726799 w 2421171"/>
              <a:gd name="connsiteY1054" fmla="*/ 1759231 h 5922355"/>
              <a:gd name="connsiteX1055" fmla="*/ 1723989 w 2421171"/>
              <a:gd name="connsiteY1055" fmla="*/ 1781136 h 5922355"/>
              <a:gd name="connsiteX1056" fmla="*/ 1715503 w 2421171"/>
              <a:gd name="connsiteY1056" fmla="*/ 1774284 h 5922355"/>
              <a:gd name="connsiteX1057" fmla="*/ 1703250 w 2421171"/>
              <a:gd name="connsiteY1057" fmla="*/ 1774845 h 5922355"/>
              <a:gd name="connsiteX1058" fmla="*/ 1686559 w 2421171"/>
              <a:gd name="connsiteY1058" fmla="*/ 1782259 h 5922355"/>
              <a:gd name="connsiteX1059" fmla="*/ 1712973 w 2421171"/>
              <a:gd name="connsiteY1059" fmla="*/ 1756198 h 5922355"/>
              <a:gd name="connsiteX1060" fmla="*/ 1726855 w 2421171"/>
              <a:gd name="connsiteY1060" fmla="*/ 1759231 h 5922355"/>
              <a:gd name="connsiteX1061" fmla="*/ 1689031 w 2421171"/>
              <a:gd name="connsiteY1061" fmla="*/ 1395324 h 5922355"/>
              <a:gd name="connsiteX1062" fmla="*/ 1676723 w 2421171"/>
              <a:gd name="connsiteY1062" fmla="*/ 1423576 h 5922355"/>
              <a:gd name="connsiteX1063" fmla="*/ 1689031 w 2421171"/>
              <a:gd name="connsiteY1063" fmla="*/ 1395324 h 5922355"/>
              <a:gd name="connsiteX1064" fmla="*/ 1682343 w 2421171"/>
              <a:gd name="connsiteY1064" fmla="*/ 1199470 h 5922355"/>
              <a:gd name="connsiteX1065" fmla="*/ 1680151 w 2421171"/>
              <a:gd name="connsiteY1065" fmla="*/ 1199470 h 5922355"/>
              <a:gd name="connsiteX1066" fmla="*/ 1679926 w 2421171"/>
              <a:gd name="connsiteY1066" fmla="*/ 1195201 h 5922355"/>
              <a:gd name="connsiteX1067" fmla="*/ 1682118 w 2421171"/>
              <a:gd name="connsiteY1067" fmla="*/ 1195201 h 5922355"/>
              <a:gd name="connsiteX1068" fmla="*/ 1682400 w 2421171"/>
              <a:gd name="connsiteY1068" fmla="*/ 1199357 h 5922355"/>
              <a:gd name="connsiteX1069" fmla="*/ 1679983 w 2421171"/>
              <a:gd name="connsiteY1069" fmla="*/ 2096233 h 5922355"/>
              <a:gd name="connsiteX1070" fmla="*/ 1680995 w 2421171"/>
              <a:gd name="connsiteY1070" fmla="*/ 2098424 h 5922355"/>
              <a:gd name="connsiteX1071" fmla="*/ 1677173 w 2421171"/>
              <a:gd name="connsiteY1071" fmla="*/ 2100446 h 5922355"/>
              <a:gd name="connsiteX1072" fmla="*/ 1676105 w 2421171"/>
              <a:gd name="connsiteY1072" fmla="*/ 2098255 h 5922355"/>
              <a:gd name="connsiteX1073" fmla="*/ 1680039 w 2421171"/>
              <a:gd name="connsiteY1073" fmla="*/ 2096233 h 5922355"/>
              <a:gd name="connsiteX1074" fmla="*/ 1689369 w 2421171"/>
              <a:gd name="connsiteY1074" fmla="*/ 1026868 h 5922355"/>
              <a:gd name="connsiteX1075" fmla="*/ 1691561 w 2421171"/>
              <a:gd name="connsiteY1075" fmla="*/ 1026812 h 5922355"/>
              <a:gd name="connsiteX1076" fmla="*/ 1691336 w 2421171"/>
              <a:gd name="connsiteY1076" fmla="*/ 1031081 h 5922355"/>
              <a:gd name="connsiteX1077" fmla="*/ 1689256 w 2421171"/>
              <a:gd name="connsiteY1077" fmla="*/ 1031024 h 5922355"/>
              <a:gd name="connsiteX1078" fmla="*/ 1689425 w 2421171"/>
              <a:gd name="connsiteY1078" fmla="*/ 1026868 h 5922355"/>
              <a:gd name="connsiteX1079" fmla="*/ 1690436 w 2421171"/>
              <a:gd name="connsiteY1079" fmla="*/ 2347412 h 5922355"/>
              <a:gd name="connsiteX1080" fmla="*/ 1692628 w 2421171"/>
              <a:gd name="connsiteY1080" fmla="*/ 2347412 h 5922355"/>
              <a:gd name="connsiteX1081" fmla="*/ 1692909 w 2421171"/>
              <a:gd name="connsiteY1081" fmla="*/ 2351569 h 5922355"/>
              <a:gd name="connsiteX1082" fmla="*/ 1690717 w 2421171"/>
              <a:gd name="connsiteY1082" fmla="*/ 2351569 h 5922355"/>
              <a:gd name="connsiteX1083" fmla="*/ 1690492 w 2421171"/>
              <a:gd name="connsiteY1083" fmla="*/ 2347356 h 5922355"/>
              <a:gd name="connsiteX1084" fmla="*/ 1705048 w 2421171"/>
              <a:gd name="connsiteY1084" fmla="*/ 3078258 h 5922355"/>
              <a:gd name="connsiteX1085" fmla="*/ 1700946 w 2421171"/>
              <a:gd name="connsiteY1085" fmla="*/ 3076461 h 5922355"/>
              <a:gd name="connsiteX1086" fmla="*/ 1703363 w 2421171"/>
              <a:gd name="connsiteY1086" fmla="*/ 3070844 h 5922355"/>
              <a:gd name="connsiteX1087" fmla="*/ 1707409 w 2421171"/>
              <a:gd name="connsiteY1087" fmla="*/ 3072529 h 5922355"/>
              <a:gd name="connsiteX1088" fmla="*/ 1705048 w 2421171"/>
              <a:gd name="connsiteY1088" fmla="*/ 3078258 h 5922355"/>
              <a:gd name="connsiteX1089" fmla="*/ 1705330 w 2421171"/>
              <a:gd name="connsiteY1089" fmla="*/ 2673968 h 5922355"/>
              <a:gd name="connsiteX1090" fmla="*/ 1713591 w 2421171"/>
              <a:gd name="connsiteY1090" fmla="*/ 2663296 h 5922355"/>
              <a:gd name="connsiteX1091" fmla="*/ 1719268 w 2421171"/>
              <a:gd name="connsiteY1091" fmla="*/ 2673912 h 5922355"/>
              <a:gd name="connsiteX1092" fmla="*/ 1712186 w 2421171"/>
              <a:gd name="connsiteY1092" fmla="*/ 2682730 h 5922355"/>
              <a:gd name="connsiteX1093" fmla="*/ 1705330 w 2421171"/>
              <a:gd name="connsiteY1093" fmla="*/ 2673912 h 5922355"/>
              <a:gd name="connsiteX1094" fmla="*/ 1717245 w 2421171"/>
              <a:gd name="connsiteY1094" fmla="*/ 1798492 h 5922355"/>
              <a:gd name="connsiteX1095" fmla="*/ 1714266 w 2421171"/>
              <a:gd name="connsiteY1095" fmla="*/ 1801300 h 5922355"/>
              <a:gd name="connsiteX1096" fmla="*/ 1712074 w 2421171"/>
              <a:gd name="connsiteY1096" fmla="*/ 1797818 h 5922355"/>
              <a:gd name="connsiteX1097" fmla="*/ 1716177 w 2421171"/>
              <a:gd name="connsiteY1097" fmla="*/ 1796694 h 5922355"/>
              <a:gd name="connsiteX1098" fmla="*/ 1717245 w 2421171"/>
              <a:gd name="connsiteY1098" fmla="*/ 1798548 h 5922355"/>
              <a:gd name="connsiteX1099" fmla="*/ 1717638 w 2421171"/>
              <a:gd name="connsiteY1099" fmla="*/ 2175204 h 5922355"/>
              <a:gd name="connsiteX1100" fmla="*/ 1717919 w 2421171"/>
              <a:gd name="connsiteY1100" fmla="*/ 2179361 h 5922355"/>
              <a:gd name="connsiteX1101" fmla="*/ 1715727 w 2421171"/>
              <a:gd name="connsiteY1101" fmla="*/ 2179361 h 5922355"/>
              <a:gd name="connsiteX1102" fmla="*/ 1715503 w 2421171"/>
              <a:gd name="connsiteY1102" fmla="*/ 2175092 h 5922355"/>
              <a:gd name="connsiteX1103" fmla="*/ 1717694 w 2421171"/>
              <a:gd name="connsiteY1103" fmla="*/ 2175092 h 5922355"/>
              <a:gd name="connsiteX1104" fmla="*/ 1719493 w 2421171"/>
              <a:gd name="connsiteY1104" fmla="*/ 3195254 h 5922355"/>
              <a:gd name="connsiteX1105" fmla="*/ 1717245 w 2421171"/>
              <a:gd name="connsiteY1105" fmla="*/ 3195985 h 5922355"/>
              <a:gd name="connsiteX1106" fmla="*/ 1716514 w 2421171"/>
              <a:gd name="connsiteY1106" fmla="*/ 3191828 h 5922355"/>
              <a:gd name="connsiteX1107" fmla="*/ 1718706 w 2421171"/>
              <a:gd name="connsiteY1107" fmla="*/ 3191042 h 5922355"/>
              <a:gd name="connsiteX1108" fmla="*/ 1719493 w 2421171"/>
              <a:gd name="connsiteY1108" fmla="*/ 3195254 h 5922355"/>
              <a:gd name="connsiteX1109" fmla="*/ 1708309 w 2421171"/>
              <a:gd name="connsiteY1109" fmla="*/ 3632403 h 5922355"/>
              <a:gd name="connsiteX1110" fmla="*/ 1712861 w 2421171"/>
              <a:gd name="connsiteY1110" fmla="*/ 3627348 h 5922355"/>
              <a:gd name="connsiteX1111" fmla="*/ 1719155 w 2421171"/>
              <a:gd name="connsiteY1111" fmla="*/ 3633358 h 5922355"/>
              <a:gd name="connsiteX1112" fmla="*/ 1713591 w 2421171"/>
              <a:gd name="connsiteY1112" fmla="*/ 3637177 h 5922355"/>
              <a:gd name="connsiteX1113" fmla="*/ 1708252 w 2421171"/>
              <a:gd name="connsiteY1113" fmla="*/ 3632403 h 5922355"/>
              <a:gd name="connsiteX1114" fmla="*/ 1700047 w 2421171"/>
              <a:gd name="connsiteY1114" fmla="*/ 4076684 h 5922355"/>
              <a:gd name="connsiteX1115" fmla="*/ 1701789 w 2421171"/>
              <a:gd name="connsiteY1115" fmla="*/ 4075280 h 5922355"/>
              <a:gd name="connsiteX1116" fmla="*/ 1704262 w 2421171"/>
              <a:gd name="connsiteY1116" fmla="*/ 4078706 h 5922355"/>
              <a:gd name="connsiteX1117" fmla="*/ 1702576 w 2421171"/>
              <a:gd name="connsiteY1117" fmla="*/ 4080167 h 5922355"/>
              <a:gd name="connsiteX1118" fmla="*/ 1700047 w 2421171"/>
              <a:gd name="connsiteY1118" fmla="*/ 4076740 h 5922355"/>
              <a:gd name="connsiteX1119" fmla="*/ 1699653 w 2421171"/>
              <a:gd name="connsiteY1119" fmla="*/ 3335111 h 5922355"/>
              <a:gd name="connsiteX1120" fmla="*/ 1711399 w 2421171"/>
              <a:gd name="connsiteY1120" fmla="*/ 3332639 h 5922355"/>
              <a:gd name="connsiteX1121" fmla="*/ 1713423 w 2421171"/>
              <a:gd name="connsiteY1121" fmla="*/ 3336515 h 5922355"/>
              <a:gd name="connsiteX1122" fmla="*/ 1702014 w 2421171"/>
              <a:gd name="connsiteY1122" fmla="*/ 3340615 h 5922355"/>
              <a:gd name="connsiteX1123" fmla="*/ 1699653 w 2421171"/>
              <a:gd name="connsiteY1123" fmla="*/ 3335111 h 5922355"/>
              <a:gd name="connsiteX1124" fmla="*/ 1698698 w 2421171"/>
              <a:gd name="connsiteY1124" fmla="*/ 2578147 h 5922355"/>
              <a:gd name="connsiteX1125" fmla="*/ 1702463 w 2421171"/>
              <a:gd name="connsiteY1125" fmla="*/ 2577473 h 5922355"/>
              <a:gd name="connsiteX1126" fmla="*/ 1702463 w 2421171"/>
              <a:gd name="connsiteY1126" fmla="*/ 2581461 h 5922355"/>
              <a:gd name="connsiteX1127" fmla="*/ 1698754 w 2421171"/>
              <a:gd name="connsiteY1127" fmla="*/ 2580281 h 5922355"/>
              <a:gd name="connsiteX1128" fmla="*/ 1698754 w 2421171"/>
              <a:gd name="connsiteY1128" fmla="*/ 2578091 h 5922355"/>
              <a:gd name="connsiteX1129" fmla="*/ 1695101 w 2421171"/>
              <a:gd name="connsiteY1129" fmla="*/ 3148243 h 5922355"/>
              <a:gd name="connsiteX1130" fmla="*/ 1681725 w 2421171"/>
              <a:gd name="connsiteY1130" fmla="*/ 3138245 h 5922355"/>
              <a:gd name="connsiteX1131" fmla="*/ 1684760 w 2421171"/>
              <a:gd name="connsiteY1131" fmla="*/ 3135099 h 5922355"/>
              <a:gd name="connsiteX1132" fmla="*/ 1695101 w 2421171"/>
              <a:gd name="connsiteY1132" fmla="*/ 3148243 h 5922355"/>
              <a:gd name="connsiteX1133" fmla="*/ 1678803 w 2421171"/>
              <a:gd name="connsiteY1133" fmla="*/ 2914700 h 5922355"/>
              <a:gd name="connsiteX1134" fmla="*/ 1679870 w 2421171"/>
              <a:gd name="connsiteY1134" fmla="*/ 2912565 h 5922355"/>
              <a:gd name="connsiteX1135" fmla="*/ 1683298 w 2421171"/>
              <a:gd name="connsiteY1135" fmla="*/ 2914588 h 5922355"/>
              <a:gd name="connsiteX1136" fmla="*/ 1682287 w 2421171"/>
              <a:gd name="connsiteY1136" fmla="*/ 2916666 h 5922355"/>
              <a:gd name="connsiteX1137" fmla="*/ 1678803 w 2421171"/>
              <a:gd name="connsiteY1137" fmla="*/ 2914644 h 5922355"/>
              <a:gd name="connsiteX1138" fmla="*/ 1679140 w 2421171"/>
              <a:gd name="connsiteY1138" fmla="*/ 3091682 h 5922355"/>
              <a:gd name="connsiteX1139" fmla="*/ 1682006 w 2421171"/>
              <a:gd name="connsiteY1139" fmla="*/ 3094434 h 5922355"/>
              <a:gd name="connsiteX1140" fmla="*/ 1680545 w 2421171"/>
              <a:gd name="connsiteY1140" fmla="*/ 3096344 h 5922355"/>
              <a:gd name="connsiteX1141" fmla="*/ 1677735 w 2421171"/>
              <a:gd name="connsiteY1141" fmla="*/ 3093648 h 5922355"/>
              <a:gd name="connsiteX1142" fmla="*/ 1679140 w 2421171"/>
              <a:gd name="connsiteY1142" fmla="*/ 3091739 h 5922355"/>
              <a:gd name="connsiteX1143" fmla="*/ 1679814 w 2421171"/>
              <a:gd name="connsiteY1143" fmla="*/ 4489063 h 5922355"/>
              <a:gd name="connsiteX1144" fmla="*/ 1680433 w 2421171"/>
              <a:gd name="connsiteY1144" fmla="*/ 4486704 h 5922355"/>
              <a:gd name="connsiteX1145" fmla="*/ 1684535 w 2421171"/>
              <a:gd name="connsiteY1145" fmla="*/ 4487153 h 5922355"/>
              <a:gd name="connsiteX1146" fmla="*/ 1683973 w 2421171"/>
              <a:gd name="connsiteY1146" fmla="*/ 4489456 h 5922355"/>
              <a:gd name="connsiteX1147" fmla="*/ 1679814 w 2421171"/>
              <a:gd name="connsiteY1147" fmla="*/ 4489063 h 5922355"/>
              <a:gd name="connsiteX1148" fmla="*/ 1678409 w 2421171"/>
              <a:gd name="connsiteY1148" fmla="*/ 3904307 h 5922355"/>
              <a:gd name="connsiteX1149" fmla="*/ 1681893 w 2421171"/>
              <a:gd name="connsiteY1149" fmla="*/ 3907228 h 5922355"/>
              <a:gd name="connsiteX1150" fmla="*/ 1680995 w 2421171"/>
              <a:gd name="connsiteY1150" fmla="*/ 3911609 h 5922355"/>
              <a:gd name="connsiteX1151" fmla="*/ 1677454 w 2421171"/>
              <a:gd name="connsiteY1151" fmla="*/ 3908745 h 5922355"/>
              <a:gd name="connsiteX1152" fmla="*/ 1678409 w 2421171"/>
              <a:gd name="connsiteY1152" fmla="*/ 3904307 h 5922355"/>
              <a:gd name="connsiteX1153" fmla="*/ 1676161 w 2421171"/>
              <a:gd name="connsiteY1153" fmla="*/ 3827303 h 5922355"/>
              <a:gd name="connsiteX1154" fmla="*/ 1687008 w 2421171"/>
              <a:gd name="connsiteY1154" fmla="*/ 3825168 h 5922355"/>
              <a:gd name="connsiteX1155" fmla="*/ 1693528 w 2421171"/>
              <a:gd name="connsiteY1155" fmla="*/ 3827977 h 5922355"/>
              <a:gd name="connsiteX1156" fmla="*/ 1690492 w 2421171"/>
              <a:gd name="connsiteY1156" fmla="*/ 3831403 h 5922355"/>
              <a:gd name="connsiteX1157" fmla="*/ 1678297 w 2421171"/>
              <a:gd name="connsiteY1157" fmla="*/ 3831627 h 5922355"/>
              <a:gd name="connsiteX1158" fmla="*/ 1676161 w 2421171"/>
              <a:gd name="connsiteY1158" fmla="*/ 3827246 h 5922355"/>
              <a:gd name="connsiteX1159" fmla="*/ 1673857 w 2421171"/>
              <a:gd name="connsiteY1159" fmla="*/ 2319947 h 5922355"/>
              <a:gd name="connsiteX1160" fmla="*/ 1680545 w 2421171"/>
              <a:gd name="connsiteY1160" fmla="*/ 2315172 h 5922355"/>
              <a:gd name="connsiteX1161" fmla="*/ 1685715 w 2421171"/>
              <a:gd name="connsiteY1161" fmla="*/ 2322811 h 5922355"/>
              <a:gd name="connsiteX1162" fmla="*/ 1680264 w 2421171"/>
              <a:gd name="connsiteY1162" fmla="*/ 2326462 h 5922355"/>
              <a:gd name="connsiteX1163" fmla="*/ 1673857 w 2421171"/>
              <a:gd name="connsiteY1163" fmla="*/ 2319947 h 5922355"/>
              <a:gd name="connsiteX1164" fmla="*/ 1650140 w 2421171"/>
              <a:gd name="connsiteY1164" fmla="*/ 3636335 h 5922355"/>
              <a:gd name="connsiteX1165" fmla="*/ 1653624 w 2421171"/>
              <a:gd name="connsiteY1165" fmla="*/ 3633470 h 5922355"/>
              <a:gd name="connsiteX1166" fmla="*/ 1657671 w 2421171"/>
              <a:gd name="connsiteY1166" fmla="*/ 3635548 h 5922355"/>
              <a:gd name="connsiteX1167" fmla="*/ 1653174 w 2421171"/>
              <a:gd name="connsiteY1167" fmla="*/ 3639648 h 5922355"/>
              <a:gd name="connsiteX1168" fmla="*/ 1650084 w 2421171"/>
              <a:gd name="connsiteY1168" fmla="*/ 3636335 h 5922355"/>
              <a:gd name="connsiteX1169" fmla="*/ 1642047 w 2421171"/>
              <a:gd name="connsiteY1169" fmla="*/ 4475976 h 5922355"/>
              <a:gd name="connsiteX1170" fmla="*/ 1644800 w 2421171"/>
              <a:gd name="connsiteY1170" fmla="*/ 4472775 h 5922355"/>
              <a:gd name="connsiteX1171" fmla="*/ 1650308 w 2421171"/>
              <a:gd name="connsiteY1171" fmla="*/ 4480020 h 5922355"/>
              <a:gd name="connsiteX1172" fmla="*/ 1647498 w 2421171"/>
              <a:gd name="connsiteY1172" fmla="*/ 4483446 h 5922355"/>
              <a:gd name="connsiteX1173" fmla="*/ 1642047 w 2421171"/>
              <a:gd name="connsiteY1173" fmla="*/ 4475976 h 5922355"/>
              <a:gd name="connsiteX1174" fmla="*/ 1647330 w 2421171"/>
              <a:gd name="connsiteY1174" fmla="*/ 3372461 h 5922355"/>
              <a:gd name="connsiteX1175" fmla="*/ 1645644 w 2421171"/>
              <a:gd name="connsiteY1175" fmla="*/ 3376843 h 5922355"/>
              <a:gd name="connsiteX1176" fmla="*/ 1637438 w 2421171"/>
              <a:gd name="connsiteY1176" fmla="*/ 3368755 h 5922355"/>
              <a:gd name="connsiteX1177" fmla="*/ 1639068 w 2421171"/>
              <a:gd name="connsiteY1177" fmla="*/ 3364767 h 5922355"/>
              <a:gd name="connsiteX1178" fmla="*/ 1647330 w 2421171"/>
              <a:gd name="connsiteY1178" fmla="*/ 3372461 h 5922355"/>
              <a:gd name="connsiteX1179" fmla="*/ 1643845 w 2421171"/>
              <a:gd name="connsiteY1179" fmla="*/ 2840896 h 5922355"/>
              <a:gd name="connsiteX1180" fmla="*/ 1641653 w 2421171"/>
              <a:gd name="connsiteY1180" fmla="*/ 2840840 h 5922355"/>
              <a:gd name="connsiteX1181" fmla="*/ 1641821 w 2421171"/>
              <a:gd name="connsiteY1181" fmla="*/ 2836515 h 5922355"/>
              <a:gd name="connsiteX1182" fmla="*/ 1644070 w 2421171"/>
              <a:gd name="connsiteY1182" fmla="*/ 2836459 h 5922355"/>
              <a:gd name="connsiteX1183" fmla="*/ 1643845 w 2421171"/>
              <a:gd name="connsiteY1183" fmla="*/ 2840896 h 5922355"/>
              <a:gd name="connsiteX1184" fmla="*/ 1639068 w 2421171"/>
              <a:gd name="connsiteY1184" fmla="*/ 4194916 h 5922355"/>
              <a:gd name="connsiteX1185" fmla="*/ 1641597 w 2421171"/>
              <a:gd name="connsiteY1185" fmla="*/ 4191040 h 5922355"/>
              <a:gd name="connsiteX1186" fmla="*/ 1644913 w 2421171"/>
              <a:gd name="connsiteY1186" fmla="*/ 4192613 h 5922355"/>
              <a:gd name="connsiteX1187" fmla="*/ 1642497 w 2421171"/>
              <a:gd name="connsiteY1187" fmla="*/ 4196545 h 5922355"/>
              <a:gd name="connsiteX1188" fmla="*/ 1639124 w 2421171"/>
              <a:gd name="connsiteY1188" fmla="*/ 4194860 h 5922355"/>
              <a:gd name="connsiteX1189" fmla="*/ 1636651 w 2421171"/>
              <a:gd name="connsiteY1189" fmla="*/ 3766642 h 5922355"/>
              <a:gd name="connsiteX1190" fmla="*/ 1640416 w 2421171"/>
              <a:gd name="connsiteY1190" fmla="*/ 3767541 h 5922355"/>
              <a:gd name="connsiteX1191" fmla="*/ 1638900 w 2421171"/>
              <a:gd name="connsiteY1191" fmla="*/ 3771585 h 5922355"/>
              <a:gd name="connsiteX1192" fmla="*/ 1635696 w 2421171"/>
              <a:gd name="connsiteY1192" fmla="*/ 3768720 h 5922355"/>
              <a:gd name="connsiteX1193" fmla="*/ 1636651 w 2421171"/>
              <a:gd name="connsiteY1193" fmla="*/ 3766642 h 5922355"/>
              <a:gd name="connsiteX1194" fmla="*/ 1631986 w 2421171"/>
              <a:gd name="connsiteY1194" fmla="*/ 3484234 h 5922355"/>
              <a:gd name="connsiteX1195" fmla="*/ 1634684 w 2421171"/>
              <a:gd name="connsiteY1195" fmla="*/ 3480527 h 5922355"/>
              <a:gd name="connsiteX1196" fmla="*/ 1637157 w 2421171"/>
              <a:gd name="connsiteY1196" fmla="*/ 3483841 h 5922355"/>
              <a:gd name="connsiteX1197" fmla="*/ 1634572 w 2421171"/>
              <a:gd name="connsiteY1197" fmla="*/ 3487660 h 5922355"/>
              <a:gd name="connsiteX1198" fmla="*/ 1631986 w 2421171"/>
              <a:gd name="connsiteY1198" fmla="*/ 3484178 h 5922355"/>
              <a:gd name="connsiteX1199" fmla="*/ 1625186 w 2421171"/>
              <a:gd name="connsiteY1199" fmla="*/ 1776586 h 5922355"/>
              <a:gd name="connsiteX1200" fmla="*/ 1621365 w 2421171"/>
              <a:gd name="connsiteY1200" fmla="*/ 1781978 h 5922355"/>
              <a:gd name="connsiteX1201" fmla="*/ 1615969 w 2421171"/>
              <a:gd name="connsiteY1201" fmla="*/ 1777317 h 5922355"/>
              <a:gd name="connsiteX1202" fmla="*/ 1619960 w 2421171"/>
              <a:gd name="connsiteY1202" fmla="*/ 1771868 h 5922355"/>
              <a:gd name="connsiteX1203" fmla="*/ 1625242 w 2421171"/>
              <a:gd name="connsiteY1203" fmla="*/ 1776586 h 5922355"/>
              <a:gd name="connsiteX1204" fmla="*/ 1618273 w 2421171"/>
              <a:gd name="connsiteY1204" fmla="*/ 1560792 h 5922355"/>
              <a:gd name="connsiteX1205" fmla="*/ 1615576 w 2421171"/>
              <a:gd name="connsiteY1205" fmla="*/ 1556917 h 5922355"/>
              <a:gd name="connsiteX1206" fmla="*/ 1619004 w 2421171"/>
              <a:gd name="connsiteY1206" fmla="*/ 1555288 h 5922355"/>
              <a:gd name="connsiteX1207" fmla="*/ 1621533 w 2421171"/>
              <a:gd name="connsiteY1207" fmla="*/ 1559164 h 5922355"/>
              <a:gd name="connsiteX1208" fmla="*/ 1618217 w 2421171"/>
              <a:gd name="connsiteY1208" fmla="*/ 1560792 h 5922355"/>
              <a:gd name="connsiteX1209" fmla="*/ 1634853 w 2421171"/>
              <a:gd name="connsiteY1209" fmla="*/ 1630440 h 5922355"/>
              <a:gd name="connsiteX1210" fmla="*/ 1629795 w 2421171"/>
              <a:gd name="connsiteY1210" fmla="*/ 1635382 h 5922355"/>
              <a:gd name="connsiteX1211" fmla="*/ 1624849 w 2421171"/>
              <a:gd name="connsiteY1211" fmla="*/ 1629990 h 5922355"/>
              <a:gd name="connsiteX1212" fmla="*/ 1628502 w 2421171"/>
              <a:gd name="connsiteY1212" fmla="*/ 1623980 h 5922355"/>
              <a:gd name="connsiteX1213" fmla="*/ 1634909 w 2421171"/>
              <a:gd name="connsiteY1213" fmla="*/ 1630440 h 5922355"/>
              <a:gd name="connsiteX1214" fmla="*/ 1629176 w 2421171"/>
              <a:gd name="connsiteY1214" fmla="*/ 1352750 h 5922355"/>
              <a:gd name="connsiteX1215" fmla="*/ 1627041 w 2421171"/>
              <a:gd name="connsiteY1215" fmla="*/ 1353929 h 5922355"/>
              <a:gd name="connsiteX1216" fmla="*/ 1625017 w 2421171"/>
              <a:gd name="connsiteY1216" fmla="*/ 1349941 h 5922355"/>
              <a:gd name="connsiteX1217" fmla="*/ 1627097 w 2421171"/>
              <a:gd name="connsiteY1217" fmla="*/ 1348874 h 5922355"/>
              <a:gd name="connsiteX1218" fmla="*/ 1629121 w 2421171"/>
              <a:gd name="connsiteY1218" fmla="*/ 1352806 h 5922355"/>
              <a:gd name="connsiteX1219" fmla="*/ 1635078 w 2421171"/>
              <a:gd name="connsiteY1219" fmla="*/ 1985303 h 5922355"/>
              <a:gd name="connsiteX1220" fmla="*/ 1630637 w 2421171"/>
              <a:gd name="connsiteY1220" fmla="*/ 1987887 h 5922355"/>
              <a:gd name="connsiteX1221" fmla="*/ 1625636 w 2421171"/>
              <a:gd name="connsiteY1221" fmla="*/ 1983337 h 5922355"/>
              <a:gd name="connsiteX1222" fmla="*/ 1630357 w 2421171"/>
              <a:gd name="connsiteY1222" fmla="*/ 1979743 h 5922355"/>
              <a:gd name="connsiteX1223" fmla="*/ 1635078 w 2421171"/>
              <a:gd name="connsiteY1223" fmla="*/ 1985247 h 5922355"/>
              <a:gd name="connsiteX1224" fmla="*/ 1627153 w 2421171"/>
              <a:gd name="connsiteY1224" fmla="*/ 4744118 h 5922355"/>
              <a:gd name="connsiteX1225" fmla="*/ 1629121 w 2421171"/>
              <a:gd name="connsiteY1225" fmla="*/ 4742433 h 5922355"/>
              <a:gd name="connsiteX1226" fmla="*/ 1631874 w 2421171"/>
              <a:gd name="connsiteY1226" fmla="*/ 4745578 h 5922355"/>
              <a:gd name="connsiteX1227" fmla="*/ 1630019 w 2421171"/>
              <a:gd name="connsiteY1227" fmla="*/ 4746982 h 5922355"/>
              <a:gd name="connsiteX1228" fmla="*/ 1627153 w 2421171"/>
              <a:gd name="connsiteY1228" fmla="*/ 4744062 h 5922355"/>
              <a:gd name="connsiteX1229" fmla="*/ 1621027 w 2421171"/>
              <a:gd name="connsiteY1229" fmla="*/ 3088706 h 5922355"/>
              <a:gd name="connsiteX1230" fmla="*/ 1626647 w 2421171"/>
              <a:gd name="connsiteY1230" fmla="*/ 3085504 h 5922355"/>
              <a:gd name="connsiteX1231" fmla="*/ 1627547 w 2421171"/>
              <a:gd name="connsiteY1231" fmla="*/ 3089436 h 5922355"/>
              <a:gd name="connsiteX1232" fmla="*/ 1623781 w 2421171"/>
              <a:gd name="connsiteY1232" fmla="*/ 3091682 h 5922355"/>
              <a:gd name="connsiteX1233" fmla="*/ 1621083 w 2421171"/>
              <a:gd name="connsiteY1233" fmla="*/ 3088649 h 5922355"/>
              <a:gd name="connsiteX1234" fmla="*/ 1616756 w 2421171"/>
              <a:gd name="connsiteY1234" fmla="*/ 2910937 h 5922355"/>
              <a:gd name="connsiteX1235" fmla="*/ 1619566 w 2421171"/>
              <a:gd name="connsiteY1235" fmla="*/ 2907735 h 5922355"/>
              <a:gd name="connsiteX1236" fmla="*/ 1622432 w 2421171"/>
              <a:gd name="connsiteY1236" fmla="*/ 2911442 h 5922355"/>
              <a:gd name="connsiteX1237" fmla="*/ 1619453 w 2421171"/>
              <a:gd name="connsiteY1237" fmla="*/ 2914363 h 5922355"/>
              <a:gd name="connsiteX1238" fmla="*/ 1616756 w 2421171"/>
              <a:gd name="connsiteY1238" fmla="*/ 2910937 h 5922355"/>
              <a:gd name="connsiteX1239" fmla="*/ 1611473 w 2421171"/>
              <a:gd name="connsiteY1239" fmla="*/ 4171270 h 5922355"/>
              <a:gd name="connsiteX1240" fmla="*/ 1615014 w 2421171"/>
              <a:gd name="connsiteY1240" fmla="*/ 4168461 h 5922355"/>
              <a:gd name="connsiteX1241" fmla="*/ 1617992 w 2421171"/>
              <a:gd name="connsiteY1241" fmla="*/ 4170877 h 5922355"/>
              <a:gd name="connsiteX1242" fmla="*/ 1613215 w 2421171"/>
              <a:gd name="connsiteY1242" fmla="*/ 4174865 h 5922355"/>
              <a:gd name="connsiteX1243" fmla="*/ 1611473 w 2421171"/>
              <a:gd name="connsiteY1243" fmla="*/ 4171214 h 5922355"/>
              <a:gd name="connsiteX1244" fmla="*/ 1601638 w 2421171"/>
              <a:gd name="connsiteY1244" fmla="*/ 1535124 h 5922355"/>
              <a:gd name="connsiteX1245" fmla="*/ 1594106 w 2421171"/>
              <a:gd name="connsiteY1245" fmla="*/ 1533776 h 5922355"/>
              <a:gd name="connsiteX1246" fmla="*/ 1590734 w 2421171"/>
              <a:gd name="connsiteY1246" fmla="*/ 1526980 h 5922355"/>
              <a:gd name="connsiteX1247" fmla="*/ 1582360 w 2421171"/>
              <a:gd name="connsiteY1247" fmla="*/ 1513949 h 5922355"/>
              <a:gd name="connsiteX1248" fmla="*/ 1590734 w 2421171"/>
              <a:gd name="connsiteY1248" fmla="*/ 1526980 h 5922355"/>
              <a:gd name="connsiteX1249" fmla="*/ 1597703 w 2421171"/>
              <a:gd name="connsiteY1249" fmla="*/ 1529620 h 5922355"/>
              <a:gd name="connsiteX1250" fmla="*/ 1601638 w 2421171"/>
              <a:gd name="connsiteY1250" fmla="*/ 1535180 h 5922355"/>
              <a:gd name="connsiteX1251" fmla="*/ 1599052 w 2421171"/>
              <a:gd name="connsiteY1251" fmla="*/ 1463511 h 5922355"/>
              <a:gd name="connsiteX1252" fmla="*/ 1595174 w 2421171"/>
              <a:gd name="connsiteY1252" fmla="*/ 1465533 h 5922355"/>
              <a:gd name="connsiteX1253" fmla="*/ 1591409 w 2421171"/>
              <a:gd name="connsiteY1253" fmla="*/ 1460759 h 5922355"/>
              <a:gd name="connsiteX1254" fmla="*/ 1595287 w 2421171"/>
              <a:gd name="connsiteY1254" fmla="*/ 1458849 h 5922355"/>
              <a:gd name="connsiteX1255" fmla="*/ 1598996 w 2421171"/>
              <a:gd name="connsiteY1255" fmla="*/ 1463511 h 5922355"/>
              <a:gd name="connsiteX1256" fmla="*/ 1580450 w 2421171"/>
              <a:gd name="connsiteY1256" fmla="*/ 2183966 h 5922355"/>
              <a:gd name="connsiteX1257" fmla="*/ 1582866 w 2421171"/>
              <a:gd name="connsiteY1257" fmla="*/ 2187336 h 5922355"/>
              <a:gd name="connsiteX1258" fmla="*/ 1581180 w 2421171"/>
              <a:gd name="connsiteY1258" fmla="*/ 2188853 h 5922355"/>
              <a:gd name="connsiteX1259" fmla="*/ 1579045 w 2421171"/>
              <a:gd name="connsiteY1259" fmla="*/ 2187786 h 5922355"/>
              <a:gd name="connsiteX1260" fmla="*/ 1580450 w 2421171"/>
              <a:gd name="connsiteY1260" fmla="*/ 2183966 h 5922355"/>
              <a:gd name="connsiteX1261" fmla="*/ 1580337 w 2421171"/>
              <a:gd name="connsiteY1261" fmla="*/ 2452782 h 5922355"/>
              <a:gd name="connsiteX1262" fmla="*/ 1575335 w 2421171"/>
              <a:gd name="connsiteY1262" fmla="*/ 2455815 h 5922355"/>
              <a:gd name="connsiteX1263" fmla="*/ 1573481 w 2421171"/>
              <a:gd name="connsiteY1263" fmla="*/ 2451490 h 5922355"/>
              <a:gd name="connsiteX1264" fmla="*/ 1577246 w 2421171"/>
              <a:gd name="connsiteY1264" fmla="*/ 2449356 h 5922355"/>
              <a:gd name="connsiteX1265" fmla="*/ 1580337 w 2421171"/>
              <a:gd name="connsiteY1265" fmla="*/ 2452726 h 5922355"/>
              <a:gd name="connsiteX1266" fmla="*/ 1577752 w 2421171"/>
              <a:gd name="connsiteY1266" fmla="*/ 2690537 h 5922355"/>
              <a:gd name="connsiteX1267" fmla="*/ 1572412 w 2421171"/>
              <a:gd name="connsiteY1267" fmla="*/ 2685819 h 5922355"/>
              <a:gd name="connsiteX1268" fmla="*/ 1574829 w 2421171"/>
              <a:gd name="connsiteY1268" fmla="*/ 2679528 h 5922355"/>
              <a:gd name="connsiteX1269" fmla="*/ 1580000 w 2421171"/>
              <a:gd name="connsiteY1269" fmla="*/ 2684134 h 5922355"/>
              <a:gd name="connsiteX1270" fmla="*/ 1577752 w 2421171"/>
              <a:gd name="connsiteY1270" fmla="*/ 2690537 h 5922355"/>
              <a:gd name="connsiteX1271" fmla="*/ 1560835 w 2421171"/>
              <a:gd name="connsiteY1271" fmla="*/ 2056860 h 5922355"/>
              <a:gd name="connsiteX1272" fmla="*/ 1593151 w 2421171"/>
              <a:gd name="connsiteY1272" fmla="*/ 2036303 h 5922355"/>
              <a:gd name="connsiteX1273" fmla="*/ 1560835 w 2421171"/>
              <a:gd name="connsiteY1273" fmla="*/ 2056860 h 5922355"/>
              <a:gd name="connsiteX1274" fmla="*/ 1584159 w 2421171"/>
              <a:gd name="connsiteY1274" fmla="*/ 664591 h 5922355"/>
              <a:gd name="connsiteX1275" fmla="*/ 1589329 w 2421171"/>
              <a:gd name="connsiteY1275" fmla="*/ 668354 h 5922355"/>
              <a:gd name="connsiteX1276" fmla="*/ 1587137 w 2421171"/>
              <a:gd name="connsiteY1276" fmla="*/ 677228 h 5922355"/>
              <a:gd name="connsiteX1277" fmla="*/ 1581517 w 2421171"/>
              <a:gd name="connsiteY1277" fmla="*/ 673633 h 5922355"/>
              <a:gd name="connsiteX1278" fmla="*/ 1584159 w 2421171"/>
              <a:gd name="connsiteY1278" fmla="*/ 664591 h 5922355"/>
              <a:gd name="connsiteX1279" fmla="*/ 1601694 w 2421171"/>
              <a:gd name="connsiteY1279" fmla="*/ 3021136 h 5922355"/>
              <a:gd name="connsiteX1280" fmla="*/ 1601075 w 2421171"/>
              <a:gd name="connsiteY1280" fmla="*/ 3023383 h 5922355"/>
              <a:gd name="connsiteX1281" fmla="*/ 1596916 w 2421171"/>
              <a:gd name="connsiteY1281" fmla="*/ 3022934 h 5922355"/>
              <a:gd name="connsiteX1282" fmla="*/ 1597591 w 2421171"/>
              <a:gd name="connsiteY1282" fmla="*/ 3020631 h 5922355"/>
              <a:gd name="connsiteX1283" fmla="*/ 1601694 w 2421171"/>
              <a:gd name="connsiteY1283" fmla="*/ 3021136 h 5922355"/>
              <a:gd name="connsiteX1284" fmla="*/ 1606077 w 2421171"/>
              <a:gd name="connsiteY1284" fmla="*/ 3152736 h 5922355"/>
              <a:gd name="connsiteX1285" fmla="*/ 1586126 w 2421171"/>
              <a:gd name="connsiteY1285" fmla="*/ 3167340 h 5922355"/>
              <a:gd name="connsiteX1286" fmla="*/ 1606077 w 2421171"/>
              <a:gd name="connsiteY1286" fmla="*/ 3152736 h 5922355"/>
              <a:gd name="connsiteX1287" fmla="*/ 1606190 w 2421171"/>
              <a:gd name="connsiteY1287" fmla="*/ 4587075 h 5922355"/>
              <a:gd name="connsiteX1288" fmla="*/ 1603717 w 2421171"/>
              <a:gd name="connsiteY1288" fmla="*/ 4583705 h 5922355"/>
              <a:gd name="connsiteX1289" fmla="*/ 1605459 w 2421171"/>
              <a:gd name="connsiteY1289" fmla="*/ 4582301 h 5922355"/>
              <a:gd name="connsiteX1290" fmla="*/ 1607876 w 2421171"/>
              <a:gd name="connsiteY1290" fmla="*/ 4585670 h 5922355"/>
              <a:gd name="connsiteX1291" fmla="*/ 1606190 w 2421171"/>
              <a:gd name="connsiteY1291" fmla="*/ 4587075 h 5922355"/>
              <a:gd name="connsiteX1292" fmla="*/ 1594949 w 2421171"/>
              <a:gd name="connsiteY1292" fmla="*/ 3985750 h 5922355"/>
              <a:gd name="connsiteX1293" fmla="*/ 1609394 w 2421171"/>
              <a:gd name="connsiteY1293" fmla="*/ 3960306 h 5922355"/>
              <a:gd name="connsiteX1294" fmla="*/ 1594949 w 2421171"/>
              <a:gd name="connsiteY1294" fmla="*/ 3985750 h 5922355"/>
              <a:gd name="connsiteX1295" fmla="*/ 1599277 w 2421171"/>
              <a:gd name="connsiteY1295" fmla="*/ 4756362 h 5922355"/>
              <a:gd name="connsiteX1296" fmla="*/ 1604672 w 2421171"/>
              <a:gd name="connsiteY1296" fmla="*/ 4760406 h 5922355"/>
              <a:gd name="connsiteX1297" fmla="*/ 1600457 w 2421171"/>
              <a:gd name="connsiteY1297" fmla="*/ 4762597 h 5922355"/>
              <a:gd name="connsiteX1298" fmla="*/ 1594837 w 2421171"/>
              <a:gd name="connsiteY1298" fmla="*/ 4759114 h 5922355"/>
              <a:gd name="connsiteX1299" fmla="*/ 1599277 w 2421171"/>
              <a:gd name="connsiteY1299" fmla="*/ 4756306 h 5922355"/>
              <a:gd name="connsiteX1300" fmla="*/ 1590004 w 2421171"/>
              <a:gd name="connsiteY1300" fmla="*/ 4007430 h 5922355"/>
              <a:gd name="connsiteX1301" fmla="*/ 1594388 w 2421171"/>
              <a:gd name="connsiteY1301" fmla="*/ 4007880 h 5922355"/>
              <a:gd name="connsiteX1302" fmla="*/ 1597703 w 2421171"/>
              <a:gd name="connsiteY1302" fmla="*/ 4019956 h 5922355"/>
              <a:gd name="connsiteX1303" fmla="*/ 1594725 w 2421171"/>
              <a:gd name="connsiteY1303" fmla="*/ 4023606 h 5922355"/>
              <a:gd name="connsiteX1304" fmla="*/ 1592139 w 2421171"/>
              <a:gd name="connsiteY1304" fmla="*/ 4022427 h 5922355"/>
              <a:gd name="connsiteX1305" fmla="*/ 1590004 w 2421171"/>
              <a:gd name="connsiteY1305" fmla="*/ 4007430 h 5922355"/>
              <a:gd name="connsiteX1306" fmla="*/ 1575729 w 2421171"/>
              <a:gd name="connsiteY1306" fmla="*/ 3837356 h 5922355"/>
              <a:gd name="connsiteX1307" fmla="*/ 1589329 w 2421171"/>
              <a:gd name="connsiteY1307" fmla="*/ 3828370 h 5922355"/>
              <a:gd name="connsiteX1308" fmla="*/ 1597760 w 2421171"/>
              <a:gd name="connsiteY1308" fmla="*/ 3835671 h 5922355"/>
              <a:gd name="connsiteX1309" fmla="*/ 1585845 w 2421171"/>
              <a:gd name="connsiteY1309" fmla="*/ 3845332 h 5922355"/>
              <a:gd name="connsiteX1310" fmla="*/ 1575729 w 2421171"/>
              <a:gd name="connsiteY1310" fmla="*/ 3837356 h 5922355"/>
              <a:gd name="connsiteX1311" fmla="*/ 1566174 w 2421171"/>
              <a:gd name="connsiteY1311" fmla="*/ 3147569 h 5922355"/>
              <a:gd name="connsiteX1312" fmla="*/ 1569546 w 2421171"/>
              <a:gd name="connsiteY1312" fmla="*/ 3141727 h 5922355"/>
              <a:gd name="connsiteX1313" fmla="*/ 1575054 w 2421171"/>
              <a:gd name="connsiteY1313" fmla="*/ 3148467 h 5922355"/>
              <a:gd name="connsiteX1314" fmla="*/ 1570333 w 2421171"/>
              <a:gd name="connsiteY1314" fmla="*/ 3153466 h 5922355"/>
              <a:gd name="connsiteX1315" fmla="*/ 1566174 w 2421171"/>
              <a:gd name="connsiteY1315" fmla="*/ 3147569 h 5922355"/>
              <a:gd name="connsiteX1316" fmla="*/ 1563420 w 2421171"/>
              <a:gd name="connsiteY1316" fmla="*/ 4358306 h 5922355"/>
              <a:gd name="connsiteX1317" fmla="*/ 1564151 w 2421171"/>
              <a:gd name="connsiteY1317" fmla="*/ 4354037 h 5922355"/>
              <a:gd name="connsiteX1318" fmla="*/ 1566343 w 2421171"/>
              <a:gd name="connsiteY1318" fmla="*/ 4354543 h 5922355"/>
              <a:gd name="connsiteX1319" fmla="*/ 1565612 w 2421171"/>
              <a:gd name="connsiteY1319" fmla="*/ 4358812 h 5922355"/>
              <a:gd name="connsiteX1320" fmla="*/ 1563420 w 2421171"/>
              <a:gd name="connsiteY1320" fmla="*/ 4358306 h 5922355"/>
              <a:gd name="connsiteX1321" fmla="*/ 1559936 w 2421171"/>
              <a:gd name="connsiteY1321" fmla="*/ 4337131 h 5922355"/>
              <a:gd name="connsiteX1322" fmla="*/ 1563814 w 2421171"/>
              <a:gd name="connsiteY1322" fmla="*/ 4335109 h 5922355"/>
              <a:gd name="connsiteX1323" fmla="*/ 1564769 w 2421171"/>
              <a:gd name="connsiteY1323" fmla="*/ 4337244 h 5922355"/>
              <a:gd name="connsiteX1324" fmla="*/ 1560948 w 2421171"/>
              <a:gd name="connsiteY1324" fmla="*/ 4339378 h 5922355"/>
              <a:gd name="connsiteX1325" fmla="*/ 1559936 w 2421171"/>
              <a:gd name="connsiteY1325" fmla="*/ 4337187 h 5922355"/>
              <a:gd name="connsiteX1326" fmla="*/ 1559936 w 2421171"/>
              <a:gd name="connsiteY1326" fmla="*/ 3628302 h 5922355"/>
              <a:gd name="connsiteX1327" fmla="*/ 1563926 w 2421171"/>
              <a:gd name="connsiteY1327" fmla="*/ 3627404 h 5922355"/>
              <a:gd name="connsiteX1328" fmla="*/ 1564938 w 2421171"/>
              <a:gd name="connsiteY1328" fmla="*/ 3629201 h 5922355"/>
              <a:gd name="connsiteX1329" fmla="*/ 1562072 w 2421171"/>
              <a:gd name="connsiteY1329" fmla="*/ 3631785 h 5922355"/>
              <a:gd name="connsiteX1330" fmla="*/ 1559992 w 2421171"/>
              <a:gd name="connsiteY1330" fmla="*/ 3628302 h 5922355"/>
              <a:gd name="connsiteX1331" fmla="*/ 1559093 w 2421171"/>
              <a:gd name="connsiteY1331" fmla="*/ 2472609 h 5922355"/>
              <a:gd name="connsiteX1332" fmla="*/ 1562915 w 2421171"/>
              <a:gd name="connsiteY1332" fmla="*/ 2470812 h 5922355"/>
              <a:gd name="connsiteX1333" fmla="*/ 1566680 w 2421171"/>
              <a:gd name="connsiteY1333" fmla="*/ 2473395 h 5922355"/>
              <a:gd name="connsiteX1334" fmla="*/ 1564038 w 2421171"/>
              <a:gd name="connsiteY1334" fmla="*/ 2476653 h 5922355"/>
              <a:gd name="connsiteX1335" fmla="*/ 1559093 w 2421171"/>
              <a:gd name="connsiteY1335" fmla="*/ 2472609 h 5922355"/>
              <a:gd name="connsiteX1336" fmla="*/ 1554034 w 2421171"/>
              <a:gd name="connsiteY1336" fmla="*/ 1755692 h 5922355"/>
              <a:gd name="connsiteX1337" fmla="*/ 1548864 w 2421171"/>
              <a:gd name="connsiteY1337" fmla="*/ 1751704 h 5922355"/>
              <a:gd name="connsiteX1338" fmla="*/ 1553866 w 2421171"/>
              <a:gd name="connsiteY1338" fmla="*/ 1746762 h 5922355"/>
              <a:gd name="connsiteX1339" fmla="*/ 1559093 w 2421171"/>
              <a:gd name="connsiteY1339" fmla="*/ 1750749 h 5922355"/>
              <a:gd name="connsiteX1340" fmla="*/ 1554034 w 2421171"/>
              <a:gd name="connsiteY1340" fmla="*/ 1755748 h 5922355"/>
              <a:gd name="connsiteX1341" fmla="*/ 1544312 w 2421171"/>
              <a:gd name="connsiteY1341" fmla="*/ 2641391 h 5922355"/>
              <a:gd name="connsiteX1342" fmla="*/ 1547009 w 2421171"/>
              <a:gd name="connsiteY1342" fmla="*/ 2645154 h 5922355"/>
              <a:gd name="connsiteX1343" fmla="*/ 1544480 w 2421171"/>
              <a:gd name="connsiteY1343" fmla="*/ 2651501 h 5922355"/>
              <a:gd name="connsiteX1344" fmla="*/ 1540658 w 2421171"/>
              <a:gd name="connsiteY1344" fmla="*/ 2646334 h 5922355"/>
              <a:gd name="connsiteX1345" fmla="*/ 1544312 w 2421171"/>
              <a:gd name="connsiteY1345" fmla="*/ 2641447 h 5922355"/>
              <a:gd name="connsiteX1346" fmla="*/ 1542738 w 2421171"/>
              <a:gd name="connsiteY1346" fmla="*/ 1379710 h 5922355"/>
              <a:gd name="connsiteX1347" fmla="*/ 1538635 w 2421171"/>
              <a:gd name="connsiteY1347" fmla="*/ 1381563 h 5922355"/>
              <a:gd name="connsiteX1348" fmla="*/ 1536668 w 2421171"/>
              <a:gd name="connsiteY1348" fmla="*/ 1377744 h 5922355"/>
              <a:gd name="connsiteX1349" fmla="*/ 1539872 w 2421171"/>
              <a:gd name="connsiteY1349" fmla="*/ 1374655 h 5922355"/>
              <a:gd name="connsiteX1350" fmla="*/ 1542738 w 2421171"/>
              <a:gd name="connsiteY1350" fmla="*/ 1379710 h 5922355"/>
              <a:gd name="connsiteX1351" fmla="*/ 1549370 w 2421171"/>
              <a:gd name="connsiteY1351" fmla="*/ 3409195 h 5922355"/>
              <a:gd name="connsiteX1352" fmla="*/ 1551618 w 2421171"/>
              <a:gd name="connsiteY1352" fmla="*/ 3412509 h 5922355"/>
              <a:gd name="connsiteX1353" fmla="*/ 1545942 w 2421171"/>
              <a:gd name="connsiteY1353" fmla="*/ 3415317 h 5922355"/>
              <a:gd name="connsiteX1354" fmla="*/ 1543750 w 2421171"/>
              <a:gd name="connsiteY1354" fmla="*/ 3411835 h 5922355"/>
              <a:gd name="connsiteX1355" fmla="*/ 1549370 w 2421171"/>
              <a:gd name="connsiteY1355" fmla="*/ 3409195 h 5922355"/>
              <a:gd name="connsiteX1356" fmla="*/ 1543468 w 2421171"/>
              <a:gd name="connsiteY1356" fmla="*/ 1732607 h 5922355"/>
              <a:gd name="connsiteX1357" fmla="*/ 1545042 w 2421171"/>
              <a:gd name="connsiteY1357" fmla="*/ 1728339 h 5922355"/>
              <a:gd name="connsiteX1358" fmla="*/ 1549033 w 2421171"/>
              <a:gd name="connsiteY1358" fmla="*/ 1728339 h 5922355"/>
              <a:gd name="connsiteX1359" fmla="*/ 1547009 w 2421171"/>
              <a:gd name="connsiteY1359" fmla="*/ 1734293 h 5922355"/>
              <a:gd name="connsiteX1360" fmla="*/ 1543468 w 2421171"/>
              <a:gd name="connsiteY1360" fmla="*/ 1732551 h 5922355"/>
              <a:gd name="connsiteX1361" fmla="*/ 1555046 w 2421171"/>
              <a:gd name="connsiteY1361" fmla="*/ 2763723 h 5922355"/>
              <a:gd name="connsiteX1362" fmla="*/ 1551899 w 2421171"/>
              <a:gd name="connsiteY1362" fmla="*/ 2766980 h 5922355"/>
              <a:gd name="connsiteX1363" fmla="*/ 1549314 w 2421171"/>
              <a:gd name="connsiteY1363" fmla="*/ 2762318 h 5922355"/>
              <a:gd name="connsiteX1364" fmla="*/ 1553079 w 2421171"/>
              <a:gd name="connsiteY1364" fmla="*/ 2760240 h 5922355"/>
              <a:gd name="connsiteX1365" fmla="*/ 1555046 w 2421171"/>
              <a:gd name="connsiteY1365" fmla="*/ 2763723 h 5922355"/>
              <a:gd name="connsiteX1366" fmla="*/ 1542907 w 2421171"/>
              <a:gd name="connsiteY1366" fmla="*/ 4402847 h 5922355"/>
              <a:gd name="connsiteX1367" fmla="*/ 1548695 w 2421171"/>
              <a:gd name="connsiteY1367" fmla="*/ 4400263 h 5922355"/>
              <a:gd name="connsiteX1368" fmla="*/ 1552292 w 2421171"/>
              <a:gd name="connsiteY1368" fmla="*/ 4406104 h 5922355"/>
              <a:gd name="connsiteX1369" fmla="*/ 1548190 w 2421171"/>
              <a:gd name="connsiteY1369" fmla="*/ 4407789 h 5922355"/>
              <a:gd name="connsiteX1370" fmla="*/ 1542907 w 2421171"/>
              <a:gd name="connsiteY1370" fmla="*/ 4402847 h 5922355"/>
              <a:gd name="connsiteX1371" fmla="*/ 1545773 w 2421171"/>
              <a:gd name="connsiteY1371" fmla="*/ 3767372 h 5922355"/>
              <a:gd name="connsiteX1372" fmla="*/ 1543806 w 2421171"/>
              <a:gd name="connsiteY1372" fmla="*/ 3763160 h 5922355"/>
              <a:gd name="connsiteX1373" fmla="*/ 1545773 w 2421171"/>
              <a:gd name="connsiteY1373" fmla="*/ 3758947 h 5922355"/>
              <a:gd name="connsiteX1374" fmla="*/ 1547740 w 2421171"/>
              <a:gd name="connsiteY1374" fmla="*/ 3763160 h 5922355"/>
              <a:gd name="connsiteX1375" fmla="*/ 1545773 w 2421171"/>
              <a:gd name="connsiteY1375" fmla="*/ 3767372 h 5922355"/>
              <a:gd name="connsiteX1376" fmla="*/ 1540715 w 2421171"/>
              <a:gd name="connsiteY1376" fmla="*/ 3692839 h 5922355"/>
              <a:gd name="connsiteX1377" fmla="*/ 1543413 w 2421171"/>
              <a:gd name="connsiteY1377" fmla="*/ 3689693 h 5922355"/>
              <a:gd name="connsiteX1378" fmla="*/ 1545436 w 2421171"/>
              <a:gd name="connsiteY1378" fmla="*/ 3693288 h 5922355"/>
              <a:gd name="connsiteX1379" fmla="*/ 1541839 w 2421171"/>
              <a:gd name="connsiteY1379" fmla="*/ 3694748 h 5922355"/>
              <a:gd name="connsiteX1380" fmla="*/ 1540715 w 2421171"/>
              <a:gd name="connsiteY1380" fmla="*/ 3692839 h 5922355"/>
              <a:gd name="connsiteX1381" fmla="*/ 1540378 w 2421171"/>
              <a:gd name="connsiteY1381" fmla="*/ 3503106 h 5922355"/>
              <a:gd name="connsiteX1382" fmla="*/ 1551056 w 2421171"/>
              <a:gd name="connsiteY1382" fmla="*/ 3498276 h 5922355"/>
              <a:gd name="connsiteX1383" fmla="*/ 1553360 w 2421171"/>
              <a:gd name="connsiteY1383" fmla="*/ 3501983 h 5922355"/>
              <a:gd name="connsiteX1384" fmla="*/ 1543244 w 2421171"/>
              <a:gd name="connsiteY1384" fmla="*/ 3508161 h 5922355"/>
              <a:gd name="connsiteX1385" fmla="*/ 1540321 w 2421171"/>
              <a:gd name="connsiteY1385" fmla="*/ 3503162 h 5922355"/>
              <a:gd name="connsiteX1386" fmla="*/ 1525653 w 2421171"/>
              <a:gd name="connsiteY1386" fmla="*/ 4484458 h 5922355"/>
              <a:gd name="connsiteX1387" fmla="*/ 1531217 w 2421171"/>
              <a:gd name="connsiteY1387" fmla="*/ 4473336 h 5922355"/>
              <a:gd name="connsiteX1388" fmla="*/ 1536163 w 2421171"/>
              <a:gd name="connsiteY1388" fmla="*/ 4477886 h 5922355"/>
              <a:gd name="connsiteX1389" fmla="*/ 1530655 w 2421171"/>
              <a:gd name="connsiteY1389" fmla="*/ 4488895 h 5922355"/>
              <a:gd name="connsiteX1390" fmla="*/ 1525597 w 2421171"/>
              <a:gd name="connsiteY1390" fmla="*/ 4484458 h 5922355"/>
              <a:gd name="connsiteX1391" fmla="*/ 1510197 w 2421171"/>
              <a:gd name="connsiteY1391" fmla="*/ 3862070 h 5922355"/>
              <a:gd name="connsiteX1392" fmla="*/ 1531273 w 2421171"/>
              <a:gd name="connsiteY1392" fmla="*/ 3874427 h 5922355"/>
              <a:gd name="connsiteX1393" fmla="*/ 1510197 w 2421171"/>
              <a:gd name="connsiteY1393" fmla="*/ 3862070 h 5922355"/>
              <a:gd name="connsiteX1394" fmla="*/ 1520538 w 2421171"/>
              <a:gd name="connsiteY1394" fmla="*/ 3892400 h 5922355"/>
              <a:gd name="connsiteX1395" fmla="*/ 1524417 w 2421171"/>
              <a:gd name="connsiteY1395" fmla="*/ 3894085 h 5922355"/>
              <a:gd name="connsiteX1396" fmla="*/ 1519583 w 2421171"/>
              <a:gd name="connsiteY1396" fmla="*/ 3898354 h 5922355"/>
              <a:gd name="connsiteX1397" fmla="*/ 1516885 w 2421171"/>
              <a:gd name="connsiteY1397" fmla="*/ 3895096 h 5922355"/>
              <a:gd name="connsiteX1398" fmla="*/ 1520482 w 2421171"/>
              <a:gd name="connsiteY1398" fmla="*/ 3892400 h 5922355"/>
              <a:gd name="connsiteX1399" fmla="*/ 1509354 w 2421171"/>
              <a:gd name="connsiteY1399" fmla="*/ 4725133 h 5922355"/>
              <a:gd name="connsiteX1400" fmla="*/ 1525540 w 2421171"/>
              <a:gd name="connsiteY1400" fmla="*/ 4750633 h 5922355"/>
              <a:gd name="connsiteX1401" fmla="*/ 1509354 w 2421171"/>
              <a:gd name="connsiteY1401" fmla="*/ 4725133 h 5922355"/>
              <a:gd name="connsiteX1402" fmla="*/ 1505701 w 2421171"/>
              <a:gd name="connsiteY1402" fmla="*/ 3929134 h 5922355"/>
              <a:gd name="connsiteX1403" fmla="*/ 1506263 w 2421171"/>
              <a:gd name="connsiteY1403" fmla="*/ 3926887 h 5922355"/>
              <a:gd name="connsiteX1404" fmla="*/ 1510366 w 2421171"/>
              <a:gd name="connsiteY1404" fmla="*/ 3927168 h 5922355"/>
              <a:gd name="connsiteX1405" fmla="*/ 1509804 w 2421171"/>
              <a:gd name="connsiteY1405" fmla="*/ 3929414 h 5922355"/>
              <a:gd name="connsiteX1406" fmla="*/ 1505701 w 2421171"/>
              <a:gd name="connsiteY1406" fmla="*/ 3929134 h 5922355"/>
              <a:gd name="connsiteX1407" fmla="*/ 1488054 w 2421171"/>
              <a:gd name="connsiteY1407" fmla="*/ 3732156 h 5922355"/>
              <a:gd name="connsiteX1408" fmla="*/ 1500025 w 2421171"/>
              <a:gd name="connsiteY1408" fmla="*/ 3730639 h 5922355"/>
              <a:gd name="connsiteX1409" fmla="*/ 1519415 w 2421171"/>
              <a:gd name="connsiteY1409" fmla="*/ 3762542 h 5922355"/>
              <a:gd name="connsiteX1410" fmla="*/ 1489965 w 2421171"/>
              <a:gd name="connsiteY1410" fmla="*/ 3741423 h 5922355"/>
              <a:gd name="connsiteX1411" fmla="*/ 1487997 w 2421171"/>
              <a:gd name="connsiteY1411" fmla="*/ 3732156 h 5922355"/>
              <a:gd name="connsiteX1412" fmla="*/ 1521494 w 2421171"/>
              <a:gd name="connsiteY1412" fmla="*/ 3196546 h 5922355"/>
              <a:gd name="connsiteX1413" fmla="*/ 1515256 w 2421171"/>
              <a:gd name="connsiteY1413" fmla="*/ 3199242 h 5922355"/>
              <a:gd name="connsiteX1414" fmla="*/ 1511659 w 2421171"/>
              <a:gd name="connsiteY1414" fmla="*/ 3196434 h 5922355"/>
              <a:gd name="connsiteX1415" fmla="*/ 1517054 w 2421171"/>
              <a:gd name="connsiteY1415" fmla="*/ 3192615 h 5922355"/>
              <a:gd name="connsiteX1416" fmla="*/ 1521494 w 2421171"/>
              <a:gd name="connsiteY1416" fmla="*/ 3196602 h 5922355"/>
              <a:gd name="connsiteX1417" fmla="*/ 1517223 w 2421171"/>
              <a:gd name="connsiteY1417" fmla="*/ 3008443 h 5922355"/>
              <a:gd name="connsiteX1418" fmla="*/ 1515031 w 2421171"/>
              <a:gd name="connsiteY1418" fmla="*/ 3012543 h 5922355"/>
              <a:gd name="connsiteX1419" fmla="*/ 1512726 w 2421171"/>
              <a:gd name="connsiteY1419" fmla="*/ 3009341 h 5922355"/>
              <a:gd name="connsiteX1420" fmla="*/ 1514974 w 2421171"/>
              <a:gd name="connsiteY1420" fmla="*/ 3005466 h 5922355"/>
              <a:gd name="connsiteX1421" fmla="*/ 1517223 w 2421171"/>
              <a:gd name="connsiteY1421" fmla="*/ 3008443 h 5922355"/>
              <a:gd name="connsiteX1422" fmla="*/ 1522674 w 2421171"/>
              <a:gd name="connsiteY1422" fmla="*/ 3418069 h 5922355"/>
              <a:gd name="connsiteX1423" fmla="*/ 1520820 w 2421171"/>
              <a:gd name="connsiteY1423" fmla="*/ 3419586 h 5922355"/>
              <a:gd name="connsiteX1424" fmla="*/ 1517785 w 2421171"/>
              <a:gd name="connsiteY1424" fmla="*/ 3416440 h 5922355"/>
              <a:gd name="connsiteX1425" fmla="*/ 1519639 w 2421171"/>
              <a:gd name="connsiteY1425" fmla="*/ 3414868 h 5922355"/>
              <a:gd name="connsiteX1426" fmla="*/ 1522674 w 2421171"/>
              <a:gd name="connsiteY1426" fmla="*/ 3418069 h 5922355"/>
              <a:gd name="connsiteX1427" fmla="*/ 1510029 w 2421171"/>
              <a:gd name="connsiteY1427" fmla="*/ 1730979 h 5922355"/>
              <a:gd name="connsiteX1428" fmla="*/ 1511490 w 2421171"/>
              <a:gd name="connsiteY1428" fmla="*/ 1729013 h 5922355"/>
              <a:gd name="connsiteX1429" fmla="*/ 1514413 w 2421171"/>
              <a:gd name="connsiteY1429" fmla="*/ 1731821 h 5922355"/>
              <a:gd name="connsiteX1430" fmla="*/ 1512951 w 2421171"/>
              <a:gd name="connsiteY1430" fmla="*/ 1733787 h 5922355"/>
              <a:gd name="connsiteX1431" fmla="*/ 1510085 w 2421171"/>
              <a:gd name="connsiteY1431" fmla="*/ 1730979 h 5922355"/>
              <a:gd name="connsiteX1432" fmla="*/ 1510422 w 2421171"/>
              <a:gd name="connsiteY1432" fmla="*/ 2238561 h 5922355"/>
              <a:gd name="connsiteX1433" fmla="*/ 1509916 w 2421171"/>
              <a:gd name="connsiteY1433" fmla="*/ 2240864 h 5922355"/>
              <a:gd name="connsiteX1434" fmla="*/ 1505701 w 2421171"/>
              <a:gd name="connsiteY1434" fmla="*/ 2240077 h 5922355"/>
              <a:gd name="connsiteX1435" fmla="*/ 1506151 w 2421171"/>
              <a:gd name="connsiteY1435" fmla="*/ 2237774 h 5922355"/>
              <a:gd name="connsiteX1436" fmla="*/ 1510366 w 2421171"/>
              <a:gd name="connsiteY1436" fmla="*/ 2238561 h 5922355"/>
              <a:gd name="connsiteX1437" fmla="*/ 1465910 w 2421171"/>
              <a:gd name="connsiteY1437" fmla="*/ 3071462 h 5922355"/>
              <a:gd name="connsiteX1438" fmla="*/ 1472823 w 2421171"/>
              <a:gd name="connsiteY1438" fmla="*/ 3061352 h 5922355"/>
              <a:gd name="connsiteX1439" fmla="*/ 1479399 w 2421171"/>
              <a:gd name="connsiteY1439" fmla="*/ 3069889 h 5922355"/>
              <a:gd name="connsiteX1440" fmla="*/ 1474678 w 2421171"/>
              <a:gd name="connsiteY1440" fmla="*/ 3082639 h 5922355"/>
              <a:gd name="connsiteX1441" fmla="*/ 1465910 w 2421171"/>
              <a:gd name="connsiteY1441" fmla="*/ 3071462 h 5922355"/>
              <a:gd name="connsiteX1442" fmla="*/ 1470575 w 2421171"/>
              <a:gd name="connsiteY1442" fmla="*/ 3097299 h 5922355"/>
              <a:gd name="connsiteX1443" fmla="*/ 1472374 w 2421171"/>
              <a:gd name="connsiteY1443" fmla="*/ 3095782 h 5922355"/>
              <a:gd name="connsiteX1444" fmla="*/ 1475128 w 2421171"/>
              <a:gd name="connsiteY1444" fmla="*/ 3098591 h 5922355"/>
              <a:gd name="connsiteX1445" fmla="*/ 1473329 w 2421171"/>
              <a:gd name="connsiteY1445" fmla="*/ 3100164 h 5922355"/>
              <a:gd name="connsiteX1446" fmla="*/ 1470575 w 2421171"/>
              <a:gd name="connsiteY1446" fmla="*/ 3097299 h 5922355"/>
              <a:gd name="connsiteX1447" fmla="*/ 1476476 w 2421171"/>
              <a:gd name="connsiteY1447" fmla="*/ 2144649 h 5922355"/>
              <a:gd name="connsiteX1448" fmla="*/ 1478612 w 2421171"/>
              <a:gd name="connsiteY1448" fmla="*/ 2148244 h 5922355"/>
              <a:gd name="connsiteX1449" fmla="*/ 1476533 w 2421171"/>
              <a:gd name="connsiteY1449" fmla="*/ 2149311 h 5922355"/>
              <a:gd name="connsiteX1450" fmla="*/ 1474453 w 2421171"/>
              <a:gd name="connsiteY1450" fmla="*/ 2145773 h 5922355"/>
              <a:gd name="connsiteX1451" fmla="*/ 1476476 w 2421171"/>
              <a:gd name="connsiteY1451" fmla="*/ 2144705 h 5922355"/>
              <a:gd name="connsiteX1452" fmla="*/ 1474003 w 2421171"/>
              <a:gd name="connsiteY1452" fmla="*/ 1298998 h 5922355"/>
              <a:gd name="connsiteX1453" fmla="*/ 1471980 w 2421171"/>
              <a:gd name="connsiteY1453" fmla="*/ 1295122 h 5922355"/>
              <a:gd name="connsiteX1454" fmla="*/ 1474116 w 2421171"/>
              <a:gd name="connsiteY1454" fmla="*/ 1294055 h 5922355"/>
              <a:gd name="connsiteX1455" fmla="*/ 1476083 w 2421171"/>
              <a:gd name="connsiteY1455" fmla="*/ 1297987 h 5922355"/>
              <a:gd name="connsiteX1456" fmla="*/ 1474059 w 2421171"/>
              <a:gd name="connsiteY1456" fmla="*/ 1298998 h 5922355"/>
              <a:gd name="connsiteX1457" fmla="*/ 1494742 w 2421171"/>
              <a:gd name="connsiteY1457" fmla="*/ 2685763 h 5922355"/>
              <a:gd name="connsiteX1458" fmla="*/ 1473497 w 2421171"/>
              <a:gd name="connsiteY1458" fmla="*/ 2701939 h 5922355"/>
              <a:gd name="connsiteX1459" fmla="*/ 1494742 w 2421171"/>
              <a:gd name="connsiteY1459" fmla="*/ 2685763 h 5922355"/>
              <a:gd name="connsiteX1460" fmla="*/ 1474172 w 2421171"/>
              <a:gd name="connsiteY1460" fmla="*/ 2803264 h 5922355"/>
              <a:gd name="connsiteX1461" fmla="*/ 1476308 w 2421171"/>
              <a:gd name="connsiteY1461" fmla="*/ 2802141 h 5922355"/>
              <a:gd name="connsiteX1462" fmla="*/ 1478443 w 2421171"/>
              <a:gd name="connsiteY1462" fmla="*/ 2805680 h 5922355"/>
              <a:gd name="connsiteX1463" fmla="*/ 1476420 w 2421171"/>
              <a:gd name="connsiteY1463" fmla="*/ 2806803 h 5922355"/>
              <a:gd name="connsiteX1464" fmla="*/ 1474172 w 2421171"/>
              <a:gd name="connsiteY1464" fmla="*/ 2803208 h 5922355"/>
              <a:gd name="connsiteX1465" fmla="*/ 1466472 w 2421171"/>
              <a:gd name="connsiteY1465" fmla="*/ 977610 h 5922355"/>
              <a:gd name="connsiteX1466" fmla="*/ 1483052 w 2421171"/>
              <a:gd name="connsiteY1466" fmla="*/ 957333 h 5922355"/>
              <a:gd name="connsiteX1467" fmla="*/ 1466472 w 2421171"/>
              <a:gd name="connsiteY1467" fmla="*/ 977610 h 5922355"/>
              <a:gd name="connsiteX1468" fmla="*/ 1486143 w 2421171"/>
              <a:gd name="connsiteY1468" fmla="*/ 1972778 h 5922355"/>
              <a:gd name="connsiteX1469" fmla="*/ 1484120 w 2421171"/>
              <a:gd name="connsiteY1469" fmla="*/ 1992942 h 5922355"/>
              <a:gd name="connsiteX1470" fmla="*/ 1481984 w 2421171"/>
              <a:gd name="connsiteY1470" fmla="*/ 1993560 h 5922355"/>
              <a:gd name="connsiteX1471" fmla="*/ 1480635 w 2421171"/>
              <a:gd name="connsiteY1471" fmla="*/ 1991425 h 5922355"/>
              <a:gd name="connsiteX1472" fmla="*/ 1481310 w 2421171"/>
              <a:gd name="connsiteY1472" fmla="*/ 1972722 h 5922355"/>
              <a:gd name="connsiteX1473" fmla="*/ 1486143 w 2421171"/>
              <a:gd name="connsiteY1473" fmla="*/ 1972722 h 5922355"/>
              <a:gd name="connsiteX1474" fmla="*/ 1498058 w 2421171"/>
              <a:gd name="connsiteY1474" fmla="*/ 2292874 h 5922355"/>
              <a:gd name="connsiteX1475" fmla="*/ 1500418 w 2421171"/>
              <a:gd name="connsiteY1475" fmla="*/ 2297368 h 5922355"/>
              <a:gd name="connsiteX1476" fmla="*/ 1490414 w 2421171"/>
              <a:gd name="connsiteY1476" fmla="*/ 2303771 h 5922355"/>
              <a:gd name="connsiteX1477" fmla="*/ 1485300 w 2421171"/>
              <a:gd name="connsiteY1477" fmla="*/ 2298491 h 5922355"/>
              <a:gd name="connsiteX1478" fmla="*/ 1490414 w 2421171"/>
              <a:gd name="connsiteY1478" fmla="*/ 2303771 h 5922355"/>
              <a:gd name="connsiteX1479" fmla="*/ 1488054 w 2421171"/>
              <a:gd name="connsiteY1479" fmla="*/ 2308264 h 5922355"/>
              <a:gd name="connsiteX1480" fmla="*/ 1479230 w 2421171"/>
              <a:gd name="connsiteY1480" fmla="*/ 2313488 h 5922355"/>
              <a:gd name="connsiteX1481" fmla="*/ 1480579 w 2421171"/>
              <a:gd name="connsiteY1481" fmla="*/ 2304388 h 5922355"/>
              <a:gd name="connsiteX1482" fmla="*/ 1485300 w 2421171"/>
              <a:gd name="connsiteY1482" fmla="*/ 2298435 h 5922355"/>
              <a:gd name="connsiteX1483" fmla="*/ 1498058 w 2421171"/>
              <a:gd name="connsiteY1483" fmla="*/ 2292818 h 5922355"/>
              <a:gd name="connsiteX1484" fmla="*/ 1473216 w 2421171"/>
              <a:gd name="connsiteY1484" fmla="*/ 4495916 h 5922355"/>
              <a:gd name="connsiteX1485" fmla="*/ 1476364 w 2421171"/>
              <a:gd name="connsiteY1485" fmla="*/ 4492433 h 5922355"/>
              <a:gd name="connsiteX1486" fmla="*/ 1479118 w 2421171"/>
              <a:gd name="connsiteY1486" fmla="*/ 4495298 h 5922355"/>
              <a:gd name="connsiteX1487" fmla="*/ 1475858 w 2421171"/>
              <a:gd name="connsiteY1487" fmla="*/ 4498668 h 5922355"/>
              <a:gd name="connsiteX1488" fmla="*/ 1473216 w 2421171"/>
              <a:gd name="connsiteY1488" fmla="*/ 4495916 h 5922355"/>
              <a:gd name="connsiteX1489" fmla="*/ 1472598 w 2421171"/>
              <a:gd name="connsiteY1489" fmla="*/ 3528943 h 5922355"/>
              <a:gd name="connsiteX1490" fmla="*/ 1476195 w 2421171"/>
              <a:gd name="connsiteY1490" fmla="*/ 3516923 h 5922355"/>
              <a:gd name="connsiteX1491" fmla="*/ 1481535 w 2421171"/>
              <a:gd name="connsiteY1491" fmla="*/ 3512430 h 5922355"/>
              <a:gd name="connsiteX1492" fmla="*/ 1483670 w 2421171"/>
              <a:gd name="connsiteY1492" fmla="*/ 3516418 h 5922355"/>
              <a:gd name="connsiteX1493" fmla="*/ 1476982 w 2421171"/>
              <a:gd name="connsiteY1493" fmla="*/ 3529898 h 5922355"/>
              <a:gd name="connsiteX1494" fmla="*/ 1472598 w 2421171"/>
              <a:gd name="connsiteY1494" fmla="*/ 3528943 h 5922355"/>
              <a:gd name="connsiteX1495" fmla="*/ 1467821 w 2421171"/>
              <a:gd name="connsiteY1495" fmla="*/ 4130773 h 5922355"/>
              <a:gd name="connsiteX1496" fmla="*/ 1469620 w 2421171"/>
              <a:gd name="connsiteY1496" fmla="*/ 4129313 h 5922355"/>
              <a:gd name="connsiteX1497" fmla="*/ 1472149 w 2421171"/>
              <a:gd name="connsiteY1497" fmla="*/ 4132795 h 5922355"/>
              <a:gd name="connsiteX1498" fmla="*/ 1470406 w 2421171"/>
              <a:gd name="connsiteY1498" fmla="*/ 4134312 h 5922355"/>
              <a:gd name="connsiteX1499" fmla="*/ 1467821 w 2421171"/>
              <a:gd name="connsiteY1499" fmla="*/ 4130773 h 5922355"/>
              <a:gd name="connsiteX1500" fmla="*/ 1468720 w 2421171"/>
              <a:gd name="connsiteY1500" fmla="*/ 3344547 h 5922355"/>
              <a:gd name="connsiteX1501" fmla="*/ 1478500 w 2421171"/>
              <a:gd name="connsiteY1501" fmla="*/ 3354320 h 5922355"/>
              <a:gd name="connsiteX1502" fmla="*/ 1472149 w 2421171"/>
              <a:gd name="connsiteY1502" fmla="*/ 3364036 h 5922355"/>
              <a:gd name="connsiteX1503" fmla="*/ 1462088 w 2421171"/>
              <a:gd name="connsiteY1503" fmla="*/ 3353702 h 5922355"/>
              <a:gd name="connsiteX1504" fmla="*/ 1468720 w 2421171"/>
              <a:gd name="connsiteY1504" fmla="*/ 3344547 h 5922355"/>
              <a:gd name="connsiteX1505" fmla="*/ 1452534 w 2421171"/>
              <a:gd name="connsiteY1505" fmla="*/ 2674136 h 5922355"/>
              <a:gd name="connsiteX1506" fmla="*/ 1453265 w 2421171"/>
              <a:gd name="connsiteY1506" fmla="*/ 2656893 h 5922355"/>
              <a:gd name="connsiteX1507" fmla="*/ 1462088 w 2421171"/>
              <a:gd name="connsiteY1507" fmla="*/ 2668913 h 5922355"/>
              <a:gd name="connsiteX1508" fmla="*/ 1464618 w 2421171"/>
              <a:gd name="connsiteY1508" fmla="*/ 2679472 h 5922355"/>
              <a:gd name="connsiteX1509" fmla="*/ 1452534 w 2421171"/>
              <a:gd name="connsiteY1509" fmla="*/ 2674192 h 5922355"/>
              <a:gd name="connsiteX1510" fmla="*/ 1451073 w 2421171"/>
              <a:gd name="connsiteY1510" fmla="*/ 3398411 h 5922355"/>
              <a:gd name="connsiteX1511" fmla="*/ 1447701 w 2421171"/>
              <a:gd name="connsiteY1511" fmla="*/ 3395153 h 5922355"/>
              <a:gd name="connsiteX1512" fmla="*/ 1452029 w 2421171"/>
              <a:gd name="connsiteY1512" fmla="*/ 3390098 h 5922355"/>
              <a:gd name="connsiteX1513" fmla="*/ 1455401 w 2421171"/>
              <a:gd name="connsiteY1513" fmla="*/ 3393187 h 5922355"/>
              <a:gd name="connsiteX1514" fmla="*/ 1451073 w 2421171"/>
              <a:gd name="connsiteY1514" fmla="*/ 3398355 h 5922355"/>
              <a:gd name="connsiteX1515" fmla="*/ 1451972 w 2421171"/>
              <a:gd name="connsiteY1515" fmla="*/ 3567024 h 5922355"/>
              <a:gd name="connsiteX1516" fmla="*/ 1448263 w 2421171"/>
              <a:gd name="connsiteY1516" fmla="*/ 3565171 h 5922355"/>
              <a:gd name="connsiteX1517" fmla="*/ 1451129 w 2421171"/>
              <a:gd name="connsiteY1517" fmla="*/ 3562082 h 5922355"/>
              <a:gd name="connsiteX1518" fmla="*/ 1453602 w 2421171"/>
              <a:gd name="connsiteY1518" fmla="*/ 3565564 h 5922355"/>
              <a:gd name="connsiteX1519" fmla="*/ 1451972 w 2421171"/>
              <a:gd name="connsiteY1519" fmla="*/ 3567024 h 5922355"/>
              <a:gd name="connsiteX1520" fmla="*/ 1426962 w 2421171"/>
              <a:gd name="connsiteY1520" fmla="*/ 4611283 h 5922355"/>
              <a:gd name="connsiteX1521" fmla="*/ 1430110 w 2421171"/>
              <a:gd name="connsiteY1521" fmla="*/ 4604543 h 5922355"/>
              <a:gd name="connsiteX1522" fmla="*/ 1434606 w 2421171"/>
              <a:gd name="connsiteY1522" fmla="*/ 4608924 h 5922355"/>
              <a:gd name="connsiteX1523" fmla="*/ 1430054 w 2421171"/>
              <a:gd name="connsiteY1523" fmla="*/ 4614372 h 5922355"/>
              <a:gd name="connsiteX1524" fmla="*/ 1426962 w 2421171"/>
              <a:gd name="connsiteY1524" fmla="*/ 4611283 h 5922355"/>
              <a:gd name="connsiteX1525" fmla="*/ 1428761 w 2421171"/>
              <a:gd name="connsiteY1525" fmla="*/ 1643527 h 5922355"/>
              <a:gd name="connsiteX1526" fmla="*/ 1428367 w 2421171"/>
              <a:gd name="connsiteY1526" fmla="*/ 1650547 h 5922355"/>
              <a:gd name="connsiteX1527" fmla="*/ 1423984 w 2421171"/>
              <a:gd name="connsiteY1527" fmla="*/ 1649199 h 5922355"/>
              <a:gd name="connsiteX1528" fmla="*/ 1419488 w 2421171"/>
              <a:gd name="connsiteY1528" fmla="*/ 1635045 h 5922355"/>
              <a:gd name="connsiteX1529" fmla="*/ 1423253 w 2421171"/>
              <a:gd name="connsiteY1529" fmla="*/ 1632349 h 5922355"/>
              <a:gd name="connsiteX1530" fmla="*/ 1428817 w 2421171"/>
              <a:gd name="connsiteY1530" fmla="*/ 1643470 h 5922355"/>
              <a:gd name="connsiteX1531" fmla="*/ 1424208 w 2421171"/>
              <a:gd name="connsiteY1531" fmla="*/ 1023835 h 5922355"/>
              <a:gd name="connsiteX1532" fmla="*/ 1422016 w 2421171"/>
              <a:gd name="connsiteY1532" fmla="*/ 1020409 h 5922355"/>
              <a:gd name="connsiteX1533" fmla="*/ 1426120 w 2421171"/>
              <a:gd name="connsiteY1533" fmla="*/ 1019286 h 5922355"/>
              <a:gd name="connsiteX1534" fmla="*/ 1427187 w 2421171"/>
              <a:gd name="connsiteY1534" fmla="*/ 1021083 h 5922355"/>
              <a:gd name="connsiteX1535" fmla="*/ 1424208 w 2421171"/>
              <a:gd name="connsiteY1535" fmla="*/ 1023835 h 5922355"/>
              <a:gd name="connsiteX1536" fmla="*/ 1426175 w 2421171"/>
              <a:gd name="connsiteY1536" fmla="*/ 2632741 h 5922355"/>
              <a:gd name="connsiteX1537" fmla="*/ 1431234 w 2421171"/>
              <a:gd name="connsiteY1537" fmla="*/ 2636561 h 5922355"/>
              <a:gd name="connsiteX1538" fmla="*/ 1425557 w 2421171"/>
              <a:gd name="connsiteY1538" fmla="*/ 2646446 h 5922355"/>
              <a:gd name="connsiteX1539" fmla="*/ 1421848 w 2421171"/>
              <a:gd name="connsiteY1539" fmla="*/ 2641559 h 5922355"/>
              <a:gd name="connsiteX1540" fmla="*/ 1426175 w 2421171"/>
              <a:gd name="connsiteY1540" fmla="*/ 2632741 h 5922355"/>
              <a:gd name="connsiteX1541" fmla="*/ 1432695 w 2421171"/>
              <a:gd name="connsiteY1541" fmla="*/ 3053208 h 5922355"/>
              <a:gd name="connsiteX1542" fmla="*/ 1430728 w 2421171"/>
              <a:gd name="connsiteY1542" fmla="*/ 3056859 h 5922355"/>
              <a:gd name="connsiteX1543" fmla="*/ 1428649 w 2421171"/>
              <a:gd name="connsiteY1543" fmla="*/ 3055791 h 5922355"/>
              <a:gd name="connsiteX1544" fmla="*/ 1430672 w 2421171"/>
              <a:gd name="connsiteY1544" fmla="*/ 3052197 h 5922355"/>
              <a:gd name="connsiteX1545" fmla="*/ 1432695 w 2421171"/>
              <a:gd name="connsiteY1545" fmla="*/ 3053208 h 5922355"/>
              <a:gd name="connsiteX1546" fmla="*/ 1421174 w 2421171"/>
              <a:gd name="connsiteY1546" fmla="*/ 3627460 h 5922355"/>
              <a:gd name="connsiteX1547" fmla="*/ 1427469 w 2421171"/>
              <a:gd name="connsiteY1547" fmla="*/ 3624708 h 5922355"/>
              <a:gd name="connsiteX1548" fmla="*/ 1431234 w 2421171"/>
              <a:gd name="connsiteY1548" fmla="*/ 3630942 h 5922355"/>
              <a:gd name="connsiteX1549" fmla="*/ 1424770 w 2421171"/>
              <a:gd name="connsiteY1549" fmla="*/ 3633582 h 5922355"/>
              <a:gd name="connsiteX1550" fmla="*/ 1421174 w 2421171"/>
              <a:gd name="connsiteY1550" fmla="*/ 3627460 h 5922355"/>
              <a:gd name="connsiteX1551" fmla="*/ 1415048 w 2421171"/>
              <a:gd name="connsiteY1551" fmla="*/ 3858026 h 5922355"/>
              <a:gd name="connsiteX1552" fmla="*/ 1417239 w 2421171"/>
              <a:gd name="connsiteY1552" fmla="*/ 3857970 h 5922355"/>
              <a:gd name="connsiteX1553" fmla="*/ 1417014 w 2421171"/>
              <a:gd name="connsiteY1553" fmla="*/ 3862238 h 5922355"/>
              <a:gd name="connsiteX1554" fmla="*/ 1414935 w 2421171"/>
              <a:gd name="connsiteY1554" fmla="*/ 3862182 h 5922355"/>
              <a:gd name="connsiteX1555" fmla="*/ 1415104 w 2421171"/>
              <a:gd name="connsiteY1555" fmla="*/ 3858026 h 5922355"/>
              <a:gd name="connsiteX1556" fmla="*/ 1412350 w 2421171"/>
              <a:gd name="connsiteY1556" fmla="*/ 3060341 h 5922355"/>
              <a:gd name="connsiteX1557" fmla="*/ 1414149 w 2421171"/>
              <a:gd name="connsiteY1557" fmla="*/ 3061689 h 5922355"/>
              <a:gd name="connsiteX1558" fmla="*/ 1411788 w 2421171"/>
              <a:gd name="connsiteY1558" fmla="*/ 3065172 h 5922355"/>
              <a:gd name="connsiteX1559" fmla="*/ 1410045 w 2421171"/>
              <a:gd name="connsiteY1559" fmla="*/ 3063823 h 5922355"/>
              <a:gd name="connsiteX1560" fmla="*/ 1412350 w 2421171"/>
              <a:gd name="connsiteY1560" fmla="*/ 3060341 h 5922355"/>
              <a:gd name="connsiteX1561" fmla="*/ 1411451 w 2421171"/>
              <a:gd name="connsiteY1561" fmla="*/ 1991931 h 5922355"/>
              <a:gd name="connsiteX1562" fmla="*/ 1394084 w 2421171"/>
              <a:gd name="connsiteY1562" fmla="*/ 2010185 h 5922355"/>
              <a:gd name="connsiteX1563" fmla="*/ 1411451 w 2421171"/>
              <a:gd name="connsiteY1563" fmla="*/ 1991931 h 5922355"/>
              <a:gd name="connsiteX1564" fmla="*/ 1403189 w 2421171"/>
              <a:gd name="connsiteY1564" fmla="*/ 1801075 h 5922355"/>
              <a:gd name="connsiteX1565" fmla="*/ 1400941 w 2421171"/>
              <a:gd name="connsiteY1565" fmla="*/ 1797481 h 5922355"/>
              <a:gd name="connsiteX1566" fmla="*/ 1405212 w 2421171"/>
              <a:gd name="connsiteY1566" fmla="*/ 1796301 h 5922355"/>
              <a:gd name="connsiteX1567" fmla="*/ 1406280 w 2421171"/>
              <a:gd name="connsiteY1567" fmla="*/ 1798211 h 5922355"/>
              <a:gd name="connsiteX1568" fmla="*/ 1403189 w 2421171"/>
              <a:gd name="connsiteY1568" fmla="*/ 1801131 h 5922355"/>
              <a:gd name="connsiteX1569" fmla="*/ 1377336 w 2421171"/>
              <a:gd name="connsiteY1569" fmla="*/ 1549952 h 5922355"/>
              <a:gd name="connsiteX1570" fmla="*/ 1382900 w 2421171"/>
              <a:gd name="connsiteY1570" fmla="*/ 1557816 h 5922355"/>
              <a:gd name="connsiteX1571" fmla="*/ 1379247 w 2421171"/>
              <a:gd name="connsiteY1571" fmla="*/ 1563545 h 5922355"/>
              <a:gd name="connsiteX1572" fmla="*/ 1372559 w 2421171"/>
              <a:gd name="connsiteY1572" fmla="*/ 1554333 h 5922355"/>
              <a:gd name="connsiteX1573" fmla="*/ 1377336 w 2421171"/>
              <a:gd name="connsiteY1573" fmla="*/ 1549952 h 5922355"/>
              <a:gd name="connsiteX1574" fmla="*/ 1374470 w 2421171"/>
              <a:gd name="connsiteY1574" fmla="*/ 1038270 h 5922355"/>
              <a:gd name="connsiteX1575" fmla="*/ 1372840 w 2421171"/>
              <a:gd name="connsiteY1575" fmla="*/ 1036192 h 5922355"/>
              <a:gd name="connsiteX1576" fmla="*/ 1375931 w 2421171"/>
              <a:gd name="connsiteY1576" fmla="*/ 1033327 h 5922355"/>
              <a:gd name="connsiteX1577" fmla="*/ 1377280 w 2421171"/>
              <a:gd name="connsiteY1577" fmla="*/ 1035125 h 5922355"/>
              <a:gd name="connsiteX1578" fmla="*/ 1374470 w 2421171"/>
              <a:gd name="connsiteY1578" fmla="*/ 1038270 h 5922355"/>
              <a:gd name="connsiteX1579" fmla="*/ 1344065 w 2421171"/>
              <a:gd name="connsiteY1579" fmla="*/ 2106905 h 5922355"/>
              <a:gd name="connsiteX1580" fmla="*/ 1345920 w 2421171"/>
              <a:gd name="connsiteY1580" fmla="*/ 2105501 h 5922355"/>
              <a:gd name="connsiteX1581" fmla="*/ 1348786 w 2421171"/>
              <a:gd name="connsiteY1581" fmla="*/ 2108421 h 5922355"/>
              <a:gd name="connsiteX1582" fmla="*/ 1346818 w 2421171"/>
              <a:gd name="connsiteY1582" fmla="*/ 2110107 h 5922355"/>
              <a:gd name="connsiteX1583" fmla="*/ 1344065 w 2421171"/>
              <a:gd name="connsiteY1583" fmla="*/ 2106905 h 5922355"/>
              <a:gd name="connsiteX1584" fmla="*/ 1344402 w 2421171"/>
              <a:gd name="connsiteY1584" fmla="*/ 2957892 h 5922355"/>
              <a:gd name="connsiteX1585" fmla="*/ 1350079 w 2421171"/>
              <a:gd name="connsiteY1585" fmla="*/ 2962330 h 5922355"/>
              <a:gd name="connsiteX1586" fmla="*/ 1344571 w 2421171"/>
              <a:gd name="connsiteY1586" fmla="*/ 2966654 h 5922355"/>
              <a:gd name="connsiteX1587" fmla="*/ 1339737 w 2421171"/>
              <a:gd name="connsiteY1587" fmla="*/ 2962049 h 5922355"/>
              <a:gd name="connsiteX1588" fmla="*/ 1344402 w 2421171"/>
              <a:gd name="connsiteY1588" fmla="*/ 2957892 h 5922355"/>
              <a:gd name="connsiteX1589" fmla="*/ 1346762 w 2421171"/>
              <a:gd name="connsiteY1589" fmla="*/ 1973957 h 5922355"/>
              <a:gd name="connsiteX1590" fmla="*/ 1353676 w 2421171"/>
              <a:gd name="connsiteY1590" fmla="*/ 1964690 h 5922355"/>
              <a:gd name="connsiteX1591" fmla="*/ 1361656 w 2421171"/>
              <a:gd name="connsiteY1591" fmla="*/ 1972216 h 5922355"/>
              <a:gd name="connsiteX1592" fmla="*/ 1355024 w 2421171"/>
              <a:gd name="connsiteY1592" fmla="*/ 1982102 h 5922355"/>
              <a:gd name="connsiteX1593" fmla="*/ 1346818 w 2421171"/>
              <a:gd name="connsiteY1593" fmla="*/ 1973957 h 5922355"/>
              <a:gd name="connsiteX1594" fmla="*/ 1355643 w 2421171"/>
              <a:gd name="connsiteY1594" fmla="*/ 2539335 h 5922355"/>
              <a:gd name="connsiteX1595" fmla="*/ 1358958 w 2421171"/>
              <a:gd name="connsiteY1595" fmla="*/ 2550962 h 5922355"/>
              <a:gd name="connsiteX1596" fmla="*/ 1355474 w 2421171"/>
              <a:gd name="connsiteY1596" fmla="*/ 2553377 h 5922355"/>
              <a:gd name="connsiteX1597" fmla="*/ 1350697 w 2421171"/>
              <a:gd name="connsiteY1597" fmla="*/ 2542312 h 5922355"/>
              <a:gd name="connsiteX1598" fmla="*/ 1355643 w 2421171"/>
              <a:gd name="connsiteY1598" fmla="*/ 2539391 h 5922355"/>
              <a:gd name="connsiteX1599" fmla="*/ 1364860 w 2421171"/>
              <a:gd name="connsiteY1599" fmla="*/ 2700423 h 5922355"/>
              <a:gd name="connsiteX1600" fmla="*/ 1358958 w 2421171"/>
              <a:gd name="connsiteY1600" fmla="*/ 2707668 h 5922355"/>
              <a:gd name="connsiteX1601" fmla="*/ 1354294 w 2421171"/>
              <a:gd name="connsiteY1601" fmla="*/ 2703287 h 5922355"/>
              <a:gd name="connsiteX1602" fmla="*/ 1360532 w 2421171"/>
              <a:gd name="connsiteY1602" fmla="*/ 2696098 h 5922355"/>
              <a:gd name="connsiteX1603" fmla="*/ 1364916 w 2421171"/>
              <a:gd name="connsiteY1603" fmla="*/ 2700423 h 5922355"/>
              <a:gd name="connsiteX1604" fmla="*/ 1360083 w 2421171"/>
              <a:gd name="connsiteY1604" fmla="*/ 2748052 h 5922355"/>
              <a:gd name="connsiteX1605" fmla="*/ 1363005 w 2421171"/>
              <a:gd name="connsiteY1605" fmla="*/ 2751029 h 5922355"/>
              <a:gd name="connsiteX1606" fmla="*/ 1361206 w 2421171"/>
              <a:gd name="connsiteY1606" fmla="*/ 2752545 h 5922355"/>
              <a:gd name="connsiteX1607" fmla="*/ 1358284 w 2421171"/>
              <a:gd name="connsiteY1607" fmla="*/ 2749513 h 5922355"/>
              <a:gd name="connsiteX1608" fmla="*/ 1360083 w 2421171"/>
              <a:gd name="connsiteY1608" fmla="*/ 2748108 h 5922355"/>
              <a:gd name="connsiteX1609" fmla="*/ 1373403 w 2421171"/>
              <a:gd name="connsiteY1609" fmla="*/ 3106904 h 5922355"/>
              <a:gd name="connsiteX1610" fmla="*/ 1381777 w 2421171"/>
              <a:gd name="connsiteY1610" fmla="*/ 3111060 h 5922355"/>
              <a:gd name="connsiteX1611" fmla="*/ 1380259 w 2421171"/>
              <a:gd name="connsiteY1611" fmla="*/ 3118362 h 5922355"/>
              <a:gd name="connsiteX1612" fmla="*/ 1332487 w 2421171"/>
              <a:gd name="connsiteY1612" fmla="*/ 3140604 h 5922355"/>
              <a:gd name="connsiteX1613" fmla="*/ 1373458 w 2421171"/>
              <a:gd name="connsiteY1613" fmla="*/ 3106904 h 5922355"/>
              <a:gd name="connsiteX1614" fmla="*/ 1337883 w 2421171"/>
              <a:gd name="connsiteY1614" fmla="*/ 3370496 h 5922355"/>
              <a:gd name="connsiteX1615" fmla="*/ 1339737 w 2421171"/>
              <a:gd name="connsiteY1615" fmla="*/ 3374371 h 5922355"/>
              <a:gd name="connsiteX1616" fmla="*/ 1329621 w 2421171"/>
              <a:gd name="connsiteY1616" fmla="*/ 3380044 h 5922355"/>
              <a:gd name="connsiteX1617" fmla="*/ 1327767 w 2421171"/>
              <a:gd name="connsiteY1617" fmla="*/ 3375832 h 5922355"/>
              <a:gd name="connsiteX1618" fmla="*/ 1337883 w 2421171"/>
              <a:gd name="connsiteY1618" fmla="*/ 3370496 h 5922355"/>
              <a:gd name="connsiteX1619" fmla="*/ 1365703 w 2421171"/>
              <a:gd name="connsiteY1619" fmla="*/ 4587580 h 5922355"/>
              <a:gd name="connsiteX1620" fmla="*/ 1363005 w 2421171"/>
              <a:gd name="connsiteY1620" fmla="*/ 4584266 h 5922355"/>
              <a:gd name="connsiteX1621" fmla="*/ 1367557 w 2421171"/>
              <a:gd name="connsiteY1621" fmla="*/ 4579942 h 5922355"/>
              <a:gd name="connsiteX1622" fmla="*/ 1370255 w 2421171"/>
              <a:gd name="connsiteY1622" fmla="*/ 4583087 h 5922355"/>
              <a:gd name="connsiteX1623" fmla="*/ 1365703 w 2421171"/>
              <a:gd name="connsiteY1623" fmla="*/ 4587580 h 5922355"/>
              <a:gd name="connsiteX1624" fmla="*/ 1370311 w 2421171"/>
              <a:gd name="connsiteY1624" fmla="*/ 4753778 h 5922355"/>
              <a:gd name="connsiteX1625" fmla="*/ 1373796 w 2421171"/>
              <a:gd name="connsiteY1625" fmla="*/ 4755239 h 5922355"/>
              <a:gd name="connsiteX1626" fmla="*/ 1371379 w 2421171"/>
              <a:gd name="connsiteY1626" fmla="*/ 4759171 h 5922355"/>
              <a:gd name="connsiteX1627" fmla="*/ 1367782 w 2421171"/>
              <a:gd name="connsiteY1627" fmla="*/ 4757710 h 5922355"/>
              <a:gd name="connsiteX1628" fmla="*/ 1370311 w 2421171"/>
              <a:gd name="connsiteY1628" fmla="*/ 4753778 h 5922355"/>
              <a:gd name="connsiteX1629" fmla="*/ 1383462 w 2421171"/>
              <a:gd name="connsiteY1629" fmla="*/ 4198511 h 5922355"/>
              <a:gd name="connsiteX1630" fmla="*/ 1387621 w 2421171"/>
              <a:gd name="connsiteY1630" fmla="*/ 4200758 h 5922355"/>
              <a:gd name="connsiteX1631" fmla="*/ 1385598 w 2421171"/>
              <a:gd name="connsiteY1631" fmla="*/ 4203959 h 5922355"/>
              <a:gd name="connsiteX1632" fmla="*/ 1381326 w 2421171"/>
              <a:gd name="connsiteY1632" fmla="*/ 4201825 h 5922355"/>
              <a:gd name="connsiteX1633" fmla="*/ 1383406 w 2421171"/>
              <a:gd name="connsiteY1633" fmla="*/ 4198511 h 5922355"/>
              <a:gd name="connsiteX1634" fmla="*/ 1383856 w 2421171"/>
              <a:gd name="connsiteY1634" fmla="*/ 2356961 h 5922355"/>
              <a:gd name="connsiteX1635" fmla="*/ 1385992 w 2421171"/>
              <a:gd name="connsiteY1635" fmla="*/ 2353085 h 5922355"/>
              <a:gd name="connsiteX1636" fmla="*/ 1390319 w 2421171"/>
              <a:gd name="connsiteY1636" fmla="*/ 2356680 h 5922355"/>
              <a:gd name="connsiteX1637" fmla="*/ 1387003 w 2421171"/>
              <a:gd name="connsiteY1637" fmla="*/ 2359938 h 5922355"/>
              <a:gd name="connsiteX1638" fmla="*/ 1383800 w 2421171"/>
              <a:gd name="connsiteY1638" fmla="*/ 2356961 h 5922355"/>
              <a:gd name="connsiteX1639" fmla="*/ 1400154 w 2421171"/>
              <a:gd name="connsiteY1639" fmla="*/ 3836008 h 5922355"/>
              <a:gd name="connsiteX1640" fmla="*/ 1401840 w 2421171"/>
              <a:gd name="connsiteY1640" fmla="*/ 3858026 h 5922355"/>
              <a:gd name="connsiteX1641" fmla="*/ 1400154 w 2421171"/>
              <a:gd name="connsiteY1641" fmla="*/ 3836008 h 5922355"/>
              <a:gd name="connsiteX1642" fmla="*/ 1398300 w 2421171"/>
              <a:gd name="connsiteY1642" fmla="*/ 3563317 h 5922355"/>
              <a:gd name="connsiteX1643" fmla="*/ 1402065 w 2421171"/>
              <a:gd name="connsiteY1643" fmla="*/ 3565789 h 5922355"/>
              <a:gd name="connsiteX1644" fmla="*/ 1400660 w 2421171"/>
              <a:gd name="connsiteY1644" fmla="*/ 3569496 h 5922355"/>
              <a:gd name="connsiteX1645" fmla="*/ 1396894 w 2421171"/>
              <a:gd name="connsiteY1645" fmla="*/ 3566856 h 5922355"/>
              <a:gd name="connsiteX1646" fmla="*/ 1398300 w 2421171"/>
              <a:gd name="connsiteY1646" fmla="*/ 3563317 h 5922355"/>
              <a:gd name="connsiteX1647" fmla="*/ 1396951 w 2421171"/>
              <a:gd name="connsiteY1647" fmla="*/ 2665711 h 5922355"/>
              <a:gd name="connsiteX1648" fmla="*/ 1400435 w 2421171"/>
              <a:gd name="connsiteY1648" fmla="*/ 2661162 h 5922355"/>
              <a:gd name="connsiteX1649" fmla="*/ 1403470 w 2421171"/>
              <a:gd name="connsiteY1649" fmla="*/ 2664363 h 5922355"/>
              <a:gd name="connsiteX1650" fmla="*/ 1400885 w 2421171"/>
              <a:gd name="connsiteY1650" fmla="*/ 2667902 h 5922355"/>
              <a:gd name="connsiteX1651" fmla="*/ 1396951 w 2421171"/>
              <a:gd name="connsiteY1651" fmla="*/ 2665711 h 5922355"/>
              <a:gd name="connsiteX1652" fmla="*/ 1407629 w 2421171"/>
              <a:gd name="connsiteY1652" fmla="*/ 2288886 h 5922355"/>
              <a:gd name="connsiteX1653" fmla="*/ 1404145 w 2421171"/>
              <a:gd name="connsiteY1653" fmla="*/ 2286078 h 5922355"/>
              <a:gd name="connsiteX1654" fmla="*/ 1407517 w 2421171"/>
              <a:gd name="connsiteY1654" fmla="*/ 2280967 h 5922355"/>
              <a:gd name="connsiteX1655" fmla="*/ 1411001 w 2421171"/>
              <a:gd name="connsiteY1655" fmla="*/ 2283607 h 5922355"/>
              <a:gd name="connsiteX1656" fmla="*/ 1407629 w 2421171"/>
              <a:gd name="connsiteY1656" fmla="*/ 2288886 h 5922355"/>
              <a:gd name="connsiteX1657" fmla="*/ 1406674 w 2421171"/>
              <a:gd name="connsiteY1657" fmla="*/ 2801074 h 5922355"/>
              <a:gd name="connsiteX1658" fmla="*/ 1403639 w 2421171"/>
              <a:gd name="connsiteY1658" fmla="*/ 2804556 h 5922355"/>
              <a:gd name="connsiteX1659" fmla="*/ 1400435 w 2421171"/>
              <a:gd name="connsiteY1659" fmla="*/ 2800961 h 5922355"/>
              <a:gd name="connsiteX1660" fmla="*/ 1403470 w 2421171"/>
              <a:gd name="connsiteY1660" fmla="*/ 2797648 h 5922355"/>
              <a:gd name="connsiteX1661" fmla="*/ 1406617 w 2421171"/>
              <a:gd name="connsiteY1661" fmla="*/ 2801074 h 5922355"/>
              <a:gd name="connsiteX1662" fmla="*/ 1379978 w 2421171"/>
              <a:gd name="connsiteY1662" fmla="*/ 4578256 h 5922355"/>
              <a:gd name="connsiteX1663" fmla="*/ 1406168 w 2421171"/>
              <a:gd name="connsiteY1663" fmla="*/ 4547646 h 5922355"/>
              <a:gd name="connsiteX1664" fmla="*/ 1379978 w 2421171"/>
              <a:gd name="connsiteY1664" fmla="*/ 4578256 h 5922355"/>
              <a:gd name="connsiteX1665" fmla="*/ 1374976 w 2421171"/>
              <a:gd name="connsiteY1665" fmla="*/ 4812192 h 5922355"/>
              <a:gd name="connsiteX1666" fmla="*/ 1365478 w 2421171"/>
              <a:gd name="connsiteY1666" fmla="*/ 4805059 h 5922355"/>
              <a:gd name="connsiteX1667" fmla="*/ 1368681 w 2421171"/>
              <a:gd name="connsiteY1667" fmla="*/ 4802194 h 5922355"/>
              <a:gd name="connsiteX1668" fmla="*/ 1378067 w 2421171"/>
              <a:gd name="connsiteY1668" fmla="*/ 4809328 h 5922355"/>
              <a:gd name="connsiteX1669" fmla="*/ 1374976 w 2421171"/>
              <a:gd name="connsiteY1669" fmla="*/ 4812249 h 5922355"/>
              <a:gd name="connsiteX1670" fmla="*/ 1370817 w 2421171"/>
              <a:gd name="connsiteY1670" fmla="*/ 4901161 h 5922355"/>
              <a:gd name="connsiteX1671" fmla="*/ 1368794 w 2421171"/>
              <a:gd name="connsiteY1671" fmla="*/ 4902172 h 5922355"/>
              <a:gd name="connsiteX1672" fmla="*/ 1366770 w 2421171"/>
              <a:gd name="connsiteY1672" fmla="*/ 4898297 h 5922355"/>
              <a:gd name="connsiteX1673" fmla="*/ 1368906 w 2421171"/>
              <a:gd name="connsiteY1673" fmla="*/ 4897229 h 5922355"/>
              <a:gd name="connsiteX1674" fmla="*/ 1370873 w 2421171"/>
              <a:gd name="connsiteY1674" fmla="*/ 4901161 h 5922355"/>
              <a:gd name="connsiteX1675" fmla="*/ 1360925 w 2421171"/>
              <a:gd name="connsiteY1675" fmla="*/ 5173740 h 5922355"/>
              <a:gd name="connsiteX1676" fmla="*/ 1366265 w 2421171"/>
              <a:gd name="connsiteY1676" fmla="*/ 5170538 h 5922355"/>
              <a:gd name="connsiteX1677" fmla="*/ 1369075 w 2421171"/>
              <a:gd name="connsiteY1677" fmla="*/ 5173796 h 5922355"/>
              <a:gd name="connsiteX1678" fmla="*/ 1363567 w 2421171"/>
              <a:gd name="connsiteY1678" fmla="*/ 5176998 h 5922355"/>
              <a:gd name="connsiteX1679" fmla="*/ 1360981 w 2421171"/>
              <a:gd name="connsiteY1679" fmla="*/ 5173796 h 5922355"/>
              <a:gd name="connsiteX1680" fmla="*/ 1355868 w 2421171"/>
              <a:gd name="connsiteY1680" fmla="*/ 4486760 h 5922355"/>
              <a:gd name="connsiteX1681" fmla="*/ 1356935 w 2421171"/>
              <a:gd name="connsiteY1681" fmla="*/ 4484626 h 5922355"/>
              <a:gd name="connsiteX1682" fmla="*/ 1360420 w 2421171"/>
              <a:gd name="connsiteY1682" fmla="*/ 4486704 h 5922355"/>
              <a:gd name="connsiteX1683" fmla="*/ 1359408 w 2421171"/>
              <a:gd name="connsiteY1683" fmla="*/ 4488838 h 5922355"/>
              <a:gd name="connsiteX1684" fmla="*/ 1355868 w 2421171"/>
              <a:gd name="connsiteY1684" fmla="*/ 4486760 h 5922355"/>
              <a:gd name="connsiteX1685" fmla="*/ 1354406 w 2421171"/>
              <a:gd name="connsiteY1685" fmla="*/ 4231256 h 5922355"/>
              <a:gd name="connsiteX1686" fmla="*/ 1364410 w 2421171"/>
              <a:gd name="connsiteY1686" fmla="*/ 4251364 h 5922355"/>
              <a:gd name="connsiteX1687" fmla="*/ 1354406 w 2421171"/>
              <a:gd name="connsiteY1687" fmla="*/ 4231256 h 5922355"/>
              <a:gd name="connsiteX1688" fmla="*/ 1347100 w 2421171"/>
              <a:gd name="connsiteY1688" fmla="*/ 3884256 h 5922355"/>
              <a:gd name="connsiteX1689" fmla="*/ 1349910 w 2421171"/>
              <a:gd name="connsiteY1689" fmla="*/ 3881279 h 5922355"/>
              <a:gd name="connsiteX1690" fmla="*/ 1357273 w 2421171"/>
              <a:gd name="connsiteY1690" fmla="*/ 3887963 h 5922355"/>
              <a:gd name="connsiteX1691" fmla="*/ 1356036 w 2421171"/>
              <a:gd name="connsiteY1691" fmla="*/ 3891951 h 5922355"/>
              <a:gd name="connsiteX1692" fmla="*/ 1347100 w 2421171"/>
              <a:gd name="connsiteY1692" fmla="*/ 3884256 h 5922355"/>
              <a:gd name="connsiteX1693" fmla="*/ 1341592 w 2421171"/>
              <a:gd name="connsiteY1693" fmla="*/ 3615553 h 5922355"/>
              <a:gd name="connsiteX1694" fmla="*/ 1344795 w 2421171"/>
              <a:gd name="connsiteY1694" fmla="*/ 3612239 h 5922355"/>
              <a:gd name="connsiteX1695" fmla="*/ 1349741 w 2421171"/>
              <a:gd name="connsiteY1695" fmla="*/ 3617125 h 5922355"/>
              <a:gd name="connsiteX1696" fmla="*/ 1345020 w 2421171"/>
              <a:gd name="connsiteY1696" fmla="*/ 3621675 h 5922355"/>
              <a:gd name="connsiteX1697" fmla="*/ 1341592 w 2421171"/>
              <a:gd name="connsiteY1697" fmla="*/ 3615553 h 5922355"/>
              <a:gd name="connsiteX1698" fmla="*/ 1332375 w 2421171"/>
              <a:gd name="connsiteY1698" fmla="*/ 4052364 h 5922355"/>
              <a:gd name="connsiteX1699" fmla="*/ 1334511 w 2421171"/>
              <a:gd name="connsiteY1699" fmla="*/ 4048601 h 5922355"/>
              <a:gd name="connsiteX1700" fmla="*/ 1338613 w 2421171"/>
              <a:gd name="connsiteY1700" fmla="*/ 4050174 h 5922355"/>
              <a:gd name="connsiteX1701" fmla="*/ 1335859 w 2421171"/>
              <a:gd name="connsiteY1701" fmla="*/ 4055285 h 5922355"/>
              <a:gd name="connsiteX1702" fmla="*/ 1332375 w 2421171"/>
              <a:gd name="connsiteY1702" fmla="*/ 4052308 h 5922355"/>
              <a:gd name="connsiteX1703" fmla="*/ 1328834 w 2421171"/>
              <a:gd name="connsiteY1703" fmla="*/ 3688570 h 5922355"/>
              <a:gd name="connsiteX1704" fmla="*/ 1334679 w 2421171"/>
              <a:gd name="connsiteY1704" fmla="*/ 3684975 h 5922355"/>
              <a:gd name="connsiteX1705" fmla="*/ 1342660 w 2421171"/>
              <a:gd name="connsiteY1705" fmla="*/ 3689075 h 5922355"/>
              <a:gd name="connsiteX1706" fmla="*/ 1337152 w 2421171"/>
              <a:gd name="connsiteY1706" fmla="*/ 3692502 h 5922355"/>
              <a:gd name="connsiteX1707" fmla="*/ 1328834 w 2421171"/>
              <a:gd name="connsiteY1707" fmla="*/ 3688570 h 5922355"/>
              <a:gd name="connsiteX1708" fmla="*/ 1322147 w 2421171"/>
              <a:gd name="connsiteY1708" fmla="*/ 4385491 h 5922355"/>
              <a:gd name="connsiteX1709" fmla="*/ 1314109 w 2421171"/>
              <a:gd name="connsiteY1709" fmla="*/ 4374876 h 5922355"/>
              <a:gd name="connsiteX1710" fmla="*/ 1319280 w 2421171"/>
              <a:gd name="connsiteY1710" fmla="*/ 4369708 h 5922355"/>
              <a:gd name="connsiteX1711" fmla="*/ 1328609 w 2421171"/>
              <a:gd name="connsiteY1711" fmla="*/ 4380885 h 5922355"/>
              <a:gd name="connsiteX1712" fmla="*/ 1322147 w 2421171"/>
              <a:gd name="connsiteY1712" fmla="*/ 4385491 h 5922355"/>
              <a:gd name="connsiteX1713" fmla="*/ 1318268 w 2421171"/>
              <a:gd name="connsiteY1713" fmla="*/ 3618923 h 5922355"/>
              <a:gd name="connsiteX1714" fmla="*/ 1318550 w 2421171"/>
              <a:gd name="connsiteY1714" fmla="*/ 3623079 h 5922355"/>
              <a:gd name="connsiteX1715" fmla="*/ 1316358 w 2421171"/>
              <a:gd name="connsiteY1715" fmla="*/ 3623079 h 5922355"/>
              <a:gd name="connsiteX1716" fmla="*/ 1316133 w 2421171"/>
              <a:gd name="connsiteY1716" fmla="*/ 3618866 h 5922355"/>
              <a:gd name="connsiteX1717" fmla="*/ 1318325 w 2421171"/>
              <a:gd name="connsiteY1717" fmla="*/ 3618866 h 5922355"/>
              <a:gd name="connsiteX1718" fmla="*/ 1314784 w 2421171"/>
              <a:gd name="connsiteY1718" fmla="*/ 2657567 h 5922355"/>
              <a:gd name="connsiteX1719" fmla="*/ 1308826 w 2421171"/>
              <a:gd name="connsiteY1719" fmla="*/ 2653074 h 5922355"/>
              <a:gd name="connsiteX1720" fmla="*/ 1311299 w 2421171"/>
              <a:gd name="connsiteY1720" fmla="*/ 2646783 h 5922355"/>
              <a:gd name="connsiteX1721" fmla="*/ 1316526 w 2421171"/>
              <a:gd name="connsiteY1721" fmla="*/ 2651388 h 5922355"/>
              <a:gd name="connsiteX1722" fmla="*/ 1314840 w 2421171"/>
              <a:gd name="connsiteY1722" fmla="*/ 2657567 h 5922355"/>
              <a:gd name="connsiteX1723" fmla="*/ 1316358 w 2421171"/>
              <a:gd name="connsiteY1723" fmla="*/ 5133412 h 5922355"/>
              <a:gd name="connsiteX1724" fmla="*/ 1326417 w 2421171"/>
              <a:gd name="connsiteY1724" fmla="*/ 5139590 h 5922355"/>
              <a:gd name="connsiteX1725" fmla="*/ 1318156 w 2421171"/>
              <a:gd name="connsiteY1725" fmla="*/ 5148071 h 5922355"/>
              <a:gd name="connsiteX1726" fmla="*/ 1310176 w 2421171"/>
              <a:gd name="connsiteY1726" fmla="*/ 5142960 h 5922355"/>
              <a:gd name="connsiteX1727" fmla="*/ 1316358 w 2421171"/>
              <a:gd name="connsiteY1727" fmla="*/ 5133412 h 5922355"/>
              <a:gd name="connsiteX1728" fmla="*/ 1305960 w 2421171"/>
              <a:gd name="connsiteY1728" fmla="*/ 4455475 h 5922355"/>
              <a:gd name="connsiteX1729" fmla="*/ 1307984 w 2421171"/>
              <a:gd name="connsiteY1729" fmla="*/ 4454408 h 5922355"/>
              <a:gd name="connsiteX1730" fmla="*/ 1310119 w 2421171"/>
              <a:gd name="connsiteY1730" fmla="*/ 4457890 h 5922355"/>
              <a:gd name="connsiteX1731" fmla="*/ 1308040 w 2421171"/>
              <a:gd name="connsiteY1731" fmla="*/ 4458958 h 5922355"/>
              <a:gd name="connsiteX1732" fmla="*/ 1306016 w 2421171"/>
              <a:gd name="connsiteY1732" fmla="*/ 4455475 h 5922355"/>
              <a:gd name="connsiteX1733" fmla="*/ 1290898 w 2421171"/>
              <a:gd name="connsiteY1733" fmla="*/ 4426661 h 5922355"/>
              <a:gd name="connsiteX1734" fmla="*/ 1293371 w 2421171"/>
              <a:gd name="connsiteY1734" fmla="*/ 4422786 h 5922355"/>
              <a:gd name="connsiteX1735" fmla="*/ 1296743 w 2421171"/>
              <a:gd name="connsiteY1735" fmla="*/ 4426100 h 5922355"/>
              <a:gd name="connsiteX1736" fmla="*/ 1296631 w 2421171"/>
              <a:gd name="connsiteY1736" fmla="*/ 4438120 h 5922355"/>
              <a:gd name="connsiteX1737" fmla="*/ 1294326 w 2421171"/>
              <a:gd name="connsiteY1737" fmla="*/ 4438344 h 5922355"/>
              <a:gd name="connsiteX1738" fmla="*/ 1290842 w 2421171"/>
              <a:gd name="connsiteY1738" fmla="*/ 4426718 h 5922355"/>
              <a:gd name="connsiteX1739" fmla="*/ 1296069 w 2421171"/>
              <a:gd name="connsiteY1739" fmla="*/ 3055342 h 5922355"/>
              <a:gd name="connsiteX1740" fmla="*/ 1295001 w 2421171"/>
              <a:gd name="connsiteY1740" fmla="*/ 3053208 h 5922355"/>
              <a:gd name="connsiteX1741" fmla="*/ 1298710 w 2421171"/>
              <a:gd name="connsiteY1741" fmla="*/ 3051186 h 5922355"/>
              <a:gd name="connsiteX1742" fmla="*/ 1299721 w 2421171"/>
              <a:gd name="connsiteY1742" fmla="*/ 3053208 h 5922355"/>
              <a:gd name="connsiteX1743" fmla="*/ 1296069 w 2421171"/>
              <a:gd name="connsiteY1743" fmla="*/ 3055342 h 5922355"/>
              <a:gd name="connsiteX1744" fmla="*/ 1283480 w 2421171"/>
              <a:gd name="connsiteY1744" fmla="*/ 3479123 h 5922355"/>
              <a:gd name="connsiteX1745" fmla="*/ 1286065 w 2421171"/>
              <a:gd name="connsiteY1745" fmla="*/ 3475528 h 5922355"/>
              <a:gd name="connsiteX1746" fmla="*/ 1288650 w 2421171"/>
              <a:gd name="connsiteY1746" fmla="*/ 3480527 h 5922355"/>
              <a:gd name="connsiteX1747" fmla="*/ 1285165 w 2421171"/>
              <a:gd name="connsiteY1747" fmla="*/ 3483279 h 5922355"/>
              <a:gd name="connsiteX1748" fmla="*/ 1283535 w 2421171"/>
              <a:gd name="connsiteY1748" fmla="*/ 3479123 h 5922355"/>
              <a:gd name="connsiteX1749" fmla="*/ 1265889 w 2421171"/>
              <a:gd name="connsiteY1749" fmla="*/ 4231032 h 5922355"/>
              <a:gd name="connsiteX1750" fmla="*/ 1262404 w 2421171"/>
              <a:gd name="connsiteY1750" fmla="*/ 4227886 h 5922355"/>
              <a:gd name="connsiteX1751" fmla="*/ 1263528 w 2421171"/>
              <a:gd name="connsiteY1751" fmla="*/ 4223561 h 5922355"/>
              <a:gd name="connsiteX1752" fmla="*/ 1267012 w 2421171"/>
              <a:gd name="connsiteY1752" fmla="*/ 4226651 h 5922355"/>
              <a:gd name="connsiteX1753" fmla="*/ 1265889 w 2421171"/>
              <a:gd name="connsiteY1753" fmla="*/ 4231088 h 5922355"/>
              <a:gd name="connsiteX1754" fmla="*/ 1252793 w 2421171"/>
              <a:gd name="connsiteY1754" fmla="*/ 4866955 h 5922355"/>
              <a:gd name="connsiteX1755" fmla="*/ 1260156 w 2421171"/>
              <a:gd name="connsiteY1755" fmla="*/ 4862181 h 5922355"/>
              <a:gd name="connsiteX1756" fmla="*/ 1265776 w 2421171"/>
              <a:gd name="connsiteY1756" fmla="*/ 4865720 h 5922355"/>
              <a:gd name="connsiteX1757" fmla="*/ 1258526 w 2421171"/>
              <a:gd name="connsiteY1757" fmla="*/ 4868977 h 5922355"/>
              <a:gd name="connsiteX1758" fmla="*/ 1252737 w 2421171"/>
              <a:gd name="connsiteY1758" fmla="*/ 4866955 h 5922355"/>
              <a:gd name="connsiteX1759" fmla="*/ 1260100 w 2421171"/>
              <a:gd name="connsiteY1759" fmla="*/ 4665315 h 5922355"/>
              <a:gd name="connsiteX1760" fmla="*/ 1256221 w 2421171"/>
              <a:gd name="connsiteY1760" fmla="*/ 4665933 h 5922355"/>
              <a:gd name="connsiteX1761" fmla="*/ 1256165 w 2421171"/>
              <a:gd name="connsiteY1761" fmla="*/ 4663406 h 5922355"/>
              <a:gd name="connsiteX1762" fmla="*/ 1260043 w 2421171"/>
              <a:gd name="connsiteY1762" fmla="*/ 4662900 h 5922355"/>
              <a:gd name="connsiteX1763" fmla="*/ 1260043 w 2421171"/>
              <a:gd name="connsiteY1763" fmla="*/ 4665315 h 5922355"/>
              <a:gd name="connsiteX1764" fmla="*/ 1240541 w 2421171"/>
              <a:gd name="connsiteY1764" fmla="*/ 5231199 h 5922355"/>
              <a:gd name="connsiteX1765" fmla="*/ 1248072 w 2421171"/>
              <a:gd name="connsiteY1765" fmla="*/ 5234962 h 5922355"/>
              <a:gd name="connsiteX1766" fmla="*/ 1240373 w 2421171"/>
              <a:gd name="connsiteY1766" fmla="*/ 5244061 h 5922355"/>
              <a:gd name="connsiteX1767" fmla="*/ 1234359 w 2421171"/>
              <a:gd name="connsiteY1767" fmla="*/ 5240635 h 5922355"/>
              <a:gd name="connsiteX1768" fmla="*/ 1240541 w 2421171"/>
              <a:gd name="connsiteY1768" fmla="*/ 5231199 h 5922355"/>
              <a:gd name="connsiteX1769" fmla="*/ 1243520 w 2421171"/>
              <a:gd name="connsiteY1769" fmla="*/ 4427897 h 5922355"/>
              <a:gd name="connsiteX1770" fmla="*/ 1241553 w 2421171"/>
              <a:gd name="connsiteY1770" fmla="*/ 4423966 h 5922355"/>
              <a:gd name="connsiteX1771" fmla="*/ 1243576 w 2421171"/>
              <a:gd name="connsiteY1771" fmla="*/ 4422955 h 5922355"/>
              <a:gd name="connsiteX1772" fmla="*/ 1245599 w 2421171"/>
              <a:gd name="connsiteY1772" fmla="*/ 4426830 h 5922355"/>
              <a:gd name="connsiteX1773" fmla="*/ 1243464 w 2421171"/>
              <a:gd name="connsiteY1773" fmla="*/ 4427897 h 5922355"/>
              <a:gd name="connsiteX1774" fmla="*/ 1220871 w 2421171"/>
              <a:gd name="connsiteY1774" fmla="*/ 4258890 h 5922355"/>
              <a:gd name="connsiteX1775" fmla="*/ 1241721 w 2421171"/>
              <a:gd name="connsiteY1775" fmla="*/ 4306127 h 5922355"/>
              <a:gd name="connsiteX1776" fmla="*/ 1237113 w 2421171"/>
              <a:gd name="connsiteY1776" fmla="*/ 4314664 h 5922355"/>
              <a:gd name="connsiteX1777" fmla="*/ 1229919 w 2421171"/>
              <a:gd name="connsiteY1777" fmla="*/ 4308935 h 5922355"/>
              <a:gd name="connsiteX1778" fmla="*/ 1220815 w 2421171"/>
              <a:gd name="connsiteY1778" fmla="*/ 4258834 h 5922355"/>
              <a:gd name="connsiteX1779" fmla="*/ 1203560 w 2421171"/>
              <a:gd name="connsiteY1779" fmla="*/ 4837636 h 5922355"/>
              <a:gd name="connsiteX1780" fmla="*/ 1217948 w 2421171"/>
              <a:gd name="connsiteY1780" fmla="*/ 4851846 h 5922355"/>
              <a:gd name="connsiteX1781" fmla="*/ 1203560 w 2421171"/>
              <a:gd name="connsiteY1781" fmla="*/ 4837636 h 5922355"/>
              <a:gd name="connsiteX1782" fmla="*/ 1214857 w 2421171"/>
              <a:gd name="connsiteY1782" fmla="*/ 3971427 h 5922355"/>
              <a:gd name="connsiteX1783" fmla="*/ 1212497 w 2421171"/>
              <a:gd name="connsiteY1783" fmla="*/ 3961879 h 5922355"/>
              <a:gd name="connsiteX1784" fmla="*/ 1216262 w 2421171"/>
              <a:gd name="connsiteY1784" fmla="*/ 3961261 h 5922355"/>
              <a:gd name="connsiteX1785" fmla="*/ 1218398 w 2421171"/>
              <a:gd name="connsiteY1785" fmla="*/ 3968788 h 5922355"/>
              <a:gd name="connsiteX1786" fmla="*/ 1214913 w 2421171"/>
              <a:gd name="connsiteY1786" fmla="*/ 3971371 h 5922355"/>
              <a:gd name="connsiteX1787" fmla="*/ 1201031 w 2421171"/>
              <a:gd name="connsiteY1787" fmla="*/ 3608195 h 5922355"/>
              <a:gd name="connsiteX1788" fmla="*/ 1225198 w 2421171"/>
              <a:gd name="connsiteY1788" fmla="*/ 3625270 h 5922355"/>
              <a:gd name="connsiteX1789" fmla="*/ 1225704 w 2421171"/>
              <a:gd name="connsiteY1789" fmla="*/ 3639367 h 5922355"/>
              <a:gd name="connsiteX1790" fmla="*/ 1218061 w 2421171"/>
              <a:gd name="connsiteY1790" fmla="*/ 3640715 h 5922355"/>
              <a:gd name="connsiteX1791" fmla="*/ 1201031 w 2421171"/>
              <a:gd name="connsiteY1791" fmla="*/ 3608195 h 5922355"/>
              <a:gd name="connsiteX1792" fmla="*/ 1243408 w 2421171"/>
              <a:gd name="connsiteY1792" fmla="*/ 3857239 h 5922355"/>
              <a:gd name="connsiteX1793" fmla="*/ 1235764 w 2421171"/>
              <a:gd name="connsiteY1793" fmla="*/ 3866002 h 5922355"/>
              <a:gd name="connsiteX1794" fmla="*/ 1230987 w 2421171"/>
              <a:gd name="connsiteY1794" fmla="*/ 3860890 h 5922355"/>
              <a:gd name="connsiteX1795" fmla="*/ 1238518 w 2421171"/>
              <a:gd name="connsiteY1795" fmla="*/ 3851848 h 5922355"/>
              <a:gd name="connsiteX1796" fmla="*/ 1243408 w 2421171"/>
              <a:gd name="connsiteY1796" fmla="*/ 3857239 h 5922355"/>
              <a:gd name="connsiteX1797" fmla="*/ 1240035 w 2421171"/>
              <a:gd name="connsiteY1797" fmla="*/ 3125776 h 5922355"/>
              <a:gd name="connsiteX1798" fmla="*/ 1237731 w 2421171"/>
              <a:gd name="connsiteY1798" fmla="*/ 3119822 h 5922355"/>
              <a:gd name="connsiteX1799" fmla="*/ 1250039 w 2421171"/>
              <a:gd name="connsiteY1799" fmla="*/ 3112240 h 5922355"/>
              <a:gd name="connsiteX1800" fmla="*/ 1254086 w 2421171"/>
              <a:gd name="connsiteY1800" fmla="*/ 3117631 h 5922355"/>
              <a:gd name="connsiteX1801" fmla="*/ 1240035 w 2421171"/>
              <a:gd name="connsiteY1801" fmla="*/ 3125776 h 5922355"/>
              <a:gd name="connsiteX1802" fmla="*/ 1215756 w 2421171"/>
              <a:gd name="connsiteY1802" fmla="*/ 3360498 h 5922355"/>
              <a:gd name="connsiteX1803" fmla="*/ 1237281 w 2421171"/>
              <a:gd name="connsiteY1803" fmla="*/ 3415879 h 5922355"/>
              <a:gd name="connsiteX1804" fmla="*/ 1215756 w 2421171"/>
              <a:gd name="connsiteY1804" fmla="*/ 3360498 h 5922355"/>
              <a:gd name="connsiteX1805" fmla="*/ 1202886 w 2421171"/>
              <a:gd name="connsiteY1805" fmla="*/ 1408861 h 5922355"/>
              <a:gd name="connsiteX1806" fmla="*/ 1205808 w 2421171"/>
              <a:gd name="connsiteY1806" fmla="*/ 1403019 h 5922355"/>
              <a:gd name="connsiteX1807" fmla="*/ 1209180 w 2421171"/>
              <a:gd name="connsiteY1807" fmla="*/ 1405884 h 5922355"/>
              <a:gd name="connsiteX1808" fmla="*/ 1206258 w 2421171"/>
              <a:gd name="connsiteY1808" fmla="*/ 1411950 h 5922355"/>
              <a:gd name="connsiteX1809" fmla="*/ 1202830 w 2421171"/>
              <a:gd name="connsiteY1809" fmla="*/ 1408917 h 5922355"/>
              <a:gd name="connsiteX1810" fmla="*/ 1209180 w 2421171"/>
              <a:gd name="connsiteY1810" fmla="*/ 1567589 h 5922355"/>
              <a:gd name="connsiteX1811" fmla="*/ 1210192 w 2421171"/>
              <a:gd name="connsiteY1811" fmla="*/ 1569611 h 5922355"/>
              <a:gd name="connsiteX1812" fmla="*/ 1206539 w 2421171"/>
              <a:gd name="connsiteY1812" fmla="*/ 1571745 h 5922355"/>
              <a:gd name="connsiteX1813" fmla="*/ 1205472 w 2421171"/>
              <a:gd name="connsiteY1813" fmla="*/ 1569611 h 5922355"/>
              <a:gd name="connsiteX1814" fmla="*/ 1209180 w 2421171"/>
              <a:gd name="connsiteY1814" fmla="*/ 1567589 h 5922355"/>
              <a:gd name="connsiteX1815" fmla="*/ 1205640 w 2421171"/>
              <a:gd name="connsiteY1815" fmla="*/ 1058883 h 5922355"/>
              <a:gd name="connsiteX1816" fmla="*/ 1207775 w 2421171"/>
              <a:gd name="connsiteY1816" fmla="*/ 1057760 h 5922355"/>
              <a:gd name="connsiteX1817" fmla="*/ 1209911 w 2421171"/>
              <a:gd name="connsiteY1817" fmla="*/ 1061355 h 5922355"/>
              <a:gd name="connsiteX1818" fmla="*/ 1207832 w 2421171"/>
              <a:gd name="connsiteY1818" fmla="*/ 1062478 h 5922355"/>
              <a:gd name="connsiteX1819" fmla="*/ 1205583 w 2421171"/>
              <a:gd name="connsiteY1819" fmla="*/ 1058883 h 5922355"/>
              <a:gd name="connsiteX1820" fmla="*/ 1211597 w 2421171"/>
              <a:gd name="connsiteY1820" fmla="*/ 1977664 h 5922355"/>
              <a:gd name="connsiteX1821" fmla="*/ 1215194 w 2421171"/>
              <a:gd name="connsiteY1821" fmla="*/ 1983955 h 5922355"/>
              <a:gd name="connsiteX1822" fmla="*/ 1208844 w 2421171"/>
              <a:gd name="connsiteY1822" fmla="*/ 1985472 h 5922355"/>
              <a:gd name="connsiteX1823" fmla="*/ 1205415 w 2421171"/>
              <a:gd name="connsiteY1823" fmla="*/ 1979181 h 5922355"/>
              <a:gd name="connsiteX1824" fmla="*/ 1211597 w 2421171"/>
              <a:gd name="connsiteY1824" fmla="*/ 1977608 h 5922355"/>
              <a:gd name="connsiteX1825" fmla="*/ 1208900 w 2421171"/>
              <a:gd name="connsiteY1825" fmla="*/ 2220082 h 5922355"/>
              <a:gd name="connsiteX1826" fmla="*/ 1212497 w 2421171"/>
              <a:gd name="connsiteY1826" fmla="*/ 2224856 h 5922355"/>
              <a:gd name="connsiteX1827" fmla="*/ 1208900 w 2421171"/>
              <a:gd name="connsiteY1827" fmla="*/ 2226934 h 5922355"/>
              <a:gd name="connsiteX1828" fmla="*/ 1205977 w 2421171"/>
              <a:gd name="connsiteY1828" fmla="*/ 2223395 h 5922355"/>
              <a:gd name="connsiteX1829" fmla="*/ 1208900 w 2421171"/>
              <a:gd name="connsiteY1829" fmla="*/ 2220082 h 5922355"/>
              <a:gd name="connsiteX1830" fmla="*/ 1217218 w 2421171"/>
              <a:gd name="connsiteY1830" fmla="*/ 2022935 h 5922355"/>
              <a:gd name="connsiteX1831" fmla="*/ 1212441 w 2421171"/>
              <a:gd name="connsiteY1831" fmla="*/ 2027653 h 5922355"/>
              <a:gd name="connsiteX1832" fmla="*/ 1209405 w 2421171"/>
              <a:gd name="connsiteY1832" fmla="*/ 2024115 h 5922355"/>
              <a:gd name="connsiteX1833" fmla="*/ 1214126 w 2421171"/>
              <a:gd name="connsiteY1833" fmla="*/ 2019565 h 5922355"/>
              <a:gd name="connsiteX1834" fmla="*/ 1217161 w 2421171"/>
              <a:gd name="connsiteY1834" fmla="*/ 2022935 h 5922355"/>
              <a:gd name="connsiteX1835" fmla="*/ 1222613 w 2421171"/>
              <a:gd name="connsiteY1835" fmla="*/ 3071350 h 5922355"/>
              <a:gd name="connsiteX1836" fmla="*/ 1221995 w 2421171"/>
              <a:gd name="connsiteY1836" fmla="*/ 3075001 h 5922355"/>
              <a:gd name="connsiteX1837" fmla="*/ 1203954 w 2421171"/>
              <a:gd name="connsiteY1837" fmla="*/ 3067306 h 5922355"/>
              <a:gd name="connsiteX1838" fmla="*/ 1208562 w 2421171"/>
              <a:gd name="connsiteY1838" fmla="*/ 3059162 h 5922355"/>
              <a:gd name="connsiteX1839" fmla="*/ 1222613 w 2421171"/>
              <a:gd name="connsiteY1839" fmla="*/ 3071294 h 5922355"/>
              <a:gd name="connsiteX1840" fmla="*/ 1208731 w 2421171"/>
              <a:gd name="connsiteY1840" fmla="*/ 3488727 h 5922355"/>
              <a:gd name="connsiteX1841" fmla="*/ 1215363 w 2421171"/>
              <a:gd name="connsiteY1841" fmla="*/ 3498781 h 5922355"/>
              <a:gd name="connsiteX1842" fmla="*/ 1210923 w 2421171"/>
              <a:gd name="connsiteY1842" fmla="*/ 3500298 h 5922355"/>
              <a:gd name="connsiteX1843" fmla="*/ 1204965 w 2421171"/>
              <a:gd name="connsiteY1843" fmla="*/ 3490749 h 5922355"/>
              <a:gd name="connsiteX1844" fmla="*/ 1208731 w 2421171"/>
              <a:gd name="connsiteY1844" fmla="*/ 3488784 h 5922355"/>
              <a:gd name="connsiteX1845" fmla="*/ 1228514 w 2421171"/>
              <a:gd name="connsiteY1845" fmla="*/ 2922900 h 5922355"/>
              <a:gd name="connsiteX1846" fmla="*/ 1232504 w 2421171"/>
              <a:gd name="connsiteY1846" fmla="*/ 2925372 h 5922355"/>
              <a:gd name="connsiteX1847" fmla="*/ 1222950 w 2421171"/>
              <a:gd name="connsiteY1847" fmla="*/ 2941548 h 5922355"/>
              <a:gd name="connsiteX1848" fmla="*/ 1218454 w 2421171"/>
              <a:gd name="connsiteY1848" fmla="*/ 2942446 h 5922355"/>
              <a:gd name="connsiteX1849" fmla="*/ 1228514 w 2421171"/>
              <a:gd name="connsiteY1849" fmla="*/ 2922900 h 5922355"/>
              <a:gd name="connsiteX1850" fmla="*/ 1229750 w 2421171"/>
              <a:gd name="connsiteY1850" fmla="*/ 1793661 h 5922355"/>
              <a:gd name="connsiteX1851" fmla="*/ 1232842 w 2421171"/>
              <a:gd name="connsiteY1851" fmla="*/ 1799615 h 5922355"/>
              <a:gd name="connsiteX1852" fmla="*/ 1227502 w 2421171"/>
              <a:gd name="connsiteY1852" fmla="*/ 1804220 h 5922355"/>
              <a:gd name="connsiteX1853" fmla="*/ 1224412 w 2421171"/>
              <a:gd name="connsiteY1853" fmla="*/ 1798098 h 5922355"/>
              <a:gd name="connsiteX1854" fmla="*/ 1229750 w 2421171"/>
              <a:gd name="connsiteY1854" fmla="*/ 1793661 h 5922355"/>
              <a:gd name="connsiteX1855" fmla="*/ 1226210 w 2421171"/>
              <a:gd name="connsiteY1855" fmla="*/ 1629148 h 5922355"/>
              <a:gd name="connsiteX1856" fmla="*/ 1224412 w 2421171"/>
              <a:gd name="connsiteY1856" fmla="*/ 1627744 h 5922355"/>
              <a:gd name="connsiteX1857" fmla="*/ 1226828 w 2421171"/>
              <a:gd name="connsiteY1857" fmla="*/ 1624149 h 5922355"/>
              <a:gd name="connsiteX1858" fmla="*/ 1228683 w 2421171"/>
              <a:gd name="connsiteY1858" fmla="*/ 1625553 h 5922355"/>
              <a:gd name="connsiteX1859" fmla="*/ 1226210 w 2421171"/>
              <a:gd name="connsiteY1859" fmla="*/ 1629148 h 5922355"/>
              <a:gd name="connsiteX1860" fmla="*/ 1233629 w 2421171"/>
              <a:gd name="connsiteY1860" fmla="*/ 2440987 h 5922355"/>
              <a:gd name="connsiteX1861" fmla="*/ 1236551 w 2421171"/>
              <a:gd name="connsiteY1861" fmla="*/ 2444525 h 5922355"/>
              <a:gd name="connsiteX1862" fmla="*/ 1232336 w 2421171"/>
              <a:gd name="connsiteY1862" fmla="*/ 2446210 h 5922355"/>
              <a:gd name="connsiteX1863" fmla="*/ 1229301 w 2421171"/>
              <a:gd name="connsiteY1863" fmla="*/ 2442896 h 5922355"/>
              <a:gd name="connsiteX1864" fmla="*/ 1233572 w 2421171"/>
              <a:gd name="connsiteY1864" fmla="*/ 2441043 h 5922355"/>
              <a:gd name="connsiteX1865" fmla="*/ 1173380 w 2421171"/>
              <a:gd name="connsiteY1865" fmla="*/ 1883023 h 5922355"/>
              <a:gd name="connsiteX1866" fmla="*/ 1171076 w 2421171"/>
              <a:gd name="connsiteY1866" fmla="*/ 1879484 h 5922355"/>
              <a:gd name="connsiteX1867" fmla="*/ 1181192 w 2421171"/>
              <a:gd name="connsiteY1867" fmla="*/ 1873250 h 5922355"/>
              <a:gd name="connsiteX1868" fmla="*/ 1183497 w 2421171"/>
              <a:gd name="connsiteY1868" fmla="*/ 1876845 h 5922355"/>
              <a:gd name="connsiteX1869" fmla="*/ 1173324 w 2421171"/>
              <a:gd name="connsiteY1869" fmla="*/ 1883023 h 5922355"/>
              <a:gd name="connsiteX1870" fmla="*/ 1175010 w 2421171"/>
              <a:gd name="connsiteY1870" fmla="*/ 1966712 h 5922355"/>
              <a:gd name="connsiteX1871" fmla="*/ 1171807 w 2421171"/>
              <a:gd name="connsiteY1871" fmla="*/ 1963904 h 5922355"/>
              <a:gd name="connsiteX1872" fmla="*/ 1174841 w 2421171"/>
              <a:gd name="connsiteY1872" fmla="*/ 1958399 h 5922355"/>
              <a:gd name="connsiteX1873" fmla="*/ 1177989 w 2421171"/>
              <a:gd name="connsiteY1873" fmla="*/ 1961039 h 5922355"/>
              <a:gd name="connsiteX1874" fmla="*/ 1175010 w 2421171"/>
              <a:gd name="connsiteY1874" fmla="*/ 1966712 h 5922355"/>
              <a:gd name="connsiteX1875" fmla="*/ 1171694 w 2421171"/>
              <a:gd name="connsiteY1875" fmla="*/ 3369766 h 5922355"/>
              <a:gd name="connsiteX1876" fmla="*/ 1173436 w 2421171"/>
              <a:gd name="connsiteY1876" fmla="*/ 3373809 h 5922355"/>
              <a:gd name="connsiteX1877" fmla="*/ 1169671 w 2421171"/>
              <a:gd name="connsiteY1877" fmla="*/ 3376337 h 5922355"/>
              <a:gd name="connsiteX1878" fmla="*/ 1166692 w 2421171"/>
              <a:gd name="connsiteY1878" fmla="*/ 3372911 h 5922355"/>
              <a:gd name="connsiteX1879" fmla="*/ 1171638 w 2421171"/>
              <a:gd name="connsiteY1879" fmla="*/ 3369766 h 5922355"/>
              <a:gd name="connsiteX1880" fmla="*/ 1173099 w 2421171"/>
              <a:gd name="connsiteY1880" fmla="*/ 2743109 h 5922355"/>
              <a:gd name="connsiteX1881" fmla="*/ 1171638 w 2421171"/>
              <a:gd name="connsiteY1881" fmla="*/ 2741256 h 5922355"/>
              <a:gd name="connsiteX1882" fmla="*/ 1174561 w 2421171"/>
              <a:gd name="connsiteY1882" fmla="*/ 2738223 h 5922355"/>
              <a:gd name="connsiteX1883" fmla="*/ 1175966 w 2421171"/>
              <a:gd name="connsiteY1883" fmla="*/ 2740077 h 5922355"/>
              <a:gd name="connsiteX1884" fmla="*/ 1173099 w 2421171"/>
              <a:gd name="connsiteY1884" fmla="*/ 2743109 h 5922355"/>
              <a:gd name="connsiteX1885" fmla="*/ 1166580 w 2421171"/>
              <a:gd name="connsiteY1885" fmla="*/ 5024672 h 5922355"/>
              <a:gd name="connsiteX1886" fmla="*/ 1168490 w 2421171"/>
              <a:gd name="connsiteY1886" fmla="*/ 5020797 h 5922355"/>
              <a:gd name="connsiteX1887" fmla="*/ 1170514 w 2421171"/>
              <a:gd name="connsiteY1887" fmla="*/ 5021695 h 5922355"/>
              <a:gd name="connsiteX1888" fmla="*/ 1168659 w 2421171"/>
              <a:gd name="connsiteY1888" fmla="*/ 5025627 h 5922355"/>
              <a:gd name="connsiteX1889" fmla="*/ 1166523 w 2421171"/>
              <a:gd name="connsiteY1889" fmla="*/ 5024672 h 5922355"/>
              <a:gd name="connsiteX1890" fmla="*/ 1160173 w 2421171"/>
              <a:gd name="connsiteY1890" fmla="*/ 4983109 h 5922355"/>
              <a:gd name="connsiteX1891" fmla="*/ 1167479 w 2421171"/>
              <a:gd name="connsiteY1891" fmla="*/ 4978335 h 5922355"/>
              <a:gd name="connsiteX1892" fmla="*/ 1173267 w 2421171"/>
              <a:gd name="connsiteY1892" fmla="*/ 4987714 h 5922355"/>
              <a:gd name="connsiteX1893" fmla="*/ 1165231 w 2421171"/>
              <a:gd name="connsiteY1893" fmla="*/ 4993219 h 5922355"/>
              <a:gd name="connsiteX1894" fmla="*/ 1160173 w 2421171"/>
              <a:gd name="connsiteY1894" fmla="*/ 4983109 h 5922355"/>
              <a:gd name="connsiteX1895" fmla="*/ 1156351 w 2421171"/>
              <a:gd name="connsiteY1895" fmla="*/ 4623696 h 5922355"/>
              <a:gd name="connsiteX1896" fmla="*/ 1159555 w 2421171"/>
              <a:gd name="connsiteY1896" fmla="*/ 4627347 h 5922355"/>
              <a:gd name="connsiteX1897" fmla="*/ 1156857 w 2421171"/>
              <a:gd name="connsiteY1897" fmla="*/ 4630997 h 5922355"/>
              <a:gd name="connsiteX1898" fmla="*/ 1152866 w 2421171"/>
              <a:gd name="connsiteY1898" fmla="*/ 4628301 h 5922355"/>
              <a:gd name="connsiteX1899" fmla="*/ 1156351 w 2421171"/>
              <a:gd name="connsiteY1899" fmla="*/ 4623639 h 5922355"/>
              <a:gd name="connsiteX1900" fmla="*/ 1136793 w 2421171"/>
              <a:gd name="connsiteY1900" fmla="*/ 4234402 h 5922355"/>
              <a:gd name="connsiteX1901" fmla="*/ 1148033 w 2421171"/>
              <a:gd name="connsiteY1901" fmla="*/ 4237772 h 5922355"/>
              <a:gd name="connsiteX1902" fmla="*/ 1153878 w 2421171"/>
              <a:gd name="connsiteY1902" fmla="*/ 4248050 h 5922355"/>
              <a:gd name="connsiteX1903" fmla="*/ 1141738 w 2421171"/>
              <a:gd name="connsiteY1903" fmla="*/ 4244905 h 5922355"/>
              <a:gd name="connsiteX1904" fmla="*/ 1136793 w 2421171"/>
              <a:gd name="connsiteY1904" fmla="*/ 4234402 h 5922355"/>
              <a:gd name="connsiteX1905" fmla="*/ 1096721 w 2421171"/>
              <a:gd name="connsiteY1905" fmla="*/ 2836852 h 5922355"/>
              <a:gd name="connsiteX1906" fmla="*/ 1067440 w 2421171"/>
              <a:gd name="connsiteY1906" fmla="*/ 2808376 h 5922355"/>
              <a:gd name="connsiteX1907" fmla="*/ 1096721 w 2421171"/>
              <a:gd name="connsiteY1907" fmla="*/ 2836852 h 5922355"/>
              <a:gd name="connsiteX1908" fmla="*/ 1086043 w 2421171"/>
              <a:gd name="connsiteY1908" fmla="*/ 2437168 h 5922355"/>
              <a:gd name="connsiteX1909" fmla="*/ 1081715 w 2421171"/>
              <a:gd name="connsiteY1909" fmla="*/ 2438796 h 5922355"/>
              <a:gd name="connsiteX1910" fmla="*/ 1078062 w 2421171"/>
              <a:gd name="connsiteY1910" fmla="*/ 2432337 h 5922355"/>
              <a:gd name="connsiteX1911" fmla="*/ 1083907 w 2421171"/>
              <a:gd name="connsiteY1911" fmla="*/ 2430259 h 5922355"/>
              <a:gd name="connsiteX1912" fmla="*/ 1086043 w 2421171"/>
              <a:gd name="connsiteY1912" fmla="*/ 2437111 h 5922355"/>
              <a:gd name="connsiteX1913" fmla="*/ 1058841 w 2421171"/>
              <a:gd name="connsiteY1913" fmla="*/ 2713790 h 5922355"/>
              <a:gd name="connsiteX1914" fmla="*/ 1071318 w 2421171"/>
              <a:gd name="connsiteY1914" fmla="*/ 2747041 h 5922355"/>
              <a:gd name="connsiteX1915" fmla="*/ 1058841 w 2421171"/>
              <a:gd name="connsiteY1915" fmla="*/ 2713790 h 5922355"/>
              <a:gd name="connsiteX1916" fmla="*/ 1061426 w 2421171"/>
              <a:gd name="connsiteY1916" fmla="*/ 2992997 h 5922355"/>
              <a:gd name="connsiteX1917" fmla="*/ 1065248 w 2421171"/>
              <a:gd name="connsiteY1917" fmla="*/ 2994850 h 5922355"/>
              <a:gd name="connsiteX1918" fmla="*/ 1063562 w 2421171"/>
              <a:gd name="connsiteY1918" fmla="*/ 2999119 h 5922355"/>
              <a:gd name="connsiteX1919" fmla="*/ 1058504 w 2421171"/>
              <a:gd name="connsiteY1919" fmla="*/ 2996367 h 5922355"/>
              <a:gd name="connsiteX1920" fmla="*/ 1061426 w 2421171"/>
              <a:gd name="connsiteY1920" fmla="*/ 2992997 h 5922355"/>
              <a:gd name="connsiteX1921" fmla="*/ 1085649 w 2421171"/>
              <a:gd name="connsiteY1921" fmla="*/ 3307139 h 5922355"/>
              <a:gd name="connsiteX1922" fmla="*/ 1080985 w 2421171"/>
              <a:gd name="connsiteY1922" fmla="*/ 3313149 h 5922355"/>
              <a:gd name="connsiteX1923" fmla="*/ 1074914 w 2421171"/>
              <a:gd name="connsiteY1923" fmla="*/ 3310060 h 5922355"/>
              <a:gd name="connsiteX1924" fmla="*/ 1080647 w 2421171"/>
              <a:gd name="connsiteY1924" fmla="*/ 3303713 h 5922355"/>
              <a:gd name="connsiteX1925" fmla="*/ 1085649 w 2421171"/>
              <a:gd name="connsiteY1925" fmla="*/ 3307195 h 5922355"/>
              <a:gd name="connsiteX1926" fmla="*/ 1083851 w 2421171"/>
              <a:gd name="connsiteY1926" fmla="*/ 3149703 h 5922355"/>
              <a:gd name="connsiteX1927" fmla="*/ 1085256 w 2421171"/>
              <a:gd name="connsiteY1927" fmla="*/ 3145940 h 5922355"/>
              <a:gd name="connsiteX1928" fmla="*/ 1087335 w 2421171"/>
              <a:gd name="connsiteY1928" fmla="*/ 3146895 h 5922355"/>
              <a:gd name="connsiteX1929" fmla="*/ 1085987 w 2421171"/>
              <a:gd name="connsiteY1929" fmla="*/ 3150770 h 5922355"/>
              <a:gd name="connsiteX1930" fmla="*/ 1083907 w 2421171"/>
              <a:gd name="connsiteY1930" fmla="*/ 3149703 h 5922355"/>
              <a:gd name="connsiteX1931" fmla="*/ 1079242 w 2421171"/>
              <a:gd name="connsiteY1931" fmla="*/ 4413968 h 5922355"/>
              <a:gd name="connsiteX1932" fmla="*/ 1076938 w 2421171"/>
              <a:gd name="connsiteY1932" fmla="*/ 4413968 h 5922355"/>
              <a:gd name="connsiteX1933" fmla="*/ 1076488 w 2421171"/>
              <a:gd name="connsiteY1933" fmla="*/ 4409980 h 5922355"/>
              <a:gd name="connsiteX1934" fmla="*/ 1078793 w 2421171"/>
              <a:gd name="connsiteY1934" fmla="*/ 4409980 h 5922355"/>
              <a:gd name="connsiteX1935" fmla="*/ 1079242 w 2421171"/>
              <a:gd name="connsiteY1935" fmla="*/ 4413912 h 5922355"/>
              <a:gd name="connsiteX1936" fmla="*/ 1073285 w 2421171"/>
              <a:gd name="connsiteY1936" fmla="*/ 3764789 h 5922355"/>
              <a:gd name="connsiteX1937" fmla="*/ 1074859 w 2421171"/>
              <a:gd name="connsiteY1937" fmla="*/ 3761306 h 5922355"/>
              <a:gd name="connsiteX1938" fmla="*/ 1078624 w 2421171"/>
              <a:gd name="connsiteY1938" fmla="*/ 3763946 h 5922355"/>
              <a:gd name="connsiteX1939" fmla="*/ 1077050 w 2421171"/>
              <a:gd name="connsiteY1939" fmla="*/ 3767541 h 5922355"/>
              <a:gd name="connsiteX1940" fmla="*/ 1073285 w 2421171"/>
              <a:gd name="connsiteY1940" fmla="*/ 3764789 h 5922355"/>
              <a:gd name="connsiteX1941" fmla="*/ 1097227 w 2421171"/>
              <a:gd name="connsiteY1941" fmla="*/ 3359880 h 5922355"/>
              <a:gd name="connsiteX1942" fmla="*/ 1091944 w 2421171"/>
              <a:gd name="connsiteY1942" fmla="*/ 3363980 h 5922355"/>
              <a:gd name="connsiteX1943" fmla="*/ 1085874 w 2421171"/>
              <a:gd name="connsiteY1943" fmla="*/ 3357465 h 5922355"/>
              <a:gd name="connsiteX1944" fmla="*/ 1092337 w 2421171"/>
              <a:gd name="connsiteY1944" fmla="*/ 3354657 h 5922355"/>
              <a:gd name="connsiteX1945" fmla="*/ 1097283 w 2421171"/>
              <a:gd name="connsiteY1945" fmla="*/ 3359880 h 5922355"/>
              <a:gd name="connsiteX1946" fmla="*/ 1099250 w 2421171"/>
              <a:gd name="connsiteY1946" fmla="*/ 4900768 h 5922355"/>
              <a:gd name="connsiteX1947" fmla="*/ 1097114 w 2421171"/>
              <a:gd name="connsiteY1947" fmla="*/ 4904194 h 5922355"/>
              <a:gd name="connsiteX1948" fmla="*/ 1093686 w 2421171"/>
              <a:gd name="connsiteY1948" fmla="*/ 4898746 h 5922355"/>
              <a:gd name="connsiteX1949" fmla="*/ 1097227 w 2421171"/>
              <a:gd name="connsiteY1949" fmla="*/ 4896555 h 5922355"/>
              <a:gd name="connsiteX1950" fmla="*/ 1099250 w 2421171"/>
              <a:gd name="connsiteY1950" fmla="*/ 4900768 h 5922355"/>
              <a:gd name="connsiteX1951" fmla="*/ 1099081 w 2421171"/>
              <a:gd name="connsiteY1951" fmla="*/ 3913013 h 5922355"/>
              <a:gd name="connsiteX1952" fmla="*/ 1106163 w 2421171"/>
              <a:gd name="connsiteY1952" fmla="*/ 3907172 h 5922355"/>
              <a:gd name="connsiteX1953" fmla="*/ 1109535 w 2421171"/>
              <a:gd name="connsiteY1953" fmla="*/ 3910205 h 5922355"/>
              <a:gd name="connsiteX1954" fmla="*/ 1103015 w 2421171"/>
              <a:gd name="connsiteY1954" fmla="*/ 3917114 h 5922355"/>
              <a:gd name="connsiteX1955" fmla="*/ 1099081 w 2421171"/>
              <a:gd name="connsiteY1955" fmla="*/ 3913013 h 5922355"/>
              <a:gd name="connsiteX1956" fmla="*/ 1103240 w 2421171"/>
              <a:gd name="connsiteY1956" fmla="*/ 4395433 h 5922355"/>
              <a:gd name="connsiteX1957" fmla="*/ 1099587 w 2421171"/>
              <a:gd name="connsiteY1957" fmla="*/ 4393242 h 5922355"/>
              <a:gd name="connsiteX1958" fmla="*/ 1100824 w 2421171"/>
              <a:gd name="connsiteY1958" fmla="*/ 4388974 h 5922355"/>
              <a:gd name="connsiteX1959" fmla="*/ 1105882 w 2421171"/>
              <a:gd name="connsiteY1959" fmla="*/ 4391726 h 5922355"/>
              <a:gd name="connsiteX1960" fmla="*/ 1103240 w 2421171"/>
              <a:gd name="connsiteY1960" fmla="*/ 4395489 h 5922355"/>
              <a:gd name="connsiteX1961" fmla="*/ 1108467 w 2421171"/>
              <a:gd name="connsiteY1961" fmla="*/ 4608418 h 5922355"/>
              <a:gd name="connsiteX1962" fmla="*/ 1112289 w 2421171"/>
              <a:gd name="connsiteY1962" fmla="*/ 4610665 h 5922355"/>
              <a:gd name="connsiteX1963" fmla="*/ 1109985 w 2421171"/>
              <a:gd name="connsiteY1963" fmla="*/ 4616506 h 5922355"/>
              <a:gd name="connsiteX1964" fmla="*/ 1104589 w 2421171"/>
              <a:gd name="connsiteY1964" fmla="*/ 4613417 h 5922355"/>
              <a:gd name="connsiteX1965" fmla="*/ 1108467 w 2421171"/>
              <a:gd name="connsiteY1965" fmla="*/ 4608474 h 5922355"/>
              <a:gd name="connsiteX1966" fmla="*/ 1104645 w 2421171"/>
              <a:gd name="connsiteY1966" fmla="*/ 2937335 h 5922355"/>
              <a:gd name="connsiteX1967" fmla="*/ 1101891 w 2421171"/>
              <a:gd name="connsiteY1967" fmla="*/ 2934471 h 5922355"/>
              <a:gd name="connsiteX1968" fmla="*/ 1103690 w 2421171"/>
              <a:gd name="connsiteY1968" fmla="*/ 2932954 h 5922355"/>
              <a:gd name="connsiteX1969" fmla="*/ 1106444 w 2421171"/>
              <a:gd name="connsiteY1969" fmla="*/ 2935762 h 5922355"/>
              <a:gd name="connsiteX1970" fmla="*/ 1104645 w 2421171"/>
              <a:gd name="connsiteY1970" fmla="*/ 2937335 h 5922355"/>
              <a:gd name="connsiteX1971" fmla="*/ 1107287 w 2421171"/>
              <a:gd name="connsiteY1971" fmla="*/ 3183178 h 5922355"/>
              <a:gd name="connsiteX1972" fmla="*/ 1104140 w 2421171"/>
              <a:gd name="connsiteY1972" fmla="*/ 3186212 h 5922355"/>
              <a:gd name="connsiteX1973" fmla="*/ 1100824 w 2421171"/>
              <a:gd name="connsiteY1973" fmla="*/ 3183010 h 5922355"/>
              <a:gd name="connsiteX1974" fmla="*/ 1105095 w 2421171"/>
              <a:gd name="connsiteY1974" fmla="*/ 3179303 h 5922355"/>
              <a:gd name="connsiteX1975" fmla="*/ 1107287 w 2421171"/>
              <a:gd name="connsiteY1975" fmla="*/ 3183122 h 5922355"/>
              <a:gd name="connsiteX1976" fmla="*/ 1106275 w 2421171"/>
              <a:gd name="connsiteY1976" fmla="*/ 2729461 h 5922355"/>
              <a:gd name="connsiteX1977" fmla="*/ 1109872 w 2421171"/>
              <a:gd name="connsiteY1977" fmla="*/ 2732101 h 5922355"/>
              <a:gd name="connsiteX1978" fmla="*/ 1107062 w 2421171"/>
              <a:gd name="connsiteY1978" fmla="*/ 2735752 h 5922355"/>
              <a:gd name="connsiteX1979" fmla="*/ 1102791 w 2421171"/>
              <a:gd name="connsiteY1979" fmla="*/ 2733954 h 5922355"/>
              <a:gd name="connsiteX1980" fmla="*/ 1106219 w 2421171"/>
              <a:gd name="connsiteY1980" fmla="*/ 2729405 h 5922355"/>
              <a:gd name="connsiteX1981" fmla="*/ 1099587 w 2421171"/>
              <a:gd name="connsiteY1981" fmla="*/ 3051748 h 5922355"/>
              <a:gd name="connsiteX1982" fmla="*/ 1103184 w 2421171"/>
              <a:gd name="connsiteY1982" fmla="*/ 3049445 h 5922355"/>
              <a:gd name="connsiteX1983" fmla="*/ 1105882 w 2421171"/>
              <a:gd name="connsiteY1983" fmla="*/ 3053208 h 5922355"/>
              <a:gd name="connsiteX1984" fmla="*/ 1100880 w 2421171"/>
              <a:gd name="connsiteY1984" fmla="*/ 3056016 h 5922355"/>
              <a:gd name="connsiteX1985" fmla="*/ 1099587 w 2421171"/>
              <a:gd name="connsiteY1985" fmla="*/ 3051691 h 5922355"/>
              <a:gd name="connsiteX1986" fmla="*/ 1101498 w 2421171"/>
              <a:gd name="connsiteY1986" fmla="*/ 2656275 h 5922355"/>
              <a:gd name="connsiteX1987" fmla="*/ 1105882 w 2421171"/>
              <a:gd name="connsiteY1987" fmla="*/ 2650771 h 5922355"/>
              <a:gd name="connsiteX1988" fmla="*/ 1117347 w 2421171"/>
              <a:gd name="connsiteY1988" fmla="*/ 2658185 h 5922355"/>
              <a:gd name="connsiteX1989" fmla="*/ 1113019 w 2421171"/>
              <a:gd name="connsiteY1989" fmla="*/ 2663296 h 5922355"/>
              <a:gd name="connsiteX1990" fmla="*/ 1101498 w 2421171"/>
              <a:gd name="connsiteY1990" fmla="*/ 2656275 h 5922355"/>
              <a:gd name="connsiteX1991" fmla="*/ 1120663 w 2421171"/>
              <a:gd name="connsiteY1991" fmla="*/ 2829214 h 5922355"/>
              <a:gd name="connsiteX1992" fmla="*/ 1121731 w 2421171"/>
              <a:gd name="connsiteY1992" fmla="*/ 2831011 h 5922355"/>
              <a:gd name="connsiteX1993" fmla="*/ 1118808 w 2421171"/>
              <a:gd name="connsiteY1993" fmla="*/ 2833763 h 5922355"/>
              <a:gd name="connsiteX1994" fmla="*/ 1116616 w 2421171"/>
              <a:gd name="connsiteY1994" fmla="*/ 2830337 h 5922355"/>
              <a:gd name="connsiteX1995" fmla="*/ 1120719 w 2421171"/>
              <a:gd name="connsiteY1995" fmla="*/ 2829214 h 5922355"/>
              <a:gd name="connsiteX1996" fmla="*/ 1116448 w 2421171"/>
              <a:gd name="connsiteY1996" fmla="*/ 3570338 h 5922355"/>
              <a:gd name="connsiteX1997" fmla="*/ 1109535 w 2421171"/>
              <a:gd name="connsiteY1997" fmla="*/ 3574551 h 5922355"/>
              <a:gd name="connsiteX1998" fmla="*/ 1111334 w 2421171"/>
              <a:gd name="connsiteY1998" fmla="*/ 3565059 h 5922355"/>
              <a:gd name="connsiteX1999" fmla="*/ 1120382 w 2421171"/>
              <a:gd name="connsiteY1999" fmla="*/ 3562812 h 5922355"/>
              <a:gd name="connsiteX2000" fmla="*/ 1116448 w 2421171"/>
              <a:gd name="connsiteY2000" fmla="*/ 3570394 h 5922355"/>
              <a:gd name="connsiteX2001" fmla="*/ 1118921 w 2421171"/>
              <a:gd name="connsiteY2001" fmla="*/ 3770180 h 5922355"/>
              <a:gd name="connsiteX2002" fmla="*/ 1115380 w 2421171"/>
              <a:gd name="connsiteY2002" fmla="*/ 3767653 h 5922355"/>
              <a:gd name="connsiteX2003" fmla="*/ 1117403 w 2421171"/>
              <a:gd name="connsiteY2003" fmla="*/ 3763272 h 5922355"/>
              <a:gd name="connsiteX2004" fmla="*/ 1120663 w 2421171"/>
              <a:gd name="connsiteY2004" fmla="*/ 3765687 h 5922355"/>
              <a:gd name="connsiteX2005" fmla="*/ 1118921 w 2421171"/>
              <a:gd name="connsiteY2005" fmla="*/ 3770237 h 5922355"/>
              <a:gd name="connsiteX2006" fmla="*/ 1105994 w 2421171"/>
              <a:gd name="connsiteY2006" fmla="*/ 5044724 h 5922355"/>
              <a:gd name="connsiteX2007" fmla="*/ 1109366 w 2421171"/>
              <a:gd name="connsiteY2007" fmla="*/ 5041635 h 5922355"/>
              <a:gd name="connsiteX2008" fmla="*/ 1112795 w 2421171"/>
              <a:gd name="connsiteY2008" fmla="*/ 5044387 h 5922355"/>
              <a:gd name="connsiteX2009" fmla="*/ 1110378 w 2421171"/>
              <a:gd name="connsiteY2009" fmla="*/ 5048375 h 5922355"/>
              <a:gd name="connsiteX2010" fmla="*/ 1105938 w 2421171"/>
              <a:gd name="connsiteY2010" fmla="*/ 5044724 h 5922355"/>
              <a:gd name="connsiteX2011" fmla="*/ 1072104 w 2421171"/>
              <a:gd name="connsiteY2011" fmla="*/ 5016304 h 5922355"/>
              <a:gd name="connsiteX2012" fmla="*/ 1115886 w 2421171"/>
              <a:gd name="connsiteY2012" fmla="*/ 5018269 h 5922355"/>
              <a:gd name="connsiteX2013" fmla="*/ 1072104 w 2421171"/>
              <a:gd name="connsiteY2013" fmla="*/ 5016304 h 5922355"/>
              <a:gd name="connsiteX2014" fmla="*/ 1059571 w 2421171"/>
              <a:gd name="connsiteY2014" fmla="*/ 4635154 h 5922355"/>
              <a:gd name="connsiteX2015" fmla="*/ 1068789 w 2421171"/>
              <a:gd name="connsiteY2015" fmla="*/ 4623808 h 5922355"/>
              <a:gd name="connsiteX2016" fmla="*/ 1076039 w 2421171"/>
              <a:gd name="connsiteY2016" fmla="*/ 4629256 h 5922355"/>
              <a:gd name="connsiteX2017" fmla="*/ 1066147 w 2421171"/>
              <a:gd name="connsiteY2017" fmla="*/ 4638243 h 5922355"/>
              <a:gd name="connsiteX2018" fmla="*/ 1059628 w 2421171"/>
              <a:gd name="connsiteY2018" fmla="*/ 4635210 h 5922355"/>
              <a:gd name="connsiteX2019" fmla="*/ 1042036 w 2421171"/>
              <a:gd name="connsiteY2019" fmla="*/ 3563036 h 5922355"/>
              <a:gd name="connsiteX2020" fmla="*/ 1046364 w 2421171"/>
              <a:gd name="connsiteY2020" fmla="*/ 3557588 h 5922355"/>
              <a:gd name="connsiteX2021" fmla="*/ 1057886 w 2421171"/>
              <a:gd name="connsiteY2021" fmla="*/ 3561969 h 5922355"/>
              <a:gd name="connsiteX2022" fmla="*/ 1055132 w 2421171"/>
              <a:gd name="connsiteY2022" fmla="*/ 3568204 h 5922355"/>
              <a:gd name="connsiteX2023" fmla="*/ 1042036 w 2421171"/>
              <a:gd name="connsiteY2023" fmla="*/ 3563093 h 5922355"/>
              <a:gd name="connsiteX2024" fmla="*/ 1042205 w 2421171"/>
              <a:gd name="connsiteY2024" fmla="*/ 1179643 h 5922355"/>
              <a:gd name="connsiteX2025" fmla="*/ 1048163 w 2421171"/>
              <a:gd name="connsiteY2025" fmla="*/ 1173577 h 5922355"/>
              <a:gd name="connsiteX2026" fmla="*/ 1052322 w 2421171"/>
              <a:gd name="connsiteY2026" fmla="*/ 1182507 h 5922355"/>
              <a:gd name="connsiteX2027" fmla="*/ 1047769 w 2421171"/>
              <a:gd name="connsiteY2027" fmla="*/ 1187899 h 5922355"/>
              <a:gd name="connsiteX2028" fmla="*/ 1042205 w 2421171"/>
              <a:gd name="connsiteY2028" fmla="*/ 1179643 h 5922355"/>
              <a:gd name="connsiteX2029" fmla="*/ 1044060 w 2421171"/>
              <a:gd name="connsiteY2029" fmla="*/ 2250805 h 5922355"/>
              <a:gd name="connsiteX2030" fmla="*/ 1045465 w 2421171"/>
              <a:gd name="connsiteY2030" fmla="*/ 2252715 h 5922355"/>
              <a:gd name="connsiteX2031" fmla="*/ 1042598 w 2421171"/>
              <a:gd name="connsiteY2031" fmla="*/ 2255748 h 5922355"/>
              <a:gd name="connsiteX2032" fmla="*/ 1040969 w 2421171"/>
              <a:gd name="connsiteY2032" fmla="*/ 2253726 h 5922355"/>
              <a:gd name="connsiteX2033" fmla="*/ 1044060 w 2421171"/>
              <a:gd name="connsiteY2033" fmla="*/ 2250805 h 5922355"/>
              <a:gd name="connsiteX2034" fmla="*/ 1054626 w 2421171"/>
              <a:gd name="connsiteY2034" fmla="*/ 2012769 h 5922355"/>
              <a:gd name="connsiteX2035" fmla="*/ 1056818 w 2421171"/>
              <a:gd name="connsiteY2035" fmla="*/ 2016644 h 5922355"/>
              <a:gd name="connsiteX2036" fmla="*/ 1052546 w 2421171"/>
              <a:gd name="connsiteY2036" fmla="*/ 2021082 h 5922355"/>
              <a:gd name="connsiteX2037" fmla="*/ 1050186 w 2421171"/>
              <a:gd name="connsiteY2037" fmla="*/ 2017262 h 5922355"/>
              <a:gd name="connsiteX2038" fmla="*/ 1054626 w 2421171"/>
              <a:gd name="connsiteY2038" fmla="*/ 2012769 h 5922355"/>
              <a:gd name="connsiteX2039" fmla="*/ 1041193 w 2421171"/>
              <a:gd name="connsiteY2039" fmla="*/ 3235414 h 5922355"/>
              <a:gd name="connsiteX2040" fmla="*/ 1044453 w 2421171"/>
              <a:gd name="connsiteY2040" fmla="*/ 3231988 h 5922355"/>
              <a:gd name="connsiteX2041" fmla="*/ 1047151 w 2421171"/>
              <a:gd name="connsiteY2041" fmla="*/ 3234628 h 5922355"/>
              <a:gd name="connsiteX2042" fmla="*/ 1043610 w 2421171"/>
              <a:gd name="connsiteY2042" fmla="*/ 3238222 h 5922355"/>
              <a:gd name="connsiteX2043" fmla="*/ 1041193 w 2421171"/>
              <a:gd name="connsiteY2043" fmla="*/ 3235358 h 5922355"/>
              <a:gd name="connsiteX2044" fmla="*/ 1040519 w 2421171"/>
              <a:gd name="connsiteY2044" fmla="*/ 2435875 h 5922355"/>
              <a:gd name="connsiteX2045" fmla="*/ 1044341 w 2421171"/>
              <a:gd name="connsiteY2045" fmla="*/ 2435258 h 5922355"/>
              <a:gd name="connsiteX2046" fmla="*/ 1044228 w 2421171"/>
              <a:gd name="connsiteY2046" fmla="*/ 2439470 h 5922355"/>
              <a:gd name="connsiteX2047" fmla="*/ 1040463 w 2421171"/>
              <a:gd name="connsiteY2047" fmla="*/ 2438235 h 5922355"/>
              <a:gd name="connsiteX2048" fmla="*/ 1040575 w 2421171"/>
              <a:gd name="connsiteY2048" fmla="*/ 2435875 h 5922355"/>
              <a:gd name="connsiteX2049" fmla="*/ 1026975 w 2421171"/>
              <a:gd name="connsiteY2049" fmla="*/ 4346848 h 5922355"/>
              <a:gd name="connsiteX2050" fmla="*/ 1030122 w 2421171"/>
              <a:gd name="connsiteY2050" fmla="*/ 4343647 h 5922355"/>
              <a:gd name="connsiteX2051" fmla="*/ 1034337 w 2421171"/>
              <a:gd name="connsiteY2051" fmla="*/ 4347073 h 5922355"/>
              <a:gd name="connsiteX2052" fmla="*/ 1030347 w 2421171"/>
              <a:gd name="connsiteY2052" fmla="*/ 4349432 h 5922355"/>
              <a:gd name="connsiteX2053" fmla="*/ 1026918 w 2421171"/>
              <a:gd name="connsiteY2053" fmla="*/ 4346904 h 5922355"/>
              <a:gd name="connsiteX2054" fmla="*/ 1013430 w 2421171"/>
              <a:gd name="connsiteY2054" fmla="*/ 2198289 h 5922355"/>
              <a:gd name="connsiteX2055" fmla="*/ 1005281 w 2421171"/>
              <a:gd name="connsiteY2055" fmla="*/ 2189021 h 5922355"/>
              <a:gd name="connsiteX2056" fmla="*/ 1023715 w 2421171"/>
              <a:gd name="connsiteY2056" fmla="*/ 2173014 h 5922355"/>
              <a:gd name="connsiteX2057" fmla="*/ 1030909 w 2421171"/>
              <a:gd name="connsiteY2057" fmla="*/ 2182281 h 5922355"/>
              <a:gd name="connsiteX2058" fmla="*/ 1013430 w 2421171"/>
              <a:gd name="connsiteY2058" fmla="*/ 2198289 h 5922355"/>
              <a:gd name="connsiteX2059" fmla="*/ 1011800 w 2421171"/>
              <a:gd name="connsiteY2059" fmla="*/ 1226992 h 5922355"/>
              <a:gd name="connsiteX2060" fmla="*/ 1008315 w 2421171"/>
              <a:gd name="connsiteY2060" fmla="*/ 1221656 h 5922355"/>
              <a:gd name="connsiteX2061" fmla="*/ 1015341 w 2421171"/>
              <a:gd name="connsiteY2061" fmla="*/ 1215196 h 5922355"/>
              <a:gd name="connsiteX2062" fmla="*/ 1020736 w 2421171"/>
              <a:gd name="connsiteY2062" fmla="*/ 1219634 h 5922355"/>
              <a:gd name="connsiteX2063" fmla="*/ 1011800 w 2421171"/>
              <a:gd name="connsiteY2063" fmla="*/ 1226935 h 5922355"/>
              <a:gd name="connsiteX2064" fmla="*/ 1018319 w 2421171"/>
              <a:gd name="connsiteY2064" fmla="*/ 4700982 h 5922355"/>
              <a:gd name="connsiteX2065" fmla="*/ 1023658 w 2421171"/>
              <a:gd name="connsiteY2065" fmla="*/ 4704520 h 5922355"/>
              <a:gd name="connsiteX2066" fmla="*/ 1021691 w 2421171"/>
              <a:gd name="connsiteY2066" fmla="*/ 4710305 h 5922355"/>
              <a:gd name="connsiteX2067" fmla="*/ 1015791 w 2421171"/>
              <a:gd name="connsiteY2067" fmla="*/ 4706992 h 5922355"/>
              <a:gd name="connsiteX2068" fmla="*/ 1018319 w 2421171"/>
              <a:gd name="connsiteY2068" fmla="*/ 4700982 h 5922355"/>
              <a:gd name="connsiteX2069" fmla="*/ 1000503 w 2421171"/>
              <a:gd name="connsiteY2069" fmla="*/ 3020519 h 5922355"/>
              <a:gd name="connsiteX2070" fmla="*/ 1018769 w 2421171"/>
              <a:gd name="connsiteY2070" fmla="*/ 3032707 h 5922355"/>
              <a:gd name="connsiteX2071" fmla="*/ 1015004 w 2421171"/>
              <a:gd name="connsiteY2071" fmla="*/ 3038211 h 5922355"/>
              <a:gd name="connsiteX2072" fmla="*/ 1000503 w 2421171"/>
              <a:gd name="connsiteY2072" fmla="*/ 3020462 h 5922355"/>
              <a:gd name="connsiteX2073" fmla="*/ 997525 w 2421171"/>
              <a:gd name="connsiteY2073" fmla="*/ 1988168 h 5922355"/>
              <a:gd name="connsiteX2074" fmla="*/ 1003201 w 2421171"/>
              <a:gd name="connsiteY2074" fmla="*/ 1995638 h 5922355"/>
              <a:gd name="connsiteX2075" fmla="*/ 998256 w 2421171"/>
              <a:gd name="connsiteY2075" fmla="*/ 2000300 h 5922355"/>
              <a:gd name="connsiteX2076" fmla="*/ 992467 w 2421171"/>
              <a:gd name="connsiteY2076" fmla="*/ 1992830 h 5922355"/>
              <a:gd name="connsiteX2077" fmla="*/ 997525 w 2421171"/>
              <a:gd name="connsiteY2077" fmla="*/ 1988168 h 5922355"/>
              <a:gd name="connsiteX2078" fmla="*/ 991680 w 2421171"/>
              <a:gd name="connsiteY2078" fmla="*/ 1753951 h 5922355"/>
              <a:gd name="connsiteX2079" fmla="*/ 988588 w 2421171"/>
              <a:gd name="connsiteY2079" fmla="*/ 1751199 h 5922355"/>
              <a:gd name="connsiteX2080" fmla="*/ 989825 w 2421171"/>
              <a:gd name="connsiteY2080" fmla="*/ 1749233 h 5922355"/>
              <a:gd name="connsiteX2081" fmla="*/ 992972 w 2421171"/>
              <a:gd name="connsiteY2081" fmla="*/ 1751929 h 5922355"/>
              <a:gd name="connsiteX2082" fmla="*/ 991680 w 2421171"/>
              <a:gd name="connsiteY2082" fmla="*/ 1753895 h 5922355"/>
              <a:gd name="connsiteX2083" fmla="*/ 996906 w 2421171"/>
              <a:gd name="connsiteY2083" fmla="*/ 1860500 h 5922355"/>
              <a:gd name="connsiteX2084" fmla="*/ 999098 w 2421171"/>
              <a:gd name="connsiteY2084" fmla="*/ 1856624 h 5922355"/>
              <a:gd name="connsiteX2085" fmla="*/ 1004325 w 2421171"/>
              <a:gd name="connsiteY2085" fmla="*/ 1859601 h 5922355"/>
              <a:gd name="connsiteX2086" fmla="*/ 1001121 w 2421171"/>
              <a:gd name="connsiteY2086" fmla="*/ 1862578 h 5922355"/>
              <a:gd name="connsiteX2087" fmla="*/ 996906 w 2421171"/>
              <a:gd name="connsiteY2087" fmla="*/ 1860500 h 5922355"/>
              <a:gd name="connsiteX2088" fmla="*/ 982463 w 2421171"/>
              <a:gd name="connsiteY2088" fmla="*/ 3683627 h 5922355"/>
              <a:gd name="connsiteX2089" fmla="*/ 1002246 w 2421171"/>
              <a:gd name="connsiteY2089" fmla="*/ 3693962 h 5922355"/>
              <a:gd name="connsiteX2090" fmla="*/ 982463 w 2421171"/>
              <a:gd name="connsiteY2090" fmla="*/ 3683627 h 5922355"/>
              <a:gd name="connsiteX2091" fmla="*/ 965490 w 2421171"/>
              <a:gd name="connsiteY2091" fmla="*/ 5145375 h 5922355"/>
              <a:gd name="connsiteX2092" fmla="*/ 972346 w 2421171"/>
              <a:gd name="connsiteY2092" fmla="*/ 5151891 h 5922355"/>
              <a:gd name="connsiteX2093" fmla="*/ 984542 w 2421171"/>
              <a:gd name="connsiteY2093" fmla="*/ 5173740 h 5922355"/>
              <a:gd name="connsiteX2094" fmla="*/ 980271 w 2421171"/>
              <a:gd name="connsiteY2094" fmla="*/ 5175987 h 5922355"/>
              <a:gd name="connsiteX2095" fmla="*/ 963860 w 2421171"/>
              <a:gd name="connsiteY2095" fmla="*/ 5156833 h 5922355"/>
              <a:gd name="connsiteX2096" fmla="*/ 965433 w 2421171"/>
              <a:gd name="connsiteY2096" fmla="*/ 5145375 h 5922355"/>
              <a:gd name="connsiteX2097" fmla="*/ 971504 w 2421171"/>
              <a:gd name="connsiteY2097" fmla="*/ 2921103 h 5922355"/>
              <a:gd name="connsiteX2098" fmla="*/ 966895 w 2421171"/>
              <a:gd name="connsiteY2098" fmla="*/ 2934695 h 5922355"/>
              <a:gd name="connsiteX2099" fmla="*/ 958240 w 2421171"/>
              <a:gd name="connsiteY2099" fmla="*/ 2938683 h 5922355"/>
              <a:gd name="connsiteX2100" fmla="*/ 958914 w 2421171"/>
              <a:gd name="connsiteY2100" fmla="*/ 2927281 h 5922355"/>
              <a:gd name="connsiteX2101" fmla="*/ 971560 w 2421171"/>
              <a:gd name="connsiteY2101" fmla="*/ 2921103 h 5922355"/>
              <a:gd name="connsiteX2102" fmla="*/ 956048 w 2421171"/>
              <a:gd name="connsiteY2102" fmla="*/ 2762768 h 5922355"/>
              <a:gd name="connsiteX2103" fmla="*/ 953631 w 2421171"/>
              <a:gd name="connsiteY2103" fmla="*/ 2759117 h 5922355"/>
              <a:gd name="connsiteX2104" fmla="*/ 958352 w 2421171"/>
              <a:gd name="connsiteY2104" fmla="*/ 2755073 h 5922355"/>
              <a:gd name="connsiteX2105" fmla="*/ 960825 w 2421171"/>
              <a:gd name="connsiteY2105" fmla="*/ 2758555 h 5922355"/>
              <a:gd name="connsiteX2106" fmla="*/ 956048 w 2421171"/>
              <a:gd name="connsiteY2106" fmla="*/ 2762712 h 5922355"/>
              <a:gd name="connsiteX2107" fmla="*/ 973246 w 2421171"/>
              <a:gd name="connsiteY2107" fmla="*/ 2877180 h 5922355"/>
              <a:gd name="connsiteX2108" fmla="*/ 969817 w 2421171"/>
              <a:gd name="connsiteY2108" fmla="*/ 2880213 h 5922355"/>
              <a:gd name="connsiteX2109" fmla="*/ 966614 w 2421171"/>
              <a:gd name="connsiteY2109" fmla="*/ 2877180 h 5922355"/>
              <a:gd name="connsiteX2110" fmla="*/ 971222 w 2421171"/>
              <a:gd name="connsiteY2110" fmla="*/ 2873473 h 5922355"/>
              <a:gd name="connsiteX2111" fmla="*/ 973246 w 2421171"/>
              <a:gd name="connsiteY2111" fmla="*/ 2877180 h 5922355"/>
              <a:gd name="connsiteX2112" fmla="*/ 969030 w 2421171"/>
              <a:gd name="connsiteY2112" fmla="*/ 2019734 h 5922355"/>
              <a:gd name="connsiteX2113" fmla="*/ 966164 w 2421171"/>
              <a:gd name="connsiteY2113" fmla="*/ 2016307 h 5922355"/>
              <a:gd name="connsiteX2114" fmla="*/ 967738 w 2421171"/>
              <a:gd name="connsiteY2114" fmla="*/ 2012039 h 5922355"/>
              <a:gd name="connsiteX2115" fmla="*/ 971504 w 2421171"/>
              <a:gd name="connsiteY2115" fmla="*/ 2014566 h 5922355"/>
              <a:gd name="connsiteX2116" fmla="*/ 969030 w 2421171"/>
              <a:gd name="connsiteY2116" fmla="*/ 2019734 h 5922355"/>
              <a:gd name="connsiteX2117" fmla="*/ 959420 w 2421171"/>
              <a:gd name="connsiteY2117" fmla="*/ 4810451 h 5922355"/>
              <a:gd name="connsiteX2118" fmla="*/ 961218 w 2421171"/>
              <a:gd name="connsiteY2118" fmla="*/ 4811799 h 5922355"/>
              <a:gd name="connsiteX2119" fmla="*/ 958802 w 2421171"/>
              <a:gd name="connsiteY2119" fmla="*/ 4815338 h 5922355"/>
              <a:gd name="connsiteX2120" fmla="*/ 957059 w 2421171"/>
              <a:gd name="connsiteY2120" fmla="*/ 4813933 h 5922355"/>
              <a:gd name="connsiteX2121" fmla="*/ 959420 w 2421171"/>
              <a:gd name="connsiteY2121" fmla="*/ 4810451 h 5922355"/>
              <a:gd name="connsiteX2122" fmla="*/ 956048 w 2421171"/>
              <a:gd name="connsiteY2122" fmla="*/ 3898129 h 5922355"/>
              <a:gd name="connsiteX2123" fmla="*/ 955149 w 2421171"/>
              <a:gd name="connsiteY2123" fmla="*/ 3925258 h 5922355"/>
              <a:gd name="connsiteX2124" fmla="*/ 956048 w 2421171"/>
              <a:gd name="connsiteY2124" fmla="*/ 3898129 h 5922355"/>
              <a:gd name="connsiteX2125" fmla="*/ 950596 w 2421171"/>
              <a:gd name="connsiteY2125" fmla="*/ 2896389 h 5922355"/>
              <a:gd name="connsiteX2126" fmla="*/ 945875 w 2421171"/>
              <a:gd name="connsiteY2126" fmla="*/ 2891671 h 5922355"/>
              <a:gd name="connsiteX2127" fmla="*/ 951608 w 2421171"/>
              <a:gd name="connsiteY2127" fmla="*/ 2885886 h 5922355"/>
              <a:gd name="connsiteX2128" fmla="*/ 955205 w 2421171"/>
              <a:gd name="connsiteY2128" fmla="*/ 2891503 h 5922355"/>
              <a:gd name="connsiteX2129" fmla="*/ 950540 w 2421171"/>
              <a:gd name="connsiteY2129" fmla="*/ 2896389 h 5922355"/>
              <a:gd name="connsiteX2130" fmla="*/ 915920 w 2421171"/>
              <a:gd name="connsiteY2130" fmla="*/ 2598086 h 5922355"/>
              <a:gd name="connsiteX2131" fmla="*/ 909850 w 2421171"/>
              <a:gd name="connsiteY2131" fmla="*/ 2590279 h 5922355"/>
              <a:gd name="connsiteX2132" fmla="*/ 913166 w 2421171"/>
              <a:gd name="connsiteY2132" fmla="*/ 2587920 h 5922355"/>
              <a:gd name="connsiteX2133" fmla="*/ 920079 w 2421171"/>
              <a:gd name="connsiteY2133" fmla="*/ 2595109 h 5922355"/>
              <a:gd name="connsiteX2134" fmla="*/ 915920 w 2421171"/>
              <a:gd name="connsiteY2134" fmla="*/ 2598030 h 5922355"/>
              <a:gd name="connsiteX2135" fmla="*/ 918674 w 2421171"/>
              <a:gd name="connsiteY2135" fmla="*/ 2426552 h 5922355"/>
              <a:gd name="connsiteX2136" fmla="*/ 915695 w 2421171"/>
              <a:gd name="connsiteY2136" fmla="*/ 2423519 h 5922355"/>
              <a:gd name="connsiteX2137" fmla="*/ 917494 w 2421171"/>
              <a:gd name="connsiteY2137" fmla="*/ 2421946 h 5922355"/>
              <a:gd name="connsiteX2138" fmla="*/ 920528 w 2421171"/>
              <a:gd name="connsiteY2138" fmla="*/ 2425035 h 5922355"/>
              <a:gd name="connsiteX2139" fmla="*/ 918730 w 2421171"/>
              <a:gd name="connsiteY2139" fmla="*/ 2426552 h 5922355"/>
              <a:gd name="connsiteX2140" fmla="*/ 907602 w 2421171"/>
              <a:gd name="connsiteY2140" fmla="*/ 3520799 h 5922355"/>
              <a:gd name="connsiteX2141" fmla="*/ 912997 w 2421171"/>
              <a:gd name="connsiteY2141" fmla="*/ 3517260 h 5922355"/>
              <a:gd name="connsiteX2142" fmla="*/ 917831 w 2421171"/>
              <a:gd name="connsiteY2142" fmla="*/ 3526191 h 5922355"/>
              <a:gd name="connsiteX2143" fmla="*/ 913672 w 2421171"/>
              <a:gd name="connsiteY2143" fmla="*/ 3531246 h 5922355"/>
              <a:gd name="connsiteX2144" fmla="*/ 907602 w 2421171"/>
              <a:gd name="connsiteY2144" fmla="*/ 3520743 h 5922355"/>
              <a:gd name="connsiteX2145" fmla="*/ 902600 w 2421171"/>
              <a:gd name="connsiteY2145" fmla="*/ 3846062 h 5922355"/>
              <a:gd name="connsiteX2146" fmla="*/ 905298 w 2421171"/>
              <a:gd name="connsiteY2146" fmla="*/ 3839266 h 5922355"/>
              <a:gd name="connsiteX2147" fmla="*/ 910131 w 2421171"/>
              <a:gd name="connsiteY2147" fmla="*/ 3843647 h 5922355"/>
              <a:gd name="connsiteX2148" fmla="*/ 907546 w 2421171"/>
              <a:gd name="connsiteY2148" fmla="*/ 3850780 h 5922355"/>
              <a:gd name="connsiteX2149" fmla="*/ 902544 w 2421171"/>
              <a:gd name="connsiteY2149" fmla="*/ 3846118 h 5922355"/>
              <a:gd name="connsiteX2150" fmla="*/ 884784 w 2421171"/>
              <a:gd name="connsiteY2150" fmla="*/ 4954632 h 5922355"/>
              <a:gd name="connsiteX2151" fmla="*/ 895799 w 2421171"/>
              <a:gd name="connsiteY2151" fmla="*/ 4942837 h 5922355"/>
              <a:gd name="connsiteX2152" fmla="*/ 900689 w 2421171"/>
              <a:gd name="connsiteY2152" fmla="*/ 4950588 h 5922355"/>
              <a:gd name="connsiteX2153" fmla="*/ 890573 w 2421171"/>
              <a:gd name="connsiteY2153" fmla="*/ 4962664 h 5922355"/>
              <a:gd name="connsiteX2154" fmla="*/ 884728 w 2421171"/>
              <a:gd name="connsiteY2154" fmla="*/ 4954688 h 5922355"/>
              <a:gd name="connsiteX2155" fmla="*/ 898609 w 2421171"/>
              <a:gd name="connsiteY2155" fmla="*/ 2502040 h 5922355"/>
              <a:gd name="connsiteX2156" fmla="*/ 895181 w 2421171"/>
              <a:gd name="connsiteY2156" fmla="*/ 2499850 h 5922355"/>
              <a:gd name="connsiteX2157" fmla="*/ 898273 w 2421171"/>
              <a:gd name="connsiteY2157" fmla="*/ 2497266 h 5922355"/>
              <a:gd name="connsiteX2158" fmla="*/ 900127 w 2421171"/>
              <a:gd name="connsiteY2158" fmla="*/ 2498389 h 5922355"/>
              <a:gd name="connsiteX2159" fmla="*/ 898666 w 2421171"/>
              <a:gd name="connsiteY2159" fmla="*/ 2502040 h 5922355"/>
              <a:gd name="connsiteX2160" fmla="*/ 869947 w 2421171"/>
              <a:gd name="connsiteY2160" fmla="*/ 4378358 h 5922355"/>
              <a:gd name="connsiteX2161" fmla="*/ 878433 w 2421171"/>
              <a:gd name="connsiteY2161" fmla="*/ 4371562 h 5922355"/>
              <a:gd name="connsiteX2162" fmla="*/ 885065 w 2421171"/>
              <a:gd name="connsiteY2162" fmla="*/ 4378470 h 5922355"/>
              <a:gd name="connsiteX2163" fmla="*/ 877590 w 2421171"/>
              <a:gd name="connsiteY2163" fmla="*/ 4384143 h 5922355"/>
              <a:gd name="connsiteX2164" fmla="*/ 869890 w 2421171"/>
              <a:gd name="connsiteY2164" fmla="*/ 4378414 h 5922355"/>
              <a:gd name="connsiteX2165" fmla="*/ 881749 w 2421171"/>
              <a:gd name="connsiteY2165" fmla="*/ 3511082 h 5922355"/>
              <a:gd name="connsiteX2166" fmla="*/ 875286 w 2421171"/>
              <a:gd name="connsiteY2166" fmla="*/ 3501477 h 5922355"/>
              <a:gd name="connsiteX2167" fmla="*/ 878153 w 2421171"/>
              <a:gd name="connsiteY2167" fmla="*/ 3498613 h 5922355"/>
              <a:gd name="connsiteX2168" fmla="*/ 883435 w 2421171"/>
              <a:gd name="connsiteY2168" fmla="*/ 3507262 h 5922355"/>
              <a:gd name="connsiteX2169" fmla="*/ 881749 w 2421171"/>
              <a:gd name="connsiteY2169" fmla="*/ 3511082 h 5922355"/>
              <a:gd name="connsiteX2170" fmla="*/ 859943 w 2421171"/>
              <a:gd name="connsiteY2170" fmla="*/ 5130323 h 5922355"/>
              <a:gd name="connsiteX2171" fmla="*/ 862247 w 2421171"/>
              <a:gd name="connsiteY2171" fmla="*/ 5134254 h 5922355"/>
              <a:gd name="connsiteX2172" fmla="*/ 859943 w 2421171"/>
              <a:gd name="connsiteY2172" fmla="*/ 5137905 h 5922355"/>
              <a:gd name="connsiteX2173" fmla="*/ 856739 w 2421171"/>
              <a:gd name="connsiteY2173" fmla="*/ 5134816 h 5922355"/>
              <a:gd name="connsiteX2174" fmla="*/ 859943 w 2421171"/>
              <a:gd name="connsiteY2174" fmla="*/ 5130323 h 5922355"/>
              <a:gd name="connsiteX2175" fmla="*/ 853929 w 2421171"/>
              <a:gd name="connsiteY2175" fmla="*/ 4737771 h 5922355"/>
              <a:gd name="connsiteX2176" fmla="*/ 869103 w 2421171"/>
              <a:gd name="connsiteY2176" fmla="*/ 4737490 h 5922355"/>
              <a:gd name="connsiteX2177" fmla="*/ 854547 w 2421171"/>
              <a:gd name="connsiteY2177" fmla="*/ 4742320 h 5922355"/>
              <a:gd name="connsiteX2178" fmla="*/ 853929 w 2421171"/>
              <a:gd name="connsiteY2178" fmla="*/ 4737771 h 5922355"/>
              <a:gd name="connsiteX2179" fmla="*/ 835607 w 2421171"/>
              <a:gd name="connsiteY2179" fmla="*/ 4500241 h 5922355"/>
              <a:gd name="connsiteX2180" fmla="*/ 839373 w 2421171"/>
              <a:gd name="connsiteY2180" fmla="*/ 4501139 h 5922355"/>
              <a:gd name="connsiteX2181" fmla="*/ 837856 w 2421171"/>
              <a:gd name="connsiteY2181" fmla="*/ 4505183 h 5922355"/>
              <a:gd name="connsiteX2182" fmla="*/ 834652 w 2421171"/>
              <a:gd name="connsiteY2182" fmla="*/ 4502319 h 5922355"/>
              <a:gd name="connsiteX2183" fmla="*/ 835607 w 2421171"/>
              <a:gd name="connsiteY2183" fmla="*/ 4500241 h 5922355"/>
              <a:gd name="connsiteX2184" fmla="*/ 830999 w 2421171"/>
              <a:gd name="connsiteY2184" fmla="*/ 4349038 h 5922355"/>
              <a:gd name="connsiteX2185" fmla="*/ 834540 w 2421171"/>
              <a:gd name="connsiteY2185" fmla="*/ 4346230 h 5922355"/>
              <a:gd name="connsiteX2186" fmla="*/ 837518 w 2421171"/>
              <a:gd name="connsiteY2186" fmla="*/ 4348702 h 5922355"/>
              <a:gd name="connsiteX2187" fmla="*/ 832685 w 2421171"/>
              <a:gd name="connsiteY2187" fmla="*/ 4352689 h 5922355"/>
              <a:gd name="connsiteX2188" fmla="*/ 830943 w 2421171"/>
              <a:gd name="connsiteY2188" fmla="*/ 4349038 h 5922355"/>
              <a:gd name="connsiteX2189" fmla="*/ 807001 w 2421171"/>
              <a:gd name="connsiteY2189" fmla="*/ 4749959 h 5922355"/>
              <a:gd name="connsiteX2190" fmla="*/ 808968 w 2421171"/>
              <a:gd name="connsiteY2190" fmla="*/ 4745634 h 5922355"/>
              <a:gd name="connsiteX2191" fmla="*/ 812621 w 2421171"/>
              <a:gd name="connsiteY2191" fmla="*/ 4748050 h 5922355"/>
              <a:gd name="connsiteX2192" fmla="*/ 811778 w 2421171"/>
              <a:gd name="connsiteY2192" fmla="*/ 4752543 h 5922355"/>
              <a:gd name="connsiteX2193" fmla="*/ 807001 w 2421171"/>
              <a:gd name="connsiteY2193" fmla="*/ 4749903 h 5922355"/>
              <a:gd name="connsiteX2194" fmla="*/ 812790 w 2421171"/>
              <a:gd name="connsiteY2194" fmla="*/ 3940985 h 5922355"/>
              <a:gd name="connsiteX2195" fmla="*/ 815319 w 2421171"/>
              <a:gd name="connsiteY2195" fmla="*/ 3944860 h 5922355"/>
              <a:gd name="connsiteX2196" fmla="*/ 812003 w 2421171"/>
              <a:gd name="connsiteY2196" fmla="*/ 3946489 h 5922355"/>
              <a:gd name="connsiteX2197" fmla="*/ 809361 w 2421171"/>
              <a:gd name="connsiteY2197" fmla="*/ 3942670 h 5922355"/>
              <a:gd name="connsiteX2198" fmla="*/ 812845 w 2421171"/>
              <a:gd name="connsiteY2198" fmla="*/ 3941041 h 5922355"/>
              <a:gd name="connsiteX2199" fmla="*/ 810654 w 2421171"/>
              <a:gd name="connsiteY2199" fmla="*/ 3413407 h 5922355"/>
              <a:gd name="connsiteX2200" fmla="*/ 808462 w 2421171"/>
              <a:gd name="connsiteY2200" fmla="*/ 3412340 h 5922355"/>
              <a:gd name="connsiteX2201" fmla="*/ 809924 w 2421171"/>
              <a:gd name="connsiteY2201" fmla="*/ 3408409 h 5922355"/>
              <a:gd name="connsiteX2202" fmla="*/ 812059 w 2421171"/>
              <a:gd name="connsiteY2202" fmla="*/ 3409419 h 5922355"/>
              <a:gd name="connsiteX2203" fmla="*/ 810654 w 2421171"/>
              <a:gd name="connsiteY2203" fmla="*/ 3413407 h 5922355"/>
              <a:gd name="connsiteX2204" fmla="*/ 785588 w 2421171"/>
              <a:gd name="connsiteY2204" fmla="*/ 3070900 h 5922355"/>
              <a:gd name="connsiteX2205" fmla="*/ 812677 w 2421171"/>
              <a:gd name="connsiteY2205" fmla="*/ 3092974 h 5922355"/>
              <a:gd name="connsiteX2206" fmla="*/ 785588 w 2421171"/>
              <a:gd name="connsiteY2206" fmla="*/ 3070900 h 5922355"/>
              <a:gd name="connsiteX2207" fmla="*/ 793625 w 2421171"/>
              <a:gd name="connsiteY2207" fmla="*/ 2475080 h 5922355"/>
              <a:gd name="connsiteX2208" fmla="*/ 775303 w 2421171"/>
              <a:gd name="connsiteY2208" fmla="*/ 2468452 h 5922355"/>
              <a:gd name="connsiteX2209" fmla="*/ 776652 w 2421171"/>
              <a:gd name="connsiteY2209" fmla="*/ 2461600 h 5922355"/>
              <a:gd name="connsiteX2210" fmla="*/ 793625 w 2421171"/>
              <a:gd name="connsiteY2210" fmla="*/ 2475080 h 5922355"/>
              <a:gd name="connsiteX2211" fmla="*/ 779911 w 2421171"/>
              <a:gd name="connsiteY2211" fmla="*/ 2149761 h 5922355"/>
              <a:gd name="connsiteX2212" fmla="*/ 775921 w 2421171"/>
              <a:gd name="connsiteY2212" fmla="*/ 2151726 h 5922355"/>
              <a:gd name="connsiteX2213" fmla="*/ 773336 w 2421171"/>
              <a:gd name="connsiteY2213" fmla="*/ 2145997 h 5922355"/>
              <a:gd name="connsiteX2214" fmla="*/ 777326 w 2421171"/>
              <a:gd name="connsiteY2214" fmla="*/ 2144256 h 5922355"/>
              <a:gd name="connsiteX2215" fmla="*/ 779911 w 2421171"/>
              <a:gd name="connsiteY2215" fmla="*/ 2149817 h 5922355"/>
              <a:gd name="connsiteX2216" fmla="*/ 780193 w 2421171"/>
              <a:gd name="connsiteY2216" fmla="*/ 2956544 h 5922355"/>
              <a:gd name="connsiteX2217" fmla="*/ 766479 w 2421171"/>
              <a:gd name="connsiteY2217" fmla="*/ 2973731 h 5922355"/>
              <a:gd name="connsiteX2218" fmla="*/ 780193 w 2421171"/>
              <a:gd name="connsiteY2218" fmla="*/ 2956544 h 5922355"/>
              <a:gd name="connsiteX2219" fmla="*/ 784015 w 2421171"/>
              <a:gd name="connsiteY2219" fmla="*/ 3582246 h 5922355"/>
              <a:gd name="connsiteX2220" fmla="*/ 785982 w 2421171"/>
              <a:gd name="connsiteY2220" fmla="*/ 3586233 h 5922355"/>
              <a:gd name="connsiteX2221" fmla="*/ 783958 w 2421171"/>
              <a:gd name="connsiteY2221" fmla="*/ 3587244 h 5922355"/>
              <a:gd name="connsiteX2222" fmla="*/ 781934 w 2421171"/>
              <a:gd name="connsiteY2222" fmla="*/ 3583369 h 5922355"/>
              <a:gd name="connsiteX2223" fmla="*/ 784070 w 2421171"/>
              <a:gd name="connsiteY2223" fmla="*/ 3582302 h 5922355"/>
              <a:gd name="connsiteX2224" fmla="*/ 790084 w 2421171"/>
              <a:gd name="connsiteY2224" fmla="*/ 3480359 h 5922355"/>
              <a:gd name="connsiteX2225" fmla="*/ 793625 w 2421171"/>
              <a:gd name="connsiteY2225" fmla="*/ 3483391 h 5922355"/>
              <a:gd name="connsiteX2226" fmla="*/ 790759 w 2421171"/>
              <a:gd name="connsiteY2226" fmla="*/ 3486537 h 5922355"/>
              <a:gd name="connsiteX2227" fmla="*/ 786600 w 2421171"/>
              <a:gd name="connsiteY2227" fmla="*/ 3484459 h 5922355"/>
              <a:gd name="connsiteX2228" fmla="*/ 790084 w 2421171"/>
              <a:gd name="connsiteY2228" fmla="*/ 3480359 h 5922355"/>
              <a:gd name="connsiteX2229" fmla="*/ 799526 w 2421171"/>
              <a:gd name="connsiteY2229" fmla="*/ 3285739 h 5922355"/>
              <a:gd name="connsiteX2230" fmla="*/ 801325 w 2421171"/>
              <a:gd name="connsiteY2230" fmla="*/ 3289784 h 5922355"/>
              <a:gd name="connsiteX2231" fmla="*/ 795929 w 2421171"/>
              <a:gd name="connsiteY2231" fmla="*/ 3292480 h 5922355"/>
              <a:gd name="connsiteX2232" fmla="*/ 794074 w 2421171"/>
              <a:gd name="connsiteY2232" fmla="*/ 3288548 h 5922355"/>
              <a:gd name="connsiteX2233" fmla="*/ 799582 w 2421171"/>
              <a:gd name="connsiteY2233" fmla="*/ 3285683 h 5922355"/>
              <a:gd name="connsiteX2234" fmla="*/ 798964 w 2421171"/>
              <a:gd name="connsiteY2234" fmla="*/ 4258553 h 5922355"/>
              <a:gd name="connsiteX2235" fmla="*/ 801437 w 2421171"/>
              <a:gd name="connsiteY2235" fmla="*/ 4254847 h 5922355"/>
              <a:gd name="connsiteX2236" fmla="*/ 805034 w 2421171"/>
              <a:gd name="connsiteY2236" fmla="*/ 4256756 h 5922355"/>
              <a:gd name="connsiteX2237" fmla="*/ 802617 w 2421171"/>
              <a:gd name="connsiteY2237" fmla="*/ 4260519 h 5922355"/>
              <a:gd name="connsiteX2238" fmla="*/ 798964 w 2421171"/>
              <a:gd name="connsiteY2238" fmla="*/ 4258553 h 5922355"/>
              <a:gd name="connsiteX2239" fmla="*/ 794580 w 2421171"/>
              <a:gd name="connsiteY2239" fmla="*/ 5124313 h 5922355"/>
              <a:gd name="connsiteX2240" fmla="*/ 795536 w 2421171"/>
              <a:gd name="connsiteY2240" fmla="*/ 5122178 h 5922355"/>
              <a:gd name="connsiteX2241" fmla="*/ 799301 w 2421171"/>
              <a:gd name="connsiteY2241" fmla="*/ 5123583 h 5922355"/>
              <a:gd name="connsiteX2242" fmla="*/ 798289 w 2421171"/>
              <a:gd name="connsiteY2242" fmla="*/ 5125773 h 5922355"/>
              <a:gd name="connsiteX2243" fmla="*/ 794580 w 2421171"/>
              <a:gd name="connsiteY2243" fmla="*/ 5124313 h 5922355"/>
              <a:gd name="connsiteX2244" fmla="*/ 781879 w 2421171"/>
              <a:gd name="connsiteY2244" fmla="*/ 5233839 h 5922355"/>
              <a:gd name="connsiteX2245" fmla="*/ 783565 w 2421171"/>
              <a:gd name="connsiteY2245" fmla="*/ 5229457 h 5922355"/>
              <a:gd name="connsiteX2246" fmla="*/ 790984 w 2421171"/>
              <a:gd name="connsiteY2246" fmla="*/ 5235018 h 5922355"/>
              <a:gd name="connsiteX2247" fmla="*/ 789072 w 2421171"/>
              <a:gd name="connsiteY2247" fmla="*/ 5239399 h 5922355"/>
              <a:gd name="connsiteX2248" fmla="*/ 781879 w 2421171"/>
              <a:gd name="connsiteY2248" fmla="*/ 5233839 h 5922355"/>
              <a:gd name="connsiteX2249" fmla="*/ 781766 w 2421171"/>
              <a:gd name="connsiteY2249" fmla="*/ 4592916 h 5922355"/>
              <a:gd name="connsiteX2250" fmla="*/ 788173 w 2421171"/>
              <a:gd name="connsiteY2250" fmla="*/ 4582862 h 5922355"/>
              <a:gd name="connsiteX2251" fmla="*/ 791320 w 2421171"/>
              <a:gd name="connsiteY2251" fmla="*/ 4585390 h 5922355"/>
              <a:gd name="connsiteX2252" fmla="*/ 785026 w 2421171"/>
              <a:gd name="connsiteY2252" fmla="*/ 4595780 h 5922355"/>
              <a:gd name="connsiteX2253" fmla="*/ 781766 w 2421171"/>
              <a:gd name="connsiteY2253" fmla="*/ 4592916 h 5922355"/>
              <a:gd name="connsiteX2254" fmla="*/ 789128 w 2421171"/>
              <a:gd name="connsiteY2254" fmla="*/ 3904139 h 5922355"/>
              <a:gd name="connsiteX2255" fmla="*/ 782665 w 2421171"/>
              <a:gd name="connsiteY2255" fmla="*/ 3907565 h 5922355"/>
              <a:gd name="connsiteX2256" fmla="*/ 779406 w 2421171"/>
              <a:gd name="connsiteY2256" fmla="*/ 3903914 h 5922355"/>
              <a:gd name="connsiteX2257" fmla="*/ 785195 w 2421171"/>
              <a:gd name="connsiteY2257" fmla="*/ 3900264 h 5922355"/>
              <a:gd name="connsiteX2258" fmla="*/ 789128 w 2421171"/>
              <a:gd name="connsiteY2258" fmla="*/ 3904083 h 5922355"/>
              <a:gd name="connsiteX2259" fmla="*/ 779181 w 2421171"/>
              <a:gd name="connsiteY2259" fmla="*/ 4014732 h 5922355"/>
              <a:gd name="connsiteX2260" fmla="*/ 781991 w 2421171"/>
              <a:gd name="connsiteY2260" fmla="*/ 4010913 h 5922355"/>
              <a:gd name="connsiteX2261" fmla="*/ 785195 w 2421171"/>
              <a:gd name="connsiteY2261" fmla="*/ 4014002 h 5922355"/>
              <a:gd name="connsiteX2262" fmla="*/ 782103 w 2421171"/>
              <a:gd name="connsiteY2262" fmla="*/ 4017765 h 5922355"/>
              <a:gd name="connsiteX2263" fmla="*/ 779181 w 2421171"/>
              <a:gd name="connsiteY2263" fmla="*/ 4014788 h 5922355"/>
              <a:gd name="connsiteX2264" fmla="*/ 773729 w 2421171"/>
              <a:gd name="connsiteY2264" fmla="*/ 3834211 h 5922355"/>
              <a:gd name="connsiteX2265" fmla="*/ 790534 w 2421171"/>
              <a:gd name="connsiteY2265" fmla="*/ 3813373 h 5922355"/>
              <a:gd name="connsiteX2266" fmla="*/ 801212 w 2421171"/>
              <a:gd name="connsiteY2266" fmla="*/ 3823371 h 5922355"/>
              <a:gd name="connsiteX2267" fmla="*/ 780305 w 2421171"/>
              <a:gd name="connsiteY2267" fmla="*/ 3841007 h 5922355"/>
              <a:gd name="connsiteX2268" fmla="*/ 773673 w 2421171"/>
              <a:gd name="connsiteY2268" fmla="*/ 3834211 h 5922355"/>
              <a:gd name="connsiteX2269" fmla="*/ 737142 w 2421171"/>
              <a:gd name="connsiteY2269" fmla="*/ 5197723 h 5922355"/>
              <a:gd name="connsiteX2270" fmla="*/ 745572 w 2421171"/>
              <a:gd name="connsiteY2270" fmla="*/ 5193454 h 5922355"/>
              <a:gd name="connsiteX2271" fmla="*/ 768727 w 2421171"/>
              <a:gd name="connsiteY2271" fmla="*/ 5214180 h 5922355"/>
              <a:gd name="connsiteX2272" fmla="*/ 739559 w 2421171"/>
              <a:gd name="connsiteY2272" fmla="*/ 5204744 h 5922355"/>
              <a:gd name="connsiteX2273" fmla="*/ 737142 w 2421171"/>
              <a:gd name="connsiteY2273" fmla="*/ 5197723 h 5922355"/>
              <a:gd name="connsiteX2274" fmla="*/ 756476 w 2421171"/>
              <a:gd name="connsiteY2274" fmla="*/ 3861508 h 5922355"/>
              <a:gd name="connsiteX2275" fmla="*/ 754621 w 2421171"/>
              <a:gd name="connsiteY2275" fmla="*/ 3860722 h 5922355"/>
              <a:gd name="connsiteX2276" fmla="*/ 755407 w 2421171"/>
              <a:gd name="connsiteY2276" fmla="*/ 3856902 h 5922355"/>
              <a:gd name="connsiteX2277" fmla="*/ 759061 w 2421171"/>
              <a:gd name="connsiteY2277" fmla="*/ 3858307 h 5922355"/>
              <a:gd name="connsiteX2278" fmla="*/ 756476 w 2421171"/>
              <a:gd name="connsiteY2278" fmla="*/ 3861508 h 5922355"/>
              <a:gd name="connsiteX2279" fmla="*/ 739221 w 2421171"/>
              <a:gd name="connsiteY2279" fmla="*/ 4127460 h 5922355"/>
              <a:gd name="connsiteX2280" fmla="*/ 738210 w 2421171"/>
              <a:gd name="connsiteY2280" fmla="*/ 4125269 h 5922355"/>
              <a:gd name="connsiteX2281" fmla="*/ 742031 w 2421171"/>
              <a:gd name="connsiteY2281" fmla="*/ 4123247 h 5922355"/>
              <a:gd name="connsiteX2282" fmla="*/ 742987 w 2421171"/>
              <a:gd name="connsiteY2282" fmla="*/ 4125325 h 5922355"/>
              <a:gd name="connsiteX2283" fmla="*/ 739221 w 2421171"/>
              <a:gd name="connsiteY2283" fmla="*/ 4127403 h 5922355"/>
              <a:gd name="connsiteX2284" fmla="*/ 735962 w 2421171"/>
              <a:gd name="connsiteY2284" fmla="*/ 2669811 h 5922355"/>
              <a:gd name="connsiteX2285" fmla="*/ 732983 w 2421171"/>
              <a:gd name="connsiteY2285" fmla="*/ 2666779 h 5922355"/>
              <a:gd name="connsiteX2286" fmla="*/ 734782 w 2421171"/>
              <a:gd name="connsiteY2286" fmla="*/ 2665262 h 5922355"/>
              <a:gd name="connsiteX2287" fmla="*/ 737760 w 2421171"/>
              <a:gd name="connsiteY2287" fmla="*/ 2668351 h 5922355"/>
              <a:gd name="connsiteX2288" fmla="*/ 735962 w 2421171"/>
              <a:gd name="connsiteY2288" fmla="*/ 2669811 h 5922355"/>
              <a:gd name="connsiteX2289" fmla="*/ 736187 w 2421171"/>
              <a:gd name="connsiteY2289" fmla="*/ 2848535 h 5922355"/>
              <a:gd name="connsiteX2290" fmla="*/ 734894 w 2421171"/>
              <a:gd name="connsiteY2290" fmla="*/ 2850388 h 5922355"/>
              <a:gd name="connsiteX2291" fmla="*/ 731522 w 2421171"/>
              <a:gd name="connsiteY2291" fmla="*/ 2847973 h 5922355"/>
              <a:gd name="connsiteX2292" fmla="*/ 732870 w 2421171"/>
              <a:gd name="connsiteY2292" fmla="*/ 2846176 h 5922355"/>
              <a:gd name="connsiteX2293" fmla="*/ 736243 w 2421171"/>
              <a:gd name="connsiteY2293" fmla="*/ 2848535 h 5922355"/>
              <a:gd name="connsiteX2294" fmla="*/ 735175 w 2421171"/>
              <a:gd name="connsiteY2294" fmla="*/ 5332356 h 5922355"/>
              <a:gd name="connsiteX2295" fmla="*/ 731522 w 2421171"/>
              <a:gd name="connsiteY2295" fmla="*/ 5330895 h 5922355"/>
              <a:gd name="connsiteX2296" fmla="*/ 732477 w 2421171"/>
              <a:gd name="connsiteY2296" fmla="*/ 5328761 h 5922355"/>
              <a:gd name="connsiteX2297" fmla="*/ 736243 w 2421171"/>
              <a:gd name="connsiteY2297" fmla="*/ 5330165 h 5922355"/>
              <a:gd name="connsiteX2298" fmla="*/ 735231 w 2421171"/>
              <a:gd name="connsiteY2298" fmla="*/ 5332299 h 5922355"/>
              <a:gd name="connsiteX2299" fmla="*/ 732028 w 2421171"/>
              <a:gd name="connsiteY2299" fmla="*/ 5444746 h 5922355"/>
              <a:gd name="connsiteX2300" fmla="*/ 733433 w 2421171"/>
              <a:gd name="connsiteY2300" fmla="*/ 5446599 h 5922355"/>
              <a:gd name="connsiteX2301" fmla="*/ 730510 w 2421171"/>
              <a:gd name="connsiteY2301" fmla="*/ 5449632 h 5922355"/>
              <a:gd name="connsiteX2302" fmla="*/ 729049 w 2421171"/>
              <a:gd name="connsiteY2302" fmla="*/ 5447779 h 5922355"/>
              <a:gd name="connsiteX2303" fmla="*/ 732084 w 2421171"/>
              <a:gd name="connsiteY2303" fmla="*/ 5444690 h 5922355"/>
              <a:gd name="connsiteX2304" fmla="*/ 726970 w 2421171"/>
              <a:gd name="connsiteY2304" fmla="*/ 5502879 h 5922355"/>
              <a:gd name="connsiteX2305" fmla="*/ 729049 w 2421171"/>
              <a:gd name="connsiteY2305" fmla="*/ 5498947 h 5922355"/>
              <a:gd name="connsiteX2306" fmla="*/ 734388 w 2421171"/>
              <a:gd name="connsiteY2306" fmla="*/ 5501924 h 5922355"/>
              <a:gd name="connsiteX2307" fmla="*/ 732252 w 2421171"/>
              <a:gd name="connsiteY2307" fmla="*/ 5505912 h 5922355"/>
              <a:gd name="connsiteX2308" fmla="*/ 727026 w 2421171"/>
              <a:gd name="connsiteY2308" fmla="*/ 5502935 h 5922355"/>
              <a:gd name="connsiteX2309" fmla="*/ 725283 w 2421171"/>
              <a:gd name="connsiteY2309" fmla="*/ 3629426 h 5922355"/>
              <a:gd name="connsiteX2310" fmla="*/ 727588 w 2421171"/>
              <a:gd name="connsiteY2310" fmla="*/ 3625887 h 5922355"/>
              <a:gd name="connsiteX2311" fmla="*/ 729386 w 2421171"/>
              <a:gd name="connsiteY2311" fmla="*/ 3627236 h 5922355"/>
              <a:gd name="connsiteX2312" fmla="*/ 727026 w 2421171"/>
              <a:gd name="connsiteY2312" fmla="*/ 3630774 h 5922355"/>
              <a:gd name="connsiteX2313" fmla="*/ 725283 w 2421171"/>
              <a:gd name="connsiteY2313" fmla="*/ 3629370 h 5922355"/>
              <a:gd name="connsiteX2314" fmla="*/ 728037 w 2421171"/>
              <a:gd name="connsiteY2314" fmla="*/ 1103536 h 5922355"/>
              <a:gd name="connsiteX2315" fmla="*/ 725227 w 2421171"/>
              <a:gd name="connsiteY2315" fmla="*/ 1100840 h 5922355"/>
              <a:gd name="connsiteX2316" fmla="*/ 726632 w 2421171"/>
              <a:gd name="connsiteY2316" fmla="*/ 1098931 h 5922355"/>
              <a:gd name="connsiteX2317" fmla="*/ 729498 w 2421171"/>
              <a:gd name="connsiteY2317" fmla="*/ 1101627 h 5922355"/>
              <a:gd name="connsiteX2318" fmla="*/ 728037 w 2421171"/>
              <a:gd name="connsiteY2318" fmla="*/ 1103536 h 5922355"/>
              <a:gd name="connsiteX2319" fmla="*/ 722305 w 2421171"/>
              <a:gd name="connsiteY2319" fmla="*/ 3926494 h 5922355"/>
              <a:gd name="connsiteX2320" fmla="*/ 724665 w 2421171"/>
              <a:gd name="connsiteY2320" fmla="*/ 3926437 h 5922355"/>
              <a:gd name="connsiteX2321" fmla="*/ 724216 w 2421171"/>
              <a:gd name="connsiteY2321" fmla="*/ 3930594 h 5922355"/>
              <a:gd name="connsiteX2322" fmla="*/ 721968 w 2421171"/>
              <a:gd name="connsiteY2322" fmla="*/ 3930538 h 5922355"/>
              <a:gd name="connsiteX2323" fmla="*/ 722361 w 2421171"/>
              <a:gd name="connsiteY2323" fmla="*/ 3926550 h 5922355"/>
              <a:gd name="connsiteX2324" fmla="*/ 695665 w 2421171"/>
              <a:gd name="connsiteY2324" fmla="*/ 2697389 h 5922355"/>
              <a:gd name="connsiteX2325" fmla="*/ 702915 w 2421171"/>
              <a:gd name="connsiteY2325" fmla="*/ 2692447 h 5922355"/>
              <a:gd name="connsiteX2326" fmla="*/ 710727 w 2421171"/>
              <a:gd name="connsiteY2326" fmla="*/ 2696828 h 5922355"/>
              <a:gd name="connsiteX2327" fmla="*/ 703308 w 2421171"/>
              <a:gd name="connsiteY2327" fmla="*/ 2702894 h 5922355"/>
              <a:gd name="connsiteX2328" fmla="*/ 695665 w 2421171"/>
              <a:gd name="connsiteY2328" fmla="*/ 2697446 h 5922355"/>
              <a:gd name="connsiteX2329" fmla="*/ 697182 w 2421171"/>
              <a:gd name="connsiteY2329" fmla="*/ 2949692 h 5922355"/>
              <a:gd name="connsiteX2330" fmla="*/ 700948 w 2421171"/>
              <a:gd name="connsiteY2330" fmla="*/ 2951096 h 5922355"/>
              <a:gd name="connsiteX2331" fmla="*/ 699936 w 2421171"/>
              <a:gd name="connsiteY2331" fmla="*/ 2953287 h 5922355"/>
              <a:gd name="connsiteX2332" fmla="*/ 696227 w 2421171"/>
              <a:gd name="connsiteY2332" fmla="*/ 2951882 h 5922355"/>
              <a:gd name="connsiteX2333" fmla="*/ 697182 w 2421171"/>
              <a:gd name="connsiteY2333" fmla="*/ 2949748 h 5922355"/>
              <a:gd name="connsiteX2334" fmla="*/ 704657 w 2421171"/>
              <a:gd name="connsiteY2334" fmla="*/ 2843312 h 5922355"/>
              <a:gd name="connsiteX2335" fmla="*/ 706737 w 2421171"/>
              <a:gd name="connsiteY2335" fmla="*/ 2844323 h 5922355"/>
              <a:gd name="connsiteX2336" fmla="*/ 705388 w 2421171"/>
              <a:gd name="connsiteY2336" fmla="*/ 2848254 h 5922355"/>
              <a:gd name="connsiteX2337" fmla="*/ 703252 w 2421171"/>
              <a:gd name="connsiteY2337" fmla="*/ 2847187 h 5922355"/>
              <a:gd name="connsiteX2338" fmla="*/ 704657 w 2421171"/>
              <a:gd name="connsiteY2338" fmla="*/ 2843368 h 5922355"/>
              <a:gd name="connsiteX2339" fmla="*/ 709884 w 2421171"/>
              <a:gd name="connsiteY2339" fmla="*/ 1617465 h 5922355"/>
              <a:gd name="connsiteX2340" fmla="*/ 723091 w 2421171"/>
              <a:gd name="connsiteY2340" fmla="*/ 1642010 h 5922355"/>
              <a:gd name="connsiteX2341" fmla="*/ 709884 w 2421171"/>
              <a:gd name="connsiteY2341" fmla="*/ 1617465 h 5922355"/>
              <a:gd name="connsiteX2342" fmla="*/ 713369 w 2421171"/>
              <a:gd name="connsiteY2342" fmla="*/ 4290344 h 5922355"/>
              <a:gd name="connsiteX2343" fmla="*/ 715111 w 2421171"/>
              <a:gd name="connsiteY2343" fmla="*/ 4288940 h 5922355"/>
              <a:gd name="connsiteX2344" fmla="*/ 717527 w 2421171"/>
              <a:gd name="connsiteY2344" fmla="*/ 4292366 h 5922355"/>
              <a:gd name="connsiteX2345" fmla="*/ 715842 w 2421171"/>
              <a:gd name="connsiteY2345" fmla="*/ 4293770 h 5922355"/>
              <a:gd name="connsiteX2346" fmla="*/ 713369 w 2421171"/>
              <a:gd name="connsiteY2346" fmla="*/ 4290344 h 5922355"/>
              <a:gd name="connsiteX2347" fmla="*/ 719944 w 2421171"/>
              <a:gd name="connsiteY2347" fmla="*/ 2930932 h 5922355"/>
              <a:gd name="connsiteX2348" fmla="*/ 717191 w 2421171"/>
              <a:gd name="connsiteY2348" fmla="*/ 2927731 h 5922355"/>
              <a:gd name="connsiteX2349" fmla="*/ 719045 w 2421171"/>
              <a:gd name="connsiteY2349" fmla="*/ 2926326 h 5922355"/>
              <a:gd name="connsiteX2350" fmla="*/ 721911 w 2421171"/>
              <a:gd name="connsiteY2350" fmla="*/ 2929247 h 5922355"/>
              <a:gd name="connsiteX2351" fmla="*/ 719944 w 2421171"/>
              <a:gd name="connsiteY2351" fmla="*/ 2930932 h 5922355"/>
              <a:gd name="connsiteX2352" fmla="*/ 708592 w 2421171"/>
              <a:gd name="connsiteY2352" fmla="*/ 4991646 h 5922355"/>
              <a:gd name="connsiteX2353" fmla="*/ 700386 w 2421171"/>
              <a:gd name="connsiteY2353" fmla="*/ 4985693 h 5922355"/>
              <a:gd name="connsiteX2354" fmla="*/ 708367 w 2421171"/>
              <a:gd name="connsiteY2354" fmla="*/ 4970640 h 5922355"/>
              <a:gd name="connsiteX2355" fmla="*/ 717022 w 2421171"/>
              <a:gd name="connsiteY2355" fmla="*/ 4968225 h 5922355"/>
              <a:gd name="connsiteX2356" fmla="*/ 719607 w 2421171"/>
              <a:gd name="connsiteY2356" fmla="*/ 4975246 h 5922355"/>
              <a:gd name="connsiteX2357" fmla="*/ 708592 w 2421171"/>
              <a:gd name="connsiteY2357" fmla="*/ 4991646 h 5922355"/>
              <a:gd name="connsiteX2358" fmla="*/ 699431 w 2421171"/>
              <a:gd name="connsiteY2358" fmla="*/ 5210417 h 5922355"/>
              <a:gd name="connsiteX2359" fmla="*/ 701285 w 2421171"/>
              <a:gd name="connsiteY2359" fmla="*/ 5205923 h 5922355"/>
              <a:gd name="connsiteX2360" fmla="*/ 706456 w 2421171"/>
              <a:gd name="connsiteY2360" fmla="*/ 5208732 h 5922355"/>
              <a:gd name="connsiteX2361" fmla="*/ 703308 w 2421171"/>
              <a:gd name="connsiteY2361" fmla="*/ 5212551 h 5922355"/>
              <a:gd name="connsiteX2362" fmla="*/ 699374 w 2421171"/>
              <a:gd name="connsiteY2362" fmla="*/ 5210417 h 5922355"/>
              <a:gd name="connsiteX2363" fmla="*/ 697632 w 2421171"/>
              <a:gd name="connsiteY2363" fmla="*/ 4414305 h 5922355"/>
              <a:gd name="connsiteX2364" fmla="*/ 703140 w 2421171"/>
              <a:gd name="connsiteY2364" fmla="*/ 4406778 h 5922355"/>
              <a:gd name="connsiteX2365" fmla="*/ 708142 w 2421171"/>
              <a:gd name="connsiteY2365" fmla="*/ 4411215 h 5922355"/>
              <a:gd name="connsiteX2366" fmla="*/ 702690 w 2421171"/>
              <a:gd name="connsiteY2366" fmla="*/ 4418798 h 5922355"/>
              <a:gd name="connsiteX2367" fmla="*/ 697632 w 2421171"/>
              <a:gd name="connsiteY2367" fmla="*/ 4414361 h 5922355"/>
              <a:gd name="connsiteX2368" fmla="*/ 684368 w 2421171"/>
              <a:gd name="connsiteY2368" fmla="*/ 4905879 h 5922355"/>
              <a:gd name="connsiteX2369" fmla="*/ 689820 w 2421171"/>
              <a:gd name="connsiteY2369" fmla="*/ 4910765 h 5922355"/>
              <a:gd name="connsiteX2370" fmla="*/ 686785 w 2421171"/>
              <a:gd name="connsiteY2370" fmla="*/ 4914585 h 5922355"/>
              <a:gd name="connsiteX2371" fmla="*/ 681053 w 2421171"/>
              <a:gd name="connsiteY2371" fmla="*/ 4910035 h 5922355"/>
              <a:gd name="connsiteX2372" fmla="*/ 684312 w 2421171"/>
              <a:gd name="connsiteY2372" fmla="*/ 4905879 h 5922355"/>
              <a:gd name="connsiteX2373" fmla="*/ 675151 w 2421171"/>
              <a:gd name="connsiteY2373" fmla="*/ 3136335 h 5922355"/>
              <a:gd name="connsiteX2374" fmla="*/ 700948 w 2421171"/>
              <a:gd name="connsiteY2374" fmla="*/ 3144648 h 5922355"/>
              <a:gd name="connsiteX2375" fmla="*/ 675151 w 2421171"/>
              <a:gd name="connsiteY2375" fmla="*/ 3136335 h 5922355"/>
              <a:gd name="connsiteX2376" fmla="*/ 667340 w 2421171"/>
              <a:gd name="connsiteY2376" fmla="*/ 4580896 h 5922355"/>
              <a:gd name="connsiteX2377" fmla="*/ 669194 w 2421171"/>
              <a:gd name="connsiteY2377" fmla="*/ 4576908 h 5922355"/>
              <a:gd name="connsiteX2378" fmla="*/ 671274 w 2421171"/>
              <a:gd name="connsiteY2378" fmla="*/ 4577751 h 5922355"/>
              <a:gd name="connsiteX2379" fmla="*/ 669531 w 2421171"/>
              <a:gd name="connsiteY2379" fmla="*/ 4581795 h 5922355"/>
              <a:gd name="connsiteX2380" fmla="*/ 667340 w 2421171"/>
              <a:gd name="connsiteY2380" fmla="*/ 4580896 h 5922355"/>
              <a:gd name="connsiteX2381" fmla="*/ 667115 w 2421171"/>
              <a:gd name="connsiteY2381" fmla="*/ 2757544 h 5922355"/>
              <a:gd name="connsiteX2382" fmla="*/ 669869 w 2421171"/>
              <a:gd name="connsiteY2382" fmla="*/ 2754624 h 5922355"/>
              <a:gd name="connsiteX2383" fmla="*/ 671330 w 2421171"/>
              <a:gd name="connsiteY2383" fmla="*/ 2756477 h 5922355"/>
              <a:gd name="connsiteX2384" fmla="*/ 668632 w 2421171"/>
              <a:gd name="connsiteY2384" fmla="*/ 2759398 h 5922355"/>
              <a:gd name="connsiteX2385" fmla="*/ 667058 w 2421171"/>
              <a:gd name="connsiteY2385" fmla="*/ 2757544 h 5922355"/>
              <a:gd name="connsiteX2386" fmla="*/ 657561 w 2421171"/>
              <a:gd name="connsiteY2386" fmla="*/ 5331008 h 5922355"/>
              <a:gd name="connsiteX2387" fmla="*/ 659359 w 2421171"/>
              <a:gd name="connsiteY2387" fmla="*/ 5329547 h 5922355"/>
              <a:gd name="connsiteX2388" fmla="*/ 662338 w 2421171"/>
              <a:gd name="connsiteY2388" fmla="*/ 5332580 h 5922355"/>
              <a:gd name="connsiteX2389" fmla="*/ 660539 w 2421171"/>
              <a:gd name="connsiteY2389" fmla="*/ 5334097 h 5922355"/>
              <a:gd name="connsiteX2390" fmla="*/ 657561 w 2421171"/>
              <a:gd name="connsiteY2390" fmla="*/ 5331008 h 5922355"/>
              <a:gd name="connsiteX2391" fmla="*/ 662056 w 2421171"/>
              <a:gd name="connsiteY2391" fmla="*/ 4968899 h 5922355"/>
              <a:gd name="connsiteX2392" fmla="*/ 659977 w 2421171"/>
              <a:gd name="connsiteY2392" fmla="*/ 4969966 h 5922355"/>
              <a:gd name="connsiteX2393" fmla="*/ 657954 w 2421171"/>
              <a:gd name="connsiteY2393" fmla="*/ 4966483 h 5922355"/>
              <a:gd name="connsiteX2394" fmla="*/ 659977 w 2421171"/>
              <a:gd name="connsiteY2394" fmla="*/ 4965416 h 5922355"/>
              <a:gd name="connsiteX2395" fmla="*/ 662113 w 2421171"/>
              <a:gd name="connsiteY2395" fmla="*/ 4968899 h 5922355"/>
              <a:gd name="connsiteX2396" fmla="*/ 639014 w 2421171"/>
              <a:gd name="connsiteY2396" fmla="*/ 4940983 h 5922355"/>
              <a:gd name="connsiteX2397" fmla="*/ 663574 w 2421171"/>
              <a:gd name="connsiteY2397" fmla="*/ 4926885 h 5922355"/>
              <a:gd name="connsiteX2398" fmla="*/ 639014 w 2421171"/>
              <a:gd name="connsiteY2398" fmla="*/ 4940983 h 5922355"/>
              <a:gd name="connsiteX2399" fmla="*/ 647669 w 2421171"/>
              <a:gd name="connsiteY2399" fmla="*/ 3819664 h 5922355"/>
              <a:gd name="connsiteX2400" fmla="*/ 644971 w 2421171"/>
              <a:gd name="connsiteY2400" fmla="*/ 3822865 h 5922355"/>
              <a:gd name="connsiteX2401" fmla="*/ 643004 w 2421171"/>
              <a:gd name="connsiteY2401" fmla="*/ 3821910 h 5922355"/>
              <a:gd name="connsiteX2402" fmla="*/ 643847 w 2421171"/>
              <a:gd name="connsiteY2402" fmla="*/ 3818204 h 5922355"/>
              <a:gd name="connsiteX2403" fmla="*/ 647669 w 2421171"/>
              <a:gd name="connsiteY2403" fmla="*/ 3819664 h 5922355"/>
              <a:gd name="connsiteX2404" fmla="*/ 646320 w 2421171"/>
              <a:gd name="connsiteY2404" fmla="*/ 2703568 h 5922355"/>
              <a:gd name="connsiteX2405" fmla="*/ 643510 w 2421171"/>
              <a:gd name="connsiteY2405" fmla="*/ 2700816 h 5922355"/>
              <a:gd name="connsiteX2406" fmla="*/ 645308 w 2421171"/>
              <a:gd name="connsiteY2406" fmla="*/ 2699187 h 5922355"/>
              <a:gd name="connsiteX2407" fmla="*/ 648118 w 2421171"/>
              <a:gd name="connsiteY2407" fmla="*/ 2701995 h 5922355"/>
              <a:gd name="connsiteX2408" fmla="*/ 646320 w 2421171"/>
              <a:gd name="connsiteY2408" fmla="*/ 2703512 h 5922355"/>
              <a:gd name="connsiteX2409" fmla="*/ 646320 w 2421171"/>
              <a:gd name="connsiteY2409" fmla="*/ 3951376 h 5922355"/>
              <a:gd name="connsiteX2410" fmla="*/ 640138 w 2421171"/>
              <a:gd name="connsiteY2410" fmla="*/ 3954914 h 5922355"/>
              <a:gd name="connsiteX2411" fmla="*/ 635979 w 2421171"/>
              <a:gd name="connsiteY2411" fmla="*/ 3951825 h 5922355"/>
              <a:gd name="connsiteX2412" fmla="*/ 642217 w 2421171"/>
              <a:gd name="connsiteY2412" fmla="*/ 3948904 h 5922355"/>
              <a:gd name="connsiteX2413" fmla="*/ 646320 w 2421171"/>
              <a:gd name="connsiteY2413" fmla="*/ 3951376 h 5922355"/>
              <a:gd name="connsiteX2414" fmla="*/ 638396 w 2421171"/>
              <a:gd name="connsiteY2414" fmla="*/ 3434975 h 5922355"/>
              <a:gd name="connsiteX2415" fmla="*/ 636204 w 2421171"/>
              <a:gd name="connsiteY2415" fmla="*/ 3434470 h 5922355"/>
              <a:gd name="connsiteX2416" fmla="*/ 636991 w 2421171"/>
              <a:gd name="connsiteY2416" fmla="*/ 3430145 h 5922355"/>
              <a:gd name="connsiteX2417" fmla="*/ 639183 w 2421171"/>
              <a:gd name="connsiteY2417" fmla="*/ 3430651 h 5922355"/>
              <a:gd name="connsiteX2418" fmla="*/ 638452 w 2421171"/>
              <a:gd name="connsiteY2418" fmla="*/ 3434975 h 5922355"/>
              <a:gd name="connsiteX2419" fmla="*/ 630134 w 2421171"/>
              <a:gd name="connsiteY2419" fmla="*/ 2528720 h 5922355"/>
              <a:gd name="connsiteX2420" fmla="*/ 649242 w 2421171"/>
              <a:gd name="connsiteY2420" fmla="*/ 2552872 h 5922355"/>
              <a:gd name="connsiteX2421" fmla="*/ 649018 w 2421171"/>
              <a:gd name="connsiteY2421" fmla="*/ 2562588 h 5922355"/>
              <a:gd name="connsiteX2422" fmla="*/ 639632 w 2421171"/>
              <a:gd name="connsiteY2422" fmla="*/ 2562083 h 5922355"/>
              <a:gd name="connsiteX2423" fmla="*/ 630190 w 2421171"/>
              <a:gd name="connsiteY2423" fmla="*/ 2528720 h 5922355"/>
              <a:gd name="connsiteX2424" fmla="*/ 641037 w 2421171"/>
              <a:gd name="connsiteY2424" fmla="*/ 2391279 h 5922355"/>
              <a:gd name="connsiteX2425" fmla="*/ 644971 w 2421171"/>
              <a:gd name="connsiteY2425" fmla="*/ 2385831 h 5922355"/>
              <a:gd name="connsiteX2426" fmla="*/ 652165 w 2421171"/>
              <a:gd name="connsiteY2426" fmla="*/ 2391728 h 5922355"/>
              <a:gd name="connsiteX2427" fmla="*/ 649973 w 2421171"/>
              <a:gd name="connsiteY2427" fmla="*/ 2397794 h 5922355"/>
              <a:gd name="connsiteX2428" fmla="*/ 641037 w 2421171"/>
              <a:gd name="connsiteY2428" fmla="*/ 2391279 h 5922355"/>
              <a:gd name="connsiteX2429" fmla="*/ 650647 w 2421171"/>
              <a:gd name="connsiteY2429" fmla="*/ 4473055 h 5922355"/>
              <a:gd name="connsiteX2430" fmla="*/ 641993 w 2421171"/>
              <a:gd name="connsiteY2430" fmla="*/ 4469686 h 5922355"/>
              <a:gd name="connsiteX2431" fmla="*/ 642161 w 2421171"/>
              <a:gd name="connsiteY2431" fmla="*/ 4458059 h 5922355"/>
              <a:gd name="connsiteX2432" fmla="*/ 650310 w 2421171"/>
              <a:gd name="connsiteY2432" fmla="*/ 4461654 h 5922355"/>
              <a:gd name="connsiteX2433" fmla="*/ 650591 w 2421171"/>
              <a:gd name="connsiteY2433" fmla="*/ 4473055 h 5922355"/>
              <a:gd name="connsiteX2434" fmla="*/ 645533 w 2421171"/>
              <a:gd name="connsiteY2434" fmla="*/ 4497994 h 5922355"/>
              <a:gd name="connsiteX2435" fmla="*/ 642386 w 2421171"/>
              <a:gd name="connsiteY2435" fmla="*/ 4494905 h 5922355"/>
              <a:gd name="connsiteX2436" fmla="*/ 645590 w 2421171"/>
              <a:gd name="connsiteY2436" fmla="*/ 4492489 h 5922355"/>
              <a:gd name="connsiteX2437" fmla="*/ 649523 w 2421171"/>
              <a:gd name="connsiteY2437" fmla="*/ 4494568 h 5922355"/>
              <a:gd name="connsiteX2438" fmla="*/ 645533 w 2421171"/>
              <a:gd name="connsiteY2438" fmla="*/ 4498050 h 5922355"/>
              <a:gd name="connsiteX2439" fmla="*/ 646545 w 2421171"/>
              <a:gd name="connsiteY2439" fmla="*/ 4624650 h 5922355"/>
              <a:gd name="connsiteX2440" fmla="*/ 648849 w 2421171"/>
              <a:gd name="connsiteY2440" fmla="*/ 4624089 h 5922355"/>
              <a:gd name="connsiteX2441" fmla="*/ 649917 w 2421171"/>
              <a:gd name="connsiteY2441" fmla="*/ 4628470 h 5922355"/>
              <a:gd name="connsiteX2442" fmla="*/ 647557 w 2421171"/>
              <a:gd name="connsiteY2442" fmla="*/ 4629032 h 5922355"/>
              <a:gd name="connsiteX2443" fmla="*/ 646545 w 2421171"/>
              <a:gd name="connsiteY2443" fmla="*/ 4624707 h 5922355"/>
              <a:gd name="connsiteX2444" fmla="*/ 643678 w 2421171"/>
              <a:gd name="connsiteY2444" fmla="*/ 4756418 h 5922355"/>
              <a:gd name="connsiteX2445" fmla="*/ 640644 w 2421171"/>
              <a:gd name="connsiteY2445" fmla="*/ 4759564 h 5922355"/>
              <a:gd name="connsiteX2446" fmla="*/ 639126 w 2421171"/>
              <a:gd name="connsiteY2446" fmla="*/ 4757654 h 5922355"/>
              <a:gd name="connsiteX2447" fmla="*/ 642217 w 2421171"/>
              <a:gd name="connsiteY2447" fmla="*/ 4754509 h 5922355"/>
              <a:gd name="connsiteX2448" fmla="*/ 643678 w 2421171"/>
              <a:gd name="connsiteY2448" fmla="*/ 4756418 h 5922355"/>
              <a:gd name="connsiteX2449" fmla="*/ 637384 w 2421171"/>
              <a:gd name="connsiteY2449" fmla="*/ 4557756 h 5922355"/>
              <a:gd name="connsiteX2450" fmla="*/ 633899 w 2421171"/>
              <a:gd name="connsiteY2450" fmla="*/ 4555789 h 5922355"/>
              <a:gd name="connsiteX2451" fmla="*/ 637552 w 2421171"/>
              <a:gd name="connsiteY2451" fmla="*/ 4550173 h 5922355"/>
              <a:gd name="connsiteX2452" fmla="*/ 640025 w 2421171"/>
              <a:gd name="connsiteY2452" fmla="*/ 4553711 h 5922355"/>
              <a:gd name="connsiteX2453" fmla="*/ 637384 w 2421171"/>
              <a:gd name="connsiteY2453" fmla="*/ 4557756 h 5922355"/>
              <a:gd name="connsiteX2454" fmla="*/ 625919 w 2421171"/>
              <a:gd name="connsiteY2454" fmla="*/ 5080671 h 5922355"/>
              <a:gd name="connsiteX2455" fmla="*/ 630359 w 2421171"/>
              <a:gd name="connsiteY2455" fmla="*/ 5075504 h 5922355"/>
              <a:gd name="connsiteX2456" fmla="*/ 634349 w 2421171"/>
              <a:gd name="connsiteY2456" fmla="*/ 5082300 h 5922355"/>
              <a:gd name="connsiteX2457" fmla="*/ 629797 w 2421171"/>
              <a:gd name="connsiteY2457" fmla="*/ 5086288 h 5922355"/>
              <a:gd name="connsiteX2458" fmla="*/ 625919 w 2421171"/>
              <a:gd name="connsiteY2458" fmla="*/ 5080615 h 5922355"/>
              <a:gd name="connsiteX2459" fmla="*/ 617320 w 2421171"/>
              <a:gd name="connsiteY2459" fmla="*/ 2426159 h 5922355"/>
              <a:gd name="connsiteX2460" fmla="*/ 610351 w 2421171"/>
              <a:gd name="connsiteY2460" fmla="*/ 2420430 h 5922355"/>
              <a:gd name="connsiteX2461" fmla="*/ 614622 w 2421171"/>
              <a:gd name="connsiteY2461" fmla="*/ 2415150 h 5922355"/>
              <a:gd name="connsiteX2462" fmla="*/ 622378 w 2421171"/>
              <a:gd name="connsiteY2462" fmla="*/ 2419419 h 5922355"/>
              <a:gd name="connsiteX2463" fmla="*/ 617376 w 2421171"/>
              <a:gd name="connsiteY2463" fmla="*/ 2426159 h 5922355"/>
              <a:gd name="connsiteX2464" fmla="*/ 607709 w 2421171"/>
              <a:gd name="connsiteY2464" fmla="*/ 2615779 h 5922355"/>
              <a:gd name="connsiteX2465" fmla="*/ 611194 w 2421171"/>
              <a:gd name="connsiteY2465" fmla="*/ 2613476 h 5922355"/>
              <a:gd name="connsiteX2466" fmla="*/ 612262 w 2421171"/>
              <a:gd name="connsiteY2466" fmla="*/ 2615666 h 5922355"/>
              <a:gd name="connsiteX2467" fmla="*/ 608833 w 2421171"/>
              <a:gd name="connsiteY2467" fmla="*/ 2617857 h 5922355"/>
              <a:gd name="connsiteX2468" fmla="*/ 607765 w 2421171"/>
              <a:gd name="connsiteY2468" fmla="*/ 2615779 h 5922355"/>
              <a:gd name="connsiteX2469" fmla="*/ 612824 w 2421171"/>
              <a:gd name="connsiteY2469" fmla="*/ 2659926 h 5922355"/>
              <a:gd name="connsiteX2470" fmla="*/ 605180 w 2421171"/>
              <a:gd name="connsiteY2470" fmla="*/ 2688684 h 5922355"/>
              <a:gd name="connsiteX2471" fmla="*/ 612824 w 2421171"/>
              <a:gd name="connsiteY2471" fmla="*/ 2659926 h 5922355"/>
              <a:gd name="connsiteX2472" fmla="*/ 612880 w 2421171"/>
              <a:gd name="connsiteY2472" fmla="*/ 2722946 h 5922355"/>
              <a:gd name="connsiteX2473" fmla="*/ 617376 w 2421171"/>
              <a:gd name="connsiteY2473" fmla="*/ 2719463 h 5922355"/>
              <a:gd name="connsiteX2474" fmla="*/ 620861 w 2421171"/>
              <a:gd name="connsiteY2474" fmla="*/ 2726147 h 5922355"/>
              <a:gd name="connsiteX2475" fmla="*/ 618613 w 2421171"/>
              <a:gd name="connsiteY2475" fmla="*/ 2729124 h 5922355"/>
              <a:gd name="connsiteX2476" fmla="*/ 612880 w 2421171"/>
              <a:gd name="connsiteY2476" fmla="*/ 2723002 h 5922355"/>
              <a:gd name="connsiteX2477" fmla="*/ 610464 w 2421171"/>
              <a:gd name="connsiteY2477" fmla="*/ 2782876 h 5922355"/>
              <a:gd name="connsiteX2478" fmla="*/ 608833 w 2421171"/>
              <a:gd name="connsiteY2478" fmla="*/ 2780854 h 5922355"/>
              <a:gd name="connsiteX2479" fmla="*/ 611924 w 2421171"/>
              <a:gd name="connsiteY2479" fmla="*/ 2777989 h 5922355"/>
              <a:gd name="connsiteX2480" fmla="*/ 613329 w 2421171"/>
              <a:gd name="connsiteY2480" fmla="*/ 2779899 h 5922355"/>
              <a:gd name="connsiteX2481" fmla="*/ 610464 w 2421171"/>
              <a:gd name="connsiteY2481" fmla="*/ 2782876 h 5922355"/>
              <a:gd name="connsiteX2482" fmla="*/ 607822 w 2421171"/>
              <a:gd name="connsiteY2482" fmla="*/ 4348983 h 5922355"/>
              <a:gd name="connsiteX2483" fmla="*/ 609227 w 2421171"/>
              <a:gd name="connsiteY2483" fmla="*/ 4347017 h 5922355"/>
              <a:gd name="connsiteX2484" fmla="*/ 612149 w 2421171"/>
              <a:gd name="connsiteY2484" fmla="*/ 4349769 h 5922355"/>
              <a:gd name="connsiteX2485" fmla="*/ 610632 w 2421171"/>
              <a:gd name="connsiteY2485" fmla="*/ 4351735 h 5922355"/>
              <a:gd name="connsiteX2486" fmla="*/ 607765 w 2421171"/>
              <a:gd name="connsiteY2486" fmla="*/ 4348983 h 5922355"/>
              <a:gd name="connsiteX2487" fmla="*/ 606698 w 2421171"/>
              <a:gd name="connsiteY2487" fmla="*/ 2879989 h 5922355"/>
              <a:gd name="connsiteX2488" fmla="*/ 587927 w 2421171"/>
              <a:gd name="connsiteY2488" fmla="*/ 2896165 h 5922355"/>
              <a:gd name="connsiteX2489" fmla="*/ 606698 w 2421171"/>
              <a:gd name="connsiteY2489" fmla="*/ 2879989 h 5922355"/>
              <a:gd name="connsiteX2490" fmla="*/ 588151 w 2421171"/>
              <a:gd name="connsiteY2490" fmla="*/ 3937839 h 5922355"/>
              <a:gd name="connsiteX2491" fmla="*/ 598604 w 2421171"/>
              <a:gd name="connsiteY2491" fmla="*/ 3890322 h 5922355"/>
              <a:gd name="connsiteX2492" fmla="*/ 588151 w 2421171"/>
              <a:gd name="connsiteY2492" fmla="*/ 3937839 h 5922355"/>
              <a:gd name="connsiteX2493" fmla="*/ 582981 w 2421171"/>
              <a:gd name="connsiteY2493" fmla="*/ 2615329 h 5922355"/>
              <a:gd name="connsiteX2494" fmla="*/ 580058 w 2421171"/>
              <a:gd name="connsiteY2494" fmla="*/ 2612353 h 5922355"/>
              <a:gd name="connsiteX2495" fmla="*/ 581856 w 2421171"/>
              <a:gd name="connsiteY2495" fmla="*/ 2610836 h 5922355"/>
              <a:gd name="connsiteX2496" fmla="*/ 584835 w 2421171"/>
              <a:gd name="connsiteY2496" fmla="*/ 2613869 h 5922355"/>
              <a:gd name="connsiteX2497" fmla="*/ 583037 w 2421171"/>
              <a:gd name="connsiteY2497" fmla="*/ 2615329 h 5922355"/>
              <a:gd name="connsiteX2498" fmla="*/ 578091 w 2421171"/>
              <a:gd name="connsiteY2498" fmla="*/ 4110104 h 5922355"/>
              <a:gd name="connsiteX2499" fmla="*/ 582138 w 2421171"/>
              <a:gd name="connsiteY2499" fmla="*/ 4108475 h 5922355"/>
              <a:gd name="connsiteX2500" fmla="*/ 584330 w 2421171"/>
              <a:gd name="connsiteY2500" fmla="*/ 4112182 h 5922355"/>
              <a:gd name="connsiteX2501" fmla="*/ 580845 w 2421171"/>
              <a:gd name="connsiteY2501" fmla="*/ 4115215 h 5922355"/>
              <a:gd name="connsiteX2502" fmla="*/ 578035 w 2421171"/>
              <a:gd name="connsiteY2502" fmla="*/ 4110104 h 5922355"/>
              <a:gd name="connsiteX2503" fmla="*/ 596525 w 2421171"/>
              <a:gd name="connsiteY2503" fmla="*/ 4827751 h 5922355"/>
              <a:gd name="connsiteX2504" fmla="*/ 601696 w 2421171"/>
              <a:gd name="connsiteY2504" fmla="*/ 4835502 h 5922355"/>
              <a:gd name="connsiteX2505" fmla="*/ 599111 w 2421171"/>
              <a:gd name="connsiteY2505" fmla="*/ 4841287 h 5922355"/>
              <a:gd name="connsiteX2506" fmla="*/ 593771 w 2421171"/>
              <a:gd name="connsiteY2506" fmla="*/ 4833648 h 5922355"/>
              <a:gd name="connsiteX2507" fmla="*/ 596525 w 2421171"/>
              <a:gd name="connsiteY2507" fmla="*/ 4827751 h 5922355"/>
              <a:gd name="connsiteX2508" fmla="*/ 581126 w 2421171"/>
              <a:gd name="connsiteY2508" fmla="*/ 5640657 h 5922355"/>
              <a:gd name="connsiteX2509" fmla="*/ 585566 w 2421171"/>
              <a:gd name="connsiteY2509" fmla="*/ 5631951 h 5922355"/>
              <a:gd name="connsiteX2510" fmla="*/ 591299 w 2421171"/>
              <a:gd name="connsiteY2510" fmla="*/ 5634366 h 5922355"/>
              <a:gd name="connsiteX2511" fmla="*/ 586578 w 2421171"/>
              <a:gd name="connsiteY2511" fmla="*/ 5644420 h 5922355"/>
              <a:gd name="connsiteX2512" fmla="*/ 581182 w 2421171"/>
              <a:gd name="connsiteY2512" fmla="*/ 5640657 h 5922355"/>
              <a:gd name="connsiteX2513" fmla="*/ 577023 w 2421171"/>
              <a:gd name="connsiteY2513" fmla="*/ 4544612 h 5922355"/>
              <a:gd name="connsiteX2514" fmla="*/ 565670 w 2421171"/>
              <a:gd name="connsiteY2514" fmla="*/ 4536974 h 5922355"/>
              <a:gd name="connsiteX2515" fmla="*/ 583655 w 2421171"/>
              <a:gd name="connsiteY2515" fmla="*/ 4506475 h 5922355"/>
              <a:gd name="connsiteX2516" fmla="*/ 579496 w 2421171"/>
              <a:gd name="connsiteY2516" fmla="*/ 4533660 h 5922355"/>
              <a:gd name="connsiteX2517" fmla="*/ 577023 w 2421171"/>
              <a:gd name="connsiteY2517" fmla="*/ 4544612 h 5922355"/>
              <a:gd name="connsiteX2518" fmla="*/ 575562 w 2421171"/>
              <a:gd name="connsiteY2518" fmla="*/ 3759003 h 5922355"/>
              <a:gd name="connsiteX2519" fmla="*/ 573370 w 2421171"/>
              <a:gd name="connsiteY2519" fmla="*/ 3759003 h 5922355"/>
              <a:gd name="connsiteX2520" fmla="*/ 573145 w 2421171"/>
              <a:gd name="connsiteY2520" fmla="*/ 3754791 h 5922355"/>
              <a:gd name="connsiteX2521" fmla="*/ 575337 w 2421171"/>
              <a:gd name="connsiteY2521" fmla="*/ 3754791 h 5922355"/>
              <a:gd name="connsiteX2522" fmla="*/ 575618 w 2421171"/>
              <a:gd name="connsiteY2522" fmla="*/ 3758947 h 5922355"/>
              <a:gd name="connsiteX2523" fmla="*/ 567357 w 2421171"/>
              <a:gd name="connsiteY2523" fmla="*/ 4773886 h 5922355"/>
              <a:gd name="connsiteX2524" fmla="*/ 570223 w 2421171"/>
              <a:gd name="connsiteY2524" fmla="*/ 4777481 h 5922355"/>
              <a:gd name="connsiteX2525" fmla="*/ 568031 w 2421171"/>
              <a:gd name="connsiteY2525" fmla="*/ 4780739 h 5922355"/>
              <a:gd name="connsiteX2526" fmla="*/ 565165 w 2421171"/>
              <a:gd name="connsiteY2526" fmla="*/ 4777032 h 5922355"/>
              <a:gd name="connsiteX2527" fmla="*/ 567300 w 2421171"/>
              <a:gd name="connsiteY2527" fmla="*/ 4773886 h 5922355"/>
              <a:gd name="connsiteX2528" fmla="*/ 563141 w 2421171"/>
              <a:gd name="connsiteY2528" fmla="*/ 4823089 h 5922355"/>
              <a:gd name="connsiteX2529" fmla="*/ 568537 w 2421171"/>
              <a:gd name="connsiteY2529" fmla="*/ 4818427 h 5922355"/>
              <a:gd name="connsiteX2530" fmla="*/ 575112 w 2421171"/>
              <a:gd name="connsiteY2530" fmla="*/ 4827582 h 5922355"/>
              <a:gd name="connsiteX2531" fmla="*/ 568930 w 2421171"/>
              <a:gd name="connsiteY2531" fmla="*/ 4831008 h 5922355"/>
              <a:gd name="connsiteX2532" fmla="*/ 563141 w 2421171"/>
              <a:gd name="connsiteY2532" fmla="*/ 4823089 h 5922355"/>
              <a:gd name="connsiteX2533" fmla="*/ 518293 w 2421171"/>
              <a:gd name="connsiteY2533" fmla="*/ 3474124 h 5922355"/>
              <a:gd name="connsiteX2534" fmla="*/ 513290 w 2421171"/>
              <a:gd name="connsiteY2534" fmla="*/ 3454129 h 5922355"/>
              <a:gd name="connsiteX2535" fmla="*/ 518293 w 2421171"/>
              <a:gd name="connsiteY2535" fmla="*/ 3474124 h 5922355"/>
              <a:gd name="connsiteX2536" fmla="*/ 509300 w 2421171"/>
              <a:gd name="connsiteY2536" fmla="*/ 3387402 h 5922355"/>
              <a:gd name="connsiteX2537" fmla="*/ 488112 w 2421171"/>
              <a:gd name="connsiteY2537" fmla="*/ 3371507 h 5922355"/>
              <a:gd name="connsiteX2538" fmla="*/ 500196 w 2421171"/>
              <a:gd name="connsiteY2538" fmla="*/ 3356061 h 5922355"/>
              <a:gd name="connsiteX2539" fmla="*/ 517562 w 2421171"/>
              <a:gd name="connsiteY2539" fmla="*/ 3376225 h 5922355"/>
              <a:gd name="connsiteX2540" fmla="*/ 509300 w 2421171"/>
              <a:gd name="connsiteY2540" fmla="*/ 3387402 h 5922355"/>
              <a:gd name="connsiteX2541" fmla="*/ 506883 w 2421171"/>
              <a:gd name="connsiteY2541" fmla="*/ 5249509 h 5922355"/>
              <a:gd name="connsiteX2542" fmla="*/ 511380 w 2421171"/>
              <a:gd name="connsiteY2542" fmla="*/ 5245521 h 5922355"/>
              <a:gd name="connsiteX2543" fmla="*/ 514302 w 2421171"/>
              <a:gd name="connsiteY2543" fmla="*/ 5248835 h 5922355"/>
              <a:gd name="connsiteX2544" fmla="*/ 510817 w 2421171"/>
              <a:gd name="connsiteY2544" fmla="*/ 5251587 h 5922355"/>
              <a:gd name="connsiteX2545" fmla="*/ 506883 w 2421171"/>
              <a:gd name="connsiteY2545" fmla="*/ 5249453 h 5922355"/>
              <a:gd name="connsiteX2546" fmla="*/ 503343 w 2421171"/>
              <a:gd name="connsiteY2546" fmla="*/ 3701095 h 5922355"/>
              <a:gd name="connsiteX2547" fmla="*/ 499128 w 2421171"/>
              <a:gd name="connsiteY2547" fmla="*/ 3702949 h 5922355"/>
              <a:gd name="connsiteX2548" fmla="*/ 496261 w 2421171"/>
              <a:gd name="connsiteY2548" fmla="*/ 3699354 h 5922355"/>
              <a:gd name="connsiteX2549" fmla="*/ 499802 w 2421171"/>
              <a:gd name="connsiteY2549" fmla="*/ 3696658 h 5922355"/>
              <a:gd name="connsiteX2550" fmla="*/ 503343 w 2421171"/>
              <a:gd name="connsiteY2550" fmla="*/ 3701151 h 5922355"/>
              <a:gd name="connsiteX2551" fmla="*/ 502387 w 2421171"/>
              <a:gd name="connsiteY2551" fmla="*/ 3811969 h 5922355"/>
              <a:gd name="connsiteX2552" fmla="*/ 499353 w 2421171"/>
              <a:gd name="connsiteY2552" fmla="*/ 3814833 h 5922355"/>
              <a:gd name="connsiteX2553" fmla="*/ 497666 w 2421171"/>
              <a:gd name="connsiteY2553" fmla="*/ 3810902 h 5922355"/>
              <a:gd name="connsiteX2554" fmla="*/ 501376 w 2421171"/>
              <a:gd name="connsiteY2554" fmla="*/ 3809947 h 5922355"/>
              <a:gd name="connsiteX2555" fmla="*/ 502331 w 2421171"/>
              <a:gd name="connsiteY2555" fmla="*/ 3811969 h 5922355"/>
              <a:gd name="connsiteX2556" fmla="*/ 479232 w 2421171"/>
              <a:gd name="connsiteY2556" fmla="*/ 4971988 h 5922355"/>
              <a:gd name="connsiteX2557" fmla="*/ 500982 w 2421171"/>
              <a:gd name="connsiteY2557" fmla="*/ 4982940 h 5922355"/>
              <a:gd name="connsiteX2558" fmla="*/ 479232 w 2421171"/>
              <a:gd name="connsiteY2558" fmla="*/ 4971988 h 5922355"/>
              <a:gd name="connsiteX2559" fmla="*/ 472207 w 2421171"/>
              <a:gd name="connsiteY2559" fmla="*/ 2084831 h 5922355"/>
              <a:gd name="connsiteX2560" fmla="*/ 474399 w 2421171"/>
              <a:gd name="connsiteY2560" fmla="*/ 2080731 h 5922355"/>
              <a:gd name="connsiteX2561" fmla="*/ 481424 w 2421171"/>
              <a:gd name="connsiteY2561" fmla="*/ 2086123 h 5922355"/>
              <a:gd name="connsiteX2562" fmla="*/ 478108 w 2421171"/>
              <a:gd name="connsiteY2562" fmla="*/ 2091852 h 5922355"/>
              <a:gd name="connsiteX2563" fmla="*/ 472207 w 2421171"/>
              <a:gd name="connsiteY2563" fmla="*/ 2084831 h 5922355"/>
              <a:gd name="connsiteX2564" fmla="*/ 469116 w 2421171"/>
              <a:gd name="connsiteY2564" fmla="*/ 2184303 h 5922355"/>
              <a:gd name="connsiteX2565" fmla="*/ 465688 w 2421171"/>
              <a:gd name="connsiteY2565" fmla="*/ 2181495 h 5922355"/>
              <a:gd name="connsiteX2566" fmla="*/ 468217 w 2421171"/>
              <a:gd name="connsiteY2566" fmla="*/ 2177788 h 5922355"/>
              <a:gd name="connsiteX2567" fmla="*/ 472375 w 2421171"/>
              <a:gd name="connsiteY2567" fmla="*/ 2179136 h 5922355"/>
              <a:gd name="connsiteX2568" fmla="*/ 469116 w 2421171"/>
              <a:gd name="connsiteY2568" fmla="*/ 2184359 h 5922355"/>
              <a:gd name="connsiteX2569" fmla="*/ 468217 w 2421171"/>
              <a:gd name="connsiteY2569" fmla="*/ 2955140 h 5922355"/>
              <a:gd name="connsiteX2570" fmla="*/ 465968 w 2421171"/>
              <a:gd name="connsiteY2570" fmla="*/ 2958679 h 5922355"/>
              <a:gd name="connsiteX2571" fmla="*/ 462989 w 2421171"/>
              <a:gd name="connsiteY2571" fmla="*/ 2955814 h 5922355"/>
              <a:gd name="connsiteX2572" fmla="*/ 466530 w 2421171"/>
              <a:gd name="connsiteY2572" fmla="*/ 2953792 h 5922355"/>
              <a:gd name="connsiteX2573" fmla="*/ 468217 w 2421171"/>
              <a:gd name="connsiteY2573" fmla="*/ 2955084 h 5922355"/>
              <a:gd name="connsiteX2574" fmla="*/ 457314 w 2421171"/>
              <a:gd name="connsiteY2574" fmla="*/ 4787254 h 5922355"/>
              <a:gd name="connsiteX2575" fmla="*/ 458269 w 2421171"/>
              <a:gd name="connsiteY2575" fmla="*/ 4785120 h 5922355"/>
              <a:gd name="connsiteX2576" fmla="*/ 462034 w 2421171"/>
              <a:gd name="connsiteY2576" fmla="*/ 4786524 h 5922355"/>
              <a:gd name="connsiteX2577" fmla="*/ 461023 w 2421171"/>
              <a:gd name="connsiteY2577" fmla="*/ 4788658 h 5922355"/>
              <a:gd name="connsiteX2578" fmla="*/ 457369 w 2421171"/>
              <a:gd name="connsiteY2578" fmla="*/ 4787198 h 5922355"/>
              <a:gd name="connsiteX2579" fmla="*/ 456695 w 2421171"/>
              <a:gd name="connsiteY2579" fmla="*/ 3741030 h 5922355"/>
              <a:gd name="connsiteX2580" fmla="*/ 460348 w 2421171"/>
              <a:gd name="connsiteY2580" fmla="*/ 3738503 h 5922355"/>
              <a:gd name="connsiteX2581" fmla="*/ 463046 w 2421171"/>
              <a:gd name="connsiteY2581" fmla="*/ 3741929 h 5922355"/>
              <a:gd name="connsiteX2582" fmla="*/ 460236 w 2421171"/>
              <a:gd name="connsiteY2582" fmla="*/ 3745355 h 5922355"/>
              <a:gd name="connsiteX2583" fmla="*/ 456695 w 2421171"/>
              <a:gd name="connsiteY2583" fmla="*/ 3741030 h 5922355"/>
              <a:gd name="connsiteX2584" fmla="*/ 423593 w 2421171"/>
              <a:gd name="connsiteY2584" fmla="*/ 5546858 h 5922355"/>
              <a:gd name="connsiteX2585" fmla="*/ 426965 w 2421171"/>
              <a:gd name="connsiteY2585" fmla="*/ 5544442 h 5922355"/>
              <a:gd name="connsiteX2586" fmla="*/ 430955 w 2421171"/>
              <a:gd name="connsiteY2586" fmla="*/ 5546464 h 5922355"/>
              <a:gd name="connsiteX2587" fmla="*/ 426852 w 2421171"/>
              <a:gd name="connsiteY2587" fmla="*/ 5550003 h 5922355"/>
              <a:gd name="connsiteX2588" fmla="*/ 423593 w 2421171"/>
              <a:gd name="connsiteY2588" fmla="*/ 5546802 h 5922355"/>
              <a:gd name="connsiteX2589" fmla="*/ 419489 w 2421171"/>
              <a:gd name="connsiteY2589" fmla="*/ 4438906 h 5922355"/>
              <a:gd name="connsiteX2590" fmla="*/ 421794 w 2421171"/>
              <a:gd name="connsiteY2590" fmla="*/ 4435480 h 5922355"/>
              <a:gd name="connsiteX2591" fmla="*/ 423480 w 2421171"/>
              <a:gd name="connsiteY2591" fmla="*/ 4436884 h 5922355"/>
              <a:gd name="connsiteX2592" fmla="*/ 421176 w 2421171"/>
              <a:gd name="connsiteY2592" fmla="*/ 4440422 h 5922355"/>
              <a:gd name="connsiteX2593" fmla="*/ 419489 w 2421171"/>
              <a:gd name="connsiteY2593" fmla="*/ 4438962 h 5922355"/>
              <a:gd name="connsiteX2594" fmla="*/ 418534 w 2421171"/>
              <a:gd name="connsiteY2594" fmla="*/ 4551240 h 5922355"/>
              <a:gd name="connsiteX2595" fmla="*/ 415106 w 2421171"/>
              <a:gd name="connsiteY2595" fmla="*/ 4548769 h 5922355"/>
              <a:gd name="connsiteX2596" fmla="*/ 416455 w 2421171"/>
              <a:gd name="connsiteY2596" fmla="*/ 4546972 h 5922355"/>
              <a:gd name="connsiteX2597" fmla="*/ 419827 w 2421171"/>
              <a:gd name="connsiteY2597" fmla="*/ 4549387 h 5922355"/>
              <a:gd name="connsiteX2598" fmla="*/ 418534 w 2421171"/>
              <a:gd name="connsiteY2598" fmla="*/ 4551240 h 5922355"/>
              <a:gd name="connsiteX2599" fmla="*/ 414038 w 2421171"/>
              <a:gd name="connsiteY2599" fmla="*/ 4965641 h 5922355"/>
              <a:gd name="connsiteX2600" fmla="*/ 417017 w 2421171"/>
              <a:gd name="connsiteY2600" fmla="*/ 4962552 h 5922355"/>
              <a:gd name="connsiteX2601" fmla="*/ 418478 w 2421171"/>
              <a:gd name="connsiteY2601" fmla="*/ 4964405 h 5922355"/>
              <a:gd name="connsiteX2602" fmla="*/ 415556 w 2421171"/>
              <a:gd name="connsiteY2602" fmla="*/ 4967494 h 5922355"/>
              <a:gd name="connsiteX2603" fmla="*/ 414038 w 2421171"/>
              <a:gd name="connsiteY2603" fmla="*/ 4965641 h 5922355"/>
              <a:gd name="connsiteX2604" fmla="*/ 417017 w 2421171"/>
              <a:gd name="connsiteY2604" fmla="*/ 3586570 h 5922355"/>
              <a:gd name="connsiteX2605" fmla="*/ 423817 w 2421171"/>
              <a:gd name="connsiteY2605" fmla="*/ 3596119 h 5922355"/>
              <a:gd name="connsiteX2606" fmla="*/ 436294 w 2421171"/>
              <a:gd name="connsiteY2606" fmla="*/ 3633638 h 5922355"/>
              <a:gd name="connsiteX2607" fmla="*/ 434214 w 2421171"/>
              <a:gd name="connsiteY2607" fmla="*/ 3642625 h 5922355"/>
              <a:gd name="connsiteX2608" fmla="*/ 425447 w 2421171"/>
              <a:gd name="connsiteY2608" fmla="*/ 3639087 h 5922355"/>
              <a:gd name="connsiteX2609" fmla="*/ 411397 w 2421171"/>
              <a:gd name="connsiteY2609" fmla="*/ 3602129 h 5922355"/>
              <a:gd name="connsiteX2610" fmla="*/ 416961 w 2421171"/>
              <a:gd name="connsiteY2610" fmla="*/ 3586514 h 5922355"/>
              <a:gd name="connsiteX2611" fmla="*/ 424379 w 2421171"/>
              <a:gd name="connsiteY2611" fmla="*/ 3505240 h 5922355"/>
              <a:gd name="connsiteX2612" fmla="*/ 423255 w 2421171"/>
              <a:gd name="connsiteY2612" fmla="*/ 3503443 h 5922355"/>
              <a:gd name="connsiteX2613" fmla="*/ 425728 w 2421171"/>
              <a:gd name="connsiteY2613" fmla="*/ 3500522 h 5922355"/>
              <a:gd name="connsiteX2614" fmla="*/ 427863 w 2421171"/>
              <a:gd name="connsiteY2614" fmla="*/ 3503949 h 5922355"/>
              <a:gd name="connsiteX2615" fmla="*/ 424379 w 2421171"/>
              <a:gd name="connsiteY2615" fmla="*/ 3505240 h 5922355"/>
              <a:gd name="connsiteX2616" fmla="*/ 406113 w 2421171"/>
              <a:gd name="connsiteY2616" fmla="*/ 4378919 h 5922355"/>
              <a:gd name="connsiteX2617" fmla="*/ 404034 w 2421171"/>
              <a:gd name="connsiteY2617" fmla="*/ 4377852 h 5922355"/>
              <a:gd name="connsiteX2618" fmla="*/ 405439 w 2421171"/>
              <a:gd name="connsiteY2618" fmla="*/ 4374033 h 5922355"/>
              <a:gd name="connsiteX2619" fmla="*/ 407518 w 2421171"/>
              <a:gd name="connsiteY2619" fmla="*/ 4374988 h 5922355"/>
              <a:gd name="connsiteX2620" fmla="*/ 406170 w 2421171"/>
              <a:gd name="connsiteY2620" fmla="*/ 4378863 h 5922355"/>
              <a:gd name="connsiteX2621" fmla="*/ 404034 w 2421171"/>
              <a:gd name="connsiteY2621" fmla="*/ 5235187 h 5922355"/>
              <a:gd name="connsiteX2622" fmla="*/ 400325 w 2421171"/>
              <a:gd name="connsiteY2622" fmla="*/ 5237939 h 5922355"/>
              <a:gd name="connsiteX2623" fmla="*/ 398695 w 2421171"/>
              <a:gd name="connsiteY2623" fmla="*/ 5234344 h 5922355"/>
              <a:gd name="connsiteX2624" fmla="*/ 402461 w 2421171"/>
              <a:gd name="connsiteY2624" fmla="*/ 5231760 h 5922355"/>
              <a:gd name="connsiteX2625" fmla="*/ 404090 w 2421171"/>
              <a:gd name="connsiteY2625" fmla="*/ 5235187 h 5922355"/>
              <a:gd name="connsiteX2626" fmla="*/ 395323 w 2421171"/>
              <a:gd name="connsiteY2626" fmla="*/ 5542027 h 5922355"/>
              <a:gd name="connsiteX2627" fmla="*/ 399201 w 2421171"/>
              <a:gd name="connsiteY2627" fmla="*/ 5540117 h 5922355"/>
              <a:gd name="connsiteX2628" fmla="*/ 402910 w 2421171"/>
              <a:gd name="connsiteY2628" fmla="*/ 5544780 h 5922355"/>
              <a:gd name="connsiteX2629" fmla="*/ 398976 w 2421171"/>
              <a:gd name="connsiteY2629" fmla="*/ 5546802 h 5922355"/>
              <a:gd name="connsiteX2630" fmla="*/ 395267 w 2421171"/>
              <a:gd name="connsiteY2630" fmla="*/ 5542027 h 5922355"/>
              <a:gd name="connsiteX2631" fmla="*/ 389815 w 2421171"/>
              <a:gd name="connsiteY2631" fmla="*/ 5261304 h 5922355"/>
              <a:gd name="connsiteX2632" fmla="*/ 394255 w 2421171"/>
              <a:gd name="connsiteY2632" fmla="*/ 5257485 h 5922355"/>
              <a:gd name="connsiteX2633" fmla="*/ 397739 w 2421171"/>
              <a:gd name="connsiteY2633" fmla="*/ 5260237 h 5922355"/>
              <a:gd name="connsiteX2634" fmla="*/ 393244 w 2421171"/>
              <a:gd name="connsiteY2634" fmla="*/ 5264169 h 5922355"/>
              <a:gd name="connsiteX2635" fmla="*/ 389815 w 2421171"/>
              <a:gd name="connsiteY2635" fmla="*/ 5261304 h 5922355"/>
              <a:gd name="connsiteX2636" fmla="*/ 372168 w 2421171"/>
              <a:gd name="connsiteY2636" fmla="*/ 5594768 h 5922355"/>
              <a:gd name="connsiteX2637" fmla="*/ 374809 w 2421171"/>
              <a:gd name="connsiteY2637" fmla="*/ 5591173 h 5922355"/>
              <a:gd name="connsiteX2638" fmla="*/ 378069 w 2421171"/>
              <a:gd name="connsiteY2638" fmla="*/ 5595105 h 5922355"/>
              <a:gd name="connsiteX2639" fmla="*/ 374697 w 2421171"/>
              <a:gd name="connsiteY2639" fmla="*/ 5597970 h 5922355"/>
              <a:gd name="connsiteX2640" fmla="*/ 372168 w 2421171"/>
              <a:gd name="connsiteY2640" fmla="*/ 5594768 h 5922355"/>
              <a:gd name="connsiteX2641" fmla="*/ 353621 w 2421171"/>
              <a:gd name="connsiteY2641" fmla="*/ 5477941 h 5922355"/>
              <a:gd name="connsiteX2642" fmla="*/ 361714 w 2421171"/>
              <a:gd name="connsiteY2642" fmla="*/ 5473560 h 5922355"/>
              <a:gd name="connsiteX2643" fmla="*/ 369470 w 2421171"/>
              <a:gd name="connsiteY2643" fmla="*/ 5479120 h 5922355"/>
              <a:gd name="connsiteX2644" fmla="*/ 362951 w 2421171"/>
              <a:gd name="connsiteY2644" fmla="*/ 5484737 h 5922355"/>
              <a:gd name="connsiteX2645" fmla="*/ 353565 w 2421171"/>
              <a:gd name="connsiteY2645" fmla="*/ 5477941 h 5922355"/>
              <a:gd name="connsiteX2646" fmla="*/ 344011 w 2421171"/>
              <a:gd name="connsiteY2646" fmla="*/ 5184973 h 5922355"/>
              <a:gd name="connsiteX2647" fmla="*/ 349069 w 2421171"/>
              <a:gd name="connsiteY2647" fmla="*/ 5177391 h 5922355"/>
              <a:gd name="connsiteX2648" fmla="*/ 351598 w 2421171"/>
              <a:gd name="connsiteY2648" fmla="*/ 5181154 h 5922355"/>
              <a:gd name="connsiteX2649" fmla="*/ 346990 w 2421171"/>
              <a:gd name="connsiteY2649" fmla="*/ 5188793 h 5922355"/>
              <a:gd name="connsiteX2650" fmla="*/ 344067 w 2421171"/>
              <a:gd name="connsiteY2650" fmla="*/ 5184973 h 5922355"/>
              <a:gd name="connsiteX2651" fmla="*/ 330747 w 2421171"/>
              <a:gd name="connsiteY2651" fmla="*/ 1662455 h 5922355"/>
              <a:gd name="connsiteX2652" fmla="*/ 345360 w 2421171"/>
              <a:gd name="connsiteY2652" fmla="*/ 1641280 h 5922355"/>
              <a:gd name="connsiteX2653" fmla="*/ 330747 w 2421171"/>
              <a:gd name="connsiteY2653" fmla="*/ 1662455 h 5922355"/>
              <a:gd name="connsiteX2654" fmla="*/ 339908 w 2421171"/>
              <a:gd name="connsiteY2654" fmla="*/ 2439583 h 5922355"/>
              <a:gd name="connsiteX2655" fmla="*/ 335581 w 2421171"/>
              <a:gd name="connsiteY2655" fmla="*/ 2436999 h 5922355"/>
              <a:gd name="connsiteX2656" fmla="*/ 338559 w 2421171"/>
              <a:gd name="connsiteY2656" fmla="*/ 2429192 h 5922355"/>
              <a:gd name="connsiteX2657" fmla="*/ 343168 w 2421171"/>
              <a:gd name="connsiteY2657" fmla="*/ 2434584 h 5922355"/>
              <a:gd name="connsiteX2658" fmla="*/ 339908 w 2421171"/>
              <a:gd name="connsiteY2658" fmla="*/ 2439583 h 5922355"/>
              <a:gd name="connsiteX2659" fmla="*/ 337098 w 2421171"/>
              <a:gd name="connsiteY2659" fmla="*/ 5336905 h 5922355"/>
              <a:gd name="connsiteX2660" fmla="*/ 340133 w 2421171"/>
              <a:gd name="connsiteY2660" fmla="*/ 5340050 h 5922355"/>
              <a:gd name="connsiteX2661" fmla="*/ 336986 w 2421171"/>
              <a:gd name="connsiteY2661" fmla="*/ 5345162 h 5922355"/>
              <a:gd name="connsiteX2662" fmla="*/ 333782 w 2421171"/>
              <a:gd name="connsiteY2662" fmla="*/ 5341960 h 5922355"/>
              <a:gd name="connsiteX2663" fmla="*/ 337098 w 2421171"/>
              <a:gd name="connsiteY2663" fmla="*/ 5336905 h 5922355"/>
              <a:gd name="connsiteX2664" fmla="*/ 327543 w 2421171"/>
              <a:gd name="connsiteY2664" fmla="*/ 2120273 h 5922355"/>
              <a:gd name="connsiteX2665" fmla="*/ 331197 w 2421171"/>
              <a:gd name="connsiteY2665" fmla="*/ 2114768 h 5922355"/>
              <a:gd name="connsiteX2666" fmla="*/ 339290 w 2421171"/>
              <a:gd name="connsiteY2666" fmla="*/ 2117127 h 5922355"/>
              <a:gd name="connsiteX2667" fmla="*/ 335524 w 2421171"/>
              <a:gd name="connsiteY2667" fmla="*/ 2123643 h 5922355"/>
              <a:gd name="connsiteX2668" fmla="*/ 327543 w 2421171"/>
              <a:gd name="connsiteY2668" fmla="*/ 2120273 h 5922355"/>
              <a:gd name="connsiteX2669" fmla="*/ 326138 w 2421171"/>
              <a:gd name="connsiteY2669" fmla="*/ 5091062 h 5922355"/>
              <a:gd name="connsiteX2670" fmla="*/ 327712 w 2421171"/>
              <a:gd name="connsiteY2670" fmla="*/ 5089658 h 5922355"/>
              <a:gd name="connsiteX2671" fmla="*/ 331365 w 2421171"/>
              <a:gd name="connsiteY2671" fmla="*/ 5091455 h 5922355"/>
              <a:gd name="connsiteX2672" fmla="*/ 328555 w 2421171"/>
              <a:gd name="connsiteY2672" fmla="*/ 5094488 h 5922355"/>
              <a:gd name="connsiteX2673" fmla="*/ 326082 w 2421171"/>
              <a:gd name="connsiteY2673" fmla="*/ 5091062 h 5922355"/>
              <a:gd name="connsiteX2674" fmla="*/ 306805 w 2421171"/>
              <a:gd name="connsiteY2674" fmla="*/ 4420933 h 5922355"/>
              <a:gd name="connsiteX2675" fmla="*/ 316359 w 2421171"/>
              <a:gd name="connsiteY2675" fmla="*/ 4410317 h 5922355"/>
              <a:gd name="connsiteX2676" fmla="*/ 320406 w 2421171"/>
              <a:gd name="connsiteY2676" fmla="*/ 4416102 h 5922355"/>
              <a:gd name="connsiteX2677" fmla="*/ 311920 w 2421171"/>
              <a:gd name="connsiteY2677" fmla="*/ 4428178 h 5922355"/>
              <a:gd name="connsiteX2678" fmla="*/ 306749 w 2421171"/>
              <a:gd name="connsiteY2678" fmla="*/ 4420933 h 5922355"/>
              <a:gd name="connsiteX2679" fmla="*/ 312875 w 2421171"/>
              <a:gd name="connsiteY2679" fmla="*/ 3278157 h 5922355"/>
              <a:gd name="connsiteX2680" fmla="*/ 316135 w 2421171"/>
              <a:gd name="connsiteY2680" fmla="*/ 3284504 h 5922355"/>
              <a:gd name="connsiteX2681" fmla="*/ 310570 w 2421171"/>
              <a:gd name="connsiteY2681" fmla="*/ 3288492 h 5922355"/>
              <a:gd name="connsiteX2682" fmla="*/ 307367 w 2421171"/>
              <a:gd name="connsiteY2682" fmla="*/ 3282145 h 5922355"/>
              <a:gd name="connsiteX2683" fmla="*/ 312819 w 2421171"/>
              <a:gd name="connsiteY2683" fmla="*/ 3278157 h 5922355"/>
              <a:gd name="connsiteX2684" fmla="*/ 309728 w 2421171"/>
              <a:gd name="connsiteY2684" fmla="*/ 2201827 h 5922355"/>
              <a:gd name="connsiteX2685" fmla="*/ 313044 w 2421171"/>
              <a:gd name="connsiteY2685" fmla="*/ 2196435 h 5922355"/>
              <a:gd name="connsiteX2686" fmla="*/ 317764 w 2421171"/>
              <a:gd name="connsiteY2686" fmla="*/ 2201659 h 5922355"/>
              <a:gd name="connsiteX2687" fmla="*/ 315123 w 2421171"/>
              <a:gd name="connsiteY2687" fmla="*/ 2206265 h 5922355"/>
              <a:gd name="connsiteX2688" fmla="*/ 309728 w 2421171"/>
              <a:gd name="connsiteY2688" fmla="*/ 2201827 h 5922355"/>
              <a:gd name="connsiteX2689" fmla="*/ 304501 w 2421171"/>
              <a:gd name="connsiteY2689" fmla="*/ 5241309 h 5922355"/>
              <a:gd name="connsiteX2690" fmla="*/ 307536 w 2421171"/>
              <a:gd name="connsiteY2690" fmla="*/ 5239062 h 5922355"/>
              <a:gd name="connsiteX2691" fmla="*/ 309110 w 2421171"/>
              <a:gd name="connsiteY2691" fmla="*/ 5243612 h 5922355"/>
              <a:gd name="connsiteX2692" fmla="*/ 306187 w 2421171"/>
              <a:gd name="connsiteY2692" fmla="*/ 5245746 h 5922355"/>
              <a:gd name="connsiteX2693" fmla="*/ 304501 w 2421171"/>
              <a:gd name="connsiteY2693" fmla="*/ 5241309 h 5922355"/>
              <a:gd name="connsiteX2694" fmla="*/ 280503 w 2421171"/>
              <a:gd name="connsiteY2694" fmla="*/ 5303036 h 5922355"/>
              <a:gd name="connsiteX2695" fmla="*/ 294160 w 2421171"/>
              <a:gd name="connsiteY2695" fmla="*/ 5333198 h 5922355"/>
              <a:gd name="connsiteX2696" fmla="*/ 280503 w 2421171"/>
              <a:gd name="connsiteY2696" fmla="*/ 5303036 h 5922355"/>
              <a:gd name="connsiteX2697" fmla="*/ 281683 w 2421171"/>
              <a:gd name="connsiteY2697" fmla="*/ 4877234 h 5922355"/>
              <a:gd name="connsiteX2698" fmla="*/ 291237 w 2421171"/>
              <a:gd name="connsiteY2698" fmla="*/ 4874369 h 5922355"/>
              <a:gd name="connsiteX2699" fmla="*/ 295227 w 2421171"/>
              <a:gd name="connsiteY2699" fmla="*/ 4885940 h 5922355"/>
              <a:gd name="connsiteX2700" fmla="*/ 291406 w 2421171"/>
              <a:gd name="connsiteY2700" fmla="*/ 4898297 h 5922355"/>
              <a:gd name="connsiteX2701" fmla="*/ 282414 w 2421171"/>
              <a:gd name="connsiteY2701" fmla="*/ 4889366 h 5922355"/>
              <a:gd name="connsiteX2702" fmla="*/ 281739 w 2421171"/>
              <a:gd name="connsiteY2702" fmla="*/ 4877290 h 5922355"/>
              <a:gd name="connsiteX2703" fmla="*/ 289607 w 2421171"/>
              <a:gd name="connsiteY2703" fmla="*/ 2963004 h 5922355"/>
              <a:gd name="connsiteX2704" fmla="*/ 288540 w 2421171"/>
              <a:gd name="connsiteY2704" fmla="*/ 2960869 h 5922355"/>
              <a:gd name="connsiteX2705" fmla="*/ 292249 w 2421171"/>
              <a:gd name="connsiteY2705" fmla="*/ 2958847 h 5922355"/>
              <a:gd name="connsiteX2706" fmla="*/ 293260 w 2421171"/>
              <a:gd name="connsiteY2706" fmla="*/ 2960869 h 5922355"/>
              <a:gd name="connsiteX2707" fmla="*/ 289551 w 2421171"/>
              <a:gd name="connsiteY2707" fmla="*/ 2963004 h 5922355"/>
              <a:gd name="connsiteX2708" fmla="*/ 287865 w 2421171"/>
              <a:gd name="connsiteY2708" fmla="*/ 4135772 h 5922355"/>
              <a:gd name="connsiteX2709" fmla="*/ 283650 w 2421171"/>
              <a:gd name="connsiteY2709" fmla="*/ 4135997 h 5922355"/>
              <a:gd name="connsiteX2710" fmla="*/ 283650 w 2421171"/>
              <a:gd name="connsiteY2710" fmla="*/ 4133694 h 5922355"/>
              <a:gd name="connsiteX2711" fmla="*/ 287753 w 2421171"/>
              <a:gd name="connsiteY2711" fmla="*/ 4133413 h 5922355"/>
              <a:gd name="connsiteX2712" fmla="*/ 287753 w 2421171"/>
              <a:gd name="connsiteY2712" fmla="*/ 4135716 h 5922355"/>
              <a:gd name="connsiteX2713" fmla="*/ 277074 w 2421171"/>
              <a:gd name="connsiteY2713" fmla="*/ 4587805 h 5922355"/>
              <a:gd name="connsiteX2714" fmla="*/ 280446 w 2421171"/>
              <a:gd name="connsiteY2714" fmla="*/ 4584996 h 5922355"/>
              <a:gd name="connsiteX2715" fmla="*/ 283819 w 2421171"/>
              <a:gd name="connsiteY2715" fmla="*/ 4587917 h 5922355"/>
              <a:gd name="connsiteX2716" fmla="*/ 279548 w 2421171"/>
              <a:gd name="connsiteY2716" fmla="*/ 4591624 h 5922355"/>
              <a:gd name="connsiteX2717" fmla="*/ 277074 w 2421171"/>
              <a:gd name="connsiteY2717" fmla="*/ 4587805 h 5922355"/>
              <a:gd name="connsiteX2718" fmla="*/ 260719 w 2421171"/>
              <a:gd name="connsiteY2718" fmla="*/ 2672788 h 5922355"/>
              <a:gd name="connsiteX2719" fmla="*/ 256842 w 2421171"/>
              <a:gd name="connsiteY2719" fmla="*/ 2669474 h 5922355"/>
              <a:gd name="connsiteX2720" fmla="*/ 260326 w 2421171"/>
              <a:gd name="connsiteY2720" fmla="*/ 2666722 h 5922355"/>
              <a:gd name="connsiteX2721" fmla="*/ 263473 w 2421171"/>
              <a:gd name="connsiteY2721" fmla="*/ 2669250 h 5922355"/>
              <a:gd name="connsiteX2722" fmla="*/ 260719 w 2421171"/>
              <a:gd name="connsiteY2722" fmla="*/ 2672788 h 5922355"/>
              <a:gd name="connsiteX2723" fmla="*/ 255549 w 2421171"/>
              <a:gd name="connsiteY2723" fmla="*/ 3756139 h 5922355"/>
              <a:gd name="connsiteX2724" fmla="*/ 257347 w 2421171"/>
              <a:gd name="connsiteY2724" fmla="*/ 3755016 h 5922355"/>
              <a:gd name="connsiteX2725" fmla="*/ 260045 w 2421171"/>
              <a:gd name="connsiteY2725" fmla="*/ 3758105 h 5922355"/>
              <a:gd name="connsiteX2726" fmla="*/ 256673 w 2421171"/>
              <a:gd name="connsiteY2726" fmla="*/ 3760407 h 5922355"/>
              <a:gd name="connsiteX2727" fmla="*/ 255549 w 2421171"/>
              <a:gd name="connsiteY2727" fmla="*/ 3756139 h 5922355"/>
              <a:gd name="connsiteX2728" fmla="*/ 239587 w 2421171"/>
              <a:gd name="connsiteY2728" fmla="*/ 3207555 h 5922355"/>
              <a:gd name="connsiteX2729" fmla="*/ 243466 w 2421171"/>
              <a:gd name="connsiteY2729" fmla="*/ 3206769 h 5922355"/>
              <a:gd name="connsiteX2730" fmla="*/ 243241 w 2421171"/>
              <a:gd name="connsiteY2730" fmla="*/ 3211037 h 5922355"/>
              <a:gd name="connsiteX2731" fmla="*/ 239532 w 2421171"/>
              <a:gd name="connsiteY2731" fmla="*/ 3209802 h 5922355"/>
              <a:gd name="connsiteX2732" fmla="*/ 239587 w 2421171"/>
              <a:gd name="connsiteY2732" fmla="*/ 3207555 h 5922355"/>
              <a:gd name="connsiteX2733" fmla="*/ 232338 w 2421171"/>
              <a:gd name="connsiteY2733" fmla="*/ 3466429 h 5922355"/>
              <a:gd name="connsiteX2734" fmla="*/ 233181 w 2421171"/>
              <a:gd name="connsiteY2734" fmla="*/ 3464295 h 5922355"/>
              <a:gd name="connsiteX2735" fmla="*/ 237115 w 2421171"/>
              <a:gd name="connsiteY2735" fmla="*/ 3466092 h 5922355"/>
              <a:gd name="connsiteX2736" fmla="*/ 236215 w 2421171"/>
              <a:gd name="connsiteY2736" fmla="*/ 3468395 h 5922355"/>
              <a:gd name="connsiteX2737" fmla="*/ 232338 w 2421171"/>
              <a:gd name="connsiteY2737" fmla="*/ 3466485 h 5922355"/>
              <a:gd name="connsiteX2738" fmla="*/ 231326 w 2421171"/>
              <a:gd name="connsiteY2738" fmla="*/ 2552759 h 5922355"/>
              <a:gd name="connsiteX2739" fmla="*/ 251840 w 2421171"/>
              <a:gd name="connsiteY2739" fmla="*/ 2573260 h 5922355"/>
              <a:gd name="connsiteX2740" fmla="*/ 231326 w 2421171"/>
              <a:gd name="connsiteY2740" fmla="*/ 2552759 h 5922355"/>
              <a:gd name="connsiteX2741" fmla="*/ 217276 w 2421171"/>
              <a:gd name="connsiteY2741" fmla="*/ 5209013 h 5922355"/>
              <a:gd name="connsiteX2742" fmla="*/ 215027 w 2421171"/>
              <a:gd name="connsiteY2742" fmla="*/ 5205418 h 5922355"/>
              <a:gd name="connsiteX2743" fmla="*/ 217163 w 2421171"/>
              <a:gd name="connsiteY2743" fmla="*/ 5204295 h 5922355"/>
              <a:gd name="connsiteX2744" fmla="*/ 219299 w 2421171"/>
              <a:gd name="connsiteY2744" fmla="*/ 5207889 h 5922355"/>
              <a:gd name="connsiteX2745" fmla="*/ 217276 w 2421171"/>
              <a:gd name="connsiteY2745" fmla="*/ 5209013 h 5922355"/>
              <a:gd name="connsiteX2746" fmla="*/ 210194 w 2421171"/>
              <a:gd name="connsiteY2746" fmla="*/ 5281244 h 5922355"/>
              <a:gd name="connsiteX2747" fmla="*/ 211768 w 2421171"/>
              <a:gd name="connsiteY2747" fmla="*/ 5279839 h 5922355"/>
              <a:gd name="connsiteX2748" fmla="*/ 215421 w 2421171"/>
              <a:gd name="connsiteY2748" fmla="*/ 5281637 h 5922355"/>
              <a:gd name="connsiteX2749" fmla="*/ 212611 w 2421171"/>
              <a:gd name="connsiteY2749" fmla="*/ 5284670 h 5922355"/>
              <a:gd name="connsiteX2750" fmla="*/ 210138 w 2421171"/>
              <a:gd name="connsiteY2750" fmla="*/ 5281244 h 5922355"/>
              <a:gd name="connsiteX2751" fmla="*/ 199572 w 2421171"/>
              <a:gd name="connsiteY2751" fmla="*/ 4913069 h 5922355"/>
              <a:gd name="connsiteX2752" fmla="*/ 203056 w 2421171"/>
              <a:gd name="connsiteY2752" fmla="*/ 4911159 h 5922355"/>
              <a:gd name="connsiteX2753" fmla="*/ 205417 w 2421171"/>
              <a:gd name="connsiteY2753" fmla="*/ 4915203 h 5922355"/>
              <a:gd name="connsiteX2754" fmla="*/ 201764 w 2421171"/>
              <a:gd name="connsiteY2754" fmla="*/ 4917169 h 5922355"/>
              <a:gd name="connsiteX2755" fmla="*/ 199572 w 2421171"/>
              <a:gd name="connsiteY2755" fmla="*/ 4913069 h 5922355"/>
              <a:gd name="connsiteX2756" fmla="*/ 190074 w 2421171"/>
              <a:gd name="connsiteY2756" fmla="*/ 5176099 h 5922355"/>
              <a:gd name="connsiteX2757" fmla="*/ 195189 w 2421171"/>
              <a:gd name="connsiteY2757" fmla="*/ 5168404 h 5922355"/>
              <a:gd name="connsiteX2758" fmla="*/ 200584 w 2421171"/>
              <a:gd name="connsiteY2758" fmla="*/ 5176099 h 5922355"/>
              <a:gd name="connsiteX2759" fmla="*/ 195189 w 2421171"/>
              <a:gd name="connsiteY2759" fmla="*/ 5184018 h 5922355"/>
              <a:gd name="connsiteX2760" fmla="*/ 190018 w 2421171"/>
              <a:gd name="connsiteY2760" fmla="*/ 5176155 h 5922355"/>
              <a:gd name="connsiteX2761" fmla="*/ 181981 w 2421171"/>
              <a:gd name="connsiteY2761" fmla="*/ 5639421 h 5922355"/>
              <a:gd name="connsiteX2762" fmla="*/ 186590 w 2421171"/>
              <a:gd name="connsiteY2762" fmla="*/ 5637062 h 5922355"/>
              <a:gd name="connsiteX2763" fmla="*/ 189343 w 2421171"/>
              <a:gd name="connsiteY2763" fmla="*/ 5643353 h 5922355"/>
              <a:gd name="connsiteX2764" fmla="*/ 185353 w 2421171"/>
              <a:gd name="connsiteY2764" fmla="*/ 5645543 h 5922355"/>
              <a:gd name="connsiteX2765" fmla="*/ 181981 w 2421171"/>
              <a:gd name="connsiteY2765" fmla="*/ 5639421 h 5922355"/>
              <a:gd name="connsiteX2766" fmla="*/ 169223 w 2421171"/>
              <a:gd name="connsiteY2766" fmla="*/ 2366172 h 5922355"/>
              <a:gd name="connsiteX2767" fmla="*/ 171752 w 2421171"/>
              <a:gd name="connsiteY2767" fmla="*/ 2362746 h 5922355"/>
              <a:gd name="connsiteX2768" fmla="*/ 176080 w 2421171"/>
              <a:gd name="connsiteY2768" fmla="*/ 2364543 h 5922355"/>
              <a:gd name="connsiteX2769" fmla="*/ 173607 w 2421171"/>
              <a:gd name="connsiteY2769" fmla="*/ 2367969 h 5922355"/>
              <a:gd name="connsiteX2770" fmla="*/ 169223 w 2421171"/>
              <a:gd name="connsiteY2770" fmla="*/ 2366172 h 5922355"/>
              <a:gd name="connsiteX2771" fmla="*/ 161692 w 2421171"/>
              <a:gd name="connsiteY2771" fmla="*/ 2521306 h 5922355"/>
              <a:gd name="connsiteX2772" fmla="*/ 157814 w 2421171"/>
              <a:gd name="connsiteY2772" fmla="*/ 2515633 h 5922355"/>
              <a:gd name="connsiteX2773" fmla="*/ 163715 w 2421171"/>
              <a:gd name="connsiteY2773" fmla="*/ 2512038 h 5922355"/>
              <a:gd name="connsiteX2774" fmla="*/ 168830 w 2421171"/>
              <a:gd name="connsiteY2774" fmla="*/ 2516700 h 5922355"/>
              <a:gd name="connsiteX2775" fmla="*/ 161692 w 2421171"/>
              <a:gd name="connsiteY2775" fmla="*/ 2521306 h 5922355"/>
              <a:gd name="connsiteX2776" fmla="*/ 158432 w 2421171"/>
              <a:gd name="connsiteY2776" fmla="*/ 2850164 h 5922355"/>
              <a:gd name="connsiteX2777" fmla="*/ 156578 w 2421171"/>
              <a:gd name="connsiteY2777" fmla="*/ 2845783 h 5922355"/>
              <a:gd name="connsiteX2778" fmla="*/ 159950 w 2421171"/>
              <a:gd name="connsiteY2778" fmla="*/ 2843143 h 5922355"/>
              <a:gd name="connsiteX2779" fmla="*/ 161748 w 2421171"/>
              <a:gd name="connsiteY2779" fmla="*/ 2847749 h 5922355"/>
              <a:gd name="connsiteX2780" fmla="*/ 158489 w 2421171"/>
              <a:gd name="connsiteY2780" fmla="*/ 2850220 h 5922355"/>
              <a:gd name="connsiteX2781" fmla="*/ 150452 w 2421171"/>
              <a:gd name="connsiteY2781" fmla="*/ 4999566 h 5922355"/>
              <a:gd name="connsiteX2782" fmla="*/ 151745 w 2421171"/>
              <a:gd name="connsiteY2782" fmla="*/ 4995185 h 5922355"/>
              <a:gd name="connsiteX2783" fmla="*/ 155173 w 2421171"/>
              <a:gd name="connsiteY2783" fmla="*/ 4998274 h 5922355"/>
              <a:gd name="connsiteX2784" fmla="*/ 153992 w 2421171"/>
              <a:gd name="connsiteY2784" fmla="*/ 5002655 h 5922355"/>
              <a:gd name="connsiteX2785" fmla="*/ 150395 w 2421171"/>
              <a:gd name="connsiteY2785" fmla="*/ 4999566 h 5922355"/>
              <a:gd name="connsiteX2786" fmla="*/ 149103 w 2421171"/>
              <a:gd name="connsiteY2786" fmla="*/ 4298376 h 5922355"/>
              <a:gd name="connsiteX2787" fmla="*/ 154779 w 2421171"/>
              <a:gd name="connsiteY2787" fmla="*/ 4295680 h 5922355"/>
              <a:gd name="connsiteX2788" fmla="*/ 157140 w 2421171"/>
              <a:gd name="connsiteY2788" fmla="*/ 4299218 h 5922355"/>
              <a:gd name="connsiteX2789" fmla="*/ 151351 w 2421171"/>
              <a:gd name="connsiteY2789" fmla="*/ 4301858 h 5922355"/>
              <a:gd name="connsiteX2790" fmla="*/ 149103 w 2421171"/>
              <a:gd name="connsiteY2790" fmla="*/ 4298376 h 5922355"/>
              <a:gd name="connsiteX2791" fmla="*/ 145787 w 2421171"/>
              <a:gd name="connsiteY2791" fmla="*/ 5351902 h 5922355"/>
              <a:gd name="connsiteX2792" fmla="*/ 142303 w 2421171"/>
              <a:gd name="connsiteY2792" fmla="*/ 5348251 h 5922355"/>
              <a:gd name="connsiteX2793" fmla="*/ 145056 w 2421171"/>
              <a:gd name="connsiteY2793" fmla="*/ 5345723 h 5922355"/>
              <a:gd name="connsiteX2794" fmla="*/ 148428 w 2421171"/>
              <a:gd name="connsiteY2794" fmla="*/ 5349093 h 5922355"/>
              <a:gd name="connsiteX2795" fmla="*/ 145843 w 2421171"/>
              <a:gd name="connsiteY2795" fmla="*/ 5351902 h 5922355"/>
              <a:gd name="connsiteX2796" fmla="*/ 140616 w 2421171"/>
              <a:gd name="connsiteY2796" fmla="*/ 5502766 h 5922355"/>
              <a:gd name="connsiteX2797" fmla="*/ 142639 w 2421171"/>
              <a:gd name="connsiteY2797" fmla="*/ 5498835 h 5922355"/>
              <a:gd name="connsiteX2798" fmla="*/ 147361 w 2421171"/>
              <a:gd name="connsiteY2798" fmla="*/ 5501306 h 5922355"/>
              <a:gd name="connsiteX2799" fmla="*/ 144495 w 2421171"/>
              <a:gd name="connsiteY2799" fmla="*/ 5504676 h 5922355"/>
              <a:gd name="connsiteX2800" fmla="*/ 140616 w 2421171"/>
              <a:gd name="connsiteY2800" fmla="*/ 5502822 h 5922355"/>
              <a:gd name="connsiteX2801" fmla="*/ 125835 w 2421171"/>
              <a:gd name="connsiteY2801" fmla="*/ 4931884 h 5922355"/>
              <a:gd name="connsiteX2802" fmla="*/ 131287 w 2421171"/>
              <a:gd name="connsiteY2802" fmla="*/ 4909979 h 5922355"/>
              <a:gd name="connsiteX2803" fmla="*/ 147248 w 2421171"/>
              <a:gd name="connsiteY2803" fmla="*/ 4952666 h 5922355"/>
              <a:gd name="connsiteX2804" fmla="*/ 143539 w 2421171"/>
              <a:gd name="connsiteY2804" fmla="*/ 4963787 h 5922355"/>
              <a:gd name="connsiteX2805" fmla="*/ 133367 w 2421171"/>
              <a:gd name="connsiteY2805" fmla="*/ 4957777 h 5922355"/>
              <a:gd name="connsiteX2806" fmla="*/ 125891 w 2421171"/>
              <a:gd name="connsiteY2806" fmla="*/ 4931941 h 5922355"/>
              <a:gd name="connsiteX2807" fmla="*/ 144382 w 2421171"/>
              <a:gd name="connsiteY2807" fmla="*/ 3767934 h 5922355"/>
              <a:gd name="connsiteX2808" fmla="*/ 108300 w 2421171"/>
              <a:gd name="connsiteY2808" fmla="*/ 3767822 h 5922355"/>
              <a:gd name="connsiteX2809" fmla="*/ 105490 w 2421171"/>
              <a:gd name="connsiteY2809" fmla="*/ 3761362 h 5922355"/>
              <a:gd name="connsiteX2810" fmla="*/ 110942 w 2421171"/>
              <a:gd name="connsiteY2810" fmla="*/ 3756981 h 5922355"/>
              <a:gd name="connsiteX2811" fmla="*/ 144382 w 2421171"/>
              <a:gd name="connsiteY2811" fmla="*/ 3767990 h 5922355"/>
              <a:gd name="connsiteX2812" fmla="*/ 112572 w 2421171"/>
              <a:gd name="connsiteY2812" fmla="*/ 3385885 h 5922355"/>
              <a:gd name="connsiteX2813" fmla="*/ 109425 w 2421171"/>
              <a:gd name="connsiteY2813" fmla="*/ 3382796 h 5922355"/>
              <a:gd name="connsiteX2814" fmla="*/ 112684 w 2421171"/>
              <a:gd name="connsiteY2814" fmla="*/ 3379595 h 5922355"/>
              <a:gd name="connsiteX2815" fmla="*/ 116056 w 2421171"/>
              <a:gd name="connsiteY2815" fmla="*/ 3382684 h 5922355"/>
              <a:gd name="connsiteX2816" fmla="*/ 112572 w 2421171"/>
              <a:gd name="connsiteY2816" fmla="*/ 3385942 h 5922355"/>
              <a:gd name="connsiteX2817" fmla="*/ 107795 w 2421171"/>
              <a:gd name="connsiteY2817" fmla="*/ 4113249 h 5922355"/>
              <a:gd name="connsiteX2818" fmla="*/ 97734 w 2421171"/>
              <a:gd name="connsiteY2818" fmla="*/ 4080167 h 5922355"/>
              <a:gd name="connsiteX2819" fmla="*/ 99758 w 2421171"/>
              <a:gd name="connsiteY2819" fmla="*/ 4070731 h 5922355"/>
              <a:gd name="connsiteX2820" fmla="*/ 111617 w 2421171"/>
              <a:gd name="connsiteY2820" fmla="*/ 4071011 h 5922355"/>
              <a:gd name="connsiteX2821" fmla="*/ 107795 w 2421171"/>
              <a:gd name="connsiteY2821" fmla="*/ 4113249 h 5922355"/>
              <a:gd name="connsiteX2822" fmla="*/ 109143 w 2421171"/>
              <a:gd name="connsiteY2822" fmla="*/ 4466765 h 5922355"/>
              <a:gd name="connsiteX2823" fmla="*/ 112740 w 2421171"/>
              <a:gd name="connsiteY2823" fmla="*/ 4469180 h 5922355"/>
              <a:gd name="connsiteX2824" fmla="*/ 109874 w 2421171"/>
              <a:gd name="connsiteY2824" fmla="*/ 4472382 h 5922355"/>
              <a:gd name="connsiteX2825" fmla="*/ 107851 w 2421171"/>
              <a:gd name="connsiteY2825" fmla="*/ 4468562 h 5922355"/>
              <a:gd name="connsiteX2826" fmla="*/ 109200 w 2421171"/>
              <a:gd name="connsiteY2826" fmla="*/ 4466765 h 5922355"/>
              <a:gd name="connsiteX2827" fmla="*/ 113527 w 2421171"/>
              <a:gd name="connsiteY2827" fmla="*/ 4311800 h 5922355"/>
              <a:gd name="connsiteX2828" fmla="*/ 116730 w 2421171"/>
              <a:gd name="connsiteY2828" fmla="*/ 4308767 h 5922355"/>
              <a:gd name="connsiteX2829" fmla="*/ 129152 w 2421171"/>
              <a:gd name="connsiteY2829" fmla="*/ 4315394 h 5922355"/>
              <a:gd name="connsiteX2830" fmla="*/ 124037 w 2421171"/>
              <a:gd name="connsiteY2830" fmla="*/ 4319439 h 5922355"/>
              <a:gd name="connsiteX2831" fmla="*/ 113527 w 2421171"/>
              <a:gd name="connsiteY2831" fmla="*/ 4311800 h 5922355"/>
              <a:gd name="connsiteX2832" fmla="*/ 119822 w 2421171"/>
              <a:gd name="connsiteY2832" fmla="*/ 4699016 h 5922355"/>
              <a:gd name="connsiteX2833" fmla="*/ 125555 w 2421171"/>
              <a:gd name="connsiteY2833" fmla="*/ 4703397 h 5922355"/>
              <a:gd name="connsiteX2834" fmla="*/ 121733 w 2421171"/>
              <a:gd name="connsiteY2834" fmla="*/ 4706430 h 5922355"/>
              <a:gd name="connsiteX2835" fmla="*/ 116169 w 2421171"/>
              <a:gd name="connsiteY2835" fmla="*/ 4703004 h 5922355"/>
              <a:gd name="connsiteX2836" fmla="*/ 119822 w 2421171"/>
              <a:gd name="connsiteY2836" fmla="*/ 4698960 h 5922355"/>
              <a:gd name="connsiteX2837" fmla="*/ 126285 w 2421171"/>
              <a:gd name="connsiteY2837" fmla="*/ 3878021 h 5922355"/>
              <a:gd name="connsiteX2838" fmla="*/ 130500 w 2421171"/>
              <a:gd name="connsiteY2838" fmla="*/ 3872461 h 5922355"/>
              <a:gd name="connsiteX2839" fmla="*/ 136233 w 2421171"/>
              <a:gd name="connsiteY2839" fmla="*/ 3876505 h 5922355"/>
              <a:gd name="connsiteX2840" fmla="*/ 132018 w 2421171"/>
              <a:gd name="connsiteY2840" fmla="*/ 3882066 h 5922355"/>
              <a:gd name="connsiteX2841" fmla="*/ 126285 w 2421171"/>
              <a:gd name="connsiteY2841" fmla="*/ 3877965 h 5922355"/>
              <a:gd name="connsiteX2842" fmla="*/ 107120 w 2421171"/>
              <a:gd name="connsiteY2842" fmla="*/ 3900207 h 5922355"/>
              <a:gd name="connsiteX2843" fmla="*/ 108975 w 2421171"/>
              <a:gd name="connsiteY2843" fmla="*/ 3901668 h 5922355"/>
              <a:gd name="connsiteX2844" fmla="*/ 106333 w 2421171"/>
              <a:gd name="connsiteY2844" fmla="*/ 3904588 h 5922355"/>
              <a:gd name="connsiteX2845" fmla="*/ 104479 w 2421171"/>
              <a:gd name="connsiteY2845" fmla="*/ 3903072 h 5922355"/>
              <a:gd name="connsiteX2846" fmla="*/ 107120 w 2421171"/>
              <a:gd name="connsiteY2846" fmla="*/ 3900207 h 5922355"/>
              <a:gd name="connsiteX2847" fmla="*/ 145225 w 2421171"/>
              <a:gd name="connsiteY2847" fmla="*/ 4429358 h 5922355"/>
              <a:gd name="connsiteX2848" fmla="*/ 142471 w 2421171"/>
              <a:gd name="connsiteY2848" fmla="*/ 4433121 h 5922355"/>
              <a:gd name="connsiteX2849" fmla="*/ 138481 w 2421171"/>
              <a:gd name="connsiteY2849" fmla="*/ 4428234 h 5922355"/>
              <a:gd name="connsiteX2850" fmla="*/ 141123 w 2421171"/>
              <a:gd name="connsiteY2850" fmla="*/ 4424471 h 5922355"/>
              <a:gd name="connsiteX2851" fmla="*/ 145225 w 2421171"/>
              <a:gd name="connsiteY2851" fmla="*/ 4429358 h 5922355"/>
              <a:gd name="connsiteX2852" fmla="*/ 121002 w 2421171"/>
              <a:gd name="connsiteY2852" fmla="*/ 5326065 h 5922355"/>
              <a:gd name="connsiteX2853" fmla="*/ 119260 w 2421171"/>
              <a:gd name="connsiteY2853" fmla="*/ 5324717 h 5922355"/>
              <a:gd name="connsiteX2854" fmla="*/ 121564 w 2421171"/>
              <a:gd name="connsiteY2854" fmla="*/ 5321235 h 5922355"/>
              <a:gd name="connsiteX2855" fmla="*/ 123363 w 2421171"/>
              <a:gd name="connsiteY2855" fmla="*/ 5322583 h 5922355"/>
              <a:gd name="connsiteX2856" fmla="*/ 121002 w 2421171"/>
              <a:gd name="connsiteY2856" fmla="*/ 5326065 h 5922355"/>
              <a:gd name="connsiteX2857" fmla="*/ 103243 w 2421171"/>
              <a:gd name="connsiteY2857" fmla="*/ 5628188 h 5922355"/>
              <a:gd name="connsiteX2858" fmla="*/ 122351 w 2421171"/>
              <a:gd name="connsiteY2858" fmla="*/ 5661326 h 5922355"/>
              <a:gd name="connsiteX2859" fmla="*/ 103243 w 2421171"/>
              <a:gd name="connsiteY2859" fmla="*/ 5628188 h 5922355"/>
              <a:gd name="connsiteX2860" fmla="*/ 90485 w 2421171"/>
              <a:gd name="connsiteY2860" fmla="*/ 4250859 h 5922355"/>
              <a:gd name="connsiteX2861" fmla="*/ 93239 w 2421171"/>
              <a:gd name="connsiteY2861" fmla="*/ 4247264 h 5922355"/>
              <a:gd name="connsiteX2862" fmla="*/ 97454 w 2421171"/>
              <a:gd name="connsiteY2862" fmla="*/ 4249005 h 5922355"/>
              <a:gd name="connsiteX2863" fmla="*/ 94082 w 2421171"/>
              <a:gd name="connsiteY2863" fmla="*/ 4253499 h 5922355"/>
              <a:gd name="connsiteX2864" fmla="*/ 90485 w 2421171"/>
              <a:gd name="connsiteY2864" fmla="*/ 4250915 h 5922355"/>
              <a:gd name="connsiteX2865" fmla="*/ 83740 w 2421171"/>
              <a:gd name="connsiteY2865" fmla="*/ 4928570 h 5922355"/>
              <a:gd name="connsiteX2866" fmla="*/ 87281 w 2421171"/>
              <a:gd name="connsiteY2866" fmla="*/ 4926548 h 5922355"/>
              <a:gd name="connsiteX2867" fmla="*/ 88967 w 2421171"/>
              <a:gd name="connsiteY2867" fmla="*/ 4927840 h 5922355"/>
              <a:gd name="connsiteX2868" fmla="*/ 86719 w 2421171"/>
              <a:gd name="connsiteY2868" fmla="*/ 4931435 h 5922355"/>
              <a:gd name="connsiteX2869" fmla="*/ 83684 w 2421171"/>
              <a:gd name="connsiteY2869" fmla="*/ 4928570 h 5922355"/>
              <a:gd name="connsiteX2870" fmla="*/ 82560 w 2421171"/>
              <a:gd name="connsiteY2870" fmla="*/ 1980866 h 5922355"/>
              <a:gd name="connsiteX2871" fmla="*/ 85820 w 2421171"/>
              <a:gd name="connsiteY2871" fmla="*/ 1977721 h 5922355"/>
              <a:gd name="connsiteX2872" fmla="*/ 88686 w 2421171"/>
              <a:gd name="connsiteY2872" fmla="*/ 1982888 h 5922355"/>
              <a:gd name="connsiteX2873" fmla="*/ 84527 w 2421171"/>
              <a:gd name="connsiteY2873" fmla="*/ 1984742 h 5922355"/>
              <a:gd name="connsiteX2874" fmla="*/ 82560 w 2421171"/>
              <a:gd name="connsiteY2874" fmla="*/ 1980810 h 5922355"/>
              <a:gd name="connsiteX2875" fmla="*/ 82448 w 2421171"/>
              <a:gd name="connsiteY2875" fmla="*/ 1532653 h 5922355"/>
              <a:gd name="connsiteX2876" fmla="*/ 84471 w 2421171"/>
              <a:gd name="connsiteY2876" fmla="*/ 1531586 h 5922355"/>
              <a:gd name="connsiteX2877" fmla="*/ 86438 w 2421171"/>
              <a:gd name="connsiteY2877" fmla="*/ 1535405 h 5922355"/>
              <a:gd name="connsiteX2878" fmla="*/ 84471 w 2421171"/>
              <a:gd name="connsiteY2878" fmla="*/ 1536416 h 5922355"/>
              <a:gd name="connsiteX2879" fmla="*/ 82448 w 2421171"/>
              <a:gd name="connsiteY2879" fmla="*/ 1532653 h 5922355"/>
              <a:gd name="connsiteX2880" fmla="*/ 71882 w 2421171"/>
              <a:gd name="connsiteY2880" fmla="*/ 4942500 h 5922355"/>
              <a:gd name="connsiteX2881" fmla="*/ 75142 w 2421171"/>
              <a:gd name="connsiteY2881" fmla="*/ 4940703 h 5922355"/>
              <a:gd name="connsiteX2882" fmla="*/ 77783 w 2421171"/>
              <a:gd name="connsiteY2882" fmla="*/ 4944522 h 5922355"/>
              <a:gd name="connsiteX2883" fmla="*/ 74467 w 2421171"/>
              <a:gd name="connsiteY2883" fmla="*/ 4946376 h 5922355"/>
              <a:gd name="connsiteX2884" fmla="*/ 71882 w 2421171"/>
              <a:gd name="connsiteY2884" fmla="*/ 4942500 h 5922355"/>
              <a:gd name="connsiteX2885" fmla="*/ 58674 w 2421171"/>
              <a:gd name="connsiteY2885" fmla="*/ 4921044 h 5922355"/>
              <a:gd name="connsiteX2886" fmla="*/ 55695 w 2421171"/>
              <a:gd name="connsiteY2886" fmla="*/ 4917393 h 5922355"/>
              <a:gd name="connsiteX2887" fmla="*/ 57719 w 2421171"/>
              <a:gd name="connsiteY2887" fmla="*/ 4914079 h 5922355"/>
              <a:gd name="connsiteX2888" fmla="*/ 60697 w 2421171"/>
              <a:gd name="connsiteY2888" fmla="*/ 4917562 h 5922355"/>
              <a:gd name="connsiteX2889" fmla="*/ 58618 w 2421171"/>
              <a:gd name="connsiteY2889" fmla="*/ 4921044 h 5922355"/>
              <a:gd name="connsiteX2890" fmla="*/ 51031 w 2421171"/>
              <a:gd name="connsiteY2890" fmla="*/ 4992713 h 5922355"/>
              <a:gd name="connsiteX2891" fmla="*/ 55471 w 2421171"/>
              <a:gd name="connsiteY2891" fmla="*/ 4990523 h 5922355"/>
              <a:gd name="connsiteX2892" fmla="*/ 58843 w 2421171"/>
              <a:gd name="connsiteY2892" fmla="*/ 4996589 h 5922355"/>
              <a:gd name="connsiteX2893" fmla="*/ 54572 w 2421171"/>
              <a:gd name="connsiteY2893" fmla="*/ 4997881 h 5922355"/>
              <a:gd name="connsiteX2894" fmla="*/ 50975 w 2421171"/>
              <a:gd name="connsiteY2894" fmla="*/ 4992657 h 5922355"/>
              <a:gd name="connsiteX2895" fmla="*/ 6800 w 2421171"/>
              <a:gd name="connsiteY2895" fmla="*/ 4815506 h 5922355"/>
              <a:gd name="connsiteX2896" fmla="*/ 27258 w 2421171"/>
              <a:gd name="connsiteY2896" fmla="*/ 4841961 h 5922355"/>
              <a:gd name="connsiteX2897" fmla="*/ 6800 w 2421171"/>
              <a:gd name="connsiteY2897" fmla="*/ 4815506 h 5922355"/>
              <a:gd name="connsiteX2898" fmla="*/ 22649 w 2421171"/>
              <a:gd name="connsiteY2898" fmla="*/ 4423348 h 5922355"/>
              <a:gd name="connsiteX2899" fmla="*/ 15399 w 2421171"/>
              <a:gd name="connsiteY2899" fmla="*/ 4417225 h 5922355"/>
              <a:gd name="connsiteX2900" fmla="*/ 21356 w 2421171"/>
              <a:gd name="connsiteY2900" fmla="*/ 4413968 h 5922355"/>
              <a:gd name="connsiteX2901" fmla="*/ 27033 w 2421171"/>
              <a:gd name="connsiteY2901" fmla="*/ 4418405 h 5922355"/>
              <a:gd name="connsiteX2902" fmla="*/ 22593 w 2421171"/>
              <a:gd name="connsiteY2902" fmla="*/ 4423292 h 5922355"/>
              <a:gd name="connsiteX2903" fmla="*/ 5001 w 2421171"/>
              <a:gd name="connsiteY2903" fmla="*/ 4109598 h 5922355"/>
              <a:gd name="connsiteX2904" fmla="*/ 24448 w 2421171"/>
              <a:gd name="connsiteY2904" fmla="*/ 4126111 h 5922355"/>
              <a:gd name="connsiteX2905" fmla="*/ 5001 w 2421171"/>
              <a:gd name="connsiteY2905" fmla="*/ 4109598 h 5922355"/>
              <a:gd name="connsiteX2906" fmla="*/ 12645 w 2421171"/>
              <a:gd name="connsiteY2906" fmla="*/ 3072866 h 5922355"/>
              <a:gd name="connsiteX2907" fmla="*/ 10172 w 2421171"/>
              <a:gd name="connsiteY2907" fmla="*/ 3069384 h 5922355"/>
              <a:gd name="connsiteX2908" fmla="*/ 11802 w 2421171"/>
              <a:gd name="connsiteY2908" fmla="*/ 3067980 h 5922355"/>
              <a:gd name="connsiteX2909" fmla="*/ 15511 w 2421171"/>
              <a:gd name="connsiteY2909" fmla="*/ 3069833 h 5922355"/>
              <a:gd name="connsiteX2910" fmla="*/ 12701 w 2421171"/>
              <a:gd name="connsiteY2910" fmla="*/ 3072923 h 5922355"/>
              <a:gd name="connsiteX2911" fmla="*/ 9667 w 2421171"/>
              <a:gd name="connsiteY2911" fmla="*/ 2755354 h 5922355"/>
              <a:gd name="connsiteX2912" fmla="*/ 11015 w 2421171"/>
              <a:gd name="connsiteY2912" fmla="*/ 2753556 h 5922355"/>
              <a:gd name="connsiteX2913" fmla="*/ 14444 w 2421171"/>
              <a:gd name="connsiteY2913" fmla="*/ 2755972 h 5922355"/>
              <a:gd name="connsiteX2914" fmla="*/ 13095 w 2421171"/>
              <a:gd name="connsiteY2914" fmla="*/ 2757825 h 5922355"/>
              <a:gd name="connsiteX2915" fmla="*/ 9667 w 2421171"/>
              <a:gd name="connsiteY2915" fmla="*/ 2755354 h 5922355"/>
              <a:gd name="connsiteX2916" fmla="*/ 19333 w 2421171"/>
              <a:gd name="connsiteY2916" fmla="*/ 1691549 h 5922355"/>
              <a:gd name="connsiteX2917" fmla="*/ 16861 w 2421171"/>
              <a:gd name="connsiteY2917" fmla="*/ 1695818 h 5922355"/>
              <a:gd name="connsiteX2918" fmla="*/ 9891 w 2421171"/>
              <a:gd name="connsiteY2918" fmla="*/ 1694470 h 5922355"/>
              <a:gd name="connsiteX2919" fmla="*/ 14275 w 2421171"/>
              <a:gd name="connsiteY2919" fmla="*/ 1688629 h 5922355"/>
              <a:gd name="connsiteX2920" fmla="*/ 19333 w 2421171"/>
              <a:gd name="connsiteY2920" fmla="*/ 1691549 h 5922355"/>
              <a:gd name="connsiteX2921" fmla="*/ 13769 w 2421171"/>
              <a:gd name="connsiteY2921" fmla="*/ 2043436 h 5922355"/>
              <a:gd name="connsiteX2922" fmla="*/ 15792 w 2421171"/>
              <a:gd name="connsiteY2922" fmla="*/ 2008950 h 5922355"/>
              <a:gd name="connsiteX2923" fmla="*/ 13769 w 2421171"/>
              <a:gd name="connsiteY2923" fmla="*/ 2043436 h 5922355"/>
              <a:gd name="connsiteX2924" fmla="*/ 24897 w 2421171"/>
              <a:gd name="connsiteY2924" fmla="*/ 3385998 h 5922355"/>
              <a:gd name="connsiteX2925" fmla="*/ 23941 w 2421171"/>
              <a:gd name="connsiteY2925" fmla="*/ 3388188 h 5922355"/>
              <a:gd name="connsiteX2926" fmla="*/ 20232 w 2421171"/>
              <a:gd name="connsiteY2926" fmla="*/ 3386222 h 5922355"/>
              <a:gd name="connsiteX2927" fmla="*/ 21076 w 2421171"/>
              <a:gd name="connsiteY2927" fmla="*/ 3384144 h 5922355"/>
              <a:gd name="connsiteX2928" fmla="*/ 24841 w 2421171"/>
              <a:gd name="connsiteY2928" fmla="*/ 3386054 h 5922355"/>
              <a:gd name="connsiteX2929" fmla="*/ 29225 w 2421171"/>
              <a:gd name="connsiteY2929" fmla="*/ 3749623 h 5922355"/>
              <a:gd name="connsiteX2930" fmla="*/ 23492 w 2421171"/>
              <a:gd name="connsiteY2930" fmla="*/ 3752263 h 5922355"/>
              <a:gd name="connsiteX2931" fmla="*/ 21300 w 2421171"/>
              <a:gd name="connsiteY2931" fmla="*/ 3748781 h 5922355"/>
              <a:gd name="connsiteX2932" fmla="*/ 26920 w 2421171"/>
              <a:gd name="connsiteY2932" fmla="*/ 3746141 h 5922355"/>
              <a:gd name="connsiteX2933" fmla="*/ 29225 w 2421171"/>
              <a:gd name="connsiteY2933" fmla="*/ 3749623 h 5922355"/>
              <a:gd name="connsiteX2934" fmla="*/ 40296 w 2421171"/>
              <a:gd name="connsiteY2934" fmla="*/ 5394757 h 5922355"/>
              <a:gd name="connsiteX2935" fmla="*/ 38666 w 2421171"/>
              <a:gd name="connsiteY2935" fmla="*/ 5398801 h 5922355"/>
              <a:gd name="connsiteX2936" fmla="*/ 34564 w 2421171"/>
              <a:gd name="connsiteY2936" fmla="*/ 5393803 h 5922355"/>
              <a:gd name="connsiteX2937" fmla="*/ 37711 w 2421171"/>
              <a:gd name="connsiteY2937" fmla="*/ 5391051 h 5922355"/>
              <a:gd name="connsiteX2938" fmla="*/ 40296 w 2421171"/>
              <a:gd name="connsiteY2938" fmla="*/ 5394757 h 5922355"/>
              <a:gd name="connsiteX2939" fmla="*/ 43668 w 2421171"/>
              <a:gd name="connsiteY2939" fmla="*/ 2062027 h 5922355"/>
              <a:gd name="connsiteX2940" fmla="*/ 40858 w 2421171"/>
              <a:gd name="connsiteY2940" fmla="*/ 2057478 h 5922355"/>
              <a:gd name="connsiteX2941" fmla="*/ 44006 w 2421171"/>
              <a:gd name="connsiteY2941" fmla="*/ 2055063 h 5922355"/>
              <a:gd name="connsiteX2942" fmla="*/ 49570 w 2421171"/>
              <a:gd name="connsiteY2942" fmla="*/ 2060174 h 5922355"/>
              <a:gd name="connsiteX2943" fmla="*/ 43668 w 2421171"/>
              <a:gd name="connsiteY2943" fmla="*/ 2062027 h 5922355"/>
              <a:gd name="connsiteX2944" fmla="*/ 46591 w 2421171"/>
              <a:gd name="connsiteY2944" fmla="*/ 3509902 h 5922355"/>
              <a:gd name="connsiteX2945" fmla="*/ 43444 w 2421171"/>
              <a:gd name="connsiteY2945" fmla="*/ 3506757 h 5922355"/>
              <a:gd name="connsiteX2946" fmla="*/ 46703 w 2421171"/>
              <a:gd name="connsiteY2946" fmla="*/ 3501814 h 5922355"/>
              <a:gd name="connsiteX2947" fmla="*/ 49795 w 2421171"/>
              <a:gd name="connsiteY2947" fmla="*/ 3504904 h 5922355"/>
              <a:gd name="connsiteX2948" fmla="*/ 46647 w 2421171"/>
              <a:gd name="connsiteY2948" fmla="*/ 3509902 h 5922355"/>
              <a:gd name="connsiteX2949" fmla="*/ 56202 w 2421171"/>
              <a:gd name="connsiteY2949" fmla="*/ 1827586 h 5922355"/>
              <a:gd name="connsiteX2950" fmla="*/ 54178 w 2421171"/>
              <a:gd name="connsiteY2950" fmla="*/ 1828709 h 5922355"/>
              <a:gd name="connsiteX2951" fmla="*/ 51930 w 2421171"/>
              <a:gd name="connsiteY2951" fmla="*/ 1825115 h 5922355"/>
              <a:gd name="connsiteX2952" fmla="*/ 54066 w 2421171"/>
              <a:gd name="connsiteY2952" fmla="*/ 1823991 h 5922355"/>
              <a:gd name="connsiteX2953" fmla="*/ 56202 w 2421171"/>
              <a:gd name="connsiteY2953" fmla="*/ 1827586 h 5922355"/>
              <a:gd name="connsiteX2954" fmla="*/ 59349 w 2421171"/>
              <a:gd name="connsiteY2954" fmla="*/ 4601790 h 5922355"/>
              <a:gd name="connsiteX2955" fmla="*/ 73512 w 2421171"/>
              <a:gd name="connsiteY2955" fmla="*/ 4601790 h 5922355"/>
              <a:gd name="connsiteX2956" fmla="*/ 73680 w 2421171"/>
              <a:gd name="connsiteY2956" fmla="*/ 4613754 h 5922355"/>
              <a:gd name="connsiteX2957" fmla="*/ 65981 w 2421171"/>
              <a:gd name="connsiteY2957" fmla="*/ 4630323 h 5922355"/>
              <a:gd name="connsiteX2958" fmla="*/ 56764 w 2421171"/>
              <a:gd name="connsiteY2958" fmla="*/ 4641164 h 5922355"/>
              <a:gd name="connsiteX2959" fmla="*/ 47715 w 2421171"/>
              <a:gd name="connsiteY2959" fmla="*/ 4626672 h 5922355"/>
              <a:gd name="connsiteX2960" fmla="*/ 59349 w 2421171"/>
              <a:gd name="connsiteY2960" fmla="*/ 4601790 h 5922355"/>
              <a:gd name="connsiteX2961" fmla="*/ 70645 w 2421171"/>
              <a:gd name="connsiteY2961" fmla="*/ 1352693 h 5922355"/>
              <a:gd name="connsiteX2962" fmla="*/ 60304 w 2421171"/>
              <a:gd name="connsiteY2962" fmla="*/ 1343987 h 5922355"/>
              <a:gd name="connsiteX2963" fmla="*/ 63901 w 2421171"/>
              <a:gd name="connsiteY2963" fmla="*/ 1337978 h 5922355"/>
              <a:gd name="connsiteX2964" fmla="*/ 73062 w 2421171"/>
              <a:gd name="connsiteY2964" fmla="*/ 1346459 h 5922355"/>
              <a:gd name="connsiteX2965" fmla="*/ 70645 w 2421171"/>
              <a:gd name="connsiteY2965" fmla="*/ 1352637 h 5922355"/>
              <a:gd name="connsiteX2966" fmla="*/ 77614 w 2421171"/>
              <a:gd name="connsiteY2966" fmla="*/ 3301916 h 5922355"/>
              <a:gd name="connsiteX2967" fmla="*/ 76209 w 2421171"/>
              <a:gd name="connsiteY2967" fmla="*/ 3305623 h 5922355"/>
              <a:gd name="connsiteX2968" fmla="*/ 72387 w 2421171"/>
              <a:gd name="connsiteY2968" fmla="*/ 3302983 h 5922355"/>
              <a:gd name="connsiteX2969" fmla="*/ 73792 w 2421171"/>
              <a:gd name="connsiteY2969" fmla="*/ 3299388 h 5922355"/>
              <a:gd name="connsiteX2970" fmla="*/ 77614 w 2421171"/>
              <a:gd name="connsiteY2970" fmla="*/ 3301916 h 5922355"/>
              <a:gd name="connsiteX2971" fmla="*/ 81099 w 2421171"/>
              <a:gd name="connsiteY2971" fmla="*/ 1314612 h 5922355"/>
              <a:gd name="connsiteX2972" fmla="*/ 76940 w 2421171"/>
              <a:gd name="connsiteY2972" fmla="*/ 1309220 h 5922355"/>
              <a:gd name="connsiteX2973" fmla="*/ 80031 w 2421171"/>
              <a:gd name="connsiteY2973" fmla="*/ 1305457 h 5922355"/>
              <a:gd name="connsiteX2974" fmla="*/ 85033 w 2421171"/>
              <a:gd name="connsiteY2974" fmla="*/ 1310793 h 5922355"/>
              <a:gd name="connsiteX2975" fmla="*/ 81099 w 2421171"/>
              <a:gd name="connsiteY2975" fmla="*/ 1314612 h 5922355"/>
              <a:gd name="connsiteX2976" fmla="*/ 90428 w 2421171"/>
              <a:gd name="connsiteY2976" fmla="*/ 1459186 h 5922355"/>
              <a:gd name="connsiteX2977" fmla="*/ 93182 w 2421171"/>
              <a:gd name="connsiteY2977" fmla="*/ 1465702 h 5922355"/>
              <a:gd name="connsiteX2978" fmla="*/ 89023 w 2421171"/>
              <a:gd name="connsiteY2978" fmla="*/ 1470307 h 5922355"/>
              <a:gd name="connsiteX2979" fmla="*/ 85370 w 2421171"/>
              <a:gd name="connsiteY2979" fmla="*/ 1461826 h 5922355"/>
              <a:gd name="connsiteX2980" fmla="*/ 90428 w 2421171"/>
              <a:gd name="connsiteY2980" fmla="*/ 1459186 h 5922355"/>
              <a:gd name="connsiteX2981" fmla="*/ 94587 w 2421171"/>
              <a:gd name="connsiteY2981" fmla="*/ 1331518 h 5922355"/>
              <a:gd name="connsiteX2982" fmla="*/ 91103 w 2421171"/>
              <a:gd name="connsiteY2982" fmla="*/ 1333597 h 5922355"/>
              <a:gd name="connsiteX2983" fmla="*/ 89698 w 2421171"/>
              <a:gd name="connsiteY2983" fmla="*/ 1329890 h 5922355"/>
              <a:gd name="connsiteX2984" fmla="*/ 91552 w 2421171"/>
              <a:gd name="connsiteY2984" fmla="*/ 1328766 h 5922355"/>
              <a:gd name="connsiteX2985" fmla="*/ 94587 w 2421171"/>
              <a:gd name="connsiteY2985" fmla="*/ 1331518 h 5922355"/>
              <a:gd name="connsiteX2986" fmla="*/ 106446 w 2421171"/>
              <a:gd name="connsiteY2986" fmla="*/ 3885042 h 5922355"/>
              <a:gd name="connsiteX2987" fmla="*/ 101107 w 2421171"/>
              <a:gd name="connsiteY2987" fmla="*/ 3888749 h 5922355"/>
              <a:gd name="connsiteX2988" fmla="*/ 95711 w 2421171"/>
              <a:gd name="connsiteY2988" fmla="*/ 3884368 h 5922355"/>
              <a:gd name="connsiteX2989" fmla="*/ 101949 w 2421171"/>
              <a:gd name="connsiteY2989" fmla="*/ 3880998 h 5922355"/>
              <a:gd name="connsiteX2990" fmla="*/ 106446 w 2421171"/>
              <a:gd name="connsiteY2990" fmla="*/ 3885042 h 5922355"/>
              <a:gd name="connsiteX2991" fmla="*/ 113078 w 2421171"/>
              <a:gd name="connsiteY2991" fmla="*/ 1397402 h 5922355"/>
              <a:gd name="connsiteX2992" fmla="*/ 104085 w 2421171"/>
              <a:gd name="connsiteY2992" fmla="*/ 1389539 h 5922355"/>
              <a:gd name="connsiteX2993" fmla="*/ 106277 w 2421171"/>
              <a:gd name="connsiteY2993" fmla="*/ 1385776 h 5922355"/>
              <a:gd name="connsiteX2994" fmla="*/ 115550 w 2421171"/>
              <a:gd name="connsiteY2994" fmla="*/ 1393527 h 5922355"/>
              <a:gd name="connsiteX2995" fmla="*/ 113078 w 2421171"/>
              <a:gd name="connsiteY2995" fmla="*/ 1397459 h 5922355"/>
              <a:gd name="connsiteX2996" fmla="*/ 121845 w 2421171"/>
              <a:gd name="connsiteY2996" fmla="*/ 1693010 h 5922355"/>
              <a:gd name="connsiteX2997" fmla="*/ 114539 w 2421171"/>
              <a:gd name="connsiteY2997" fmla="*/ 1687562 h 5922355"/>
              <a:gd name="connsiteX2998" fmla="*/ 118754 w 2421171"/>
              <a:gd name="connsiteY2998" fmla="*/ 1683237 h 5922355"/>
              <a:gd name="connsiteX2999" fmla="*/ 124318 w 2421171"/>
              <a:gd name="connsiteY2999" fmla="*/ 1687505 h 5922355"/>
              <a:gd name="connsiteX3000" fmla="*/ 121789 w 2421171"/>
              <a:gd name="connsiteY3000" fmla="*/ 1693010 h 5922355"/>
              <a:gd name="connsiteX3001" fmla="*/ 132524 w 2421171"/>
              <a:gd name="connsiteY3001" fmla="*/ 3176495 h 5922355"/>
              <a:gd name="connsiteX3002" fmla="*/ 137357 w 2421171"/>
              <a:gd name="connsiteY3002" fmla="*/ 3181774 h 5922355"/>
              <a:gd name="connsiteX3003" fmla="*/ 131568 w 2421171"/>
              <a:gd name="connsiteY3003" fmla="*/ 3185257 h 5922355"/>
              <a:gd name="connsiteX3004" fmla="*/ 127634 w 2421171"/>
              <a:gd name="connsiteY3004" fmla="*/ 3179921 h 5922355"/>
              <a:gd name="connsiteX3005" fmla="*/ 132524 w 2421171"/>
              <a:gd name="connsiteY3005" fmla="*/ 3176495 h 5922355"/>
              <a:gd name="connsiteX3006" fmla="*/ 133254 w 2421171"/>
              <a:gd name="connsiteY3006" fmla="*/ 2522822 h 5922355"/>
              <a:gd name="connsiteX3007" fmla="*/ 133085 w 2421171"/>
              <a:gd name="connsiteY3007" fmla="*/ 2526979 h 5922355"/>
              <a:gd name="connsiteX3008" fmla="*/ 130893 w 2421171"/>
              <a:gd name="connsiteY3008" fmla="*/ 2527035 h 5922355"/>
              <a:gd name="connsiteX3009" fmla="*/ 131118 w 2421171"/>
              <a:gd name="connsiteY3009" fmla="*/ 2522766 h 5922355"/>
              <a:gd name="connsiteX3010" fmla="*/ 133254 w 2421171"/>
              <a:gd name="connsiteY3010" fmla="*/ 2522822 h 5922355"/>
              <a:gd name="connsiteX3011" fmla="*/ 137694 w 2421171"/>
              <a:gd name="connsiteY3011" fmla="*/ 1907961 h 5922355"/>
              <a:gd name="connsiteX3012" fmla="*/ 139718 w 2421171"/>
              <a:gd name="connsiteY3012" fmla="*/ 1911949 h 5922355"/>
              <a:gd name="connsiteX3013" fmla="*/ 135052 w 2421171"/>
              <a:gd name="connsiteY3013" fmla="*/ 1915768 h 5922355"/>
              <a:gd name="connsiteX3014" fmla="*/ 133198 w 2421171"/>
              <a:gd name="connsiteY3014" fmla="*/ 1911780 h 5922355"/>
              <a:gd name="connsiteX3015" fmla="*/ 137694 w 2421171"/>
              <a:gd name="connsiteY3015" fmla="*/ 1907961 h 5922355"/>
              <a:gd name="connsiteX3016" fmla="*/ 143595 w 2421171"/>
              <a:gd name="connsiteY3016" fmla="*/ 1747211 h 5922355"/>
              <a:gd name="connsiteX3017" fmla="*/ 140336 w 2421171"/>
              <a:gd name="connsiteY3017" fmla="*/ 1749514 h 5922355"/>
              <a:gd name="connsiteX3018" fmla="*/ 138593 w 2421171"/>
              <a:gd name="connsiteY3018" fmla="*/ 1743055 h 5922355"/>
              <a:gd name="connsiteX3019" fmla="*/ 142303 w 2421171"/>
              <a:gd name="connsiteY3019" fmla="*/ 1742886 h 5922355"/>
              <a:gd name="connsiteX3020" fmla="*/ 143595 w 2421171"/>
              <a:gd name="connsiteY3020" fmla="*/ 1747211 h 5922355"/>
              <a:gd name="connsiteX3021" fmla="*/ 148878 w 2421171"/>
              <a:gd name="connsiteY3021" fmla="*/ 2898187 h 5922355"/>
              <a:gd name="connsiteX3022" fmla="*/ 151520 w 2421171"/>
              <a:gd name="connsiteY3022" fmla="*/ 2905039 h 5922355"/>
              <a:gd name="connsiteX3023" fmla="*/ 147305 w 2421171"/>
              <a:gd name="connsiteY3023" fmla="*/ 2910206 h 5922355"/>
              <a:gd name="connsiteX3024" fmla="*/ 143595 w 2421171"/>
              <a:gd name="connsiteY3024" fmla="*/ 2901444 h 5922355"/>
              <a:gd name="connsiteX3025" fmla="*/ 148822 w 2421171"/>
              <a:gd name="connsiteY3025" fmla="*/ 2898187 h 5922355"/>
              <a:gd name="connsiteX3026" fmla="*/ 151182 w 2421171"/>
              <a:gd name="connsiteY3026" fmla="*/ 1870048 h 5922355"/>
              <a:gd name="connsiteX3027" fmla="*/ 154892 w 2421171"/>
              <a:gd name="connsiteY3027" fmla="*/ 1867970 h 5922355"/>
              <a:gd name="connsiteX3028" fmla="*/ 157927 w 2421171"/>
              <a:gd name="connsiteY3028" fmla="*/ 1871284 h 5922355"/>
              <a:gd name="connsiteX3029" fmla="*/ 152981 w 2421171"/>
              <a:gd name="connsiteY3029" fmla="*/ 1874317 h 5922355"/>
              <a:gd name="connsiteX3030" fmla="*/ 151126 w 2421171"/>
              <a:gd name="connsiteY3030" fmla="*/ 1870048 h 5922355"/>
              <a:gd name="connsiteX3031" fmla="*/ 162310 w 2421171"/>
              <a:gd name="connsiteY3031" fmla="*/ 1666780 h 5922355"/>
              <a:gd name="connsiteX3032" fmla="*/ 158938 w 2421171"/>
              <a:gd name="connsiteY3032" fmla="*/ 1672116 h 5922355"/>
              <a:gd name="connsiteX3033" fmla="*/ 154161 w 2421171"/>
              <a:gd name="connsiteY3033" fmla="*/ 1667903 h 5922355"/>
              <a:gd name="connsiteX3034" fmla="*/ 158601 w 2421171"/>
              <a:gd name="connsiteY3034" fmla="*/ 1660040 h 5922355"/>
              <a:gd name="connsiteX3035" fmla="*/ 162310 w 2421171"/>
              <a:gd name="connsiteY3035" fmla="*/ 1666836 h 5922355"/>
              <a:gd name="connsiteX3036" fmla="*/ 169560 w 2421171"/>
              <a:gd name="connsiteY3036" fmla="*/ 1713623 h 5922355"/>
              <a:gd name="connsiteX3037" fmla="*/ 167425 w 2421171"/>
              <a:gd name="connsiteY3037" fmla="*/ 1717274 h 5922355"/>
              <a:gd name="connsiteX3038" fmla="*/ 158545 w 2421171"/>
              <a:gd name="connsiteY3038" fmla="*/ 1709972 h 5922355"/>
              <a:gd name="connsiteX3039" fmla="*/ 161018 w 2421171"/>
              <a:gd name="connsiteY3039" fmla="*/ 1706321 h 5922355"/>
              <a:gd name="connsiteX3040" fmla="*/ 169617 w 2421171"/>
              <a:gd name="connsiteY3040" fmla="*/ 1713679 h 5922355"/>
              <a:gd name="connsiteX3041" fmla="*/ 180913 w 2421171"/>
              <a:gd name="connsiteY3041" fmla="*/ 1534450 h 5922355"/>
              <a:gd name="connsiteX3042" fmla="*/ 173495 w 2421171"/>
              <a:gd name="connsiteY3042" fmla="*/ 1539449 h 5922355"/>
              <a:gd name="connsiteX3043" fmla="*/ 167762 w 2421171"/>
              <a:gd name="connsiteY3043" fmla="*/ 1532540 h 5922355"/>
              <a:gd name="connsiteX3044" fmla="*/ 173719 w 2421171"/>
              <a:gd name="connsiteY3044" fmla="*/ 1528665 h 5922355"/>
              <a:gd name="connsiteX3045" fmla="*/ 180913 w 2421171"/>
              <a:gd name="connsiteY3045" fmla="*/ 1534450 h 5922355"/>
              <a:gd name="connsiteX3046" fmla="*/ 182206 w 2421171"/>
              <a:gd name="connsiteY3046" fmla="*/ 3374989 h 5922355"/>
              <a:gd name="connsiteX3047" fmla="*/ 186983 w 2421171"/>
              <a:gd name="connsiteY3047" fmla="*/ 3380156 h 5922355"/>
              <a:gd name="connsiteX3048" fmla="*/ 183161 w 2421171"/>
              <a:gd name="connsiteY3048" fmla="*/ 3385548 h 5922355"/>
              <a:gd name="connsiteX3049" fmla="*/ 178328 w 2421171"/>
              <a:gd name="connsiteY3049" fmla="*/ 3380325 h 5922355"/>
              <a:gd name="connsiteX3050" fmla="*/ 182206 w 2421171"/>
              <a:gd name="connsiteY3050" fmla="*/ 3374989 h 5922355"/>
              <a:gd name="connsiteX3051" fmla="*/ 188051 w 2421171"/>
              <a:gd name="connsiteY3051" fmla="*/ 2045009 h 5922355"/>
              <a:gd name="connsiteX3052" fmla="*/ 185971 w 2421171"/>
              <a:gd name="connsiteY3052" fmla="*/ 2046076 h 5922355"/>
              <a:gd name="connsiteX3053" fmla="*/ 183948 w 2421171"/>
              <a:gd name="connsiteY3053" fmla="*/ 2042594 h 5922355"/>
              <a:gd name="connsiteX3054" fmla="*/ 185971 w 2421171"/>
              <a:gd name="connsiteY3054" fmla="*/ 2041526 h 5922355"/>
              <a:gd name="connsiteX3055" fmla="*/ 188107 w 2421171"/>
              <a:gd name="connsiteY3055" fmla="*/ 2045009 h 5922355"/>
              <a:gd name="connsiteX3056" fmla="*/ 194177 w 2421171"/>
              <a:gd name="connsiteY3056" fmla="*/ 3976033 h 5922355"/>
              <a:gd name="connsiteX3057" fmla="*/ 199460 w 2421171"/>
              <a:gd name="connsiteY3057" fmla="*/ 3980414 h 5922355"/>
              <a:gd name="connsiteX3058" fmla="*/ 195020 w 2421171"/>
              <a:gd name="connsiteY3058" fmla="*/ 3986031 h 5922355"/>
              <a:gd name="connsiteX3059" fmla="*/ 188838 w 2421171"/>
              <a:gd name="connsiteY3059" fmla="*/ 3983054 h 5922355"/>
              <a:gd name="connsiteX3060" fmla="*/ 194120 w 2421171"/>
              <a:gd name="connsiteY3060" fmla="*/ 3976089 h 5922355"/>
              <a:gd name="connsiteX3061" fmla="*/ 197999 w 2421171"/>
              <a:gd name="connsiteY3061" fmla="*/ 2484291 h 5922355"/>
              <a:gd name="connsiteX3062" fmla="*/ 194458 w 2421171"/>
              <a:gd name="connsiteY3062" fmla="*/ 2485415 h 5922355"/>
              <a:gd name="connsiteX3063" fmla="*/ 192772 w 2421171"/>
              <a:gd name="connsiteY3063" fmla="*/ 2480978 h 5922355"/>
              <a:gd name="connsiteX3064" fmla="*/ 196200 w 2421171"/>
              <a:gd name="connsiteY3064" fmla="*/ 2479854 h 5922355"/>
              <a:gd name="connsiteX3065" fmla="*/ 197942 w 2421171"/>
              <a:gd name="connsiteY3065" fmla="*/ 2484291 h 5922355"/>
              <a:gd name="connsiteX3066" fmla="*/ 204461 w 2421171"/>
              <a:gd name="connsiteY3066" fmla="*/ 2157680 h 5922355"/>
              <a:gd name="connsiteX3067" fmla="*/ 201933 w 2421171"/>
              <a:gd name="connsiteY3067" fmla="*/ 2161724 h 5922355"/>
              <a:gd name="connsiteX3068" fmla="*/ 198448 w 2421171"/>
              <a:gd name="connsiteY3068" fmla="*/ 2159983 h 5922355"/>
              <a:gd name="connsiteX3069" fmla="*/ 201033 w 2421171"/>
              <a:gd name="connsiteY3069" fmla="*/ 2156051 h 5922355"/>
              <a:gd name="connsiteX3070" fmla="*/ 204461 w 2421171"/>
              <a:gd name="connsiteY3070" fmla="*/ 2157680 h 5922355"/>
              <a:gd name="connsiteX3071" fmla="*/ 211599 w 2421171"/>
              <a:gd name="connsiteY3071" fmla="*/ 1680821 h 5922355"/>
              <a:gd name="connsiteX3072" fmla="*/ 208958 w 2421171"/>
              <a:gd name="connsiteY3072" fmla="*/ 1684922 h 5922355"/>
              <a:gd name="connsiteX3073" fmla="*/ 204518 w 2421171"/>
              <a:gd name="connsiteY3073" fmla="*/ 1681271 h 5922355"/>
              <a:gd name="connsiteX3074" fmla="*/ 208058 w 2421171"/>
              <a:gd name="connsiteY3074" fmla="*/ 1678013 h 5922355"/>
              <a:gd name="connsiteX3075" fmla="*/ 211543 w 2421171"/>
              <a:gd name="connsiteY3075" fmla="*/ 1680821 h 5922355"/>
              <a:gd name="connsiteX3076" fmla="*/ 211262 w 2421171"/>
              <a:gd name="connsiteY3076" fmla="*/ 2680932 h 5922355"/>
              <a:gd name="connsiteX3077" fmla="*/ 207890 w 2421171"/>
              <a:gd name="connsiteY3077" fmla="*/ 2677843 h 5922355"/>
              <a:gd name="connsiteX3078" fmla="*/ 210925 w 2421171"/>
              <a:gd name="connsiteY3078" fmla="*/ 2675653 h 5922355"/>
              <a:gd name="connsiteX3079" fmla="*/ 214297 w 2421171"/>
              <a:gd name="connsiteY3079" fmla="*/ 2678686 h 5922355"/>
              <a:gd name="connsiteX3080" fmla="*/ 211206 w 2421171"/>
              <a:gd name="connsiteY3080" fmla="*/ 2680989 h 5922355"/>
              <a:gd name="connsiteX3081" fmla="*/ 216489 w 2421171"/>
              <a:gd name="connsiteY3081" fmla="*/ 2774226 h 5922355"/>
              <a:gd name="connsiteX3082" fmla="*/ 212780 w 2421171"/>
              <a:gd name="connsiteY3082" fmla="*/ 2776585 h 5922355"/>
              <a:gd name="connsiteX3083" fmla="*/ 209801 w 2421171"/>
              <a:gd name="connsiteY3083" fmla="*/ 2771137 h 5922355"/>
              <a:gd name="connsiteX3084" fmla="*/ 213510 w 2421171"/>
              <a:gd name="connsiteY3084" fmla="*/ 2768946 h 5922355"/>
              <a:gd name="connsiteX3085" fmla="*/ 216489 w 2421171"/>
              <a:gd name="connsiteY3085" fmla="*/ 2774226 h 5922355"/>
              <a:gd name="connsiteX3086" fmla="*/ 221603 w 2421171"/>
              <a:gd name="connsiteY3086" fmla="*/ 4670202 h 5922355"/>
              <a:gd name="connsiteX3087" fmla="*/ 217669 w 2421171"/>
              <a:gd name="connsiteY3087" fmla="*/ 4678627 h 5922355"/>
              <a:gd name="connsiteX3088" fmla="*/ 212049 w 2421171"/>
              <a:gd name="connsiteY3088" fmla="*/ 4674077 h 5922355"/>
              <a:gd name="connsiteX3089" fmla="*/ 217051 w 2421171"/>
              <a:gd name="connsiteY3089" fmla="*/ 4665989 h 5922355"/>
              <a:gd name="connsiteX3090" fmla="*/ 221547 w 2421171"/>
              <a:gd name="connsiteY3090" fmla="*/ 4670202 h 5922355"/>
              <a:gd name="connsiteX3091" fmla="*/ 225537 w 2421171"/>
              <a:gd name="connsiteY3091" fmla="*/ 3967383 h 5922355"/>
              <a:gd name="connsiteX3092" fmla="*/ 223064 w 2421171"/>
              <a:gd name="connsiteY3092" fmla="*/ 3971371 h 5922355"/>
              <a:gd name="connsiteX3093" fmla="*/ 219636 w 2421171"/>
              <a:gd name="connsiteY3093" fmla="*/ 3969686 h 5922355"/>
              <a:gd name="connsiteX3094" fmla="*/ 222165 w 2421171"/>
              <a:gd name="connsiteY3094" fmla="*/ 3965811 h 5922355"/>
              <a:gd name="connsiteX3095" fmla="*/ 225537 w 2421171"/>
              <a:gd name="connsiteY3095" fmla="*/ 3967383 h 5922355"/>
              <a:gd name="connsiteX3096" fmla="*/ 238576 w 2421171"/>
              <a:gd name="connsiteY3096" fmla="*/ 1294617 h 5922355"/>
              <a:gd name="connsiteX3097" fmla="*/ 230539 w 2421171"/>
              <a:gd name="connsiteY3097" fmla="*/ 1305176 h 5922355"/>
              <a:gd name="connsiteX3098" fmla="*/ 225706 w 2421171"/>
              <a:gd name="connsiteY3098" fmla="*/ 1290460 h 5922355"/>
              <a:gd name="connsiteX3099" fmla="*/ 235766 w 2421171"/>
              <a:gd name="connsiteY3099" fmla="*/ 1281305 h 5922355"/>
              <a:gd name="connsiteX3100" fmla="*/ 238520 w 2421171"/>
              <a:gd name="connsiteY3100" fmla="*/ 1294560 h 5922355"/>
              <a:gd name="connsiteX3101" fmla="*/ 248412 w 2421171"/>
              <a:gd name="connsiteY3101" fmla="*/ 2403242 h 5922355"/>
              <a:gd name="connsiteX3102" fmla="*/ 255718 w 2421171"/>
              <a:gd name="connsiteY3102" fmla="*/ 2439976 h 5922355"/>
              <a:gd name="connsiteX3103" fmla="*/ 235092 w 2421171"/>
              <a:gd name="connsiteY3103" fmla="*/ 2391391 h 5922355"/>
              <a:gd name="connsiteX3104" fmla="*/ 248412 w 2421171"/>
              <a:gd name="connsiteY3104" fmla="*/ 2403242 h 5922355"/>
              <a:gd name="connsiteX3105" fmla="*/ 254313 w 2421171"/>
              <a:gd name="connsiteY3105" fmla="*/ 1266084 h 5922355"/>
              <a:gd name="connsiteX3106" fmla="*/ 252121 w 2421171"/>
              <a:gd name="connsiteY3106" fmla="*/ 1266140 h 5922355"/>
              <a:gd name="connsiteX3107" fmla="*/ 252345 w 2421171"/>
              <a:gd name="connsiteY3107" fmla="*/ 1261871 h 5922355"/>
              <a:gd name="connsiteX3108" fmla="*/ 254481 w 2421171"/>
              <a:gd name="connsiteY3108" fmla="*/ 1261927 h 5922355"/>
              <a:gd name="connsiteX3109" fmla="*/ 254313 w 2421171"/>
              <a:gd name="connsiteY3109" fmla="*/ 1266084 h 5922355"/>
              <a:gd name="connsiteX3110" fmla="*/ 261282 w 2421171"/>
              <a:gd name="connsiteY3110" fmla="*/ 1981540 h 5922355"/>
              <a:gd name="connsiteX3111" fmla="*/ 252009 w 2421171"/>
              <a:gd name="connsiteY3111" fmla="*/ 1974351 h 5922355"/>
              <a:gd name="connsiteX3112" fmla="*/ 259483 w 2421171"/>
              <a:gd name="connsiteY3112" fmla="*/ 1965589 h 5922355"/>
              <a:gd name="connsiteX3113" fmla="*/ 268251 w 2421171"/>
              <a:gd name="connsiteY3113" fmla="*/ 1973059 h 5922355"/>
              <a:gd name="connsiteX3114" fmla="*/ 261282 w 2421171"/>
              <a:gd name="connsiteY3114" fmla="*/ 1981540 h 5922355"/>
              <a:gd name="connsiteX3115" fmla="*/ 269318 w 2421171"/>
              <a:gd name="connsiteY3115" fmla="*/ 2037539 h 5922355"/>
              <a:gd name="connsiteX3116" fmla="*/ 268588 w 2421171"/>
              <a:gd name="connsiteY3116" fmla="*/ 2041920 h 5922355"/>
              <a:gd name="connsiteX3117" fmla="*/ 266396 w 2421171"/>
              <a:gd name="connsiteY3117" fmla="*/ 2041414 h 5922355"/>
              <a:gd name="connsiteX3118" fmla="*/ 267126 w 2421171"/>
              <a:gd name="connsiteY3118" fmla="*/ 2037033 h 5922355"/>
              <a:gd name="connsiteX3119" fmla="*/ 269318 w 2421171"/>
              <a:gd name="connsiteY3119" fmla="*/ 2037539 h 5922355"/>
              <a:gd name="connsiteX3120" fmla="*/ 278985 w 2421171"/>
              <a:gd name="connsiteY3120" fmla="*/ 3284335 h 5922355"/>
              <a:gd name="connsiteX3121" fmla="*/ 282358 w 2421171"/>
              <a:gd name="connsiteY3121" fmla="*/ 3286526 h 5922355"/>
              <a:gd name="connsiteX3122" fmla="*/ 279884 w 2421171"/>
              <a:gd name="connsiteY3122" fmla="*/ 3292536 h 5922355"/>
              <a:gd name="connsiteX3123" fmla="*/ 276456 w 2421171"/>
              <a:gd name="connsiteY3123" fmla="*/ 3290177 h 5922355"/>
              <a:gd name="connsiteX3124" fmla="*/ 278985 w 2421171"/>
              <a:gd name="connsiteY3124" fmla="*/ 3284335 h 5922355"/>
              <a:gd name="connsiteX3125" fmla="*/ 286235 w 2421171"/>
              <a:gd name="connsiteY3125" fmla="*/ 2636898 h 5922355"/>
              <a:gd name="connsiteX3126" fmla="*/ 283256 w 2421171"/>
              <a:gd name="connsiteY3126" fmla="*/ 2639144 h 5922355"/>
              <a:gd name="connsiteX3127" fmla="*/ 280953 w 2421171"/>
              <a:gd name="connsiteY3127" fmla="*/ 2634988 h 5922355"/>
              <a:gd name="connsiteX3128" fmla="*/ 283987 w 2421171"/>
              <a:gd name="connsiteY3128" fmla="*/ 2632573 h 5922355"/>
              <a:gd name="connsiteX3129" fmla="*/ 286235 w 2421171"/>
              <a:gd name="connsiteY3129" fmla="*/ 2636898 h 5922355"/>
              <a:gd name="connsiteX3130" fmla="*/ 297869 w 2421171"/>
              <a:gd name="connsiteY3130" fmla="*/ 2884819 h 5922355"/>
              <a:gd name="connsiteX3131" fmla="*/ 288877 w 2421171"/>
              <a:gd name="connsiteY3131" fmla="*/ 2895491 h 5922355"/>
              <a:gd name="connsiteX3132" fmla="*/ 284381 w 2421171"/>
              <a:gd name="connsiteY3132" fmla="*/ 2890380 h 5922355"/>
              <a:gd name="connsiteX3133" fmla="*/ 292305 w 2421171"/>
              <a:gd name="connsiteY3133" fmla="*/ 2881280 h 5922355"/>
              <a:gd name="connsiteX3134" fmla="*/ 297813 w 2421171"/>
              <a:gd name="connsiteY3134" fmla="*/ 2884819 h 5922355"/>
              <a:gd name="connsiteX3135" fmla="*/ 300848 w 2421171"/>
              <a:gd name="connsiteY3135" fmla="*/ 3255971 h 5922355"/>
              <a:gd name="connsiteX3136" fmla="*/ 297813 w 2421171"/>
              <a:gd name="connsiteY3136" fmla="*/ 3259566 h 5922355"/>
              <a:gd name="connsiteX3137" fmla="*/ 293710 w 2421171"/>
              <a:gd name="connsiteY3137" fmla="*/ 3255129 h 5922355"/>
              <a:gd name="connsiteX3138" fmla="*/ 298206 w 2421171"/>
              <a:gd name="connsiteY3138" fmla="*/ 3250242 h 5922355"/>
              <a:gd name="connsiteX3139" fmla="*/ 300848 w 2421171"/>
              <a:gd name="connsiteY3139" fmla="*/ 3255971 h 5922355"/>
              <a:gd name="connsiteX3140" fmla="*/ 300117 w 2421171"/>
              <a:gd name="connsiteY3140" fmla="*/ 3978841 h 5922355"/>
              <a:gd name="connsiteX3141" fmla="*/ 301185 w 2421171"/>
              <a:gd name="connsiteY3141" fmla="*/ 3983110 h 5922355"/>
              <a:gd name="connsiteX3142" fmla="*/ 298937 w 2421171"/>
              <a:gd name="connsiteY3142" fmla="*/ 3983784 h 5922355"/>
              <a:gd name="connsiteX3143" fmla="*/ 297981 w 2421171"/>
              <a:gd name="connsiteY3143" fmla="*/ 3979515 h 5922355"/>
              <a:gd name="connsiteX3144" fmla="*/ 300117 w 2421171"/>
              <a:gd name="connsiteY3144" fmla="*/ 3978898 h 5922355"/>
              <a:gd name="connsiteX3145" fmla="*/ 304219 w 2421171"/>
              <a:gd name="connsiteY3145" fmla="*/ 4057082 h 5922355"/>
              <a:gd name="connsiteX3146" fmla="*/ 302814 w 2421171"/>
              <a:gd name="connsiteY3146" fmla="*/ 4060621 h 5922355"/>
              <a:gd name="connsiteX3147" fmla="*/ 298993 w 2421171"/>
              <a:gd name="connsiteY3147" fmla="*/ 4058093 h 5922355"/>
              <a:gd name="connsiteX3148" fmla="*/ 300398 w 2421171"/>
              <a:gd name="connsiteY3148" fmla="*/ 4054386 h 5922355"/>
              <a:gd name="connsiteX3149" fmla="*/ 304164 w 2421171"/>
              <a:gd name="connsiteY3149" fmla="*/ 4057082 h 5922355"/>
              <a:gd name="connsiteX3150" fmla="*/ 309559 w 2421171"/>
              <a:gd name="connsiteY3150" fmla="*/ 3097018 h 5922355"/>
              <a:gd name="connsiteX3151" fmla="*/ 307030 w 2421171"/>
              <a:gd name="connsiteY3151" fmla="*/ 3100276 h 5922355"/>
              <a:gd name="connsiteX3152" fmla="*/ 304332 w 2421171"/>
              <a:gd name="connsiteY3152" fmla="*/ 3096625 h 5922355"/>
              <a:gd name="connsiteX3153" fmla="*/ 307030 w 2421171"/>
              <a:gd name="connsiteY3153" fmla="*/ 3093367 h 5922355"/>
              <a:gd name="connsiteX3154" fmla="*/ 309615 w 2421171"/>
              <a:gd name="connsiteY3154" fmla="*/ 3097018 h 5922355"/>
              <a:gd name="connsiteX3155" fmla="*/ 312313 w 2421171"/>
              <a:gd name="connsiteY3155" fmla="*/ 2172957 h 5922355"/>
              <a:gd name="connsiteX3156" fmla="*/ 317989 w 2421171"/>
              <a:gd name="connsiteY3156" fmla="*/ 2175934 h 5922355"/>
              <a:gd name="connsiteX3157" fmla="*/ 312875 w 2421171"/>
              <a:gd name="connsiteY3157" fmla="*/ 2179473 h 5922355"/>
              <a:gd name="connsiteX3158" fmla="*/ 308716 w 2421171"/>
              <a:gd name="connsiteY3158" fmla="*/ 2175260 h 5922355"/>
              <a:gd name="connsiteX3159" fmla="*/ 312313 w 2421171"/>
              <a:gd name="connsiteY3159" fmla="*/ 2172957 h 5922355"/>
              <a:gd name="connsiteX3160" fmla="*/ 321699 w 2421171"/>
              <a:gd name="connsiteY3160" fmla="*/ 1307928 h 5922355"/>
              <a:gd name="connsiteX3161" fmla="*/ 321193 w 2421171"/>
              <a:gd name="connsiteY3161" fmla="*/ 1310231 h 5922355"/>
              <a:gd name="connsiteX3162" fmla="*/ 316977 w 2421171"/>
              <a:gd name="connsiteY3162" fmla="*/ 1309445 h 5922355"/>
              <a:gd name="connsiteX3163" fmla="*/ 317427 w 2421171"/>
              <a:gd name="connsiteY3163" fmla="*/ 1307142 h 5922355"/>
              <a:gd name="connsiteX3164" fmla="*/ 321699 w 2421171"/>
              <a:gd name="connsiteY3164" fmla="*/ 1307928 h 5922355"/>
              <a:gd name="connsiteX3165" fmla="*/ 324846 w 2421171"/>
              <a:gd name="connsiteY3165" fmla="*/ 2939133 h 5922355"/>
              <a:gd name="connsiteX3166" fmla="*/ 321474 w 2421171"/>
              <a:gd name="connsiteY3166" fmla="*/ 2945423 h 5922355"/>
              <a:gd name="connsiteX3167" fmla="*/ 313044 w 2421171"/>
              <a:gd name="connsiteY3167" fmla="*/ 2936773 h 5922355"/>
              <a:gd name="connsiteX3168" fmla="*/ 318214 w 2421171"/>
              <a:gd name="connsiteY3168" fmla="*/ 2932561 h 5922355"/>
              <a:gd name="connsiteX3169" fmla="*/ 324846 w 2421171"/>
              <a:gd name="connsiteY3169" fmla="*/ 2939189 h 5922355"/>
              <a:gd name="connsiteX3170" fmla="*/ 329286 w 2421171"/>
              <a:gd name="connsiteY3170" fmla="*/ 2021250 h 5922355"/>
              <a:gd name="connsiteX3171" fmla="*/ 333389 w 2421171"/>
              <a:gd name="connsiteY3171" fmla="*/ 2022991 h 5922355"/>
              <a:gd name="connsiteX3172" fmla="*/ 328443 w 2421171"/>
              <a:gd name="connsiteY3172" fmla="*/ 2030405 h 5922355"/>
              <a:gd name="connsiteX3173" fmla="*/ 324171 w 2421171"/>
              <a:gd name="connsiteY3173" fmla="*/ 2028664 h 5922355"/>
              <a:gd name="connsiteX3174" fmla="*/ 329342 w 2421171"/>
              <a:gd name="connsiteY3174" fmla="*/ 2021250 h 5922355"/>
              <a:gd name="connsiteX3175" fmla="*/ 333950 w 2421171"/>
              <a:gd name="connsiteY3175" fmla="*/ 1536472 h 5922355"/>
              <a:gd name="connsiteX3176" fmla="*/ 328218 w 2421171"/>
              <a:gd name="connsiteY3176" fmla="*/ 1539168 h 5922355"/>
              <a:gd name="connsiteX3177" fmla="*/ 327207 w 2421171"/>
              <a:gd name="connsiteY3177" fmla="*/ 1535405 h 5922355"/>
              <a:gd name="connsiteX3178" fmla="*/ 331365 w 2421171"/>
              <a:gd name="connsiteY3178" fmla="*/ 1533720 h 5922355"/>
              <a:gd name="connsiteX3179" fmla="*/ 333950 w 2421171"/>
              <a:gd name="connsiteY3179" fmla="*/ 1536472 h 5922355"/>
              <a:gd name="connsiteX3180" fmla="*/ 337211 w 2421171"/>
              <a:gd name="connsiteY3180" fmla="*/ 1496930 h 5922355"/>
              <a:gd name="connsiteX3181" fmla="*/ 340751 w 2421171"/>
              <a:gd name="connsiteY3181" fmla="*/ 1493785 h 5922355"/>
              <a:gd name="connsiteX3182" fmla="*/ 343955 w 2421171"/>
              <a:gd name="connsiteY3182" fmla="*/ 1496930 h 5922355"/>
              <a:gd name="connsiteX3183" fmla="*/ 340301 w 2421171"/>
              <a:gd name="connsiteY3183" fmla="*/ 1499964 h 5922355"/>
              <a:gd name="connsiteX3184" fmla="*/ 337211 w 2421171"/>
              <a:gd name="connsiteY3184" fmla="*/ 1496930 h 5922355"/>
              <a:gd name="connsiteX3185" fmla="*/ 347046 w 2421171"/>
              <a:gd name="connsiteY3185" fmla="*/ 1345392 h 5922355"/>
              <a:gd name="connsiteX3186" fmla="*/ 343786 w 2421171"/>
              <a:gd name="connsiteY3186" fmla="*/ 1351402 h 5922355"/>
              <a:gd name="connsiteX3187" fmla="*/ 340583 w 2421171"/>
              <a:gd name="connsiteY3187" fmla="*/ 1346571 h 5922355"/>
              <a:gd name="connsiteX3188" fmla="*/ 344516 w 2421171"/>
              <a:gd name="connsiteY3188" fmla="*/ 1340393 h 5922355"/>
              <a:gd name="connsiteX3189" fmla="*/ 346990 w 2421171"/>
              <a:gd name="connsiteY3189" fmla="*/ 1345392 h 5922355"/>
              <a:gd name="connsiteX3190" fmla="*/ 351654 w 2421171"/>
              <a:gd name="connsiteY3190" fmla="*/ 2576125 h 5922355"/>
              <a:gd name="connsiteX3191" fmla="*/ 355701 w 2421171"/>
              <a:gd name="connsiteY3191" fmla="*/ 2582247 h 5922355"/>
              <a:gd name="connsiteX3192" fmla="*/ 350811 w 2421171"/>
              <a:gd name="connsiteY3192" fmla="*/ 2584100 h 5922355"/>
              <a:gd name="connsiteX3193" fmla="*/ 346708 w 2421171"/>
              <a:gd name="connsiteY3193" fmla="*/ 2578484 h 5922355"/>
              <a:gd name="connsiteX3194" fmla="*/ 351654 w 2421171"/>
              <a:gd name="connsiteY3194" fmla="*/ 2576125 h 5922355"/>
              <a:gd name="connsiteX3195" fmla="*/ 356038 w 2421171"/>
              <a:gd name="connsiteY3195" fmla="*/ 2316464 h 5922355"/>
              <a:gd name="connsiteX3196" fmla="*/ 351036 w 2421171"/>
              <a:gd name="connsiteY3196" fmla="*/ 2312027 h 5922355"/>
              <a:gd name="connsiteX3197" fmla="*/ 353565 w 2421171"/>
              <a:gd name="connsiteY3197" fmla="*/ 2307983 h 5922355"/>
              <a:gd name="connsiteX3198" fmla="*/ 359466 w 2421171"/>
              <a:gd name="connsiteY3198" fmla="*/ 2310679 h 5922355"/>
              <a:gd name="connsiteX3199" fmla="*/ 356038 w 2421171"/>
              <a:gd name="connsiteY3199" fmla="*/ 2316408 h 5922355"/>
              <a:gd name="connsiteX3200" fmla="*/ 365536 w 2421171"/>
              <a:gd name="connsiteY3200" fmla="*/ 3186155 h 5922355"/>
              <a:gd name="connsiteX3201" fmla="*/ 363400 w 2421171"/>
              <a:gd name="connsiteY3201" fmla="*/ 3189694 h 5922355"/>
              <a:gd name="connsiteX3202" fmla="*/ 360871 w 2421171"/>
              <a:gd name="connsiteY3202" fmla="*/ 3186492 h 5922355"/>
              <a:gd name="connsiteX3203" fmla="*/ 361939 w 2421171"/>
              <a:gd name="connsiteY3203" fmla="*/ 3184583 h 5922355"/>
              <a:gd name="connsiteX3204" fmla="*/ 365480 w 2421171"/>
              <a:gd name="connsiteY3204" fmla="*/ 3186155 h 5922355"/>
              <a:gd name="connsiteX3205" fmla="*/ 370482 w 2421171"/>
              <a:gd name="connsiteY3205" fmla="*/ 4243276 h 5922355"/>
              <a:gd name="connsiteX3206" fmla="*/ 354464 w 2421171"/>
              <a:gd name="connsiteY3206" fmla="*/ 4246140 h 5922355"/>
              <a:gd name="connsiteX3207" fmla="*/ 350418 w 2421171"/>
              <a:gd name="connsiteY3207" fmla="*/ 4242377 h 5922355"/>
              <a:gd name="connsiteX3208" fmla="*/ 369751 w 2421171"/>
              <a:gd name="connsiteY3208" fmla="*/ 4238782 h 5922355"/>
              <a:gd name="connsiteX3209" fmla="*/ 370482 w 2421171"/>
              <a:gd name="connsiteY3209" fmla="*/ 4243276 h 5922355"/>
              <a:gd name="connsiteX3210" fmla="*/ 372224 w 2421171"/>
              <a:gd name="connsiteY3210" fmla="*/ 5516359 h 5922355"/>
              <a:gd name="connsiteX3211" fmla="*/ 375877 w 2421171"/>
              <a:gd name="connsiteY3211" fmla="*/ 5517258 h 5922355"/>
              <a:gd name="connsiteX3212" fmla="*/ 374416 w 2421171"/>
              <a:gd name="connsiteY3212" fmla="*/ 5521189 h 5922355"/>
              <a:gd name="connsiteX3213" fmla="*/ 371325 w 2421171"/>
              <a:gd name="connsiteY3213" fmla="*/ 5518381 h 5922355"/>
              <a:gd name="connsiteX3214" fmla="*/ 372224 w 2421171"/>
              <a:gd name="connsiteY3214" fmla="*/ 5516359 h 5922355"/>
              <a:gd name="connsiteX3215" fmla="*/ 378968 w 2421171"/>
              <a:gd name="connsiteY3215" fmla="*/ 2673181 h 5922355"/>
              <a:gd name="connsiteX3216" fmla="*/ 375989 w 2421171"/>
              <a:gd name="connsiteY3216" fmla="*/ 2675933 h 5922355"/>
              <a:gd name="connsiteX3217" fmla="*/ 373797 w 2421171"/>
              <a:gd name="connsiteY3217" fmla="*/ 2672451 h 5922355"/>
              <a:gd name="connsiteX3218" fmla="*/ 377901 w 2421171"/>
              <a:gd name="connsiteY3218" fmla="*/ 2671328 h 5922355"/>
              <a:gd name="connsiteX3219" fmla="*/ 378968 w 2421171"/>
              <a:gd name="connsiteY3219" fmla="*/ 2673125 h 5922355"/>
              <a:gd name="connsiteX3220" fmla="*/ 384926 w 2421171"/>
              <a:gd name="connsiteY3220" fmla="*/ 4808541 h 5922355"/>
              <a:gd name="connsiteX3221" fmla="*/ 381329 w 2421171"/>
              <a:gd name="connsiteY3221" fmla="*/ 4810507 h 5922355"/>
              <a:gd name="connsiteX3222" fmla="*/ 378125 w 2421171"/>
              <a:gd name="connsiteY3222" fmla="*/ 4807362 h 5922355"/>
              <a:gd name="connsiteX3223" fmla="*/ 382678 w 2421171"/>
              <a:gd name="connsiteY3223" fmla="*/ 4804666 h 5922355"/>
              <a:gd name="connsiteX3224" fmla="*/ 384926 w 2421171"/>
              <a:gd name="connsiteY3224" fmla="*/ 4808541 h 5922355"/>
              <a:gd name="connsiteX3225" fmla="*/ 385488 w 2421171"/>
              <a:gd name="connsiteY3225" fmla="*/ 3426775 h 5922355"/>
              <a:gd name="connsiteX3226" fmla="*/ 413757 w 2421171"/>
              <a:gd name="connsiteY3226" fmla="*/ 3410093 h 5922355"/>
              <a:gd name="connsiteX3227" fmla="*/ 385488 w 2421171"/>
              <a:gd name="connsiteY3227" fmla="*/ 3426775 h 5922355"/>
              <a:gd name="connsiteX3228" fmla="*/ 400493 w 2421171"/>
              <a:gd name="connsiteY3228" fmla="*/ 2864262 h 5922355"/>
              <a:gd name="connsiteX3229" fmla="*/ 398357 w 2421171"/>
              <a:gd name="connsiteY3229" fmla="*/ 2865385 h 5922355"/>
              <a:gd name="connsiteX3230" fmla="*/ 396222 w 2421171"/>
              <a:gd name="connsiteY3230" fmla="*/ 2861790 h 5922355"/>
              <a:gd name="connsiteX3231" fmla="*/ 398246 w 2421171"/>
              <a:gd name="connsiteY3231" fmla="*/ 2860667 h 5922355"/>
              <a:gd name="connsiteX3232" fmla="*/ 400493 w 2421171"/>
              <a:gd name="connsiteY3232" fmla="*/ 2864262 h 5922355"/>
              <a:gd name="connsiteX3233" fmla="*/ 417916 w 2421171"/>
              <a:gd name="connsiteY3233" fmla="*/ 2989234 h 5922355"/>
              <a:gd name="connsiteX3234" fmla="*/ 414376 w 2421171"/>
              <a:gd name="connsiteY3234" fmla="*/ 2994570 h 5922355"/>
              <a:gd name="connsiteX3235" fmla="*/ 409823 w 2421171"/>
              <a:gd name="connsiteY3235" fmla="*/ 2989402 h 5922355"/>
              <a:gd name="connsiteX3236" fmla="*/ 412240 w 2421171"/>
              <a:gd name="connsiteY3236" fmla="*/ 2983167 h 5922355"/>
              <a:gd name="connsiteX3237" fmla="*/ 417916 w 2421171"/>
              <a:gd name="connsiteY3237" fmla="*/ 2989234 h 5922355"/>
              <a:gd name="connsiteX3238" fmla="*/ 419996 w 2421171"/>
              <a:gd name="connsiteY3238" fmla="*/ 3106904 h 5922355"/>
              <a:gd name="connsiteX3239" fmla="*/ 417410 w 2421171"/>
              <a:gd name="connsiteY3239" fmla="*/ 3109880 h 5922355"/>
              <a:gd name="connsiteX3240" fmla="*/ 410385 w 2421171"/>
              <a:gd name="connsiteY3240" fmla="*/ 3104376 h 5922355"/>
              <a:gd name="connsiteX3241" fmla="*/ 413139 w 2421171"/>
              <a:gd name="connsiteY3241" fmla="*/ 3101287 h 5922355"/>
              <a:gd name="connsiteX3242" fmla="*/ 419996 w 2421171"/>
              <a:gd name="connsiteY3242" fmla="*/ 3106847 h 5922355"/>
              <a:gd name="connsiteX3243" fmla="*/ 426908 w 2421171"/>
              <a:gd name="connsiteY3243" fmla="*/ 1280350 h 5922355"/>
              <a:gd name="connsiteX3244" fmla="*/ 422581 w 2421171"/>
              <a:gd name="connsiteY3244" fmla="*/ 1280182 h 5922355"/>
              <a:gd name="connsiteX3245" fmla="*/ 421625 w 2421171"/>
              <a:gd name="connsiteY3245" fmla="*/ 1275744 h 5922355"/>
              <a:gd name="connsiteX3246" fmla="*/ 427527 w 2421171"/>
              <a:gd name="connsiteY3246" fmla="*/ 1275969 h 5922355"/>
              <a:gd name="connsiteX3247" fmla="*/ 426852 w 2421171"/>
              <a:gd name="connsiteY3247" fmla="*/ 1280350 h 5922355"/>
              <a:gd name="connsiteX3248" fmla="*/ 436800 w 2421171"/>
              <a:gd name="connsiteY3248" fmla="*/ 2375271 h 5922355"/>
              <a:gd name="connsiteX3249" fmla="*/ 429213 w 2421171"/>
              <a:gd name="connsiteY3249" fmla="*/ 2384370 h 5922355"/>
              <a:gd name="connsiteX3250" fmla="*/ 420164 w 2421171"/>
              <a:gd name="connsiteY3250" fmla="*/ 2376507 h 5922355"/>
              <a:gd name="connsiteX3251" fmla="*/ 429044 w 2421171"/>
              <a:gd name="connsiteY3251" fmla="*/ 2370104 h 5922355"/>
              <a:gd name="connsiteX3252" fmla="*/ 436744 w 2421171"/>
              <a:gd name="connsiteY3252" fmla="*/ 2375271 h 5922355"/>
              <a:gd name="connsiteX3253" fmla="*/ 443713 w 2421171"/>
              <a:gd name="connsiteY3253" fmla="*/ 1160040 h 5922355"/>
              <a:gd name="connsiteX3254" fmla="*/ 441858 w 2421171"/>
              <a:gd name="connsiteY3254" fmla="*/ 1158524 h 5922355"/>
              <a:gd name="connsiteX3255" fmla="*/ 444500 w 2421171"/>
              <a:gd name="connsiteY3255" fmla="*/ 1155603 h 5922355"/>
              <a:gd name="connsiteX3256" fmla="*/ 446354 w 2421171"/>
              <a:gd name="connsiteY3256" fmla="*/ 1157063 h 5922355"/>
              <a:gd name="connsiteX3257" fmla="*/ 443713 w 2421171"/>
              <a:gd name="connsiteY3257" fmla="*/ 1160040 h 5922355"/>
              <a:gd name="connsiteX3258" fmla="*/ 448883 w 2421171"/>
              <a:gd name="connsiteY3258" fmla="*/ 3191491 h 5922355"/>
              <a:gd name="connsiteX3259" fmla="*/ 430280 w 2421171"/>
              <a:gd name="connsiteY3259" fmla="*/ 3208341 h 5922355"/>
              <a:gd name="connsiteX3260" fmla="*/ 418534 w 2421171"/>
              <a:gd name="connsiteY3260" fmla="*/ 3205196 h 5922355"/>
              <a:gd name="connsiteX3261" fmla="*/ 416342 w 2421171"/>
              <a:gd name="connsiteY3261" fmla="*/ 3182673 h 5922355"/>
              <a:gd name="connsiteX3262" fmla="*/ 431236 w 2421171"/>
              <a:gd name="connsiteY3262" fmla="*/ 3160206 h 5922355"/>
              <a:gd name="connsiteX3263" fmla="*/ 444500 w 2421171"/>
              <a:gd name="connsiteY3263" fmla="*/ 3183291 h 5922355"/>
              <a:gd name="connsiteX3264" fmla="*/ 448939 w 2421171"/>
              <a:gd name="connsiteY3264" fmla="*/ 3191435 h 5922355"/>
              <a:gd name="connsiteX3265" fmla="*/ 453042 w 2421171"/>
              <a:gd name="connsiteY3265" fmla="*/ 2320677 h 5922355"/>
              <a:gd name="connsiteX3266" fmla="*/ 448827 w 2421171"/>
              <a:gd name="connsiteY3266" fmla="*/ 2320452 h 5922355"/>
              <a:gd name="connsiteX3267" fmla="*/ 448827 w 2421171"/>
              <a:gd name="connsiteY3267" fmla="*/ 2318206 h 5922355"/>
              <a:gd name="connsiteX3268" fmla="*/ 452930 w 2421171"/>
              <a:gd name="connsiteY3268" fmla="*/ 2318374 h 5922355"/>
              <a:gd name="connsiteX3269" fmla="*/ 452986 w 2421171"/>
              <a:gd name="connsiteY3269" fmla="*/ 2320677 h 5922355"/>
              <a:gd name="connsiteX3270" fmla="*/ 466643 w 2421171"/>
              <a:gd name="connsiteY3270" fmla="*/ 3068541 h 5922355"/>
              <a:gd name="connsiteX3271" fmla="*/ 466530 w 2421171"/>
              <a:gd name="connsiteY3271" fmla="*/ 3075169 h 5922355"/>
              <a:gd name="connsiteX3272" fmla="*/ 457201 w 2421171"/>
              <a:gd name="connsiteY3272" fmla="*/ 3072417 h 5922355"/>
              <a:gd name="connsiteX3273" fmla="*/ 452649 w 2421171"/>
              <a:gd name="connsiteY3273" fmla="*/ 3066688 h 5922355"/>
              <a:gd name="connsiteX3274" fmla="*/ 454897 w 2421171"/>
              <a:gd name="connsiteY3274" fmla="*/ 3064553 h 5922355"/>
              <a:gd name="connsiteX3275" fmla="*/ 466699 w 2421171"/>
              <a:gd name="connsiteY3275" fmla="*/ 3068541 h 5922355"/>
              <a:gd name="connsiteX3276" fmla="*/ 473555 w 2421171"/>
              <a:gd name="connsiteY3276" fmla="*/ 1684753 h 5922355"/>
              <a:gd name="connsiteX3277" fmla="*/ 462484 w 2421171"/>
              <a:gd name="connsiteY3277" fmla="*/ 1688011 h 5922355"/>
              <a:gd name="connsiteX3278" fmla="*/ 458831 w 2421171"/>
              <a:gd name="connsiteY3278" fmla="*/ 1682226 h 5922355"/>
              <a:gd name="connsiteX3279" fmla="*/ 469285 w 2421171"/>
              <a:gd name="connsiteY3279" fmla="*/ 1677114 h 5922355"/>
              <a:gd name="connsiteX3280" fmla="*/ 473555 w 2421171"/>
              <a:gd name="connsiteY3280" fmla="*/ 1684753 h 5922355"/>
              <a:gd name="connsiteX3281" fmla="*/ 482211 w 2421171"/>
              <a:gd name="connsiteY3281" fmla="*/ 1845728 h 5922355"/>
              <a:gd name="connsiteX3282" fmla="*/ 479176 w 2421171"/>
              <a:gd name="connsiteY3282" fmla="*/ 1851850 h 5922355"/>
              <a:gd name="connsiteX3283" fmla="*/ 473893 w 2421171"/>
              <a:gd name="connsiteY3283" fmla="*/ 1847638 h 5922355"/>
              <a:gd name="connsiteX3284" fmla="*/ 476703 w 2421171"/>
              <a:gd name="connsiteY3284" fmla="*/ 1842695 h 5922355"/>
              <a:gd name="connsiteX3285" fmla="*/ 482267 w 2421171"/>
              <a:gd name="connsiteY3285" fmla="*/ 1845728 h 5922355"/>
              <a:gd name="connsiteX3286" fmla="*/ 486145 w 2421171"/>
              <a:gd name="connsiteY3286" fmla="*/ 4127235 h 5922355"/>
              <a:gd name="connsiteX3287" fmla="*/ 489123 w 2421171"/>
              <a:gd name="connsiteY3287" fmla="*/ 4132346 h 5922355"/>
              <a:gd name="connsiteX3288" fmla="*/ 485133 w 2421171"/>
              <a:gd name="connsiteY3288" fmla="*/ 4134312 h 5922355"/>
              <a:gd name="connsiteX3289" fmla="*/ 483054 w 2421171"/>
              <a:gd name="connsiteY3289" fmla="*/ 4130380 h 5922355"/>
              <a:gd name="connsiteX3290" fmla="*/ 486089 w 2421171"/>
              <a:gd name="connsiteY3290" fmla="*/ 4127178 h 5922355"/>
              <a:gd name="connsiteX3291" fmla="*/ 485976 w 2421171"/>
              <a:gd name="connsiteY3291" fmla="*/ 3221204 h 5922355"/>
              <a:gd name="connsiteX3292" fmla="*/ 518742 w 2421171"/>
              <a:gd name="connsiteY3292" fmla="*/ 3215250 h 5922355"/>
              <a:gd name="connsiteX3293" fmla="*/ 485976 w 2421171"/>
              <a:gd name="connsiteY3293" fmla="*/ 3221204 h 5922355"/>
              <a:gd name="connsiteX3294" fmla="*/ 497779 w 2421171"/>
              <a:gd name="connsiteY3294" fmla="*/ 1419813 h 5922355"/>
              <a:gd name="connsiteX3295" fmla="*/ 496767 w 2421171"/>
              <a:gd name="connsiteY3295" fmla="*/ 1421947 h 5922355"/>
              <a:gd name="connsiteX3296" fmla="*/ 493226 w 2421171"/>
              <a:gd name="connsiteY3296" fmla="*/ 1419869 h 5922355"/>
              <a:gd name="connsiteX3297" fmla="*/ 494294 w 2421171"/>
              <a:gd name="connsiteY3297" fmla="*/ 1417735 h 5922355"/>
              <a:gd name="connsiteX3298" fmla="*/ 497722 w 2421171"/>
              <a:gd name="connsiteY3298" fmla="*/ 1419813 h 5922355"/>
              <a:gd name="connsiteX3299" fmla="*/ 503286 w 2421171"/>
              <a:gd name="connsiteY3299" fmla="*/ 3051354 h 5922355"/>
              <a:gd name="connsiteX3300" fmla="*/ 506378 w 2421171"/>
              <a:gd name="connsiteY3300" fmla="*/ 3056747 h 5922355"/>
              <a:gd name="connsiteX3301" fmla="*/ 502556 w 2421171"/>
              <a:gd name="connsiteY3301" fmla="*/ 3059218 h 5922355"/>
              <a:gd name="connsiteX3302" fmla="*/ 499465 w 2421171"/>
              <a:gd name="connsiteY3302" fmla="*/ 3053657 h 5922355"/>
              <a:gd name="connsiteX3303" fmla="*/ 503286 w 2421171"/>
              <a:gd name="connsiteY3303" fmla="*/ 3051354 h 5922355"/>
              <a:gd name="connsiteX3304" fmla="*/ 507052 w 2421171"/>
              <a:gd name="connsiteY3304" fmla="*/ 1339494 h 5922355"/>
              <a:gd name="connsiteX3305" fmla="*/ 503792 w 2421171"/>
              <a:gd name="connsiteY3305" fmla="*/ 1341853 h 5922355"/>
              <a:gd name="connsiteX3306" fmla="*/ 501938 w 2421171"/>
              <a:gd name="connsiteY3306" fmla="*/ 1335282 h 5922355"/>
              <a:gd name="connsiteX3307" fmla="*/ 505816 w 2421171"/>
              <a:gd name="connsiteY3307" fmla="*/ 1335057 h 5922355"/>
              <a:gd name="connsiteX3308" fmla="*/ 507108 w 2421171"/>
              <a:gd name="connsiteY3308" fmla="*/ 1339494 h 5922355"/>
              <a:gd name="connsiteX3309" fmla="*/ 507108 w 2421171"/>
              <a:gd name="connsiteY3309" fmla="*/ 2236370 h 5922355"/>
              <a:gd name="connsiteX3310" fmla="*/ 504523 w 2421171"/>
              <a:gd name="connsiteY3310" fmla="*/ 2232607 h 5922355"/>
              <a:gd name="connsiteX3311" fmla="*/ 506996 w 2421171"/>
              <a:gd name="connsiteY3311" fmla="*/ 2229293 h 5922355"/>
              <a:gd name="connsiteX3312" fmla="*/ 509581 w 2421171"/>
              <a:gd name="connsiteY3312" fmla="*/ 2232888 h 5922355"/>
              <a:gd name="connsiteX3313" fmla="*/ 507108 w 2421171"/>
              <a:gd name="connsiteY3313" fmla="*/ 2236426 h 5922355"/>
              <a:gd name="connsiteX3314" fmla="*/ 514864 w 2421171"/>
              <a:gd name="connsiteY3314" fmla="*/ 2438628 h 5922355"/>
              <a:gd name="connsiteX3315" fmla="*/ 512953 w 2421171"/>
              <a:gd name="connsiteY3315" fmla="*/ 2442616 h 5922355"/>
              <a:gd name="connsiteX3316" fmla="*/ 506378 w 2421171"/>
              <a:gd name="connsiteY3316" fmla="*/ 2440931 h 5922355"/>
              <a:gd name="connsiteX3317" fmla="*/ 508457 w 2421171"/>
              <a:gd name="connsiteY3317" fmla="*/ 2436831 h 5922355"/>
              <a:gd name="connsiteX3318" fmla="*/ 514864 w 2421171"/>
              <a:gd name="connsiteY3318" fmla="*/ 2438628 h 5922355"/>
              <a:gd name="connsiteX3319" fmla="*/ 518011 w 2421171"/>
              <a:gd name="connsiteY3319" fmla="*/ 1476823 h 5922355"/>
              <a:gd name="connsiteX3320" fmla="*/ 521439 w 2421171"/>
              <a:gd name="connsiteY3320" fmla="*/ 1478564 h 5922355"/>
              <a:gd name="connsiteX3321" fmla="*/ 517281 w 2421171"/>
              <a:gd name="connsiteY3321" fmla="*/ 1483169 h 5922355"/>
              <a:gd name="connsiteX3322" fmla="*/ 514921 w 2421171"/>
              <a:gd name="connsiteY3322" fmla="*/ 1479968 h 5922355"/>
              <a:gd name="connsiteX3323" fmla="*/ 518011 w 2421171"/>
              <a:gd name="connsiteY3323" fmla="*/ 1476823 h 5922355"/>
              <a:gd name="connsiteX3324" fmla="*/ 522732 w 2421171"/>
              <a:gd name="connsiteY3324" fmla="*/ 1268780 h 5922355"/>
              <a:gd name="connsiteX3325" fmla="*/ 520878 w 2421171"/>
              <a:gd name="connsiteY3325" fmla="*/ 1267263 h 5922355"/>
              <a:gd name="connsiteX3326" fmla="*/ 523519 w 2421171"/>
              <a:gd name="connsiteY3326" fmla="*/ 1264399 h 5922355"/>
              <a:gd name="connsiteX3327" fmla="*/ 525374 w 2421171"/>
              <a:gd name="connsiteY3327" fmla="*/ 1265859 h 5922355"/>
              <a:gd name="connsiteX3328" fmla="*/ 522732 w 2421171"/>
              <a:gd name="connsiteY3328" fmla="*/ 1268780 h 5922355"/>
              <a:gd name="connsiteX3329" fmla="*/ 526161 w 2421171"/>
              <a:gd name="connsiteY3329" fmla="*/ 4803037 h 5922355"/>
              <a:gd name="connsiteX3330" fmla="*/ 522676 w 2421171"/>
              <a:gd name="connsiteY3330" fmla="*/ 4804891 h 5922355"/>
              <a:gd name="connsiteX3331" fmla="*/ 520541 w 2421171"/>
              <a:gd name="connsiteY3331" fmla="*/ 4798993 h 5922355"/>
              <a:gd name="connsiteX3332" fmla="*/ 524531 w 2421171"/>
              <a:gd name="connsiteY3332" fmla="*/ 4798825 h 5922355"/>
              <a:gd name="connsiteX3333" fmla="*/ 526216 w 2421171"/>
              <a:gd name="connsiteY3333" fmla="*/ 4803037 h 5922355"/>
              <a:gd name="connsiteX3334" fmla="*/ 533242 w 2421171"/>
              <a:gd name="connsiteY3334" fmla="*/ 5442724 h 5922355"/>
              <a:gd name="connsiteX3335" fmla="*/ 535546 w 2421171"/>
              <a:gd name="connsiteY3335" fmla="*/ 5454350 h 5922355"/>
              <a:gd name="connsiteX3336" fmla="*/ 529926 w 2421171"/>
              <a:gd name="connsiteY3336" fmla="*/ 5458675 h 5922355"/>
              <a:gd name="connsiteX3337" fmla="*/ 528015 w 2421171"/>
              <a:gd name="connsiteY3337" fmla="*/ 5446880 h 5922355"/>
              <a:gd name="connsiteX3338" fmla="*/ 533242 w 2421171"/>
              <a:gd name="connsiteY3338" fmla="*/ 5442668 h 5922355"/>
              <a:gd name="connsiteX3339" fmla="*/ 538187 w 2421171"/>
              <a:gd name="connsiteY3339" fmla="*/ 4861395 h 5922355"/>
              <a:gd name="connsiteX3340" fmla="*/ 536333 w 2421171"/>
              <a:gd name="connsiteY3340" fmla="*/ 4865551 h 5922355"/>
              <a:gd name="connsiteX3341" fmla="*/ 530825 w 2421171"/>
              <a:gd name="connsiteY3341" fmla="*/ 4863023 h 5922355"/>
              <a:gd name="connsiteX3342" fmla="*/ 532512 w 2421171"/>
              <a:gd name="connsiteY3342" fmla="*/ 4858867 h 5922355"/>
              <a:gd name="connsiteX3343" fmla="*/ 538132 w 2421171"/>
              <a:gd name="connsiteY3343" fmla="*/ 4861395 h 5922355"/>
              <a:gd name="connsiteX3344" fmla="*/ 544314 w 2421171"/>
              <a:gd name="connsiteY3344" fmla="*/ 3846792 h 5922355"/>
              <a:gd name="connsiteX3345" fmla="*/ 538918 w 2421171"/>
              <a:gd name="connsiteY3345" fmla="*/ 3851567 h 5922355"/>
              <a:gd name="connsiteX3346" fmla="*/ 535546 w 2421171"/>
              <a:gd name="connsiteY3346" fmla="*/ 3845557 h 5922355"/>
              <a:gd name="connsiteX3347" fmla="*/ 539986 w 2421171"/>
              <a:gd name="connsiteY3347" fmla="*/ 3840951 h 5922355"/>
              <a:gd name="connsiteX3348" fmla="*/ 544370 w 2421171"/>
              <a:gd name="connsiteY3348" fmla="*/ 3846792 h 5922355"/>
              <a:gd name="connsiteX3349" fmla="*/ 547180 w 2421171"/>
              <a:gd name="connsiteY3349" fmla="*/ 3967608 h 5922355"/>
              <a:gd name="connsiteX3350" fmla="*/ 548023 w 2421171"/>
              <a:gd name="connsiteY3350" fmla="*/ 3965530 h 5922355"/>
              <a:gd name="connsiteX3351" fmla="*/ 551789 w 2421171"/>
              <a:gd name="connsiteY3351" fmla="*/ 3967439 h 5922355"/>
              <a:gd name="connsiteX3352" fmla="*/ 550833 w 2421171"/>
              <a:gd name="connsiteY3352" fmla="*/ 3969630 h 5922355"/>
              <a:gd name="connsiteX3353" fmla="*/ 547124 w 2421171"/>
              <a:gd name="connsiteY3353" fmla="*/ 3967664 h 5922355"/>
              <a:gd name="connsiteX3354" fmla="*/ 556734 w 2421171"/>
              <a:gd name="connsiteY3354" fmla="*/ 1055120 h 5922355"/>
              <a:gd name="connsiteX3355" fmla="*/ 552463 w 2421171"/>
              <a:gd name="connsiteY3355" fmla="*/ 1060849 h 5922355"/>
              <a:gd name="connsiteX3356" fmla="*/ 547517 w 2421171"/>
              <a:gd name="connsiteY3356" fmla="*/ 1059164 h 5922355"/>
              <a:gd name="connsiteX3357" fmla="*/ 551283 w 2421171"/>
              <a:gd name="connsiteY3357" fmla="*/ 1053042 h 5922355"/>
              <a:gd name="connsiteX3358" fmla="*/ 556734 w 2421171"/>
              <a:gd name="connsiteY3358" fmla="*/ 1055176 h 5922355"/>
              <a:gd name="connsiteX3359" fmla="*/ 554317 w 2421171"/>
              <a:gd name="connsiteY3359" fmla="*/ 1516926 h 5922355"/>
              <a:gd name="connsiteX3360" fmla="*/ 550047 w 2421171"/>
              <a:gd name="connsiteY3360" fmla="*/ 1515185 h 5922355"/>
              <a:gd name="connsiteX3361" fmla="*/ 552238 w 2421171"/>
              <a:gd name="connsiteY3361" fmla="*/ 1509624 h 5922355"/>
              <a:gd name="connsiteX3362" fmla="*/ 558083 w 2421171"/>
              <a:gd name="connsiteY3362" fmla="*/ 1511702 h 5922355"/>
              <a:gd name="connsiteX3363" fmla="*/ 554317 w 2421171"/>
              <a:gd name="connsiteY3363" fmla="*/ 1516870 h 5922355"/>
              <a:gd name="connsiteX3364" fmla="*/ 562580 w 2421171"/>
              <a:gd name="connsiteY3364" fmla="*/ 4374707 h 5922355"/>
              <a:gd name="connsiteX3365" fmla="*/ 571740 w 2421171"/>
              <a:gd name="connsiteY3365" fmla="*/ 4388187 h 5922355"/>
              <a:gd name="connsiteX3366" fmla="*/ 565839 w 2421171"/>
              <a:gd name="connsiteY3366" fmla="*/ 4430706 h 5922355"/>
              <a:gd name="connsiteX3367" fmla="*/ 560388 w 2421171"/>
              <a:gd name="connsiteY3367" fmla="*/ 4435536 h 5922355"/>
              <a:gd name="connsiteX3368" fmla="*/ 553755 w 2421171"/>
              <a:gd name="connsiteY3368" fmla="*/ 4428346 h 5922355"/>
              <a:gd name="connsiteX3369" fmla="*/ 555442 w 2421171"/>
              <a:gd name="connsiteY3369" fmla="*/ 4401892 h 5922355"/>
              <a:gd name="connsiteX3370" fmla="*/ 553924 w 2421171"/>
              <a:gd name="connsiteY3370" fmla="*/ 4388692 h 5922355"/>
              <a:gd name="connsiteX3371" fmla="*/ 562636 w 2421171"/>
              <a:gd name="connsiteY3371" fmla="*/ 4374707 h 5922355"/>
              <a:gd name="connsiteX3372" fmla="*/ 562748 w 2421171"/>
              <a:gd name="connsiteY3372" fmla="*/ 3208791 h 5922355"/>
              <a:gd name="connsiteX3373" fmla="*/ 566064 w 2421171"/>
              <a:gd name="connsiteY3373" fmla="*/ 3205533 h 5922355"/>
              <a:gd name="connsiteX3374" fmla="*/ 569717 w 2421171"/>
              <a:gd name="connsiteY3374" fmla="*/ 3208903 h 5922355"/>
              <a:gd name="connsiteX3375" fmla="*/ 566177 w 2421171"/>
              <a:gd name="connsiteY3375" fmla="*/ 3211992 h 5922355"/>
              <a:gd name="connsiteX3376" fmla="*/ 562748 w 2421171"/>
              <a:gd name="connsiteY3376" fmla="*/ 3208847 h 5922355"/>
              <a:gd name="connsiteX3377" fmla="*/ 578990 w 2421171"/>
              <a:gd name="connsiteY3377" fmla="*/ 1558209 h 5922355"/>
              <a:gd name="connsiteX3378" fmla="*/ 568874 w 2421171"/>
              <a:gd name="connsiteY3378" fmla="*/ 1564219 h 5922355"/>
              <a:gd name="connsiteX3379" fmla="*/ 565221 w 2421171"/>
              <a:gd name="connsiteY3379" fmla="*/ 1553547 h 5922355"/>
              <a:gd name="connsiteX3380" fmla="*/ 574719 w 2421171"/>
              <a:gd name="connsiteY3380" fmla="*/ 1523554 h 5922355"/>
              <a:gd name="connsiteX3381" fmla="*/ 578990 w 2421171"/>
              <a:gd name="connsiteY3381" fmla="*/ 1558209 h 5922355"/>
              <a:gd name="connsiteX3382" fmla="*/ 583318 w 2421171"/>
              <a:gd name="connsiteY3382" fmla="*/ 1995133 h 5922355"/>
              <a:gd name="connsiteX3383" fmla="*/ 578990 w 2421171"/>
              <a:gd name="connsiteY3383" fmla="*/ 1994290 h 5922355"/>
              <a:gd name="connsiteX3384" fmla="*/ 578148 w 2421171"/>
              <a:gd name="connsiteY3384" fmla="*/ 1989909 h 5922355"/>
              <a:gd name="connsiteX3385" fmla="*/ 582418 w 2421171"/>
              <a:gd name="connsiteY3385" fmla="*/ 1990751 h 5922355"/>
              <a:gd name="connsiteX3386" fmla="*/ 583318 w 2421171"/>
              <a:gd name="connsiteY3386" fmla="*/ 1995133 h 5922355"/>
              <a:gd name="connsiteX3387" fmla="*/ 611250 w 2421171"/>
              <a:gd name="connsiteY3387" fmla="*/ 2483280 h 5922355"/>
              <a:gd name="connsiteX3388" fmla="*/ 574326 w 2421171"/>
              <a:gd name="connsiteY3388" fmla="*/ 2484348 h 5922355"/>
              <a:gd name="connsiteX3389" fmla="*/ 611250 w 2421171"/>
              <a:gd name="connsiteY3389" fmla="*/ 2483280 h 5922355"/>
              <a:gd name="connsiteX3390" fmla="*/ 612936 w 2421171"/>
              <a:gd name="connsiteY3390" fmla="*/ 2250019 h 5922355"/>
              <a:gd name="connsiteX3391" fmla="*/ 619624 w 2421171"/>
              <a:gd name="connsiteY3391" fmla="*/ 2256815 h 5922355"/>
              <a:gd name="connsiteX3392" fmla="*/ 609845 w 2421171"/>
              <a:gd name="connsiteY3392" fmla="*/ 2263162 h 5922355"/>
              <a:gd name="connsiteX3393" fmla="*/ 602370 w 2421171"/>
              <a:gd name="connsiteY3393" fmla="*/ 2254287 h 5922355"/>
              <a:gd name="connsiteX3394" fmla="*/ 612880 w 2421171"/>
              <a:gd name="connsiteY3394" fmla="*/ 2249963 h 5922355"/>
              <a:gd name="connsiteX3395" fmla="*/ 611924 w 2421171"/>
              <a:gd name="connsiteY3395" fmla="*/ 1761758 h 5922355"/>
              <a:gd name="connsiteX3396" fmla="*/ 608159 w 2421171"/>
              <a:gd name="connsiteY3396" fmla="*/ 1766926 h 5922355"/>
              <a:gd name="connsiteX3397" fmla="*/ 604787 w 2421171"/>
              <a:gd name="connsiteY3397" fmla="*/ 1764567 h 5922355"/>
              <a:gd name="connsiteX3398" fmla="*/ 608440 w 2421171"/>
              <a:gd name="connsiteY3398" fmla="*/ 1759399 h 5922355"/>
              <a:gd name="connsiteX3399" fmla="*/ 611980 w 2421171"/>
              <a:gd name="connsiteY3399" fmla="*/ 1761702 h 5922355"/>
              <a:gd name="connsiteX3400" fmla="*/ 614734 w 2421171"/>
              <a:gd name="connsiteY3400" fmla="*/ 2060960 h 5922355"/>
              <a:gd name="connsiteX3401" fmla="*/ 609227 w 2421171"/>
              <a:gd name="connsiteY3401" fmla="*/ 2065959 h 5922355"/>
              <a:gd name="connsiteX3402" fmla="*/ 605967 w 2421171"/>
              <a:gd name="connsiteY3402" fmla="*/ 2062982 h 5922355"/>
              <a:gd name="connsiteX3403" fmla="*/ 610464 w 2421171"/>
              <a:gd name="connsiteY3403" fmla="*/ 2057029 h 5922355"/>
              <a:gd name="connsiteX3404" fmla="*/ 614734 w 2421171"/>
              <a:gd name="connsiteY3404" fmla="*/ 2060960 h 5922355"/>
              <a:gd name="connsiteX3405" fmla="*/ 622322 w 2421171"/>
              <a:gd name="connsiteY3405" fmla="*/ 1118645 h 5922355"/>
              <a:gd name="connsiteX3406" fmla="*/ 616870 w 2421171"/>
              <a:gd name="connsiteY3406" fmla="*/ 1121173 h 5922355"/>
              <a:gd name="connsiteX3407" fmla="*/ 615016 w 2421171"/>
              <a:gd name="connsiteY3407" fmla="*/ 1117073 h 5922355"/>
              <a:gd name="connsiteX3408" fmla="*/ 620636 w 2421171"/>
              <a:gd name="connsiteY3408" fmla="*/ 1114545 h 5922355"/>
              <a:gd name="connsiteX3409" fmla="*/ 622322 w 2421171"/>
              <a:gd name="connsiteY3409" fmla="*/ 1118645 h 5922355"/>
              <a:gd name="connsiteX3410" fmla="*/ 627155 w 2421171"/>
              <a:gd name="connsiteY3410" fmla="*/ 2091291 h 5922355"/>
              <a:gd name="connsiteX3411" fmla="*/ 617769 w 2421171"/>
              <a:gd name="connsiteY3411" fmla="*/ 2109601 h 5922355"/>
              <a:gd name="connsiteX3412" fmla="*/ 627155 w 2421171"/>
              <a:gd name="connsiteY3412" fmla="*/ 2091291 h 5922355"/>
              <a:gd name="connsiteX3413" fmla="*/ 628055 w 2421171"/>
              <a:gd name="connsiteY3413" fmla="*/ 998728 h 5922355"/>
              <a:gd name="connsiteX3414" fmla="*/ 626368 w 2421171"/>
              <a:gd name="connsiteY3414" fmla="*/ 1000133 h 5922355"/>
              <a:gd name="connsiteX3415" fmla="*/ 623895 w 2421171"/>
              <a:gd name="connsiteY3415" fmla="*/ 996706 h 5922355"/>
              <a:gd name="connsiteX3416" fmla="*/ 625638 w 2421171"/>
              <a:gd name="connsiteY3416" fmla="*/ 995302 h 5922355"/>
              <a:gd name="connsiteX3417" fmla="*/ 628055 w 2421171"/>
              <a:gd name="connsiteY3417" fmla="*/ 998728 h 5922355"/>
              <a:gd name="connsiteX3418" fmla="*/ 661382 w 2421171"/>
              <a:gd name="connsiteY3418" fmla="*/ 1403525 h 5922355"/>
              <a:gd name="connsiteX3419" fmla="*/ 628167 w 2421171"/>
              <a:gd name="connsiteY3419" fmla="*/ 1412174 h 5922355"/>
              <a:gd name="connsiteX3420" fmla="*/ 652559 w 2421171"/>
              <a:gd name="connsiteY3420" fmla="*/ 1390775 h 5922355"/>
              <a:gd name="connsiteX3421" fmla="*/ 662675 w 2421171"/>
              <a:gd name="connsiteY3421" fmla="*/ 1396504 h 5922355"/>
              <a:gd name="connsiteX3422" fmla="*/ 661382 w 2421171"/>
              <a:gd name="connsiteY3422" fmla="*/ 1403468 h 5922355"/>
              <a:gd name="connsiteX3423" fmla="*/ 675826 w 2421171"/>
              <a:gd name="connsiteY3423" fmla="*/ 2232045 h 5922355"/>
              <a:gd name="connsiteX3424" fmla="*/ 671611 w 2421171"/>
              <a:gd name="connsiteY3424" fmla="*/ 2268161 h 5922355"/>
              <a:gd name="connsiteX3425" fmla="*/ 661157 w 2421171"/>
              <a:gd name="connsiteY3425" fmla="*/ 2273946 h 5922355"/>
              <a:gd name="connsiteX3426" fmla="*/ 656436 w 2421171"/>
              <a:gd name="connsiteY3426" fmla="*/ 2262937 h 5922355"/>
              <a:gd name="connsiteX3427" fmla="*/ 669307 w 2421171"/>
              <a:gd name="connsiteY3427" fmla="*/ 2231371 h 5922355"/>
              <a:gd name="connsiteX3428" fmla="*/ 675826 w 2421171"/>
              <a:gd name="connsiteY3428" fmla="*/ 2232101 h 5922355"/>
              <a:gd name="connsiteX3429" fmla="*/ 683413 w 2421171"/>
              <a:gd name="connsiteY3429" fmla="*/ 1672396 h 5922355"/>
              <a:gd name="connsiteX3430" fmla="*/ 681221 w 2421171"/>
              <a:gd name="connsiteY3430" fmla="*/ 1675823 h 5922355"/>
              <a:gd name="connsiteX3431" fmla="*/ 678917 w 2421171"/>
              <a:gd name="connsiteY3431" fmla="*/ 1671891 h 5922355"/>
              <a:gd name="connsiteX3432" fmla="*/ 680996 w 2421171"/>
              <a:gd name="connsiteY3432" fmla="*/ 1668689 h 5922355"/>
              <a:gd name="connsiteX3433" fmla="*/ 683357 w 2421171"/>
              <a:gd name="connsiteY3433" fmla="*/ 1672453 h 5922355"/>
              <a:gd name="connsiteX3434" fmla="*/ 687797 w 2421171"/>
              <a:gd name="connsiteY3434" fmla="*/ 1207165 h 5922355"/>
              <a:gd name="connsiteX3435" fmla="*/ 683806 w 2421171"/>
              <a:gd name="connsiteY3435" fmla="*/ 1205704 h 5922355"/>
              <a:gd name="connsiteX3436" fmla="*/ 686504 w 2421171"/>
              <a:gd name="connsiteY3436" fmla="*/ 1200031 h 5922355"/>
              <a:gd name="connsiteX3437" fmla="*/ 690439 w 2421171"/>
              <a:gd name="connsiteY3437" fmla="*/ 1201379 h 5922355"/>
              <a:gd name="connsiteX3438" fmla="*/ 687741 w 2421171"/>
              <a:gd name="connsiteY3438" fmla="*/ 1207221 h 5922355"/>
              <a:gd name="connsiteX3439" fmla="*/ 704151 w 2421171"/>
              <a:gd name="connsiteY3439" fmla="*/ 1972722 h 5922355"/>
              <a:gd name="connsiteX3440" fmla="*/ 684650 w 2421171"/>
              <a:gd name="connsiteY3440" fmla="*/ 1953344 h 5922355"/>
              <a:gd name="connsiteX3441" fmla="*/ 704151 w 2421171"/>
              <a:gd name="connsiteY3441" fmla="*/ 1972722 h 5922355"/>
              <a:gd name="connsiteX3442" fmla="*/ 710053 w 2421171"/>
              <a:gd name="connsiteY3442" fmla="*/ 1154592 h 5922355"/>
              <a:gd name="connsiteX3443" fmla="*/ 707018 w 2421171"/>
              <a:gd name="connsiteY3443" fmla="*/ 1158243 h 5922355"/>
              <a:gd name="connsiteX3444" fmla="*/ 701679 w 2421171"/>
              <a:gd name="connsiteY3444" fmla="*/ 1154031 h 5922355"/>
              <a:gd name="connsiteX3445" fmla="*/ 704882 w 2421171"/>
              <a:gd name="connsiteY3445" fmla="*/ 1150043 h 5922355"/>
              <a:gd name="connsiteX3446" fmla="*/ 709997 w 2421171"/>
              <a:gd name="connsiteY3446" fmla="*/ 1154592 h 5922355"/>
              <a:gd name="connsiteX3447" fmla="*/ 718708 w 2421171"/>
              <a:gd name="connsiteY3447" fmla="*/ 1397515 h 5922355"/>
              <a:gd name="connsiteX3448" fmla="*/ 722642 w 2421171"/>
              <a:gd name="connsiteY3448" fmla="*/ 1401671 h 5922355"/>
              <a:gd name="connsiteX3449" fmla="*/ 717640 w 2421171"/>
              <a:gd name="connsiteY3449" fmla="*/ 1408130 h 5922355"/>
              <a:gd name="connsiteX3450" fmla="*/ 712807 w 2421171"/>
              <a:gd name="connsiteY3450" fmla="*/ 1403244 h 5922355"/>
              <a:gd name="connsiteX3451" fmla="*/ 718708 w 2421171"/>
              <a:gd name="connsiteY3451" fmla="*/ 1397571 h 5922355"/>
              <a:gd name="connsiteX3452" fmla="*/ 733770 w 2421171"/>
              <a:gd name="connsiteY3452" fmla="*/ 933855 h 5922355"/>
              <a:gd name="connsiteX3453" fmla="*/ 728487 w 2421171"/>
              <a:gd name="connsiteY3453" fmla="*/ 937169 h 5922355"/>
              <a:gd name="connsiteX3454" fmla="*/ 721124 w 2421171"/>
              <a:gd name="connsiteY3454" fmla="*/ 931103 h 5922355"/>
              <a:gd name="connsiteX3455" fmla="*/ 727307 w 2421171"/>
              <a:gd name="connsiteY3455" fmla="*/ 928576 h 5922355"/>
              <a:gd name="connsiteX3456" fmla="*/ 733770 w 2421171"/>
              <a:gd name="connsiteY3456" fmla="*/ 933799 h 5922355"/>
              <a:gd name="connsiteX3457" fmla="*/ 736074 w 2421171"/>
              <a:gd name="connsiteY3457" fmla="*/ 1120611 h 5922355"/>
              <a:gd name="connsiteX3458" fmla="*/ 729667 w 2421171"/>
              <a:gd name="connsiteY3458" fmla="*/ 1118926 h 5922355"/>
              <a:gd name="connsiteX3459" fmla="*/ 731634 w 2421171"/>
              <a:gd name="connsiteY3459" fmla="*/ 1115388 h 5922355"/>
              <a:gd name="connsiteX3460" fmla="*/ 736018 w 2421171"/>
              <a:gd name="connsiteY3460" fmla="*/ 1116623 h 5922355"/>
              <a:gd name="connsiteX3461" fmla="*/ 736018 w 2421171"/>
              <a:gd name="connsiteY3461" fmla="*/ 1120611 h 5922355"/>
              <a:gd name="connsiteX3462" fmla="*/ 739728 w 2421171"/>
              <a:gd name="connsiteY3462" fmla="*/ 2245469 h 5922355"/>
              <a:gd name="connsiteX3463" fmla="*/ 740908 w 2421171"/>
              <a:gd name="connsiteY3463" fmla="*/ 2249906 h 5922355"/>
              <a:gd name="connsiteX3464" fmla="*/ 737648 w 2421171"/>
              <a:gd name="connsiteY3464" fmla="*/ 2252209 h 5922355"/>
              <a:gd name="connsiteX3465" fmla="*/ 735906 w 2421171"/>
              <a:gd name="connsiteY3465" fmla="*/ 2245638 h 5922355"/>
              <a:gd name="connsiteX3466" fmla="*/ 739671 w 2421171"/>
              <a:gd name="connsiteY3466" fmla="*/ 2245525 h 5922355"/>
              <a:gd name="connsiteX3467" fmla="*/ 747933 w 2421171"/>
              <a:gd name="connsiteY3467" fmla="*/ 1223902 h 5922355"/>
              <a:gd name="connsiteX3468" fmla="*/ 744729 w 2421171"/>
              <a:gd name="connsiteY3468" fmla="*/ 1228002 h 5922355"/>
              <a:gd name="connsiteX3469" fmla="*/ 739390 w 2421171"/>
              <a:gd name="connsiteY3469" fmla="*/ 1222273 h 5922355"/>
              <a:gd name="connsiteX3470" fmla="*/ 743774 w 2421171"/>
              <a:gd name="connsiteY3470" fmla="*/ 1218510 h 5922355"/>
              <a:gd name="connsiteX3471" fmla="*/ 747933 w 2421171"/>
              <a:gd name="connsiteY3471" fmla="*/ 1223902 h 5922355"/>
              <a:gd name="connsiteX3472" fmla="*/ 751361 w 2421171"/>
              <a:gd name="connsiteY3472" fmla="*/ 2147514 h 5922355"/>
              <a:gd name="connsiteX3473" fmla="*/ 747315 w 2421171"/>
              <a:gd name="connsiteY3473" fmla="*/ 2149873 h 5922355"/>
              <a:gd name="connsiteX3474" fmla="*/ 745010 w 2421171"/>
              <a:gd name="connsiteY3474" fmla="*/ 2146727 h 5922355"/>
              <a:gd name="connsiteX3475" fmla="*/ 749225 w 2421171"/>
              <a:gd name="connsiteY3475" fmla="*/ 2144425 h 5922355"/>
              <a:gd name="connsiteX3476" fmla="*/ 751417 w 2421171"/>
              <a:gd name="connsiteY3476" fmla="*/ 2147514 h 5922355"/>
              <a:gd name="connsiteX3477" fmla="*/ 756251 w 2421171"/>
              <a:gd name="connsiteY3477" fmla="*/ 2826799 h 5922355"/>
              <a:gd name="connsiteX3478" fmla="*/ 764119 w 2421171"/>
              <a:gd name="connsiteY3478" fmla="*/ 2830674 h 5922355"/>
              <a:gd name="connsiteX3479" fmla="*/ 749507 w 2421171"/>
              <a:gd name="connsiteY3479" fmla="*/ 2834213 h 5922355"/>
              <a:gd name="connsiteX3480" fmla="*/ 756251 w 2421171"/>
              <a:gd name="connsiteY3480" fmla="*/ 2826799 h 5922355"/>
              <a:gd name="connsiteX3481" fmla="*/ 759229 w 2421171"/>
              <a:gd name="connsiteY3481" fmla="*/ 2777821 h 5922355"/>
              <a:gd name="connsiteX3482" fmla="*/ 772044 w 2421171"/>
              <a:gd name="connsiteY3482" fmla="*/ 2788661 h 5922355"/>
              <a:gd name="connsiteX3483" fmla="*/ 757599 w 2421171"/>
              <a:gd name="connsiteY3483" fmla="*/ 2782146 h 5922355"/>
              <a:gd name="connsiteX3484" fmla="*/ 759229 w 2421171"/>
              <a:gd name="connsiteY3484" fmla="*/ 2777821 h 5922355"/>
              <a:gd name="connsiteX3485" fmla="*/ 768447 w 2421171"/>
              <a:gd name="connsiteY3485" fmla="*/ 1316409 h 5922355"/>
              <a:gd name="connsiteX3486" fmla="*/ 763669 w 2421171"/>
              <a:gd name="connsiteY3486" fmla="*/ 1320510 h 5922355"/>
              <a:gd name="connsiteX3487" fmla="*/ 761140 w 2421171"/>
              <a:gd name="connsiteY3487" fmla="*/ 1316971 h 5922355"/>
              <a:gd name="connsiteX3488" fmla="*/ 765973 w 2421171"/>
              <a:gd name="connsiteY3488" fmla="*/ 1312759 h 5922355"/>
              <a:gd name="connsiteX3489" fmla="*/ 768447 w 2421171"/>
              <a:gd name="connsiteY3489" fmla="*/ 1316466 h 5922355"/>
              <a:gd name="connsiteX3490" fmla="*/ 787892 w 2421171"/>
              <a:gd name="connsiteY3490" fmla="*/ 1800289 h 5922355"/>
              <a:gd name="connsiteX3491" fmla="*/ 777944 w 2421171"/>
              <a:gd name="connsiteY3491" fmla="*/ 1806636 h 5922355"/>
              <a:gd name="connsiteX3492" fmla="*/ 760859 w 2421171"/>
              <a:gd name="connsiteY3492" fmla="*/ 1793605 h 5922355"/>
              <a:gd name="connsiteX3493" fmla="*/ 770919 w 2421171"/>
              <a:gd name="connsiteY3493" fmla="*/ 1783776 h 5922355"/>
              <a:gd name="connsiteX3494" fmla="*/ 787892 w 2421171"/>
              <a:gd name="connsiteY3494" fmla="*/ 1800289 h 5922355"/>
              <a:gd name="connsiteX3495" fmla="*/ 789072 w 2421171"/>
              <a:gd name="connsiteY3495" fmla="*/ 2071127 h 5922355"/>
              <a:gd name="connsiteX3496" fmla="*/ 780529 w 2421171"/>
              <a:gd name="connsiteY3496" fmla="*/ 2063263 h 5922355"/>
              <a:gd name="connsiteX3497" fmla="*/ 788398 w 2421171"/>
              <a:gd name="connsiteY3497" fmla="*/ 2051468 h 5922355"/>
              <a:gd name="connsiteX3498" fmla="*/ 798683 w 2421171"/>
              <a:gd name="connsiteY3498" fmla="*/ 2057927 h 5922355"/>
              <a:gd name="connsiteX3499" fmla="*/ 789016 w 2421171"/>
              <a:gd name="connsiteY3499" fmla="*/ 2071127 h 5922355"/>
              <a:gd name="connsiteX3500" fmla="*/ 807170 w 2421171"/>
              <a:gd name="connsiteY3500" fmla="*/ 1281249 h 5922355"/>
              <a:gd name="connsiteX3501" fmla="*/ 804922 w 2421171"/>
              <a:gd name="connsiteY3501" fmla="*/ 1280575 h 5922355"/>
              <a:gd name="connsiteX3502" fmla="*/ 805427 w 2421171"/>
              <a:gd name="connsiteY3502" fmla="*/ 1276362 h 5922355"/>
              <a:gd name="connsiteX3503" fmla="*/ 807619 w 2421171"/>
              <a:gd name="connsiteY3503" fmla="*/ 1276980 h 5922355"/>
              <a:gd name="connsiteX3504" fmla="*/ 807170 w 2421171"/>
              <a:gd name="connsiteY3504" fmla="*/ 1281249 h 5922355"/>
              <a:gd name="connsiteX3505" fmla="*/ 812958 w 2421171"/>
              <a:gd name="connsiteY3505" fmla="*/ 2974181 h 5922355"/>
              <a:gd name="connsiteX3506" fmla="*/ 812227 w 2421171"/>
              <a:gd name="connsiteY3506" fmla="*/ 2978450 h 5922355"/>
              <a:gd name="connsiteX3507" fmla="*/ 810035 w 2421171"/>
              <a:gd name="connsiteY3507" fmla="*/ 2977944 h 5922355"/>
              <a:gd name="connsiteX3508" fmla="*/ 810766 w 2421171"/>
              <a:gd name="connsiteY3508" fmla="*/ 2973675 h 5922355"/>
              <a:gd name="connsiteX3509" fmla="*/ 812902 w 2421171"/>
              <a:gd name="connsiteY3509" fmla="*/ 2974181 h 5922355"/>
              <a:gd name="connsiteX3510" fmla="*/ 817511 w 2421171"/>
              <a:gd name="connsiteY3510" fmla="*/ 3390098 h 5922355"/>
              <a:gd name="connsiteX3511" fmla="*/ 813857 w 2421171"/>
              <a:gd name="connsiteY3511" fmla="*/ 3392626 h 5922355"/>
              <a:gd name="connsiteX3512" fmla="*/ 810879 w 2421171"/>
              <a:gd name="connsiteY3512" fmla="*/ 3386391 h 5922355"/>
              <a:gd name="connsiteX3513" fmla="*/ 814813 w 2421171"/>
              <a:gd name="connsiteY3513" fmla="*/ 3383864 h 5922355"/>
              <a:gd name="connsiteX3514" fmla="*/ 817511 w 2421171"/>
              <a:gd name="connsiteY3514" fmla="*/ 3390098 h 5922355"/>
              <a:gd name="connsiteX3515" fmla="*/ 821164 w 2421171"/>
              <a:gd name="connsiteY3515" fmla="*/ 4379144 h 5922355"/>
              <a:gd name="connsiteX3516" fmla="*/ 816218 w 2421171"/>
              <a:gd name="connsiteY3516" fmla="*/ 4380043 h 5922355"/>
              <a:gd name="connsiteX3517" fmla="*/ 816218 w 2421171"/>
              <a:gd name="connsiteY3517" fmla="*/ 4380043 h 5922355"/>
              <a:gd name="connsiteX3518" fmla="*/ 813183 w 2421171"/>
              <a:gd name="connsiteY3518" fmla="*/ 4388187 h 5922355"/>
              <a:gd name="connsiteX3519" fmla="*/ 811216 w 2421171"/>
              <a:gd name="connsiteY3519" fmla="*/ 4387064 h 5922355"/>
              <a:gd name="connsiteX3520" fmla="*/ 816218 w 2421171"/>
              <a:gd name="connsiteY3520" fmla="*/ 4380099 h 5922355"/>
              <a:gd name="connsiteX3521" fmla="*/ 816218 w 2421171"/>
              <a:gd name="connsiteY3521" fmla="*/ 4380099 h 5922355"/>
              <a:gd name="connsiteX3522" fmla="*/ 817061 w 2421171"/>
              <a:gd name="connsiteY3522" fmla="*/ 4374932 h 5922355"/>
              <a:gd name="connsiteX3523" fmla="*/ 823749 w 2421171"/>
              <a:gd name="connsiteY3523" fmla="*/ 4368922 h 5922355"/>
              <a:gd name="connsiteX3524" fmla="*/ 826952 w 2421171"/>
              <a:gd name="connsiteY3524" fmla="*/ 4372236 h 5922355"/>
              <a:gd name="connsiteX3525" fmla="*/ 821108 w 2421171"/>
              <a:gd name="connsiteY3525" fmla="*/ 4379144 h 5922355"/>
              <a:gd name="connsiteX3526" fmla="*/ 832010 w 2421171"/>
              <a:gd name="connsiteY3526" fmla="*/ 3003163 h 5922355"/>
              <a:gd name="connsiteX3527" fmla="*/ 836113 w 2421171"/>
              <a:gd name="connsiteY3527" fmla="*/ 3003444 h 5922355"/>
              <a:gd name="connsiteX3528" fmla="*/ 835551 w 2421171"/>
              <a:gd name="connsiteY3528" fmla="*/ 3005691 h 5922355"/>
              <a:gd name="connsiteX3529" fmla="*/ 831449 w 2421171"/>
              <a:gd name="connsiteY3529" fmla="*/ 3005410 h 5922355"/>
              <a:gd name="connsiteX3530" fmla="*/ 832010 w 2421171"/>
              <a:gd name="connsiteY3530" fmla="*/ 3003163 h 5922355"/>
              <a:gd name="connsiteX3531" fmla="*/ 840104 w 2421171"/>
              <a:gd name="connsiteY3531" fmla="*/ 2016869 h 5922355"/>
              <a:gd name="connsiteX3532" fmla="*/ 836731 w 2421171"/>
              <a:gd name="connsiteY3532" fmla="*/ 2020014 h 5922355"/>
              <a:gd name="connsiteX3533" fmla="*/ 834202 w 2421171"/>
              <a:gd name="connsiteY3533" fmla="*/ 2016532 h 5922355"/>
              <a:gd name="connsiteX3534" fmla="*/ 836619 w 2421171"/>
              <a:gd name="connsiteY3534" fmla="*/ 2012488 h 5922355"/>
              <a:gd name="connsiteX3535" fmla="*/ 840104 w 2421171"/>
              <a:gd name="connsiteY3535" fmla="*/ 2016925 h 5922355"/>
              <a:gd name="connsiteX3536" fmla="*/ 843981 w 2421171"/>
              <a:gd name="connsiteY3536" fmla="*/ 3040402 h 5922355"/>
              <a:gd name="connsiteX3537" fmla="*/ 837687 w 2421171"/>
              <a:gd name="connsiteY3537" fmla="*/ 3043940 h 5922355"/>
              <a:gd name="connsiteX3538" fmla="*/ 830493 w 2421171"/>
              <a:gd name="connsiteY3538" fmla="*/ 3037369 h 5922355"/>
              <a:gd name="connsiteX3539" fmla="*/ 837687 w 2421171"/>
              <a:gd name="connsiteY3539" fmla="*/ 3033156 h 5922355"/>
              <a:gd name="connsiteX3540" fmla="*/ 843981 w 2421171"/>
              <a:gd name="connsiteY3540" fmla="*/ 3040458 h 5922355"/>
              <a:gd name="connsiteX3541" fmla="*/ 848365 w 2421171"/>
              <a:gd name="connsiteY3541" fmla="*/ 3282033 h 5922355"/>
              <a:gd name="connsiteX3542" fmla="*/ 848140 w 2421171"/>
              <a:gd name="connsiteY3542" fmla="*/ 3286358 h 5922355"/>
              <a:gd name="connsiteX3543" fmla="*/ 846005 w 2421171"/>
              <a:gd name="connsiteY3543" fmla="*/ 3286301 h 5922355"/>
              <a:gd name="connsiteX3544" fmla="*/ 846173 w 2421171"/>
              <a:gd name="connsiteY3544" fmla="*/ 3282089 h 5922355"/>
              <a:gd name="connsiteX3545" fmla="*/ 848365 w 2421171"/>
              <a:gd name="connsiteY3545" fmla="*/ 3282033 h 5922355"/>
              <a:gd name="connsiteX3546" fmla="*/ 851962 w 2421171"/>
              <a:gd name="connsiteY3546" fmla="*/ 869319 h 5922355"/>
              <a:gd name="connsiteX3547" fmla="*/ 850164 w 2421171"/>
              <a:gd name="connsiteY3547" fmla="*/ 870948 h 5922355"/>
              <a:gd name="connsiteX3548" fmla="*/ 847353 w 2421171"/>
              <a:gd name="connsiteY3548" fmla="*/ 868140 h 5922355"/>
              <a:gd name="connsiteX3549" fmla="*/ 849152 w 2421171"/>
              <a:gd name="connsiteY3549" fmla="*/ 866623 h 5922355"/>
              <a:gd name="connsiteX3550" fmla="*/ 851962 w 2421171"/>
              <a:gd name="connsiteY3550" fmla="*/ 869376 h 5922355"/>
              <a:gd name="connsiteX3551" fmla="*/ 859156 w 2421171"/>
              <a:gd name="connsiteY3551" fmla="*/ 1671891 h 5922355"/>
              <a:gd name="connsiteX3552" fmla="*/ 851457 w 2421171"/>
              <a:gd name="connsiteY3552" fmla="*/ 1660545 h 5922355"/>
              <a:gd name="connsiteX3553" fmla="*/ 855616 w 2421171"/>
              <a:gd name="connsiteY3553" fmla="*/ 1655097 h 5922355"/>
              <a:gd name="connsiteX3554" fmla="*/ 860729 w 2421171"/>
              <a:gd name="connsiteY3554" fmla="*/ 1659759 h 5922355"/>
              <a:gd name="connsiteX3555" fmla="*/ 859156 w 2421171"/>
              <a:gd name="connsiteY3555" fmla="*/ 1671891 h 5922355"/>
              <a:gd name="connsiteX3556" fmla="*/ 873094 w 2421171"/>
              <a:gd name="connsiteY3556" fmla="*/ 2647906 h 5922355"/>
              <a:gd name="connsiteX3557" fmla="*/ 871295 w 2421171"/>
              <a:gd name="connsiteY3557" fmla="*/ 2649423 h 5922355"/>
              <a:gd name="connsiteX3558" fmla="*/ 868317 w 2421171"/>
              <a:gd name="connsiteY3558" fmla="*/ 2646390 h 5922355"/>
              <a:gd name="connsiteX3559" fmla="*/ 870115 w 2421171"/>
              <a:gd name="connsiteY3559" fmla="*/ 2644929 h 5922355"/>
              <a:gd name="connsiteX3560" fmla="*/ 873038 w 2421171"/>
              <a:gd name="connsiteY3560" fmla="*/ 2647906 h 5922355"/>
              <a:gd name="connsiteX3561" fmla="*/ 873881 w 2421171"/>
              <a:gd name="connsiteY3561" fmla="*/ 4064552 h 5922355"/>
              <a:gd name="connsiteX3562" fmla="*/ 881356 w 2421171"/>
              <a:gd name="connsiteY3562" fmla="*/ 4069270 h 5922355"/>
              <a:gd name="connsiteX3563" fmla="*/ 878883 w 2421171"/>
              <a:gd name="connsiteY3563" fmla="*/ 4074943 h 5922355"/>
              <a:gd name="connsiteX3564" fmla="*/ 871857 w 2421171"/>
              <a:gd name="connsiteY3564" fmla="*/ 4071517 h 5922355"/>
              <a:gd name="connsiteX3565" fmla="*/ 873881 w 2421171"/>
              <a:gd name="connsiteY3565" fmla="*/ 4064609 h 5922355"/>
              <a:gd name="connsiteX3566" fmla="*/ 879501 w 2421171"/>
              <a:gd name="connsiteY3566" fmla="*/ 2739121 h 5922355"/>
              <a:gd name="connsiteX3567" fmla="*/ 876017 w 2421171"/>
              <a:gd name="connsiteY3567" fmla="*/ 2741200 h 5922355"/>
              <a:gd name="connsiteX3568" fmla="*/ 874612 w 2421171"/>
              <a:gd name="connsiteY3568" fmla="*/ 2737493 h 5922355"/>
              <a:gd name="connsiteX3569" fmla="*/ 876466 w 2421171"/>
              <a:gd name="connsiteY3569" fmla="*/ 2736369 h 5922355"/>
              <a:gd name="connsiteX3570" fmla="*/ 879501 w 2421171"/>
              <a:gd name="connsiteY3570" fmla="*/ 2739121 h 5922355"/>
              <a:gd name="connsiteX3571" fmla="*/ 884053 w 2421171"/>
              <a:gd name="connsiteY3571" fmla="*/ 1626676 h 5922355"/>
              <a:gd name="connsiteX3572" fmla="*/ 882817 w 2421171"/>
              <a:gd name="connsiteY3572" fmla="*/ 1631338 h 5922355"/>
              <a:gd name="connsiteX3573" fmla="*/ 880119 w 2421171"/>
              <a:gd name="connsiteY3573" fmla="*/ 1628474 h 5922355"/>
              <a:gd name="connsiteX3574" fmla="*/ 881468 w 2421171"/>
              <a:gd name="connsiteY3574" fmla="*/ 1623980 h 5922355"/>
              <a:gd name="connsiteX3575" fmla="*/ 884053 w 2421171"/>
              <a:gd name="connsiteY3575" fmla="*/ 1626676 h 5922355"/>
              <a:gd name="connsiteX3576" fmla="*/ 885627 w 2421171"/>
              <a:gd name="connsiteY3576" fmla="*/ 3149984 h 5922355"/>
              <a:gd name="connsiteX3577" fmla="*/ 883435 w 2421171"/>
              <a:gd name="connsiteY3577" fmla="*/ 3150714 h 5922355"/>
              <a:gd name="connsiteX3578" fmla="*/ 882705 w 2421171"/>
              <a:gd name="connsiteY3578" fmla="*/ 3146670 h 5922355"/>
              <a:gd name="connsiteX3579" fmla="*/ 884840 w 2421171"/>
              <a:gd name="connsiteY3579" fmla="*/ 3145940 h 5922355"/>
              <a:gd name="connsiteX3580" fmla="*/ 885627 w 2421171"/>
              <a:gd name="connsiteY3580" fmla="*/ 3150040 h 5922355"/>
              <a:gd name="connsiteX3581" fmla="*/ 890854 w 2421171"/>
              <a:gd name="connsiteY3581" fmla="*/ 2329327 h 5922355"/>
              <a:gd name="connsiteX3582" fmla="*/ 888662 w 2421171"/>
              <a:gd name="connsiteY3582" fmla="*/ 2330057 h 5922355"/>
              <a:gd name="connsiteX3583" fmla="*/ 887932 w 2421171"/>
              <a:gd name="connsiteY3583" fmla="*/ 2326013 h 5922355"/>
              <a:gd name="connsiteX3584" fmla="*/ 890067 w 2421171"/>
              <a:gd name="connsiteY3584" fmla="*/ 2325283 h 5922355"/>
              <a:gd name="connsiteX3585" fmla="*/ 890854 w 2421171"/>
              <a:gd name="connsiteY3585" fmla="*/ 2329327 h 5922355"/>
              <a:gd name="connsiteX3586" fmla="*/ 891922 w 2421171"/>
              <a:gd name="connsiteY3586" fmla="*/ 3250354 h 5922355"/>
              <a:gd name="connsiteX3587" fmla="*/ 889561 w 2421171"/>
              <a:gd name="connsiteY3587" fmla="*/ 3256252 h 5922355"/>
              <a:gd name="connsiteX3588" fmla="*/ 885458 w 2421171"/>
              <a:gd name="connsiteY3588" fmla="*/ 3254398 h 5922355"/>
              <a:gd name="connsiteX3589" fmla="*/ 887875 w 2421171"/>
              <a:gd name="connsiteY3589" fmla="*/ 3248726 h 5922355"/>
              <a:gd name="connsiteX3590" fmla="*/ 891922 w 2421171"/>
              <a:gd name="connsiteY3590" fmla="*/ 3250410 h 5922355"/>
              <a:gd name="connsiteX3591" fmla="*/ 894901 w 2421171"/>
              <a:gd name="connsiteY3591" fmla="*/ 2417621 h 5922355"/>
              <a:gd name="connsiteX3592" fmla="*/ 896811 w 2421171"/>
              <a:gd name="connsiteY3592" fmla="*/ 2419025 h 5922355"/>
              <a:gd name="connsiteX3593" fmla="*/ 894282 w 2421171"/>
              <a:gd name="connsiteY3593" fmla="*/ 2422620 h 5922355"/>
              <a:gd name="connsiteX3594" fmla="*/ 892427 w 2421171"/>
              <a:gd name="connsiteY3594" fmla="*/ 2421216 h 5922355"/>
              <a:gd name="connsiteX3595" fmla="*/ 894844 w 2421171"/>
              <a:gd name="connsiteY3595" fmla="*/ 2417621 h 5922355"/>
              <a:gd name="connsiteX3596" fmla="*/ 901476 w 2421171"/>
              <a:gd name="connsiteY3596" fmla="*/ 1304109 h 5922355"/>
              <a:gd name="connsiteX3597" fmla="*/ 895125 w 2421171"/>
              <a:gd name="connsiteY3597" fmla="*/ 1297313 h 5922355"/>
              <a:gd name="connsiteX3598" fmla="*/ 899059 w 2421171"/>
              <a:gd name="connsiteY3598" fmla="*/ 1291808 h 5922355"/>
              <a:gd name="connsiteX3599" fmla="*/ 906253 w 2421171"/>
              <a:gd name="connsiteY3599" fmla="*/ 1297425 h 5922355"/>
              <a:gd name="connsiteX3600" fmla="*/ 901476 w 2421171"/>
              <a:gd name="connsiteY3600" fmla="*/ 1304109 h 5922355"/>
              <a:gd name="connsiteX3601" fmla="*/ 915302 w 2421171"/>
              <a:gd name="connsiteY3601" fmla="*/ 2019734 h 5922355"/>
              <a:gd name="connsiteX3602" fmla="*/ 906309 w 2421171"/>
              <a:gd name="connsiteY3602" fmla="*/ 2012151 h 5922355"/>
              <a:gd name="connsiteX3603" fmla="*/ 902431 w 2421171"/>
              <a:gd name="connsiteY3603" fmla="*/ 1999008 h 5922355"/>
              <a:gd name="connsiteX3604" fmla="*/ 915358 w 2421171"/>
              <a:gd name="connsiteY3604" fmla="*/ 2019734 h 5922355"/>
              <a:gd name="connsiteX3605" fmla="*/ 916819 w 2421171"/>
              <a:gd name="connsiteY3605" fmla="*/ 1378980 h 5922355"/>
              <a:gd name="connsiteX3606" fmla="*/ 913222 w 2421171"/>
              <a:gd name="connsiteY3606" fmla="*/ 1376003 h 5922355"/>
              <a:gd name="connsiteX3607" fmla="*/ 914515 w 2421171"/>
              <a:gd name="connsiteY3607" fmla="*/ 1371622 h 5922355"/>
              <a:gd name="connsiteX3608" fmla="*/ 917887 w 2421171"/>
              <a:gd name="connsiteY3608" fmla="*/ 1374711 h 5922355"/>
              <a:gd name="connsiteX3609" fmla="*/ 916819 w 2421171"/>
              <a:gd name="connsiteY3609" fmla="*/ 1378980 h 5922355"/>
              <a:gd name="connsiteX3610" fmla="*/ 922608 w 2421171"/>
              <a:gd name="connsiteY3610" fmla="*/ 1405603 h 5922355"/>
              <a:gd name="connsiteX3611" fmla="*/ 919123 w 2421171"/>
              <a:gd name="connsiteY3611" fmla="*/ 1408355 h 5922355"/>
              <a:gd name="connsiteX3612" fmla="*/ 916369 w 2421171"/>
              <a:gd name="connsiteY3612" fmla="*/ 1405322 h 5922355"/>
              <a:gd name="connsiteX3613" fmla="*/ 919179 w 2421171"/>
              <a:gd name="connsiteY3613" fmla="*/ 1401615 h 5922355"/>
              <a:gd name="connsiteX3614" fmla="*/ 922608 w 2421171"/>
              <a:gd name="connsiteY3614" fmla="*/ 1405603 h 5922355"/>
              <a:gd name="connsiteX3615" fmla="*/ 923451 w 2421171"/>
              <a:gd name="connsiteY3615" fmla="*/ 2927450 h 5922355"/>
              <a:gd name="connsiteX3616" fmla="*/ 927441 w 2421171"/>
              <a:gd name="connsiteY3616" fmla="*/ 2929079 h 5922355"/>
              <a:gd name="connsiteX3617" fmla="*/ 925081 w 2421171"/>
              <a:gd name="connsiteY3617" fmla="*/ 2932336 h 5922355"/>
              <a:gd name="connsiteX3618" fmla="*/ 921203 w 2421171"/>
              <a:gd name="connsiteY3618" fmla="*/ 2930595 h 5922355"/>
              <a:gd name="connsiteX3619" fmla="*/ 923451 w 2421171"/>
              <a:gd name="connsiteY3619" fmla="*/ 2927506 h 5922355"/>
              <a:gd name="connsiteX3620" fmla="*/ 937220 w 2421171"/>
              <a:gd name="connsiteY3620" fmla="*/ 2732719 h 5922355"/>
              <a:gd name="connsiteX3621" fmla="*/ 933455 w 2421171"/>
              <a:gd name="connsiteY3621" fmla="*/ 2735078 h 5922355"/>
              <a:gd name="connsiteX3622" fmla="*/ 927104 w 2421171"/>
              <a:gd name="connsiteY3622" fmla="*/ 2728618 h 5922355"/>
              <a:gd name="connsiteX3623" fmla="*/ 930814 w 2421171"/>
              <a:gd name="connsiteY3623" fmla="*/ 2726372 h 5922355"/>
              <a:gd name="connsiteX3624" fmla="*/ 937220 w 2421171"/>
              <a:gd name="connsiteY3624" fmla="*/ 2732719 h 5922355"/>
              <a:gd name="connsiteX3625" fmla="*/ 944583 w 2421171"/>
              <a:gd name="connsiteY3625" fmla="*/ 5085333 h 5922355"/>
              <a:gd name="connsiteX3626" fmla="*/ 948292 w 2421171"/>
              <a:gd name="connsiteY3626" fmla="*/ 5088422 h 5922355"/>
              <a:gd name="connsiteX3627" fmla="*/ 946213 w 2421171"/>
              <a:gd name="connsiteY3627" fmla="*/ 5095106 h 5922355"/>
              <a:gd name="connsiteX3628" fmla="*/ 941267 w 2421171"/>
              <a:gd name="connsiteY3628" fmla="*/ 5092241 h 5922355"/>
              <a:gd name="connsiteX3629" fmla="*/ 944583 w 2421171"/>
              <a:gd name="connsiteY3629" fmla="*/ 5085277 h 5922355"/>
              <a:gd name="connsiteX3630" fmla="*/ 944639 w 2421171"/>
              <a:gd name="connsiteY3630" fmla="*/ 1942223 h 5922355"/>
              <a:gd name="connsiteX3631" fmla="*/ 948236 w 2421171"/>
              <a:gd name="connsiteY3631" fmla="*/ 1936213 h 5922355"/>
              <a:gd name="connsiteX3632" fmla="*/ 954474 w 2421171"/>
              <a:gd name="connsiteY3632" fmla="*/ 1941830 h 5922355"/>
              <a:gd name="connsiteX3633" fmla="*/ 949697 w 2421171"/>
              <a:gd name="connsiteY3633" fmla="*/ 1949637 h 5922355"/>
              <a:gd name="connsiteX3634" fmla="*/ 944695 w 2421171"/>
              <a:gd name="connsiteY3634" fmla="*/ 1942223 h 5922355"/>
              <a:gd name="connsiteX3635" fmla="*/ 952844 w 2421171"/>
              <a:gd name="connsiteY3635" fmla="*/ 1080508 h 5922355"/>
              <a:gd name="connsiteX3636" fmla="*/ 946493 w 2421171"/>
              <a:gd name="connsiteY3636" fmla="*/ 1063658 h 5922355"/>
              <a:gd name="connsiteX3637" fmla="*/ 951215 w 2421171"/>
              <a:gd name="connsiteY3637" fmla="*/ 1058490 h 5922355"/>
              <a:gd name="connsiteX3638" fmla="*/ 955374 w 2421171"/>
              <a:gd name="connsiteY3638" fmla="*/ 1060962 h 5922355"/>
              <a:gd name="connsiteX3639" fmla="*/ 952844 w 2421171"/>
              <a:gd name="connsiteY3639" fmla="*/ 1080452 h 5922355"/>
              <a:gd name="connsiteX3640" fmla="*/ 962005 w 2421171"/>
              <a:gd name="connsiteY3640" fmla="*/ 2107242 h 5922355"/>
              <a:gd name="connsiteX3641" fmla="*/ 964815 w 2421171"/>
              <a:gd name="connsiteY3641" fmla="*/ 2110837 h 5922355"/>
              <a:gd name="connsiteX3642" fmla="*/ 961725 w 2421171"/>
              <a:gd name="connsiteY3642" fmla="*/ 2114544 h 5922355"/>
              <a:gd name="connsiteX3643" fmla="*/ 958071 w 2421171"/>
              <a:gd name="connsiteY3643" fmla="*/ 2109994 h 5922355"/>
              <a:gd name="connsiteX3644" fmla="*/ 962005 w 2421171"/>
              <a:gd name="connsiteY3644" fmla="*/ 2107186 h 5922355"/>
              <a:gd name="connsiteX3645" fmla="*/ 962005 w 2421171"/>
              <a:gd name="connsiteY3645" fmla="*/ 918016 h 5922355"/>
              <a:gd name="connsiteX3646" fmla="*/ 973751 w 2421171"/>
              <a:gd name="connsiteY3646" fmla="*/ 892966 h 5922355"/>
              <a:gd name="connsiteX3647" fmla="*/ 962005 w 2421171"/>
              <a:gd name="connsiteY3647" fmla="*/ 918016 h 5922355"/>
              <a:gd name="connsiteX3648" fmla="*/ 979484 w 2421171"/>
              <a:gd name="connsiteY3648" fmla="*/ 5133356 h 5922355"/>
              <a:gd name="connsiteX3649" fmla="*/ 977629 w 2421171"/>
              <a:gd name="connsiteY3649" fmla="*/ 5137175 h 5922355"/>
              <a:gd name="connsiteX3650" fmla="*/ 974032 w 2421171"/>
              <a:gd name="connsiteY3650" fmla="*/ 5134367 h 5922355"/>
              <a:gd name="connsiteX3651" fmla="*/ 975943 w 2421171"/>
              <a:gd name="connsiteY3651" fmla="*/ 5130716 h 5922355"/>
              <a:gd name="connsiteX3652" fmla="*/ 979484 w 2421171"/>
              <a:gd name="connsiteY3652" fmla="*/ 5133356 h 5922355"/>
              <a:gd name="connsiteX3653" fmla="*/ 982126 w 2421171"/>
              <a:gd name="connsiteY3653" fmla="*/ 858816 h 5922355"/>
              <a:gd name="connsiteX3654" fmla="*/ 979316 w 2421171"/>
              <a:gd name="connsiteY3654" fmla="*/ 855165 h 5922355"/>
              <a:gd name="connsiteX3655" fmla="*/ 982070 w 2421171"/>
              <a:gd name="connsiteY3655" fmla="*/ 852526 h 5922355"/>
              <a:gd name="connsiteX3656" fmla="*/ 984767 w 2421171"/>
              <a:gd name="connsiteY3656" fmla="*/ 856233 h 5922355"/>
              <a:gd name="connsiteX3657" fmla="*/ 982126 w 2421171"/>
              <a:gd name="connsiteY3657" fmla="*/ 858872 h 5922355"/>
              <a:gd name="connsiteX3658" fmla="*/ 991792 w 2421171"/>
              <a:gd name="connsiteY3658" fmla="*/ 3316575 h 5922355"/>
              <a:gd name="connsiteX3659" fmla="*/ 991342 w 2421171"/>
              <a:gd name="connsiteY3659" fmla="*/ 3321237 h 5922355"/>
              <a:gd name="connsiteX3660" fmla="*/ 982688 w 2421171"/>
              <a:gd name="connsiteY3660" fmla="*/ 3330505 h 5922355"/>
              <a:gd name="connsiteX3661" fmla="*/ 978866 w 2421171"/>
              <a:gd name="connsiteY3661" fmla="*/ 3328427 h 5922355"/>
              <a:gd name="connsiteX3662" fmla="*/ 987802 w 2421171"/>
              <a:gd name="connsiteY3662" fmla="*/ 3316407 h 5922355"/>
              <a:gd name="connsiteX3663" fmla="*/ 991849 w 2421171"/>
              <a:gd name="connsiteY3663" fmla="*/ 3316575 h 5922355"/>
              <a:gd name="connsiteX3664" fmla="*/ 992860 w 2421171"/>
              <a:gd name="connsiteY3664" fmla="*/ 1487438 h 5922355"/>
              <a:gd name="connsiteX3665" fmla="*/ 991399 w 2421171"/>
              <a:gd name="connsiteY3665" fmla="*/ 1489404 h 5922355"/>
              <a:gd name="connsiteX3666" fmla="*/ 988588 w 2421171"/>
              <a:gd name="connsiteY3666" fmla="*/ 1486652 h 5922355"/>
              <a:gd name="connsiteX3667" fmla="*/ 989994 w 2421171"/>
              <a:gd name="connsiteY3667" fmla="*/ 1484742 h 5922355"/>
              <a:gd name="connsiteX3668" fmla="*/ 992860 w 2421171"/>
              <a:gd name="connsiteY3668" fmla="*/ 1487494 h 5922355"/>
              <a:gd name="connsiteX3669" fmla="*/ 1003763 w 2421171"/>
              <a:gd name="connsiteY3669" fmla="*/ 1254008 h 5922355"/>
              <a:gd name="connsiteX3670" fmla="*/ 997075 w 2421171"/>
              <a:gd name="connsiteY3670" fmla="*/ 1260018 h 5922355"/>
              <a:gd name="connsiteX3671" fmla="*/ 992354 w 2421171"/>
              <a:gd name="connsiteY3671" fmla="*/ 1254963 h 5922355"/>
              <a:gd name="connsiteX3672" fmla="*/ 998818 w 2421171"/>
              <a:gd name="connsiteY3672" fmla="*/ 1249458 h 5922355"/>
              <a:gd name="connsiteX3673" fmla="*/ 1003763 w 2421171"/>
              <a:gd name="connsiteY3673" fmla="*/ 1254008 h 5922355"/>
              <a:gd name="connsiteX3674" fmla="*/ 1007417 w 2421171"/>
              <a:gd name="connsiteY3674" fmla="*/ 1470757 h 5922355"/>
              <a:gd name="connsiteX3675" fmla="*/ 1006405 w 2421171"/>
              <a:gd name="connsiteY3675" fmla="*/ 1472835 h 5922355"/>
              <a:gd name="connsiteX3676" fmla="*/ 1002920 w 2421171"/>
              <a:gd name="connsiteY3676" fmla="*/ 1470813 h 5922355"/>
              <a:gd name="connsiteX3677" fmla="*/ 1003988 w 2421171"/>
              <a:gd name="connsiteY3677" fmla="*/ 1468678 h 5922355"/>
              <a:gd name="connsiteX3678" fmla="*/ 1007417 w 2421171"/>
              <a:gd name="connsiteY3678" fmla="*/ 1470757 h 5922355"/>
              <a:gd name="connsiteX3679" fmla="*/ 1029672 w 2421171"/>
              <a:gd name="connsiteY3679" fmla="*/ 895774 h 5922355"/>
              <a:gd name="connsiteX3680" fmla="*/ 1005730 w 2421171"/>
              <a:gd name="connsiteY3680" fmla="*/ 889989 h 5922355"/>
              <a:gd name="connsiteX3681" fmla="*/ 1027649 w 2421171"/>
              <a:gd name="connsiteY3681" fmla="*/ 883923 h 5922355"/>
              <a:gd name="connsiteX3682" fmla="*/ 1035629 w 2421171"/>
              <a:gd name="connsiteY3682" fmla="*/ 888978 h 5922355"/>
              <a:gd name="connsiteX3683" fmla="*/ 1029672 w 2421171"/>
              <a:gd name="connsiteY3683" fmla="*/ 895830 h 5922355"/>
              <a:gd name="connsiteX3684" fmla="*/ 1037034 w 2421171"/>
              <a:gd name="connsiteY3684" fmla="*/ 1914252 h 5922355"/>
              <a:gd name="connsiteX3685" fmla="*/ 1029616 w 2421171"/>
              <a:gd name="connsiteY3685" fmla="*/ 1919700 h 5922355"/>
              <a:gd name="connsiteX3686" fmla="*/ 1025120 w 2421171"/>
              <a:gd name="connsiteY3686" fmla="*/ 1914701 h 5922355"/>
              <a:gd name="connsiteX3687" fmla="*/ 1032482 w 2421171"/>
              <a:gd name="connsiteY3687" fmla="*/ 1909253 h 5922355"/>
              <a:gd name="connsiteX3688" fmla="*/ 1037091 w 2421171"/>
              <a:gd name="connsiteY3688" fmla="*/ 1914196 h 5922355"/>
              <a:gd name="connsiteX3689" fmla="*/ 1040969 w 2421171"/>
              <a:gd name="connsiteY3689" fmla="*/ 1010973 h 5922355"/>
              <a:gd name="connsiteX3690" fmla="*/ 1050074 w 2421171"/>
              <a:gd name="connsiteY3690" fmla="*/ 1031923 h 5922355"/>
              <a:gd name="connsiteX3691" fmla="*/ 1040969 w 2421171"/>
              <a:gd name="connsiteY3691" fmla="*/ 1010973 h 5922355"/>
              <a:gd name="connsiteX3692" fmla="*/ 1060920 w 2421171"/>
              <a:gd name="connsiteY3692" fmla="*/ 955311 h 5922355"/>
              <a:gd name="connsiteX3693" fmla="*/ 1058953 w 2421171"/>
              <a:gd name="connsiteY3693" fmla="*/ 956884 h 5922355"/>
              <a:gd name="connsiteX3694" fmla="*/ 1048107 w 2421171"/>
              <a:gd name="connsiteY3694" fmla="*/ 952166 h 5922355"/>
              <a:gd name="connsiteX3695" fmla="*/ 1048500 w 2421171"/>
              <a:gd name="connsiteY3695" fmla="*/ 945482 h 5922355"/>
              <a:gd name="connsiteX3696" fmla="*/ 1057548 w 2421171"/>
              <a:gd name="connsiteY3696" fmla="*/ 949077 h 5922355"/>
              <a:gd name="connsiteX3697" fmla="*/ 1060920 w 2421171"/>
              <a:gd name="connsiteY3697" fmla="*/ 955311 h 5922355"/>
              <a:gd name="connsiteX3698" fmla="*/ 1062325 w 2421171"/>
              <a:gd name="connsiteY3698" fmla="*/ 1523498 h 5922355"/>
              <a:gd name="connsiteX3699" fmla="*/ 1058166 w 2421171"/>
              <a:gd name="connsiteY3699" fmla="*/ 1525744 h 5922355"/>
              <a:gd name="connsiteX3700" fmla="*/ 1054794 w 2421171"/>
              <a:gd name="connsiteY3700" fmla="*/ 1522936 h 5922355"/>
              <a:gd name="connsiteX3701" fmla="*/ 1059909 w 2421171"/>
              <a:gd name="connsiteY3701" fmla="*/ 1519734 h 5922355"/>
              <a:gd name="connsiteX3702" fmla="*/ 1062325 w 2421171"/>
              <a:gd name="connsiteY3702" fmla="*/ 1523554 h 5922355"/>
              <a:gd name="connsiteX3703" fmla="*/ 1094697 w 2421171"/>
              <a:gd name="connsiteY3703" fmla="*/ 1649536 h 5922355"/>
              <a:gd name="connsiteX3704" fmla="*/ 1097789 w 2421171"/>
              <a:gd name="connsiteY3704" fmla="*/ 1653019 h 5922355"/>
              <a:gd name="connsiteX3705" fmla="*/ 1093012 w 2421171"/>
              <a:gd name="connsiteY3705" fmla="*/ 1655715 h 5922355"/>
              <a:gd name="connsiteX3706" fmla="*/ 1090989 w 2421171"/>
              <a:gd name="connsiteY3706" fmla="*/ 1651502 h 5922355"/>
              <a:gd name="connsiteX3707" fmla="*/ 1094697 w 2421171"/>
              <a:gd name="connsiteY3707" fmla="*/ 1649593 h 5922355"/>
              <a:gd name="connsiteX3708" fmla="*/ 1108130 w 2421171"/>
              <a:gd name="connsiteY3708" fmla="*/ 1031305 h 5922355"/>
              <a:gd name="connsiteX3709" fmla="*/ 1101330 w 2421171"/>
              <a:gd name="connsiteY3709" fmla="*/ 1038326 h 5922355"/>
              <a:gd name="connsiteX3710" fmla="*/ 1094361 w 2421171"/>
              <a:gd name="connsiteY3710" fmla="*/ 1033664 h 5922355"/>
              <a:gd name="connsiteX3711" fmla="*/ 1103353 w 2421171"/>
              <a:gd name="connsiteY3711" fmla="*/ 1026812 h 5922355"/>
              <a:gd name="connsiteX3712" fmla="*/ 1108130 w 2421171"/>
              <a:gd name="connsiteY3712" fmla="*/ 1031361 h 5922355"/>
              <a:gd name="connsiteX3713" fmla="*/ 1101779 w 2421171"/>
              <a:gd name="connsiteY3713" fmla="*/ 1205479 h 5922355"/>
              <a:gd name="connsiteX3714" fmla="*/ 1106163 w 2421171"/>
              <a:gd name="connsiteY3714" fmla="*/ 1207389 h 5922355"/>
              <a:gd name="connsiteX3715" fmla="*/ 1103409 w 2421171"/>
              <a:gd name="connsiteY3715" fmla="*/ 1212725 h 5922355"/>
              <a:gd name="connsiteX3716" fmla="*/ 1099700 w 2421171"/>
              <a:gd name="connsiteY3716" fmla="*/ 1209523 h 5922355"/>
              <a:gd name="connsiteX3717" fmla="*/ 1101779 w 2421171"/>
              <a:gd name="connsiteY3717" fmla="*/ 1205479 h 5922355"/>
              <a:gd name="connsiteX3718" fmla="*/ 1115268 w 2421171"/>
              <a:gd name="connsiteY3718" fmla="*/ 1993335 h 5922355"/>
              <a:gd name="connsiteX3719" fmla="*/ 1092787 w 2421171"/>
              <a:gd name="connsiteY3719" fmla="*/ 1999794 h 5922355"/>
              <a:gd name="connsiteX3720" fmla="*/ 1066822 w 2421171"/>
              <a:gd name="connsiteY3720" fmla="*/ 1982326 h 5922355"/>
              <a:gd name="connsiteX3721" fmla="*/ 1062943 w 2421171"/>
              <a:gd name="connsiteY3721" fmla="*/ 1976597 h 5922355"/>
              <a:gd name="connsiteX3722" fmla="*/ 1071318 w 2421171"/>
              <a:gd name="connsiteY3722" fmla="*/ 1967105 h 5922355"/>
              <a:gd name="connsiteX3723" fmla="*/ 1113188 w 2421171"/>
              <a:gd name="connsiteY3723" fmla="*/ 1979462 h 5922355"/>
              <a:gd name="connsiteX3724" fmla="*/ 1115268 w 2421171"/>
              <a:gd name="connsiteY3724" fmla="*/ 1993279 h 5922355"/>
              <a:gd name="connsiteX3725" fmla="*/ 1121113 w 2421171"/>
              <a:gd name="connsiteY3725" fmla="*/ 2430821 h 5922355"/>
              <a:gd name="connsiteX3726" fmla="*/ 1118639 w 2421171"/>
              <a:gd name="connsiteY3726" fmla="*/ 2434640 h 5922355"/>
              <a:gd name="connsiteX3727" fmla="*/ 1114930 w 2421171"/>
              <a:gd name="connsiteY3727" fmla="*/ 2432674 h 5922355"/>
              <a:gd name="connsiteX3728" fmla="*/ 1117459 w 2421171"/>
              <a:gd name="connsiteY3728" fmla="*/ 2428911 h 5922355"/>
              <a:gd name="connsiteX3729" fmla="*/ 1121113 w 2421171"/>
              <a:gd name="connsiteY3729" fmla="*/ 2430821 h 5922355"/>
              <a:gd name="connsiteX3730" fmla="*/ 1124710 w 2421171"/>
              <a:gd name="connsiteY3730" fmla="*/ 1874149 h 5922355"/>
              <a:gd name="connsiteX3731" fmla="*/ 1127857 w 2421171"/>
              <a:gd name="connsiteY3731" fmla="*/ 1877799 h 5922355"/>
              <a:gd name="connsiteX3732" fmla="*/ 1125159 w 2421171"/>
              <a:gd name="connsiteY3732" fmla="*/ 1881394 h 5922355"/>
              <a:gd name="connsiteX3733" fmla="*/ 1121169 w 2421171"/>
              <a:gd name="connsiteY3733" fmla="*/ 1878698 h 5922355"/>
              <a:gd name="connsiteX3734" fmla="*/ 1124710 w 2421171"/>
              <a:gd name="connsiteY3734" fmla="*/ 1874149 h 5922355"/>
              <a:gd name="connsiteX3735" fmla="*/ 1123698 w 2421171"/>
              <a:gd name="connsiteY3735" fmla="*/ 1649368 h 5922355"/>
              <a:gd name="connsiteX3736" fmla="*/ 1126002 w 2421171"/>
              <a:gd name="connsiteY3736" fmla="*/ 1649368 h 5922355"/>
              <a:gd name="connsiteX3737" fmla="*/ 1126452 w 2421171"/>
              <a:gd name="connsiteY3737" fmla="*/ 1653300 h 5922355"/>
              <a:gd name="connsiteX3738" fmla="*/ 1124091 w 2421171"/>
              <a:gd name="connsiteY3738" fmla="*/ 1653300 h 5922355"/>
              <a:gd name="connsiteX3739" fmla="*/ 1123642 w 2421171"/>
              <a:gd name="connsiteY3739" fmla="*/ 1649256 h 5922355"/>
              <a:gd name="connsiteX3740" fmla="*/ 1127800 w 2421171"/>
              <a:gd name="connsiteY3740" fmla="*/ 1247998 h 5922355"/>
              <a:gd name="connsiteX3741" fmla="*/ 1125608 w 2421171"/>
              <a:gd name="connsiteY3741" fmla="*/ 1248728 h 5922355"/>
              <a:gd name="connsiteX3742" fmla="*/ 1124878 w 2421171"/>
              <a:gd name="connsiteY3742" fmla="*/ 1244684 h 5922355"/>
              <a:gd name="connsiteX3743" fmla="*/ 1127013 w 2421171"/>
              <a:gd name="connsiteY3743" fmla="*/ 1243954 h 5922355"/>
              <a:gd name="connsiteX3744" fmla="*/ 1127800 w 2421171"/>
              <a:gd name="connsiteY3744" fmla="*/ 1247998 h 5922355"/>
              <a:gd name="connsiteX3745" fmla="*/ 1130948 w 2421171"/>
              <a:gd name="connsiteY3745" fmla="*/ 2595840 h 5922355"/>
              <a:gd name="connsiteX3746" fmla="*/ 1137355 w 2421171"/>
              <a:gd name="connsiteY3746" fmla="*/ 2599827 h 5922355"/>
              <a:gd name="connsiteX3747" fmla="*/ 1134207 w 2421171"/>
              <a:gd name="connsiteY3747" fmla="*/ 2603253 h 5922355"/>
              <a:gd name="connsiteX3748" fmla="*/ 1128644 w 2421171"/>
              <a:gd name="connsiteY3748" fmla="*/ 2599097 h 5922355"/>
              <a:gd name="connsiteX3749" fmla="*/ 1130948 w 2421171"/>
              <a:gd name="connsiteY3749" fmla="*/ 2595895 h 5922355"/>
              <a:gd name="connsiteX3750" fmla="*/ 1136681 w 2421171"/>
              <a:gd name="connsiteY3750" fmla="*/ 1274228 h 5922355"/>
              <a:gd name="connsiteX3751" fmla="*/ 1134320 w 2421171"/>
              <a:gd name="connsiteY3751" fmla="*/ 1274284 h 5922355"/>
              <a:gd name="connsiteX3752" fmla="*/ 1134601 w 2421171"/>
              <a:gd name="connsiteY3752" fmla="*/ 1270353 h 5922355"/>
              <a:gd name="connsiteX3753" fmla="*/ 1136905 w 2421171"/>
              <a:gd name="connsiteY3753" fmla="*/ 1270240 h 5922355"/>
              <a:gd name="connsiteX3754" fmla="*/ 1136681 w 2421171"/>
              <a:gd name="connsiteY3754" fmla="*/ 1274228 h 5922355"/>
              <a:gd name="connsiteX3755" fmla="*/ 1153091 w 2421171"/>
              <a:gd name="connsiteY3755" fmla="*/ 3007319 h 5922355"/>
              <a:gd name="connsiteX3756" fmla="*/ 1132016 w 2421171"/>
              <a:gd name="connsiteY3756" fmla="*/ 2994345 h 5922355"/>
              <a:gd name="connsiteX3757" fmla="*/ 1134657 w 2421171"/>
              <a:gd name="connsiteY3757" fmla="*/ 2990132 h 5922355"/>
              <a:gd name="connsiteX3758" fmla="*/ 1153091 w 2421171"/>
              <a:gd name="connsiteY3758" fmla="*/ 3007319 h 5922355"/>
              <a:gd name="connsiteX3759" fmla="*/ 1150731 w 2421171"/>
              <a:gd name="connsiteY3759" fmla="*/ 2812813 h 5922355"/>
              <a:gd name="connsiteX3760" fmla="*/ 1153316 w 2421171"/>
              <a:gd name="connsiteY3760" fmla="*/ 2809723 h 5922355"/>
              <a:gd name="connsiteX3761" fmla="*/ 1155564 w 2421171"/>
              <a:gd name="connsiteY3761" fmla="*/ 2813037 h 5922355"/>
              <a:gd name="connsiteX3762" fmla="*/ 1154271 w 2421171"/>
              <a:gd name="connsiteY3762" fmla="*/ 2814835 h 5922355"/>
              <a:gd name="connsiteX3763" fmla="*/ 1150731 w 2421171"/>
              <a:gd name="connsiteY3763" fmla="*/ 2812813 h 5922355"/>
              <a:gd name="connsiteX3764" fmla="*/ 1161972 w 2421171"/>
              <a:gd name="connsiteY3764" fmla="*/ 1442561 h 5922355"/>
              <a:gd name="connsiteX3765" fmla="*/ 1159442 w 2421171"/>
              <a:gd name="connsiteY3765" fmla="*/ 1448739 h 5922355"/>
              <a:gd name="connsiteX3766" fmla="*/ 1151742 w 2421171"/>
              <a:gd name="connsiteY3766" fmla="*/ 1440539 h 5922355"/>
              <a:gd name="connsiteX3767" fmla="*/ 1155564 w 2421171"/>
              <a:gd name="connsiteY3767" fmla="*/ 1435427 h 5922355"/>
              <a:gd name="connsiteX3768" fmla="*/ 1161972 w 2421171"/>
              <a:gd name="connsiteY3768" fmla="*/ 1442505 h 5922355"/>
              <a:gd name="connsiteX3769" fmla="*/ 1166523 w 2421171"/>
              <a:gd name="connsiteY3769" fmla="*/ 664759 h 5922355"/>
              <a:gd name="connsiteX3770" fmla="*/ 1165512 w 2421171"/>
              <a:gd name="connsiteY3770" fmla="*/ 666837 h 5922355"/>
              <a:gd name="connsiteX3771" fmla="*/ 1162027 w 2421171"/>
              <a:gd name="connsiteY3771" fmla="*/ 664815 h 5922355"/>
              <a:gd name="connsiteX3772" fmla="*/ 1163095 w 2421171"/>
              <a:gd name="connsiteY3772" fmla="*/ 662681 h 5922355"/>
              <a:gd name="connsiteX3773" fmla="*/ 1166523 w 2421171"/>
              <a:gd name="connsiteY3773" fmla="*/ 664703 h 5922355"/>
              <a:gd name="connsiteX3774" fmla="*/ 1163995 w 2421171"/>
              <a:gd name="connsiteY3774" fmla="*/ 1402738 h 5922355"/>
              <a:gd name="connsiteX3775" fmla="*/ 1162196 w 2421171"/>
              <a:gd name="connsiteY3775" fmla="*/ 1401222 h 5922355"/>
              <a:gd name="connsiteX3776" fmla="*/ 1164613 w 2421171"/>
              <a:gd name="connsiteY3776" fmla="*/ 1397627 h 5922355"/>
              <a:gd name="connsiteX3777" fmla="*/ 1166411 w 2421171"/>
              <a:gd name="connsiteY3777" fmla="*/ 1399031 h 5922355"/>
              <a:gd name="connsiteX3778" fmla="*/ 1163995 w 2421171"/>
              <a:gd name="connsiteY3778" fmla="*/ 1402682 h 5922355"/>
              <a:gd name="connsiteX3779" fmla="*/ 1173212 w 2421171"/>
              <a:gd name="connsiteY3779" fmla="*/ 1855108 h 5922355"/>
              <a:gd name="connsiteX3780" fmla="*/ 1164669 w 2421171"/>
              <a:gd name="connsiteY3780" fmla="*/ 1862634 h 5922355"/>
              <a:gd name="connsiteX3781" fmla="*/ 1160903 w 2421171"/>
              <a:gd name="connsiteY3781" fmla="*/ 1856681 h 5922355"/>
              <a:gd name="connsiteX3782" fmla="*/ 1167929 w 2421171"/>
              <a:gd name="connsiteY3782" fmla="*/ 1850221 h 5922355"/>
              <a:gd name="connsiteX3783" fmla="*/ 1173156 w 2421171"/>
              <a:gd name="connsiteY3783" fmla="*/ 1855108 h 5922355"/>
              <a:gd name="connsiteX3784" fmla="*/ 1184620 w 2421171"/>
              <a:gd name="connsiteY3784" fmla="*/ 1346403 h 5922355"/>
              <a:gd name="connsiteX3785" fmla="*/ 1182148 w 2421171"/>
              <a:gd name="connsiteY3785" fmla="*/ 1349773 h 5922355"/>
              <a:gd name="connsiteX3786" fmla="*/ 1177202 w 2421171"/>
              <a:gd name="connsiteY3786" fmla="*/ 1345673 h 5922355"/>
              <a:gd name="connsiteX3787" fmla="*/ 1180967 w 2421171"/>
              <a:gd name="connsiteY3787" fmla="*/ 1343875 h 5922355"/>
              <a:gd name="connsiteX3788" fmla="*/ 1184620 w 2421171"/>
              <a:gd name="connsiteY3788" fmla="*/ 1346403 h 5922355"/>
              <a:gd name="connsiteX3789" fmla="*/ 1191927 w 2421171"/>
              <a:gd name="connsiteY3789" fmla="*/ 1714409 h 5922355"/>
              <a:gd name="connsiteX3790" fmla="*/ 1186194 w 2421171"/>
              <a:gd name="connsiteY3790" fmla="*/ 1718847 h 5922355"/>
              <a:gd name="connsiteX3791" fmla="*/ 1174954 w 2421171"/>
              <a:gd name="connsiteY3791" fmla="*/ 1709916 h 5922355"/>
              <a:gd name="connsiteX3792" fmla="*/ 1181923 w 2421171"/>
              <a:gd name="connsiteY3792" fmla="*/ 1704355 h 5922355"/>
              <a:gd name="connsiteX3793" fmla="*/ 1191871 w 2421171"/>
              <a:gd name="connsiteY3793" fmla="*/ 1714409 h 5922355"/>
              <a:gd name="connsiteX3794" fmla="*/ 1195299 w 2421171"/>
              <a:gd name="connsiteY3794" fmla="*/ 2856005 h 5922355"/>
              <a:gd name="connsiteX3795" fmla="*/ 1203392 w 2421171"/>
              <a:gd name="connsiteY3795" fmla="*/ 2863588 h 5922355"/>
              <a:gd name="connsiteX3796" fmla="*/ 1197547 w 2421171"/>
              <a:gd name="connsiteY3796" fmla="*/ 2868531 h 5922355"/>
              <a:gd name="connsiteX3797" fmla="*/ 1189510 w 2421171"/>
              <a:gd name="connsiteY3797" fmla="*/ 2859993 h 5922355"/>
              <a:gd name="connsiteX3798" fmla="*/ 1195243 w 2421171"/>
              <a:gd name="connsiteY3798" fmla="*/ 2856005 h 5922355"/>
              <a:gd name="connsiteX3799" fmla="*/ 1198614 w 2421171"/>
              <a:gd name="connsiteY3799" fmla="*/ 2590841 h 5922355"/>
              <a:gd name="connsiteX3800" fmla="*/ 1201368 w 2421171"/>
              <a:gd name="connsiteY3800" fmla="*/ 2587751 h 5922355"/>
              <a:gd name="connsiteX3801" fmla="*/ 1209124 w 2421171"/>
              <a:gd name="connsiteY3801" fmla="*/ 2591121 h 5922355"/>
              <a:gd name="connsiteX3802" fmla="*/ 1206427 w 2421171"/>
              <a:gd name="connsiteY3802" fmla="*/ 2594547 h 5922355"/>
              <a:gd name="connsiteX3803" fmla="*/ 1198614 w 2421171"/>
              <a:gd name="connsiteY3803" fmla="*/ 2590841 h 5922355"/>
              <a:gd name="connsiteX3804" fmla="*/ 1208562 w 2421171"/>
              <a:gd name="connsiteY3804" fmla="*/ 677172 h 5922355"/>
              <a:gd name="connsiteX3805" fmla="*/ 1206427 w 2421171"/>
              <a:gd name="connsiteY3805" fmla="*/ 678239 h 5922355"/>
              <a:gd name="connsiteX3806" fmla="*/ 1204460 w 2421171"/>
              <a:gd name="connsiteY3806" fmla="*/ 674307 h 5922355"/>
              <a:gd name="connsiteX3807" fmla="*/ 1206483 w 2421171"/>
              <a:gd name="connsiteY3807" fmla="*/ 673296 h 5922355"/>
              <a:gd name="connsiteX3808" fmla="*/ 1208506 w 2421171"/>
              <a:gd name="connsiteY3808" fmla="*/ 677172 h 5922355"/>
              <a:gd name="connsiteX3809" fmla="*/ 1209911 w 2421171"/>
              <a:gd name="connsiteY3809" fmla="*/ 950256 h 5922355"/>
              <a:gd name="connsiteX3810" fmla="*/ 1203504 w 2421171"/>
              <a:gd name="connsiteY3810" fmla="*/ 956603 h 5922355"/>
              <a:gd name="connsiteX3811" fmla="*/ 1198727 w 2421171"/>
              <a:gd name="connsiteY3811" fmla="*/ 948571 h 5922355"/>
              <a:gd name="connsiteX3812" fmla="*/ 1204347 w 2421171"/>
              <a:gd name="connsiteY3812" fmla="*/ 940876 h 5922355"/>
              <a:gd name="connsiteX3813" fmla="*/ 1209911 w 2421171"/>
              <a:gd name="connsiteY3813" fmla="*/ 950256 h 5922355"/>
              <a:gd name="connsiteX3814" fmla="*/ 1219634 w 2421171"/>
              <a:gd name="connsiteY3814" fmla="*/ 849324 h 5922355"/>
              <a:gd name="connsiteX3815" fmla="*/ 1213958 w 2421171"/>
              <a:gd name="connsiteY3815" fmla="*/ 857131 h 5922355"/>
              <a:gd name="connsiteX3816" fmla="*/ 1210529 w 2421171"/>
              <a:gd name="connsiteY3816" fmla="*/ 851852 h 5922355"/>
              <a:gd name="connsiteX3817" fmla="*/ 1216206 w 2421171"/>
              <a:gd name="connsiteY3817" fmla="*/ 844044 h 5922355"/>
              <a:gd name="connsiteX3818" fmla="*/ 1219634 w 2421171"/>
              <a:gd name="connsiteY3818" fmla="*/ 849324 h 5922355"/>
              <a:gd name="connsiteX3819" fmla="*/ 1226547 w 2421171"/>
              <a:gd name="connsiteY3819" fmla="*/ 791584 h 5922355"/>
              <a:gd name="connsiteX3820" fmla="*/ 1223287 w 2421171"/>
              <a:gd name="connsiteY3820" fmla="*/ 797201 h 5922355"/>
              <a:gd name="connsiteX3821" fmla="*/ 1217554 w 2421171"/>
              <a:gd name="connsiteY3821" fmla="*/ 794393 h 5922355"/>
              <a:gd name="connsiteX3822" fmla="*/ 1220927 w 2421171"/>
              <a:gd name="connsiteY3822" fmla="*/ 788664 h 5922355"/>
              <a:gd name="connsiteX3823" fmla="*/ 1226547 w 2421171"/>
              <a:gd name="connsiteY3823" fmla="*/ 791584 h 5922355"/>
              <a:gd name="connsiteX3824" fmla="*/ 1231549 w 2421171"/>
              <a:gd name="connsiteY3824" fmla="*/ 717051 h 5922355"/>
              <a:gd name="connsiteX3825" fmla="*/ 1226604 w 2421171"/>
              <a:gd name="connsiteY3825" fmla="*/ 713175 h 5922355"/>
              <a:gd name="connsiteX3826" fmla="*/ 1229525 w 2421171"/>
              <a:gd name="connsiteY3826" fmla="*/ 710591 h 5922355"/>
              <a:gd name="connsiteX3827" fmla="*/ 1233122 w 2421171"/>
              <a:gd name="connsiteY3827" fmla="*/ 713344 h 5922355"/>
              <a:gd name="connsiteX3828" fmla="*/ 1231549 w 2421171"/>
              <a:gd name="connsiteY3828" fmla="*/ 717051 h 5922355"/>
              <a:gd name="connsiteX3829" fmla="*/ 1230650 w 2421171"/>
              <a:gd name="connsiteY3829" fmla="*/ 1589157 h 5922355"/>
              <a:gd name="connsiteX3830" fmla="*/ 1227559 w 2421171"/>
              <a:gd name="connsiteY3830" fmla="*/ 1586292 h 5922355"/>
              <a:gd name="connsiteX3831" fmla="*/ 1231324 w 2421171"/>
              <a:gd name="connsiteY3831" fmla="*/ 1581237 h 5922355"/>
              <a:gd name="connsiteX3832" fmla="*/ 1234415 w 2421171"/>
              <a:gd name="connsiteY3832" fmla="*/ 1584046 h 5922355"/>
              <a:gd name="connsiteX3833" fmla="*/ 1230650 w 2421171"/>
              <a:gd name="connsiteY3833" fmla="*/ 1589213 h 5922355"/>
              <a:gd name="connsiteX3834" fmla="*/ 1242845 w 2421171"/>
              <a:gd name="connsiteY3834" fmla="*/ 665770 h 5922355"/>
              <a:gd name="connsiteX3835" fmla="*/ 1234809 w 2421171"/>
              <a:gd name="connsiteY3835" fmla="*/ 657289 h 5922355"/>
              <a:gd name="connsiteX3836" fmla="*/ 1239586 w 2421171"/>
              <a:gd name="connsiteY3836" fmla="*/ 653806 h 5922355"/>
              <a:gd name="connsiteX3837" fmla="*/ 1246386 w 2421171"/>
              <a:gd name="connsiteY3837" fmla="*/ 660827 h 5922355"/>
              <a:gd name="connsiteX3838" fmla="*/ 1242901 w 2421171"/>
              <a:gd name="connsiteY3838" fmla="*/ 665770 h 5922355"/>
              <a:gd name="connsiteX3839" fmla="*/ 1253974 w 2421171"/>
              <a:gd name="connsiteY3839" fmla="*/ 2361173 h 5922355"/>
              <a:gd name="connsiteX3840" fmla="*/ 1250489 w 2421171"/>
              <a:gd name="connsiteY3840" fmla="*/ 2364487 h 5922355"/>
              <a:gd name="connsiteX3841" fmla="*/ 1247285 w 2421171"/>
              <a:gd name="connsiteY3841" fmla="*/ 2361286 h 5922355"/>
              <a:gd name="connsiteX3842" fmla="*/ 1250601 w 2421171"/>
              <a:gd name="connsiteY3842" fmla="*/ 2358028 h 5922355"/>
              <a:gd name="connsiteX3843" fmla="*/ 1253974 w 2421171"/>
              <a:gd name="connsiteY3843" fmla="*/ 2361117 h 5922355"/>
              <a:gd name="connsiteX3844" fmla="*/ 1254198 w 2421171"/>
              <a:gd name="connsiteY3844" fmla="*/ 2959240 h 5922355"/>
              <a:gd name="connsiteX3845" fmla="*/ 1249365 w 2421171"/>
              <a:gd name="connsiteY3845" fmla="*/ 2956601 h 5922355"/>
              <a:gd name="connsiteX3846" fmla="*/ 1251332 w 2421171"/>
              <a:gd name="connsiteY3846" fmla="*/ 2952219 h 5922355"/>
              <a:gd name="connsiteX3847" fmla="*/ 1255041 w 2421171"/>
              <a:gd name="connsiteY3847" fmla="*/ 2954635 h 5922355"/>
              <a:gd name="connsiteX3848" fmla="*/ 1254198 w 2421171"/>
              <a:gd name="connsiteY3848" fmla="*/ 2959184 h 5922355"/>
              <a:gd name="connsiteX3849" fmla="*/ 1257064 w 2421171"/>
              <a:gd name="connsiteY3849" fmla="*/ 3642569 h 5922355"/>
              <a:gd name="connsiteX3850" fmla="*/ 1260943 w 2421171"/>
              <a:gd name="connsiteY3850" fmla="*/ 3644198 h 5922355"/>
              <a:gd name="connsiteX3851" fmla="*/ 1256109 w 2421171"/>
              <a:gd name="connsiteY3851" fmla="*/ 3648410 h 5922355"/>
              <a:gd name="connsiteX3852" fmla="*/ 1253411 w 2421171"/>
              <a:gd name="connsiteY3852" fmla="*/ 3645209 h 5922355"/>
              <a:gd name="connsiteX3853" fmla="*/ 1257008 w 2421171"/>
              <a:gd name="connsiteY3853" fmla="*/ 3642569 h 5922355"/>
              <a:gd name="connsiteX3854" fmla="*/ 1269204 w 2421171"/>
              <a:gd name="connsiteY3854" fmla="*/ 2194469 h 5922355"/>
              <a:gd name="connsiteX3855" fmla="*/ 1265945 w 2421171"/>
              <a:gd name="connsiteY3855" fmla="*/ 2197390 h 5922355"/>
              <a:gd name="connsiteX3856" fmla="*/ 1260212 w 2421171"/>
              <a:gd name="connsiteY3856" fmla="*/ 2190369 h 5922355"/>
              <a:gd name="connsiteX3857" fmla="*/ 1263415 w 2421171"/>
              <a:gd name="connsiteY3857" fmla="*/ 2187392 h 5922355"/>
              <a:gd name="connsiteX3858" fmla="*/ 1269204 w 2421171"/>
              <a:gd name="connsiteY3858" fmla="*/ 2194469 h 5922355"/>
              <a:gd name="connsiteX3859" fmla="*/ 1276510 w 2421171"/>
              <a:gd name="connsiteY3859" fmla="*/ 1924980 h 5922355"/>
              <a:gd name="connsiteX3860" fmla="*/ 1271340 w 2421171"/>
              <a:gd name="connsiteY3860" fmla="*/ 1929024 h 5922355"/>
              <a:gd name="connsiteX3861" fmla="*/ 1268305 w 2421171"/>
              <a:gd name="connsiteY3861" fmla="*/ 1923239 h 5922355"/>
              <a:gd name="connsiteX3862" fmla="*/ 1273363 w 2421171"/>
              <a:gd name="connsiteY3862" fmla="*/ 1919195 h 5922355"/>
              <a:gd name="connsiteX3863" fmla="*/ 1276510 w 2421171"/>
              <a:gd name="connsiteY3863" fmla="*/ 1924980 h 5922355"/>
              <a:gd name="connsiteX3864" fmla="*/ 1279433 w 2421171"/>
              <a:gd name="connsiteY3864" fmla="*/ 4025404 h 5922355"/>
              <a:gd name="connsiteX3865" fmla="*/ 1223568 w 2421171"/>
              <a:gd name="connsiteY3865" fmla="*/ 4035458 h 5922355"/>
              <a:gd name="connsiteX3866" fmla="*/ 1251838 w 2421171"/>
              <a:gd name="connsiteY3866" fmla="*/ 4030908 h 5922355"/>
              <a:gd name="connsiteX3867" fmla="*/ 1279433 w 2421171"/>
              <a:gd name="connsiteY3867" fmla="*/ 4025404 h 5922355"/>
              <a:gd name="connsiteX3868" fmla="*/ 1286345 w 2421171"/>
              <a:gd name="connsiteY3868" fmla="*/ 1775294 h 5922355"/>
              <a:gd name="connsiteX3869" fmla="*/ 1323495 w 2421171"/>
              <a:gd name="connsiteY3869" fmla="*/ 1751592 h 5922355"/>
              <a:gd name="connsiteX3870" fmla="*/ 1337602 w 2421171"/>
              <a:gd name="connsiteY3870" fmla="*/ 1750693 h 5922355"/>
              <a:gd name="connsiteX3871" fmla="*/ 1338782 w 2421171"/>
              <a:gd name="connsiteY3871" fmla="*/ 1765465 h 5922355"/>
              <a:gd name="connsiteX3872" fmla="*/ 1326924 w 2421171"/>
              <a:gd name="connsiteY3872" fmla="*/ 1779788 h 5922355"/>
              <a:gd name="connsiteX3873" fmla="*/ 1313884 w 2421171"/>
              <a:gd name="connsiteY3873" fmla="*/ 1803041 h 5922355"/>
              <a:gd name="connsiteX3874" fmla="*/ 1337995 w 2421171"/>
              <a:gd name="connsiteY3874" fmla="*/ 1786640 h 5922355"/>
              <a:gd name="connsiteX3875" fmla="*/ 1353676 w 2421171"/>
              <a:gd name="connsiteY3875" fmla="*/ 1791358 h 5922355"/>
              <a:gd name="connsiteX3876" fmla="*/ 1352495 w 2421171"/>
              <a:gd name="connsiteY3876" fmla="*/ 1805906 h 5922355"/>
              <a:gd name="connsiteX3877" fmla="*/ 1323832 w 2421171"/>
              <a:gd name="connsiteY3877" fmla="*/ 1829159 h 5922355"/>
              <a:gd name="connsiteX3878" fmla="*/ 1295282 w 2421171"/>
              <a:gd name="connsiteY3878" fmla="*/ 1818375 h 5922355"/>
              <a:gd name="connsiteX3879" fmla="*/ 1283255 w 2421171"/>
              <a:gd name="connsiteY3879" fmla="*/ 1786303 h 5922355"/>
              <a:gd name="connsiteX3880" fmla="*/ 1286290 w 2421171"/>
              <a:gd name="connsiteY3880" fmla="*/ 1775294 h 5922355"/>
              <a:gd name="connsiteX3881" fmla="*/ 1332993 w 2421171"/>
              <a:gd name="connsiteY3881" fmla="*/ 840281 h 5922355"/>
              <a:gd name="connsiteX3882" fmla="*/ 1323720 w 2421171"/>
              <a:gd name="connsiteY3882" fmla="*/ 847302 h 5922355"/>
              <a:gd name="connsiteX3883" fmla="*/ 1320011 w 2421171"/>
              <a:gd name="connsiteY3883" fmla="*/ 842359 h 5922355"/>
              <a:gd name="connsiteX3884" fmla="*/ 1327710 w 2421171"/>
              <a:gd name="connsiteY3884" fmla="*/ 836743 h 5922355"/>
              <a:gd name="connsiteX3885" fmla="*/ 1332993 w 2421171"/>
              <a:gd name="connsiteY3885" fmla="*/ 840337 h 5922355"/>
              <a:gd name="connsiteX3886" fmla="*/ 1343222 w 2421171"/>
              <a:gd name="connsiteY3886" fmla="*/ 746482 h 5922355"/>
              <a:gd name="connsiteX3887" fmla="*/ 1339344 w 2421171"/>
              <a:gd name="connsiteY3887" fmla="*/ 751986 h 5922355"/>
              <a:gd name="connsiteX3888" fmla="*/ 1335129 w 2421171"/>
              <a:gd name="connsiteY3888" fmla="*/ 746033 h 5922355"/>
              <a:gd name="connsiteX3889" fmla="*/ 1337433 w 2421171"/>
              <a:gd name="connsiteY3889" fmla="*/ 739180 h 5922355"/>
              <a:gd name="connsiteX3890" fmla="*/ 1343166 w 2421171"/>
              <a:gd name="connsiteY3890" fmla="*/ 746482 h 5922355"/>
              <a:gd name="connsiteX3891" fmla="*/ 1357441 w 2421171"/>
              <a:gd name="connsiteY3891" fmla="*/ 879542 h 5922355"/>
              <a:gd name="connsiteX3892" fmla="*/ 1353787 w 2421171"/>
              <a:gd name="connsiteY3892" fmla="*/ 881676 h 5922355"/>
              <a:gd name="connsiteX3893" fmla="*/ 1352720 w 2421171"/>
              <a:gd name="connsiteY3893" fmla="*/ 879542 h 5922355"/>
              <a:gd name="connsiteX3894" fmla="*/ 1356429 w 2421171"/>
              <a:gd name="connsiteY3894" fmla="*/ 877520 h 5922355"/>
              <a:gd name="connsiteX3895" fmla="*/ 1357441 w 2421171"/>
              <a:gd name="connsiteY3895" fmla="*/ 879542 h 5922355"/>
              <a:gd name="connsiteX3896" fmla="*/ 1372896 w 2421171"/>
              <a:gd name="connsiteY3896" fmla="*/ 1289225 h 5922355"/>
              <a:gd name="connsiteX3897" fmla="*/ 1358621 w 2421171"/>
              <a:gd name="connsiteY3897" fmla="*/ 1300065 h 5922355"/>
              <a:gd name="connsiteX3898" fmla="*/ 1338951 w 2421171"/>
              <a:gd name="connsiteY3898" fmla="*/ 1295178 h 5922355"/>
              <a:gd name="connsiteX3899" fmla="*/ 1337658 w 2421171"/>
              <a:gd name="connsiteY3899" fmla="*/ 1271869 h 5922355"/>
              <a:gd name="connsiteX3900" fmla="*/ 1372896 w 2421171"/>
              <a:gd name="connsiteY3900" fmla="*/ 1289225 h 5922355"/>
              <a:gd name="connsiteX3901" fmla="*/ 1375257 w 2421171"/>
              <a:gd name="connsiteY3901" fmla="*/ 785743 h 5922355"/>
              <a:gd name="connsiteX3902" fmla="*/ 1378123 w 2421171"/>
              <a:gd name="connsiteY3902" fmla="*/ 789113 h 5922355"/>
              <a:gd name="connsiteX3903" fmla="*/ 1374583 w 2421171"/>
              <a:gd name="connsiteY3903" fmla="*/ 791753 h 5922355"/>
              <a:gd name="connsiteX3904" fmla="*/ 1370704 w 2421171"/>
              <a:gd name="connsiteY3904" fmla="*/ 789675 h 5922355"/>
              <a:gd name="connsiteX3905" fmla="*/ 1375257 w 2421171"/>
              <a:gd name="connsiteY3905" fmla="*/ 785743 h 5922355"/>
              <a:gd name="connsiteX3906" fmla="*/ 1379303 w 2421171"/>
              <a:gd name="connsiteY3906" fmla="*/ 661951 h 5922355"/>
              <a:gd name="connsiteX3907" fmla="*/ 1375482 w 2421171"/>
              <a:gd name="connsiteY3907" fmla="*/ 659423 h 5922355"/>
              <a:gd name="connsiteX3908" fmla="*/ 1376887 w 2421171"/>
              <a:gd name="connsiteY3908" fmla="*/ 655716 h 5922355"/>
              <a:gd name="connsiteX3909" fmla="*/ 1380708 w 2421171"/>
              <a:gd name="connsiteY3909" fmla="*/ 658356 h 5922355"/>
              <a:gd name="connsiteX3910" fmla="*/ 1379303 w 2421171"/>
              <a:gd name="connsiteY3910" fmla="*/ 661951 h 5922355"/>
              <a:gd name="connsiteX3911" fmla="*/ 1384080 w 2421171"/>
              <a:gd name="connsiteY3911" fmla="*/ 1127126 h 5922355"/>
              <a:gd name="connsiteX3912" fmla="*/ 1393804 w 2421171"/>
              <a:gd name="connsiteY3912" fmla="*/ 1133810 h 5922355"/>
              <a:gd name="connsiteX3913" fmla="*/ 1388352 w 2421171"/>
              <a:gd name="connsiteY3913" fmla="*/ 1137967 h 5922355"/>
              <a:gd name="connsiteX3914" fmla="*/ 1380034 w 2421171"/>
              <a:gd name="connsiteY3914" fmla="*/ 1132518 h 5922355"/>
              <a:gd name="connsiteX3915" fmla="*/ 1384080 w 2421171"/>
              <a:gd name="connsiteY3915" fmla="*/ 1127183 h 5922355"/>
              <a:gd name="connsiteX3916" fmla="*/ 1391668 w 2421171"/>
              <a:gd name="connsiteY3916" fmla="*/ 1185765 h 5922355"/>
              <a:gd name="connsiteX3917" fmla="*/ 1396951 w 2421171"/>
              <a:gd name="connsiteY3917" fmla="*/ 1187787 h 5922355"/>
              <a:gd name="connsiteX3918" fmla="*/ 1392567 w 2421171"/>
              <a:gd name="connsiteY3918" fmla="*/ 1198852 h 5922355"/>
              <a:gd name="connsiteX3919" fmla="*/ 1388577 w 2421171"/>
              <a:gd name="connsiteY3919" fmla="*/ 1196998 h 5922355"/>
              <a:gd name="connsiteX3920" fmla="*/ 1391668 w 2421171"/>
              <a:gd name="connsiteY3920" fmla="*/ 1185765 h 5922355"/>
              <a:gd name="connsiteX3921" fmla="*/ 1398074 w 2421171"/>
              <a:gd name="connsiteY3921" fmla="*/ 597415 h 5922355"/>
              <a:gd name="connsiteX3922" fmla="*/ 1390881 w 2421171"/>
              <a:gd name="connsiteY3922" fmla="*/ 591630 h 5922355"/>
              <a:gd name="connsiteX3923" fmla="*/ 1392399 w 2421171"/>
              <a:gd name="connsiteY3923" fmla="*/ 584946 h 5922355"/>
              <a:gd name="connsiteX3924" fmla="*/ 1401110 w 2421171"/>
              <a:gd name="connsiteY3924" fmla="*/ 591517 h 5922355"/>
              <a:gd name="connsiteX3925" fmla="*/ 1398074 w 2421171"/>
              <a:gd name="connsiteY3925" fmla="*/ 597471 h 5922355"/>
              <a:gd name="connsiteX3926" fmla="*/ 1405887 w 2421171"/>
              <a:gd name="connsiteY3926" fmla="*/ 1512264 h 5922355"/>
              <a:gd name="connsiteX3927" fmla="*/ 1401784 w 2421171"/>
              <a:gd name="connsiteY3927" fmla="*/ 1517768 h 5922355"/>
              <a:gd name="connsiteX3928" fmla="*/ 1396838 w 2421171"/>
              <a:gd name="connsiteY3928" fmla="*/ 1516252 h 5922355"/>
              <a:gd name="connsiteX3929" fmla="*/ 1400491 w 2421171"/>
              <a:gd name="connsiteY3929" fmla="*/ 1510074 h 5922355"/>
              <a:gd name="connsiteX3930" fmla="*/ 1405887 w 2421171"/>
              <a:gd name="connsiteY3930" fmla="*/ 1512208 h 5922355"/>
              <a:gd name="connsiteX3931" fmla="*/ 1408247 w 2421171"/>
              <a:gd name="connsiteY3931" fmla="*/ 1490808 h 5922355"/>
              <a:gd name="connsiteX3932" fmla="*/ 1406112 w 2421171"/>
              <a:gd name="connsiteY3932" fmla="*/ 1494403 h 5922355"/>
              <a:gd name="connsiteX3933" fmla="*/ 1403583 w 2421171"/>
              <a:gd name="connsiteY3933" fmla="*/ 1491201 h 5922355"/>
              <a:gd name="connsiteX3934" fmla="*/ 1404707 w 2421171"/>
              <a:gd name="connsiteY3934" fmla="*/ 1489292 h 5922355"/>
              <a:gd name="connsiteX3935" fmla="*/ 1408304 w 2421171"/>
              <a:gd name="connsiteY3935" fmla="*/ 1490864 h 5922355"/>
              <a:gd name="connsiteX3936" fmla="*/ 1417970 w 2421171"/>
              <a:gd name="connsiteY3936" fmla="*/ 1751985 h 5922355"/>
              <a:gd name="connsiteX3937" fmla="*/ 1421736 w 2421171"/>
              <a:gd name="connsiteY3937" fmla="*/ 1758051 h 5922355"/>
              <a:gd name="connsiteX3938" fmla="*/ 1400042 w 2421171"/>
              <a:gd name="connsiteY3938" fmla="*/ 1772711 h 5922355"/>
              <a:gd name="connsiteX3939" fmla="*/ 1400885 w 2421171"/>
              <a:gd name="connsiteY3939" fmla="*/ 1772598 h 5922355"/>
              <a:gd name="connsiteX3940" fmla="*/ 1399592 w 2421171"/>
              <a:gd name="connsiteY3940" fmla="*/ 1772767 h 5922355"/>
              <a:gd name="connsiteX3941" fmla="*/ 1399592 w 2421171"/>
              <a:gd name="connsiteY3941" fmla="*/ 1772767 h 5922355"/>
              <a:gd name="connsiteX3942" fmla="*/ 1399817 w 2421171"/>
              <a:gd name="connsiteY3942" fmla="*/ 1772711 h 5922355"/>
              <a:gd name="connsiteX3943" fmla="*/ 1400042 w 2421171"/>
              <a:gd name="connsiteY3943" fmla="*/ 1772711 h 5922355"/>
              <a:gd name="connsiteX3944" fmla="*/ 1388520 w 2421171"/>
              <a:gd name="connsiteY3944" fmla="*/ 1769397 h 5922355"/>
              <a:gd name="connsiteX3945" fmla="*/ 1390319 w 2421171"/>
              <a:gd name="connsiteY3945" fmla="*/ 1759568 h 5922355"/>
              <a:gd name="connsiteX3946" fmla="*/ 1418026 w 2421171"/>
              <a:gd name="connsiteY3946" fmla="*/ 1751929 h 5922355"/>
              <a:gd name="connsiteX3947" fmla="*/ 1424658 w 2421171"/>
              <a:gd name="connsiteY3947" fmla="*/ 729913 h 5922355"/>
              <a:gd name="connsiteX3948" fmla="*/ 1418083 w 2421171"/>
              <a:gd name="connsiteY3948" fmla="*/ 723622 h 5922355"/>
              <a:gd name="connsiteX3949" fmla="*/ 1422579 w 2421171"/>
              <a:gd name="connsiteY3949" fmla="*/ 718848 h 5922355"/>
              <a:gd name="connsiteX3950" fmla="*/ 1427693 w 2421171"/>
              <a:gd name="connsiteY3950" fmla="*/ 724071 h 5922355"/>
              <a:gd name="connsiteX3951" fmla="*/ 1424658 w 2421171"/>
              <a:gd name="connsiteY3951" fmla="*/ 729913 h 5922355"/>
              <a:gd name="connsiteX3952" fmla="*/ 1432189 w 2421171"/>
              <a:gd name="connsiteY3952" fmla="*/ 976655 h 5922355"/>
              <a:gd name="connsiteX3953" fmla="*/ 1429042 w 2421171"/>
              <a:gd name="connsiteY3953" fmla="*/ 979744 h 5922355"/>
              <a:gd name="connsiteX3954" fmla="*/ 1421848 w 2421171"/>
              <a:gd name="connsiteY3954" fmla="*/ 973846 h 5922355"/>
              <a:gd name="connsiteX3955" fmla="*/ 1424995 w 2421171"/>
              <a:gd name="connsiteY3955" fmla="*/ 970870 h 5922355"/>
              <a:gd name="connsiteX3956" fmla="*/ 1432189 w 2421171"/>
              <a:gd name="connsiteY3956" fmla="*/ 976655 h 5922355"/>
              <a:gd name="connsiteX3957" fmla="*/ 1432358 w 2421171"/>
              <a:gd name="connsiteY3957" fmla="*/ 2023497 h 5922355"/>
              <a:gd name="connsiteX3958" fmla="*/ 1427469 w 2421171"/>
              <a:gd name="connsiteY3958" fmla="*/ 2026474 h 5922355"/>
              <a:gd name="connsiteX3959" fmla="*/ 1425670 w 2421171"/>
              <a:gd name="connsiteY3959" fmla="*/ 2022261 h 5922355"/>
              <a:gd name="connsiteX3960" fmla="*/ 1429379 w 2421171"/>
              <a:gd name="connsiteY3960" fmla="*/ 2020239 h 5922355"/>
              <a:gd name="connsiteX3961" fmla="*/ 1432358 w 2421171"/>
              <a:gd name="connsiteY3961" fmla="*/ 2023553 h 5922355"/>
              <a:gd name="connsiteX3962" fmla="*/ 1432920 w 2421171"/>
              <a:gd name="connsiteY3962" fmla="*/ 2400715 h 5922355"/>
              <a:gd name="connsiteX3963" fmla="*/ 1429829 w 2421171"/>
              <a:gd name="connsiteY3963" fmla="*/ 2403860 h 5922355"/>
              <a:gd name="connsiteX3964" fmla="*/ 1425277 w 2421171"/>
              <a:gd name="connsiteY3964" fmla="*/ 2399030 h 5922355"/>
              <a:gd name="connsiteX3965" fmla="*/ 1428536 w 2421171"/>
              <a:gd name="connsiteY3965" fmla="*/ 2395885 h 5922355"/>
              <a:gd name="connsiteX3966" fmla="*/ 1432920 w 2421171"/>
              <a:gd name="connsiteY3966" fmla="*/ 2400771 h 5922355"/>
              <a:gd name="connsiteX3967" fmla="*/ 1441856 w 2421171"/>
              <a:gd name="connsiteY3967" fmla="*/ 2728113 h 5922355"/>
              <a:gd name="connsiteX3968" fmla="*/ 1436067 w 2421171"/>
              <a:gd name="connsiteY3968" fmla="*/ 2734909 h 5922355"/>
              <a:gd name="connsiteX3969" fmla="*/ 1433482 w 2421171"/>
              <a:gd name="connsiteY3969" fmla="*/ 2732045 h 5922355"/>
              <a:gd name="connsiteX3970" fmla="*/ 1438203 w 2421171"/>
              <a:gd name="connsiteY3970" fmla="*/ 2726933 h 5922355"/>
              <a:gd name="connsiteX3971" fmla="*/ 1441856 w 2421171"/>
              <a:gd name="connsiteY3971" fmla="*/ 2728113 h 5922355"/>
              <a:gd name="connsiteX3972" fmla="*/ 1444553 w 2421171"/>
              <a:gd name="connsiteY3972" fmla="*/ 4299162 h 5922355"/>
              <a:gd name="connsiteX3973" fmla="*/ 1448937 w 2421171"/>
              <a:gd name="connsiteY3973" fmla="*/ 4295624 h 5922355"/>
              <a:gd name="connsiteX3974" fmla="*/ 1451860 w 2421171"/>
              <a:gd name="connsiteY3974" fmla="*/ 4299162 h 5922355"/>
              <a:gd name="connsiteX3975" fmla="*/ 1448375 w 2421171"/>
              <a:gd name="connsiteY3975" fmla="*/ 4301746 h 5922355"/>
              <a:gd name="connsiteX3976" fmla="*/ 1444497 w 2421171"/>
              <a:gd name="connsiteY3976" fmla="*/ 4299162 h 5922355"/>
              <a:gd name="connsiteX3977" fmla="*/ 1447814 w 2421171"/>
              <a:gd name="connsiteY3977" fmla="*/ 2928573 h 5922355"/>
              <a:gd name="connsiteX3978" fmla="*/ 1449330 w 2421171"/>
              <a:gd name="connsiteY3978" fmla="*/ 2932336 h 5922355"/>
              <a:gd name="connsiteX3979" fmla="*/ 1447307 w 2421171"/>
              <a:gd name="connsiteY3979" fmla="*/ 2933460 h 5922355"/>
              <a:gd name="connsiteX3980" fmla="*/ 1445622 w 2421171"/>
              <a:gd name="connsiteY3980" fmla="*/ 2931999 h 5922355"/>
              <a:gd name="connsiteX3981" fmla="*/ 1447870 w 2421171"/>
              <a:gd name="connsiteY3981" fmla="*/ 2928573 h 5922355"/>
              <a:gd name="connsiteX3982" fmla="*/ 1454501 w 2421171"/>
              <a:gd name="connsiteY3982" fmla="*/ 2568318 h 5922355"/>
              <a:gd name="connsiteX3983" fmla="*/ 1451466 w 2421171"/>
              <a:gd name="connsiteY3983" fmla="*/ 2571687 h 5922355"/>
              <a:gd name="connsiteX3984" fmla="*/ 1447701 w 2421171"/>
              <a:gd name="connsiteY3984" fmla="*/ 2569834 h 5922355"/>
              <a:gd name="connsiteX3985" fmla="*/ 1449781 w 2421171"/>
              <a:gd name="connsiteY3985" fmla="*/ 2565902 h 5922355"/>
              <a:gd name="connsiteX3986" fmla="*/ 1454501 w 2421171"/>
              <a:gd name="connsiteY3986" fmla="*/ 2568374 h 5922355"/>
              <a:gd name="connsiteX3987" fmla="*/ 1452141 w 2421171"/>
              <a:gd name="connsiteY3987" fmla="*/ 2327698 h 5922355"/>
              <a:gd name="connsiteX3988" fmla="*/ 1456131 w 2421171"/>
              <a:gd name="connsiteY3988" fmla="*/ 2322025 h 5922355"/>
              <a:gd name="connsiteX3989" fmla="*/ 1459785 w 2421171"/>
              <a:gd name="connsiteY3989" fmla="*/ 2325058 h 5922355"/>
              <a:gd name="connsiteX3990" fmla="*/ 1455738 w 2421171"/>
              <a:gd name="connsiteY3990" fmla="*/ 2330113 h 5922355"/>
              <a:gd name="connsiteX3991" fmla="*/ 1452197 w 2421171"/>
              <a:gd name="connsiteY3991" fmla="*/ 2327698 h 5922355"/>
              <a:gd name="connsiteX3992" fmla="*/ 1459222 w 2421171"/>
              <a:gd name="connsiteY3992" fmla="*/ 853649 h 5922355"/>
              <a:gd name="connsiteX3993" fmla="*/ 1455457 w 2421171"/>
              <a:gd name="connsiteY3993" fmla="*/ 855727 h 5922355"/>
              <a:gd name="connsiteX3994" fmla="*/ 1454445 w 2421171"/>
              <a:gd name="connsiteY3994" fmla="*/ 853537 h 5922355"/>
              <a:gd name="connsiteX3995" fmla="*/ 1458267 w 2421171"/>
              <a:gd name="connsiteY3995" fmla="*/ 851515 h 5922355"/>
              <a:gd name="connsiteX3996" fmla="*/ 1459222 w 2421171"/>
              <a:gd name="connsiteY3996" fmla="*/ 853593 h 5922355"/>
              <a:gd name="connsiteX3997" fmla="*/ 1459391 w 2421171"/>
              <a:gd name="connsiteY3997" fmla="*/ 1322082 h 5922355"/>
              <a:gd name="connsiteX3998" fmla="*/ 1463718 w 2421171"/>
              <a:gd name="connsiteY3998" fmla="*/ 1328261 h 5922355"/>
              <a:gd name="connsiteX3999" fmla="*/ 1459110 w 2421171"/>
              <a:gd name="connsiteY3999" fmla="*/ 1331294 h 5922355"/>
              <a:gd name="connsiteX4000" fmla="*/ 1455288 w 2421171"/>
              <a:gd name="connsiteY4000" fmla="*/ 1325003 h 5922355"/>
              <a:gd name="connsiteX4001" fmla="*/ 1459391 w 2421171"/>
              <a:gd name="connsiteY4001" fmla="*/ 1322139 h 5922355"/>
              <a:gd name="connsiteX4002" fmla="*/ 1466079 w 2421171"/>
              <a:gd name="connsiteY4002" fmla="*/ 1043831 h 5922355"/>
              <a:gd name="connsiteX4003" fmla="*/ 1467821 w 2421171"/>
              <a:gd name="connsiteY4003" fmla="*/ 1048212 h 5922355"/>
              <a:gd name="connsiteX4004" fmla="*/ 1465517 w 2421171"/>
              <a:gd name="connsiteY4004" fmla="*/ 1051189 h 5922355"/>
              <a:gd name="connsiteX4005" fmla="*/ 1462370 w 2421171"/>
              <a:gd name="connsiteY4005" fmla="*/ 1045010 h 5922355"/>
              <a:gd name="connsiteX4006" fmla="*/ 1466079 w 2421171"/>
              <a:gd name="connsiteY4006" fmla="*/ 1043831 h 5922355"/>
              <a:gd name="connsiteX4007" fmla="*/ 1469957 w 2421171"/>
              <a:gd name="connsiteY4007" fmla="*/ 706379 h 5922355"/>
              <a:gd name="connsiteX4008" fmla="*/ 1464224 w 2421171"/>
              <a:gd name="connsiteY4008" fmla="*/ 698796 h 5922355"/>
              <a:gd name="connsiteX4009" fmla="*/ 1468946 w 2421171"/>
              <a:gd name="connsiteY4009" fmla="*/ 694415 h 5922355"/>
              <a:gd name="connsiteX4010" fmla="*/ 1473048 w 2421171"/>
              <a:gd name="connsiteY4010" fmla="*/ 700313 h 5922355"/>
              <a:gd name="connsiteX4011" fmla="*/ 1469957 w 2421171"/>
              <a:gd name="connsiteY4011" fmla="*/ 706323 h 5922355"/>
              <a:gd name="connsiteX4012" fmla="*/ 1482658 w 2421171"/>
              <a:gd name="connsiteY4012" fmla="*/ 909984 h 5922355"/>
              <a:gd name="connsiteX4013" fmla="*/ 1480130 w 2421171"/>
              <a:gd name="connsiteY4013" fmla="*/ 914927 h 5922355"/>
              <a:gd name="connsiteX4014" fmla="*/ 1475971 w 2421171"/>
              <a:gd name="connsiteY4014" fmla="*/ 912849 h 5922355"/>
              <a:gd name="connsiteX4015" fmla="*/ 1478275 w 2421171"/>
              <a:gd name="connsiteY4015" fmla="*/ 909142 h 5922355"/>
              <a:gd name="connsiteX4016" fmla="*/ 1482658 w 2421171"/>
              <a:gd name="connsiteY4016" fmla="*/ 909984 h 5922355"/>
              <a:gd name="connsiteX4017" fmla="*/ 1493056 w 2421171"/>
              <a:gd name="connsiteY4017" fmla="*/ 642011 h 5922355"/>
              <a:gd name="connsiteX4018" fmla="*/ 1489627 w 2421171"/>
              <a:gd name="connsiteY4018" fmla="*/ 644595 h 5922355"/>
              <a:gd name="connsiteX4019" fmla="*/ 1483502 w 2421171"/>
              <a:gd name="connsiteY4019" fmla="*/ 634260 h 5922355"/>
              <a:gd name="connsiteX4020" fmla="*/ 1488279 w 2421171"/>
              <a:gd name="connsiteY4020" fmla="*/ 631115 h 5922355"/>
              <a:gd name="connsiteX4021" fmla="*/ 1493056 w 2421171"/>
              <a:gd name="connsiteY4021" fmla="*/ 642068 h 5922355"/>
              <a:gd name="connsiteX4022" fmla="*/ 1503172 w 2421171"/>
              <a:gd name="connsiteY4022" fmla="*/ 551414 h 5922355"/>
              <a:gd name="connsiteX4023" fmla="*/ 1498957 w 2421171"/>
              <a:gd name="connsiteY4023" fmla="*/ 549392 h 5922355"/>
              <a:gd name="connsiteX4024" fmla="*/ 1501486 w 2421171"/>
              <a:gd name="connsiteY4024" fmla="*/ 544281 h 5922355"/>
              <a:gd name="connsiteX4025" fmla="*/ 1504970 w 2421171"/>
              <a:gd name="connsiteY4025" fmla="*/ 547482 h 5922355"/>
              <a:gd name="connsiteX4026" fmla="*/ 1503116 w 2421171"/>
              <a:gd name="connsiteY4026" fmla="*/ 551414 h 5922355"/>
              <a:gd name="connsiteX4027" fmla="*/ 1501093 w 2421171"/>
              <a:gd name="connsiteY4027" fmla="*/ 604042 h 5922355"/>
              <a:gd name="connsiteX4028" fmla="*/ 1504183 w 2421171"/>
              <a:gd name="connsiteY4028" fmla="*/ 607356 h 5922355"/>
              <a:gd name="connsiteX4029" fmla="*/ 1500643 w 2421171"/>
              <a:gd name="connsiteY4029" fmla="*/ 612748 h 5922355"/>
              <a:gd name="connsiteX4030" fmla="*/ 1497608 w 2421171"/>
              <a:gd name="connsiteY4030" fmla="*/ 610108 h 5922355"/>
              <a:gd name="connsiteX4031" fmla="*/ 1501149 w 2421171"/>
              <a:gd name="connsiteY4031" fmla="*/ 604099 h 5922355"/>
              <a:gd name="connsiteX4032" fmla="*/ 1505814 w 2421171"/>
              <a:gd name="connsiteY4032" fmla="*/ 848594 h 5922355"/>
              <a:gd name="connsiteX4033" fmla="*/ 1494348 w 2421171"/>
              <a:gd name="connsiteY4033" fmla="*/ 855446 h 5922355"/>
              <a:gd name="connsiteX4034" fmla="*/ 1485356 w 2421171"/>
              <a:gd name="connsiteY4034" fmla="*/ 845168 h 5922355"/>
              <a:gd name="connsiteX4035" fmla="*/ 1496203 w 2421171"/>
              <a:gd name="connsiteY4035" fmla="*/ 836574 h 5922355"/>
              <a:gd name="connsiteX4036" fmla="*/ 1505814 w 2421171"/>
              <a:gd name="connsiteY4036" fmla="*/ 848594 h 5922355"/>
              <a:gd name="connsiteX4037" fmla="*/ 1513120 w 2421171"/>
              <a:gd name="connsiteY4037" fmla="*/ 1158355 h 5922355"/>
              <a:gd name="connsiteX4038" fmla="*/ 1504633 w 2421171"/>
              <a:gd name="connsiteY4038" fmla="*/ 1151559 h 5922355"/>
              <a:gd name="connsiteX4039" fmla="*/ 1508005 w 2421171"/>
              <a:gd name="connsiteY4039" fmla="*/ 1146167 h 5922355"/>
              <a:gd name="connsiteX4040" fmla="*/ 1515199 w 2421171"/>
              <a:gd name="connsiteY4040" fmla="*/ 1152345 h 5922355"/>
              <a:gd name="connsiteX4041" fmla="*/ 1513064 w 2421171"/>
              <a:gd name="connsiteY4041" fmla="*/ 1158412 h 5922355"/>
              <a:gd name="connsiteX4042" fmla="*/ 1523461 w 2421171"/>
              <a:gd name="connsiteY4042" fmla="*/ 2414813 h 5922355"/>
              <a:gd name="connsiteX4043" fmla="*/ 1518290 w 2421171"/>
              <a:gd name="connsiteY4043" fmla="*/ 2423126 h 5922355"/>
              <a:gd name="connsiteX4044" fmla="*/ 1510422 w 2421171"/>
              <a:gd name="connsiteY4044" fmla="*/ 2418351 h 5922355"/>
              <a:gd name="connsiteX4045" fmla="*/ 1515593 w 2421171"/>
              <a:gd name="connsiteY4045" fmla="*/ 2410319 h 5922355"/>
              <a:gd name="connsiteX4046" fmla="*/ 1523461 w 2421171"/>
              <a:gd name="connsiteY4046" fmla="*/ 2414813 h 5922355"/>
              <a:gd name="connsiteX4047" fmla="*/ 1526608 w 2421171"/>
              <a:gd name="connsiteY4047" fmla="*/ 3517260 h 5922355"/>
              <a:gd name="connsiteX4048" fmla="*/ 1531273 w 2421171"/>
              <a:gd name="connsiteY4048" fmla="*/ 3522147 h 5922355"/>
              <a:gd name="connsiteX4049" fmla="*/ 1525035 w 2421171"/>
              <a:gd name="connsiteY4049" fmla="*/ 3525405 h 5922355"/>
              <a:gd name="connsiteX4050" fmla="*/ 1519864 w 2421171"/>
              <a:gd name="connsiteY4050" fmla="*/ 3519170 h 5922355"/>
              <a:gd name="connsiteX4051" fmla="*/ 1526608 w 2421171"/>
              <a:gd name="connsiteY4051" fmla="*/ 3517317 h 5922355"/>
              <a:gd name="connsiteX4052" fmla="*/ 1528632 w 2421171"/>
              <a:gd name="connsiteY4052" fmla="*/ 3369372 h 5922355"/>
              <a:gd name="connsiteX4053" fmla="*/ 1532734 w 2421171"/>
              <a:gd name="connsiteY4053" fmla="*/ 3368024 h 5922355"/>
              <a:gd name="connsiteX4054" fmla="*/ 1539816 w 2421171"/>
              <a:gd name="connsiteY4054" fmla="*/ 3377123 h 5922355"/>
              <a:gd name="connsiteX4055" fmla="*/ 1535544 w 2421171"/>
              <a:gd name="connsiteY4055" fmla="*/ 3378977 h 5922355"/>
              <a:gd name="connsiteX4056" fmla="*/ 1528632 w 2421171"/>
              <a:gd name="connsiteY4056" fmla="*/ 3369372 h 5922355"/>
              <a:gd name="connsiteX4057" fmla="*/ 1542850 w 2421171"/>
              <a:gd name="connsiteY4057" fmla="*/ 1168016 h 5922355"/>
              <a:gd name="connsiteX4058" fmla="*/ 1539872 w 2421171"/>
              <a:gd name="connsiteY4058" fmla="*/ 1170768 h 5922355"/>
              <a:gd name="connsiteX4059" fmla="*/ 1537680 w 2421171"/>
              <a:gd name="connsiteY4059" fmla="*/ 1167342 h 5922355"/>
              <a:gd name="connsiteX4060" fmla="*/ 1541783 w 2421171"/>
              <a:gd name="connsiteY4060" fmla="*/ 1166219 h 5922355"/>
              <a:gd name="connsiteX4061" fmla="*/ 1542850 w 2421171"/>
              <a:gd name="connsiteY4061" fmla="*/ 1168016 h 5922355"/>
              <a:gd name="connsiteX4062" fmla="*/ 1556901 w 2421171"/>
              <a:gd name="connsiteY4062" fmla="*/ 1297257 h 5922355"/>
              <a:gd name="connsiteX4063" fmla="*/ 1528744 w 2421171"/>
              <a:gd name="connsiteY4063" fmla="*/ 1286079 h 5922355"/>
              <a:gd name="connsiteX4064" fmla="*/ 1556901 w 2421171"/>
              <a:gd name="connsiteY4064" fmla="*/ 1297257 h 5922355"/>
              <a:gd name="connsiteX4065" fmla="*/ 1570389 w 2421171"/>
              <a:gd name="connsiteY4065" fmla="*/ 1215084 h 5922355"/>
              <a:gd name="connsiteX4066" fmla="*/ 1554372 w 2421171"/>
              <a:gd name="connsiteY4066" fmla="*/ 1190595 h 5922355"/>
              <a:gd name="connsiteX4067" fmla="*/ 1570389 w 2421171"/>
              <a:gd name="connsiteY4067" fmla="*/ 1215084 h 5922355"/>
              <a:gd name="connsiteX4068" fmla="*/ 1558138 w 2421171"/>
              <a:gd name="connsiteY4068" fmla="*/ 954076 h 5922355"/>
              <a:gd name="connsiteX4069" fmla="*/ 1562633 w 2421171"/>
              <a:gd name="connsiteY4069" fmla="*/ 948515 h 5922355"/>
              <a:gd name="connsiteX4070" fmla="*/ 1568366 w 2421171"/>
              <a:gd name="connsiteY4070" fmla="*/ 951267 h 5922355"/>
              <a:gd name="connsiteX4071" fmla="*/ 1562802 w 2421171"/>
              <a:gd name="connsiteY4071" fmla="*/ 958513 h 5922355"/>
              <a:gd name="connsiteX4072" fmla="*/ 1558081 w 2421171"/>
              <a:gd name="connsiteY4072" fmla="*/ 954019 h 5922355"/>
              <a:gd name="connsiteX4073" fmla="*/ 1569266 w 2421171"/>
              <a:gd name="connsiteY4073" fmla="*/ 660266 h 5922355"/>
              <a:gd name="connsiteX4074" fmla="*/ 1566455 w 2421171"/>
              <a:gd name="connsiteY4074" fmla="*/ 668354 h 5922355"/>
              <a:gd name="connsiteX4075" fmla="*/ 1560666 w 2421171"/>
              <a:gd name="connsiteY4075" fmla="*/ 661389 h 5922355"/>
              <a:gd name="connsiteX4076" fmla="*/ 1565500 w 2421171"/>
              <a:gd name="connsiteY4076" fmla="*/ 654312 h 5922355"/>
              <a:gd name="connsiteX4077" fmla="*/ 1569266 w 2421171"/>
              <a:gd name="connsiteY4077" fmla="*/ 660209 h 5922355"/>
              <a:gd name="connsiteX4078" fmla="*/ 1581405 w 2421171"/>
              <a:gd name="connsiteY4078" fmla="*/ 501369 h 5922355"/>
              <a:gd name="connsiteX4079" fmla="*/ 1578426 w 2421171"/>
              <a:gd name="connsiteY4079" fmla="*/ 497887 h 5922355"/>
              <a:gd name="connsiteX4080" fmla="*/ 1581011 w 2421171"/>
              <a:gd name="connsiteY4080" fmla="*/ 495078 h 5922355"/>
              <a:gd name="connsiteX4081" fmla="*/ 1584327 w 2421171"/>
              <a:gd name="connsiteY4081" fmla="*/ 498448 h 5922355"/>
              <a:gd name="connsiteX4082" fmla="*/ 1581405 w 2421171"/>
              <a:gd name="connsiteY4082" fmla="*/ 501369 h 5922355"/>
              <a:gd name="connsiteX4083" fmla="*/ 1593376 w 2421171"/>
              <a:gd name="connsiteY4083" fmla="*/ 534901 h 5922355"/>
              <a:gd name="connsiteX4084" fmla="*/ 1567860 w 2421171"/>
              <a:gd name="connsiteY4084" fmla="*/ 524678 h 5922355"/>
              <a:gd name="connsiteX4085" fmla="*/ 1580955 w 2421171"/>
              <a:gd name="connsiteY4085" fmla="*/ 525858 h 5922355"/>
              <a:gd name="connsiteX4086" fmla="*/ 1593376 w 2421171"/>
              <a:gd name="connsiteY4086" fmla="*/ 534901 h 5922355"/>
              <a:gd name="connsiteX4087" fmla="*/ 1603885 w 2421171"/>
              <a:gd name="connsiteY4087" fmla="*/ 810962 h 5922355"/>
              <a:gd name="connsiteX4088" fmla="*/ 1597479 w 2421171"/>
              <a:gd name="connsiteY4088" fmla="*/ 814163 h 5922355"/>
              <a:gd name="connsiteX4089" fmla="*/ 1594331 w 2421171"/>
              <a:gd name="connsiteY4089" fmla="*/ 809389 h 5922355"/>
              <a:gd name="connsiteX4090" fmla="*/ 1601356 w 2421171"/>
              <a:gd name="connsiteY4090" fmla="*/ 807423 h 5922355"/>
              <a:gd name="connsiteX4091" fmla="*/ 1603885 w 2421171"/>
              <a:gd name="connsiteY4091" fmla="*/ 810906 h 5922355"/>
              <a:gd name="connsiteX4092" fmla="*/ 1606359 w 2421171"/>
              <a:gd name="connsiteY4092" fmla="*/ 1340337 h 5922355"/>
              <a:gd name="connsiteX4093" fmla="*/ 1600682 w 2421171"/>
              <a:gd name="connsiteY4093" fmla="*/ 1343594 h 5922355"/>
              <a:gd name="connsiteX4094" fmla="*/ 1591016 w 2421171"/>
              <a:gd name="connsiteY4094" fmla="*/ 1336630 h 5922355"/>
              <a:gd name="connsiteX4095" fmla="*/ 1597479 w 2421171"/>
              <a:gd name="connsiteY4095" fmla="*/ 1334720 h 5922355"/>
              <a:gd name="connsiteX4096" fmla="*/ 1606359 w 2421171"/>
              <a:gd name="connsiteY4096" fmla="*/ 1340337 h 5922355"/>
              <a:gd name="connsiteX4097" fmla="*/ 1612147 w 2421171"/>
              <a:gd name="connsiteY4097" fmla="*/ 3485245 h 5922355"/>
              <a:gd name="connsiteX4098" fmla="*/ 1606864 w 2421171"/>
              <a:gd name="connsiteY4098" fmla="*/ 3489289 h 5922355"/>
              <a:gd name="connsiteX4099" fmla="*/ 1604110 w 2421171"/>
              <a:gd name="connsiteY4099" fmla="*/ 3485526 h 5922355"/>
              <a:gd name="connsiteX4100" fmla="*/ 1609450 w 2421171"/>
              <a:gd name="connsiteY4100" fmla="*/ 3481313 h 5922355"/>
              <a:gd name="connsiteX4101" fmla="*/ 1612147 w 2421171"/>
              <a:gd name="connsiteY4101" fmla="*/ 3485245 h 5922355"/>
              <a:gd name="connsiteX4102" fmla="*/ 1621196 w 2421171"/>
              <a:gd name="connsiteY4102" fmla="*/ 767938 h 5922355"/>
              <a:gd name="connsiteX4103" fmla="*/ 1617992 w 2421171"/>
              <a:gd name="connsiteY4103" fmla="*/ 771308 h 5922355"/>
              <a:gd name="connsiteX4104" fmla="*/ 1614339 w 2421171"/>
              <a:gd name="connsiteY4104" fmla="*/ 769061 h 5922355"/>
              <a:gd name="connsiteX4105" fmla="*/ 1615969 w 2421171"/>
              <a:gd name="connsiteY4105" fmla="*/ 764849 h 5922355"/>
              <a:gd name="connsiteX4106" fmla="*/ 1621196 w 2421171"/>
              <a:gd name="connsiteY4106" fmla="*/ 767882 h 5922355"/>
              <a:gd name="connsiteX4107" fmla="*/ 1627659 w 2421171"/>
              <a:gd name="connsiteY4107" fmla="*/ 696774 h 5922355"/>
              <a:gd name="connsiteX4108" fmla="*/ 1622151 w 2421171"/>
              <a:gd name="connsiteY4108" fmla="*/ 701099 h 5922355"/>
              <a:gd name="connsiteX4109" fmla="*/ 1620971 w 2421171"/>
              <a:gd name="connsiteY4109" fmla="*/ 694303 h 5922355"/>
              <a:gd name="connsiteX4110" fmla="*/ 1624624 w 2421171"/>
              <a:gd name="connsiteY4110" fmla="*/ 691214 h 5922355"/>
              <a:gd name="connsiteX4111" fmla="*/ 1627659 w 2421171"/>
              <a:gd name="connsiteY4111" fmla="*/ 696774 h 5922355"/>
              <a:gd name="connsiteX4112" fmla="*/ 1634909 w 2421171"/>
              <a:gd name="connsiteY4112" fmla="*/ 1021701 h 5922355"/>
              <a:gd name="connsiteX4113" fmla="*/ 1621196 w 2421171"/>
              <a:gd name="connsiteY4113" fmla="*/ 1004626 h 5922355"/>
              <a:gd name="connsiteX4114" fmla="*/ 1634909 w 2421171"/>
              <a:gd name="connsiteY4114" fmla="*/ 1021701 h 5922355"/>
              <a:gd name="connsiteX4115" fmla="*/ 1646037 w 2421171"/>
              <a:gd name="connsiteY4115" fmla="*/ 2809162 h 5922355"/>
              <a:gd name="connsiteX4116" fmla="*/ 1643902 w 2421171"/>
              <a:gd name="connsiteY4116" fmla="*/ 2812532 h 5922355"/>
              <a:gd name="connsiteX4117" fmla="*/ 1635639 w 2421171"/>
              <a:gd name="connsiteY4117" fmla="*/ 2808937 h 5922355"/>
              <a:gd name="connsiteX4118" fmla="*/ 1638000 w 2421171"/>
              <a:gd name="connsiteY4118" fmla="*/ 2805623 h 5922355"/>
              <a:gd name="connsiteX4119" fmla="*/ 1646037 w 2421171"/>
              <a:gd name="connsiteY4119" fmla="*/ 2809218 h 5922355"/>
              <a:gd name="connsiteX4120" fmla="*/ 1645587 w 2421171"/>
              <a:gd name="connsiteY4120" fmla="*/ 1117915 h 5922355"/>
              <a:gd name="connsiteX4121" fmla="*/ 1647217 w 2421171"/>
              <a:gd name="connsiteY4121" fmla="*/ 1121341 h 5922355"/>
              <a:gd name="connsiteX4122" fmla="*/ 1643508 w 2421171"/>
              <a:gd name="connsiteY4122" fmla="*/ 1124150 h 5922355"/>
              <a:gd name="connsiteX4123" fmla="*/ 1641878 w 2421171"/>
              <a:gd name="connsiteY4123" fmla="*/ 1120555 h 5922355"/>
              <a:gd name="connsiteX4124" fmla="*/ 1645644 w 2421171"/>
              <a:gd name="connsiteY4124" fmla="*/ 1117915 h 5922355"/>
              <a:gd name="connsiteX4125" fmla="*/ 1649634 w 2421171"/>
              <a:gd name="connsiteY4125" fmla="*/ 514119 h 5922355"/>
              <a:gd name="connsiteX4126" fmla="*/ 1647049 w 2421171"/>
              <a:gd name="connsiteY4126" fmla="*/ 517601 h 5922355"/>
              <a:gd name="connsiteX4127" fmla="*/ 1643283 w 2421171"/>
              <a:gd name="connsiteY4127" fmla="*/ 515186 h 5922355"/>
              <a:gd name="connsiteX4128" fmla="*/ 1646712 w 2421171"/>
              <a:gd name="connsiteY4128" fmla="*/ 510693 h 5922355"/>
              <a:gd name="connsiteX4129" fmla="*/ 1649634 w 2421171"/>
              <a:gd name="connsiteY4129" fmla="*/ 514063 h 5922355"/>
              <a:gd name="connsiteX4130" fmla="*/ 1654411 w 2421171"/>
              <a:gd name="connsiteY4130" fmla="*/ 1164758 h 5922355"/>
              <a:gd name="connsiteX4131" fmla="*/ 1652669 w 2421171"/>
              <a:gd name="connsiteY4131" fmla="*/ 1169027 h 5922355"/>
              <a:gd name="connsiteX4132" fmla="*/ 1642777 w 2421171"/>
              <a:gd name="connsiteY4132" fmla="*/ 1163410 h 5922355"/>
              <a:gd name="connsiteX4133" fmla="*/ 1645025 w 2421171"/>
              <a:gd name="connsiteY4133" fmla="*/ 1157962 h 5922355"/>
              <a:gd name="connsiteX4134" fmla="*/ 1654355 w 2421171"/>
              <a:gd name="connsiteY4134" fmla="*/ 1164758 h 5922355"/>
              <a:gd name="connsiteX4135" fmla="*/ 1655366 w 2421171"/>
              <a:gd name="connsiteY4135" fmla="*/ 2990582 h 5922355"/>
              <a:gd name="connsiteX4136" fmla="*/ 1653343 w 2421171"/>
              <a:gd name="connsiteY4136" fmla="*/ 2989514 h 5922355"/>
              <a:gd name="connsiteX4137" fmla="*/ 1655310 w 2421171"/>
              <a:gd name="connsiteY4137" fmla="*/ 2985976 h 5922355"/>
              <a:gd name="connsiteX4138" fmla="*/ 1657333 w 2421171"/>
              <a:gd name="connsiteY4138" fmla="*/ 2986987 h 5922355"/>
              <a:gd name="connsiteX4139" fmla="*/ 1655366 w 2421171"/>
              <a:gd name="connsiteY4139" fmla="*/ 2990582 h 5922355"/>
              <a:gd name="connsiteX4140" fmla="*/ 1658907 w 2421171"/>
              <a:gd name="connsiteY4140" fmla="*/ 3528213 h 5922355"/>
              <a:gd name="connsiteX4141" fmla="*/ 1657053 w 2421171"/>
              <a:gd name="connsiteY4141" fmla="*/ 3534223 h 5922355"/>
              <a:gd name="connsiteX4142" fmla="*/ 1651376 w 2421171"/>
              <a:gd name="connsiteY4142" fmla="*/ 3531190 h 5922355"/>
              <a:gd name="connsiteX4143" fmla="*/ 1654861 w 2421171"/>
              <a:gd name="connsiteY4143" fmla="*/ 3526079 h 5922355"/>
              <a:gd name="connsiteX4144" fmla="*/ 1658851 w 2421171"/>
              <a:gd name="connsiteY4144" fmla="*/ 3528213 h 5922355"/>
              <a:gd name="connsiteX4145" fmla="*/ 1663291 w 2421171"/>
              <a:gd name="connsiteY4145" fmla="*/ 3177281 h 5922355"/>
              <a:gd name="connsiteX4146" fmla="*/ 1668799 w 2421171"/>
              <a:gd name="connsiteY4146" fmla="*/ 3183853 h 5922355"/>
              <a:gd name="connsiteX4147" fmla="*/ 1665370 w 2421171"/>
              <a:gd name="connsiteY4147" fmla="*/ 3193289 h 5922355"/>
              <a:gd name="connsiteX4148" fmla="*/ 1659638 w 2421171"/>
              <a:gd name="connsiteY4148" fmla="*/ 3186829 h 5922355"/>
              <a:gd name="connsiteX4149" fmla="*/ 1663347 w 2421171"/>
              <a:gd name="connsiteY4149" fmla="*/ 3177281 h 5922355"/>
              <a:gd name="connsiteX4150" fmla="*/ 1666888 w 2421171"/>
              <a:gd name="connsiteY4150" fmla="*/ 648358 h 5922355"/>
              <a:gd name="connsiteX4151" fmla="*/ 1665876 w 2421171"/>
              <a:gd name="connsiteY4151" fmla="*/ 650436 h 5922355"/>
              <a:gd name="connsiteX4152" fmla="*/ 1662392 w 2421171"/>
              <a:gd name="connsiteY4152" fmla="*/ 648414 h 5922355"/>
              <a:gd name="connsiteX4153" fmla="*/ 1663460 w 2421171"/>
              <a:gd name="connsiteY4153" fmla="*/ 646280 h 5922355"/>
              <a:gd name="connsiteX4154" fmla="*/ 1666888 w 2421171"/>
              <a:gd name="connsiteY4154" fmla="*/ 648358 h 5922355"/>
              <a:gd name="connsiteX4155" fmla="*/ 1683748 w 2421171"/>
              <a:gd name="connsiteY4155" fmla="*/ 672791 h 5922355"/>
              <a:gd name="connsiteX4156" fmla="*/ 1672789 w 2421171"/>
              <a:gd name="connsiteY4156" fmla="*/ 681385 h 5922355"/>
              <a:gd name="connsiteX4157" fmla="*/ 1663628 w 2421171"/>
              <a:gd name="connsiteY4157" fmla="*/ 673184 h 5922355"/>
              <a:gd name="connsiteX4158" fmla="*/ 1674644 w 2421171"/>
              <a:gd name="connsiteY4158" fmla="*/ 665040 h 5922355"/>
              <a:gd name="connsiteX4159" fmla="*/ 1683805 w 2421171"/>
              <a:gd name="connsiteY4159" fmla="*/ 672735 h 5922355"/>
              <a:gd name="connsiteX4160" fmla="*/ 1707859 w 2421171"/>
              <a:gd name="connsiteY4160" fmla="*/ 573038 h 5922355"/>
              <a:gd name="connsiteX4161" fmla="*/ 1714659 w 2421171"/>
              <a:gd name="connsiteY4161" fmla="*/ 578430 h 5922355"/>
              <a:gd name="connsiteX4162" fmla="*/ 1688751 w 2421171"/>
              <a:gd name="connsiteY4162" fmla="*/ 581351 h 5922355"/>
              <a:gd name="connsiteX4163" fmla="*/ 1686839 w 2421171"/>
              <a:gd name="connsiteY4163" fmla="*/ 576689 h 5922355"/>
              <a:gd name="connsiteX4164" fmla="*/ 1707859 w 2421171"/>
              <a:gd name="connsiteY4164" fmla="*/ 572982 h 5922355"/>
              <a:gd name="connsiteX4165" fmla="*/ 1723314 w 2421171"/>
              <a:gd name="connsiteY4165" fmla="*/ 414198 h 5922355"/>
              <a:gd name="connsiteX4166" fmla="*/ 1711568 w 2421171"/>
              <a:gd name="connsiteY4166" fmla="*/ 431666 h 5922355"/>
              <a:gd name="connsiteX4167" fmla="*/ 1702351 w 2421171"/>
              <a:gd name="connsiteY4167" fmla="*/ 421275 h 5922355"/>
              <a:gd name="connsiteX4168" fmla="*/ 1717582 w 2421171"/>
              <a:gd name="connsiteY4168" fmla="*/ 407233 h 5922355"/>
              <a:gd name="connsiteX4169" fmla="*/ 1723314 w 2421171"/>
              <a:gd name="connsiteY4169" fmla="*/ 414198 h 5922355"/>
              <a:gd name="connsiteX4170" fmla="*/ 1726743 w 2421171"/>
              <a:gd name="connsiteY4170" fmla="*/ 802256 h 5922355"/>
              <a:gd name="connsiteX4171" fmla="*/ 1717245 w 2421171"/>
              <a:gd name="connsiteY4171" fmla="*/ 796134 h 5922355"/>
              <a:gd name="connsiteX4172" fmla="*/ 1708027 w 2421171"/>
              <a:gd name="connsiteY4172" fmla="*/ 753840 h 5922355"/>
              <a:gd name="connsiteX4173" fmla="*/ 1717301 w 2421171"/>
              <a:gd name="connsiteY4173" fmla="*/ 768556 h 5922355"/>
              <a:gd name="connsiteX4174" fmla="*/ 1730902 w 2421171"/>
              <a:gd name="connsiteY4174" fmla="*/ 790742 h 5922355"/>
              <a:gd name="connsiteX4175" fmla="*/ 1726799 w 2421171"/>
              <a:gd name="connsiteY4175" fmla="*/ 802256 h 5922355"/>
              <a:gd name="connsiteX4176" fmla="*/ 1726069 w 2421171"/>
              <a:gd name="connsiteY4176" fmla="*/ 1996817 h 5922355"/>
              <a:gd name="connsiteX4177" fmla="*/ 1715671 w 2421171"/>
              <a:gd name="connsiteY4177" fmla="*/ 1987381 h 5922355"/>
              <a:gd name="connsiteX4178" fmla="*/ 1724438 w 2421171"/>
              <a:gd name="connsiteY4178" fmla="*/ 1979967 h 5922355"/>
              <a:gd name="connsiteX4179" fmla="*/ 1733543 w 2421171"/>
              <a:gd name="connsiteY4179" fmla="*/ 1987943 h 5922355"/>
              <a:gd name="connsiteX4180" fmla="*/ 1726124 w 2421171"/>
              <a:gd name="connsiteY4180" fmla="*/ 1996817 h 5922355"/>
              <a:gd name="connsiteX4181" fmla="*/ 1736353 w 2421171"/>
              <a:gd name="connsiteY4181" fmla="*/ 2852579 h 5922355"/>
              <a:gd name="connsiteX4182" fmla="*/ 1733712 w 2421171"/>
              <a:gd name="connsiteY4182" fmla="*/ 2855387 h 5922355"/>
              <a:gd name="connsiteX4183" fmla="*/ 1730958 w 2421171"/>
              <a:gd name="connsiteY4183" fmla="*/ 2849434 h 5922355"/>
              <a:gd name="connsiteX4184" fmla="*/ 1734611 w 2421171"/>
              <a:gd name="connsiteY4184" fmla="*/ 2848254 h 5922355"/>
              <a:gd name="connsiteX4185" fmla="*/ 1736353 w 2421171"/>
              <a:gd name="connsiteY4185" fmla="*/ 2852579 h 5922355"/>
              <a:gd name="connsiteX4186" fmla="*/ 1742592 w 2421171"/>
              <a:gd name="connsiteY4186" fmla="*/ 3711991 h 5922355"/>
              <a:gd name="connsiteX4187" fmla="*/ 1742142 w 2421171"/>
              <a:gd name="connsiteY4187" fmla="*/ 3716316 h 5922355"/>
              <a:gd name="connsiteX4188" fmla="*/ 1737815 w 2421171"/>
              <a:gd name="connsiteY4188" fmla="*/ 3716148 h 5922355"/>
              <a:gd name="connsiteX4189" fmla="*/ 1736690 w 2421171"/>
              <a:gd name="connsiteY4189" fmla="*/ 3711823 h 5922355"/>
              <a:gd name="connsiteX4190" fmla="*/ 1742592 w 2421171"/>
              <a:gd name="connsiteY4190" fmla="*/ 3711935 h 5922355"/>
              <a:gd name="connsiteX4191" fmla="*/ 1742760 w 2421171"/>
              <a:gd name="connsiteY4191" fmla="*/ 2070509 h 5922355"/>
              <a:gd name="connsiteX4192" fmla="*/ 1740793 w 2421171"/>
              <a:gd name="connsiteY4192" fmla="*/ 2066802 h 5922355"/>
              <a:gd name="connsiteX4193" fmla="*/ 1742086 w 2421171"/>
              <a:gd name="connsiteY4193" fmla="*/ 2065060 h 5922355"/>
              <a:gd name="connsiteX4194" fmla="*/ 1745570 w 2421171"/>
              <a:gd name="connsiteY4194" fmla="*/ 2067419 h 5922355"/>
              <a:gd name="connsiteX4195" fmla="*/ 1742760 w 2421171"/>
              <a:gd name="connsiteY4195" fmla="*/ 2070565 h 5922355"/>
              <a:gd name="connsiteX4196" fmla="*/ 1747875 w 2421171"/>
              <a:gd name="connsiteY4196" fmla="*/ 386957 h 5922355"/>
              <a:gd name="connsiteX4197" fmla="*/ 1745570 w 2421171"/>
              <a:gd name="connsiteY4197" fmla="*/ 386957 h 5922355"/>
              <a:gd name="connsiteX4198" fmla="*/ 1745120 w 2421171"/>
              <a:gd name="connsiteY4198" fmla="*/ 382969 h 5922355"/>
              <a:gd name="connsiteX4199" fmla="*/ 1747425 w 2421171"/>
              <a:gd name="connsiteY4199" fmla="*/ 382969 h 5922355"/>
              <a:gd name="connsiteX4200" fmla="*/ 1747875 w 2421171"/>
              <a:gd name="connsiteY4200" fmla="*/ 386900 h 5922355"/>
              <a:gd name="connsiteX4201" fmla="*/ 1753439 w 2421171"/>
              <a:gd name="connsiteY4201" fmla="*/ 2027372 h 5922355"/>
              <a:gd name="connsiteX4202" fmla="*/ 1748493 w 2421171"/>
              <a:gd name="connsiteY4202" fmla="*/ 2034112 h 5922355"/>
              <a:gd name="connsiteX4203" fmla="*/ 1740287 w 2421171"/>
              <a:gd name="connsiteY4203" fmla="*/ 2025519 h 5922355"/>
              <a:gd name="connsiteX4204" fmla="*/ 1745120 w 2421171"/>
              <a:gd name="connsiteY4204" fmla="*/ 2020239 h 5922355"/>
              <a:gd name="connsiteX4205" fmla="*/ 1753439 w 2421171"/>
              <a:gd name="connsiteY4205" fmla="*/ 2027316 h 5922355"/>
              <a:gd name="connsiteX4206" fmla="*/ 1753832 w 2421171"/>
              <a:gd name="connsiteY4206" fmla="*/ 1277542 h 5922355"/>
              <a:gd name="connsiteX4207" fmla="*/ 1751640 w 2421171"/>
              <a:gd name="connsiteY4207" fmla="*/ 1276980 h 5922355"/>
              <a:gd name="connsiteX4208" fmla="*/ 1751921 w 2421171"/>
              <a:gd name="connsiteY4208" fmla="*/ 1272711 h 5922355"/>
              <a:gd name="connsiteX4209" fmla="*/ 1754169 w 2421171"/>
              <a:gd name="connsiteY4209" fmla="*/ 1273329 h 5922355"/>
              <a:gd name="connsiteX4210" fmla="*/ 1753832 w 2421171"/>
              <a:gd name="connsiteY4210" fmla="*/ 1277542 h 5922355"/>
              <a:gd name="connsiteX4211" fmla="*/ 1758047 w 2421171"/>
              <a:gd name="connsiteY4211" fmla="*/ 1609770 h 5922355"/>
              <a:gd name="connsiteX4212" fmla="*/ 1754788 w 2421171"/>
              <a:gd name="connsiteY4212" fmla="*/ 1613140 h 5922355"/>
              <a:gd name="connsiteX4213" fmla="*/ 1752146 w 2421171"/>
              <a:gd name="connsiteY4213" fmla="*/ 1610388 h 5922355"/>
              <a:gd name="connsiteX4214" fmla="*/ 1755237 w 2421171"/>
              <a:gd name="connsiteY4214" fmla="*/ 1606906 h 5922355"/>
              <a:gd name="connsiteX4215" fmla="*/ 1758047 w 2421171"/>
              <a:gd name="connsiteY4215" fmla="*/ 1609770 h 5922355"/>
              <a:gd name="connsiteX4216" fmla="*/ 1763892 w 2421171"/>
              <a:gd name="connsiteY4216" fmla="*/ 1939021 h 5922355"/>
              <a:gd name="connsiteX4217" fmla="*/ 1763611 w 2421171"/>
              <a:gd name="connsiteY4217" fmla="*/ 1948514 h 5922355"/>
              <a:gd name="connsiteX4218" fmla="*/ 1758328 w 2421171"/>
              <a:gd name="connsiteY4218" fmla="*/ 1944807 h 5922355"/>
              <a:gd name="connsiteX4219" fmla="*/ 1758665 w 2421171"/>
              <a:gd name="connsiteY4219" fmla="*/ 1935427 h 5922355"/>
              <a:gd name="connsiteX4220" fmla="*/ 1763949 w 2421171"/>
              <a:gd name="connsiteY4220" fmla="*/ 1938965 h 5922355"/>
              <a:gd name="connsiteX4221" fmla="*/ 1766534 w 2421171"/>
              <a:gd name="connsiteY4221" fmla="*/ 1317252 h 5922355"/>
              <a:gd name="connsiteX4222" fmla="*/ 1764005 w 2421171"/>
              <a:gd name="connsiteY4222" fmla="*/ 1320510 h 5922355"/>
              <a:gd name="connsiteX4223" fmla="*/ 1761757 w 2421171"/>
              <a:gd name="connsiteY4223" fmla="*/ 1317084 h 5922355"/>
              <a:gd name="connsiteX4224" fmla="*/ 1762993 w 2421171"/>
              <a:gd name="connsiteY4224" fmla="*/ 1315286 h 5922355"/>
              <a:gd name="connsiteX4225" fmla="*/ 1766477 w 2421171"/>
              <a:gd name="connsiteY4225" fmla="*/ 1317308 h 5922355"/>
              <a:gd name="connsiteX4226" fmla="*/ 1770917 w 2421171"/>
              <a:gd name="connsiteY4226" fmla="*/ 1806018 h 5922355"/>
              <a:gd name="connsiteX4227" fmla="*/ 1768275 w 2421171"/>
              <a:gd name="connsiteY4227" fmla="*/ 1808826 h 5922355"/>
              <a:gd name="connsiteX4228" fmla="*/ 1764791 w 2421171"/>
              <a:gd name="connsiteY4228" fmla="*/ 1805288 h 5922355"/>
              <a:gd name="connsiteX4229" fmla="*/ 1767601 w 2421171"/>
              <a:gd name="connsiteY4229" fmla="*/ 1802592 h 5922355"/>
              <a:gd name="connsiteX4230" fmla="*/ 1770917 w 2421171"/>
              <a:gd name="connsiteY4230" fmla="*/ 1806018 h 5922355"/>
              <a:gd name="connsiteX4231" fmla="*/ 1775245 w 2421171"/>
              <a:gd name="connsiteY4231" fmla="*/ 1123869 h 5922355"/>
              <a:gd name="connsiteX4232" fmla="*/ 1774346 w 2421171"/>
              <a:gd name="connsiteY4232" fmla="*/ 1126115 h 5922355"/>
              <a:gd name="connsiteX4233" fmla="*/ 1770524 w 2421171"/>
              <a:gd name="connsiteY4233" fmla="*/ 1124206 h 5922355"/>
              <a:gd name="connsiteX4234" fmla="*/ 1771367 w 2421171"/>
              <a:gd name="connsiteY4234" fmla="*/ 1122071 h 5922355"/>
              <a:gd name="connsiteX4235" fmla="*/ 1775245 w 2421171"/>
              <a:gd name="connsiteY4235" fmla="*/ 1123869 h 5922355"/>
              <a:gd name="connsiteX4236" fmla="*/ 1785136 w 2421171"/>
              <a:gd name="connsiteY4236" fmla="*/ 1057535 h 5922355"/>
              <a:gd name="connsiteX4237" fmla="*/ 1789689 w 2421171"/>
              <a:gd name="connsiteY4237" fmla="*/ 1063152 h 5922355"/>
              <a:gd name="connsiteX4238" fmla="*/ 1785080 w 2421171"/>
              <a:gd name="connsiteY4238" fmla="*/ 1067533 h 5922355"/>
              <a:gd name="connsiteX4239" fmla="*/ 1779291 w 2421171"/>
              <a:gd name="connsiteY4239" fmla="*/ 1060456 h 5922355"/>
              <a:gd name="connsiteX4240" fmla="*/ 1785136 w 2421171"/>
              <a:gd name="connsiteY4240" fmla="*/ 1057535 h 5922355"/>
              <a:gd name="connsiteX4241" fmla="*/ 1786317 w 2421171"/>
              <a:gd name="connsiteY4241" fmla="*/ 857918 h 5922355"/>
              <a:gd name="connsiteX4242" fmla="*/ 1787160 w 2421171"/>
              <a:gd name="connsiteY4242" fmla="*/ 855783 h 5922355"/>
              <a:gd name="connsiteX4243" fmla="*/ 1791037 w 2421171"/>
              <a:gd name="connsiteY4243" fmla="*/ 857581 h 5922355"/>
              <a:gd name="connsiteX4244" fmla="*/ 1790138 w 2421171"/>
              <a:gd name="connsiteY4244" fmla="*/ 859827 h 5922355"/>
              <a:gd name="connsiteX4245" fmla="*/ 1786317 w 2421171"/>
              <a:gd name="connsiteY4245" fmla="*/ 857918 h 5922355"/>
              <a:gd name="connsiteX4246" fmla="*/ 1792386 w 2421171"/>
              <a:gd name="connsiteY4246" fmla="*/ 316692 h 5922355"/>
              <a:gd name="connsiteX4247" fmla="*/ 1787778 w 2421171"/>
              <a:gd name="connsiteY4247" fmla="*/ 323376 h 5922355"/>
              <a:gd name="connsiteX4248" fmla="*/ 1781652 w 2421171"/>
              <a:gd name="connsiteY4248" fmla="*/ 317590 h 5922355"/>
              <a:gd name="connsiteX4249" fmla="*/ 1787440 w 2421171"/>
              <a:gd name="connsiteY4249" fmla="*/ 313546 h 5922355"/>
              <a:gd name="connsiteX4250" fmla="*/ 1792386 w 2421171"/>
              <a:gd name="connsiteY4250" fmla="*/ 316748 h 5922355"/>
              <a:gd name="connsiteX4251" fmla="*/ 1793117 w 2421171"/>
              <a:gd name="connsiteY4251" fmla="*/ 1789112 h 5922355"/>
              <a:gd name="connsiteX4252" fmla="*/ 1790419 w 2421171"/>
              <a:gd name="connsiteY4252" fmla="*/ 1792032 h 5922355"/>
              <a:gd name="connsiteX4253" fmla="*/ 1788845 w 2421171"/>
              <a:gd name="connsiteY4253" fmla="*/ 1790179 h 5922355"/>
              <a:gd name="connsiteX4254" fmla="*/ 1791599 w 2421171"/>
              <a:gd name="connsiteY4254" fmla="*/ 1787258 h 5922355"/>
              <a:gd name="connsiteX4255" fmla="*/ 1793117 w 2421171"/>
              <a:gd name="connsiteY4255" fmla="*/ 1789112 h 5922355"/>
              <a:gd name="connsiteX4256" fmla="*/ 1800536 w 2421171"/>
              <a:gd name="connsiteY4256" fmla="*/ 1196830 h 5922355"/>
              <a:gd name="connsiteX4257" fmla="*/ 1795702 w 2421171"/>
              <a:gd name="connsiteY4257" fmla="*/ 1201155 h 5922355"/>
              <a:gd name="connsiteX4258" fmla="*/ 1793173 w 2421171"/>
              <a:gd name="connsiteY4258" fmla="*/ 1197448 h 5922355"/>
              <a:gd name="connsiteX4259" fmla="*/ 1798006 w 2421171"/>
              <a:gd name="connsiteY4259" fmla="*/ 1193347 h 5922355"/>
              <a:gd name="connsiteX4260" fmla="*/ 1800536 w 2421171"/>
              <a:gd name="connsiteY4260" fmla="*/ 1196830 h 5922355"/>
              <a:gd name="connsiteX4261" fmla="*/ 1803683 w 2421171"/>
              <a:gd name="connsiteY4261" fmla="*/ 4029785 h 5922355"/>
              <a:gd name="connsiteX4262" fmla="*/ 1800873 w 2421171"/>
              <a:gd name="connsiteY4262" fmla="*/ 4032762 h 5922355"/>
              <a:gd name="connsiteX4263" fmla="*/ 1799243 w 2421171"/>
              <a:gd name="connsiteY4263" fmla="*/ 4030740 h 5922355"/>
              <a:gd name="connsiteX4264" fmla="*/ 1802334 w 2421171"/>
              <a:gd name="connsiteY4264" fmla="*/ 4027875 h 5922355"/>
              <a:gd name="connsiteX4265" fmla="*/ 1803683 w 2421171"/>
              <a:gd name="connsiteY4265" fmla="*/ 4029785 h 5922355"/>
              <a:gd name="connsiteX4266" fmla="*/ 1803852 w 2421171"/>
              <a:gd name="connsiteY4266" fmla="*/ 4590108 h 5922355"/>
              <a:gd name="connsiteX4267" fmla="*/ 1816328 w 2421171"/>
              <a:gd name="connsiteY4267" fmla="*/ 4574886 h 5922355"/>
              <a:gd name="connsiteX4268" fmla="*/ 1822567 w 2421171"/>
              <a:gd name="connsiteY4268" fmla="*/ 4583031 h 5922355"/>
              <a:gd name="connsiteX4269" fmla="*/ 1808347 w 2421171"/>
              <a:gd name="connsiteY4269" fmla="*/ 4598364 h 5922355"/>
              <a:gd name="connsiteX4270" fmla="*/ 1803852 w 2421171"/>
              <a:gd name="connsiteY4270" fmla="*/ 4590108 h 5922355"/>
              <a:gd name="connsiteX4271" fmla="*/ 1804751 w 2421171"/>
              <a:gd name="connsiteY4271" fmla="*/ 4557475 h 5922355"/>
              <a:gd name="connsiteX4272" fmla="*/ 1808347 w 2421171"/>
              <a:gd name="connsiteY4272" fmla="*/ 4554891 h 5922355"/>
              <a:gd name="connsiteX4273" fmla="*/ 1815766 w 2421171"/>
              <a:gd name="connsiteY4273" fmla="*/ 4559665 h 5922355"/>
              <a:gd name="connsiteX4274" fmla="*/ 1812057 w 2421171"/>
              <a:gd name="connsiteY4274" fmla="*/ 4562698 h 5922355"/>
              <a:gd name="connsiteX4275" fmla="*/ 1804695 w 2421171"/>
              <a:gd name="connsiteY4275" fmla="*/ 4557531 h 5922355"/>
              <a:gd name="connsiteX4276" fmla="*/ 1810933 w 2421171"/>
              <a:gd name="connsiteY4276" fmla="*/ 576184 h 5922355"/>
              <a:gd name="connsiteX4277" fmla="*/ 1808236 w 2421171"/>
              <a:gd name="connsiteY4277" fmla="*/ 581351 h 5922355"/>
              <a:gd name="connsiteX4278" fmla="*/ 1804751 w 2421171"/>
              <a:gd name="connsiteY4278" fmla="*/ 578430 h 5922355"/>
              <a:gd name="connsiteX4279" fmla="*/ 1806830 w 2421171"/>
              <a:gd name="connsiteY4279" fmla="*/ 574667 h 5922355"/>
              <a:gd name="connsiteX4280" fmla="*/ 1810933 w 2421171"/>
              <a:gd name="connsiteY4280" fmla="*/ 576184 h 5922355"/>
              <a:gd name="connsiteX4281" fmla="*/ 1838022 w 2421171"/>
              <a:gd name="connsiteY4281" fmla="*/ 549223 h 5922355"/>
              <a:gd name="connsiteX4282" fmla="*/ 1837685 w 2421171"/>
              <a:gd name="connsiteY4282" fmla="*/ 553717 h 5922355"/>
              <a:gd name="connsiteX4283" fmla="*/ 1813293 w 2421171"/>
              <a:gd name="connsiteY4283" fmla="*/ 561805 h 5922355"/>
              <a:gd name="connsiteX4284" fmla="*/ 1811046 w 2421171"/>
              <a:gd name="connsiteY4284" fmla="*/ 554952 h 5922355"/>
              <a:gd name="connsiteX4285" fmla="*/ 1832178 w 2421171"/>
              <a:gd name="connsiteY4285" fmla="*/ 547089 h 5922355"/>
              <a:gd name="connsiteX4286" fmla="*/ 1838078 w 2421171"/>
              <a:gd name="connsiteY4286" fmla="*/ 549223 h 5922355"/>
              <a:gd name="connsiteX4287" fmla="*/ 1846003 w 2421171"/>
              <a:gd name="connsiteY4287" fmla="*/ 1300514 h 5922355"/>
              <a:gd name="connsiteX4288" fmla="*/ 1843249 w 2421171"/>
              <a:gd name="connsiteY4288" fmla="*/ 1303716 h 5922355"/>
              <a:gd name="connsiteX4289" fmla="*/ 1839427 w 2421171"/>
              <a:gd name="connsiteY4289" fmla="*/ 1298548 h 5922355"/>
              <a:gd name="connsiteX4290" fmla="*/ 1842293 w 2421171"/>
              <a:gd name="connsiteY4290" fmla="*/ 1295347 h 5922355"/>
              <a:gd name="connsiteX4291" fmla="*/ 1846059 w 2421171"/>
              <a:gd name="connsiteY4291" fmla="*/ 1300514 h 5922355"/>
              <a:gd name="connsiteX4292" fmla="*/ 1856906 w 2421171"/>
              <a:gd name="connsiteY4292" fmla="*/ 661951 h 5922355"/>
              <a:gd name="connsiteX4293" fmla="*/ 1853646 w 2421171"/>
              <a:gd name="connsiteY4293" fmla="*/ 658749 h 5922355"/>
              <a:gd name="connsiteX4294" fmla="*/ 1855838 w 2421171"/>
              <a:gd name="connsiteY4294" fmla="*/ 654986 h 5922355"/>
              <a:gd name="connsiteX4295" fmla="*/ 1859828 w 2421171"/>
              <a:gd name="connsiteY4295" fmla="*/ 656671 h 5922355"/>
              <a:gd name="connsiteX4296" fmla="*/ 1856906 w 2421171"/>
              <a:gd name="connsiteY4296" fmla="*/ 661895 h 5922355"/>
              <a:gd name="connsiteX4297" fmla="*/ 1861121 w 2421171"/>
              <a:gd name="connsiteY4297" fmla="*/ 888809 h 5922355"/>
              <a:gd name="connsiteX4298" fmla="*/ 1854995 w 2421171"/>
              <a:gd name="connsiteY4298" fmla="*/ 895718 h 5922355"/>
              <a:gd name="connsiteX4299" fmla="*/ 1851173 w 2421171"/>
              <a:gd name="connsiteY4299" fmla="*/ 890607 h 5922355"/>
              <a:gd name="connsiteX4300" fmla="*/ 1855838 w 2421171"/>
              <a:gd name="connsiteY4300" fmla="*/ 885159 h 5922355"/>
              <a:gd name="connsiteX4301" fmla="*/ 1861177 w 2421171"/>
              <a:gd name="connsiteY4301" fmla="*/ 888809 h 5922355"/>
              <a:gd name="connsiteX4302" fmla="*/ 1867584 w 2421171"/>
              <a:gd name="connsiteY4302" fmla="*/ 1210535 h 5922355"/>
              <a:gd name="connsiteX4303" fmla="*/ 1908836 w 2421171"/>
              <a:gd name="connsiteY4303" fmla="*/ 1234518 h 5922355"/>
              <a:gd name="connsiteX4304" fmla="*/ 1863425 w 2421171"/>
              <a:gd name="connsiteY4304" fmla="*/ 1222161 h 5922355"/>
              <a:gd name="connsiteX4305" fmla="*/ 1854939 w 2421171"/>
              <a:gd name="connsiteY4305" fmla="*/ 1214185 h 5922355"/>
              <a:gd name="connsiteX4306" fmla="*/ 1867584 w 2421171"/>
              <a:gd name="connsiteY4306" fmla="*/ 1210535 h 5922355"/>
              <a:gd name="connsiteX4307" fmla="*/ 1871574 w 2421171"/>
              <a:gd name="connsiteY4307" fmla="*/ 592809 h 5922355"/>
              <a:gd name="connsiteX4308" fmla="*/ 1876970 w 2421171"/>
              <a:gd name="connsiteY4308" fmla="*/ 597752 h 5922355"/>
              <a:gd name="connsiteX4309" fmla="*/ 1874384 w 2421171"/>
              <a:gd name="connsiteY4309" fmla="*/ 602189 h 5922355"/>
              <a:gd name="connsiteX4310" fmla="*/ 1868989 w 2421171"/>
              <a:gd name="connsiteY4310" fmla="*/ 597920 h 5922355"/>
              <a:gd name="connsiteX4311" fmla="*/ 1871631 w 2421171"/>
              <a:gd name="connsiteY4311" fmla="*/ 592809 h 5922355"/>
              <a:gd name="connsiteX4312" fmla="*/ 1877363 w 2421171"/>
              <a:gd name="connsiteY4312" fmla="*/ 408862 h 5922355"/>
              <a:gd name="connsiteX4313" fmla="*/ 1875115 w 2421171"/>
              <a:gd name="connsiteY4313" fmla="*/ 408806 h 5922355"/>
              <a:gd name="connsiteX4314" fmla="*/ 1875509 w 2421171"/>
              <a:gd name="connsiteY4314" fmla="*/ 404705 h 5922355"/>
              <a:gd name="connsiteX4315" fmla="*/ 1877869 w 2421171"/>
              <a:gd name="connsiteY4315" fmla="*/ 404649 h 5922355"/>
              <a:gd name="connsiteX4316" fmla="*/ 1877363 w 2421171"/>
              <a:gd name="connsiteY4316" fmla="*/ 408862 h 5922355"/>
              <a:gd name="connsiteX4317" fmla="*/ 1887311 w 2421171"/>
              <a:gd name="connsiteY4317" fmla="*/ 690259 h 5922355"/>
              <a:gd name="connsiteX4318" fmla="*/ 1882927 w 2421171"/>
              <a:gd name="connsiteY4318" fmla="*/ 692112 h 5922355"/>
              <a:gd name="connsiteX4319" fmla="*/ 1881916 w 2421171"/>
              <a:gd name="connsiteY4319" fmla="*/ 688405 h 5922355"/>
              <a:gd name="connsiteX4320" fmla="*/ 1886299 w 2421171"/>
              <a:gd name="connsiteY4320" fmla="*/ 686776 h 5922355"/>
              <a:gd name="connsiteX4321" fmla="*/ 1887311 w 2421171"/>
              <a:gd name="connsiteY4321" fmla="*/ 690315 h 5922355"/>
              <a:gd name="connsiteX4322" fmla="*/ 1899620 w 2421171"/>
              <a:gd name="connsiteY4322" fmla="*/ 1066354 h 5922355"/>
              <a:gd name="connsiteX4323" fmla="*/ 1890683 w 2421171"/>
              <a:gd name="connsiteY4323" fmla="*/ 1073936 h 5922355"/>
              <a:gd name="connsiteX4324" fmla="*/ 1873710 w 2421171"/>
              <a:gd name="connsiteY4324" fmla="*/ 1061242 h 5922355"/>
              <a:gd name="connsiteX4325" fmla="*/ 1883995 w 2421171"/>
              <a:gd name="connsiteY4325" fmla="*/ 1047538 h 5922355"/>
              <a:gd name="connsiteX4326" fmla="*/ 1899620 w 2421171"/>
              <a:gd name="connsiteY4326" fmla="*/ 1066410 h 5922355"/>
              <a:gd name="connsiteX4327" fmla="*/ 1903553 w 2421171"/>
              <a:gd name="connsiteY4327" fmla="*/ 850728 h 5922355"/>
              <a:gd name="connsiteX4328" fmla="*/ 1900968 w 2421171"/>
              <a:gd name="connsiteY4328" fmla="*/ 854435 h 5922355"/>
              <a:gd name="connsiteX4329" fmla="*/ 1896641 w 2421171"/>
              <a:gd name="connsiteY4329" fmla="*/ 853930 h 5922355"/>
              <a:gd name="connsiteX4330" fmla="*/ 1899451 w 2421171"/>
              <a:gd name="connsiteY4330" fmla="*/ 849099 h 5922355"/>
              <a:gd name="connsiteX4331" fmla="*/ 1903610 w 2421171"/>
              <a:gd name="connsiteY4331" fmla="*/ 850728 h 5922355"/>
              <a:gd name="connsiteX4332" fmla="*/ 1910354 w 2421171"/>
              <a:gd name="connsiteY4332" fmla="*/ 570904 h 5922355"/>
              <a:gd name="connsiteX4333" fmla="*/ 1909455 w 2421171"/>
              <a:gd name="connsiteY4333" fmla="*/ 573094 h 5922355"/>
              <a:gd name="connsiteX4334" fmla="*/ 1905745 w 2421171"/>
              <a:gd name="connsiteY4334" fmla="*/ 571129 h 5922355"/>
              <a:gd name="connsiteX4335" fmla="*/ 1906589 w 2421171"/>
              <a:gd name="connsiteY4335" fmla="*/ 569050 h 5922355"/>
              <a:gd name="connsiteX4336" fmla="*/ 1910354 w 2421171"/>
              <a:gd name="connsiteY4336" fmla="*/ 570904 h 5922355"/>
              <a:gd name="connsiteX4337" fmla="*/ 1926484 w 2421171"/>
              <a:gd name="connsiteY4337" fmla="*/ 422061 h 5922355"/>
              <a:gd name="connsiteX4338" fmla="*/ 1921819 w 2421171"/>
              <a:gd name="connsiteY4338" fmla="*/ 426835 h 5922355"/>
              <a:gd name="connsiteX4339" fmla="*/ 1916873 w 2421171"/>
              <a:gd name="connsiteY4339" fmla="*/ 422847 h 5922355"/>
              <a:gd name="connsiteX4340" fmla="*/ 1921425 w 2421171"/>
              <a:gd name="connsiteY4340" fmla="*/ 418017 h 5922355"/>
              <a:gd name="connsiteX4341" fmla="*/ 1926484 w 2421171"/>
              <a:gd name="connsiteY4341" fmla="*/ 422061 h 5922355"/>
              <a:gd name="connsiteX4342" fmla="*/ 1927832 w 2421171"/>
              <a:gd name="connsiteY4342" fmla="*/ 2157343 h 5922355"/>
              <a:gd name="connsiteX4343" fmla="*/ 1926034 w 2421171"/>
              <a:gd name="connsiteY4343" fmla="*/ 2158747 h 5922355"/>
              <a:gd name="connsiteX4344" fmla="*/ 1923112 w 2421171"/>
              <a:gd name="connsiteY4344" fmla="*/ 2155770 h 5922355"/>
              <a:gd name="connsiteX4345" fmla="*/ 1924910 w 2421171"/>
              <a:gd name="connsiteY4345" fmla="*/ 2154254 h 5922355"/>
              <a:gd name="connsiteX4346" fmla="*/ 1927832 w 2421171"/>
              <a:gd name="connsiteY4346" fmla="*/ 2157287 h 5922355"/>
              <a:gd name="connsiteX4347" fmla="*/ 1939410 w 2421171"/>
              <a:gd name="connsiteY4347" fmla="*/ 410210 h 5922355"/>
              <a:gd name="connsiteX4348" fmla="*/ 1932104 w 2421171"/>
              <a:gd name="connsiteY4348" fmla="*/ 382688 h 5922355"/>
              <a:gd name="connsiteX4349" fmla="*/ 1939410 w 2421171"/>
              <a:gd name="connsiteY4349" fmla="*/ 410210 h 5922355"/>
              <a:gd name="connsiteX4350" fmla="*/ 1948515 w 2421171"/>
              <a:gd name="connsiteY4350" fmla="*/ 2663802 h 5922355"/>
              <a:gd name="connsiteX4351" fmla="*/ 1951437 w 2421171"/>
              <a:gd name="connsiteY4351" fmla="*/ 2669587 h 5922355"/>
              <a:gd name="connsiteX4352" fmla="*/ 1948066 w 2421171"/>
              <a:gd name="connsiteY4352" fmla="*/ 2672676 h 5922355"/>
              <a:gd name="connsiteX4353" fmla="*/ 1945087 w 2421171"/>
              <a:gd name="connsiteY4353" fmla="*/ 2666666 h 5922355"/>
              <a:gd name="connsiteX4354" fmla="*/ 1948459 w 2421171"/>
              <a:gd name="connsiteY4354" fmla="*/ 2663802 h 5922355"/>
              <a:gd name="connsiteX4355" fmla="*/ 1956664 w 2421171"/>
              <a:gd name="connsiteY4355" fmla="*/ 1373419 h 5922355"/>
              <a:gd name="connsiteX4356" fmla="*/ 1951831 w 2421171"/>
              <a:gd name="connsiteY4356" fmla="*/ 1378193 h 5922355"/>
              <a:gd name="connsiteX4357" fmla="*/ 1948121 w 2421171"/>
              <a:gd name="connsiteY4357" fmla="*/ 1371902 h 5922355"/>
              <a:gd name="connsiteX4358" fmla="*/ 1952786 w 2421171"/>
              <a:gd name="connsiteY4358" fmla="*/ 1367241 h 5922355"/>
              <a:gd name="connsiteX4359" fmla="*/ 1956664 w 2421171"/>
              <a:gd name="connsiteY4359" fmla="*/ 1373363 h 5922355"/>
              <a:gd name="connsiteX4360" fmla="*/ 1957114 w 2421171"/>
              <a:gd name="connsiteY4360" fmla="*/ 2274788 h 5922355"/>
              <a:gd name="connsiteX4361" fmla="*/ 1962284 w 2421171"/>
              <a:gd name="connsiteY4361" fmla="*/ 2282202 h 5922355"/>
              <a:gd name="connsiteX4362" fmla="*/ 1958856 w 2421171"/>
              <a:gd name="connsiteY4362" fmla="*/ 2285067 h 5922355"/>
              <a:gd name="connsiteX4363" fmla="*/ 1953573 w 2421171"/>
              <a:gd name="connsiteY4363" fmla="*/ 2277428 h 5922355"/>
              <a:gd name="connsiteX4364" fmla="*/ 1957114 w 2421171"/>
              <a:gd name="connsiteY4364" fmla="*/ 2274788 h 5922355"/>
              <a:gd name="connsiteX4365" fmla="*/ 1965319 w 2421171"/>
              <a:gd name="connsiteY4365" fmla="*/ 1052537 h 5922355"/>
              <a:gd name="connsiteX4366" fmla="*/ 1962397 w 2421171"/>
              <a:gd name="connsiteY4366" fmla="*/ 1054615 h 5922355"/>
              <a:gd name="connsiteX4367" fmla="*/ 1959699 w 2421171"/>
              <a:gd name="connsiteY4367" fmla="*/ 1048549 h 5922355"/>
              <a:gd name="connsiteX4368" fmla="*/ 1963633 w 2421171"/>
              <a:gd name="connsiteY4368" fmla="*/ 1048380 h 5922355"/>
              <a:gd name="connsiteX4369" fmla="*/ 1965319 w 2421171"/>
              <a:gd name="connsiteY4369" fmla="*/ 1052537 h 5922355"/>
              <a:gd name="connsiteX4370" fmla="*/ 1968522 w 2421171"/>
              <a:gd name="connsiteY4370" fmla="*/ 1162568 h 5922355"/>
              <a:gd name="connsiteX4371" fmla="*/ 1971614 w 2421171"/>
              <a:gd name="connsiteY4371" fmla="*/ 1165376 h 5922355"/>
              <a:gd name="connsiteX4372" fmla="*/ 1967848 w 2421171"/>
              <a:gd name="connsiteY4372" fmla="*/ 1170544 h 5922355"/>
              <a:gd name="connsiteX4373" fmla="*/ 1964701 w 2421171"/>
              <a:gd name="connsiteY4373" fmla="*/ 1167623 h 5922355"/>
              <a:gd name="connsiteX4374" fmla="*/ 1968467 w 2421171"/>
              <a:gd name="connsiteY4374" fmla="*/ 1162568 h 5922355"/>
              <a:gd name="connsiteX4375" fmla="*/ 1980606 w 2421171"/>
              <a:gd name="connsiteY4375" fmla="*/ 289001 h 5922355"/>
              <a:gd name="connsiteX4376" fmla="*/ 1977515 w 2421171"/>
              <a:gd name="connsiteY4376" fmla="*/ 295180 h 5922355"/>
              <a:gd name="connsiteX4377" fmla="*/ 1965600 w 2421171"/>
              <a:gd name="connsiteY4377" fmla="*/ 283665 h 5922355"/>
              <a:gd name="connsiteX4378" fmla="*/ 1968860 w 2421171"/>
              <a:gd name="connsiteY4378" fmla="*/ 277993 h 5922355"/>
              <a:gd name="connsiteX4379" fmla="*/ 1980606 w 2421171"/>
              <a:gd name="connsiteY4379" fmla="*/ 289001 h 5922355"/>
              <a:gd name="connsiteX4380" fmla="*/ 2007245 w 2421171"/>
              <a:gd name="connsiteY4380" fmla="*/ 219186 h 5922355"/>
              <a:gd name="connsiteX4381" fmla="*/ 1980831 w 2421171"/>
              <a:gd name="connsiteY4381" fmla="*/ 211210 h 5922355"/>
              <a:gd name="connsiteX4382" fmla="*/ 1980831 w 2421171"/>
              <a:gd name="connsiteY4382" fmla="*/ 201324 h 5922355"/>
              <a:gd name="connsiteX4383" fmla="*/ 1990272 w 2421171"/>
              <a:gd name="connsiteY4383" fmla="*/ 199808 h 5922355"/>
              <a:gd name="connsiteX4384" fmla="*/ 2007189 w 2421171"/>
              <a:gd name="connsiteY4384" fmla="*/ 219186 h 5922355"/>
              <a:gd name="connsiteX4385" fmla="*/ 1992914 w 2421171"/>
              <a:gd name="connsiteY4385" fmla="*/ 808097 h 5922355"/>
              <a:gd name="connsiteX4386" fmla="*/ 1989598 w 2421171"/>
              <a:gd name="connsiteY4386" fmla="*/ 824049 h 5922355"/>
              <a:gd name="connsiteX4387" fmla="*/ 1992914 w 2421171"/>
              <a:gd name="connsiteY4387" fmla="*/ 808097 h 5922355"/>
              <a:gd name="connsiteX4388" fmla="*/ 2004548 w 2421171"/>
              <a:gd name="connsiteY4388" fmla="*/ 693404 h 5922355"/>
              <a:gd name="connsiteX4389" fmla="*/ 2000220 w 2421171"/>
              <a:gd name="connsiteY4389" fmla="*/ 697504 h 5922355"/>
              <a:gd name="connsiteX4390" fmla="*/ 1997130 w 2421171"/>
              <a:gd name="connsiteY4390" fmla="*/ 694247 h 5922355"/>
              <a:gd name="connsiteX4391" fmla="*/ 2000558 w 2421171"/>
              <a:gd name="connsiteY4391" fmla="*/ 691438 h 5922355"/>
              <a:gd name="connsiteX4392" fmla="*/ 2004604 w 2421171"/>
              <a:gd name="connsiteY4392" fmla="*/ 693348 h 5922355"/>
              <a:gd name="connsiteX4393" fmla="*/ 2004099 w 2421171"/>
              <a:gd name="connsiteY4393" fmla="*/ 279284 h 5922355"/>
              <a:gd name="connsiteX4394" fmla="*/ 1998759 w 2421171"/>
              <a:gd name="connsiteY4394" fmla="*/ 274623 h 5922355"/>
              <a:gd name="connsiteX4395" fmla="*/ 2001063 w 2421171"/>
              <a:gd name="connsiteY4395" fmla="*/ 268276 h 5922355"/>
              <a:gd name="connsiteX4396" fmla="*/ 2005447 w 2421171"/>
              <a:gd name="connsiteY4396" fmla="*/ 272657 h 5922355"/>
              <a:gd name="connsiteX4397" fmla="*/ 2004099 w 2421171"/>
              <a:gd name="connsiteY4397" fmla="*/ 279284 h 5922355"/>
              <a:gd name="connsiteX4398" fmla="*/ 2012978 w 2421171"/>
              <a:gd name="connsiteY4398" fmla="*/ 1214298 h 5922355"/>
              <a:gd name="connsiteX4399" fmla="*/ 2002075 w 2421171"/>
              <a:gd name="connsiteY4399" fmla="*/ 1216095 h 5922355"/>
              <a:gd name="connsiteX4400" fmla="*/ 1984540 w 2421171"/>
              <a:gd name="connsiteY4400" fmla="*/ 1207389 h 5922355"/>
              <a:gd name="connsiteX4401" fmla="*/ 2000670 w 2421171"/>
              <a:gd name="connsiteY4401" fmla="*/ 1183799 h 5922355"/>
              <a:gd name="connsiteX4402" fmla="*/ 2009606 w 2421171"/>
              <a:gd name="connsiteY4402" fmla="*/ 1203008 h 5922355"/>
              <a:gd name="connsiteX4403" fmla="*/ 2012978 w 2421171"/>
              <a:gd name="connsiteY4403" fmla="*/ 1214354 h 5922355"/>
              <a:gd name="connsiteX4404" fmla="*/ 2017250 w 2421171"/>
              <a:gd name="connsiteY4404" fmla="*/ 4050342 h 5922355"/>
              <a:gd name="connsiteX4405" fmla="*/ 2015001 w 2421171"/>
              <a:gd name="connsiteY4405" fmla="*/ 4054442 h 5922355"/>
              <a:gd name="connsiteX4406" fmla="*/ 2011180 w 2421171"/>
              <a:gd name="connsiteY4406" fmla="*/ 4052139 h 5922355"/>
              <a:gd name="connsiteX4407" fmla="*/ 2013372 w 2421171"/>
              <a:gd name="connsiteY4407" fmla="*/ 4048208 h 5922355"/>
              <a:gd name="connsiteX4408" fmla="*/ 2017250 w 2421171"/>
              <a:gd name="connsiteY4408" fmla="*/ 4050398 h 5922355"/>
              <a:gd name="connsiteX4409" fmla="*/ 2014889 w 2421171"/>
              <a:gd name="connsiteY4409" fmla="*/ 3143693 h 5922355"/>
              <a:gd name="connsiteX4410" fmla="*/ 2019104 w 2421171"/>
              <a:gd name="connsiteY4410" fmla="*/ 3138076 h 5922355"/>
              <a:gd name="connsiteX4411" fmla="*/ 2025399 w 2421171"/>
              <a:gd name="connsiteY4411" fmla="*/ 3141109 h 5922355"/>
              <a:gd name="connsiteX4412" fmla="*/ 2021240 w 2421171"/>
              <a:gd name="connsiteY4412" fmla="*/ 3146501 h 5922355"/>
              <a:gd name="connsiteX4413" fmla="*/ 2014889 w 2421171"/>
              <a:gd name="connsiteY4413" fmla="*/ 3143693 h 5922355"/>
              <a:gd name="connsiteX4414" fmla="*/ 2019498 w 2421171"/>
              <a:gd name="connsiteY4414" fmla="*/ 959636 h 5922355"/>
              <a:gd name="connsiteX4415" fmla="*/ 2017362 w 2421171"/>
              <a:gd name="connsiteY4415" fmla="*/ 960703 h 5922355"/>
              <a:gd name="connsiteX4416" fmla="*/ 2015395 w 2421171"/>
              <a:gd name="connsiteY4416" fmla="*/ 956772 h 5922355"/>
              <a:gd name="connsiteX4417" fmla="*/ 2017418 w 2421171"/>
              <a:gd name="connsiteY4417" fmla="*/ 955761 h 5922355"/>
              <a:gd name="connsiteX4418" fmla="*/ 2019441 w 2421171"/>
              <a:gd name="connsiteY4418" fmla="*/ 959636 h 5922355"/>
              <a:gd name="connsiteX4419" fmla="*/ 2022420 w 2421171"/>
              <a:gd name="connsiteY4419" fmla="*/ 1516533 h 5922355"/>
              <a:gd name="connsiteX4420" fmla="*/ 2020678 w 2421171"/>
              <a:gd name="connsiteY4420" fmla="*/ 1515129 h 5922355"/>
              <a:gd name="connsiteX4421" fmla="*/ 2022982 w 2421171"/>
              <a:gd name="connsiteY4421" fmla="*/ 1511646 h 5922355"/>
              <a:gd name="connsiteX4422" fmla="*/ 2024780 w 2421171"/>
              <a:gd name="connsiteY4422" fmla="*/ 1512994 h 5922355"/>
              <a:gd name="connsiteX4423" fmla="*/ 2022420 w 2421171"/>
              <a:gd name="connsiteY4423" fmla="*/ 1516533 h 5922355"/>
              <a:gd name="connsiteX4424" fmla="*/ 2035178 w 2421171"/>
              <a:gd name="connsiteY4424" fmla="*/ 189080 h 5922355"/>
              <a:gd name="connsiteX4425" fmla="*/ 2031356 w 2421171"/>
              <a:gd name="connsiteY4425" fmla="*/ 189529 h 5922355"/>
              <a:gd name="connsiteX4426" fmla="*/ 2031356 w 2421171"/>
              <a:gd name="connsiteY4426" fmla="*/ 187114 h 5922355"/>
              <a:gd name="connsiteX4427" fmla="*/ 2035234 w 2421171"/>
              <a:gd name="connsiteY4427" fmla="*/ 186665 h 5922355"/>
              <a:gd name="connsiteX4428" fmla="*/ 2035234 w 2421171"/>
              <a:gd name="connsiteY4428" fmla="*/ 189024 h 5922355"/>
              <a:gd name="connsiteX4429" fmla="*/ 2036695 w 2421171"/>
              <a:gd name="connsiteY4429" fmla="*/ 1006311 h 5922355"/>
              <a:gd name="connsiteX4430" fmla="*/ 2031581 w 2421171"/>
              <a:gd name="connsiteY4430" fmla="*/ 1009906 h 5922355"/>
              <a:gd name="connsiteX4431" fmla="*/ 2026017 w 2421171"/>
              <a:gd name="connsiteY4431" fmla="*/ 1005693 h 5922355"/>
              <a:gd name="connsiteX4432" fmla="*/ 2032199 w 2421171"/>
              <a:gd name="connsiteY4432" fmla="*/ 1002155 h 5922355"/>
              <a:gd name="connsiteX4433" fmla="*/ 2036695 w 2421171"/>
              <a:gd name="connsiteY4433" fmla="*/ 1006311 h 5922355"/>
              <a:gd name="connsiteX4434" fmla="*/ 2055860 w 2421171"/>
              <a:gd name="connsiteY4434" fmla="*/ 387968 h 5922355"/>
              <a:gd name="connsiteX4435" fmla="*/ 2048217 w 2421171"/>
              <a:gd name="connsiteY4435" fmla="*/ 383530 h 5922355"/>
              <a:gd name="connsiteX4436" fmla="*/ 2053837 w 2421171"/>
              <a:gd name="connsiteY4436" fmla="*/ 379037 h 5922355"/>
              <a:gd name="connsiteX4437" fmla="*/ 2062548 w 2421171"/>
              <a:gd name="connsiteY4437" fmla="*/ 383137 h 5922355"/>
              <a:gd name="connsiteX4438" fmla="*/ 2055860 w 2421171"/>
              <a:gd name="connsiteY4438" fmla="*/ 388024 h 5922355"/>
              <a:gd name="connsiteX4439" fmla="*/ 2073226 w 2421171"/>
              <a:gd name="connsiteY4439" fmla="*/ 693741 h 5922355"/>
              <a:gd name="connsiteX4440" fmla="*/ 2061762 w 2421171"/>
              <a:gd name="connsiteY4440" fmla="*/ 699695 h 5922355"/>
              <a:gd name="connsiteX4441" fmla="*/ 2036358 w 2421171"/>
              <a:gd name="connsiteY4441" fmla="*/ 676329 h 5922355"/>
              <a:gd name="connsiteX4442" fmla="*/ 2064403 w 2421171"/>
              <a:gd name="connsiteY4442" fmla="*/ 686383 h 5922355"/>
              <a:gd name="connsiteX4443" fmla="*/ 2073226 w 2421171"/>
              <a:gd name="connsiteY4443" fmla="*/ 693685 h 5922355"/>
              <a:gd name="connsiteX4444" fmla="*/ 2078735 w 2421171"/>
              <a:gd name="connsiteY4444" fmla="*/ 224634 h 5922355"/>
              <a:gd name="connsiteX4445" fmla="*/ 2077610 w 2421171"/>
              <a:gd name="connsiteY4445" fmla="*/ 228959 h 5922355"/>
              <a:gd name="connsiteX4446" fmla="*/ 2068787 w 2421171"/>
              <a:gd name="connsiteY4446" fmla="*/ 221769 h 5922355"/>
              <a:gd name="connsiteX4447" fmla="*/ 2069911 w 2421171"/>
              <a:gd name="connsiteY4447" fmla="*/ 217501 h 5922355"/>
              <a:gd name="connsiteX4448" fmla="*/ 2078735 w 2421171"/>
              <a:gd name="connsiteY4448" fmla="*/ 224578 h 5922355"/>
              <a:gd name="connsiteX4449" fmla="*/ 2085422 w 2421171"/>
              <a:gd name="connsiteY4449" fmla="*/ 1243785 h 5922355"/>
              <a:gd name="connsiteX4450" fmla="*/ 2081095 w 2421171"/>
              <a:gd name="connsiteY4450" fmla="*/ 1249683 h 5922355"/>
              <a:gd name="connsiteX4451" fmla="*/ 2078341 w 2421171"/>
              <a:gd name="connsiteY4451" fmla="*/ 1246257 h 5922355"/>
              <a:gd name="connsiteX4452" fmla="*/ 2081825 w 2421171"/>
              <a:gd name="connsiteY4452" fmla="*/ 1239629 h 5922355"/>
              <a:gd name="connsiteX4453" fmla="*/ 2085422 w 2421171"/>
              <a:gd name="connsiteY4453" fmla="*/ 1243785 h 5922355"/>
              <a:gd name="connsiteX4454" fmla="*/ 2089132 w 2421171"/>
              <a:gd name="connsiteY4454" fmla="*/ 1499177 h 5922355"/>
              <a:gd name="connsiteX4455" fmla="*/ 2095426 w 2421171"/>
              <a:gd name="connsiteY4455" fmla="*/ 1505468 h 5922355"/>
              <a:gd name="connsiteX4456" fmla="*/ 2086602 w 2421171"/>
              <a:gd name="connsiteY4456" fmla="*/ 1516140 h 5922355"/>
              <a:gd name="connsiteX4457" fmla="*/ 2081713 w 2421171"/>
              <a:gd name="connsiteY4457" fmla="*/ 1508164 h 5922355"/>
              <a:gd name="connsiteX4458" fmla="*/ 2089188 w 2421171"/>
              <a:gd name="connsiteY4458" fmla="*/ 1499177 h 5922355"/>
              <a:gd name="connsiteX4459" fmla="*/ 2101496 w 2421171"/>
              <a:gd name="connsiteY4459" fmla="*/ 185317 h 5922355"/>
              <a:gd name="connsiteX4460" fmla="*/ 2092279 w 2421171"/>
              <a:gd name="connsiteY4460" fmla="*/ 190091 h 5922355"/>
              <a:gd name="connsiteX4461" fmla="*/ 2095819 w 2421171"/>
              <a:gd name="connsiteY4461" fmla="*/ 179138 h 5922355"/>
              <a:gd name="connsiteX4462" fmla="*/ 2095819 w 2421171"/>
              <a:gd name="connsiteY4462" fmla="*/ 179138 h 5922355"/>
              <a:gd name="connsiteX4463" fmla="*/ 2090031 w 2421171"/>
              <a:gd name="connsiteY4463" fmla="*/ 170882 h 5922355"/>
              <a:gd name="connsiteX4464" fmla="*/ 2090031 w 2421171"/>
              <a:gd name="connsiteY4464" fmla="*/ 164086 h 5922355"/>
              <a:gd name="connsiteX4465" fmla="*/ 2096381 w 2421171"/>
              <a:gd name="connsiteY4465" fmla="*/ 168916 h 5922355"/>
              <a:gd name="connsiteX4466" fmla="*/ 2095819 w 2421171"/>
              <a:gd name="connsiteY4466" fmla="*/ 179026 h 5922355"/>
              <a:gd name="connsiteX4467" fmla="*/ 2095819 w 2421171"/>
              <a:gd name="connsiteY4467" fmla="*/ 179026 h 5922355"/>
              <a:gd name="connsiteX4468" fmla="*/ 2101440 w 2421171"/>
              <a:gd name="connsiteY4468" fmla="*/ 185261 h 5922355"/>
              <a:gd name="connsiteX4469" fmla="*/ 2106161 w 2421171"/>
              <a:gd name="connsiteY4469" fmla="*/ 1179699 h 5922355"/>
              <a:gd name="connsiteX4470" fmla="*/ 2102339 w 2421171"/>
              <a:gd name="connsiteY4470" fmla="*/ 1185484 h 5922355"/>
              <a:gd name="connsiteX4471" fmla="*/ 2095932 w 2421171"/>
              <a:gd name="connsiteY4471" fmla="*/ 1184080 h 5922355"/>
              <a:gd name="connsiteX4472" fmla="*/ 2099866 w 2421171"/>
              <a:gd name="connsiteY4472" fmla="*/ 1178239 h 5922355"/>
              <a:gd name="connsiteX4473" fmla="*/ 2106161 w 2421171"/>
              <a:gd name="connsiteY4473" fmla="*/ 1179699 h 5922355"/>
              <a:gd name="connsiteX4474" fmla="*/ 2117963 w 2421171"/>
              <a:gd name="connsiteY4474" fmla="*/ 972274 h 5922355"/>
              <a:gd name="connsiteX4475" fmla="*/ 2114703 w 2421171"/>
              <a:gd name="connsiteY4475" fmla="*/ 977890 h 5922355"/>
              <a:gd name="connsiteX4476" fmla="*/ 2105262 w 2421171"/>
              <a:gd name="connsiteY4476" fmla="*/ 965534 h 5922355"/>
              <a:gd name="connsiteX4477" fmla="*/ 2109139 w 2421171"/>
              <a:gd name="connsiteY4477" fmla="*/ 960647 h 5922355"/>
              <a:gd name="connsiteX4478" fmla="*/ 2118020 w 2421171"/>
              <a:gd name="connsiteY4478" fmla="*/ 972218 h 5922355"/>
              <a:gd name="connsiteX4479" fmla="*/ 2125719 w 2421171"/>
              <a:gd name="connsiteY4479" fmla="*/ 272095 h 5922355"/>
              <a:gd name="connsiteX4480" fmla="*/ 2122909 w 2421171"/>
              <a:gd name="connsiteY4480" fmla="*/ 275914 h 5922355"/>
              <a:gd name="connsiteX4481" fmla="*/ 2118862 w 2421171"/>
              <a:gd name="connsiteY4481" fmla="*/ 270972 h 5922355"/>
              <a:gd name="connsiteX4482" fmla="*/ 2121560 w 2421171"/>
              <a:gd name="connsiteY4482" fmla="*/ 267152 h 5922355"/>
              <a:gd name="connsiteX4483" fmla="*/ 2125719 w 2421171"/>
              <a:gd name="connsiteY4483" fmla="*/ 272095 h 5922355"/>
              <a:gd name="connsiteX4484" fmla="*/ 2131958 w 2421171"/>
              <a:gd name="connsiteY4484" fmla="*/ 565512 h 5922355"/>
              <a:gd name="connsiteX4485" fmla="*/ 2124820 w 2421171"/>
              <a:gd name="connsiteY4485" fmla="*/ 560007 h 5922355"/>
              <a:gd name="connsiteX4486" fmla="*/ 2128866 w 2421171"/>
              <a:gd name="connsiteY4486" fmla="*/ 555009 h 5922355"/>
              <a:gd name="connsiteX4487" fmla="*/ 2134486 w 2421171"/>
              <a:gd name="connsiteY4487" fmla="*/ 559390 h 5922355"/>
              <a:gd name="connsiteX4488" fmla="*/ 2131958 w 2421171"/>
              <a:gd name="connsiteY4488" fmla="*/ 565512 h 5922355"/>
              <a:gd name="connsiteX4489" fmla="*/ 2144659 w 2421171"/>
              <a:gd name="connsiteY4489" fmla="*/ 986821 h 5922355"/>
              <a:gd name="connsiteX4490" fmla="*/ 2155056 w 2421171"/>
              <a:gd name="connsiteY4490" fmla="*/ 997100 h 5922355"/>
              <a:gd name="connsiteX4491" fmla="*/ 2144378 w 2421171"/>
              <a:gd name="connsiteY4491" fmla="*/ 999178 h 5922355"/>
              <a:gd name="connsiteX4492" fmla="*/ 2135048 w 2421171"/>
              <a:gd name="connsiteY4492" fmla="*/ 1002435 h 5922355"/>
              <a:gd name="connsiteX4493" fmla="*/ 2134711 w 2421171"/>
              <a:gd name="connsiteY4493" fmla="*/ 992494 h 5922355"/>
              <a:gd name="connsiteX4494" fmla="*/ 2144659 w 2421171"/>
              <a:gd name="connsiteY4494" fmla="*/ 986821 h 5922355"/>
              <a:gd name="connsiteX4495" fmla="*/ 2150392 w 2421171"/>
              <a:gd name="connsiteY4495" fmla="*/ 370837 h 5922355"/>
              <a:gd name="connsiteX4496" fmla="*/ 2146907 w 2421171"/>
              <a:gd name="connsiteY4496" fmla="*/ 367186 h 5922355"/>
              <a:gd name="connsiteX4497" fmla="*/ 2149605 w 2421171"/>
              <a:gd name="connsiteY4497" fmla="*/ 364714 h 5922355"/>
              <a:gd name="connsiteX4498" fmla="*/ 2152921 w 2421171"/>
              <a:gd name="connsiteY4498" fmla="*/ 368028 h 5922355"/>
              <a:gd name="connsiteX4499" fmla="*/ 2150392 w 2421171"/>
              <a:gd name="connsiteY4499" fmla="*/ 370837 h 5922355"/>
              <a:gd name="connsiteX4500" fmla="*/ 2164330 w 2421171"/>
              <a:gd name="connsiteY4500" fmla="*/ 706266 h 5922355"/>
              <a:gd name="connsiteX4501" fmla="*/ 2155900 w 2421171"/>
              <a:gd name="connsiteY4501" fmla="*/ 714298 h 5922355"/>
              <a:gd name="connsiteX4502" fmla="*/ 2149942 w 2421171"/>
              <a:gd name="connsiteY4502" fmla="*/ 711041 h 5922355"/>
              <a:gd name="connsiteX4503" fmla="*/ 2159497 w 2421171"/>
              <a:gd name="connsiteY4503" fmla="*/ 701548 h 5922355"/>
              <a:gd name="connsiteX4504" fmla="*/ 2164386 w 2421171"/>
              <a:gd name="connsiteY4504" fmla="*/ 706266 h 5922355"/>
              <a:gd name="connsiteX4505" fmla="*/ 2162981 w 2421171"/>
              <a:gd name="connsiteY4505" fmla="*/ 521758 h 5922355"/>
              <a:gd name="connsiteX4506" fmla="*/ 2196140 w 2421171"/>
              <a:gd name="connsiteY4506" fmla="*/ 523274 h 5922355"/>
              <a:gd name="connsiteX4507" fmla="*/ 2162981 w 2421171"/>
              <a:gd name="connsiteY4507" fmla="*/ 521758 h 5922355"/>
              <a:gd name="connsiteX4508" fmla="*/ 2172873 w 2421171"/>
              <a:gd name="connsiteY4508" fmla="*/ 322758 h 5922355"/>
              <a:gd name="connsiteX4509" fmla="*/ 2178998 w 2421171"/>
              <a:gd name="connsiteY4509" fmla="*/ 329722 h 5922355"/>
              <a:gd name="connsiteX4510" fmla="*/ 2175289 w 2421171"/>
              <a:gd name="connsiteY4510" fmla="*/ 335114 h 5922355"/>
              <a:gd name="connsiteX4511" fmla="*/ 2168095 w 2421171"/>
              <a:gd name="connsiteY4511" fmla="*/ 329835 h 5922355"/>
              <a:gd name="connsiteX4512" fmla="*/ 2172873 w 2421171"/>
              <a:gd name="connsiteY4512" fmla="*/ 322814 h 5922355"/>
              <a:gd name="connsiteX4513" fmla="*/ 2201254 w 2421171"/>
              <a:gd name="connsiteY4513" fmla="*/ 185261 h 5922355"/>
              <a:gd name="connsiteX4514" fmla="*/ 2191082 w 2421171"/>
              <a:gd name="connsiteY4514" fmla="*/ 221769 h 5922355"/>
              <a:gd name="connsiteX4515" fmla="*/ 2173266 w 2421171"/>
              <a:gd name="connsiteY4515" fmla="*/ 193068 h 5922355"/>
              <a:gd name="connsiteX4516" fmla="*/ 2201254 w 2421171"/>
              <a:gd name="connsiteY4516" fmla="*/ 185261 h 5922355"/>
              <a:gd name="connsiteX4517" fmla="*/ 2205076 w 2421171"/>
              <a:gd name="connsiteY4517" fmla="*/ 495696 h 5922355"/>
              <a:gd name="connsiteX4518" fmla="*/ 2200917 w 2421171"/>
              <a:gd name="connsiteY4518" fmla="*/ 497606 h 5922355"/>
              <a:gd name="connsiteX4519" fmla="*/ 2197545 w 2421171"/>
              <a:gd name="connsiteY4519" fmla="*/ 494517 h 5922355"/>
              <a:gd name="connsiteX4520" fmla="*/ 2202490 w 2421171"/>
              <a:gd name="connsiteY4520" fmla="*/ 491821 h 5922355"/>
              <a:gd name="connsiteX4521" fmla="*/ 2205020 w 2421171"/>
              <a:gd name="connsiteY4521" fmla="*/ 495696 h 5922355"/>
              <a:gd name="connsiteX4522" fmla="*/ 2219576 w 2421171"/>
              <a:gd name="connsiteY4522" fmla="*/ 1048886 h 5922355"/>
              <a:gd name="connsiteX4523" fmla="*/ 2199512 w 2421171"/>
              <a:gd name="connsiteY4523" fmla="*/ 1026138 h 5922355"/>
              <a:gd name="connsiteX4524" fmla="*/ 2219576 w 2421171"/>
              <a:gd name="connsiteY4524" fmla="*/ 1048886 h 5922355"/>
              <a:gd name="connsiteX4525" fmla="*/ 2246946 w 2421171"/>
              <a:gd name="connsiteY4525" fmla="*/ 91855 h 5922355"/>
              <a:gd name="connsiteX4526" fmla="*/ 2215810 w 2421171"/>
              <a:gd name="connsiteY4526" fmla="*/ 57705 h 5922355"/>
              <a:gd name="connsiteX4527" fmla="*/ 2246946 w 2421171"/>
              <a:gd name="connsiteY4527" fmla="*/ 91855 h 5922355"/>
              <a:gd name="connsiteX4528" fmla="*/ 2252061 w 2421171"/>
              <a:gd name="connsiteY4528" fmla="*/ 4122966 h 5922355"/>
              <a:gd name="connsiteX4529" fmla="*/ 2257175 w 2421171"/>
              <a:gd name="connsiteY4529" fmla="*/ 4130605 h 5922355"/>
              <a:gd name="connsiteX4530" fmla="*/ 2252398 w 2421171"/>
              <a:gd name="connsiteY4530" fmla="*/ 4135323 h 5922355"/>
              <a:gd name="connsiteX4531" fmla="*/ 2247227 w 2421171"/>
              <a:gd name="connsiteY4531" fmla="*/ 4127515 h 5922355"/>
              <a:gd name="connsiteX4532" fmla="*/ 2252061 w 2421171"/>
              <a:gd name="connsiteY4532" fmla="*/ 4122966 h 5922355"/>
              <a:gd name="connsiteX4533" fmla="*/ 2251386 w 2421171"/>
              <a:gd name="connsiteY4533" fmla="*/ 1083990 h 5922355"/>
              <a:gd name="connsiteX4534" fmla="*/ 2254365 w 2421171"/>
              <a:gd name="connsiteY4534" fmla="*/ 1087023 h 5922355"/>
              <a:gd name="connsiteX4535" fmla="*/ 2252566 w 2421171"/>
              <a:gd name="connsiteY4535" fmla="*/ 1088596 h 5922355"/>
              <a:gd name="connsiteX4536" fmla="*/ 2249587 w 2421171"/>
              <a:gd name="connsiteY4536" fmla="*/ 1085507 h 5922355"/>
              <a:gd name="connsiteX4537" fmla="*/ 2251386 w 2421171"/>
              <a:gd name="connsiteY4537" fmla="*/ 1084046 h 5922355"/>
              <a:gd name="connsiteX4538" fmla="*/ 2255658 w 2421171"/>
              <a:gd name="connsiteY4538" fmla="*/ 593989 h 5922355"/>
              <a:gd name="connsiteX4539" fmla="*/ 2253635 w 2421171"/>
              <a:gd name="connsiteY4539" fmla="*/ 592921 h 5922355"/>
              <a:gd name="connsiteX4540" fmla="*/ 2255601 w 2421171"/>
              <a:gd name="connsiteY4540" fmla="*/ 589383 h 5922355"/>
              <a:gd name="connsiteX4541" fmla="*/ 2257625 w 2421171"/>
              <a:gd name="connsiteY4541" fmla="*/ 590394 h 5922355"/>
              <a:gd name="connsiteX4542" fmla="*/ 2255658 w 2421171"/>
              <a:gd name="connsiteY4542" fmla="*/ 593989 h 5922355"/>
              <a:gd name="connsiteX4543" fmla="*/ 2262514 w 2421171"/>
              <a:gd name="connsiteY4543" fmla="*/ 157065 h 5922355"/>
              <a:gd name="connsiteX4544" fmla="*/ 2264706 w 2421171"/>
              <a:gd name="connsiteY4544" fmla="*/ 161053 h 5922355"/>
              <a:gd name="connsiteX4545" fmla="*/ 2260940 w 2421171"/>
              <a:gd name="connsiteY4545" fmla="*/ 163524 h 5922355"/>
              <a:gd name="connsiteX4546" fmla="*/ 2258636 w 2421171"/>
              <a:gd name="connsiteY4546" fmla="*/ 159480 h 5922355"/>
              <a:gd name="connsiteX4547" fmla="*/ 2262514 w 2421171"/>
              <a:gd name="connsiteY4547" fmla="*/ 157065 h 5922355"/>
              <a:gd name="connsiteX4548" fmla="*/ 2268416 w 2421171"/>
              <a:gd name="connsiteY4548" fmla="*/ 69837 h 5922355"/>
              <a:gd name="connsiteX4549" fmla="*/ 2264762 w 2421171"/>
              <a:gd name="connsiteY4549" fmla="*/ 71916 h 5922355"/>
              <a:gd name="connsiteX4550" fmla="*/ 2263694 w 2421171"/>
              <a:gd name="connsiteY4550" fmla="*/ 69781 h 5922355"/>
              <a:gd name="connsiteX4551" fmla="*/ 2267404 w 2421171"/>
              <a:gd name="connsiteY4551" fmla="*/ 67759 h 5922355"/>
              <a:gd name="connsiteX4552" fmla="*/ 2268416 w 2421171"/>
              <a:gd name="connsiteY4552" fmla="*/ 69781 h 5922355"/>
              <a:gd name="connsiteX4553" fmla="*/ 2279656 w 2421171"/>
              <a:gd name="connsiteY4553" fmla="*/ 732160 h 5922355"/>
              <a:gd name="connsiteX4554" fmla="*/ 2277295 w 2421171"/>
              <a:gd name="connsiteY4554" fmla="*/ 735754 h 5922355"/>
              <a:gd name="connsiteX4555" fmla="*/ 2272518 w 2421171"/>
              <a:gd name="connsiteY4555" fmla="*/ 731654 h 5922355"/>
              <a:gd name="connsiteX4556" fmla="*/ 2274935 w 2421171"/>
              <a:gd name="connsiteY4556" fmla="*/ 728172 h 5922355"/>
              <a:gd name="connsiteX4557" fmla="*/ 2279656 w 2421171"/>
              <a:gd name="connsiteY4557" fmla="*/ 732160 h 5922355"/>
              <a:gd name="connsiteX4558" fmla="*/ 2284208 w 2421171"/>
              <a:gd name="connsiteY4558" fmla="*/ 2563824 h 5922355"/>
              <a:gd name="connsiteX4559" fmla="*/ 2286793 w 2421171"/>
              <a:gd name="connsiteY4559" fmla="*/ 2567756 h 5922355"/>
              <a:gd name="connsiteX4560" fmla="*/ 2283421 w 2421171"/>
              <a:gd name="connsiteY4560" fmla="*/ 2569385 h 5922355"/>
              <a:gd name="connsiteX4561" fmla="*/ 2280667 w 2421171"/>
              <a:gd name="connsiteY4561" fmla="*/ 2565509 h 5922355"/>
              <a:gd name="connsiteX4562" fmla="*/ 2284208 w 2421171"/>
              <a:gd name="connsiteY4562" fmla="*/ 2563880 h 5922355"/>
              <a:gd name="connsiteX4563" fmla="*/ 2290446 w 2421171"/>
              <a:gd name="connsiteY4563" fmla="*/ 1485641 h 5922355"/>
              <a:gd name="connsiteX4564" fmla="*/ 2295336 w 2421171"/>
              <a:gd name="connsiteY4564" fmla="*/ 1489966 h 5922355"/>
              <a:gd name="connsiteX4565" fmla="*/ 2287974 w 2421171"/>
              <a:gd name="connsiteY4565" fmla="*/ 1494965 h 5922355"/>
              <a:gd name="connsiteX4566" fmla="*/ 2282578 w 2421171"/>
              <a:gd name="connsiteY4566" fmla="*/ 1490752 h 5922355"/>
              <a:gd name="connsiteX4567" fmla="*/ 2290446 w 2421171"/>
              <a:gd name="connsiteY4567" fmla="*/ 1485641 h 5922355"/>
              <a:gd name="connsiteX4568" fmla="*/ 2284489 w 2421171"/>
              <a:gd name="connsiteY4568" fmla="*/ 644483 h 5922355"/>
              <a:gd name="connsiteX4569" fmla="*/ 2288985 w 2421171"/>
              <a:gd name="connsiteY4569" fmla="*/ 640214 h 5922355"/>
              <a:gd name="connsiteX4570" fmla="*/ 2291851 w 2421171"/>
              <a:gd name="connsiteY4570" fmla="*/ 643303 h 5922355"/>
              <a:gd name="connsiteX4571" fmla="*/ 2287187 w 2421171"/>
              <a:gd name="connsiteY4571" fmla="*/ 647572 h 5922355"/>
              <a:gd name="connsiteX4572" fmla="*/ 2284489 w 2421171"/>
              <a:gd name="connsiteY4572" fmla="*/ 644483 h 5922355"/>
              <a:gd name="connsiteX4573" fmla="*/ 2290446 w 2421171"/>
              <a:gd name="connsiteY4573" fmla="*/ 292259 h 5922355"/>
              <a:gd name="connsiteX4574" fmla="*/ 2288479 w 2421171"/>
              <a:gd name="connsiteY4574" fmla="*/ 295910 h 5922355"/>
              <a:gd name="connsiteX4575" fmla="*/ 2285501 w 2421171"/>
              <a:gd name="connsiteY4575" fmla="*/ 293270 h 5922355"/>
              <a:gd name="connsiteX4576" fmla="*/ 2288704 w 2421171"/>
              <a:gd name="connsiteY4576" fmla="*/ 290967 h 5922355"/>
              <a:gd name="connsiteX4577" fmla="*/ 2290446 w 2421171"/>
              <a:gd name="connsiteY4577" fmla="*/ 292259 h 5922355"/>
              <a:gd name="connsiteX4578" fmla="*/ 2290222 w 2421171"/>
              <a:gd name="connsiteY4578" fmla="*/ 330284 h 5922355"/>
              <a:gd name="connsiteX4579" fmla="*/ 2285332 w 2421171"/>
              <a:gd name="connsiteY4579" fmla="*/ 326577 h 5922355"/>
              <a:gd name="connsiteX4580" fmla="*/ 2288761 w 2421171"/>
              <a:gd name="connsiteY4580" fmla="*/ 320680 h 5922355"/>
              <a:gd name="connsiteX4581" fmla="*/ 2293594 w 2421171"/>
              <a:gd name="connsiteY4581" fmla="*/ 325398 h 5922355"/>
              <a:gd name="connsiteX4582" fmla="*/ 2290222 w 2421171"/>
              <a:gd name="connsiteY4582" fmla="*/ 330284 h 5922355"/>
              <a:gd name="connsiteX4583" fmla="*/ 2296010 w 2421171"/>
              <a:gd name="connsiteY4583" fmla="*/ 1159142 h 5922355"/>
              <a:gd name="connsiteX4584" fmla="*/ 2289379 w 2421171"/>
              <a:gd name="connsiteY4584" fmla="*/ 1163804 h 5922355"/>
              <a:gd name="connsiteX4585" fmla="*/ 2287524 w 2421171"/>
              <a:gd name="connsiteY4585" fmla="*/ 1158749 h 5922355"/>
              <a:gd name="connsiteX4586" fmla="*/ 2295561 w 2421171"/>
              <a:gd name="connsiteY4586" fmla="*/ 1153132 h 5922355"/>
              <a:gd name="connsiteX4587" fmla="*/ 2296010 w 2421171"/>
              <a:gd name="connsiteY4587" fmla="*/ 1159086 h 5922355"/>
              <a:gd name="connsiteX4588" fmla="*/ 2299214 w 2421171"/>
              <a:gd name="connsiteY4588" fmla="*/ 1763556 h 5922355"/>
              <a:gd name="connsiteX4589" fmla="*/ 2310004 w 2421171"/>
              <a:gd name="connsiteY4589" fmla="*/ 1779563 h 5922355"/>
              <a:gd name="connsiteX4590" fmla="*/ 2292582 w 2421171"/>
              <a:gd name="connsiteY4590" fmla="*/ 1785292 h 5922355"/>
              <a:gd name="connsiteX4591" fmla="*/ 2299214 w 2421171"/>
              <a:gd name="connsiteY4591" fmla="*/ 1763612 h 5922355"/>
              <a:gd name="connsiteX4592" fmla="*/ 2307644 w 2421171"/>
              <a:gd name="connsiteY4592" fmla="*/ 854716 h 5922355"/>
              <a:gd name="connsiteX4593" fmla="*/ 2317760 w 2421171"/>
              <a:gd name="connsiteY4593" fmla="*/ 865275 h 5922355"/>
              <a:gd name="connsiteX4594" fmla="*/ 2312927 w 2421171"/>
              <a:gd name="connsiteY4594" fmla="*/ 869376 h 5922355"/>
              <a:gd name="connsiteX4595" fmla="*/ 2302923 w 2421171"/>
              <a:gd name="connsiteY4595" fmla="*/ 859322 h 5922355"/>
              <a:gd name="connsiteX4596" fmla="*/ 2307644 w 2421171"/>
              <a:gd name="connsiteY4596" fmla="*/ 854660 h 5922355"/>
              <a:gd name="connsiteX4597" fmla="*/ 2317760 w 2421171"/>
              <a:gd name="connsiteY4597" fmla="*/ 711771 h 5922355"/>
              <a:gd name="connsiteX4598" fmla="*/ 2312871 w 2421171"/>
              <a:gd name="connsiteY4598" fmla="*/ 711659 h 5922355"/>
              <a:gd name="connsiteX4599" fmla="*/ 2312590 w 2421171"/>
              <a:gd name="connsiteY4599" fmla="*/ 705031 h 5922355"/>
              <a:gd name="connsiteX4600" fmla="*/ 2317255 w 2421171"/>
              <a:gd name="connsiteY4600" fmla="*/ 705199 h 5922355"/>
              <a:gd name="connsiteX4601" fmla="*/ 2317760 w 2421171"/>
              <a:gd name="connsiteY4601" fmla="*/ 711827 h 5922355"/>
              <a:gd name="connsiteX4602" fmla="*/ 2306183 w 2421171"/>
              <a:gd name="connsiteY4602" fmla="*/ 455256 h 5922355"/>
              <a:gd name="connsiteX4603" fmla="*/ 2310960 w 2421171"/>
              <a:gd name="connsiteY4603" fmla="*/ 456829 h 5922355"/>
              <a:gd name="connsiteX4604" fmla="*/ 2310173 w 2421171"/>
              <a:gd name="connsiteY4604" fmla="*/ 463456 h 5922355"/>
              <a:gd name="connsiteX4605" fmla="*/ 2305846 w 2421171"/>
              <a:gd name="connsiteY4605" fmla="*/ 462333 h 5922355"/>
              <a:gd name="connsiteX4606" fmla="*/ 2306183 w 2421171"/>
              <a:gd name="connsiteY4606" fmla="*/ 455256 h 5922355"/>
              <a:gd name="connsiteX4607" fmla="*/ 2313152 w 2421171"/>
              <a:gd name="connsiteY4607" fmla="*/ 68489 h 5922355"/>
              <a:gd name="connsiteX4608" fmla="*/ 2306801 w 2421171"/>
              <a:gd name="connsiteY4608" fmla="*/ 66860 h 5922355"/>
              <a:gd name="connsiteX4609" fmla="*/ 2308881 w 2421171"/>
              <a:gd name="connsiteY4609" fmla="*/ 63434 h 5922355"/>
              <a:gd name="connsiteX4610" fmla="*/ 2313152 w 2421171"/>
              <a:gd name="connsiteY4610" fmla="*/ 64670 h 5922355"/>
              <a:gd name="connsiteX4611" fmla="*/ 2313152 w 2421171"/>
              <a:gd name="connsiteY4611" fmla="*/ 68489 h 5922355"/>
              <a:gd name="connsiteX4612" fmla="*/ 2314894 w 2421171"/>
              <a:gd name="connsiteY4612" fmla="*/ 588203 h 5922355"/>
              <a:gd name="connsiteX4613" fmla="*/ 2311185 w 2421171"/>
              <a:gd name="connsiteY4613" fmla="*/ 590450 h 5922355"/>
              <a:gd name="connsiteX4614" fmla="*/ 2306914 w 2421171"/>
              <a:gd name="connsiteY4614" fmla="*/ 586125 h 5922355"/>
              <a:gd name="connsiteX4615" fmla="*/ 2310567 w 2421171"/>
              <a:gd name="connsiteY4615" fmla="*/ 583710 h 5922355"/>
              <a:gd name="connsiteX4616" fmla="*/ 2314894 w 2421171"/>
              <a:gd name="connsiteY4616" fmla="*/ 588203 h 5922355"/>
              <a:gd name="connsiteX4617" fmla="*/ 2321188 w 2421171"/>
              <a:gd name="connsiteY4617" fmla="*/ 12154 h 5922355"/>
              <a:gd name="connsiteX4618" fmla="*/ 2319390 w 2421171"/>
              <a:gd name="connsiteY4618" fmla="*/ 13670 h 5922355"/>
              <a:gd name="connsiteX4619" fmla="*/ 2316468 w 2421171"/>
              <a:gd name="connsiteY4619" fmla="*/ 10637 h 5922355"/>
              <a:gd name="connsiteX4620" fmla="*/ 2318267 w 2421171"/>
              <a:gd name="connsiteY4620" fmla="*/ 9233 h 5922355"/>
              <a:gd name="connsiteX4621" fmla="*/ 2321188 w 2421171"/>
              <a:gd name="connsiteY4621" fmla="*/ 12210 h 5922355"/>
              <a:gd name="connsiteX4622" fmla="*/ 2327371 w 2421171"/>
              <a:gd name="connsiteY4622" fmla="*/ 1277092 h 5922355"/>
              <a:gd name="connsiteX4623" fmla="*/ 2316355 w 2421171"/>
              <a:gd name="connsiteY4623" fmla="*/ 1307142 h 5922355"/>
              <a:gd name="connsiteX4624" fmla="*/ 2327371 w 2421171"/>
              <a:gd name="connsiteY4624" fmla="*/ 1277092 h 5922355"/>
              <a:gd name="connsiteX4625" fmla="*/ 2336644 w 2421171"/>
              <a:gd name="connsiteY4625" fmla="*/ 1721543 h 5922355"/>
              <a:gd name="connsiteX4626" fmla="*/ 2312534 w 2421171"/>
              <a:gd name="connsiteY4626" fmla="*/ 1668689 h 5922355"/>
              <a:gd name="connsiteX4627" fmla="*/ 2336644 w 2421171"/>
              <a:gd name="connsiteY4627" fmla="*/ 1721543 h 5922355"/>
              <a:gd name="connsiteX4628" fmla="*/ 2339005 w 2421171"/>
              <a:gd name="connsiteY4628" fmla="*/ 818881 h 5922355"/>
              <a:gd name="connsiteX4629" fmla="*/ 2347884 w 2421171"/>
              <a:gd name="connsiteY4629" fmla="*/ 832362 h 5922355"/>
              <a:gd name="connsiteX4630" fmla="*/ 2343445 w 2421171"/>
              <a:gd name="connsiteY4630" fmla="*/ 834945 h 5922355"/>
              <a:gd name="connsiteX4631" fmla="*/ 2333103 w 2421171"/>
              <a:gd name="connsiteY4631" fmla="*/ 821915 h 5922355"/>
              <a:gd name="connsiteX4632" fmla="*/ 2339005 w 2421171"/>
              <a:gd name="connsiteY4632" fmla="*/ 818881 h 5922355"/>
              <a:gd name="connsiteX4633" fmla="*/ 2343332 w 2421171"/>
              <a:gd name="connsiteY4633" fmla="*/ 577082 h 5922355"/>
              <a:gd name="connsiteX4634" fmla="*/ 2346199 w 2421171"/>
              <a:gd name="connsiteY4634" fmla="*/ 579834 h 5922355"/>
              <a:gd name="connsiteX4635" fmla="*/ 2344737 w 2421171"/>
              <a:gd name="connsiteY4635" fmla="*/ 581744 h 5922355"/>
              <a:gd name="connsiteX4636" fmla="*/ 2341927 w 2421171"/>
              <a:gd name="connsiteY4636" fmla="*/ 578992 h 5922355"/>
              <a:gd name="connsiteX4637" fmla="*/ 2343332 w 2421171"/>
              <a:gd name="connsiteY4637" fmla="*/ 577082 h 5922355"/>
              <a:gd name="connsiteX4638" fmla="*/ 2348784 w 2421171"/>
              <a:gd name="connsiteY4638" fmla="*/ 223286 h 5922355"/>
              <a:gd name="connsiteX4639" fmla="*/ 2344906 w 2421171"/>
              <a:gd name="connsiteY4639" fmla="*/ 225083 h 5922355"/>
              <a:gd name="connsiteX4640" fmla="*/ 2343950 w 2421171"/>
              <a:gd name="connsiteY4640" fmla="*/ 221095 h 5922355"/>
              <a:gd name="connsiteX4641" fmla="*/ 2345974 w 2421171"/>
              <a:gd name="connsiteY4641" fmla="*/ 220028 h 5922355"/>
              <a:gd name="connsiteX4642" fmla="*/ 2348840 w 2421171"/>
              <a:gd name="connsiteY4642" fmla="*/ 223286 h 5922355"/>
              <a:gd name="connsiteX4643" fmla="*/ 2353673 w 2421171"/>
              <a:gd name="connsiteY4643" fmla="*/ 1791639 h 5922355"/>
              <a:gd name="connsiteX4644" fmla="*/ 2349908 w 2421171"/>
              <a:gd name="connsiteY4644" fmla="*/ 1794560 h 5922355"/>
              <a:gd name="connsiteX4645" fmla="*/ 2341084 w 2421171"/>
              <a:gd name="connsiteY4645" fmla="*/ 1792032 h 5922355"/>
              <a:gd name="connsiteX4646" fmla="*/ 2353673 w 2421171"/>
              <a:gd name="connsiteY4646" fmla="*/ 1791639 h 5922355"/>
              <a:gd name="connsiteX4647" fmla="*/ 2354067 w 2421171"/>
              <a:gd name="connsiteY4647" fmla="*/ 2290515 h 5922355"/>
              <a:gd name="connsiteX4648" fmla="*/ 2351650 w 2421171"/>
              <a:gd name="connsiteY4648" fmla="*/ 2294391 h 5922355"/>
              <a:gd name="connsiteX4649" fmla="*/ 2347379 w 2421171"/>
              <a:gd name="connsiteY4649" fmla="*/ 2290740 h 5922355"/>
              <a:gd name="connsiteX4650" fmla="*/ 2350694 w 2421171"/>
              <a:gd name="connsiteY4650" fmla="*/ 2287763 h 5922355"/>
              <a:gd name="connsiteX4651" fmla="*/ 2354011 w 2421171"/>
              <a:gd name="connsiteY4651" fmla="*/ 2290515 h 5922355"/>
              <a:gd name="connsiteX4652" fmla="*/ 2354966 w 2421171"/>
              <a:gd name="connsiteY4652" fmla="*/ 3761475 h 5922355"/>
              <a:gd name="connsiteX4653" fmla="*/ 2350133 w 2421171"/>
              <a:gd name="connsiteY4653" fmla="*/ 3799724 h 5922355"/>
              <a:gd name="connsiteX4654" fmla="*/ 2354966 w 2421171"/>
              <a:gd name="connsiteY4654" fmla="*/ 3761475 h 5922355"/>
              <a:gd name="connsiteX4655" fmla="*/ 2356821 w 2421171"/>
              <a:gd name="connsiteY4655" fmla="*/ 2262881 h 5922355"/>
              <a:gd name="connsiteX4656" fmla="*/ 2357945 w 2421171"/>
              <a:gd name="connsiteY4656" fmla="*/ 2260971 h 5922355"/>
              <a:gd name="connsiteX4657" fmla="*/ 2361542 w 2421171"/>
              <a:gd name="connsiteY4657" fmla="*/ 2262544 h 5922355"/>
              <a:gd name="connsiteX4658" fmla="*/ 2359406 w 2421171"/>
              <a:gd name="connsiteY4658" fmla="*/ 2266139 h 5922355"/>
              <a:gd name="connsiteX4659" fmla="*/ 2356877 w 2421171"/>
              <a:gd name="connsiteY4659" fmla="*/ 2262937 h 5922355"/>
              <a:gd name="connsiteX4660" fmla="*/ 2359575 w 2421171"/>
              <a:gd name="connsiteY4660" fmla="*/ 1294448 h 5922355"/>
              <a:gd name="connsiteX4661" fmla="*/ 2363959 w 2421171"/>
              <a:gd name="connsiteY4661" fmla="*/ 1296077 h 5922355"/>
              <a:gd name="connsiteX4662" fmla="*/ 2361767 w 2421171"/>
              <a:gd name="connsiteY4662" fmla="*/ 1299279 h 5922355"/>
              <a:gd name="connsiteX4663" fmla="*/ 2357439 w 2421171"/>
              <a:gd name="connsiteY4663" fmla="*/ 1297537 h 5922355"/>
              <a:gd name="connsiteX4664" fmla="*/ 2359518 w 2421171"/>
              <a:gd name="connsiteY4664" fmla="*/ 1294504 h 5922355"/>
              <a:gd name="connsiteX4665" fmla="*/ 2372501 w 2421171"/>
              <a:gd name="connsiteY4665" fmla="*/ 432452 h 5922355"/>
              <a:gd name="connsiteX4666" fmla="*/ 2375030 w 2421171"/>
              <a:gd name="connsiteY4666" fmla="*/ 450875 h 5922355"/>
              <a:gd name="connsiteX4667" fmla="*/ 2375030 w 2421171"/>
              <a:gd name="connsiteY4667" fmla="*/ 450875 h 5922355"/>
              <a:gd name="connsiteX4668" fmla="*/ 2375761 w 2421171"/>
              <a:gd name="connsiteY4668" fmla="*/ 467669 h 5922355"/>
              <a:gd name="connsiteX4669" fmla="*/ 2375030 w 2421171"/>
              <a:gd name="connsiteY4669" fmla="*/ 450931 h 5922355"/>
              <a:gd name="connsiteX4670" fmla="*/ 2375030 w 2421171"/>
              <a:gd name="connsiteY4670" fmla="*/ 450931 h 5922355"/>
              <a:gd name="connsiteX4671" fmla="*/ 2368174 w 2421171"/>
              <a:gd name="connsiteY4671" fmla="*/ 447168 h 5922355"/>
              <a:gd name="connsiteX4672" fmla="*/ 2361485 w 2421171"/>
              <a:gd name="connsiteY4672" fmla="*/ 437619 h 5922355"/>
              <a:gd name="connsiteX4673" fmla="*/ 2372501 w 2421171"/>
              <a:gd name="connsiteY4673" fmla="*/ 432452 h 5922355"/>
              <a:gd name="connsiteX4674" fmla="*/ 2406503 w 2421171"/>
              <a:gd name="connsiteY4674" fmla="*/ 255975 h 5922355"/>
              <a:gd name="connsiteX4675" fmla="*/ 2376885 w 2421171"/>
              <a:gd name="connsiteY4675" fmla="*/ 259570 h 5922355"/>
              <a:gd name="connsiteX4676" fmla="*/ 2371152 w 2421171"/>
              <a:gd name="connsiteY4676" fmla="*/ 255133 h 5922355"/>
              <a:gd name="connsiteX4677" fmla="*/ 2375648 w 2421171"/>
              <a:gd name="connsiteY4677" fmla="*/ 246539 h 5922355"/>
              <a:gd name="connsiteX4678" fmla="*/ 2406503 w 2421171"/>
              <a:gd name="connsiteY4678" fmla="*/ 255975 h 592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Lst>
            <a:rect l="l" t="t" r="r" b="b"/>
            <a:pathLst>
              <a:path w="2421171" h="5922355">
                <a:moveTo>
                  <a:pt x="2286287" y="12154"/>
                </a:moveTo>
                <a:lnTo>
                  <a:pt x="1555328" y="433912"/>
                </a:lnTo>
                <a:cubicBezTo>
                  <a:pt x="1555215" y="437900"/>
                  <a:pt x="1552686" y="440709"/>
                  <a:pt x="1548921" y="442506"/>
                </a:cubicBezTo>
                <a:cubicBezTo>
                  <a:pt x="1546560" y="442787"/>
                  <a:pt x="1544930" y="442057"/>
                  <a:pt x="1544255" y="440315"/>
                </a:cubicBezTo>
                <a:lnTo>
                  <a:pt x="89923" y="1279452"/>
                </a:lnTo>
                <a:cubicBezTo>
                  <a:pt x="34283" y="1311579"/>
                  <a:pt x="0" y="1370892"/>
                  <a:pt x="0" y="1435090"/>
                </a:cubicBezTo>
                <a:lnTo>
                  <a:pt x="0" y="1985472"/>
                </a:lnTo>
                <a:cubicBezTo>
                  <a:pt x="618" y="1986427"/>
                  <a:pt x="1236" y="1987381"/>
                  <a:pt x="1854" y="1988280"/>
                </a:cubicBezTo>
                <a:cubicBezTo>
                  <a:pt x="1236" y="1988505"/>
                  <a:pt x="618" y="1988673"/>
                  <a:pt x="0" y="1988898"/>
                </a:cubicBezTo>
                <a:lnTo>
                  <a:pt x="0" y="5655260"/>
                </a:lnTo>
                <a:cubicBezTo>
                  <a:pt x="618" y="5655765"/>
                  <a:pt x="899" y="5656608"/>
                  <a:pt x="786" y="5657732"/>
                </a:cubicBezTo>
                <a:cubicBezTo>
                  <a:pt x="786" y="5658068"/>
                  <a:pt x="393" y="5658406"/>
                  <a:pt x="0" y="5658742"/>
                </a:cubicBezTo>
                <a:lnTo>
                  <a:pt x="0" y="5832355"/>
                </a:lnTo>
                <a:cubicBezTo>
                  <a:pt x="0" y="5901552"/>
                  <a:pt x="74917" y="5944745"/>
                  <a:pt x="134884" y="5910202"/>
                </a:cubicBezTo>
                <a:lnTo>
                  <a:pt x="192603" y="5876896"/>
                </a:lnTo>
                <a:cubicBezTo>
                  <a:pt x="191423" y="5875098"/>
                  <a:pt x="190917" y="5872851"/>
                  <a:pt x="191142" y="5870268"/>
                </a:cubicBezTo>
                <a:cubicBezTo>
                  <a:pt x="191423" y="5867347"/>
                  <a:pt x="193559" y="5865887"/>
                  <a:pt x="196312" y="5867291"/>
                </a:cubicBezTo>
                <a:cubicBezTo>
                  <a:pt x="198448" y="5868358"/>
                  <a:pt x="200078" y="5869987"/>
                  <a:pt x="200921" y="5872121"/>
                </a:cubicBezTo>
                <a:lnTo>
                  <a:pt x="1123810" y="5339601"/>
                </a:lnTo>
                <a:cubicBezTo>
                  <a:pt x="1123698" y="5338759"/>
                  <a:pt x="1123642" y="5337804"/>
                  <a:pt x="1123698" y="5336793"/>
                </a:cubicBezTo>
                <a:cubicBezTo>
                  <a:pt x="1123754" y="5335838"/>
                  <a:pt x="1126339" y="5334153"/>
                  <a:pt x="1127464" y="5334321"/>
                </a:cubicBezTo>
                <a:cubicBezTo>
                  <a:pt x="1128756" y="5334546"/>
                  <a:pt x="1129992" y="5334939"/>
                  <a:pt x="1131116" y="5335389"/>
                </a:cubicBezTo>
                <a:lnTo>
                  <a:pt x="2331249" y="4642905"/>
                </a:lnTo>
                <a:cubicBezTo>
                  <a:pt x="2386889" y="4610777"/>
                  <a:pt x="2421172" y="4551465"/>
                  <a:pt x="2421172" y="4487266"/>
                </a:cubicBezTo>
                <a:lnTo>
                  <a:pt x="2421172" y="4383188"/>
                </a:lnTo>
                <a:cubicBezTo>
                  <a:pt x="2420160" y="4382570"/>
                  <a:pt x="2419148" y="4382009"/>
                  <a:pt x="2419036" y="4381279"/>
                </a:cubicBezTo>
                <a:cubicBezTo>
                  <a:pt x="2418755" y="4379200"/>
                  <a:pt x="2419767" y="4378021"/>
                  <a:pt x="2421172" y="4377515"/>
                </a:cubicBezTo>
                <a:lnTo>
                  <a:pt x="2421172" y="4198679"/>
                </a:lnTo>
                <a:cubicBezTo>
                  <a:pt x="2412236" y="4207329"/>
                  <a:pt x="2402794" y="4215417"/>
                  <a:pt x="2403468" y="4230133"/>
                </a:cubicBezTo>
                <a:cubicBezTo>
                  <a:pt x="2403580" y="4232492"/>
                  <a:pt x="2400434" y="4234402"/>
                  <a:pt x="2397623" y="4233896"/>
                </a:cubicBezTo>
                <a:cubicBezTo>
                  <a:pt x="2394701" y="4233391"/>
                  <a:pt x="2393071" y="4230863"/>
                  <a:pt x="2392958" y="4228167"/>
                </a:cubicBezTo>
                <a:cubicBezTo>
                  <a:pt x="2392509" y="4210418"/>
                  <a:pt x="2399983" y="4195534"/>
                  <a:pt x="2409875" y="4181773"/>
                </a:cubicBezTo>
                <a:cubicBezTo>
                  <a:pt x="2412011" y="4178796"/>
                  <a:pt x="2416001" y="4178628"/>
                  <a:pt x="2419486" y="4179807"/>
                </a:cubicBezTo>
                <a:cubicBezTo>
                  <a:pt x="2420104" y="4180032"/>
                  <a:pt x="2420666" y="4180369"/>
                  <a:pt x="2421172" y="4180650"/>
                </a:cubicBezTo>
                <a:lnTo>
                  <a:pt x="2421172" y="1410433"/>
                </a:lnTo>
                <a:cubicBezTo>
                  <a:pt x="2416282" y="1409254"/>
                  <a:pt x="2410999" y="1408018"/>
                  <a:pt x="2404817" y="1406501"/>
                </a:cubicBezTo>
                <a:cubicBezTo>
                  <a:pt x="2411111" y="1403019"/>
                  <a:pt x="2416507" y="1400604"/>
                  <a:pt x="2421172" y="1399986"/>
                </a:cubicBezTo>
                <a:lnTo>
                  <a:pt x="2421172" y="978340"/>
                </a:lnTo>
                <a:cubicBezTo>
                  <a:pt x="2409651" y="977216"/>
                  <a:pt x="2402119" y="971487"/>
                  <a:pt x="2399647" y="953907"/>
                </a:cubicBezTo>
                <a:cubicBezTo>
                  <a:pt x="2409988" y="962445"/>
                  <a:pt x="2417350" y="967724"/>
                  <a:pt x="2421172" y="977104"/>
                </a:cubicBezTo>
                <a:lnTo>
                  <a:pt x="2421172" y="840506"/>
                </a:lnTo>
                <a:cubicBezTo>
                  <a:pt x="2420779" y="840618"/>
                  <a:pt x="2420441" y="840787"/>
                  <a:pt x="2420048" y="840843"/>
                </a:cubicBezTo>
                <a:cubicBezTo>
                  <a:pt x="2415720" y="840730"/>
                  <a:pt x="2413472" y="838877"/>
                  <a:pt x="2414034" y="835900"/>
                </a:cubicBezTo>
                <a:cubicBezTo>
                  <a:pt x="2414933" y="831351"/>
                  <a:pt x="2417013" y="827419"/>
                  <a:pt x="2421172" y="825959"/>
                </a:cubicBezTo>
                <a:lnTo>
                  <a:pt x="2421172" y="90001"/>
                </a:lnTo>
                <a:cubicBezTo>
                  <a:pt x="2421172" y="20803"/>
                  <a:pt x="2346255" y="-22389"/>
                  <a:pt x="2286287" y="12154"/>
                </a:cubicBezTo>
                <a:close/>
                <a:moveTo>
                  <a:pt x="2405042" y="1307928"/>
                </a:moveTo>
                <a:cubicBezTo>
                  <a:pt x="2405042" y="1307310"/>
                  <a:pt x="2407515" y="1306019"/>
                  <a:pt x="2408808" y="1306131"/>
                </a:cubicBezTo>
                <a:cubicBezTo>
                  <a:pt x="2410100" y="1306243"/>
                  <a:pt x="2411224" y="1307760"/>
                  <a:pt x="2412461" y="1308658"/>
                </a:cubicBezTo>
                <a:cubicBezTo>
                  <a:pt x="2411618" y="1309782"/>
                  <a:pt x="2410831" y="1310905"/>
                  <a:pt x="2409988" y="1311972"/>
                </a:cubicBezTo>
                <a:cubicBezTo>
                  <a:pt x="2407459" y="1311748"/>
                  <a:pt x="2405211" y="1310849"/>
                  <a:pt x="2405098" y="1307928"/>
                </a:cubicBezTo>
                <a:close/>
                <a:moveTo>
                  <a:pt x="2405660" y="412793"/>
                </a:moveTo>
                <a:cubicBezTo>
                  <a:pt x="2404649" y="412569"/>
                  <a:pt x="2404199" y="410154"/>
                  <a:pt x="2403468" y="408749"/>
                </a:cubicBezTo>
                <a:cubicBezTo>
                  <a:pt x="2404255" y="407570"/>
                  <a:pt x="2405042" y="406390"/>
                  <a:pt x="2405829" y="405211"/>
                </a:cubicBezTo>
                <a:cubicBezTo>
                  <a:pt x="2406896" y="406278"/>
                  <a:pt x="2408583" y="407177"/>
                  <a:pt x="2408920" y="408412"/>
                </a:cubicBezTo>
                <a:cubicBezTo>
                  <a:pt x="2409594" y="410940"/>
                  <a:pt x="2408920" y="413524"/>
                  <a:pt x="2405660" y="412737"/>
                </a:cubicBezTo>
                <a:close/>
                <a:moveTo>
                  <a:pt x="2415551" y="138698"/>
                </a:moveTo>
                <a:cubicBezTo>
                  <a:pt x="2414484" y="138642"/>
                  <a:pt x="2413528" y="136564"/>
                  <a:pt x="2412516" y="135384"/>
                </a:cubicBezTo>
                <a:cubicBezTo>
                  <a:pt x="2413472" y="134092"/>
                  <a:pt x="2414203" y="132183"/>
                  <a:pt x="2415439" y="131790"/>
                </a:cubicBezTo>
                <a:cubicBezTo>
                  <a:pt x="2416451" y="131453"/>
                  <a:pt x="2418811" y="132744"/>
                  <a:pt x="2419092" y="133755"/>
                </a:cubicBezTo>
                <a:cubicBezTo>
                  <a:pt x="2419879" y="136564"/>
                  <a:pt x="2418643" y="138867"/>
                  <a:pt x="2415551" y="138642"/>
                </a:cubicBezTo>
                <a:close/>
                <a:moveTo>
                  <a:pt x="2401839" y="518725"/>
                </a:moveTo>
                <a:cubicBezTo>
                  <a:pt x="2401332" y="515860"/>
                  <a:pt x="2403805" y="513670"/>
                  <a:pt x="2406672" y="513782"/>
                </a:cubicBezTo>
                <a:cubicBezTo>
                  <a:pt x="2413079" y="514007"/>
                  <a:pt x="2418530" y="516366"/>
                  <a:pt x="2419710" y="523723"/>
                </a:cubicBezTo>
                <a:cubicBezTo>
                  <a:pt x="2420160" y="526644"/>
                  <a:pt x="2417856" y="528385"/>
                  <a:pt x="2414596" y="528835"/>
                </a:cubicBezTo>
                <a:cubicBezTo>
                  <a:pt x="2408751" y="527992"/>
                  <a:pt x="2403131" y="526026"/>
                  <a:pt x="2401895" y="518725"/>
                </a:cubicBezTo>
                <a:close/>
                <a:moveTo>
                  <a:pt x="2397623" y="668410"/>
                </a:moveTo>
                <a:cubicBezTo>
                  <a:pt x="2394645" y="668410"/>
                  <a:pt x="2394026" y="665602"/>
                  <a:pt x="2394251" y="662849"/>
                </a:cubicBezTo>
                <a:cubicBezTo>
                  <a:pt x="2395375" y="659311"/>
                  <a:pt x="2397286" y="656502"/>
                  <a:pt x="2401332" y="657513"/>
                </a:cubicBezTo>
                <a:cubicBezTo>
                  <a:pt x="2402344" y="657738"/>
                  <a:pt x="2403580" y="660209"/>
                  <a:pt x="2403524" y="661614"/>
                </a:cubicBezTo>
                <a:cubicBezTo>
                  <a:pt x="2403300" y="665264"/>
                  <a:pt x="2401614" y="668522"/>
                  <a:pt x="2397680" y="668466"/>
                </a:cubicBezTo>
                <a:close/>
                <a:moveTo>
                  <a:pt x="2402175" y="3608813"/>
                </a:moveTo>
                <a:lnTo>
                  <a:pt x="2402175" y="3608813"/>
                </a:lnTo>
                <a:cubicBezTo>
                  <a:pt x="2401332" y="3611228"/>
                  <a:pt x="2400770" y="3613812"/>
                  <a:pt x="2399534" y="3615946"/>
                </a:cubicBezTo>
                <a:cubicBezTo>
                  <a:pt x="2397904" y="3618866"/>
                  <a:pt x="2395038" y="3622293"/>
                  <a:pt x="2392060" y="3619203"/>
                </a:cubicBezTo>
                <a:cubicBezTo>
                  <a:pt x="2389081" y="3616114"/>
                  <a:pt x="2392453" y="3613194"/>
                  <a:pt x="2395319" y="3611509"/>
                </a:cubicBezTo>
                <a:cubicBezTo>
                  <a:pt x="2397398" y="3610273"/>
                  <a:pt x="2399871" y="3609711"/>
                  <a:pt x="2402175" y="3608813"/>
                </a:cubicBezTo>
                <a:lnTo>
                  <a:pt x="2402175" y="3608813"/>
                </a:lnTo>
                <a:cubicBezTo>
                  <a:pt x="2401782" y="3607128"/>
                  <a:pt x="2400939" y="3605499"/>
                  <a:pt x="2401164" y="3603982"/>
                </a:cubicBezTo>
                <a:cubicBezTo>
                  <a:pt x="2401501" y="3601679"/>
                  <a:pt x="2402344" y="3599377"/>
                  <a:pt x="2403412" y="3597355"/>
                </a:cubicBezTo>
                <a:cubicBezTo>
                  <a:pt x="2403580" y="3597018"/>
                  <a:pt x="2405885" y="3597916"/>
                  <a:pt x="2407234" y="3598197"/>
                </a:cubicBezTo>
                <a:cubicBezTo>
                  <a:pt x="2406616" y="3600500"/>
                  <a:pt x="2406222" y="3602915"/>
                  <a:pt x="2405267" y="3605049"/>
                </a:cubicBezTo>
                <a:cubicBezTo>
                  <a:pt x="2404649" y="3606510"/>
                  <a:pt x="2403244" y="3607577"/>
                  <a:pt x="2402175" y="3608813"/>
                </a:cubicBezTo>
                <a:close/>
                <a:moveTo>
                  <a:pt x="2401052" y="2909252"/>
                </a:moveTo>
                <a:cubicBezTo>
                  <a:pt x="2402063" y="2908465"/>
                  <a:pt x="2404760" y="2908690"/>
                  <a:pt x="2405885" y="2909532"/>
                </a:cubicBezTo>
                <a:cubicBezTo>
                  <a:pt x="2411168" y="2913576"/>
                  <a:pt x="2409369" y="2919081"/>
                  <a:pt x="2407964" y="2924248"/>
                </a:cubicBezTo>
                <a:cubicBezTo>
                  <a:pt x="2407065" y="2927618"/>
                  <a:pt x="2406222" y="2931213"/>
                  <a:pt x="2400265" y="2933853"/>
                </a:cubicBezTo>
                <a:cubicBezTo>
                  <a:pt x="2399534" y="2929416"/>
                  <a:pt x="2398916" y="2926832"/>
                  <a:pt x="2398747" y="2924192"/>
                </a:cubicBezTo>
                <a:cubicBezTo>
                  <a:pt x="2398410" y="2919025"/>
                  <a:pt x="2395937" y="2913352"/>
                  <a:pt x="2401052" y="2909252"/>
                </a:cubicBezTo>
                <a:close/>
                <a:moveTo>
                  <a:pt x="2401950" y="3354825"/>
                </a:moveTo>
                <a:cubicBezTo>
                  <a:pt x="2402906" y="3354769"/>
                  <a:pt x="2404031" y="3356959"/>
                  <a:pt x="2405042" y="3358083"/>
                </a:cubicBezTo>
                <a:cubicBezTo>
                  <a:pt x="2404705" y="3362071"/>
                  <a:pt x="2402850" y="3364879"/>
                  <a:pt x="2398803" y="3364935"/>
                </a:cubicBezTo>
                <a:cubicBezTo>
                  <a:pt x="2397792" y="3364935"/>
                  <a:pt x="2395768" y="3362857"/>
                  <a:pt x="2395768" y="3361734"/>
                </a:cubicBezTo>
                <a:cubicBezTo>
                  <a:pt x="2395768" y="3357746"/>
                  <a:pt x="2398017" y="3355050"/>
                  <a:pt x="2401950" y="3354825"/>
                </a:cubicBezTo>
                <a:close/>
                <a:moveTo>
                  <a:pt x="2410606" y="3206769"/>
                </a:moveTo>
                <a:cubicBezTo>
                  <a:pt x="2409819" y="3208004"/>
                  <a:pt x="2409032" y="3209240"/>
                  <a:pt x="2408189" y="3210476"/>
                </a:cubicBezTo>
                <a:cubicBezTo>
                  <a:pt x="2406952" y="3209521"/>
                  <a:pt x="2405098" y="3208791"/>
                  <a:pt x="2404649" y="3207555"/>
                </a:cubicBezTo>
                <a:cubicBezTo>
                  <a:pt x="2403805" y="3204971"/>
                  <a:pt x="2404536" y="3202331"/>
                  <a:pt x="2407908" y="3202837"/>
                </a:cubicBezTo>
                <a:cubicBezTo>
                  <a:pt x="2408976" y="3203005"/>
                  <a:pt x="2409706" y="3205364"/>
                  <a:pt x="2410549" y="3206712"/>
                </a:cubicBezTo>
                <a:close/>
                <a:moveTo>
                  <a:pt x="2389924" y="2544390"/>
                </a:moveTo>
                <a:cubicBezTo>
                  <a:pt x="2390373" y="2540290"/>
                  <a:pt x="2390710" y="2535291"/>
                  <a:pt x="2395937" y="2534786"/>
                </a:cubicBezTo>
                <a:cubicBezTo>
                  <a:pt x="2398691" y="2534561"/>
                  <a:pt x="2399309" y="2537819"/>
                  <a:pt x="2399253" y="2540459"/>
                </a:cubicBezTo>
                <a:cubicBezTo>
                  <a:pt x="2398747" y="2543997"/>
                  <a:pt x="2397567" y="2547479"/>
                  <a:pt x="2394195" y="2548715"/>
                </a:cubicBezTo>
                <a:cubicBezTo>
                  <a:pt x="2391160" y="2549782"/>
                  <a:pt x="2389586" y="2547199"/>
                  <a:pt x="2389924" y="2544390"/>
                </a:cubicBezTo>
                <a:close/>
                <a:moveTo>
                  <a:pt x="2395768" y="2455871"/>
                </a:moveTo>
                <a:cubicBezTo>
                  <a:pt x="2394420" y="2455366"/>
                  <a:pt x="2393520" y="2453568"/>
                  <a:pt x="2392228" y="2452164"/>
                </a:cubicBezTo>
                <a:cubicBezTo>
                  <a:pt x="2392060" y="2450423"/>
                  <a:pt x="2393127" y="2449019"/>
                  <a:pt x="2394981" y="2449636"/>
                </a:cubicBezTo>
                <a:cubicBezTo>
                  <a:pt x="2396330" y="2450086"/>
                  <a:pt x="2397848" y="2451602"/>
                  <a:pt x="2398354" y="2453006"/>
                </a:cubicBezTo>
                <a:cubicBezTo>
                  <a:pt x="2399028" y="2454972"/>
                  <a:pt x="2397623" y="2456489"/>
                  <a:pt x="2395768" y="2455815"/>
                </a:cubicBezTo>
                <a:close/>
                <a:moveTo>
                  <a:pt x="2391553" y="1125666"/>
                </a:moveTo>
                <a:cubicBezTo>
                  <a:pt x="2391609" y="1124599"/>
                  <a:pt x="2393465" y="1122914"/>
                  <a:pt x="2394645" y="1122802"/>
                </a:cubicBezTo>
                <a:cubicBezTo>
                  <a:pt x="2397398" y="1122521"/>
                  <a:pt x="2399253" y="1124430"/>
                  <a:pt x="2399028" y="1127239"/>
                </a:cubicBezTo>
                <a:cubicBezTo>
                  <a:pt x="2398916" y="1128306"/>
                  <a:pt x="2397061" y="1129261"/>
                  <a:pt x="2396162" y="1130103"/>
                </a:cubicBezTo>
                <a:cubicBezTo>
                  <a:pt x="2393071" y="1130216"/>
                  <a:pt x="2391441" y="1128474"/>
                  <a:pt x="2391609" y="1125722"/>
                </a:cubicBezTo>
                <a:close/>
                <a:moveTo>
                  <a:pt x="2417687" y="2819609"/>
                </a:moveTo>
                <a:cubicBezTo>
                  <a:pt x="2417968" y="2819609"/>
                  <a:pt x="2418249" y="2819609"/>
                  <a:pt x="2418530" y="2819665"/>
                </a:cubicBezTo>
                <a:cubicBezTo>
                  <a:pt x="2417800" y="2826686"/>
                  <a:pt x="2417518" y="2833819"/>
                  <a:pt x="2416170" y="2840784"/>
                </a:cubicBezTo>
                <a:cubicBezTo>
                  <a:pt x="2415271" y="2845390"/>
                  <a:pt x="2412067" y="2848928"/>
                  <a:pt x="2406784" y="2847131"/>
                </a:cubicBezTo>
                <a:cubicBezTo>
                  <a:pt x="2403131" y="2845895"/>
                  <a:pt x="2401220" y="2842301"/>
                  <a:pt x="2402400" y="2838593"/>
                </a:cubicBezTo>
                <a:cubicBezTo>
                  <a:pt x="2405491" y="2828764"/>
                  <a:pt x="2403918" y="2819384"/>
                  <a:pt x="2401332" y="2809780"/>
                </a:cubicBezTo>
                <a:cubicBezTo>
                  <a:pt x="2399140" y="2801580"/>
                  <a:pt x="2393745" y="2792312"/>
                  <a:pt x="2402400" y="2785291"/>
                </a:cubicBezTo>
                <a:cubicBezTo>
                  <a:pt x="2407627" y="2781078"/>
                  <a:pt x="2415945" y="2793660"/>
                  <a:pt x="2417575" y="2808937"/>
                </a:cubicBezTo>
                <a:cubicBezTo>
                  <a:pt x="2417968" y="2812476"/>
                  <a:pt x="2417575" y="2816014"/>
                  <a:pt x="2417575" y="2819609"/>
                </a:cubicBezTo>
                <a:close/>
                <a:moveTo>
                  <a:pt x="2399703" y="3684301"/>
                </a:moveTo>
                <a:cubicBezTo>
                  <a:pt x="2397173" y="3682785"/>
                  <a:pt x="2397960" y="3679358"/>
                  <a:pt x="2399983" y="3677561"/>
                </a:cubicBezTo>
                <a:cubicBezTo>
                  <a:pt x="2406728" y="3671664"/>
                  <a:pt x="2412123" y="3675539"/>
                  <a:pt x="2417743" y="3680650"/>
                </a:cubicBezTo>
                <a:cubicBezTo>
                  <a:pt x="2412405" y="3687278"/>
                  <a:pt x="2406278" y="3688177"/>
                  <a:pt x="2399759" y="3684301"/>
                </a:cubicBezTo>
                <a:close/>
                <a:moveTo>
                  <a:pt x="2373063" y="4059441"/>
                </a:moveTo>
                <a:cubicBezTo>
                  <a:pt x="2378683" y="4047140"/>
                  <a:pt x="2385933" y="4039951"/>
                  <a:pt x="2393689" y="4033548"/>
                </a:cubicBezTo>
                <a:cubicBezTo>
                  <a:pt x="2397623" y="4030346"/>
                  <a:pt x="2401950" y="4032818"/>
                  <a:pt x="2404649" y="4036862"/>
                </a:cubicBezTo>
                <a:cubicBezTo>
                  <a:pt x="2407908" y="4041749"/>
                  <a:pt x="2405885" y="4045287"/>
                  <a:pt x="2401164" y="4047421"/>
                </a:cubicBezTo>
                <a:cubicBezTo>
                  <a:pt x="2392790" y="4051185"/>
                  <a:pt x="2384304" y="4054667"/>
                  <a:pt x="2373007" y="4059497"/>
                </a:cubicBezTo>
                <a:close/>
                <a:moveTo>
                  <a:pt x="2377953" y="3099153"/>
                </a:moveTo>
                <a:cubicBezTo>
                  <a:pt x="2377390" y="3098816"/>
                  <a:pt x="2377222" y="3097748"/>
                  <a:pt x="2376828" y="3097018"/>
                </a:cubicBezTo>
                <a:cubicBezTo>
                  <a:pt x="2377278" y="3096400"/>
                  <a:pt x="2377615" y="3095445"/>
                  <a:pt x="2378233" y="3095277"/>
                </a:cubicBezTo>
                <a:cubicBezTo>
                  <a:pt x="2380200" y="3094603"/>
                  <a:pt x="2381718" y="3095558"/>
                  <a:pt x="2381550" y="3097636"/>
                </a:cubicBezTo>
                <a:cubicBezTo>
                  <a:pt x="2381381" y="3099602"/>
                  <a:pt x="2379751" y="3100220"/>
                  <a:pt x="2377897" y="3099153"/>
                </a:cubicBezTo>
                <a:close/>
                <a:moveTo>
                  <a:pt x="2384360" y="3859543"/>
                </a:moveTo>
                <a:cubicBezTo>
                  <a:pt x="2385484" y="3860385"/>
                  <a:pt x="2386495" y="3862238"/>
                  <a:pt x="2386495" y="3863699"/>
                </a:cubicBezTo>
                <a:cubicBezTo>
                  <a:pt x="2386495" y="3865833"/>
                  <a:pt x="2384697" y="3866788"/>
                  <a:pt x="2382955" y="3865496"/>
                </a:cubicBezTo>
                <a:cubicBezTo>
                  <a:pt x="2381830" y="3864654"/>
                  <a:pt x="2381437" y="3862800"/>
                  <a:pt x="2380707" y="3861396"/>
                </a:cubicBezTo>
                <a:cubicBezTo>
                  <a:pt x="2381212" y="3859262"/>
                  <a:pt x="2382674" y="3858307"/>
                  <a:pt x="2384360" y="3859543"/>
                </a:cubicBezTo>
                <a:close/>
                <a:moveTo>
                  <a:pt x="2368736" y="2042650"/>
                </a:moveTo>
                <a:cubicBezTo>
                  <a:pt x="2365307" y="2042257"/>
                  <a:pt x="2360811" y="2042200"/>
                  <a:pt x="2361654" y="2037202"/>
                </a:cubicBezTo>
                <a:cubicBezTo>
                  <a:pt x="2362329" y="2033270"/>
                  <a:pt x="2366769" y="2032764"/>
                  <a:pt x="2370197" y="2032484"/>
                </a:cubicBezTo>
                <a:cubicBezTo>
                  <a:pt x="2373738" y="2032203"/>
                  <a:pt x="2378009" y="2032484"/>
                  <a:pt x="2377053" y="2037595"/>
                </a:cubicBezTo>
                <a:cubicBezTo>
                  <a:pt x="2376323" y="2041583"/>
                  <a:pt x="2372333" y="2042313"/>
                  <a:pt x="2368736" y="2042650"/>
                </a:cubicBezTo>
                <a:close/>
                <a:moveTo>
                  <a:pt x="2370871" y="906165"/>
                </a:moveTo>
                <a:cubicBezTo>
                  <a:pt x="2370759" y="903132"/>
                  <a:pt x="2373175" y="901672"/>
                  <a:pt x="2375592" y="900942"/>
                </a:cubicBezTo>
                <a:cubicBezTo>
                  <a:pt x="2378121" y="900211"/>
                  <a:pt x="2381269" y="900492"/>
                  <a:pt x="2380650" y="903975"/>
                </a:cubicBezTo>
                <a:cubicBezTo>
                  <a:pt x="2380313" y="905772"/>
                  <a:pt x="2377053" y="907064"/>
                  <a:pt x="2375367" y="908356"/>
                </a:cubicBezTo>
                <a:cubicBezTo>
                  <a:pt x="2373400" y="907457"/>
                  <a:pt x="2370871" y="906839"/>
                  <a:pt x="2370871" y="906109"/>
                </a:cubicBezTo>
                <a:close/>
                <a:moveTo>
                  <a:pt x="2379470" y="679587"/>
                </a:moveTo>
                <a:cubicBezTo>
                  <a:pt x="2380482" y="679250"/>
                  <a:pt x="2382786" y="680430"/>
                  <a:pt x="2383179" y="681441"/>
                </a:cubicBezTo>
                <a:cubicBezTo>
                  <a:pt x="2384191" y="684024"/>
                  <a:pt x="2382955" y="686159"/>
                  <a:pt x="2380425" y="687338"/>
                </a:cubicBezTo>
                <a:cubicBezTo>
                  <a:pt x="2379133" y="686720"/>
                  <a:pt x="2376997" y="686383"/>
                  <a:pt x="2376660" y="685372"/>
                </a:cubicBezTo>
                <a:cubicBezTo>
                  <a:pt x="2375648" y="682789"/>
                  <a:pt x="2376941" y="680373"/>
                  <a:pt x="2379470" y="679587"/>
                </a:cubicBezTo>
                <a:close/>
                <a:moveTo>
                  <a:pt x="2383741" y="1244459"/>
                </a:moveTo>
                <a:cubicBezTo>
                  <a:pt x="2385090" y="1244459"/>
                  <a:pt x="2386889" y="1245471"/>
                  <a:pt x="2387676" y="1246594"/>
                </a:cubicBezTo>
                <a:cubicBezTo>
                  <a:pt x="2388912" y="1248335"/>
                  <a:pt x="2387956" y="1250189"/>
                  <a:pt x="2385933" y="1250189"/>
                </a:cubicBezTo>
                <a:cubicBezTo>
                  <a:pt x="2384584" y="1250189"/>
                  <a:pt x="2383235" y="1248840"/>
                  <a:pt x="2381887" y="1248110"/>
                </a:cubicBezTo>
                <a:cubicBezTo>
                  <a:pt x="2381100" y="1246088"/>
                  <a:pt x="2381718" y="1244403"/>
                  <a:pt x="2383741" y="1244459"/>
                </a:cubicBezTo>
                <a:close/>
                <a:moveTo>
                  <a:pt x="2379414" y="4427055"/>
                </a:moveTo>
                <a:cubicBezTo>
                  <a:pt x="2378683" y="4426718"/>
                  <a:pt x="2377615" y="4426549"/>
                  <a:pt x="2377335" y="4425931"/>
                </a:cubicBezTo>
                <a:cubicBezTo>
                  <a:pt x="2376492" y="4424134"/>
                  <a:pt x="2377335" y="4422674"/>
                  <a:pt x="2379358" y="4422337"/>
                </a:cubicBezTo>
                <a:cubicBezTo>
                  <a:pt x="2379976" y="4422224"/>
                  <a:pt x="2381156" y="4422786"/>
                  <a:pt x="2381437" y="4423404"/>
                </a:cubicBezTo>
                <a:cubicBezTo>
                  <a:pt x="2382280" y="4425257"/>
                  <a:pt x="2381437" y="4426549"/>
                  <a:pt x="2379414" y="4427055"/>
                </a:cubicBezTo>
                <a:close/>
                <a:moveTo>
                  <a:pt x="2375255" y="4451488"/>
                </a:moveTo>
                <a:cubicBezTo>
                  <a:pt x="2375705" y="4450869"/>
                  <a:pt x="2376098" y="4449915"/>
                  <a:pt x="2376660" y="4449690"/>
                </a:cubicBezTo>
                <a:cubicBezTo>
                  <a:pt x="2378683" y="4449016"/>
                  <a:pt x="2379976" y="4449971"/>
                  <a:pt x="2380032" y="4452105"/>
                </a:cubicBezTo>
                <a:cubicBezTo>
                  <a:pt x="2380032" y="4452723"/>
                  <a:pt x="2379302" y="4453678"/>
                  <a:pt x="2378683" y="4453903"/>
                </a:cubicBezTo>
                <a:cubicBezTo>
                  <a:pt x="2376660" y="4454520"/>
                  <a:pt x="2375480" y="4453622"/>
                  <a:pt x="2375255" y="4451488"/>
                </a:cubicBezTo>
                <a:close/>
                <a:moveTo>
                  <a:pt x="2369129" y="4208059"/>
                </a:moveTo>
                <a:cubicBezTo>
                  <a:pt x="2369129" y="4207385"/>
                  <a:pt x="2369803" y="4206206"/>
                  <a:pt x="2370309" y="4206094"/>
                </a:cubicBezTo>
                <a:cubicBezTo>
                  <a:pt x="2372276" y="4205700"/>
                  <a:pt x="2373344" y="4206768"/>
                  <a:pt x="2373400" y="4208789"/>
                </a:cubicBezTo>
                <a:cubicBezTo>
                  <a:pt x="2373007" y="4209463"/>
                  <a:pt x="2372669" y="4210643"/>
                  <a:pt x="2372164" y="4210755"/>
                </a:cubicBezTo>
                <a:cubicBezTo>
                  <a:pt x="2370253" y="4211148"/>
                  <a:pt x="2369073" y="4210081"/>
                  <a:pt x="2369129" y="4208059"/>
                </a:cubicBezTo>
                <a:close/>
                <a:moveTo>
                  <a:pt x="2366094" y="3807700"/>
                </a:moveTo>
                <a:cubicBezTo>
                  <a:pt x="2367162" y="3806689"/>
                  <a:pt x="2368904" y="3805847"/>
                  <a:pt x="2370253" y="3805959"/>
                </a:cubicBezTo>
                <a:cubicBezTo>
                  <a:pt x="2371264" y="3806071"/>
                  <a:pt x="2372108" y="3807813"/>
                  <a:pt x="2372838" y="3808711"/>
                </a:cubicBezTo>
                <a:cubicBezTo>
                  <a:pt x="2371826" y="3811744"/>
                  <a:pt x="2369466" y="3812025"/>
                  <a:pt x="2367049" y="3811407"/>
                </a:cubicBezTo>
                <a:cubicBezTo>
                  <a:pt x="2365082" y="3810902"/>
                  <a:pt x="2364577" y="3809104"/>
                  <a:pt x="2366038" y="3807644"/>
                </a:cubicBezTo>
                <a:close/>
                <a:moveTo>
                  <a:pt x="2361935" y="3190649"/>
                </a:moveTo>
                <a:cubicBezTo>
                  <a:pt x="2361204" y="3190929"/>
                  <a:pt x="2359799" y="3189132"/>
                  <a:pt x="2358675" y="3188290"/>
                </a:cubicBezTo>
                <a:cubicBezTo>
                  <a:pt x="2358788" y="3185425"/>
                  <a:pt x="2360305" y="3183628"/>
                  <a:pt x="2363059" y="3183740"/>
                </a:cubicBezTo>
                <a:cubicBezTo>
                  <a:pt x="2364970" y="3183740"/>
                  <a:pt x="2365869" y="3185481"/>
                  <a:pt x="2365026" y="3187335"/>
                </a:cubicBezTo>
                <a:cubicBezTo>
                  <a:pt x="2364408" y="3188683"/>
                  <a:pt x="2363228" y="3190255"/>
                  <a:pt x="2361935" y="3190705"/>
                </a:cubicBezTo>
                <a:close/>
                <a:moveTo>
                  <a:pt x="2346424" y="3487436"/>
                </a:moveTo>
                <a:cubicBezTo>
                  <a:pt x="2346929" y="3486200"/>
                  <a:pt x="2349065" y="3484627"/>
                  <a:pt x="2350076" y="3484908"/>
                </a:cubicBezTo>
                <a:cubicBezTo>
                  <a:pt x="2353111" y="3485694"/>
                  <a:pt x="2353561" y="3488615"/>
                  <a:pt x="2352550" y="3491199"/>
                </a:cubicBezTo>
                <a:cubicBezTo>
                  <a:pt x="2352099" y="3492435"/>
                  <a:pt x="2350133" y="3493052"/>
                  <a:pt x="2348840" y="3493895"/>
                </a:cubicBezTo>
                <a:cubicBezTo>
                  <a:pt x="2345805" y="3492659"/>
                  <a:pt x="2345356" y="3490019"/>
                  <a:pt x="2346367" y="3487436"/>
                </a:cubicBezTo>
                <a:close/>
                <a:moveTo>
                  <a:pt x="2341759" y="2999737"/>
                </a:moveTo>
                <a:cubicBezTo>
                  <a:pt x="2340747" y="2998501"/>
                  <a:pt x="2339679" y="2997322"/>
                  <a:pt x="2338443" y="2995861"/>
                </a:cubicBezTo>
                <a:cubicBezTo>
                  <a:pt x="2339510" y="2994907"/>
                  <a:pt x="2340579" y="2993896"/>
                  <a:pt x="2341646" y="2992885"/>
                </a:cubicBezTo>
                <a:cubicBezTo>
                  <a:pt x="2342714" y="2994120"/>
                  <a:pt x="2344344" y="2995187"/>
                  <a:pt x="2344569" y="2996535"/>
                </a:cubicBezTo>
                <a:cubicBezTo>
                  <a:pt x="2344737" y="2997434"/>
                  <a:pt x="2342770" y="2998670"/>
                  <a:pt x="2341759" y="2999737"/>
                </a:cubicBezTo>
                <a:close/>
                <a:moveTo>
                  <a:pt x="2332879" y="3301972"/>
                </a:moveTo>
                <a:cubicBezTo>
                  <a:pt x="2332598" y="3300848"/>
                  <a:pt x="2333722" y="3298489"/>
                  <a:pt x="2334677" y="3298153"/>
                </a:cubicBezTo>
                <a:cubicBezTo>
                  <a:pt x="2337263" y="3297254"/>
                  <a:pt x="2339117" y="3298883"/>
                  <a:pt x="2340128" y="3301410"/>
                </a:cubicBezTo>
                <a:cubicBezTo>
                  <a:pt x="2339510" y="3302758"/>
                  <a:pt x="2339173" y="3304893"/>
                  <a:pt x="2338218" y="3305230"/>
                </a:cubicBezTo>
                <a:cubicBezTo>
                  <a:pt x="2335633" y="3306128"/>
                  <a:pt x="2333497" y="3304556"/>
                  <a:pt x="2332879" y="3301972"/>
                </a:cubicBezTo>
                <a:close/>
                <a:moveTo>
                  <a:pt x="2323100" y="2820901"/>
                </a:moveTo>
                <a:cubicBezTo>
                  <a:pt x="2322144" y="2817868"/>
                  <a:pt x="2324280" y="2815958"/>
                  <a:pt x="2326809" y="2815003"/>
                </a:cubicBezTo>
                <a:cubicBezTo>
                  <a:pt x="2329451" y="2813992"/>
                  <a:pt x="2332317" y="2814329"/>
                  <a:pt x="2332598" y="2817699"/>
                </a:cubicBezTo>
                <a:cubicBezTo>
                  <a:pt x="2332823" y="2820732"/>
                  <a:pt x="2330069" y="2821968"/>
                  <a:pt x="2327483" y="2822698"/>
                </a:cubicBezTo>
                <a:cubicBezTo>
                  <a:pt x="2325966" y="2822137"/>
                  <a:pt x="2323437" y="2821912"/>
                  <a:pt x="2323100" y="2820957"/>
                </a:cubicBezTo>
                <a:close/>
                <a:moveTo>
                  <a:pt x="2328214" y="2555174"/>
                </a:moveTo>
                <a:cubicBezTo>
                  <a:pt x="2327483" y="2554837"/>
                  <a:pt x="2326416" y="2554725"/>
                  <a:pt x="2326078" y="2554107"/>
                </a:cubicBezTo>
                <a:cubicBezTo>
                  <a:pt x="2325011" y="2552198"/>
                  <a:pt x="2325572" y="2550681"/>
                  <a:pt x="2327483" y="2550232"/>
                </a:cubicBezTo>
                <a:cubicBezTo>
                  <a:pt x="2328102" y="2550063"/>
                  <a:pt x="2329282" y="2550625"/>
                  <a:pt x="2329619" y="2551243"/>
                </a:cubicBezTo>
                <a:cubicBezTo>
                  <a:pt x="2330687" y="2553152"/>
                  <a:pt x="2330125" y="2554500"/>
                  <a:pt x="2328214" y="2555174"/>
                </a:cubicBezTo>
                <a:close/>
                <a:moveTo>
                  <a:pt x="2316693" y="3116283"/>
                </a:moveTo>
                <a:cubicBezTo>
                  <a:pt x="2317760" y="3113756"/>
                  <a:pt x="2319672" y="3112296"/>
                  <a:pt x="2322200" y="3113138"/>
                </a:cubicBezTo>
                <a:cubicBezTo>
                  <a:pt x="2322875" y="3113363"/>
                  <a:pt x="2323549" y="3116115"/>
                  <a:pt x="2323100" y="3117070"/>
                </a:cubicBezTo>
                <a:cubicBezTo>
                  <a:pt x="2322482" y="3118249"/>
                  <a:pt x="2320683" y="3119316"/>
                  <a:pt x="2319390" y="3119316"/>
                </a:cubicBezTo>
                <a:cubicBezTo>
                  <a:pt x="2318491" y="3119316"/>
                  <a:pt x="2317592" y="3117407"/>
                  <a:pt x="2316749" y="3116340"/>
                </a:cubicBezTo>
                <a:close/>
                <a:moveTo>
                  <a:pt x="2292245" y="2897401"/>
                </a:moveTo>
                <a:cubicBezTo>
                  <a:pt x="2300113" y="2901557"/>
                  <a:pt x="2307981" y="2905657"/>
                  <a:pt x="2320852" y="2912397"/>
                </a:cubicBezTo>
                <a:cubicBezTo>
                  <a:pt x="2303260" y="2915149"/>
                  <a:pt x="2296797" y="2908128"/>
                  <a:pt x="2292245" y="2897401"/>
                </a:cubicBezTo>
                <a:close/>
                <a:moveTo>
                  <a:pt x="2316411" y="2081068"/>
                </a:moveTo>
                <a:cubicBezTo>
                  <a:pt x="2315513" y="2080057"/>
                  <a:pt x="2313995" y="2079046"/>
                  <a:pt x="2313489" y="2077642"/>
                </a:cubicBezTo>
                <a:cubicBezTo>
                  <a:pt x="2312814" y="2075732"/>
                  <a:pt x="2314220" y="2074216"/>
                  <a:pt x="2316075" y="2074834"/>
                </a:cubicBezTo>
                <a:cubicBezTo>
                  <a:pt x="2317423" y="2075283"/>
                  <a:pt x="2318885" y="2076799"/>
                  <a:pt x="2319390" y="2078147"/>
                </a:cubicBezTo>
                <a:cubicBezTo>
                  <a:pt x="2320065" y="2080057"/>
                  <a:pt x="2318828" y="2081180"/>
                  <a:pt x="2316411" y="2081068"/>
                </a:cubicBezTo>
                <a:close/>
                <a:moveTo>
                  <a:pt x="2262570" y="2517486"/>
                </a:moveTo>
                <a:cubicBezTo>
                  <a:pt x="2262570" y="2517486"/>
                  <a:pt x="2260547" y="2515352"/>
                  <a:pt x="2260210" y="2513049"/>
                </a:cubicBezTo>
                <a:cubicBezTo>
                  <a:pt x="2259704" y="2509792"/>
                  <a:pt x="2262514" y="2508668"/>
                  <a:pt x="2264987" y="2509679"/>
                </a:cubicBezTo>
                <a:cubicBezTo>
                  <a:pt x="2267066" y="2510522"/>
                  <a:pt x="2269764" y="2512431"/>
                  <a:pt x="2270214" y="2514341"/>
                </a:cubicBezTo>
                <a:cubicBezTo>
                  <a:pt x="2270944" y="2517543"/>
                  <a:pt x="2268134" y="2518160"/>
                  <a:pt x="2262570" y="2517486"/>
                </a:cubicBezTo>
                <a:close/>
                <a:moveTo>
                  <a:pt x="2267685" y="3296355"/>
                </a:moveTo>
                <a:cubicBezTo>
                  <a:pt x="2269708" y="3295681"/>
                  <a:pt x="2271001" y="3296580"/>
                  <a:pt x="2271057" y="3298714"/>
                </a:cubicBezTo>
                <a:cubicBezTo>
                  <a:pt x="2271057" y="3299332"/>
                  <a:pt x="2270326" y="3300287"/>
                  <a:pt x="2269708" y="3300511"/>
                </a:cubicBezTo>
                <a:cubicBezTo>
                  <a:pt x="2267741" y="3301185"/>
                  <a:pt x="2266504" y="3300231"/>
                  <a:pt x="2266224" y="3298153"/>
                </a:cubicBezTo>
                <a:cubicBezTo>
                  <a:pt x="2266673" y="3297535"/>
                  <a:pt x="2267066" y="3296580"/>
                  <a:pt x="2267629" y="3296355"/>
                </a:cubicBezTo>
                <a:close/>
                <a:moveTo>
                  <a:pt x="2269933" y="1731877"/>
                </a:moveTo>
                <a:cubicBezTo>
                  <a:pt x="2268584" y="1732664"/>
                  <a:pt x="2267179" y="1734012"/>
                  <a:pt x="2265774" y="1734012"/>
                </a:cubicBezTo>
                <a:cubicBezTo>
                  <a:pt x="2263694" y="1734012"/>
                  <a:pt x="2262739" y="1732158"/>
                  <a:pt x="2263975" y="1730361"/>
                </a:cubicBezTo>
                <a:cubicBezTo>
                  <a:pt x="2264762" y="1729181"/>
                  <a:pt x="2266617" y="1728170"/>
                  <a:pt x="2267966" y="1728114"/>
                </a:cubicBezTo>
                <a:cubicBezTo>
                  <a:pt x="2270045" y="1728114"/>
                  <a:pt x="2270719" y="1729799"/>
                  <a:pt x="2269876" y="1731877"/>
                </a:cubicBezTo>
                <a:close/>
                <a:moveTo>
                  <a:pt x="2259817" y="4091737"/>
                </a:moveTo>
                <a:cubicBezTo>
                  <a:pt x="2259142" y="4092804"/>
                  <a:pt x="2256051" y="4093703"/>
                  <a:pt x="2255433" y="4093085"/>
                </a:cubicBezTo>
                <a:cubicBezTo>
                  <a:pt x="2249363" y="4087524"/>
                  <a:pt x="2251330" y="4080728"/>
                  <a:pt x="2253184" y="4074045"/>
                </a:cubicBezTo>
                <a:cubicBezTo>
                  <a:pt x="2253353" y="4073426"/>
                  <a:pt x="2254477" y="4073034"/>
                  <a:pt x="2256332" y="4071742"/>
                </a:cubicBezTo>
                <a:cubicBezTo>
                  <a:pt x="2262233" y="4077527"/>
                  <a:pt x="2264706" y="4083818"/>
                  <a:pt x="2259817" y="4091737"/>
                </a:cubicBezTo>
                <a:close/>
                <a:moveTo>
                  <a:pt x="2250543" y="2565397"/>
                </a:moveTo>
                <a:cubicBezTo>
                  <a:pt x="2250656" y="2564723"/>
                  <a:pt x="2251723" y="2563936"/>
                  <a:pt x="2252454" y="2563824"/>
                </a:cubicBezTo>
                <a:cubicBezTo>
                  <a:pt x="2254590" y="2563375"/>
                  <a:pt x="2255714" y="2564554"/>
                  <a:pt x="2255320" y="2566801"/>
                </a:cubicBezTo>
                <a:cubicBezTo>
                  <a:pt x="2255208" y="2567475"/>
                  <a:pt x="2254084" y="2567924"/>
                  <a:pt x="2253466" y="2568430"/>
                </a:cubicBezTo>
                <a:cubicBezTo>
                  <a:pt x="2251330" y="2568711"/>
                  <a:pt x="2250206" y="2567644"/>
                  <a:pt x="2250599" y="2565397"/>
                </a:cubicBezTo>
                <a:close/>
                <a:moveTo>
                  <a:pt x="2252341" y="1652008"/>
                </a:moveTo>
                <a:cubicBezTo>
                  <a:pt x="2266448" y="1638528"/>
                  <a:pt x="2269034" y="1637292"/>
                  <a:pt x="2274429" y="1641448"/>
                </a:cubicBezTo>
                <a:cubicBezTo>
                  <a:pt x="2275553" y="1642291"/>
                  <a:pt x="2276733" y="1644931"/>
                  <a:pt x="2276227" y="1645942"/>
                </a:cubicBezTo>
                <a:cubicBezTo>
                  <a:pt x="2272349" y="1654086"/>
                  <a:pt x="2263863" y="1649930"/>
                  <a:pt x="2257962" y="1652963"/>
                </a:cubicBezTo>
                <a:cubicBezTo>
                  <a:pt x="2257343" y="1653300"/>
                  <a:pt x="2256332" y="1652738"/>
                  <a:pt x="2252341" y="1652008"/>
                </a:cubicBezTo>
                <a:close/>
                <a:moveTo>
                  <a:pt x="2293032" y="2627237"/>
                </a:moveTo>
                <a:cubicBezTo>
                  <a:pt x="2283197" y="2626450"/>
                  <a:pt x="2277688" y="2624316"/>
                  <a:pt x="2272855" y="2613588"/>
                </a:cubicBezTo>
                <a:cubicBezTo>
                  <a:pt x="2282072" y="2617070"/>
                  <a:pt x="2288198" y="2618138"/>
                  <a:pt x="2293032" y="2627237"/>
                </a:cubicBezTo>
                <a:close/>
                <a:moveTo>
                  <a:pt x="2289154" y="2240751"/>
                </a:moveTo>
                <a:cubicBezTo>
                  <a:pt x="2286231" y="2240639"/>
                  <a:pt x="2284602" y="2238561"/>
                  <a:pt x="2284770" y="2235359"/>
                </a:cubicBezTo>
                <a:cubicBezTo>
                  <a:pt x="2286569" y="2230248"/>
                  <a:pt x="2290728" y="2229293"/>
                  <a:pt x="2295280" y="2229574"/>
                </a:cubicBezTo>
                <a:cubicBezTo>
                  <a:pt x="2298090" y="2229799"/>
                  <a:pt x="2300787" y="2231484"/>
                  <a:pt x="2299720" y="2234629"/>
                </a:cubicBezTo>
                <a:cubicBezTo>
                  <a:pt x="2298090" y="2239403"/>
                  <a:pt x="2293762" y="2240920"/>
                  <a:pt x="2289210" y="2240751"/>
                </a:cubicBezTo>
                <a:close/>
                <a:moveTo>
                  <a:pt x="2305565" y="3436043"/>
                </a:moveTo>
                <a:cubicBezTo>
                  <a:pt x="2299270" y="3435930"/>
                  <a:pt x="2294212" y="3444411"/>
                  <a:pt x="2285332" y="3437447"/>
                </a:cubicBezTo>
                <a:cubicBezTo>
                  <a:pt x="2292133" y="3429639"/>
                  <a:pt x="2298202" y="3428179"/>
                  <a:pt x="2305565" y="3436043"/>
                </a:cubicBezTo>
                <a:close/>
                <a:moveTo>
                  <a:pt x="2288929" y="4544051"/>
                </a:moveTo>
                <a:cubicBezTo>
                  <a:pt x="2290446" y="4544725"/>
                  <a:pt x="2293481" y="4545006"/>
                  <a:pt x="2294493" y="4546690"/>
                </a:cubicBezTo>
                <a:cubicBezTo>
                  <a:pt x="2296291" y="4549555"/>
                  <a:pt x="2293762" y="4551465"/>
                  <a:pt x="2291233" y="4551409"/>
                </a:cubicBezTo>
                <a:cubicBezTo>
                  <a:pt x="2289041" y="4551409"/>
                  <a:pt x="2285951" y="4550510"/>
                  <a:pt x="2284882" y="4548881"/>
                </a:cubicBezTo>
                <a:cubicBezTo>
                  <a:pt x="2282803" y="4545792"/>
                  <a:pt x="2285726" y="4544893"/>
                  <a:pt x="2288929" y="4544051"/>
                </a:cubicBezTo>
                <a:close/>
                <a:moveTo>
                  <a:pt x="2275665" y="4387625"/>
                </a:moveTo>
                <a:cubicBezTo>
                  <a:pt x="2277520" y="4387457"/>
                  <a:pt x="2280162" y="4389648"/>
                  <a:pt x="2281510" y="4391501"/>
                </a:cubicBezTo>
                <a:cubicBezTo>
                  <a:pt x="2283140" y="4393804"/>
                  <a:pt x="2282634" y="4396444"/>
                  <a:pt x="2279600" y="4397679"/>
                </a:cubicBezTo>
                <a:cubicBezTo>
                  <a:pt x="2276733" y="4397791"/>
                  <a:pt x="2274822" y="4396163"/>
                  <a:pt x="2273642" y="4393691"/>
                </a:cubicBezTo>
                <a:cubicBezTo>
                  <a:pt x="2272462" y="4391108"/>
                  <a:pt x="2272575" y="4387906"/>
                  <a:pt x="2275665" y="4387625"/>
                </a:cubicBezTo>
                <a:close/>
                <a:moveTo>
                  <a:pt x="2273193" y="3550118"/>
                </a:moveTo>
                <a:cubicBezTo>
                  <a:pt x="2277295" y="3548264"/>
                  <a:pt x="2279487" y="3551129"/>
                  <a:pt x="2279824" y="3555061"/>
                </a:cubicBezTo>
                <a:cubicBezTo>
                  <a:pt x="2280162" y="3558599"/>
                  <a:pt x="2279206" y="3561857"/>
                  <a:pt x="2275609" y="3563486"/>
                </a:cubicBezTo>
                <a:cubicBezTo>
                  <a:pt x="2272631" y="3563654"/>
                  <a:pt x="2271169" y="3561688"/>
                  <a:pt x="2270439" y="3559105"/>
                </a:cubicBezTo>
                <a:cubicBezTo>
                  <a:pt x="2269427" y="3555510"/>
                  <a:pt x="2269652" y="3551747"/>
                  <a:pt x="2273193" y="3550118"/>
                </a:cubicBezTo>
                <a:close/>
                <a:moveTo>
                  <a:pt x="2268809" y="3330280"/>
                </a:moveTo>
                <a:cubicBezTo>
                  <a:pt x="2267179" y="3328988"/>
                  <a:pt x="2267235" y="3327359"/>
                  <a:pt x="2268978" y="3326124"/>
                </a:cubicBezTo>
                <a:cubicBezTo>
                  <a:pt x="2269483" y="3325730"/>
                  <a:pt x="2270663" y="3325675"/>
                  <a:pt x="2271113" y="3326067"/>
                </a:cubicBezTo>
                <a:cubicBezTo>
                  <a:pt x="2272686" y="3327359"/>
                  <a:pt x="2272575" y="3328876"/>
                  <a:pt x="2270888" y="3330336"/>
                </a:cubicBezTo>
                <a:cubicBezTo>
                  <a:pt x="2270214" y="3330336"/>
                  <a:pt x="2269258" y="3330673"/>
                  <a:pt x="2268809" y="3330280"/>
                </a:cubicBezTo>
                <a:close/>
                <a:moveTo>
                  <a:pt x="2259592" y="4613529"/>
                </a:moveTo>
                <a:cubicBezTo>
                  <a:pt x="2260097" y="4610721"/>
                  <a:pt x="2261840" y="4608418"/>
                  <a:pt x="2264706" y="4608699"/>
                </a:cubicBezTo>
                <a:cubicBezTo>
                  <a:pt x="2267741" y="4608980"/>
                  <a:pt x="2268640" y="4611676"/>
                  <a:pt x="2268134" y="4614484"/>
                </a:cubicBezTo>
                <a:cubicBezTo>
                  <a:pt x="2267629" y="4617293"/>
                  <a:pt x="2265942" y="4619146"/>
                  <a:pt x="2262964" y="4619371"/>
                </a:cubicBezTo>
                <a:cubicBezTo>
                  <a:pt x="2259929" y="4618585"/>
                  <a:pt x="2259030" y="4616338"/>
                  <a:pt x="2259535" y="4613529"/>
                </a:cubicBezTo>
                <a:close/>
                <a:moveTo>
                  <a:pt x="2234245" y="940315"/>
                </a:moveTo>
                <a:cubicBezTo>
                  <a:pt x="2235875" y="941607"/>
                  <a:pt x="2235706" y="943123"/>
                  <a:pt x="2234020" y="944583"/>
                </a:cubicBezTo>
                <a:cubicBezTo>
                  <a:pt x="2233345" y="944583"/>
                  <a:pt x="2232390" y="944920"/>
                  <a:pt x="2231884" y="944527"/>
                </a:cubicBezTo>
                <a:cubicBezTo>
                  <a:pt x="2230254" y="943235"/>
                  <a:pt x="2230311" y="941607"/>
                  <a:pt x="2232053" y="940371"/>
                </a:cubicBezTo>
                <a:cubicBezTo>
                  <a:pt x="2232559" y="939978"/>
                  <a:pt x="2233795" y="939922"/>
                  <a:pt x="2234245" y="940315"/>
                </a:cubicBezTo>
                <a:close/>
                <a:moveTo>
                  <a:pt x="2232390" y="565849"/>
                </a:moveTo>
                <a:cubicBezTo>
                  <a:pt x="2231041" y="567590"/>
                  <a:pt x="2229580" y="567759"/>
                  <a:pt x="2228231" y="566074"/>
                </a:cubicBezTo>
                <a:cubicBezTo>
                  <a:pt x="2227837" y="565624"/>
                  <a:pt x="2227894" y="564332"/>
                  <a:pt x="2228231" y="563827"/>
                </a:cubicBezTo>
                <a:cubicBezTo>
                  <a:pt x="2229411" y="562029"/>
                  <a:pt x="2230985" y="561917"/>
                  <a:pt x="2232278" y="563546"/>
                </a:cubicBezTo>
                <a:cubicBezTo>
                  <a:pt x="2232671" y="563995"/>
                  <a:pt x="2232334" y="565062"/>
                  <a:pt x="2232278" y="565849"/>
                </a:cubicBezTo>
                <a:close/>
                <a:moveTo>
                  <a:pt x="2237729" y="1546638"/>
                </a:moveTo>
                <a:cubicBezTo>
                  <a:pt x="2236043" y="1531529"/>
                  <a:pt x="2221375" y="1519734"/>
                  <a:pt x="2227725" y="1499627"/>
                </a:cubicBezTo>
                <a:cubicBezTo>
                  <a:pt x="2239190" y="1522318"/>
                  <a:pt x="2239415" y="1523217"/>
                  <a:pt x="2237729" y="1546638"/>
                </a:cubicBezTo>
                <a:close/>
                <a:moveTo>
                  <a:pt x="2174727" y="2457893"/>
                </a:moveTo>
                <a:cubicBezTo>
                  <a:pt x="2175570" y="2456657"/>
                  <a:pt x="2177143" y="2455422"/>
                  <a:pt x="2178493" y="2455309"/>
                </a:cubicBezTo>
                <a:cubicBezTo>
                  <a:pt x="2180516" y="2455141"/>
                  <a:pt x="2181134" y="2456770"/>
                  <a:pt x="2180122" y="2458792"/>
                </a:cubicBezTo>
                <a:cubicBezTo>
                  <a:pt x="2178830" y="2459690"/>
                  <a:pt x="2177650" y="2461263"/>
                  <a:pt x="2176301" y="2461376"/>
                </a:cubicBezTo>
                <a:cubicBezTo>
                  <a:pt x="2174278" y="2461544"/>
                  <a:pt x="2173491" y="2459746"/>
                  <a:pt x="2174727" y="2457949"/>
                </a:cubicBezTo>
                <a:close/>
                <a:moveTo>
                  <a:pt x="2176750" y="2811633"/>
                </a:moveTo>
                <a:cubicBezTo>
                  <a:pt x="2180291" y="2811353"/>
                  <a:pt x="2184337" y="2812476"/>
                  <a:pt x="2184113" y="2816857"/>
                </a:cubicBezTo>
                <a:cubicBezTo>
                  <a:pt x="2183888" y="2821800"/>
                  <a:pt x="2179167" y="2823653"/>
                  <a:pt x="2175345" y="2825394"/>
                </a:cubicBezTo>
                <a:cubicBezTo>
                  <a:pt x="2171748" y="2827023"/>
                  <a:pt x="2168826" y="2825956"/>
                  <a:pt x="2167589" y="2821575"/>
                </a:cubicBezTo>
                <a:cubicBezTo>
                  <a:pt x="2167421" y="2815228"/>
                  <a:pt x="2170905" y="2812139"/>
                  <a:pt x="2176750" y="2811690"/>
                </a:cubicBezTo>
                <a:close/>
                <a:moveTo>
                  <a:pt x="2175233" y="2365891"/>
                </a:moveTo>
                <a:cubicBezTo>
                  <a:pt x="2176525" y="2358983"/>
                  <a:pt x="2182202" y="2359039"/>
                  <a:pt x="2187372" y="2358590"/>
                </a:cubicBezTo>
                <a:cubicBezTo>
                  <a:pt x="2190295" y="2358309"/>
                  <a:pt x="2192993" y="2360050"/>
                  <a:pt x="2192149" y="2363251"/>
                </a:cubicBezTo>
                <a:cubicBezTo>
                  <a:pt x="2190519" y="2369037"/>
                  <a:pt x="2186192" y="2372014"/>
                  <a:pt x="2180291" y="2371508"/>
                </a:cubicBezTo>
                <a:cubicBezTo>
                  <a:pt x="2177481" y="2371283"/>
                  <a:pt x="2175738" y="2369149"/>
                  <a:pt x="2175233" y="2365891"/>
                </a:cubicBezTo>
                <a:close/>
                <a:moveTo>
                  <a:pt x="2185911" y="1420375"/>
                </a:moveTo>
                <a:cubicBezTo>
                  <a:pt x="2186361" y="1419083"/>
                  <a:pt x="2188496" y="1418465"/>
                  <a:pt x="2189845" y="1417566"/>
                </a:cubicBezTo>
                <a:cubicBezTo>
                  <a:pt x="2190857" y="1418802"/>
                  <a:pt x="2192768" y="1420150"/>
                  <a:pt x="2192655" y="1421161"/>
                </a:cubicBezTo>
                <a:cubicBezTo>
                  <a:pt x="2192487" y="1422565"/>
                  <a:pt x="2190857" y="1424587"/>
                  <a:pt x="2189564" y="1424868"/>
                </a:cubicBezTo>
                <a:cubicBezTo>
                  <a:pt x="2186080" y="1425711"/>
                  <a:pt x="2184899" y="1423352"/>
                  <a:pt x="2185911" y="1420318"/>
                </a:cubicBezTo>
                <a:close/>
                <a:moveTo>
                  <a:pt x="2195859" y="2392402"/>
                </a:moveTo>
                <a:cubicBezTo>
                  <a:pt x="2195859" y="2393020"/>
                  <a:pt x="2194960" y="2393694"/>
                  <a:pt x="2194510" y="2394312"/>
                </a:cubicBezTo>
                <a:cubicBezTo>
                  <a:pt x="2192374" y="2394817"/>
                  <a:pt x="2191082" y="2394031"/>
                  <a:pt x="2191026" y="2391784"/>
                </a:cubicBezTo>
                <a:cubicBezTo>
                  <a:pt x="2191026" y="2391167"/>
                  <a:pt x="2191756" y="2390156"/>
                  <a:pt x="2192374" y="2389931"/>
                </a:cubicBezTo>
                <a:cubicBezTo>
                  <a:pt x="2194454" y="2389257"/>
                  <a:pt x="2195803" y="2390156"/>
                  <a:pt x="2195859" y="2392402"/>
                </a:cubicBezTo>
                <a:close/>
                <a:moveTo>
                  <a:pt x="2193329" y="853649"/>
                </a:moveTo>
                <a:cubicBezTo>
                  <a:pt x="2193780" y="852301"/>
                  <a:pt x="2195353" y="850728"/>
                  <a:pt x="2196646" y="850504"/>
                </a:cubicBezTo>
                <a:cubicBezTo>
                  <a:pt x="2199343" y="850054"/>
                  <a:pt x="2201816" y="851121"/>
                  <a:pt x="2200130" y="854660"/>
                </a:cubicBezTo>
                <a:cubicBezTo>
                  <a:pt x="2199568" y="855839"/>
                  <a:pt x="2197377" y="856233"/>
                  <a:pt x="2195971" y="856963"/>
                </a:cubicBezTo>
                <a:cubicBezTo>
                  <a:pt x="2195016" y="855839"/>
                  <a:pt x="2193105" y="854379"/>
                  <a:pt x="2193329" y="853649"/>
                </a:cubicBezTo>
                <a:close/>
                <a:moveTo>
                  <a:pt x="2200861" y="934586"/>
                </a:moveTo>
                <a:cubicBezTo>
                  <a:pt x="2202884" y="934080"/>
                  <a:pt x="2203895" y="935147"/>
                  <a:pt x="2203671" y="937282"/>
                </a:cubicBezTo>
                <a:cubicBezTo>
                  <a:pt x="2203165" y="937956"/>
                  <a:pt x="2202828" y="939023"/>
                  <a:pt x="2202210" y="939191"/>
                </a:cubicBezTo>
                <a:cubicBezTo>
                  <a:pt x="2200187" y="939697"/>
                  <a:pt x="2199118" y="938574"/>
                  <a:pt x="2199456" y="936495"/>
                </a:cubicBezTo>
                <a:cubicBezTo>
                  <a:pt x="2199568" y="935765"/>
                  <a:pt x="2200243" y="934698"/>
                  <a:pt x="2200861" y="934586"/>
                </a:cubicBezTo>
                <a:close/>
                <a:moveTo>
                  <a:pt x="2204739" y="1683068"/>
                </a:moveTo>
                <a:cubicBezTo>
                  <a:pt x="2204795" y="1684191"/>
                  <a:pt x="2202603" y="1685427"/>
                  <a:pt x="2201479" y="1686607"/>
                </a:cubicBezTo>
                <a:cubicBezTo>
                  <a:pt x="2198669" y="1687393"/>
                  <a:pt x="2195915" y="1686944"/>
                  <a:pt x="2194960" y="1684079"/>
                </a:cubicBezTo>
                <a:cubicBezTo>
                  <a:pt x="2193892" y="1680878"/>
                  <a:pt x="2196084" y="1679136"/>
                  <a:pt x="2199062" y="1679136"/>
                </a:cubicBezTo>
                <a:cubicBezTo>
                  <a:pt x="2201648" y="1679136"/>
                  <a:pt x="2204570" y="1679754"/>
                  <a:pt x="2204739" y="1683068"/>
                </a:cubicBezTo>
                <a:close/>
                <a:moveTo>
                  <a:pt x="2214405" y="2313544"/>
                </a:moveTo>
                <a:cubicBezTo>
                  <a:pt x="2203053" y="2301018"/>
                  <a:pt x="2199118" y="2291807"/>
                  <a:pt x="2201535" y="2279843"/>
                </a:cubicBezTo>
                <a:cubicBezTo>
                  <a:pt x="2207999" y="2287988"/>
                  <a:pt x="2213281" y="2296637"/>
                  <a:pt x="2214405" y="2313544"/>
                </a:cubicBezTo>
                <a:close/>
                <a:moveTo>
                  <a:pt x="2211820" y="1253221"/>
                </a:moveTo>
                <a:cubicBezTo>
                  <a:pt x="2211989" y="1248166"/>
                  <a:pt x="2214855" y="1244909"/>
                  <a:pt x="2219632" y="1244010"/>
                </a:cubicBezTo>
                <a:cubicBezTo>
                  <a:pt x="2220532" y="1243842"/>
                  <a:pt x="2222780" y="1246032"/>
                  <a:pt x="2222724" y="1247043"/>
                </a:cubicBezTo>
                <a:cubicBezTo>
                  <a:pt x="2222442" y="1251930"/>
                  <a:pt x="2220025" y="1255412"/>
                  <a:pt x="2215080" y="1256479"/>
                </a:cubicBezTo>
                <a:cubicBezTo>
                  <a:pt x="2213900" y="1255356"/>
                  <a:pt x="2211764" y="1254233"/>
                  <a:pt x="2211820" y="1253165"/>
                </a:cubicBezTo>
                <a:close/>
                <a:moveTo>
                  <a:pt x="2224072" y="1669139"/>
                </a:moveTo>
                <a:cubicBezTo>
                  <a:pt x="2225140" y="1668689"/>
                  <a:pt x="2227332" y="1669700"/>
                  <a:pt x="2228175" y="1670768"/>
                </a:cubicBezTo>
                <a:cubicBezTo>
                  <a:pt x="2228849" y="1671666"/>
                  <a:pt x="2228344" y="1673576"/>
                  <a:pt x="2228344" y="1675036"/>
                </a:cubicBezTo>
                <a:cubicBezTo>
                  <a:pt x="2226770" y="1674924"/>
                  <a:pt x="2224859" y="1675373"/>
                  <a:pt x="2223904" y="1674587"/>
                </a:cubicBezTo>
                <a:cubicBezTo>
                  <a:pt x="2221993" y="1673014"/>
                  <a:pt x="2220756" y="1670487"/>
                  <a:pt x="2224072" y="1669139"/>
                </a:cubicBezTo>
                <a:close/>
                <a:moveTo>
                  <a:pt x="2237167" y="2315116"/>
                </a:moveTo>
                <a:cubicBezTo>
                  <a:pt x="2235762" y="2314498"/>
                  <a:pt x="2233683" y="2314330"/>
                  <a:pt x="2233121" y="2313263"/>
                </a:cubicBezTo>
                <a:cubicBezTo>
                  <a:pt x="2231772" y="2310735"/>
                  <a:pt x="2232839" y="2308320"/>
                  <a:pt x="2235593" y="2307702"/>
                </a:cubicBezTo>
                <a:cubicBezTo>
                  <a:pt x="2236830" y="2307421"/>
                  <a:pt x="2239078" y="2308320"/>
                  <a:pt x="2239640" y="2309387"/>
                </a:cubicBezTo>
                <a:cubicBezTo>
                  <a:pt x="2240989" y="2311915"/>
                  <a:pt x="2239808" y="2314049"/>
                  <a:pt x="2237167" y="2315116"/>
                </a:cubicBezTo>
                <a:close/>
                <a:moveTo>
                  <a:pt x="2237167" y="2040628"/>
                </a:moveTo>
                <a:cubicBezTo>
                  <a:pt x="2236043" y="2040684"/>
                  <a:pt x="2234020" y="2039224"/>
                  <a:pt x="2233795" y="2038156"/>
                </a:cubicBezTo>
                <a:cubicBezTo>
                  <a:pt x="2233233" y="2035348"/>
                  <a:pt x="2235144" y="2033495"/>
                  <a:pt x="2237673" y="2033326"/>
                </a:cubicBezTo>
                <a:cubicBezTo>
                  <a:pt x="2238797" y="2033214"/>
                  <a:pt x="2240033" y="2034899"/>
                  <a:pt x="2241157" y="2035741"/>
                </a:cubicBezTo>
                <a:cubicBezTo>
                  <a:pt x="2241270" y="2038662"/>
                  <a:pt x="2239752" y="2040459"/>
                  <a:pt x="2237167" y="2040628"/>
                </a:cubicBezTo>
                <a:close/>
                <a:moveTo>
                  <a:pt x="2238403" y="1179362"/>
                </a:moveTo>
                <a:cubicBezTo>
                  <a:pt x="2238853" y="1178969"/>
                  <a:pt x="2240090" y="1179025"/>
                  <a:pt x="2240595" y="1179362"/>
                </a:cubicBezTo>
                <a:cubicBezTo>
                  <a:pt x="2242338" y="1180597"/>
                  <a:pt x="2242450" y="1182226"/>
                  <a:pt x="2240877" y="1183574"/>
                </a:cubicBezTo>
                <a:cubicBezTo>
                  <a:pt x="2240427" y="1183968"/>
                  <a:pt x="2239415" y="1183631"/>
                  <a:pt x="2238628" y="1183574"/>
                </a:cubicBezTo>
                <a:cubicBezTo>
                  <a:pt x="2236942" y="1182170"/>
                  <a:pt x="2236774" y="1180654"/>
                  <a:pt x="2238403" y="1179306"/>
                </a:cubicBezTo>
                <a:close/>
                <a:moveTo>
                  <a:pt x="2237729" y="2793210"/>
                </a:moveTo>
                <a:cubicBezTo>
                  <a:pt x="2237167" y="2792817"/>
                  <a:pt x="2236436" y="2791582"/>
                  <a:pt x="2236605" y="2791301"/>
                </a:cubicBezTo>
                <a:cubicBezTo>
                  <a:pt x="2237336" y="2790121"/>
                  <a:pt x="2238347" y="2789166"/>
                  <a:pt x="2239303" y="2788156"/>
                </a:cubicBezTo>
                <a:cubicBezTo>
                  <a:pt x="2239977" y="2789335"/>
                  <a:pt x="2240652" y="2790571"/>
                  <a:pt x="2241326" y="2791750"/>
                </a:cubicBezTo>
                <a:cubicBezTo>
                  <a:pt x="2240652" y="2793716"/>
                  <a:pt x="2239359" y="2794334"/>
                  <a:pt x="2237729" y="2793210"/>
                </a:cubicBezTo>
                <a:close/>
                <a:moveTo>
                  <a:pt x="2232559" y="2952725"/>
                </a:moveTo>
                <a:cubicBezTo>
                  <a:pt x="2229693" y="2952725"/>
                  <a:pt x="2227219" y="2951377"/>
                  <a:pt x="2228006" y="2948456"/>
                </a:cubicBezTo>
                <a:cubicBezTo>
                  <a:pt x="2228568" y="2946378"/>
                  <a:pt x="2230873" y="2944356"/>
                  <a:pt x="2232896" y="2943345"/>
                </a:cubicBezTo>
                <a:cubicBezTo>
                  <a:pt x="2235200" y="2942222"/>
                  <a:pt x="2238291" y="2943120"/>
                  <a:pt x="2238628" y="2946097"/>
                </a:cubicBezTo>
                <a:cubicBezTo>
                  <a:pt x="2239134" y="2950254"/>
                  <a:pt x="2235931" y="2951826"/>
                  <a:pt x="2232503" y="2952725"/>
                </a:cubicBezTo>
                <a:close/>
                <a:moveTo>
                  <a:pt x="2233514" y="3222383"/>
                </a:moveTo>
                <a:cubicBezTo>
                  <a:pt x="2233795" y="3221821"/>
                  <a:pt x="2234919" y="3221204"/>
                  <a:pt x="2235537" y="3221316"/>
                </a:cubicBezTo>
                <a:cubicBezTo>
                  <a:pt x="2237560" y="3221653"/>
                  <a:pt x="2238291" y="3222945"/>
                  <a:pt x="2237673" y="3224855"/>
                </a:cubicBezTo>
                <a:cubicBezTo>
                  <a:pt x="2236998" y="3225248"/>
                  <a:pt x="2236211" y="3226034"/>
                  <a:pt x="2235593" y="3225922"/>
                </a:cubicBezTo>
                <a:cubicBezTo>
                  <a:pt x="2233514" y="3225585"/>
                  <a:pt x="2232727" y="3224237"/>
                  <a:pt x="2233514" y="3222383"/>
                </a:cubicBezTo>
                <a:close/>
                <a:moveTo>
                  <a:pt x="2232165" y="3852802"/>
                </a:moveTo>
                <a:cubicBezTo>
                  <a:pt x="2230591" y="3852241"/>
                  <a:pt x="2227613" y="3851342"/>
                  <a:pt x="2227669" y="3851117"/>
                </a:cubicBezTo>
                <a:cubicBezTo>
                  <a:pt x="2228287" y="3847860"/>
                  <a:pt x="2231098" y="3847523"/>
                  <a:pt x="2233626" y="3847466"/>
                </a:cubicBezTo>
                <a:cubicBezTo>
                  <a:pt x="2235144" y="3847466"/>
                  <a:pt x="2238067" y="3848702"/>
                  <a:pt x="2238010" y="3848983"/>
                </a:cubicBezTo>
                <a:cubicBezTo>
                  <a:pt x="2237448" y="3852241"/>
                  <a:pt x="2234750" y="3852465"/>
                  <a:pt x="2232165" y="3852802"/>
                </a:cubicBezTo>
                <a:close/>
                <a:moveTo>
                  <a:pt x="2223679" y="4422393"/>
                </a:moveTo>
                <a:cubicBezTo>
                  <a:pt x="2224129" y="4421831"/>
                  <a:pt x="2225421" y="4421157"/>
                  <a:pt x="2225702" y="4421325"/>
                </a:cubicBezTo>
                <a:cubicBezTo>
                  <a:pt x="2226770" y="4422224"/>
                  <a:pt x="2227613" y="4423460"/>
                  <a:pt x="2228568" y="4424583"/>
                </a:cubicBezTo>
                <a:cubicBezTo>
                  <a:pt x="2227276" y="4425201"/>
                  <a:pt x="2225983" y="4425763"/>
                  <a:pt x="2224691" y="4426381"/>
                </a:cubicBezTo>
                <a:cubicBezTo>
                  <a:pt x="2222892" y="4425426"/>
                  <a:pt x="2222499" y="4424022"/>
                  <a:pt x="2223735" y="4422393"/>
                </a:cubicBezTo>
                <a:close/>
                <a:moveTo>
                  <a:pt x="2219688" y="2071295"/>
                </a:moveTo>
                <a:cubicBezTo>
                  <a:pt x="2220475" y="2069835"/>
                  <a:pt x="2220868" y="2067869"/>
                  <a:pt x="2222049" y="2067083"/>
                </a:cubicBezTo>
                <a:cubicBezTo>
                  <a:pt x="2223679" y="2065959"/>
                  <a:pt x="2225365" y="2067195"/>
                  <a:pt x="2225140" y="2069273"/>
                </a:cubicBezTo>
                <a:cubicBezTo>
                  <a:pt x="2224971" y="2070790"/>
                  <a:pt x="2224016" y="2072699"/>
                  <a:pt x="2222835" y="2073542"/>
                </a:cubicBezTo>
                <a:cubicBezTo>
                  <a:pt x="2221206" y="2074665"/>
                  <a:pt x="2219913" y="2073542"/>
                  <a:pt x="2219688" y="2071351"/>
                </a:cubicBezTo>
                <a:close/>
                <a:moveTo>
                  <a:pt x="2216373" y="2396896"/>
                </a:moveTo>
                <a:cubicBezTo>
                  <a:pt x="2212494" y="2398749"/>
                  <a:pt x="2209909" y="2395885"/>
                  <a:pt x="2208841" y="2392234"/>
                </a:cubicBezTo>
                <a:cubicBezTo>
                  <a:pt x="2207380" y="2387066"/>
                  <a:pt x="2206818" y="2381843"/>
                  <a:pt x="2211258" y="2374485"/>
                </a:cubicBezTo>
                <a:cubicBezTo>
                  <a:pt x="2213731" y="2380439"/>
                  <a:pt x="2215024" y="2384595"/>
                  <a:pt x="2217160" y="2388302"/>
                </a:cubicBezTo>
                <a:cubicBezTo>
                  <a:pt x="2219183" y="2391728"/>
                  <a:pt x="2220644" y="2394930"/>
                  <a:pt x="2216429" y="2396952"/>
                </a:cubicBezTo>
                <a:close/>
                <a:moveTo>
                  <a:pt x="2209459" y="3140604"/>
                </a:moveTo>
                <a:cubicBezTo>
                  <a:pt x="2209459" y="3139593"/>
                  <a:pt x="2211258" y="3137852"/>
                  <a:pt x="2212438" y="3137683"/>
                </a:cubicBezTo>
                <a:cubicBezTo>
                  <a:pt x="2214855" y="3137290"/>
                  <a:pt x="2216991" y="3138357"/>
                  <a:pt x="2217497" y="3141053"/>
                </a:cubicBezTo>
                <a:cubicBezTo>
                  <a:pt x="2216429" y="3142233"/>
                  <a:pt x="2215530" y="3144086"/>
                  <a:pt x="2214405" y="3144311"/>
                </a:cubicBezTo>
                <a:cubicBezTo>
                  <a:pt x="2211933" y="3144704"/>
                  <a:pt x="2209572" y="3143581"/>
                  <a:pt x="2209459" y="3140660"/>
                </a:cubicBezTo>
                <a:close/>
                <a:moveTo>
                  <a:pt x="2195297" y="4211373"/>
                </a:moveTo>
                <a:cubicBezTo>
                  <a:pt x="2195803" y="4208284"/>
                  <a:pt x="2197770" y="4206543"/>
                  <a:pt x="2200523" y="4207385"/>
                </a:cubicBezTo>
                <a:cubicBezTo>
                  <a:pt x="2204458" y="4208621"/>
                  <a:pt x="2209123" y="4210081"/>
                  <a:pt x="2209853" y="4214911"/>
                </a:cubicBezTo>
                <a:cubicBezTo>
                  <a:pt x="2210303" y="4217776"/>
                  <a:pt x="2206987" y="4218843"/>
                  <a:pt x="2204402" y="4218675"/>
                </a:cubicBezTo>
                <a:cubicBezTo>
                  <a:pt x="2199905" y="4218394"/>
                  <a:pt x="2196252" y="4216541"/>
                  <a:pt x="2195297" y="4211373"/>
                </a:cubicBezTo>
                <a:close/>
                <a:moveTo>
                  <a:pt x="2188834" y="3925258"/>
                </a:moveTo>
                <a:cubicBezTo>
                  <a:pt x="2190070" y="3924247"/>
                  <a:pt x="2191363" y="3922337"/>
                  <a:pt x="2192487" y="3922450"/>
                </a:cubicBezTo>
                <a:cubicBezTo>
                  <a:pt x="2195409" y="3922674"/>
                  <a:pt x="2196814" y="3924921"/>
                  <a:pt x="2195297" y="3927673"/>
                </a:cubicBezTo>
                <a:cubicBezTo>
                  <a:pt x="2194735" y="3928740"/>
                  <a:pt x="2192262" y="3929414"/>
                  <a:pt x="2191026" y="3929077"/>
                </a:cubicBezTo>
                <a:cubicBezTo>
                  <a:pt x="2190014" y="3928796"/>
                  <a:pt x="2189564" y="3926606"/>
                  <a:pt x="2188834" y="3925258"/>
                </a:cubicBezTo>
                <a:close/>
                <a:moveTo>
                  <a:pt x="2188496" y="3548826"/>
                </a:moveTo>
                <a:cubicBezTo>
                  <a:pt x="2193049" y="3548602"/>
                  <a:pt x="2197545" y="3550118"/>
                  <a:pt x="2197545" y="3555678"/>
                </a:cubicBezTo>
                <a:cubicBezTo>
                  <a:pt x="2197545" y="3560116"/>
                  <a:pt x="2195297" y="3564103"/>
                  <a:pt x="2190744" y="3565901"/>
                </a:cubicBezTo>
                <a:cubicBezTo>
                  <a:pt x="2185574" y="3564890"/>
                  <a:pt x="2184225" y="3560565"/>
                  <a:pt x="2183382" y="3556297"/>
                </a:cubicBezTo>
                <a:cubicBezTo>
                  <a:pt x="2182595" y="3552309"/>
                  <a:pt x="2184225" y="3549051"/>
                  <a:pt x="2188496" y="3548882"/>
                </a:cubicBezTo>
                <a:close/>
                <a:moveTo>
                  <a:pt x="2181022" y="3768046"/>
                </a:moveTo>
                <a:cubicBezTo>
                  <a:pt x="2181977" y="3768215"/>
                  <a:pt x="2183157" y="3770742"/>
                  <a:pt x="2183045" y="3772090"/>
                </a:cubicBezTo>
                <a:cubicBezTo>
                  <a:pt x="2182989" y="3773382"/>
                  <a:pt x="2181358" y="3774505"/>
                  <a:pt x="2180403" y="3775741"/>
                </a:cubicBezTo>
                <a:cubicBezTo>
                  <a:pt x="2179279" y="3774730"/>
                  <a:pt x="2177368" y="3773888"/>
                  <a:pt x="2177143" y="3772652"/>
                </a:cubicBezTo>
                <a:cubicBezTo>
                  <a:pt x="2176694" y="3769956"/>
                  <a:pt x="2177818" y="3767428"/>
                  <a:pt x="2180965" y="3767990"/>
                </a:cubicBezTo>
                <a:close/>
                <a:moveTo>
                  <a:pt x="2166409" y="2899872"/>
                </a:moveTo>
                <a:cubicBezTo>
                  <a:pt x="2177312" y="2899366"/>
                  <a:pt x="2178773" y="2906668"/>
                  <a:pt x="2181022" y="2913127"/>
                </a:cubicBezTo>
                <a:lnTo>
                  <a:pt x="2181022" y="2913127"/>
                </a:lnTo>
                <a:cubicBezTo>
                  <a:pt x="2183832" y="2924625"/>
                  <a:pt x="2182427" y="2935072"/>
                  <a:pt x="2176863" y="2944468"/>
                </a:cubicBezTo>
                <a:cubicBezTo>
                  <a:pt x="2174390" y="2933347"/>
                  <a:pt x="2176919" y="2923125"/>
                  <a:pt x="2181022" y="2913127"/>
                </a:cubicBezTo>
                <a:lnTo>
                  <a:pt x="2181022" y="2913127"/>
                </a:lnTo>
                <a:cubicBezTo>
                  <a:pt x="2175851" y="2909701"/>
                  <a:pt x="2168601" y="2908578"/>
                  <a:pt x="2166409" y="2899872"/>
                </a:cubicBezTo>
                <a:close/>
                <a:moveTo>
                  <a:pt x="2161407" y="2071239"/>
                </a:moveTo>
                <a:cubicBezTo>
                  <a:pt x="2160452" y="2068374"/>
                  <a:pt x="2163430" y="2066802"/>
                  <a:pt x="2165903" y="2066352"/>
                </a:cubicBezTo>
                <a:cubicBezTo>
                  <a:pt x="2169107" y="2065791"/>
                  <a:pt x="2172423" y="2065622"/>
                  <a:pt x="2175738" y="2065285"/>
                </a:cubicBezTo>
                <a:cubicBezTo>
                  <a:pt x="2177425" y="2060623"/>
                  <a:pt x="2177088" y="2054276"/>
                  <a:pt x="2184337" y="2053771"/>
                </a:cubicBezTo>
                <a:cubicBezTo>
                  <a:pt x="2185574" y="2061016"/>
                  <a:pt x="2179279" y="2062027"/>
                  <a:pt x="2175738" y="2065285"/>
                </a:cubicBezTo>
                <a:cubicBezTo>
                  <a:pt x="2173715" y="2067869"/>
                  <a:pt x="2172086" y="2071014"/>
                  <a:pt x="2169556" y="2072924"/>
                </a:cubicBezTo>
                <a:cubicBezTo>
                  <a:pt x="2166859" y="2074946"/>
                  <a:pt x="2162812" y="2075508"/>
                  <a:pt x="2161407" y="2071239"/>
                </a:cubicBezTo>
                <a:close/>
                <a:moveTo>
                  <a:pt x="2159497" y="3458903"/>
                </a:moveTo>
                <a:cubicBezTo>
                  <a:pt x="2153876" y="3458790"/>
                  <a:pt x="2149324" y="3456768"/>
                  <a:pt x="2147244" y="3450983"/>
                </a:cubicBezTo>
                <a:cubicBezTo>
                  <a:pt x="2146907" y="3449972"/>
                  <a:pt x="2148256" y="3447445"/>
                  <a:pt x="2149380" y="3446939"/>
                </a:cubicBezTo>
                <a:cubicBezTo>
                  <a:pt x="2153370" y="3445142"/>
                  <a:pt x="2164105" y="3452106"/>
                  <a:pt x="2163149" y="3455757"/>
                </a:cubicBezTo>
                <a:cubicBezTo>
                  <a:pt x="2162812" y="3457049"/>
                  <a:pt x="2160789" y="3457835"/>
                  <a:pt x="2159497" y="3458903"/>
                </a:cubicBezTo>
                <a:close/>
                <a:moveTo>
                  <a:pt x="2159384" y="3847803"/>
                </a:moveTo>
                <a:cubicBezTo>
                  <a:pt x="2158934" y="3852128"/>
                  <a:pt x="2159159" y="3857858"/>
                  <a:pt x="2153595" y="3857858"/>
                </a:cubicBezTo>
                <a:cubicBezTo>
                  <a:pt x="2148537" y="3857858"/>
                  <a:pt x="2147244" y="3852578"/>
                  <a:pt x="2147188" y="3848028"/>
                </a:cubicBezTo>
                <a:cubicBezTo>
                  <a:pt x="2147188" y="3843479"/>
                  <a:pt x="2148312" y="3838199"/>
                  <a:pt x="2153370" y="3838030"/>
                </a:cubicBezTo>
                <a:cubicBezTo>
                  <a:pt x="2158990" y="3837806"/>
                  <a:pt x="2158822" y="3843535"/>
                  <a:pt x="2159384" y="3847803"/>
                </a:cubicBezTo>
                <a:close/>
                <a:moveTo>
                  <a:pt x="2154382" y="4325561"/>
                </a:moveTo>
                <a:cubicBezTo>
                  <a:pt x="2154831" y="4325280"/>
                  <a:pt x="2156124" y="4325673"/>
                  <a:pt x="2156574" y="4326178"/>
                </a:cubicBezTo>
                <a:cubicBezTo>
                  <a:pt x="2157979" y="4327639"/>
                  <a:pt x="2157754" y="4329212"/>
                  <a:pt x="2156124" y="4330503"/>
                </a:cubicBezTo>
                <a:cubicBezTo>
                  <a:pt x="2155338" y="4330279"/>
                  <a:pt x="2154326" y="4330335"/>
                  <a:pt x="2153876" y="4329829"/>
                </a:cubicBezTo>
                <a:cubicBezTo>
                  <a:pt x="2152471" y="4328369"/>
                  <a:pt x="2152639" y="4326740"/>
                  <a:pt x="2154382" y="4325617"/>
                </a:cubicBezTo>
                <a:close/>
                <a:moveTo>
                  <a:pt x="2151572" y="4655879"/>
                </a:moveTo>
                <a:cubicBezTo>
                  <a:pt x="2150841" y="4656104"/>
                  <a:pt x="2150054" y="4656272"/>
                  <a:pt x="2149324" y="4656497"/>
                </a:cubicBezTo>
                <a:cubicBezTo>
                  <a:pt x="2148987" y="4655093"/>
                  <a:pt x="2148649" y="4653689"/>
                  <a:pt x="2148481" y="4652285"/>
                </a:cubicBezTo>
                <a:cubicBezTo>
                  <a:pt x="2148481" y="4652172"/>
                  <a:pt x="2149886" y="4651892"/>
                  <a:pt x="2150616" y="4651723"/>
                </a:cubicBezTo>
                <a:cubicBezTo>
                  <a:pt x="2150954" y="4653127"/>
                  <a:pt x="2151291" y="4654531"/>
                  <a:pt x="2151572" y="4655935"/>
                </a:cubicBezTo>
                <a:close/>
                <a:moveTo>
                  <a:pt x="2138308" y="4687221"/>
                </a:moveTo>
                <a:cubicBezTo>
                  <a:pt x="2137858" y="4684244"/>
                  <a:pt x="2139826" y="4682278"/>
                  <a:pt x="2142692" y="4682165"/>
                </a:cubicBezTo>
                <a:cubicBezTo>
                  <a:pt x="2146401" y="4681997"/>
                  <a:pt x="2149267" y="4683907"/>
                  <a:pt x="2149942" y="4687782"/>
                </a:cubicBezTo>
                <a:cubicBezTo>
                  <a:pt x="2150448" y="4690759"/>
                  <a:pt x="2148424" y="4692444"/>
                  <a:pt x="2145558" y="4692894"/>
                </a:cubicBezTo>
                <a:cubicBezTo>
                  <a:pt x="2141849" y="4692725"/>
                  <a:pt x="2138927" y="4691152"/>
                  <a:pt x="2138308" y="4687164"/>
                </a:cubicBezTo>
                <a:close/>
                <a:moveTo>
                  <a:pt x="2137296" y="2535572"/>
                </a:moveTo>
                <a:cubicBezTo>
                  <a:pt x="2144041" y="2524058"/>
                  <a:pt x="2148874" y="2517543"/>
                  <a:pt x="2160789" y="2520182"/>
                </a:cubicBezTo>
                <a:cubicBezTo>
                  <a:pt x="2157305" y="2530742"/>
                  <a:pt x="2149886" y="2532652"/>
                  <a:pt x="2137296" y="2535572"/>
                </a:cubicBezTo>
                <a:close/>
                <a:moveTo>
                  <a:pt x="2146626" y="2287145"/>
                </a:moveTo>
                <a:cubicBezTo>
                  <a:pt x="2143310" y="2278327"/>
                  <a:pt x="2138589" y="2271081"/>
                  <a:pt x="2133925" y="2263667"/>
                </a:cubicBezTo>
                <a:cubicBezTo>
                  <a:pt x="2131901" y="2260522"/>
                  <a:pt x="2132801" y="2256478"/>
                  <a:pt x="2136341" y="2254568"/>
                </a:cubicBezTo>
                <a:cubicBezTo>
                  <a:pt x="2140893" y="2252097"/>
                  <a:pt x="2145221" y="2254007"/>
                  <a:pt x="2146907" y="2258556"/>
                </a:cubicBezTo>
                <a:cubicBezTo>
                  <a:pt x="2150392" y="2267824"/>
                  <a:pt x="2150167" y="2277541"/>
                  <a:pt x="2146626" y="2287145"/>
                </a:cubicBezTo>
                <a:close/>
                <a:moveTo>
                  <a:pt x="2129035" y="4216990"/>
                </a:moveTo>
                <a:cubicBezTo>
                  <a:pt x="2129148" y="4215586"/>
                  <a:pt x="2130384" y="4213957"/>
                  <a:pt x="2131620" y="4213058"/>
                </a:cubicBezTo>
                <a:cubicBezTo>
                  <a:pt x="2133419" y="4211710"/>
                  <a:pt x="2134768" y="4212496"/>
                  <a:pt x="2135161" y="4214687"/>
                </a:cubicBezTo>
                <a:cubicBezTo>
                  <a:pt x="2134262" y="4216035"/>
                  <a:pt x="2133643" y="4217720"/>
                  <a:pt x="2132463" y="4218619"/>
                </a:cubicBezTo>
                <a:cubicBezTo>
                  <a:pt x="2130665" y="4219967"/>
                  <a:pt x="2128866" y="4219124"/>
                  <a:pt x="2129035" y="4216990"/>
                </a:cubicBezTo>
                <a:close/>
                <a:moveTo>
                  <a:pt x="2095201" y="2491986"/>
                </a:moveTo>
                <a:cubicBezTo>
                  <a:pt x="2091773" y="2489740"/>
                  <a:pt x="2091604" y="2485921"/>
                  <a:pt x="2094078" y="2482606"/>
                </a:cubicBezTo>
                <a:cubicBezTo>
                  <a:pt x="2097000" y="2478675"/>
                  <a:pt x="2101103" y="2476035"/>
                  <a:pt x="2105037" y="2480248"/>
                </a:cubicBezTo>
                <a:cubicBezTo>
                  <a:pt x="2109196" y="2484741"/>
                  <a:pt x="2112456" y="2490189"/>
                  <a:pt x="2113916" y="2498951"/>
                </a:cubicBezTo>
                <a:cubicBezTo>
                  <a:pt x="2105542" y="2498726"/>
                  <a:pt x="2100316" y="2495300"/>
                  <a:pt x="2095258" y="2491986"/>
                </a:cubicBezTo>
                <a:close/>
                <a:moveTo>
                  <a:pt x="2113580" y="2887459"/>
                </a:moveTo>
                <a:cubicBezTo>
                  <a:pt x="2115490" y="2887459"/>
                  <a:pt x="2117402" y="2890380"/>
                  <a:pt x="2119087" y="2891840"/>
                </a:cubicBezTo>
                <a:cubicBezTo>
                  <a:pt x="2118413" y="2894030"/>
                  <a:pt x="2118244" y="2896726"/>
                  <a:pt x="2117457" y="2896951"/>
                </a:cubicBezTo>
                <a:cubicBezTo>
                  <a:pt x="2114535" y="2897738"/>
                  <a:pt x="2112680" y="2895547"/>
                  <a:pt x="2111500" y="2893076"/>
                </a:cubicBezTo>
                <a:cubicBezTo>
                  <a:pt x="2110320" y="2890548"/>
                  <a:pt x="2109983" y="2887346"/>
                  <a:pt x="2113580" y="2887459"/>
                </a:cubicBezTo>
                <a:close/>
                <a:moveTo>
                  <a:pt x="2099248" y="1986090"/>
                </a:moveTo>
                <a:cubicBezTo>
                  <a:pt x="2100147" y="1984854"/>
                  <a:pt x="2100765" y="1983056"/>
                  <a:pt x="2101946" y="1982495"/>
                </a:cubicBezTo>
                <a:cubicBezTo>
                  <a:pt x="2103126" y="1981933"/>
                  <a:pt x="2105767" y="1982045"/>
                  <a:pt x="2106217" y="1982888"/>
                </a:cubicBezTo>
                <a:cubicBezTo>
                  <a:pt x="2107959" y="1985809"/>
                  <a:pt x="2105992" y="1987437"/>
                  <a:pt x="2103407" y="1987718"/>
                </a:cubicBezTo>
                <a:cubicBezTo>
                  <a:pt x="2102114" y="1987887"/>
                  <a:pt x="2100653" y="1986707"/>
                  <a:pt x="2099248" y="1986090"/>
                </a:cubicBezTo>
                <a:close/>
                <a:moveTo>
                  <a:pt x="2105711" y="1919307"/>
                </a:moveTo>
                <a:cubicBezTo>
                  <a:pt x="2106947" y="1918577"/>
                  <a:pt x="2108409" y="1917004"/>
                  <a:pt x="2109421" y="1917285"/>
                </a:cubicBezTo>
                <a:cubicBezTo>
                  <a:pt x="2110657" y="1917622"/>
                  <a:pt x="2112456" y="1919419"/>
                  <a:pt x="2112456" y="1920599"/>
                </a:cubicBezTo>
                <a:cubicBezTo>
                  <a:pt x="2112456" y="1923688"/>
                  <a:pt x="2110151" y="1924924"/>
                  <a:pt x="2107566" y="1923576"/>
                </a:cubicBezTo>
                <a:cubicBezTo>
                  <a:pt x="2106554" y="1923014"/>
                  <a:pt x="2106329" y="1920823"/>
                  <a:pt x="2105767" y="1919363"/>
                </a:cubicBezTo>
                <a:close/>
                <a:moveTo>
                  <a:pt x="2111051" y="1735304"/>
                </a:moveTo>
                <a:cubicBezTo>
                  <a:pt x="2111388" y="1731709"/>
                  <a:pt x="2113130" y="1728451"/>
                  <a:pt x="2117120" y="1728732"/>
                </a:cubicBezTo>
                <a:cubicBezTo>
                  <a:pt x="2120043" y="1728957"/>
                  <a:pt x="2120548" y="1731765"/>
                  <a:pt x="2120212" y="1734517"/>
                </a:cubicBezTo>
                <a:cubicBezTo>
                  <a:pt x="2118918" y="1737943"/>
                  <a:pt x="2117120" y="1740920"/>
                  <a:pt x="2112961" y="1739516"/>
                </a:cubicBezTo>
                <a:cubicBezTo>
                  <a:pt x="2111949" y="1739179"/>
                  <a:pt x="2110882" y="1736708"/>
                  <a:pt x="2110994" y="1735360"/>
                </a:cubicBezTo>
                <a:close/>
                <a:moveTo>
                  <a:pt x="2113973" y="1045684"/>
                </a:moveTo>
                <a:cubicBezTo>
                  <a:pt x="2114703" y="1044336"/>
                  <a:pt x="2115097" y="1042258"/>
                  <a:pt x="2116165" y="1041809"/>
                </a:cubicBezTo>
                <a:cubicBezTo>
                  <a:pt x="2118750" y="1040685"/>
                  <a:pt x="2121110" y="1041696"/>
                  <a:pt x="2121392" y="1044842"/>
                </a:cubicBezTo>
                <a:cubicBezTo>
                  <a:pt x="2121448" y="1045740"/>
                  <a:pt x="2119312" y="1046807"/>
                  <a:pt x="2118188" y="1047819"/>
                </a:cubicBezTo>
                <a:cubicBezTo>
                  <a:pt x="2116783" y="1047145"/>
                  <a:pt x="2115378" y="1046414"/>
                  <a:pt x="2113973" y="1045740"/>
                </a:cubicBezTo>
                <a:close/>
                <a:moveTo>
                  <a:pt x="2122909" y="2746086"/>
                </a:moveTo>
                <a:cubicBezTo>
                  <a:pt x="2129597" y="2747771"/>
                  <a:pt x="2132576" y="2752826"/>
                  <a:pt x="2132801" y="2759398"/>
                </a:cubicBezTo>
                <a:cubicBezTo>
                  <a:pt x="2132913" y="2763498"/>
                  <a:pt x="2129428" y="2765295"/>
                  <a:pt x="2125776" y="2765295"/>
                </a:cubicBezTo>
                <a:cubicBezTo>
                  <a:pt x="2119930" y="2765295"/>
                  <a:pt x="2115828" y="2762543"/>
                  <a:pt x="2116165" y="2755972"/>
                </a:cubicBezTo>
                <a:cubicBezTo>
                  <a:pt x="2116390" y="2751591"/>
                  <a:pt x="2117570" y="2747266"/>
                  <a:pt x="2122909" y="2746142"/>
                </a:cubicBezTo>
                <a:close/>
                <a:moveTo>
                  <a:pt x="2125832" y="3575393"/>
                </a:moveTo>
                <a:cubicBezTo>
                  <a:pt x="2128754" y="3574888"/>
                  <a:pt x="2130440" y="3577022"/>
                  <a:pt x="2130946" y="3579999"/>
                </a:cubicBezTo>
                <a:cubicBezTo>
                  <a:pt x="2130833" y="3583931"/>
                  <a:pt x="2129091" y="3586964"/>
                  <a:pt x="2125269" y="3587637"/>
                </a:cubicBezTo>
                <a:cubicBezTo>
                  <a:pt x="2122347" y="3588143"/>
                  <a:pt x="2120323" y="3586065"/>
                  <a:pt x="2120267" y="3583032"/>
                </a:cubicBezTo>
                <a:cubicBezTo>
                  <a:pt x="2120155" y="3579156"/>
                  <a:pt x="2121954" y="3576011"/>
                  <a:pt x="2125832" y="3575337"/>
                </a:cubicBezTo>
                <a:close/>
                <a:moveTo>
                  <a:pt x="2123415" y="3672955"/>
                </a:moveTo>
                <a:cubicBezTo>
                  <a:pt x="2122740" y="3671664"/>
                  <a:pt x="2122122" y="3670316"/>
                  <a:pt x="2121448" y="3669024"/>
                </a:cubicBezTo>
                <a:cubicBezTo>
                  <a:pt x="2122179" y="3668687"/>
                  <a:pt x="2123415" y="3667957"/>
                  <a:pt x="2123471" y="3668013"/>
                </a:cubicBezTo>
                <a:cubicBezTo>
                  <a:pt x="2124258" y="3669248"/>
                  <a:pt x="2124876" y="3670596"/>
                  <a:pt x="2125494" y="3671888"/>
                </a:cubicBezTo>
                <a:cubicBezTo>
                  <a:pt x="2124820" y="3672225"/>
                  <a:pt x="2124089" y="3672562"/>
                  <a:pt x="2123359" y="3672955"/>
                </a:cubicBezTo>
                <a:close/>
                <a:moveTo>
                  <a:pt x="2120717" y="3991703"/>
                </a:moveTo>
                <a:cubicBezTo>
                  <a:pt x="2119649" y="3990861"/>
                  <a:pt x="2117851" y="3990075"/>
                  <a:pt x="2117738" y="3989064"/>
                </a:cubicBezTo>
                <a:cubicBezTo>
                  <a:pt x="2117457" y="3987154"/>
                  <a:pt x="2119031" y="3986255"/>
                  <a:pt x="2120886" y="3986761"/>
                </a:cubicBezTo>
                <a:cubicBezTo>
                  <a:pt x="2121560" y="3986929"/>
                  <a:pt x="2122684" y="3987884"/>
                  <a:pt x="2122628" y="3988053"/>
                </a:cubicBezTo>
                <a:cubicBezTo>
                  <a:pt x="2122122" y="3989288"/>
                  <a:pt x="2121392" y="3990468"/>
                  <a:pt x="2120661" y="3991647"/>
                </a:cubicBezTo>
                <a:close/>
                <a:moveTo>
                  <a:pt x="2111893" y="4640040"/>
                </a:moveTo>
                <a:cubicBezTo>
                  <a:pt x="2112793" y="4638805"/>
                  <a:pt x="2113411" y="4636951"/>
                  <a:pt x="2114591" y="4636502"/>
                </a:cubicBezTo>
                <a:cubicBezTo>
                  <a:pt x="2117064" y="4635603"/>
                  <a:pt x="2119481" y="4636221"/>
                  <a:pt x="2118525" y="4639759"/>
                </a:cubicBezTo>
                <a:cubicBezTo>
                  <a:pt x="2118188" y="4640995"/>
                  <a:pt x="2116390" y="4642343"/>
                  <a:pt x="2115097" y="4642511"/>
                </a:cubicBezTo>
                <a:cubicBezTo>
                  <a:pt x="2114198" y="4642624"/>
                  <a:pt x="2113018" y="4640939"/>
                  <a:pt x="2111949" y="4640040"/>
                </a:cubicBezTo>
                <a:close/>
                <a:moveTo>
                  <a:pt x="2105655" y="3402679"/>
                </a:moveTo>
                <a:cubicBezTo>
                  <a:pt x="2107622" y="3399253"/>
                  <a:pt x="2111051" y="3398355"/>
                  <a:pt x="2114535" y="3399534"/>
                </a:cubicBezTo>
                <a:cubicBezTo>
                  <a:pt x="2115603" y="3399871"/>
                  <a:pt x="2116052" y="3402118"/>
                  <a:pt x="2116783" y="3403466"/>
                </a:cubicBezTo>
                <a:cubicBezTo>
                  <a:pt x="2114647" y="3407173"/>
                  <a:pt x="2111219" y="3407341"/>
                  <a:pt x="2107791" y="3406330"/>
                </a:cubicBezTo>
                <a:cubicBezTo>
                  <a:pt x="2106779" y="3406050"/>
                  <a:pt x="2105318" y="3403297"/>
                  <a:pt x="2105655" y="3402623"/>
                </a:cubicBezTo>
                <a:close/>
                <a:moveTo>
                  <a:pt x="2101552" y="2862015"/>
                </a:moveTo>
                <a:cubicBezTo>
                  <a:pt x="2102283" y="2860723"/>
                  <a:pt x="2103744" y="2859432"/>
                  <a:pt x="2105093" y="2859207"/>
                </a:cubicBezTo>
                <a:cubicBezTo>
                  <a:pt x="2105992" y="2859038"/>
                  <a:pt x="2108128" y="2860780"/>
                  <a:pt x="2108128" y="2861678"/>
                </a:cubicBezTo>
                <a:cubicBezTo>
                  <a:pt x="2108128" y="2864543"/>
                  <a:pt x="2106049" y="2865722"/>
                  <a:pt x="2103351" y="2865722"/>
                </a:cubicBezTo>
                <a:cubicBezTo>
                  <a:pt x="2101383" y="2865217"/>
                  <a:pt x="2100541" y="2863812"/>
                  <a:pt x="2101552" y="2862071"/>
                </a:cubicBezTo>
                <a:close/>
                <a:moveTo>
                  <a:pt x="2093516" y="3442053"/>
                </a:moveTo>
                <a:cubicBezTo>
                  <a:pt x="2095483" y="3442951"/>
                  <a:pt x="2096775" y="3445816"/>
                  <a:pt x="2097786" y="3448062"/>
                </a:cubicBezTo>
                <a:cubicBezTo>
                  <a:pt x="2098012" y="3448624"/>
                  <a:pt x="2096045" y="3450253"/>
                  <a:pt x="2094639" y="3451882"/>
                </a:cubicBezTo>
                <a:cubicBezTo>
                  <a:pt x="2093009" y="3449916"/>
                  <a:pt x="2090874" y="3448287"/>
                  <a:pt x="2090087" y="3446153"/>
                </a:cubicBezTo>
                <a:cubicBezTo>
                  <a:pt x="2089132" y="3443513"/>
                  <a:pt x="2089975" y="3440424"/>
                  <a:pt x="2093571" y="3442053"/>
                </a:cubicBezTo>
                <a:close/>
                <a:moveTo>
                  <a:pt x="2095314" y="3295457"/>
                </a:moveTo>
                <a:cubicBezTo>
                  <a:pt x="2094583" y="3295850"/>
                  <a:pt x="2093853" y="3296636"/>
                  <a:pt x="2093178" y="3296524"/>
                </a:cubicBezTo>
                <a:cubicBezTo>
                  <a:pt x="2091099" y="3296187"/>
                  <a:pt x="2090256" y="3294783"/>
                  <a:pt x="2091099" y="3292929"/>
                </a:cubicBezTo>
                <a:cubicBezTo>
                  <a:pt x="2091380" y="3292311"/>
                  <a:pt x="2092504" y="3291749"/>
                  <a:pt x="2093122" y="3291806"/>
                </a:cubicBezTo>
                <a:cubicBezTo>
                  <a:pt x="2095201" y="3292143"/>
                  <a:pt x="2095876" y="3293491"/>
                  <a:pt x="2095258" y="3295400"/>
                </a:cubicBezTo>
                <a:close/>
                <a:moveTo>
                  <a:pt x="2088514" y="2618587"/>
                </a:moveTo>
                <a:cubicBezTo>
                  <a:pt x="2092111" y="2614599"/>
                  <a:pt x="2096270" y="2612128"/>
                  <a:pt x="2101721" y="2615554"/>
                </a:cubicBezTo>
                <a:cubicBezTo>
                  <a:pt x="2099978" y="2621957"/>
                  <a:pt x="2095370" y="2623080"/>
                  <a:pt x="2090031" y="2622519"/>
                </a:cubicBezTo>
                <a:cubicBezTo>
                  <a:pt x="2088007" y="2622294"/>
                  <a:pt x="2087109" y="2620103"/>
                  <a:pt x="2088514" y="2618531"/>
                </a:cubicBezTo>
                <a:close/>
                <a:moveTo>
                  <a:pt x="2049959" y="3769731"/>
                </a:moveTo>
                <a:cubicBezTo>
                  <a:pt x="2060918" y="3770180"/>
                  <a:pt x="2070922" y="3775741"/>
                  <a:pt x="2084130" y="3770462"/>
                </a:cubicBezTo>
                <a:cubicBezTo>
                  <a:pt x="2076149" y="3782706"/>
                  <a:pt x="2064740" y="3782464"/>
                  <a:pt x="2049959" y="3769731"/>
                </a:cubicBezTo>
                <a:close/>
                <a:moveTo>
                  <a:pt x="2081994" y="1295908"/>
                </a:moveTo>
                <a:cubicBezTo>
                  <a:pt x="2081432" y="1298043"/>
                  <a:pt x="2080027" y="1298829"/>
                  <a:pt x="2078172" y="1297874"/>
                </a:cubicBezTo>
                <a:cubicBezTo>
                  <a:pt x="2074463" y="1296021"/>
                  <a:pt x="2070472" y="1294224"/>
                  <a:pt x="2070529" y="1289112"/>
                </a:cubicBezTo>
                <a:cubicBezTo>
                  <a:pt x="2070529" y="1288438"/>
                  <a:pt x="2073226" y="1286922"/>
                  <a:pt x="2074238" y="1287259"/>
                </a:cubicBezTo>
                <a:cubicBezTo>
                  <a:pt x="2078341" y="1288551"/>
                  <a:pt x="2081488" y="1291190"/>
                  <a:pt x="2081994" y="1295965"/>
                </a:cubicBezTo>
                <a:close/>
                <a:moveTo>
                  <a:pt x="2075531" y="941213"/>
                </a:moveTo>
                <a:cubicBezTo>
                  <a:pt x="2074126" y="941045"/>
                  <a:pt x="2072721" y="940764"/>
                  <a:pt x="2071372" y="940427"/>
                </a:cubicBezTo>
                <a:cubicBezTo>
                  <a:pt x="2071541" y="939641"/>
                  <a:pt x="2071765" y="938180"/>
                  <a:pt x="2071821" y="938180"/>
                </a:cubicBezTo>
                <a:cubicBezTo>
                  <a:pt x="2073226" y="938349"/>
                  <a:pt x="2074631" y="938630"/>
                  <a:pt x="2075980" y="938967"/>
                </a:cubicBezTo>
                <a:cubicBezTo>
                  <a:pt x="2075812" y="939753"/>
                  <a:pt x="2075587" y="941213"/>
                  <a:pt x="2075531" y="941213"/>
                </a:cubicBezTo>
                <a:close/>
                <a:moveTo>
                  <a:pt x="2047655" y="1183574"/>
                </a:moveTo>
                <a:cubicBezTo>
                  <a:pt x="2048217" y="1181159"/>
                  <a:pt x="2048722" y="1178070"/>
                  <a:pt x="2051983" y="1178407"/>
                </a:cubicBezTo>
                <a:cubicBezTo>
                  <a:pt x="2052713" y="1178463"/>
                  <a:pt x="2053163" y="1181328"/>
                  <a:pt x="2053724" y="1182900"/>
                </a:cubicBezTo>
                <a:cubicBezTo>
                  <a:pt x="2053556" y="1185596"/>
                  <a:pt x="2053106" y="1188966"/>
                  <a:pt x="2050352" y="1189191"/>
                </a:cubicBezTo>
                <a:cubicBezTo>
                  <a:pt x="2046812" y="1189472"/>
                  <a:pt x="2047093" y="1186046"/>
                  <a:pt x="2047655" y="1183518"/>
                </a:cubicBezTo>
                <a:close/>
                <a:moveTo>
                  <a:pt x="2047935" y="1275071"/>
                </a:moveTo>
                <a:cubicBezTo>
                  <a:pt x="2050521" y="1275576"/>
                  <a:pt x="2052039" y="1277767"/>
                  <a:pt x="2051027" y="1280463"/>
                </a:cubicBezTo>
                <a:cubicBezTo>
                  <a:pt x="2050689" y="1281417"/>
                  <a:pt x="2048442" y="1281642"/>
                  <a:pt x="2047093" y="1282204"/>
                </a:cubicBezTo>
                <a:cubicBezTo>
                  <a:pt x="2044564" y="1281249"/>
                  <a:pt x="2042934" y="1279395"/>
                  <a:pt x="2043945" y="1276699"/>
                </a:cubicBezTo>
                <a:cubicBezTo>
                  <a:pt x="2044283" y="1275744"/>
                  <a:pt x="2046699" y="1274846"/>
                  <a:pt x="2047879" y="1275071"/>
                </a:cubicBezTo>
                <a:close/>
                <a:moveTo>
                  <a:pt x="2049116" y="946212"/>
                </a:moveTo>
                <a:cubicBezTo>
                  <a:pt x="2050071" y="945145"/>
                  <a:pt x="2051027" y="944134"/>
                  <a:pt x="2051983" y="943067"/>
                </a:cubicBezTo>
                <a:cubicBezTo>
                  <a:pt x="2052825" y="944246"/>
                  <a:pt x="2053781" y="945370"/>
                  <a:pt x="2054511" y="946605"/>
                </a:cubicBezTo>
                <a:cubicBezTo>
                  <a:pt x="2054568" y="946774"/>
                  <a:pt x="2053275" y="948178"/>
                  <a:pt x="2052881" y="948066"/>
                </a:cubicBezTo>
                <a:cubicBezTo>
                  <a:pt x="2051589" y="947673"/>
                  <a:pt x="2050352" y="946830"/>
                  <a:pt x="2049116" y="946212"/>
                </a:cubicBezTo>
                <a:close/>
                <a:moveTo>
                  <a:pt x="2054961" y="1863982"/>
                </a:moveTo>
                <a:cubicBezTo>
                  <a:pt x="2055355" y="1866004"/>
                  <a:pt x="2054343" y="1867071"/>
                  <a:pt x="2052376" y="1867184"/>
                </a:cubicBezTo>
                <a:cubicBezTo>
                  <a:pt x="2051701" y="1866734"/>
                  <a:pt x="2050577" y="1866397"/>
                  <a:pt x="2050465" y="1865892"/>
                </a:cubicBezTo>
                <a:cubicBezTo>
                  <a:pt x="2050127" y="1863926"/>
                  <a:pt x="2051139" y="1862690"/>
                  <a:pt x="2053106" y="1862747"/>
                </a:cubicBezTo>
                <a:cubicBezTo>
                  <a:pt x="2053781" y="1862747"/>
                  <a:pt x="2054904" y="1863421"/>
                  <a:pt x="2055017" y="1863982"/>
                </a:cubicBezTo>
                <a:close/>
                <a:moveTo>
                  <a:pt x="2055523" y="2109320"/>
                </a:moveTo>
                <a:cubicBezTo>
                  <a:pt x="2066707" y="2109713"/>
                  <a:pt x="2078004" y="2119711"/>
                  <a:pt x="2077554" y="2127968"/>
                </a:cubicBezTo>
                <a:cubicBezTo>
                  <a:pt x="2077217" y="2134034"/>
                  <a:pt x="2058951" y="2148019"/>
                  <a:pt x="2051870" y="2147626"/>
                </a:cubicBezTo>
                <a:cubicBezTo>
                  <a:pt x="2048835" y="2147458"/>
                  <a:pt x="2039000" y="2124429"/>
                  <a:pt x="2039281" y="2117071"/>
                </a:cubicBezTo>
                <a:cubicBezTo>
                  <a:pt x="2041192" y="2108309"/>
                  <a:pt x="2048891" y="2109095"/>
                  <a:pt x="2055523" y="2109376"/>
                </a:cubicBezTo>
                <a:close/>
                <a:moveTo>
                  <a:pt x="2038887" y="1302312"/>
                </a:moveTo>
                <a:cubicBezTo>
                  <a:pt x="2041810" y="1302424"/>
                  <a:pt x="2043383" y="1304390"/>
                  <a:pt x="2041585" y="1307254"/>
                </a:cubicBezTo>
                <a:cubicBezTo>
                  <a:pt x="2040967" y="1308209"/>
                  <a:pt x="2038494" y="1308602"/>
                  <a:pt x="2037201" y="1308153"/>
                </a:cubicBezTo>
                <a:cubicBezTo>
                  <a:pt x="2036133" y="1307760"/>
                  <a:pt x="2035571" y="1305794"/>
                  <a:pt x="2034784" y="1304502"/>
                </a:cubicBezTo>
                <a:cubicBezTo>
                  <a:pt x="2036133" y="1303716"/>
                  <a:pt x="2037538" y="1302312"/>
                  <a:pt x="2038887" y="1302368"/>
                </a:cubicBezTo>
                <a:close/>
                <a:moveTo>
                  <a:pt x="2032199" y="1134765"/>
                </a:moveTo>
                <a:cubicBezTo>
                  <a:pt x="2030794" y="1134372"/>
                  <a:pt x="2029614" y="1133249"/>
                  <a:pt x="2028321" y="1132462"/>
                </a:cubicBezTo>
                <a:cubicBezTo>
                  <a:pt x="2028321" y="1130497"/>
                  <a:pt x="2029389" y="1129485"/>
                  <a:pt x="2031412" y="1130103"/>
                </a:cubicBezTo>
                <a:cubicBezTo>
                  <a:pt x="2032818" y="1130553"/>
                  <a:pt x="2034728" y="1131339"/>
                  <a:pt x="2035178" y="1132462"/>
                </a:cubicBezTo>
                <a:cubicBezTo>
                  <a:pt x="2035796" y="1134091"/>
                  <a:pt x="2034166" y="1135327"/>
                  <a:pt x="2032199" y="1134765"/>
                </a:cubicBezTo>
                <a:close/>
                <a:moveTo>
                  <a:pt x="2042428" y="2350333"/>
                </a:moveTo>
                <a:cubicBezTo>
                  <a:pt x="2045069" y="2349771"/>
                  <a:pt x="2048442" y="2350333"/>
                  <a:pt x="2048722" y="2353310"/>
                </a:cubicBezTo>
                <a:cubicBezTo>
                  <a:pt x="2049229" y="2359207"/>
                  <a:pt x="2044564" y="2360219"/>
                  <a:pt x="2040405" y="2361061"/>
                </a:cubicBezTo>
                <a:cubicBezTo>
                  <a:pt x="2037370" y="2360836"/>
                  <a:pt x="2034672" y="2359713"/>
                  <a:pt x="2034953" y="2356568"/>
                </a:cubicBezTo>
                <a:cubicBezTo>
                  <a:pt x="2035346" y="2352355"/>
                  <a:pt x="2038943" y="2351007"/>
                  <a:pt x="2042428" y="2350333"/>
                </a:cubicBezTo>
                <a:close/>
                <a:moveTo>
                  <a:pt x="2060300" y="2273553"/>
                </a:moveTo>
                <a:cubicBezTo>
                  <a:pt x="2061368" y="2273777"/>
                  <a:pt x="2062323" y="2276024"/>
                  <a:pt x="2062773" y="2277541"/>
                </a:cubicBezTo>
                <a:cubicBezTo>
                  <a:pt x="2063391" y="2279563"/>
                  <a:pt x="2062267" y="2280854"/>
                  <a:pt x="2060357" y="2281135"/>
                </a:cubicBezTo>
                <a:cubicBezTo>
                  <a:pt x="2059176" y="2280124"/>
                  <a:pt x="2057265" y="2279338"/>
                  <a:pt x="2056928" y="2278046"/>
                </a:cubicBezTo>
                <a:cubicBezTo>
                  <a:pt x="2056141" y="2275406"/>
                  <a:pt x="2056928" y="2272823"/>
                  <a:pt x="2060300" y="2273553"/>
                </a:cubicBezTo>
                <a:close/>
                <a:moveTo>
                  <a:pt x="2073114" y="1545290"/>
                </a:moveTo>
                <a:cubicBezTo>
                  <a:pt x="2072552" y="1547930"/>
                  <a:pt x="2071428" y="1550289"/>
                  <a:pt x="2068393" y="1550626"/>
                </a:cubicBezTo>
                <a:cubicBezTo>
                  <a:pt x="2065302" y="1549390"/>
                  <a:pt x="2065415" y="1546638"/>
                  <a:pt x="2065808" y="1544055"/>
                </a:cubicBezTo>
                <a:cubicBezTo>
                  <a:pt x="2066201" y="1541359"/>
                  <a:pt x="2067438" y="1538494"/>
                  <a:pt x="2070472" y="1538944"/>
                </a:cubicBezTo>
                <a:cubicBezTo>
                  <a:pt x="2073676" y="1539449"/>
                  <a:pt x="2073733" y="1542594"/>
                  <a:pt x="2073170" y="1545290"/>
                </a:cubicBezTo>
                <a:close/>
                <a:moveTo>
                  <a:pt x="2055523" y="1973845"/>
                </a:moveTo>
                <a:cubicBezTo>
                  <a:pt x="2055355" y="1973227"/>
                  <a:pt x="2055916" y="1972048"/>
                  <a:pt x="2056478" y="1971711"/>
                </a:cubicBezTo>
                <a:cubicBezTo>
                  <a:pt x="2058277" y="1970587"/>
                  <a:pt x="2059626" y="1971205"/>
                  <a:pt x="2060300" y="1973115"/>
                </a:cubicBezTo>
                <a:cubicBezTo>
                  <a:pt x="2059963" y="1973845"/>
                  <a:pt x="2059850" y="1974968"/>
                  <a:pt x="2059288" y="1975306"/>
                </a:cubicBezTo>
                <a:cubicBezTo>
                  <a:pt x="2057490" y="1976373"/>
                  <a:pt x="2055973" y="1975811"/>
                  <a:pt x="2055523" y="1973845"/>
                </a:cubicBezTo>
                <a:close/>
                <a:moveTo>
                  <a:pt x="2055804" y="1723452"/>
                </a:moveTo>
                <a:cubicBezTo>
                  <a:pt x="2055691" y="1722048"/>
                  <a:pt x="2056816" y="1719408"/>
                  <a:pt x="2057771" y="1719184"/>
                </a:cubicBezTo>
                <a:cubicBezTo>
                  <a:pt x="2060918" y="1718510"/>
                  <a:pt x="2062380" y="1720981"/>
                  <a:pt x="2061930" y="1723789"/>
                </a:cubicBezTo>
                <a:cubicBezTo>
                  <a:pt x="2061762" y="1725025"/>
                  <a:pt x="2059795" y="1725924"/>
                  <a:pt x="2058614" y="1726991"/>
                </a:cubicBezTo>
                <a:cubicBezTo>
                  <a:pt x="2057603" y="1725811"/>
                  <a:pt x="2055916" y="1724688"/>
                  <a:pt x="2055804" y="1723396"/>
                </a:cubicBezTo>
                <a:close/>
                <a:moveTo>
                  <a:pt x="2061087" y="798493"/>
                </a:moveTo>
                <a:cubicBezTo>
                  <a:pt x="2062660" y="796078"/>
                  <a:pt x="2064965" y="795123"/>
                  <a:pt x="2067438" y="796302"/>
                </a:cubicBezTo>
                <a:cubicBezTo>
                  <a:pt x="2068112" y="796639"/>
                  <a:pt x="2068393" y="799616"/>
                  <a:pt x="2067775" y="800403"/>
                </a:cubicBezTo>
                <a:cubicBezTo>
                  <a:pt x="2066932" y="801470"/>
                  <a:pt x="2064852" y="802256"/>
                  <a:pt x="2063503" y="801975"/>
                </a:cubicBezTo>
                <a:cubicBezTo>
                  <a:pt x="2062492" y="801751"/>
                  <a:pt x="2061874" y="799728"/>
                  <a:pt x="2061143" y="798493"/>
                </a:cubicBezTo>
                <a:close/>
                <a:moveTo>
                  <a:pt x="2071541" y="1451491"/>
                </a:moveTo>
                <a:cubicBezTo>
                  <a:pt x="2071934" y="1451941"/>
                  <a:pt x="2071877" y="1453232"/>
                  <a:pt x="2071541" y="1453906"/>
                </a:cubicBezTo>
                <a:cubicBezTo>
                  <a:pt x="2070585" y="1455816"/>
                  <a:pt x="2069067" y="1456097"/>
                  <a:pt x="2067662" y="1454524"/>
                </a:cubicBezTo>
                <a:cubicBezTo>
                  <a:pt x="2067269" y="1454075"/>
                  <a:pt x="2067606" y="1452895"/>
                  <a:pt x="2067606" y="1451997"/>
                </a:cubicBezTo>
                <a:cubicBezTo>
                  <a:pt x="2068618" y="1450199"/>
                  <a:pt x="2070079" y="1449919"/>
                  <a:pt x="2071484" y="1451491"/>
                </a:cubicBezTo>
                <a:close/>
                <a:moveTo>
                  <a:pt x="2055748" y="3163576"/>
                </a:moveTo>
                <a:cubicBezTo>
                  <a:pt x="2054961" y="3163408"/>
                  <a:pt x="2053556" y="3163183"/>
                  <a:pt x="2053556" y="3163071"/>
                </a:cubicBezTo>
                <a:cubicBezTo>
                  <a:pt x="2053724" y="3161610"/>
                  <a:pt x="2054006" y="3160206"/>
                  <a:pt x="2054286" y="3158802"/>
                </a:cubicBezTo>
                <a:cubicBezTo>
                  <a:pt x="2055017" y="3158970"/>
                  <a:pt x="2056478" y="3159195"/>
                  <a:pt x="2056478" y="3159307"/>
                </a:cubicBezTo>
                <a:cubicBezTo>
                  <a:pt x="2056366" y="3160768"/>
                  <a:pt x="2056029" y="3162172"/>
                  <a:pt x="2055748" y="3163576"/>
                </a:cubicBezTo>
                <a:close/>
                <a:moveTo>
                  <a:pt x="2058221" y="4012654"/>
                </a:moveTo>
                <a:cubicBezTo>
                  <a:pt x="2057321" y="4011643"/>
                  <a:pt x="2056422" y="4010576"/>
                  <a:pt x="2055467" y="4009509"/>
                </a:cubicBezTo>
                <a:cubicBezTo>
                  <a:pt x="2056085" y="4009003"/>
                  <a:pt x="2057040" y="4007992"/>
                  <a:pt x="2057209" y="4008104"/>
                </a:cubicBezTo>
                <a:cubicBezTo>
                  <a:pt x="2058333" y="4008947"/>
                  <a:pt x="2059232" y="4010014"/>
                  <a:pt x="2060244" y="4010969"/>
                </a:cubicBezTo>
                <a:cubicBezTo>
                  <a:pt x="2059626" y="4011474"/>
                  <a:pt x="2059064" y="4011980"/>
                  <a:pt x="2058221" y="4012654"/>
                </a:cubicBezTo>
                <a:close/>
                <a:moveTo>
                  <a:pt x="2048386" y="4453790"/>
                </a:moveTo>
                <a:cubicBezTo>
                  <a:pt x="2049172" y="4452779"/>
                  <a:pt x="2052488" y="4452162"/>
                  <a:pt x="2052994" y="4452779"/>
                </a:cubicBezTo>
                <a:cubicBezTo>
                  <a:pt x="2060300" y="4462047"/>
                  <a:pt x="2054624" y="4471034"/>
                  <a:pt x="2051983" y="4480076"/>
                </a:cubicBezTo>
                <a:cubicBezTo>
                  <a:pt x="2051814" y="4480694"/>
                  <a:pt x="2050634" y="4481087"/>
                  <a:pt x="2046474" y="4483952"/>
                </a:cubicBezTo>
                <a:cubicBezTo>
                  <a:pt x="2044002" y="4471876"/>
                  <a:pt x="2041473" y="4462552"/>
                  <a:pt x="2048386" y="4453790"/>
                </a:cubicBezTo>
                <a:close/>
                <a:moveTo>
                  <a:pt x="2035796" y="2993727"/>
                </a:moveTo>
                <a:cubicBezTo>
                  <a:pt x="2036751" y="2989290"/>
                  <a:pt x="2038943" y="2985414"/>
                  <a:pt x="2044002" y="2985302"/>
                </a:cubicBezTo>
                <a:cubicBezTo>
                  <a:pt x="2044901" y="2985302"/>
                  <a:pt x="2045912" y="2987605"/>
                  <a:pt x="2046868" y="2988897"/>
                </a:cubicBezTo>
                <a:cubicBezTo>
                  <a:pt x="2046306" y="2993559"/>
                  <a:pt x="2044339" y="2997546"/>
                  <a:pt x="2039674" y="2998613"/>
                </a:cubicBezTo>
                <a:cubicBezTo>
                  <a:pt x="2036639" y="2999287"/>
                  <a:pt x="2035178" y="2996591"/>
                  <a:pt x="2035796" y="2993727"/>
                </a:cubicBezTo>
                <a:close/>
                <a:moveTo>
                  <a:pt x="2030401" y="2588482"/>
                </a:moveTo>
                <a:cubicBezTo>
                  <a:pt x="2029839" y="2587583"/>
                  <a:pt x="2030907" y="2584325"/>
                  <a:pt x="2031749" y="2584044"/>
                </a:cubicBezTo>
                <a:cubicBezTo>
                  <a:pt x="2042709" y="2580731"/>
                  <a:pt x="2054062" y="2574047"/>
                  <a:pt x="2067887" y="2588201"/>
                </a:cubicBezTo>
                <a:cubicBezTo>
                  <a:pt x="2055580" y="2592750"/>
                  <a:pt x="2046194" y="2595840"/>
                  <a:pt x="2035740" y="2593761"/>
                </a:cubicBezTo>
                <a:cubicBezTo>
                  <a:pt x="2033661" y="2593312"/>
                  <a:pt x="2031694" y="2590616"/>
                  <a:pt x="2030401" y="2588482"/>
                </a:cubicBezTo>
                <a:close/>
                <a:moveTo>
                  <a:pt x="2028321" y="2687841"/>
                </a:moveTo>
                <a:cubicBezTo>
                  <a:pt x="2023319" y="2688234"/>
                  <a:pt x="2020678" y="2685201"/>
                  <a:pt x="2019610" y="2680427"/>
                </a:cubicBezTo>
                <a:cubicBezTo>
                  <a:pt x="2019498" y="2676439"/>
                  <a:pt x="2020959" y="2673125"/>
                  <a:pt x="2025062" y="2673462"/>
                </a:cubicBezTo>
                <a:cubicBezTo>
                  <a:pt x="2029951" y="2673855"/>
                  <a:pt x="2032312" y="2677731"/>
                  <a:pt x="2032705" y="2682505"/>
                </a:cubicBezTo>
                <a:cubicBezTo>
                  <a:pt x="2032930" y="2685370"/>
                  <a:pt x="2031187" y="2687616"/>
                  <a:pt x="2028321" y="2687841"/>
                </a:cubicBezTo>
                <a:close/>
                <a:moveTo>
                  <a:pt x="2022420" y="2729517"/>
                </a:moveTo>
                <a:cubicBezTo>
                  <a:pt x="2023938" y="2734404"/>
                  <a:pt x="2025287" y="2739403"/>
                  <a:pt x="2026467" y="2744345"/>
                </a:cubicBezTo>
                <a:cubicBezTo>
                  <a:pt x="2026467" y="2744401"/>
                  <a:pt x="2023207" y="2745974"/>
                  <a:pt x="2022477" y="2745468"/>
                </a:cubicBezTo>
                <a:cubicBezTo>
                  <a:pt x="2017699" y="2742042"/>
                  <a:pt x="2017924" y="2736650"/>
                  <a:pt x="2018036" y="2731371"/>
                </a:cubicBezTo>
                <a:cubicBezTo>
                  <a:pt x="2018036" y="2730528"/>
                  <a:pt x="2018486" y="2729742"/>
                  <a:pt x="2019329" y="2726821"/>
                </a:cubicBezTo>
                <a:cubicBezTo>
                  <a:pt x="2021240" y="2728450"/>
                  <a:pt x="2022195" y="2728843"/>
                  <a:pt x="2022364" y="2729517"/>
                </a:cubicBezTo>
                <a:close/>
                <a:moveTo>
                  <a:pt x="2023319" y="3564272"/>
                </a:moveTo>
                <a:cubicBezTo>
                  <a:pt x="2021296" y="3564553"/>
                  <a:pt x="2020622" y="3562924"/>
                  <a:pt x="2021521" y="3560846"/>
                </a:cubicBezTo>
                <a:cubicBezTo>
                  <a:pt x="2022757" y="3559891"/>
                  <a:pt x="2023938" y="3558375"/>
                  <a:pt x="2025287" y="3558206"/>
                </a:cubicBezTo>
                <a:cubicBezTo>
                  <a:pt x="2027366" y="3557925"/>
                  <a:pt x="2028265" y="3559723"/>
                  <a:pt x="2027029" y="3561576"/>
                </a:cubicBezTo>
                <a:cubicBezTo>
                  <a:pt x="2026185" y="3562812"/>
                  <a:pt x="2024669" y="3564103"/>
                  <a:pt x="2023375" y="3564272"/>
                </a:cubicBezTo>
                <a:close/>
                <a:moveTo>
                  <a:pt x="2022139" y="3452219"/>
                </a:moveTo>
                <a:cubicBezTo>
                  <a:pt x="2020959" y="3452556"/>
                  <a:pt x="2018542" y="3451769"/>
                  <a:pt x="2017980" y="3450702"/>
                </a:cubicBezTo>
                <a:cubicBezTo>
                  <a:pt x="2016575" y="3448062"/>
                  <a:pt x="2017643" y="3445591"/>
                  <a:pt x="2020678" y="3445367"/>
                </a:cubicBezTo>
                <a:cubicBezTo>
                  <a:pt x="2021802" y="3445310"/>
                  <a:pt x="2023038" y="3447276"/>
                  <a:pt x="2024219" y="3448343"/>
                </a:cubicBezTo>
                <a:cubicBezTo>
                  <a:pt x="2023544" y="3449691"/>
                  <a:pt x="2023095" y="3451938"/>
                  <a:pt x="2022139" y="3452219"/>
                </a:cubicBezTo>
                <a:close/>
                <a:moveTo>
                  <a:pt x="2025455" y="3605667"/>
                </a:moveTo>
                <a:cubicBezTo>
                  <a:pt x="2024500" y="3606847"/>
                  <a:pt x="2023207" y="3607745"/>
                  <a:pt x="2022083" y="3608756"/>
                </a:cubicBezTo>
                <a:cubicBezTo>
                  <a:pt x="2021465" y="3607352"/>
                  <a:pt x="2020847" y="3605948"/>
                  <a:pt x="2020228" y="3604488"/>
                </a:cubicBezTo>
                <a:cubicBezTo>
                  <a:pt x="2021240" y="3602522"/>
                  <a:pt x="2022701" y="3602129"/>
                  <a:pt x="2024387" y="3603477"/>
                </a:cubicBezTo>
                <a:cubicBezTo>
                  <a:pt x="2025005" y="3603982"/>
                  <a:pt x="2025680" y="3605386"/>
                  <a:pt x="2025455" y="3605667"/>
                </a:cubicBezTo>
                <a:close/>
                <a:moveTo>
                  <a:pt x="2014721" y="4683626"/>
                </a:moveTo>
                <a:cubicBezTo>
                  <a:pt x="2014889" y="4680705"/>
                  <a:pt x="2016126" y="4678459"/>
                  <a:pt x="2019104" y="4678346"/>
                </a:cubicBezTo>
                <a:cubicBezTo>
                  <a:pt x="2021914" y="4678234"/>
                  <a:pt x="2024050" y="4680143"/>
                  <a:pt x="2024444" y="4683008"/>
                </a:cubicBezTo>
                <a:cubicBezTo>
                  <a:pt x="2025062" y="4687108"/>
                  <a:pt x="2023375" y="4690029"/>
                  <a:pt x="2018936" y="4689355"/>
                </a:cubicBezTo>
                <a:cubicBezTo>
                  <a:pt x="2016238" y="4688962"/>
                  <a:pt x="2015001" y="4686434"/>
                  <a:pt x="2014721" y="4683626"/>
                </a:cubicBezTo>
                <a:close/>
                <a:moveTo>
                  <a:pt x="1992971" y="3063543"/>
                </a:moveTo>
                <a:cubicBezTo>
                  <a:pt x="1990048" y="3063374"/>
                  <a:pt x="1986620" y="3062756"/>
                  <a:pt x="1986676" y="3060060"/>
                </a:cubicBezTo>
                <a:cubicBezTo>
                  <a:pt x="1986844" y="3053096"/>
                  <a:pt x="1992408" y="3049950"/>
                  <a:pt x="1997748" y="3047647"/>
                </a:cubicBezTo>
                <a:cubicBezTo>
                  <a:pt x="2000164" y="3046580"/>
                  <a:pt x="2002693" y="3049276"/>
                  <a:pt x="2003087" y="3051972"/>
                </a:cubicBezTo>
                <a:cubicBezTo>
                  <a:pt x="2004211" y="3060060"/>
                  <a:pt x="1999040" y="3062475"/>
                  <a:pt x="1992971" y="3063543"/>
                </a:cubicBezTo>
                <a:close/>
                <a:moveTo>
                  <a:pt x="1980493" y="844269"/>
                </a:moveTo>
                <a:cubicBezTo>
                  <a:pt x="1983360" y="844438"/>
                  <a:pt x="1985495" y="846628"/>
                  <a:pt x="1984934" y="849661"/>
                </a:cubicBezTo>
                <a:cubicBezTo>
                  <a:pt x="1983978" y="854772"/>
                  <a:pt x="1980325" y="856794"/>
                  <a:pt x="1975492" y="856850"/>
                </a:cubicBezTo>
                <a:cubicBezTo>
                  <a:pt x="1972626" y="856233"/>
                  <a:pt x="1970490" y="854435"/>
                  <a:pt x="1971052" y="851402"/>
                </a:cubicBezTo>
                <a:cubicBezTo>
                  <a:pt x="1972007" y="846347"/>
                  <a:pt x="1975660" y="843988"/>
                  <a:pt x="1980493" y="844325"/>
                </a:cubicBezTo>
                <a:close/>
                <a:moveTo>
                  <a:pt x="1974143" y="661333"/>
                </a:moveTo>
                <a:cubicBezTo>
                  <a:pt x="1972963" y="660378"/>
                  <a:pt x="1970883" y="659592"/>
                  <a:pt x="1970714" y="658524"/>
                </a:cubicBezTo>
                <a:cubicBezTo>
                  <a:pt x="1970265" y="655435"/>
                  <a:pt x="1972626" y="654312"/>
                  <a:pt x="1975154" y="654761"/>
                </a:cubicBezTo>
                <a:cubicBezTo>
                  <a:pt x="1976447" y="654986"/>
                  <a:pt x="1978414" y="656390"/>
                  <a:pt x="1978583" y="657513"/>
                </a:cubicBezTo>
                <a:cubicBezTo>
                  <a:pt x="1979032" y="660659"/>
                  <a:pt x="1976728" y="661389"/>
                  <a:pt x="1974143" y="661333"/>
                </a:cubicBezTo>
                <a:close/>
                <a:moveTo>
                  <a:pt x="1987013" y="4048264"/>
                </a:moveTo>
                <a:cubicBezTo>
                  <a:pt x="1977459" y="4048208"/>
                  <a:pt x="1974087" y="4043377"/>
                  <a:pt x="1971951" y="4037367"/>
                </a:cubicBezTo>
                <a:cubicBezTo>
                  <a:pt x="1971108" y="4035065"/>
                  <a:pt x="1970602" y="4032312"/>
                  <a:pt x="1974199" y="4031077"/>
                </a:cubicBezTo>
                <a:cubicBezTo>
                  <a:pt x="1979088" y="4035345"/>
                  <a:pt x="1984934" y="4038996"/>
                  <a:pt x="1987069" y="4048264"/>
                </a:cubicBezTo>
                <a:close/>
                <a:moveTo>
                  <a:pt x="1986900" y="3335616"/>
                </a:moveTo>
                <a:cubicBezTo>
                  <a:pt x="1984877" y="3335616"/>
                  <a:pt x="1984034" y="3334324"/>
                  <a:pt x="1984428" y="3332190"/>
                </a:cubicBezTo>
                <a:cubicBezTo>
                  <a:pt x="1984990" y="3331684"/>
                  <a:pt x="1985608" y="3330786"/>
                  <a:pt x="1986170" y="3330786"/>
                </a:cubicBezTo>
                <a:cubicBezTo>
                  <a:pt x="1988249" y="3330786"/>
                  <a:pt x="1989149" y="3332077"/>
                  <a:pt x="1988587" y="3334155"/>
                </a:cubicBezTo>
                <a:cubicBezTo>
                  <a:pt x="1988418" y="3334774"/>
                  <a:pt x="1987462" y="3335616"/>
                  <a:pt x="1986900" y="3335616"/>
                </a:cubicBezTo>
                <a:close/>
                <a:moveTo>
                  <a:pt x="1980887" y="2332079"/>
                </a:moveTo>
                <a:cubicBezTo>
                  <a:pt x="1978358" y="2333258"/>
                  <a:pt x="1976110" y="2331910"/>
                  <a:pt x="1975660" y="2329102"/>
                </a:cubicBezTo>
                <a:cubicBezTo>
                  <a:pt x="1975492" y="2327866"/>
                  <a:pt x="1976616" y="2325676"/>
                  <a:pt x="1977740" y="2325170"/>
                </a:cubicBezTo>
                <a:cubicBezTo>
                  <a:pt x="1980269" y="2323991"/>
                  <a:pt x="1982236" y="2325283"/>
                  <a:pt x="1983023" y="2328147"/>
                </a:cubicBezTo>
                <a:cubicBezTo>
                  <a:pt x="1982348" y="2329495"/>
                  <a:pt x="1981955" y="2331629"/>
                  <a:pt x="1980887" y="2332079"/>
                </a:cubicBezTo>
                <a:close/>
                <a:moveTo>
                  <a:pt x="1976503" y="4355329"/>
                </a:moveTo>
                <a:cubicBezTo>
                  <a:pt x="1976785" y="4356396"/>
                  <a:pt x="1975436" y="4357857"/>
                  <a:pt x="1974817" y="4359149"/>
                </a:cubicBezTo>
                <a:cubicBezTo>
                  <a:pt x="1973468" y="4358419"/>
                  <a:pt x="1971557" y="4358025"/>
                  <a:pt x="1970996" y="4356902"/>
                </a:cubicBezTo>
                <a:cubicBezTo>
                  <a:pt x="1969759" y="4354487"/>
                  <a:pt x="1970152" y="4351903"/>
                  <a:pt x="1973524" y="4352072"/>
                </a:cubicBezTo>
                <a:cubicBezTo>
                  <a:pt x="1974649" y="4352072"/>
                  <a:pt x="1976222" y="4354037"/>
                  <a:pt x="1976560" y="4355385"/>
                </a:cubicBezTo>
                <a:close/>
                <a:moveTo>
                  <a:pt x="1969197" y="2675821"/>
                </a:moveTo>
                <a:cubicBezTo>
                  <a:pt x="1977459" y="2679264"/>
                  <a:pt x="1981224" y="2686173"/>
                  <a:pt x="1980493" y="2696547"/>
                </a:cubicBezTo>
                <a:cubicBezTo>
                  <a:pt x="1974424" y="2689751"/>
                  <a:pt x="1969927" y="2684078"/>
                  <a:pt x="1969197" y="2675821"/>
                </a:cubicBezTo>
                <a:close/>
                <a:moveTo>
                  <a:pt x="1989542" y="1943571"/>
                </a:moveTo>
                <a:cubicBezTo>
                  <a:pt x="1990441" y="1943908"/>
                  <a:pt x="1991397" y="1946716"/>
                  <a:pt x="1990948" y="1947840"/>
                </a:cubicBezTo>
                <a:cubicBezTo>
                  <a:pt x="1989542" y="1951378"/>
                  <a:pt x="1986620" y="1953288"/>
                  <a:pt x="1982910" y="1952052"/>
                </a:cubicBezTo>
                <a:cubicBezTo>
                  <a:pt x="1982067" y="1951772"/>
                  <a:pt x="1981955" y="1949188"/>
                  <a:pt x="1981505" y="1947671"/>
                </a:cubicBezTo>
                <a:cubicBezTo>
                  <a:pt x="1983192" y="1944189"/>
                  <a:pt x="1985777" y="1942111"/>
                  <a:pt x="1989542" y="1943571"/>
                </a:cubicBezTo>
                <a:close/>
                <a:moveTo>
                  <a:pt x="1993308" y="2229686"/>
                </a:moveTo>
                <a:cubicBezTo>
                  <a:pt x="1994881" y="2230585"/>
                  <a:pt x="1995331" y="2234292"/>
                  <a:pt x="1995556" y="2236763"/>
                </a:cubicBezTo>
                <a:cubicBezTo>
                  <a:pt x="1995668" y="2237830"/>
                  <a:pt x="1993926" y="2239122"/>
                  <a:pt x="1992577" y="2240864"/>
                </a:cubicBezTo>
                <a:cubicBezTo>
                  <a:pt x="1991453" y="2238280"/>
                  <a:pt x="1989936" y="2236145"/>
                  <a:pt x="1989542" y="2233730"/>
                </a:cubicBezTo>
                <a:cubicBezTo>
                  <a:pt x="1989092" y="2231203"/>
                  <a:pt x="1989936" y="2227776"/>
                  <a:pt x="1993308" y="2229686"/>
                </a:cubicBezTo>
                <a:close/>
                <a:moveTo>
                  <a:pt x="1975323" y="4656048"/>
                </a:moveTo>
                <a:cubicBezTo>
                  <a:pt x="1981224" y="4654419"/>
                  <a:pt x="1986564" y="4653464"/>
                  <a:pt x="1991228" y="4658463"/>
                </a:cubicBezTo>
                <a:cubicBezTo>
                  <a:pt x="1992015" y="4659306"/>
                  <a:pt x="1991959" y="4662676"/>
                  <a:pt x="1991453" y="4662956"/>
                </a:cubicBezTo>
                <a:cubicBezTo>
                  <a:pt x="1984652" y="4666158"/>
                  <a:pt x="1979088" y="4664978"/>
                  <a:pt x="1975323" y="4656104"/>
                </a:cubicBezTo>
                <a:close/>
                <a:moveTo>
                  <a:pt x="1968186" y="4720415"/>
                </a:moveTo>
                <a:cubicBezTo>
                  <a:pt x="1969197" y="4716259"/>
                  <a:pt x="1971670" y="4715641"/>
                  <a:pt x="1974311" y="4716428"/>
                </a:cubicBezTo>
                <a:cubicBezTo>
                  <a:pt x="1977852" y="4717495"/>
                  <a:pt x="1980662" y="4719966"/>
                  <a:pt x="1981280" y="4723729"/>
                </a:cubicBezTo>
                <a:cubicBezTo>
                  <a:pt x="1981842" y="4727099"/>
                  <a:pt x="1979201" y="4728503"/>
                  <a:pt x="1976391" y="4727998"/>
                </a:cubicBezTo>
                <a:cubicBezTo>
                  <a:pt x="1971895" y="4727212"/>
                  <a:pt x="1968186" y="4725190"/>
                  <a:pt x="1968186" y="4720415"/>
                </a:cubicBezTo>
                <a:close/>
                <a:moveTo>
                  <a:pt x="1955315" y="3998893"/>
                </a:moveTo>
                <a:cubicBezTo>
                  <a:pt x="1955765" y="3998275"/>
                  <a:pt x="1956102" y="3997320"/>
                  <a:pt x="1956720" y="3997096"/>
                </a:cubicBezTo>
                <a:cubicBezTo>
                  <a:pt x="1958743" y="3996422"/>
                  <a:pt x="1960037" y="3997320"/>
                  <a:pt x="1960092" y="3999455"/>
                </a:cubicBezTo>
                <a:cubicBezTo>
                  <a:pt x="1960092" y="4000072"/>
                  <a:pt x="1959361" y="4001027"/>
                  <a:pt x="1958743" y="4001252"/>
                </a:cubicBezTo>
                <a:cubicBezTo>
                  <a:pt x="1956776" y="4001926"/>
                  <a:pt x="1955596" y="4000971"/>
                  <a:pt x="1955259" y="3998893"/>
                </a:cubicBezTo>
                <a:close/>
                <a:moveTo>
                  <a:pt x="1947615" y="3626730"/>
                </a:moveTo>
                <a:cubicBezTo>
                  <a:pt x="1948066" y="3625326"/>
                  <a:pt x="1949695" y="3624371"/>
                  <a:pt x="1950763" y="3623248"/>
                </a:cubicBezTo>
                <a:cubicBezTo>
                  <a:pt x="1952899" y="3623079"/>
                  <a:pt x="1954191" y="3624202"/>
                  <a:pt x="1953573" y="3626112"/>
                </a:cubicBezTo>
                <a:cubicBezTo>
                  <a:pt x="1953123" y="3627516"/>
                  <a:pt x="1951606" y="3628977"/>
                  <a:pt x="1950313" y="3629482"/>
                </a:cubicBezTo>
                <a:cubicBezTo>
                  <a:pt x="1948459" y="3630156"/>
                  <a:pt x="1947054" y="3628640"/>
                  <a:pt x="1947672" y="3626730"/>
                </a:cubicBezTo>
                <a:close/>
                <a:moveTo>
                  <a:pt x="1949864" y="3152624"/>
                </a:moveTo>
                <a:cubicBezTo>
                  <a:pt x="1949133" y="3152343"/>
                  <a:pt x="1948402" y="3152006"/>
                  <a:pt x="1947672" y="3151725"/>
                </a:cubicBezTo>
                <a:cubicBezTo>
                  <a:pt x="1948234" y="3150377"/>
                  <a:pt x="1948796" y="3149029"/>
                  <a:pt x="1949526" y="3147737"/>
                </a:cubicBezTo>
                <a:cubicBezTo>
                  <a:pt x="1949582" y="3147625"/>
                  <a:pt x="1950876" y="3148299"/>
                  <a:pt x="1951606" y="3148580"/>
                </a:cubicBezTo>
                <a:cubicBezTo>
                  <a:pt x="1951044" y="3149928"/>
                  <a:pt x="1950426" y="3151275"/>
                  <a:pt x="1949864" y="3152624"/>
                </a:cubicBezTo>
                <a:close/>
                <a:moveTo>
                  <a:pt x="1947672" y="3211318"/>
                </a:moveTo>
                <a:cubicBezTo>
                  <a:pt x="1948177" y="3210981"/>
                  <a:pt x="1949526" y="3211318"/>
                  <a:pt x="1949976" y="3211824"/>
                </a:cubicBezTo>
                <a:cubicBezTo>
                  <a:pt x="1951269" y="3213396"/>
                  <a:pt x="1950876" y="3214969"/>
                  <a:pt x="1949133" y="3216205"/>
                </a:cubicBezTo>
                <a:cubicBezTo>
                  <a:pt x="1948346" y="3216036"/>
                  <a:pt x="1947222" y="3216149"/>
                  <a:pt x="1946829" y="3215643"/>
                </a:cubicBezTo>
                <a:cubicBezTo>
                  <a:pt x="1945536" y="3214070"/>
                  <a:pt x="1945874" y="3212385"/>
                  <a:pt x="1947672" y="3211318"/>
                </a:cubicBezTo>
                <a:close/>
                <a:moveTo>
                  <a:pt x="1942277" y="2827304"/>
                </a:moveTo>
                <a:cubicBezTo>
                  <a:pt x="1942277" y="2826574"/>
                  <a:pt x="1943007" y="2825394"/>
                  <a:pt x="1943569" y="2825282"/>
                </a:cubicBezTo>
                <a:cubicBezTo>
                  <a:pt x="1945592" y="2824832"/>
                  <a:pt x="1946716" y="2825956"/>
                  <a:pt x="1946772" y="2828090"/>
                </a:cubicBezTo>
                <a:cubicBezTo>
                  <a:pt x="1946323" y="2828820"/>
                  <a:pt x="1945986" y="2830000"/>
                  <a:pt x="1945424" y="2830112"/>
                </a:cubicBezTo>
                <a:cubicBezTo>
                  <a:pt x="1943400" y="2830505"/>
                  <a:pt x="1942164" y="2829382"/>
                  <a:pt x="1942277" y="2827304"/>
                </a:cubicBezTo>
                <a:close/>
                <a:moveTo>
                  <a:pt x="1938118" y="3694355"/>
                </a:moveTo>
                <a:cubicBezTo>
                  <a:pt x="1937611" y="3692951"/>
                  <a:pt x="1937106" y="3691547"/>
                  <a:pt x="1936600" y="3690142"/>
                </a:cubicBezTo>
                <a:cubicBezTo>
                  <a:pt x="1937780" y="3689075"/>
                  <a:pt x="1938961" y="3688008"/>
                  <a:pt x="1940141" y="3686941"/>
                </a:cubicBezTo>
                <a:cubicBezTo>
                  <a:pt x="1940647" y="3688345"/>
                  <a:pt x="1941827" y="3690030"/>
                  <a:pt x="1941490" y="3691153"/>
                </a:cubicBezTo>
                <a:cubicBezTo>
                  <a:pt x="1941096" y="3692445"/>
                  <a:pt x="1939298" y="3693288"/>
                  <a:pt x="1938118" y="3694355"/>
                </a:cubicBezTo>
                <a:close/>
                <a:moveTo>
                  <a:pt x="1938961" y="1608871"/>
                </a:moveTo>
                <a:cubicBezTo>
                  <a:pt x="1938961" y="1611006"/>
                  <a:pt x="1937724" y="1611848"/>
                  <a:pt x="1935644" y="1611399"/>
                </a:cubicBezTo>
                <a:cubicBezTo>
                  <a:pt x="1935139" y="1610781"/>
                  <a:pt x="1934296" y="1610163"/>
                  <a:pt x="1934296" y="1609602"/>
                </a:cubicBezTo>
                <a:cubicBezTo>
                  <a:pt x="1934296" y="1607467"/>
                  <a:pt x="1935588" y="1606512"/>
                  <a:pt x="1937611" y="1607130"/>
                </a:cubicBezTo>
                <a:cubicBezTo>
                  <a:pt x="1938230" y="1607299"/>
                  <a:pt x="1938961" y="1608254"/>
                  <a:pt x="1939016" y="1608871"/>
                </a:cubicBezTo>
                <a:close/>
                <a:moveTo>
                  <a:pt x="1936825" y="1192336"/>
                </a:moveTo>
                <a:cubicBezTo>
                  <a:pt x="1935532" y="1191943"/>
                  <a:pt x="1934352" y="1191157"/>
                  <a:pt x="1933116" y="1190539"/>
                </a:cubicBezTo>
                <a:cubicBezTo>
                  <a:pt x="1934071" y="1189528"/>
                  <a:pt x="1934970" y="1188517"/>
                  <a:pt x="1935926" y="1187506"/>
                </a:cubicBezTo>
                <a:cubicBezTo>
                  <a:pt x="1936769" y="1188629"/>
                  <a:pt x="1937668" y="1189753"/>
                  <a:pt x="1938398" y="1190932"/>
                </a:cubicBezTo>
                <a:cubicBezTo>
                  <a:pt x="1938455" y="1191045"/>
                  <a:pt x="1937218" y="1192449"/>
                  <a:pt x="1936825" y="1192336"/>
                </a:cubicBezTo>
                <a:close/>
                <a:moveTo>
                  <a:pt x="1910804" y="3945871"/>
                </a:moveTo>
                <a:cubicBezTo>
                  <a:pt x="1929744" y="3951263"/>
                  <a:pt x="1933734" y="3963564"/>
                  <a:pt x="1938567" y="3975415"/>
                </a:cubicBezTo>
                <a:cubicBezTo>
                  <a:pt x="1924573" y="3972101"/>
                  <a:pt x="1920302" y="3960250"/>
                  <a:pt x="1910804" y="3945871"/>
                </a:cubicBezTo>
                <a:close/>
                <a:moveTo>
                  <a:pt x="1889054" y="1491258"/>
                </a:moveTo>
                <a:cubicBezTo>
                  <a:pt x="1887649" y="1489629"/>
                  <a:pt x="1886244" y="1488000"/>
                  <a:pt x="1884839" y="1486427"/>
                </a:cubicBezTo>
                <a:cubicBezTo>
                  <a:pt x="1895741" y="1476710"/>
                  <a:pt x="1904228" y="1463511"/>
                  <a:pt x="1922325" y="1463736"/>
                </a:cubicBezTo>
                <a:cubicBezTo>
                  <a:pt x="1911253" y="1472947"/>
                  <a:pt x="1900125" y="1482102"/>
                  <a:pt x="1889054" y="1491314"/>
                </a:cubicBezTo>
                <a:close/>
                <a:moveTo>
                  <a:pt x="1893831" y="1808602"/>
                </a:moveTo>
                <a:cubicBezTo>
                  <a:pt x="1894842" y="1808433"/>
                  <a:pt x="1896134" y="1810062"/>
                  <a:pt x="1897315" y="1810904"/>
                </a:cubicBezTo>
                <a:cubicBezTo>
                  <a:pt x="1897484" y="1813769"/>
                  <a:pt x="1896079" y="1815679"/>
                  <a:pt x="1893549" y="1816128"/>
                </a:cubicBezTo>
                <a:cubicBezTo>
                  <a:pt x="1892538" y="1816296"/>
                  <a:pt x="1890459" y="1814836"/>
                  <a:pt x="1890234" y="1813769"/>
                </a:cubicBezTo>
                <a:cubicBezTo>
                  <a:pt x="1889616" y="1811073"/>
                  <a:pt x="1891301" y="1808995"/>
                  <a:pt x="1893831" y="1808602"/>
                </a:cubicBezTo>
                <a:close/>
                <a:moveTo>
                  <a:pt x="1906026" y="2635549"/>
                </a:moveTo>
                <a:cubicBezTo>
                  <a:pt x="1904790" y="2633134"/>
                  <a:pt x="1905520" y="2630326"/>
                  <a:pt x="1908836" y="2631562"/>
                </a:cubicBezTo>
                <a:cubicBezTo>
                  <a:pt x="1910747" y="2632236"/>
                  <a:pt x="1912321" y="2634763"/>
                  <a:pt x="1913445" y="2636841"/>
                </a:cubicBezTo>
                <a:cubicBezTo>
                  <a:pt x="1914344" y="2638583"/>
                  <a:pt x="1913220" y="2639931"/>
                  <a:pt x="1910579" y="2640155"/>
                </a:cubicBezTo>
                <a:cubicBezTo>
                  <a:pt x="1909230" y="2638863"/>
                  <a:pt x="1907094" y="2637515"/>
                  <a:pt x="1906026" y="2635549"/>
                </a:cubicBezTo>
                <a:close/>
                <a:moveTo>
                  <a:pt x="1910972" y="3107241"/>
                </a:moveTo>
                <a:cubicBezTo>
                  <a:pt x="1912153" y="3108139"/>
                  <a:pt x="1913389" y="3109712"/>
                  <a:pt x="1913558" y="3111116"/>
                </a:cubicBezTo>
                <a:cubicBezTo>
                  <a:pt x="1913726" y="3113251"/>
                  <a:pt x="1911984" y="3114093"/>
                  <a:pt x="1910185" y="3112745"/>
                </a:cubicBezTo>
                <a:cubicBezTo>
                  <a:pt x="1909005" y="3111846"/>
                  <a:pt x="1908330" y="3110217"/>
                  <a:pt x="1907487" y="3108869"/>
                </a:cubicBezTo>
                <a:cubicBezTo>
                  <a:pt x="1907881" y="3106735"/>
                  <a:pt x="1909230" y="3105893"/>
                  <a:pt x="1910972" y="3107241"/>
                </a:cubicBezTo>
                <a:close/>
                <a:moveTo>
                  <a:pt x="1922550" y="1949862"/>
                </a:moveTo>
                <a:cubicBezTo>
                  <a:pt x="1922044" y="1954580"/>
                  <a:pt x="1922044" y="1956377"/>
                  <a:pt x="1921650" y="1958062"/>
                </a:cubicBezTo>
                <a:cubicBezTo>
                  <a:pt x="1921032" y="1960646"/>
                  <a:pt x="1920695" y="1963566"/>
                  <a:pt x="1919234" y="1965589"/>
                </a:cubicBezTo>
                <a:cubicBezTo>
                  <a:pt x="1915918" y="1970138"/>
                  <a:pt x="1922325" y="1987550"/>
                  <a:pt x="1908724" y="1977327"/>
                </a:cubicBezTo>
                <a:cubicBezTo>
                  <a:pt x="1901587" y="1971935"/>
                  <a:pt x="1912939" y="1962106"/>
                  <a:pt x="1916368" y="1954411"/>
                </a:cubicBezTo>
                <a:cubicBezTo>
                  <a:pt x="1916930" y="1953063"/>
                  <a:pt x="1918953" y="1952445"/>
                  <a:pt x="1922550" y="1949862"/>
                </a:cubicBezTo>
                <a:close/>
                <a:moveTo>
                  <a:pt x="1907094" y="4502993"/>
                </a:moveTo>
                <a:cubicBezTo>
                  <a:pt x="1907825" y="4499230"/>
                  <a:pt x="1911309" y="4497937"/>
                  <a:pt x="1914625" y="4497376"/>
                </a:cubicBezTo>
                <a:cubicBezTo>
                  <a:pt x="1917155" y="4496926"/>
                  <a:pt x="1920470" y="4497488"/>
                  <a:pt x="1920583" y="4500296"/>
                </a:cubicBezTo>
                <a:cubicBezTo>
                  <a:pt x="1920751" y="4506082"/>
                  <a:pt x="1915581" y="4505913"/>
                  <a:pt x="1912096" y="4507037"/>
                </a:cubicBezTo>
                <a:cubicBezTo>
                  <a:pt x="1909230" y="4507037"/>
                  <a:pt x="1906476" y="4506250"/>
                  <a:pt x="1907150" y="4503049"/>
                </a:cubicBezTo>
                <a:close/>
                <a:moveTo>
                  <a:pt x="1904115" y="2891559"/>
                </a:moveTo>
                <a:cubicBezTo>
                  <a:pt x="1902036" y="2891671"/>
                  <a:pt x="1901305" y="2890323"/>
                  <a:pt x="1901923" y="2888357"/>
                </a:cubicBezTo>
                <a:cubicBezTo>
                  <a:pt x="1903385" y="2887796"/>
                  <a:pt x="1904846" y="2886841"/>
                  <a:pt x="1906364" y="2886729"/>
                </a:cubicBezTo>
                <a:cubicBezTo>
                  <a:pt x="1908443" y="2886616"/>
                  <a:pt x="1909567" y="2888301"/>
                  <a:pt x="1908443" y="2889762"/>
                </a:cubicBezTo>
                <a:cubicBezTo>
                  <a:pt x="1907600" y="2890885"/>
                  <a:pt x="1905633" y="2891391"/>
                  <a:pt x="1904115" y="2891503"/>
                </a:cubicBezTo>
                <a:close/>
                <a:moveTo>
                  <a:pt x="1898495" y="3202107"/>
                </a:moveTo>
                <a:cubicBezTo>
                  <a:pt x="1898270" y="3200703"/>
                  <a:pt x="1898945" y="3198793"/>
                  <a:pt x="1899844" y="3197557"/>
                </a:cubicBezTo>
                <a:cubicBezTo>
                  <a:pt x="1901193" y="3195760"/>
                  <a:pt x="1903048" y="3196097"/>
                  <a:pt x="1903385" y="3198175"/>
                </a:cubicBezTo>
                <a:cubicBezTo>
                  <a:pt x="1903610" y="3199579"/>
                  <a:pt x="1902598" y="3201208"/>
                  <a:pt x="1902092" y="3202781"/>
                </a:cubicBezTo>
                <a:cubicBezTo>
                  <a:pt x="1900462" y="3204466"/>
                  <a:pt x="1898833" y="3204297"/>
                  <a:pt x="1898495" y="3202051"/>
                </a:cubicBezTo>
                <a:close/>
                <a:moveTo>
                  <a:pt x="1892032" y="4477549"/>
                </a:moveTo>
                <a:cubicBezTo>
                  <a:pt x="1892931" y="4476257"/>
                  <a:pt x="1893549" y="4474235"/>
                  <a:pt x="1894729" y="4473898"/>
                </a:cubicBezTo>
                <a:cubicBezTo>
                  <a:pt x="1896585" y="4473392"/>
                  <a:pt x="1897933" y="4475077"/>
                  <a:pt x="1897315" y="4477156"/>
                </a:cubicBezTo>
                <a:cubicBezTo>
                  <a:pt x="1896921" y="4478560"/>
                  <a:pt x="1895798" y="4480526"/>
                  <a:pt x="1894674" y="4480863"/>
                </a:cubicBezTo>
                <a:cubicBezTo>
                  <a:pt x="1892875" y="4481424"/>
                  <a:pt x="1891864" y="4479739"/>
                  <a:pt x="1892032" y="4477549"/>
                </a:cubicBezTo>
                <a:close/>
                <a:moveTo>
                  <a:pt x="1884276" y="4861507"/>
                </a:moveTo>
                <a:cubicBezTo>
                  <a:pt x="1884388" y="4860777"/>
                  <a:pt x="1885119" y="4859710"/>
                  <a:pt x="1885681" y="4859541"/>
                </a:cubicBezTo>
                <a:cubicBezTo>
                  <a:pt x="1887760" y="4859036"/>
                  <a:pt x="1888772" y="4860103"/>
                  <a:pt x="1888604" y="4862293"/>
                </a:cubicBezTo>
                <a:cubicBezTo>
                  <a:pt x="1888098" y="4862967"/>
                  <a:pt x="1887704" y="4864091"/>
                  <a:pt x="1887142" y="4864259"/>
                </a:cubicBezTo>
                <a:cubicBezTo>
                  <a:pt x="1885063" y="4864765"/>
                  <a:pt x="1883939" y="4863641"/>
                  <a:pt x="1884276" y="4861507"/>
                </a:cubicBezTo>
                <a:close/>
                <a:moveTo>
                  <a:pt x="1875059" y="4604655"/>
                </a:moveTo>
                <a:cubicBezTo>
                  <a:pt x="1875565" y="4599151"/>
                  <a:pt x="1876576" y="4593421"/>
                  <a:pt x="1883321" y="4592748"/>
                </a:cubicBezTo>
                <a:cubicBezTo>
                  <a:pt x="1886131" y="4592467"/>
                  <a:pt x="1887817" y="4595106"/>
                  <a:pt x="1888829" y="4599431"/>
                </a:cubicBezTo>
                <a:cubicBezTo>
                  <a:pt x="1888323" y="4603981"/>
                  <a:pt x="1885906" y="4608474"/>
                  <a:pt x="1879837" y="4609541"/>
                </a:cubicBezTo>
                <a:cubicBezTo>
                  <a:pt x="1876745" y="4610103"/>
                  <a:pt x="1874778" y="4607632"/>
                  <a:pt x="1875059" y="4604599"/>
                </a:cubicBezTo>
                <a:close/>
                <a:moveTo>
                  <a:pt x="1873317" y="3805510"/>
                </a:moveTo>
                <a:cubicBezTo>
                  <a:pt x="1874329" y="3798938"/>
                  <a:pt x="1877813" y="3794108"/>
                  <a:pt x="1884726" y="3793771"/>
                </a:cubicBezTo>
                <a:cubicBezTo>
                  <a:pt x="1887536" y="3793658"/>
                  <a:pt x="1888772" y="3796748"/>
                  <a:pt x="1888379" y="3799387"/>
                </a:cubicBezTo>
                <a:cubicBezTo>
                  <a:pt x="1887424" y="3805847"/>
                  <a:pt x="1884894" y="3811070"/>
                  <a:pt x="1877701" y="3811239"/>
                </a:cubicBezTo>
                <a:cubicBezTo>
                  <a:pt x="1874722" y="3810284"/>
                  <a:pt x="1872924" y="3808206"/>
                  <a:pt x="1873317" y="3805510"/>
                </a:cubicBezTo>
                <a:close/>
                <a:moveTo>
                  <a:pt x="1870900" y="3262711"/>
                </a:moveTo>
                <a:cubicBezTo>
                  <a:pt x="1873204" y="3259510"/>
                  <a:pt x="1876914" y="3258105"/>
                  <a:pt x="1880117" y="3260296"/>
                </a:cubicBezTo>
                <a:cubicBezTo>
                  <a:pt x="1889278" y="3266474"/>
                  <a:pt x="1899001" y="3272540"/>
                  <a:pt x="1898551" y="3288829"/>
                </a:cubicBezTo>
                <a:cubicBezTo>
                  <a:pt x="1888435" y="3283381"/>
                  <a:pt x="1880061" y="3279337"/>
                  <a:pt x="1872193" y="3274394"/>
                </a:cubicBezTo>
                <a:cubicBezTo>
                  <a:pt x="1867809" y="3271641"/>
                  <a:pt x="1867978" y="3266811"/>
                  <a:pt x="1870956" y="3262711"/>
                </a:cubicBezTo>
                <a:close/>
                <a:moveTo>
                  <a:pt x="1845329" y="4731986"/>
                </a:moveTo>
                <a:cubicBezTo>
                  <a:pt x="1850106" y="4727043"/>
                  <a:pt x="1855333" y="4726762"/>
                  <a:pt x="1862245" y="4731873"/>
                </a:cubicBezTo>
                <a:cubicBezTo>
                  <a:pt x="1856456" y="4737378"/>
                  <a:pt x="1851792" y="4738669"/>
                  <a:pt x="1846734" y="4736142"/>
                </a:cubicBezTo>
                <a:cubicBezTo>
                  <a:pt x="1845778" y="4735637"/>
                  <a:pt x="1844823" y="4732435"/>
                  <a:pt x="1845329" y="4731930"/>
                </a:cubicBezTo>
                <a:close/>
                <a:moveTo>
                  <a:pt x="1842181" y="4651218"/>
                </a:moveTo>
                <a:cubicBezTo>
                  <a:pt x="1850387" y="4642006"/>
                  <a:pt x="1855108" y="4632514"/>
                  <a:pt x="1867415" y="4634873"/>
                </a:cubicBezTo>
                <a:cubicBezTo>
                  <a:pt x="1868315" y="4635041"/>
                  <a:pt x="1869664" y="4638243"/>
                  <a:pt x="1869214" y="4639142"/>
                </a:cubicBezTo>
                <a:cubicBezTo>
                  <a:pt x="1865055" y="4647623"/>
                  <a:pt x="1856681" y="4649982"/>
                  <a:pt x="1848926" y="4653127"/>
                </a:cubicBezTo>
                <a:cubicBezTo>
                  <a:pt x="1848307" y="4653352"/>
                  <a:pt x="1847352" y="4652734"/>
                  <a:pt x="1842181" y="4651218"/>
                </a:cubicBezTo>
                <a:close/>
                <a:moveTo>
                  <a:pt x="1834481" y="1411669"/>
                </a:moveTo>
                <a:cubicBezTo>
                  <a:pt x="1827175" y="1420543"/>
                  <a:pt x="1819869" y="1429361"/>
                  <a:pt x="1810315" y="1440932"/>
                </a:cubicBezTo>
                <a:cubicBezTo>
                  <a:pt x="1807280" y="1418802"/>
                  <a:pt x="1820768" y="1414533"/>
                  <a:pt x="1834481" y="1411669"/>
                </a:cubicBezTo>
                <a:close/>
                <a:moveTo>
                  <a:pt x="1812507" y="3313261"/>
                </a:moveTo>
                <a:cubicBezTo>
                  <a:pt x="1812057" y="3314553"/>
                  <a:pt x="1809921" y="3315171"/>
                  <a:pt x="1808572" y="3316070"/>
                </a:cubicBezTo>
                <a:cubicBezTo>
                  <a:pt x="1807561" y="3314834"/>
                  <a:pt x="1805650" y="3313486"/>
                  <a:pt x="1805762" y="3312475"/>
                </a:cubicBezTo>
                <a:cubicBezTo>
                  <a:pt x="1805987" y="3311071"/>
                  <a:pt x="1807561" y="3309049"/>
                  <a:pt x="1808854" y="3308768"/>
                </a:cubicBezTo>
                <a:cubicBezTo>
                  <a:pt x="1812338" y="3307926"/>
                  <a:pt x="1813518" y="3310284"/>
                  <a:pt x="1812507" y="3313318"/>
                </a:cubicBezTo>
                <a:close/>
                <a:moveTo>
                  <a:pt x="1819307" y="2060230"/>
                </a:moveTo>
                <a:cubicBezTo>
                  <a:pt x="1822904" y="2048042"/>
                  <a:pt x="1824422" y="2039785"/>
                  <a:pt x="1836448" y="2037651"/>
                </a:cubicBezTo>
                <a:cubicBezTo>
                  <a:pt x="1835381" y="2048716"/>
                  <a:pt x="1831391" y="2054669"/>
                  <a:pt x="1819307" y="2060230"/>
                </a:cubicBezTo>
                <a:close/>
                <a:moveTo>
                  <a:pt x="1830379" y="2229405"/>
                </a:moveTo>
                <a:cubicBezTo>
                  <a:pt x="1831447" y="2230585"/>
                  <a:pt x="1833245" y="2231652"/>
                  <a:pt x="1833301" y="2232888"/>
                </a:cubicBezTo>
                <a:cubicBezTo>
                  <a:pt x="1833301" y="2234067"/>
                  <a:pt x="1831559" y="2235303"/>
                  <a:pt x="1830772" y="2236314"/>
                </a:cubicBezTo>
                <a:cubicBezTo>
                  <a:pt x="1829648" y="2235247"/>
                  <a:pt x="1827681" y="2234236"/>
                  <a:pt x="1827681" y="2233168"/>
                </a:cubicBezTo>
                <a:cubicBezTo>
                  <a:pt x="1827681" y="2231933"/>
                  <a:pt x="1829423" y="2230697"/>
                  <a:pt x="1830379" y="2229462"/>
                </a:cubicBezTo>
                <a:close/>
                <a:moveTo>
                  <a:pt x="1825040" y="1476654"/>
                </a:moveTo>
                <a:cubicBezTo>
                  <a:pt x="1821612" y="1475924"/>
                  <a:pt x="1818239" y="1474464"/>
                  <a:pt x="1817958" y="1470532"/>
                </a:cubicBezTo>
                <a:cubicBezTo>
                  <a:pt x="1817621" y="1466151"/>
                  <a:pt x="1820881" y="1464578"/>
                  <a:pt x="1824646" y="1465140"/>
                </a:cubicBezTo>
                <a:cubicBezTo>
                  <a:pt x="1828130" y="1465645"/>
                  <a:pt x="1831222" y="1467780"/>
                  <a:pt x="1831671" y="1471431"/>
                </a:cubicBezTo>
                <a:cubicBezTo>
                  <a:pt x="1832233" y="1476205"/>
                  <a:pt x="1828637" y="1476710"/>
                  <a:pt x="1825040" y="1476598"/>
                </a:cubicBezTo>
                <a:close/>
                <a:moveTo>
                  <a:pt x="1822005" y="2516475"/>
                </a:moveTo>
                <a:cubicBezTo>
                  <a:pt x="1821330" y="2519059"/>
                  <a:pt x="1819420" y="2520575"/>
                  <a:pt x="1816610" y="2520575"/>
                </a:cubicBezTo>
                <a:cubicBezTo>
                  <a:pt x="1813799" y="2519733"/>
                  <a:pt x="1812900" y="2517486"/>
                  <a:pt x="1813349" y="2514846"/>
                </a:cubicBezTo>
                <a:cubicBezTo>
                  <a:pt x="1813856" y="2512094"/>
                  <a:pt x="1815823" y="2510409"/>
                  <a:pt x="1818576" y="2510915"/>
                </a:cubicBezTo>
                <a:cubicBezTo>
                  <a:pt x="1821274" y="2511420"/>
                  <a:pt x="1822735" y="2513667"/>
                  <a:pt x="1822005" y="2516419"/>
                </a:cubicBezTo>
                <a:close/>
                <a:moveTo>
                  <a:pt x="1837741" y="1623138"/>
                </a:moveTo>
                <a:cubicBezTo>
                  <a:pt x="1838921" y="1623475"/>
                  <a:pt x="1839765" y="1625216"/>
                  <a:pt x="1840776" y="1626339"/>
                </a:cubicBezTo>
                <a:cubicBezTo>
                  <a:pt x="1839652" y="1627182"/>
                  <a:pt x="1838528" y="1628642"/>
                  <a:pt x="1837404" y="1628642"/>
                </a:cubicBezTo>
                <a:cubicBezTo>
                  <a:pt x="1836055" y="1628642"/>
                  <a:pt x="1833807" y="1627519"/>
                  <a:pt x="1833583" y="1626508"/>
                </a:cubicBezTo>
                <a:cubicBezTo>
                  <a:pt x="1832852" y="1623138"/>
                  <a:pt x="1835324" y="1622464"/>
                  <a:pt x="1837741" y="1623138"/>
                </a:cubicBezTo>
                <a:close/>
                <a:moveTo>
                  <a:pt x="1842181" y="3221597"/>
                </a:moveTo>
                <a:cubicBezTo>
                  <a:pt x="1843362" y="3221934"/>
                  <a:pt x="1844654" y="3223787"/>
                  <a:pt x="1844878" y="3225135"/>
                </a:cubicBezTo>
                <a:cubicBezTo>
                  <a:pt x="1844991" y="3226090"/>
                  <a:pt x="1843362" y="3227270"/>
                  <a:pt x="1842462" y="3228393"/>
                </a:cubicBezTo>
                <a:cubicBezTo>
                  <a:pt x="1841282" y="3227494"/>
                  <a:pt x="1839483" y="3226820"/>
                  <a:pt x="1839034" y="3225641"/>
                </a:cubicBezTo>
                <a:cubicBezTo>
                  <a:pt x="1838135" y="3223113"/>
                  <a:pt x="1838753" y="3220586"/>
                  <a:pt x="1842181" y="3221597"/>
                </a:cubicBezTo>
                <a:close/>
                <a:moveTo>
                  <a:pt x="1855164" y="3370889"/>
                </a:moveTo>
                <a:cubicBezTo>
                  <a:pt x="1846677" y="3385324"/>
                  <a:pt x="1832233" y="3390210"/>
                  <a:pt x="1818071" y="3395602"/>
                </a:cubicBezTo>
                <a:cubicBezTo>
                  <a:pt x="1825489" y="3379988"/>
                  <a:pt x="1840158" y="3375214"/>
                  <a:pt x="1855164" y="3370889"/>
                </a:cubicBezTo>
                <a:close/>
                <a:moveTo>
                  <a:pt x="1848644" y="4622685"/>
                </a:moveTo>
                <a:cubicBezTo>
                  <a:pt x="1848757" y="4623583"/>
                  <a:pt x="1847127" y="4624819"/>
                  <a:pt x="1846228" y="4625886"/>
                </a:cubicBezTo>
                <a:cubicBezTo>
                  <a:pt x="1845047" y="4624987"/>
                  <a:pt x="1843193" y="4624313"/>
                  <a:pt x="1842799" y="4623134"/>
                </a:cubicBezTo>
                <a:cubicBezTo>
                  <a:pt x="1841900" y="4620550"/>
                  <a:pt x="1842687" y="4618135"/>
                  <a:pt x="1846003" y="4619146"/>
                </a:cubicBezTo>
                <a:cubicBezTo>
                  <a:pt x="1847183" y="4619483"/>
                  <a:pt x="1848475" y="4621393"/>
                  <a:pt x="1848644" y="4622741"/>
                </a:cubicBezTo>
                <a:close/>
                <a:moveTo>
                  <a:pt x="1846396" y="4327358"/>
                </a:moveTo>
                <a:cubicBezTo>
                  <a:pt x="1847408" y="4326235"/>
                  <a:pt x="1848307" y="4324494"/>
                  <a:pt x="1849544" y="4324157"/>
                </a:cubicBezTo>
                <a:cubicBezTo>
                  <a:pt x="1852016" y="4323426"/>
                  <a:pt x="1854489" y="4324157"/>
                  <a:pt x="1853759" y="4327527"/>
                </a:cubicBezTo>
                <a:cubicBezTo>
                  <a:pt x="1853534" y="4328538"/>
                  <a:pt x="1851229" y="4329043"/>
                  <a:pt x="1849824" y="4329829"/>
                </a:cubicBezTo>
                <a:cubicBezTo>
                  <a:pt x="1848701" y="4328987"/>
                  <a:pt x="1847520" y="4328201"/>
                  <a:pt x="1846396" y="4327358"/>
                </a:cubicBezTo>
                <a:close/>
                <a:moveTo>
                  <a:pt x="1852747" y="3092974"/>
                </a:moveTo>
                <a:cubicBezTo>
                  <a:pt x="1853197" y="3091233"/>
                  <a:pt x="1856456" y="3089604"/>
                  <a:pt x="1858705" y="3089043"/>
                </a:cubicBezTo>
                <a:cubicBezTo>
                  <a:pt x="1861233" y="3088424"/>
                  <a:pt x="1864156" y="3089548"/>
                  <a:pt x="1863707" y="3092918"/>
                </a:cubicBezTo>
                <a:cubicBezTo>
                  <a:pt x="1863313" y="3095895"/>
                  <a:pt x="1860334" y="3096513"/>
                  <a:pt x="1857749" y="3096794"/>
                </a:cubicBezTo>
                <a:cubicBezTo>
                  <a:pt x="1855220" y="3096625"/>
                  <a:pt x="1851960" y="3096232"/>
                  <a:pt x="1852747" y="3092974"/>
                </a:cubicBezTo>
                <a:close/>
                <a:moveTo>
                  <a:pt x="1859716" y="1501480"/>
                </a:moveTo>
                <a:cubicBezTo>
                  <a:pt x="1860953" y="1499514"/>
                  <a:pt x="1863482" y="1497267"/>
                  <a:pt x="1865449" y="1497267"/>
                </a:cubicBezTo>
                <a:cubicBezTo>
                  <a:pt x="1868596" y="1497267"/>
                  <a:pt x="1868820" y="1500525"/>
                  <a:pt x="1867922" y="1503109"/>
                </a:cubicBezTo>
                <a:cubicBezTo>
                  <a:pt x="1867022" y="1505749"/>
                  <a:pt x="1865055" y="1507321"/>
                  <a:pt x="1862189" y="1507377"/>
                </a:cubicBezTo>
                <a:cubicBezTo>
                  <a:pt x="1859098" y="1506423"/>
                  <a:pt x="1858198" y="1503895"/>
                  <a:pt x="1859660" y="1501480"/>
                </a:cubicBezTo>
                <a:close/>
                <a:moveTo>
                  <a:pt x="1834257" y="4810564"/>
                </a:moveTo>
                <a:cubicBezTo>
                  <a:pt x="1835549" y="4810901"/>
                  <a:pt x="1837011" y="4812698"/>
                  <a:pt x="1837348" y="4814046"/>
                </a:cubicBezTo>
                <a:cubicBezTo>
                  <a:pt x="1837573" y="4814944"/>
                  <a:pt x="1835774" y="4816292"/>
                  <a:pt x="1834875" y="4817416"/>
                </a:cubicBezTo>
                <a:cubicBezTo>
                  <a:pt x="1833526" y="4816574"/>
                  <a:pt x="1831559" y="4816012"/>
                  <a:pt x="1831053" y="4814832"/>
                </a:cubicBezTo>
                <a:cubicBezTo>
                  <a:pt x="1829986" y="4812080"/>
                  <a:pt x="1830828" y="4809665"/>
                  <a:pt x="1834257" y="4810564"/>
                </a:cubicBezTo>
                <a:close/>
                <a:moveTo>
                  <a:pt x="1831896" y="4195927"/>
                </a:moveTo>
                <a:cubicBezTo>
                  <a:pt x="1833751" y="4204071"/>
                  <a:pt x="1837235" y="4211429"/>
                  <a:pt x="1833807" y="4224404"/>
                </a:cubicBezTo>
                <a:cubicBezTo>
                  <a:pt x="1830491" y="4213805"/>
                  <a:pt x="1829817" y="4204313"/>
                  <a:pt x="1831896" y="4195927"/>
                </a:cubicBezTo>
                <a:close/>
                <a:moveTo>
                  <a:pt x="1829142" y="4046410"/>
                </a:moveTo>
                <a:cubicBezTo>
                  <a:pt x="1830154" y="4042647"/>
                  <a:pt x="1830828" y="4037424"/>
                  <a:pt x="1836504" y="4038547"/>
                </a:cubicBezTo>
                <a:cubicBezTo>
                  <a:pt x="1840439" y="4039333"/>
                  <a:pt x="1840101" y="4043883"/>
                  <a:pt x="1839933" y="4047365"/>
                </a:cubicBezTo>
                <a:cubicBezTo>
                  <a:pt x="1839765" y="4050791"/>
                  <a:pt x="1839821" y="4055397"/>
                  <a:pt x="1835830" y="4055790"/>
                </a:cubicBezTo>
                <a:cubicBezTo>
                  <a:pt x="1830210" y="4056408"/>
                  <a:pt x="1829592" y="4051409"/>
                  <a:pt x="1829142" y="4046410"/>
                </a:cubicBezTo>
                <a:close/>
                <a:moveTo>
                  <a:pt x="1826220" y="3880661"/>
                </a:moveTo>
                <a:cubicBezTo>
                  <a:pt x="1827794" y="3879313"/>
                  <a:pt x="1829648" y="3879594"/>
                  <a:pt x="1830097" y="3881616"/>
                </a:cubicBezTo>
                <a:cubicBezTo>
                  <a:pt x="1830379" y="3882796"/>
                  <a:pt x="1829142" y="3884368"/>
                  <a:pt x="1828524" y="3885716"/>
                </a:cubicBezTo>
                <a:cubicBezTo>
                  <a:pt x="1827400" y="3884761"/>
                  <a:pt x="1826164" y="3883919"/>
                  <a:pt x="1825208" y="3882796"/>
                </a:cubicBezTo>
                <a:cubicBezTo>
                  <a:pt x="1824984" y="3882571"/>
                  <a:pt x="1825658" y="3881167"/>
                  <a:pt x="1826220" y="3880661"/>
                </a:cubicBezTo>
                <a:close/>
                <a:moveTo>
                  <a:pt x="1770187" y="3141390"/>
                </a:moveTo>
                <a:cubicBezTo>
                  <a:pt x="1771198" y="3140379"/>
                  <a:pt x="1772716" y="3139761"/>
                  <a:pt x="1774964" y="3139818"/>
                </a:cubicBezTo>
                <a:cubicBezTo>
                  <a:pt x="1777718" y="3139874"/>
                  <a:pt x="1780415" y="3140772"/>
                  <a:pt x="1780640" y="3143805"/>
                </a:cubicBezTo>
                <a:cubicBezTo>
                  <a:pt x="1781033" y="3148973"/>
                  <a:pt x="1777661" y="3151669"/>
                  <a:pt x="1773446" y="3153185"/>
                </a:cubicBezTo>
                <a:cubicBezTo>
                  <a:pt x="1770243" y="3153354"/>
                  <a:pt x="1768164" y="3151837"/>
                  <a:pt x="1768220" y="3148748"/>
                </a:cubicBezTo>
                <a:cubicBezTo>
                  <a:pt x="1768220" y="3145996"/>
                  <a:pt x="1768500" y="3143187"/>
                  <a:pt x="1770131" y="3141502"/>
                </a:cubicBezTo>
                <a:cubicBezTo>
                  <a:pt x="1766140" y="3127067"/>
                  <a:pt x="1766196" y="3127011"/>
                  <a:pt x="1773559" y="3118249"/>
                </a:cubicBezTo>
                <a:cubicBezTo>
                  <a:pt x="1777268" y="3126674"/>
                  <a:pt x="1770243" y="3133190"/>
                  <a:pt x="1770243" y="3141390"/>
                </a:cubicBezTo>
                <a:close/>
                <a:moveTo>
                  <a:pt x="1768838" y="4843590"/>
                </a:moveTo>
                <a:cubicBezTo>
                  <a:pt x="1767770" y="4843590"/>
                  <a:pt x="1766590" y="4841680"/>
                  <a:pt x="1765465" y="4840669"/>
                </a:cubicBezTo>
                <a:cubicBezTo>
                  <a:pt x="1766365" y="4839377"/>
                  <a:pt x="1766983" y="4837411"/>
                  <a:pt x="1768164" y="4837074"/>
                </a:cubicBezTo>
                <a:cubicBezTo>
                  <a:pt x="1769344" y="4836681"/>
                  <a:pt x="1771929" y="4837524"/>
                  <a:pt x="1772266" y="4838478"/>
                </a:cubicBezTo>
                <a:cubicBezTo>
                  <a:pt x="1773334" y="4841343"/>
                  <a:pt x="1771704" y="4843477"/>
                  <a:pt x="1768838" y="4843590"/>
                </a:cubicBezTo>
                <a:close/>
                <a:moveTo>
                  <a:pt x="1770805" y="4738332"/>
                </a:moveTo>
                <a:cubicBezTo>
                  <a:pt x="1767320" y="4738614"/>
                  <a:pt x="1766309" y="4736254"/>
                  <a:pt x="1766421" y="4733727"/>
                </a:cubicBezTo>
                <a:cubicBezTo>
                  <a:pt x="1766421" y="4732435"/>
                  <a:pt x="1767770" y="4730413"/>
                  <a:pt x="1768782" y="4730132"/>
                </a:cubicBezTo>
                <a:cubicBezTo>
                  <a:pt x="1769793" y="4729907"/>
                  <a:pt x="1771816" y="4731199"/>
                  <a:pt x="1772379" y="4732323"/>
                </a:cubicBezTo>
                <a:cubicBezTo>
                  <a:pt x="1773503" y="4734682"/>
                  <a:pt x="1773277" y="4737097"/>
                  <a:pt x="1770805" y="4738277"/>
                </a:cubicBezTo>
                <a:close/>
                <a:moveTo>
                  <a:pt x="1764960" y="4310564"/>
                </a:moveTo>
                <a:cubicBezTo>
                  <a:pt x="1765465" y="4309272"/>
                  <a:pt x="1766252" y="4308149"/>
                  <a:pt x="1766927" y="4306913"/>
                </a:cubicBezTo>
                <a:cubicBezTo>
                  <a:pt x="1767995" y="4307756"/>
                  <a:pt x="1769006" y="4308654"/>
                  <a:pt x="1770074" y="4309497"/>
                </a:cubicBezTo>
                <a:cubicBezTo>
                  <a:pt x="1769793" y="4311463"/>
                  <a:pt x="1768613" y="4312362"/>
                  <a:pt x="1766759" y="4311800"/>
                </a:cubicBezTo>
                <a:cubicBezTo>
                  <a:pt x="1766084" y="4311631"/>
                  <a:pt x="1764903" y="4310677"/>
                  <a:pt x="1765016" y="4310508"/>
                </a:cubicBezTo>
                <a:close/>
                <a:moveTo>
                  <a:pt x="1769344" y="3738166"/>
                </a:moveTo>
                <a:cubicBezTo>
                  <a:pt x="1770580" y="3737491"/>
                  <a:pt x="1771872" y="3736817"/>
                  <a:pt x="1773109" y="3736087"/>
                </a:cubicBezTo>
                <a:cubicBezTo>
                  <a:pt x="1773446" y="3736817"/>
                  <a:pt x="1774177" y="3738109"/>
                  <a:pt x="1774121" y="3738166"/>
                </a:cubicBezTo>
                <a:cubicBezTo>
                  <a:pt x="1772941" y="3739008"/>
                  <a:pt x="1771648" y="3739626"/>
                  <a:pt x="1770411" y="3740300"/>
                </a:cubicBezTo>
                <a:cubicBezTo>
                  <a:pt x="1770074" y="3739570"/>
                  <a:pt x="1769681" y="3738895"/>
                  <a:pt x="1769344" y="3738166"/>
                </a:cubicBezTo>
                <a:close/>
                <a:moveTo>
                  <a:pt x="1763386" y="2406500"/>
                </a:moveTo>
                <a:cubicBezTo>
                  <a:pt x="1762768" y="2404478"/>
                  <a:pt x="1763611" y="2403130"/>
                  <a:pt x="1765690" y="2403018"/>
                </a:cubicBezTo>
                <a:cubicBezTo>
                  <a:pt x="1766252" y="2403018"/>
                  <a:pt x="1766870" y="2403917"/>
                  <a:pt x="1767489" y="2404366"/>
                </a:cubicBezTo>
                <a:cubicBezTo>
                  <a:pt x="1767995" y="2406500"/>
                  <a:pt x="1767208" y="2407792"/>
                  <a:pt x="1765129" y="2407848"/>
                </a:cubicBezTo>
                <a:cubicBezTo>
                  <a:pt x="1764567" y="2407848"/>
                  <a:pt x="1763611" y="2407118"/>
                  <a:pt x="1763386" y="2406500"/>
                </a:cubicBezTo>
                <a:close/>
                <a:moveTo>
                  <a:pt x="1768164" y="2449243"/>
                </a:moveTo>
                <a:cubicBezTo>
                  <a:pt x="1768782" y="2449131"/>
                  <a:pt x="1769962" y="2449693"/>
                  <a:pt x="1770187" y="2450254"/>
                </a:cubicBezTo>
                <a:cubicBezTo>
                  <a:pt x="1771030" y="2452052"/>
                  <a:pt x="1770187" y="2453344"/>
                  <a:pt x="1768220" y="2453905"/>
                </a:cubicBezTo>
                <a:cubicBezTo>
                  <a:pt x="1767489" y="2453568"/>
                  <a:pt x="1766421" y="2453400"/>
                  <a:pt x="1766140" y="2452838"/>
                </a:cubicBezTo>
                <a:cubicBezTo>
                  <a:pt x="1765297" y="2451041"/>
                  <a:pt x="1766140" y="2449636"/>
                  <a:pt x="1768164" y="2449299"/>
                </a:cubicBezTo>
                <a:close/>
                <a:moveTo>
                  <a:pt x="1780977" y="2386111"/>
                </a:moveTo>
                <a:cubicBezTo>
                  <a:pt x="1781483" y="2385044"/>
                  <a:pt x="1783787" y="2384202"/>
                  <a:pt x="1785024" y="2384483"/>
                </a:cubicBezTo>
                <a:cubicBezTo>
                  <a:pt x="1785979" y="2384707"/>
                  <a:pt x="1786541" y="2386842"/>
                  <a:pt x="1787272" y="2388134"/>
                </a:cubicBezTo>
                <a:cubicBezTo>
                  <a:pt x="1786148" y="2389201"/>
                  <a:pt x="1785024" y="2391167"/>
                  <a:pt x="1783900" y="2391167"/>
                </a:cubicBezTo>
                <a:cubicBezTo>
                  <a:pt x="1780865" y="2391167"/>
                  <a:pt x="1779741" y="2388808"/>
                  <a:pt x="1781033" y="2386111"/>
                </a:cubicBezTo>
                <a:close/>
                <a:moveTo>
                  <a:pt x="1787946" y="2483337"/>
                </a:moveTo>
                <a:cubicBezTo>
                  <a:pt x="1787216" y="2483617"/>
                  <a:pt x="1786204" y="2484348"/>
                  <a:pt x="1785699" y="2484067"/>
                </a:cubicBezTo>
                <a:cubicBezTo>
                  <a:pt x="1783900" y="2483112"/>
                  <a:pt x="1783619" y="2481483"/>
                  <a:pt x="1784968" y="2479911"/>
                </a:cubicBezTo>
                <a:cubicBezTo>
                  <a:pt x="1785417" y="2479349"/>
                  <a:pt x="1786654" y="2478900"/>
                  <a:pt x="1787104" y="2479124"/>
                </a:cubicBezTo>
                <a:cubicBezTo>
                  <a:pt x="1788902" y="2480079"/>
                  <a:pt x="1789071" y="2481652"/>
                  <a:pt x="1787891" y="2483280"/>
                </a:cubicBezTo>
                <a:close/>
                <a:moveTo>
                  <a:pt x="1789689" y="2631618"/>
                </a:moveTo>
                <a:cubicBezTo>
                  <a:pt x="1788789" y="2632853"/>
                  <a:pt x="1788002" y="2635156"/>
                  <a:pt x="1787047" y="2635212"/>
                </a:cubicBezTo>
                <a:cubicBezTo>
                  <a:pt x="1783731" y="2635381"/>
                  <a:pt x="1783394" y="2632741"/>
                  <a:pt x="1784462" y="2630326"/>
                </a:cubicBezTo>
                <a:cubicBezTo>
                  <a:pt x="1785024" y="2629090"/>
                  <a:pt x="1786710" y="2628360"/>
                  <a:pt x="1787891" y="2627405"/>
                </a:cubicBezTo>
                <a:cubicBezTo>
                  <a:pt x="1788509" y="2628810"/>
                  <a:pt x="1789127" y="2630214"/>
                  <a:pt x="1789689" y="2631618"/>
                </a:cubicBezTo>
                <a:close/>
                <a:moveTo>
                  <a:pt x="1817003" y="4680986"/>
                </a:moveTo>
                <a:cubicBezTo>
                  <a:pt x="1804975" y="4690141"/>
                  <a:pt x="1792274" y="4694410"/>
                  <a:pt x="1767995" y="4697387"/>
                </a:cubicBezTo>
                <a:cubicBezTo>
                  <a:pt x="1776256" y="4681435"/>
                  <a:pt x="1791206" y="4676437"/>
                  <a:pt x="1817003" y="4680986"/>
                </a:cubicBezTo>
                <a:close/>
                <a:moveTo>
                  <a:pt x="1757035" y="4920538"/>
                </a:moveTo>
                <a:cubicBezTo>
                  <a:pt x="1771479" y="4923982"/>
                  <a:pt x="1780640" y="4931362"/>
                  <a:pt x="1784462" y="4942668"/>
                </a:cubicBezTo>
                <a:cubicBezTo>
                  <a:pt x="1774908" y="4936209"/>
                  <a:pt x="1766534" y="4932671"/>
                  <a:pt x="1757035" y="4920538"/>
                </a:cubicBezTo>
                <a:close/>
                <a:moveTo>
                  <a:pt x="1751809" y="3970192"/>
                </a:moveTo>
                <a:cubicBezTo>
                  <a:pt x="1752539" y="3969012"/>
                  <a:pt x="1753551" y="3968057"/>
                  <a:pt x="1754506" y="3967046"/>
                </a:cubicBezTo>
                <a:cubicBezTo>
                  <a:pt x="1755181" y="3968226"/>
                  <a:pt x="1755855" y="3969462"/>
                  <a:pt x="1756529" y="3970641"/>
                </a:cubicBezTo>
                <a:cubicBezTo>
                  <a:pt x="1755855" y="3972663"/>
                  <a:pt x="1754563" y="3973225"/>
                  <a:pt x="1752932" y="3972101"/>
                </a:cubicBezTo>
                <a:cubicBezTo>
                  <a:pt x="1752371" y="3971708"/>
                  <a:pt x="1751640" y="3970472"/>
                  <a:pt x="1751809" y="3970192"/>
                </a:cubicBezTo>
                <a:close/>
                <a:moveTo>
                  <a:pt x="1749448" y="3342188"/>
                </a:moveTo>
                <a:cubicBezTo>
                  <a:pt x="1749448" y="3341176"/>
                  <a:pt x="1751303" y="3339379"/>
                  <a:pt x="1752427" y="3339211"/>
                </a:cubicBezTo>
                <a:cubicBezTo>
                  <a:pt x="1754900" y="3338817"/>
                  <a:pt x="1756980" y="3339997"/>
                  <a:pt x="1757541" y="3342974"/>
                </a:cubicBezTo>
                <a:cubicBezTo>
                  <a:pt x="1756473" y="3343985"/>
                  <a:pt x="1755518" y="3345726"/>
                  <a:pt x="1754338" y="3345895"/>
                </a:cubicBezTo>
                <a:cubicBezTo>
                  <a:pt x="1751865" y="3346288"/>
                  <a:pt x="1749448" y="3345164"/>
                  <a:pt x="1749448" y="3342188"/>
                </a:cubicBezTo>
                <a:close/>
                <a:moveTo>
                  <a:pt x="1734443" y="4684749"/>
                </a:moveTo>
                <a:cubicBezTo>
                  <a:pt x="1735454" y="4683851"/>
                  <a:pt x="1736466" y="4682896"/>
                  <a:pt x="1737421" y="4681997"/>
                </a:cubicBezTo>
                <a:cubicBezTo>
                  <a:pt x="1738320" y="4683233"/>
                  <a:pt x="1739781" y="4684356"/>
                  <a:pt x="1740006" y="4685704"/>
                </a:cubicBezTo>
                <a:cubicBezTo>
                  <a:pt x="1740175" y="4686996"/>
                  <a:pt x="1739051" y="4689580"/>
                  <a:pt x="1738433" y="4689636"/>
                </a:cubicBezTo>
                <a:cubicBezTo>
                  <a:pt x="1735510" y="4689804"/>
                  <a:pt x="1734723" y="4687389"/>
                  <a:pt x="1734443" y="4684805"/>
                </a:cubicBezTo>
                <a:close/>
                <a:moveTo>
                  <a:pt x="1725225" y="4482042"/>
                </a:moveTo>
                <a:cubicBezTo>
                  <a:pt x="1725450" y="4479234"/>
                  <a:pt x="1727249" y="4476369"/>
                  <a:pt x="1730284" y="4478167"/>
                </a:cubicBezTo>
                <a:cubicBezTo>
                  <a:pt x="1734667" y="4480750"/>
                  <a:pt x="1735004" y="4485356"/>
                  <a:pt x="1733599" y="4489962"/>
                </a:cubicBezTo>
                <a:cubicBezTo>
                  <a:pt x="1732756" y="4492602"/>
                  <a:pt x="1731070" y="4494624"/>
                  <a:pt x="1727810" y="4494343"/>
                </a:cubicBezTo>
                <a:cubicBezTo>
                  <a:pt x="1723764" y="4491029"/>
                  <a:pt x="1724832" y="4486367"/>
                  <a:pt x="1725225" y="4482042"/>
                </a:cubicBezTo>
                <a:close/>
                <a:moveTo>
                  <a:pt x="1722696" y="4450701"/>
                </a:moveTo>
                <a:cubicBezTo>
                  <a:pt x="1722415" y="4448735"/>
                  <a:pt x="1723989" y="4447780"/>
                  <a:pt x="1725956" y="4448342"/>
                </a:cubicBezTo>
                <a:cubicBezTo>
                  <a:pt x="1726630" y="4448511"/>
                  <a:pt x="1727810" y="4449521"/>
                  <a:pt x="1727754" y="4449690"/>
                </a:cubicBezTo>
                <a:cubicBezTo>
                  <a:pt x="1727249" y="4450982"/>
                  <a:pt x="1726462" y="4452217"/>
                  <a:pt x="1725787" y="4453453"/>
                </a:cubicBezTo>
                <a:cubicBezTo>
                  <a:pt x="1724719" y="4452554"/>
                  <a:pt x="1722865" y="4451768"/>
                  <a:pt x="1722752" y="4450757"/>
                </a:cubicBezTo>
                <a:close/>
                <a:moveTo>
                  <a:pt x="1712580" y="2632629"/>
                </a:moveTo>
                <a:cubicBezTo>
                  <a:pt x="1718481" y="2626675"/>
                  <a:pt x="1724495" y="2623867"/>
                  <a:pt x="1733038" y="2629259"/>
                </a:cubicBezTo>
                <a:cubicBezTo>
                  <a:pt x="1725675" y="2633488"/>
                  <a:pt x="1718818" y="2634611"/>
                  <a:pt x="1712580" y="2632629"/>
                </a:cubicBezTo>
                <a:close/>
                <a:moveTo>
                  <a:pt x="1723427" y="1670711"/>
                </a:moveTo>
                <a:cubicBezTo>
                  <a:pt x="1725844" y="1675766"/>
                  <a:pt x="1722752" y="1679249"/>
                  <a:pt x="1718144" y="1681046"/>
                </a:cubicBezTo>
                <a:cubicBezTo>
                  <a:pt x="1710950" y="1683798"/>
                  <a:pt x="1703700" y="1686326"/>
                  <a:pt x="1693246" y="1690145"/>
                </a:cubicBezTo>
                <a:cubicBezTo>
                  <a:pt x="1698586" y="1678350"/>
                  <a:pt x="1703588" y="1672003"/>
                  <a:pt x="1710107" y="1667454"/>
                </a:cubicBezTo>
                <a:cubicBezTo>
                  <a:pt x="1715053" y="1664028"/>
                  <a:pt x="1720560" y="1664701"/>
                  <a:pt x="1723427" y="1670768"/>
                </a:cubicBezTo>
                <a:close/>
                <a:moveTo>
                  <a:pt x="1722078" y="1090225"/>
                </a:moveTo>
                <a:cubicBezTo>
                  <a:pt x="1721347" y="1092191"/>
                  <a:pt x="1718144" y="1093145"/>
                  <a:pt x="1716177" y="1094437"/>
                </a:cubicBezTo>
                <a:cubicBezTo>
                  <a:pt x="1714603" y="1093201"/>
                  <a:pt x="1712355" y="1092191"/>
                  <a:pt x="1712411" y="1091348"/>
                </a:cubicBezTo>
                <a:cubicBezTo>
                  <a:pt x="1712580" y="1088315"/>
                  <a:pt x="1715109" y="1087079"/>
                  <a:pt x="1717694" y="1086630"/>
                </a:cubicBezTo>
                <a:cubicBezTo>
                  <a:pt x="1720223" y="1086237"/>
                  <a:pt x="1723483" y="1086405"/>
                  <a:pt x="1722078" y="1090168"/>
                </a:cubicBezTo>
                <a:close/>
                <a:moveTo>
                  <a:pt x="1708421" y="1602131"/>
                </a:moveTo>
                <a:cubicBezTo>
                  <a:pt x="1705330" y="1603367"/>
                  <a:pt x="1703363" y="1601794"/>
                  <a:pt x="1702295" y="1599323"/>
                </a:cubicBezTo>
                <a:cubicBezTo>
                  <a:pt x="1700553" y="1595391"/>
                  <a:pt x="1698754" y="1590954"/>
                  <a:pt x="1703138" y="1587809"/>
                </a:cubicBezTo>
                <a:cubicBezTo>
                  <a:pt x="1705442" y="1586180"/>
                  <a:pt x="1708027" y="1588090"/>
                  <a:pt x="1709264" y="1590505"/>
                </a:cubicBezTo>
                <a:cubicBezTo>
                  <a:pt x="1711287" y="1594493"/>
                  <a:pt x="1712018" y="1598593"/>
                  <a:pt x="1708421" y="1602131"/>
                </a:cubicBezTo>
                <a:close/>
                <a:moveTo>
                  <a:pt x="1726799" y="1759231"/>
                </a:moveTo>
                <a:cubicBezTo>
                  <a:pt x="1731239" y="1767038"/>
                  <a:pt x="1730452" y="1775575"/>
                  <a:pt x="1723989" y="1781136"/>
                </a:cubicBezTo>
                <a:cubicBezTo>
                  <a:pt x="1715278" y="1788606"/>
                  <a:pt x="1718762" y="1776249"/>
                  <a:pt x="1715503" y="1774284"/>
                </a:cubicBezTo>
                <a:cubicBezTo>
                  <a:pt x="1711175" y="1771700"/>
                  <a:pt x="1707353" y="1773329"/>
                  <a:pt x="1703250" y="1774845"/>
                </a:cubicBezTo>
                <a:cubicBezTo>
                  <a:pt x="1697855" y="1776867"/>
                  <a:pt x="1694989" y="1784113"/>
                  <a:pt x="1686559" y="1782259"/>
                </a:cubicBezTo>
                <a:cubicBezTo>
                  <a:pt x="1690774" y="1768049"/>
                  <a:pt x="1699991" y="1760129"/>
                  <a:pt x="1712973" y="1756198"/>
                </a:cubicBezTo>
                <a:cubicBezTo>
                  <a:pt x="1717975" y="1754681"/>
                  <a:pt x="1723595" y="1753502"/>
                  <a:pt x="1726855" y="1759231"/>
                </a:cubicBezTo>
                <a:close/>
                <a:moveTo>
                  <a:pt x="1689031" y="1395324"/>
                </a:moveTo>
                <a:cubicBezTo>
                  <a:pt x="1690605" y="1405322"/>
                  <a:pt x="1684648" y="1411893"/>
                  <a:pt x="1676723" y="1423576"/>
                </a:cubicBezTo>
                <a:cubicBezTo>
                  <a:pt x="1678746" y="1409383"/>
                  <a:pt x="1682849" y="1399969"/>
                  <a:pt x="1689031" y="1395324"/>
                </a:cubicBezTo>
                <a:close/>
                <a:moveTo>
                  <a:pt x="1682343" y="1199470"/>
                </a:moveTo>
                <a:cubicBezTo>
                  <a:pt x="1681893" y="1199863"/>
                  <a:pt x="1680882" y="1199526"/>
                  <a:pt x="1680151" y="1199470"/>
                </a:cubicBezTo>
                <a:cubicBezTo>
                  <a:pt x="1678465" y="1198066"/>
                  <a:pt x="1678353" y="1196549"/>
                  <a:pt x="1679926" y="1195201"/>
                </a:cubicBezTo>
                <a:cubicBezTo>
                  <a:pt x="1680377" y="1194808"/>
                  <a:pt x="1681613" y="1194864"/>
                  <a:pt x="1682118" y="1195201"/>
                </a:cubicBezTo>
                <a:cubicBezTo>
                  <a:pt x="1683861" y="1196437"/>
                  <a:pt x="1683973" y="1198009"/>
                  <a:pt x="1682400" y="1199357"/>
                </a:cubicBezTo>
                <a:close/>
                <a:moveTo>
                  <a:pt x="1679983" y="2096233"/>
                </a:moveTo>
                <a:cubicBezTo>
                  <a:pt x="1680545" y="2096458"/>
                  <a:pt x="1681107" y="2097750"/>
                  <a:pt x="1680995" y="2098424"/>
                </a:cubicBezTo>
                <a:cubicBezTo>
                  <a:pt x="1680601" y="2100446"/>
                  <a:pt x="1679083" y="2101232"/>
                  <a:pt x="1677173" y="2100446"/>
                </a:cubicBezTo>
                <a:cubicBezTo>
                  <a:pt x="1676611" y="2100221"/>
                  <a:pt x="1676442" y="2098985"/>
                  <a:pt x="1676105" y="2098255"/>
                </a:cubicBezTo>
                <a:cubicBezTo>
                  <a:pt x="1676723" y="2096289"/>
                  <a:pt x="1678072" y="2095447"/>
                  <a:pt x="1680039" y="2096233"/>
                </a:cubicBezTo>
                <a:close/>
                <a:moveTo>
                  <a:pt x="1689369" y="1026868"/>
                </a:moveTo>
                <a:cubicBezTo>
                  <a:pt x="1689874" y="1026475"/>
                  <a:pt x="1691054" y="1026419"/>
                  <a:pt x="1691561" y="1026812"/>
                </a:cubicBezTo>
                <a:cubicBezTo>
                  <a:pt x="1693134" y="1028104"/>
                  <a:pt x="1693022" y="1029620"/>
                  <a:pt x="1691336" y="1031081"/>
                </a:cubicBezTo>
                <a:cubicBezTo>
                  <a:pt x="1690661" y="1031081"/>
                  <a:pt x="1689706" y="1031418"/>
                  <a:pt x="1689256" y="1031024"/>
                </a:cubicBezTo>
                <a:cubicBezTo>
                  <a:pt x="1687626" y="1029733"/>
                  <a:pt x="1687682" y="1028104"/>
                  <a:pt x="1689425" y="1026868"/>
                </a:cubicBezTo>
                <a:close/>
                <a:moveTo>
                  <a:pt x="1690436" y="2347412"/>
                </a:moveTo>
                <a:cubicBezTo>
                  <a:pt x="1690886" y="2347019"/>
                  <a:pt x="1692122" y="2347075"/>
                  <a:pt x="1692628" y="2347412"/>
                </a:cubicBezTo>
                <a:cubicBezTo>
                  <a:pt x="1694371" y="2348648"/>
                  <a:pt x="1694427" y="2350221"/>
                  <a:pt x="1692909" y="2351569"/>
                </a:cubicBezTo>
                <a:cubicBezTo>
                  <a:pt x="1692459" y="2351962"/>
                  <a:pt x="1691448" y="2351625"/>
                  <a:pt x="1690717" y="2351569"/>
                </a:cubicBezTo>
                <a:cubicBezTo>
                  <a:pt x="1689087" y="2350221"/>
                  <a:pt x="1688919" y="2348704"/>
                  <a:pt x="1690492" y="2347356"/>
                </a:cubicBezTo>
                <a:close/>
                <a:moveTo>
                  <a:pt x="1705048" y="3078258"/>
                </a:moveTo>
                <a:cubicBezTo>
                  <a:pt x="1703643" y="3077697"/>
                  <a:pt x="1701564" y="3077528"/>
                  <a:pt x="1700946" y="3076461"/>
                </a:cubicBezTo>
                <a:cubicBezTo>
                  <a:pt x="1699597" y="3073934"/>
                  <a:pt x="1700665" y="3071518"/>
                  <a:pt x="1703363" y="3070844"/>
                </a:cubicBezTo>
                <a:cubicBezTo>
                  <a:pt x="1704543" y="3070563"/>
                  <a:pt x="1706791" y="3071462"/>
                  <a:pt x="1707409" y="3072529"/>
                </a:cubicBezTo>
                <a:cubicBezTo>
                  <a:pt x="1708758" y="3075057"/>
                  <a:pt x="1707747" y="3077191"/>
                  <a:pt x="1705048" y="3078258"/>
                </a:cubicBezTo>
                <a:close/>
                <a:moveTo>
                  <a:pt x="1705330" y="2673968"/>
                </a:moveTo>
                <a:cubicBezTo>
                  <a:pt x="1706004" y="2668969"/>
                  <a:pt x="1706791" y="2662510"/>
                  <a:pt x="1713591" y="2663296"/>
                </a:cubicBezTo>
                <a:cubicBezTo>
                  <a:pt x="1718369" y="2663858"/>
                  <a:pt x="1719043" y="2669194"/>
                  <a:pt x="1719268" y="2673912"/>
                </a:cubicBezTo>
                <a:cubicBezTo>
                  <a:pt x="1718875" y="2678349"/>
                  <a:pt x="1717582" y="2682730"/>
                  <a:pt x="1712186" y="2682730"/>
                </a:cubicBezTo>
                <a:cubicBezTo>
                  <a:pt x="1706904" y="2682730"/>
                  <a:pt x="1704655" y="2678854"/>
                  <a:pt x="1705330" y="2673912"/>
                </a:cubicBezTo>
                <a:close/>
                <a:moveTo>
                  <a:pt x="1717245" y="1798492"/>
                </a:moveTo>
                <a:cubicBezTo>
                  <a:pt x="1716401" y="1799559"/>
                  <a:pt x="1715278" y="1800401"/>
                  <a:pt x="1714266" y="1801300"/>
                </a:cubicBezTo>
                <a:cubicBezTo>
                  <a:pt x="1713535" y="1800120"/>
                  <a:pt x="1712804" y="1798997"/>
                  <a:pt x="1712074" y="1797818"/>
                </a:cubicBezTo>
                <a:cubicBezTo>
                  <a:pt x="1713423" y="1797368"/>
                  <a:pt x="1714828" y="1796863"/>
                  <a:pt x="1716177" y="1796694"/>
                </a:cubicBezTo>
                <a:cubicBezTo>
                  <a:pt x="1716458" y="1796694"/>
                  <a:pt x="1717413" y="1798323"/>
                  <a:pt x="1717245" y="1798548"/>
                </a:cubicBezTo>
                <a:close/>
                <a:moveTo>
                  <a:pt x="1717638" y="2175204"/>
                </a:moveTo>
                <a:cubicBezTo>
                  <a:pt x="1719380" y="2176440"/>
                  <a:pt x="1719493" y="2178013"/>
                  <a:pt x="1717919" y="2179361"/>
                </a:cubicBezTo>
                <a:cubicBezTo>
                  <a:pt x="1717470" y="2179754"/>
                  <a:pt x="1716458" y="2179417"/>
                  <a:pt x="1715727" y="2179361"/>
                </a:cubicBezTo>
                <a:cubicBezTo>
                  <a:pt x="1714098" y="2177956"/>
                  <a:pt x="1713929" y="2176440"/>
                  <a:pt x="1715503" y="2175092"/>
                </a:cubicBezTo>
                <a:cubicBezTo>
                  <a:pt x="1715952" y="2174699"/>
                  <a:pt x="1717132" y="2174755"/>
                  <a:pt x="1717694" y="2175092"/>
                </a:cubicBezTo>
                <a:close/>
                <a:moveTo>
                  <a:pt x="1719493" y="3195254"/>
                </a:moveTo>
                <a:cubicBezTo>
                  <a:pt x="1718762" y="3195535"/>
                  <a:pt x="1717750" y="3196265"/>
                  <a:pt x="1717245" y="3195985"/>
                </a:cubicBezTo>
                <a:cubicBezTo>
                  <a:pt x="1715446" y="3195030"/>
                  <a:pt x="1715165" y="3193401"/>
                  <a:pt x="1716514" y="3191828"/>
                </a:cubicBezTo>
                <a:cubicBezTo>
                  <a:pt x="1716964" y="3191266"/>
                  <a:pt x="1718200" y="3190817"/>
                  <a:pt x="1718706" y="3191042"/>
                </a:cubicBezTo>
                <a:cubicBezTo>
                  <a:pt x="1720504" y="3191997"/>
                  <a:pt x="1720673" y="3193569"/>
                  <a:pt x="1719493" y="3195254"/>
                </a:cubicBezTo>
                <a:close/>
                <a:moveTo>
                  <a:pt x="1708309" y="3632403"/>
                </a:moveTo>
                <a:cubicBezTo>
                  <a:pt x="1707915" y="3629257"/>
                  <a:pt x="1710107" y="3627516"/>
                  <a:pt x="1712861" y="3627348"/>
                </a:cubicBezTo>
                <a:cubicBezTo>
                  <a:pt x="1716683" y="3627123"/>
                  <a:pt x="1719549" y="3629033"/>
                  <a:pt x="1719155" y="3633358"/>
                </a:cubicBezTo>
                <a:cubicBezTo>
                  <a:pt x="1718875" y="3636278"/>
                  <a:pt x="1716401" y="3637289"/>
                  <a:pt x="1713591" y="3637177"/>
                </a:cubicBezTo>
                <a:cubicBezTo>
                  <a:pt x="1710950" y="3636615"/>
                  <a:pt x="1708645" y="3635267"/>
                  <a:pt x="1708252" y="3632403"/>
                </a:cubicBezTo>
                <a:close/>
                <a:moveTo>
                  <a:pt x="1700047" y="4076684"/>
                </a:moveTo>
                <a:cubicBezTo>
                  <a:pt x="1700609" y="4076179"/>
                  <a:pt x="1701227" y="4075280"/>
                  <a:pt x="1701789" y="4075280"/>
                </a:cubicBezTo>
                <a:cubicBezTo>
                  <a:pt x="1703868" y="4075280"/>
                  <a:pt x="1704824" y="4076572"/>
                  <a:pt x="1704262" y="4078706"/>
                </a:cubicBezTo>
                <a:cubicBezTo>
                  <a:pt x="1704093" y="4079324"/>
                  <a:pt x="1703138" y="4080167"/>
                  <a:pt x="1702576" y="4080167"/>
                </a:cubicBezTo>
                <a:cubicBezTo>
                  <a:pt x="1700496" y="4080167"/>
                  <a:pt x="1699653" y="4078875"/>
                  <a:pt x="1700047" y="4076740"/>
                </a:cubicBezTo>
                <a:close/>
                <a:moveTo>
                  <a:pt x="1699653" y="3335111"/>
                </a:moveTo>
                <a:cubicBezTo>
                  <a:pt x="1702745" y="3331572"/>
                  <a:pt x="1707184" y="3331291"/>
                  <a:pt x="1711399" y="3332639"/>
                </a:cubicBezTo>
                <a:cubicBezTo>
                  <a:pt x="1712355" y="3332976"/>
                  <a:pt x="1712749" y="3335167"/>
                  <a:pt x="1713423" y="3336515"/>
                </a:cubicBezTo>
                <a:cubicBezTo>
                  <a:pt x="1710444" y="3340334"/>
                  <a:pt x="1706398" y="3341345"/>
                  <a:pt x="1702014" y="3340615"/>
                </a:cubicBezTo>
                <a:cubicBezTo>
                  <a:pt x="1699148" y="3340165"/>
                  <a:pt x="1697461" y="3337638"/>
                  <a:pt x="1699653" y="3335111"/>
                </a:cubicBezTo>
                <a:close/>
                <a:moveTo>
                  <a:pt x="1698698" y="2578147"/>
                </a:moveTo>
                <a:cubicBezTo>
                  <a:pt x="1699935" y="2577754"/>
                  <a:pt x="1701227" y="2577697"/>
                  <a:pt x="1702463" y="2577473"/>
                </a:cubicBezTo>
                <a:lnTo>
                  <a:pt x="1702463" y="2581461"/>
                </a:lnTo>
                <a:cubicBezTo>
                  <a:pt x="1700722" y="2582528"/>
                  <a:pt x="1699428" y="2582135"/>
                  <a:pt x="1698754" y="2580281"/>
                </a:cubicBezTo>
                <a:cubicBezTo>
                  <a:pt x="1698473" y="2579607"/>
                  <a:pt x="1698530" y="2578147"/>
                  <a:pt x="1698754" y="2578091"/>
                </a:cubicBezTo>
                <a:close/>
                <a:moveTo>
                  <a:pt x="1695101" y="3148243"/>
                </a:moveTo>
                <a:cubicBezTo>
                  <a:pt x="1688863" y="3146726"/>
                  <a:pt x="1683692" y="3144929"/>
                  <a:pt x="1681725" y="3138245"/>
                </a:cubicBezTo>
                <a:cubicBezTo>
                  <a:pt x="1681500" y="3137515"/>
                  <a:pt x="1683805" y="3135043"/>
                  <a:pt x="1684760" y="3135099"/>
                </a:cubicBezTo>
                <a:cubicBezTo>
                  <a:pt x="1691279" y="3135774"/>
                  <a:pt x="1696113" y="3138526"/>
                  <a:pt x="1695101" y="3148243"/>
                </a:cubicBezTo>
                <a:close/>
                <a:moveTo>
                  <a:pt x="1678803" y="2914700"/>
                </a:moveTo>
                <a:cubicBezTo>
                  <a:pt x="1679140" y="2913970"/>
                  <a:pt x="1679308" y="2912847"/>
                  <a:pt x="1679870" y="2912565"/>
                </a:cubicBezTo>
                <a:cubicBezTo>
                  <a:pt x="1681613" y="2911723"/>
                  <a:pt x="1682962" y="2912510"/>
                  <a:pt x="1683298" y="2914588"/>
                </a:cubicBezTo>
                <a:cubicBezTo>
                  <a:pt x="1683411" y="2915205"/>
                  <a:pt x="1682849" y="2916385"/>
                  <a:pt x="1682287" y="2916666"/>
                </a:cubicBezTo>
                <a:cubicBezTo>
                  <a:pt x="1680545" y="2917508"/>
                  <a:pt x="1679308" y="2916666"/>
                  <a:pt x="1678803" y="2914644"/>
                </a:cubicBezTo>
                <a:close/>
                <a:moveTo>
                  <a:pt x="1679140" y="3091682"/>
                </a:moveTo>
                <a:cubicBezTo>
                  <a:pt x="1681219" y="3091233"/>
                  <a:pt x="1682175" y="3092244"/>
                  <a:pt x="1682006" y="3094434"/>
                </a:cubicBezTo>
                <a:cubicBezTo>
                  <a:pt x="1681500" y="3095108"/>
                  <a:pt x="1681163" y="3096232"/>
                  <a:pt x="1680545" y="3096344"/>
                </a:cubicBezTo>
                <a:cubicBezTo>
                  <a:pt x="1678521" y="3096794"/>
                  <a:pt x="1677398" y="3095726"/>
                  <a:pt x="1677735" y="3093648"/>
                </a:cubicBezTo>
                <a:cubicBezTo>
                  <a:pt x="1677847" y="3092918"/>
                  <a:pt x="1678521" y="3091851"/>
                  <a:pt x="1679140" y="3091739"/>
                </a:cubicBezTo>
                <a:close/>
                <a:moveTo>
                  <a:pt x="1679814" y="4489063"/>
                </a:moveTo>
                <a:cubicBezTo>
                  <a:pt x="1679983" y="4488277"/>
                  <a:pt x="1679926" y="4487210"/>
                  <a:pt x="1680433" y="4486704"/>
                </a:cubicBezTo>
                <a:cubicBezTo>
                  <a:pt x="1681838" y="4485244"/>
                  <a:pt x="1683411" y="4485412"/>
                  <a:pt x="1684535" y="4487153"/>
                </a:cubicBezTo>
                <a:cubicBezTo>
                  <a:pt x="1684816" y="4487603"/>
                  <a:pt x="1684479" y="4488951"/>
                  <a:pt x="1683973" y="4489456"/>
                </a:cubicBezTo>
                <a:cubicBezTo>
                  <a:pt x="1682568" y="4490917"/>
                  <a:pt x="1681107" y="4490692"/>
                  <a:pt x="1679814" y="4489063"/>
                </a:cubicBezTo>
                <a:close/>
                <a:moveTo>
                  <a:pt x="1678409" y="3904307"/>
                </a:moveTo>
                <a:cubicBezTo>
                  <a:pt x="1679646" y="3905263"/>
                  <a:pt x="1681444" y="3905937"/>
                  <a:pt x="1681893" y="3907228"/>
                </a:cubicBezTo>
                <a:cubicBezTo>
                  <a:pt x="1682343" y="3908408"/>
                  <a:pt x="1681331" y="3910093"/>
                  <a:pt x="1680995" y="3911609"/>
                </a:cubicBezTo>
                <a:cubicBezTo>
                  <a:pt x="1679758" y="3910654"/>
                  <a:pt x="1677903" y="3909980"/>
                  <a:pt x="1677454" y="3908745"/>
                </a:cubicBezTo>
                <a:cubicBezTo>
                  <a:pt x="1677004" y="3907565"/>
                  <a:pt x="1678016" y="3905824"/>
                  <a:pt x="1678409" y="3904307"/>
                </a:cubicBezTo>
                <a:close/>
                <a:moveTo>
                  <a:pt x="1676161" y="3827303"/>
                </a:moveTo>
                <a:cubicBezTo>
                  <a:pt x="1678578" y="3821237"/>
                  <a:pt x="1683187" y="3824663"/>
                  <a:pt x="1687008" y="3825168"/>
                </a:cubicBezTo>
                <a:cubicBezTo>
                  <a:pt x="1688638" y="3825393"/>
                  <a:pt x="1690099" y="3826460"/>
                  <a:pt x="1693528" y="3827977"/>
                </a:cubicBezTo>
                <a:cubicBezTo>
                  <a:pt x="1691617" y="3830167"/>
                  <a:pt x="1691167" y="3831066"/>
                  <a:pt x="1690492" y="3831403"/>
                </a:cubicBezTo>
                <a:cubicBezTo>
                  <a:pt x="1686502" y="3833425"/>
                  <a:pt x="1682287" y="3834604"/>
                  <a:pt x="1678297" y="3831627"/>
                </a:cubicBezTo>
                <a:cubicBezTo>
                  <a:pt x="1677116" y="3830729"/>
                  <a:pt x="1675768" y="3828314"/>
                  <a:pt x="1676161" y="3827246"/>
                </a:cubicBezTo>
                <a:close/>
                <a:moveTo>
                  <a:pt x="1673857" y="2319947"/>
                </a:moveTo>
                <a:cubicBezTo>
                  <a:pt x="1673857" y="2315678"/>
                  <a:pt x="1676780" y="2313937"/>
                  <a:pt x="1680545" y="2315172"/>
                </a:cubicBezTo>
                <a:cubicBezTo>
                  <a:pt x="1683917" y="2316240"/>
                  <a:pt x="1686221" y="2318992"/>
                  <a:pt x="1685715" y="2322811"/>
                </a:cubicBezTo>
                <a:cubicBezTo>
                  <a:pt x="1685322" y="2325620"/>
                  <a:pt x="1683018" y="2326687"/>
                  <a:pt x="1680264" y="2326462"/>
                </a:cubicBezTo>
                <a:cubicBezTo>
                  <a:pt x="1676780" y="2325676"/>
                  <a:pt x="1673857" y="2323766"/>
                  <a:pt x="1673857" y="2319947"/>
                </a:cubicBezTo>
                <a:close/>
                <a:moveTo>
                  <a:pt x="1650140" y="3636335"/>
                </a:moveTo>
                <a:cubicBezTo>
                  <a:pt x="1651320" y="3635323"/>
                  <a:pt x="1652444" y="3633582"/>
                  <a:pt x="1653624" y="3633470"/>
                </a:cubicBezTo>
                <a:cubicBezTo>
                  <a:pt x="1654973" y="3633358"/>
                  <a:pt x="1657446" y="3634537"/>
                  <a:pt x="1657671" y="3635548"/>
                </a:cubicBezTo>
                <a:cubicBezTo>
                  <a:pt x="1658345" y="3638862"/>
                  <a:pt x="1655872" y="3640098"/>
                  <a:pt x="1653174" y="3639648"/>
                </a:cubicBezTo>
                <a:cubicBezTo>
                  <a:pt x="1651994" y="3639424"/>
                  <a:pt x="1651095" y="3637458"/>
                  <a:pt x="1650084" y="3636335"/>
                </a:cubicBezTo>
                <a:close/>
                <a:moveTo>
                  <a:pt x="1642047" y="4475976"/>
                </a:moveTo>
                <a:cubicBezTo>
                  <a:pt x="1642047" y="4474853"/>
                  <a:pt x="1643957" y="4472662"/>
                  <a:pt x="1644800" y="4472775"/>
                </a:cubicBezTo>
                <a:cubicBezTo>
                  <a:pt x="1648735" y="4473224"/>
                  <a:pt x="1650308" y="4476369"/>
                  <a:pt x="1650308" y="4480020"/>
                </a:cubicBezTo>
                <a:cubicBezTo>
                  <a:pt x="1650308" y="4481144"/>
                  <a:pt x="1648510" y="4482323"/>
                  <a:pt x="1647498" y="4483446"/>
                </a:cubicBezTo>
                <a:cubicBezTo>
                  <a:pt x="1643620" y="4482548"/>
                  <a:pt x="1641990" y="4479683"/>
                  <a:pt x="1642047" y="4475976"/>
                </a:cubicBezTo>
                <a:close/>
                <a:moveTo>
                  <a:pt x="1647330" y="3372461"/>
                </a:moveTo>
                <a:cubicBezTo>
                  <a:pt x="1646767" y="3374034"/>
                  <a:pt x="1646205" y="3376786"/>
                  <a:pt x="1645644" y="3376843"/>
                </a:cubicBezTo>
                <a:cubicBezTo>
                  <a:pt x="1640529" y="3377011"/>
                  <a:pt x="1638843" y="3372742"/>
                  <a:pt x="1637438" y="3368755"/>
                </a:cubicBezTo>
                <a:cubicBezTo>
                  <a:pt x="1637044" y="3367687"/>
                  <a:pt x="1638393" y="3364823"/>
                  <a:pt x="1639068" y="3364767"/>
                </a:cubicBezTo>
                <a:cubicBezTo>
                  <a:pt x="1644182" y="3364430"/>
                  <a:pt x="1646093" y="3368137"/>
                  <a:pt x="1647330" y="3372461"/>
                </a:cubicBezTo>
                <a:close/>
                <a:moveTo>
                  <a:pt x="1643845" y="2840896"/>
                </a:moveTo>
                <a:cubicBezTo>
                  <a:pt x="1643171" y="2840896"/>
                  <a:pt x="1642159" y="2841233"/>
                  <a:pt x="1641653" y="2840840"/>
                </a:cubicBezTo>
                <a:cubicBezTo>
                  <a:pt x="1639967" y="2839492"/>
                  <a:pt x="1640023" y="2837807"/>
                  <a:pt x="1641821" y="2836515"/>
                </a:cubicBezTo>
                <a:cubicBezTo>
                  <a:pt x="1642384" y="2836122"/>
                  <a:pt x="1643620" y="2836066"/>
                  <a:pt x="1644070" y="2836459"/>
                </a:cubicBezTo>
                <a:cubicBezTo>
                  <a:pt x="1645756" y="2837807"/>
                  <a:pt x="1645587" y="2839380"/>
                  <a:pt x="1643845" y="2840896"/>
                </a:cubicBezTo>
                <a:close/>
                <a:moveTo>
                  <a:pt x="1639068" y="4194916"/>
                </a:moveTo>
                <a:cubicBezTo>
                  <a:pt x="1639180" y="4193568"/>
                  <a:pt x="1640416" y="4191939"/>
                  <a:pt x="1641597" y="4191040"/>
                </a:cubicBezTo>
                <a:cubicBezTo>
                  <a:pt x="1643339" y="4189749"/>
                  <a:pt x="1645082" y="4190535"/>
                  <a:pt x="1644913" y="4192613"/>
                </a:cubicBezTo>
                <a:cubicBezTo>
                  <a:pt x="1644800" y="4193961"/>
                  <a:pt x="1643339" y="4195253"/>
                  <a:pt x="1642497" y="4196545"/>
                </a:cubicBezTo>
                <a:cubicBezTo>
                  <a:pt x="1640529" y="4197556"/>
                  <a:pt x="1638956" y="4196938"/>
                  <a:pt x="1639124" y="4194860"/>
                </a:cubicBezTo>
                <a:close/>
                <a:moveTo>
                  <a:pt x="1636651" y="3766642"/>
                </a:moveTo>
                <a:cubicBezTo>
                  <a:pt x="1638169" y="3765350"/>
                  <a:pt x="1639967" y="3765631"/>
                  <a:pt x="1640416" y="3767541"/>
                </a:cubicBezTo>
                <a:cubicBezTo>
                  <a:pt x="1640698" y="3768720"/>
                  <a:pt x="1639461" y="3770237"/>
                  <a:pt x="1638900" y="3771585"/>
                </a:cubicBezTo>
                <a:cubicBezTo>
                  <a:pt x="1637775" y="3770630"/>
                  <a:pt x="1636595" y="3769787"/>
                  <a:pt x="1635696" y="3768720"/>
                </a:cubicBezTo>
                <a:cubicBezTo>
                  <a:pt x="1635471" y="3768496"/>
                  <a:pt x="1636089" y="3767091"/>
                  <a:pt x="1636651" y="3766642"/>
                </a:cubicBezTo>
                <a:close/>
                <a:moveTo>
                  <a:pt x="1631986" y="3484234"/>
                </a:moveTo>
                <a:cubicBezTo>
                  <a:pt x="1632380" y="3482830"/>
                  <a:pt x="1633504" y="3480864"/>
                  <a:pt x="1634684" y="3480527"/>
                </a:cubicBezTo>
                <a:cubicBezTo>
                  <a:pt x="1636426" y="3480022"/>
                  <a:pt x="1637719" y="3481763"/>
                  <a:pt x="1637157" y="3483841"/>
                </a:cubicBezTo>
                <a:cubicBezTo>
                  <a:pt x="1636764" y="3485245"/>
                  <a:pt x="1635471" y="3486425"/>
                  <a:pt x="1634572" y="3487660"/>
                </a:cubicBezTo>
                <a:cubicBezTo>
                  <a:pt x="1632605" y="3487492"/>
                  <a:pt x="1631424" y="3486256"/>
                  <a:pt x="1631986" y="3484178"/>
                </a:cubicBezTo>
                <a:close/>
                <a:moveTo>
                  <a:pt x="1625186" y="1776586"/>
                </a:moveTo>
                <a:cubicBezTo>
                  <a:pt x="1625692" y="1779507"/>
                  <a:pt x="1624399" y="1781866"/>
                  <a:pt x="1621365" y="1781978"/>
                </a:cubicBezTo>
                <a:cubicBezTo>
                  <a:pt x="1618555" y="1782091"/>
                  <a:pt x="1616756" y="1780125"/>
                  <a:pt x="1615969" y="1777317"/>
                </a:cubicBezTo>
                <a:cubicBezTo>
                  <a:pt x="1615744" y="1774284"/>
                  <a:pt x="1617037" y="1772093"/>
                  <a:pt x="1619960" y="1771868"/>
                </a:cubicBezTo>
                <a:cubicBezTo>
                  <a:pt x="1622882" y="1771644"/>
                  <a:pt x="1624737" y="1773778"/>
                  <a:pt x="1625242" y="1776586"/>
                </a:cubicBezTo>
                <a:close/>
                <a:moveTo>
                  <a:pt x="1618273" y="1560792"/>
                </a:moveTo>
                <a:cubicBezTo>
                  <a:pt x="1617093" y="1559894"/>
                  <a:pt x="1616475" y="1558265"/>
                  <a:pt x="1615576" y="1556917"/>
                </a:cubicBezTo>
                <a:cubicBezTo>
                  <a:pt x="1615913" y="1554726"/>
                  <a:pt x="1617261" y="1553940"/>
                  <a:pt x="1619004" y="1555288"/>
                </a:cubicBezTo>
                <a:cubicBezTo>
                  <a:pt x="1620184" y="1556187"/>
                  <a:pt x="1621421" y="1557759"/>
                  <a:pt x="1621533" y="1559164"/>
                </a:cubicBezTo>
                <a:cubicBezTo>
                  <a:pt x="1621702" y="1561242"/>
                  <a:pt x="1619960" y="1562084"/>
                  <a:pt x="1618217" y="1560792"/>
                </a:cubicBezTo>
                <a:close/>
                <a:moveTo>
                  <a:pt x="1634853" y="1630440"/>
                </a:moveTo>
                <a:cubicBezTo>
                  <a:pt x="1634347" y="1633416"/>
                  <a:pt x="1632886" y="1635663"/>
                  <a:pt x="1629795" y="1635382"/>
                </a:cubicBezTo>
                <a:cubicBezTo>
                  <a:pt x="1626872" y="1635158"/>
                  <a:pt x="1625242" y="1632855"/>
                  <a:pt x="1624849" y="1629990"/>
                </a:cubicBezTo>
                <a:cubicBezTo>
                  <a:pt x="1624455" y="1627126"/>
                  <a:pt x="1625524" y="1624374"/>
                  <a:pt x="1628502" y="1623980"/>
                </a:cubicBezTo>
                <a:cubicBezTo>
                  <a:pt x="1632773" y="1623419"/>
                  <a:pt x="1634572" y="1626396"/>
                  <a:pt x="1634909" y="1630440"/>
                </a:cubicBezTo>
                <a:close/>
                <a:moveTo>
                  <a:pt x="1629176" y="1352750"/>
                </a:moveTo>
                <a:cubicBezTo>
                  <a:pt x="1628952" y="1353311"/>
                  <a:pt x="1627771" y="1353536"/>
                  <a:pt x="1627041" y="1353929"/>
                </a:cubicBezTo>
                <a:cubicBezTo>
                  <a:pt x="1625130" y="1353367"/>
                  <a:pt x="1624287" y="1351963"/>
                  <a:pt x="1625017" y="1349941"/>
                </a:cubicBezTo>
                <a:cubicBezTo>
                  <a:pt x="1625242" y="1349380"/>
                  <a:pt x="1626479" y="1348762"/>
                  <a:pt x="1627097" y="1348874"/>
                </a:cubicBezTo>
                <a:cubicBezTo>
                  <a:pt x="1629064" y="1349267"/>
                  <a:pt x="1629907" y="1350784"/>
                  <a:pt x="1629121" y="1352806"/>
                </a:cubicBezTo>
                <a:close/>
                <a:moveTo>
                  <a:pt x="1635078" y="1985303"/>
                </a:moveTo>
                <a:cubicBezTo>
                  <a:pt x="1635078" y="1987437"/>
                  <a:pt x="1633616" y="1988336"/>
                  <a:pt x="1630637" y="1987887"/>
                </a:cubicBezTo>
                <a:cubicBezTo>
                  <a:pt x="1629289" y="1986707"/>
                  <a:pt x="1626198" y="1985416"/>
                  <a:pt x="1625636" y="1983337"/>
                </a:cubicBezTo>
                <a:cubicBezTo>
                  <a:pt x="1624624" y="1979799"/>
                  <a:pt x="1627715" y="1979181"/>
                  <a:pt x="1630357" y="1979743"/>
                </a:cubicBezTo>
                <a:cubicBezTo>
                  <a:pt x="1633054" y="1980304"/>
                  <a:pt x="1635021" y="1982214"/>
                  <a:pt x="1635078" y="1985247"/>
                </a:cubicBezTo>
                <a:close/>
                <a:moveTo>
                  <a:pt x="1627153" y="4744118"/>
                </a:moveTo>
                <a:cubicBezTo>
                  <a:pt x="1627153" y="4743556"/>
                  <a:pt x="1628277" y="4743107"/>
                  <a:pt x="1629121" y="4742433"/>
                </a:cubicBezTo>
                <a:cubicBezTo>
                  <a:pt x="1630019" y="4743500"/>
                  <a:pt x="1630975" y="4744511"/>
                  <a:pt x="1631874" y="4745578"/>
                </a:cubicBezTo>
                <a:cubicBezTo>
                  <a:pt x="1631256" y="4746084"/>
                  <a:pt x="1630694" y="4746926"/>
                  <a:pt x="1630019" y="4746982"/>
                </a:cubicBezTo>
                <a:cubicBezTo>
                  <a:pt x="1628052" y="4747207"/>
                  <a:pt x="1626929" y="4746084"/>
                  <a:pt x="1627153" y="4744062"/>
                </a:cubicBezTo>
                <a:close/>
                <a:moveTo>
                  <a:pt x="1621027" y="3088706"/>
                </a:moveTo>
                <a:cubicBezTo>
                  <a:pt x="1622151" y="3086178"/>
                  <a:pt x="1624062" y="3084718"/>
                  <a:pt x="1626647" y="3085504"/>
                </a:cubicBezTo>
                <a:cubicBezTo>
                  <a:pt x="1627322" y="3085729"/>
                  <a:pt x="1628052" y="3088537"/>
                  <a:pt x="1627547" y="3089436"/>
                </a:cubicBezTo>
                <a:cubicBezTo>
                  <a:pt x="1626929" y="3090615"/>
                  <a:pt x="1625073" y="3091682"/>
                  <a:pt x="1623781" y="3091682"/>
                </a:cubicBezTo>
                <a:cubicBezTo>
                  <a:pt x="1622882" y="3091682"/>
                  <a:pt x="1621983" y="3089717"/>
                  <a:pt x="1621083" y="3088649"/>
                </a:cubicBezTo>
                <a:close/>
                <a:moveTo>
                  <a:pt x="1616756" y="2910937"/>
                </a:moveTo>
                <a:cubicBezTo>
                  <a:pt x="1616587" y="2910038"/>
                  <a:pt x="1618555" y="2908802"/>
                  <a:pt x="1619566" y="2907735"/>
                </a:cubicBezTo>
                <a:cubicBezTo>
                  <a:pt x="1620578" y="2908971"/>
                  <a:pt x="1622151" y="2910038"/>
                  <a:pt x="1622432" y="2911442"/>
                </a:cubicBezTo>
                <a:cubicBezTo>
                  <a:pt x="1622601" y="2912116"/>
                  <a:pt x="1620521" y="2913352"/>
                  <a:pt x="1619453" y="2914363"/>
                </a:cubicBezTo>
                <a:cubicBezTo>
                  <a:pt x="1618611" y="2913408"/>
                  <a:pt x="1616981" y="2912285"/>
                  <a:pt x="1616756" y="2910937"/>
                </a:cubicBezTo>
                <a:close/>
                <a:moveTo>
                  <a:pt x="1611473" y="4171270"/>
                </a:moveTo>
                <a:cubicBezTo>
                  <a:pt x="1612204" y="4170034"/>
                  <a:pt x="1613721" y="4168686"/>
                  <a:pt x="1615014" y="4168461"/>
                </a:cubicBezTo>
                <a:cubicBezTo>
                  <a:pt x="1615913" y="4168293"/>
                  <a:pt x="1618048" y="4170034"/>
                  <a:pt x="1617992" y="4170877"/>
                </a:cubicBezTo>
                <a:cubicBezTo>
                  <a:pt x="1617936" y="4173741"/>
                  <a:pt x="1615856" y="4174865"/>
                  <a:pt x="1613215" y="4174865"/>
                </a:cubicBezTo>
                <a:cubicBezTo>
                  <a:pt x="1611304" y="4174359"/>
                  <a:pt x="1610405" y="4172955"/>
                  <a:pt x="1611473" y="4171214"/>
                </a:cubicBezTo>
                <a:close/>
                <a:moveTo>
                  <a:pt x="1601638" y="1535124"/>
                </a:moveTo>
                <a:cubicBezTo>
                  <a:pt x="1598659" y="1539674"/>
                  <a:pt x="1596074" y="1536135"/>
                  <a:pt x="1594106" y="1533776"/>
                </a:cubicBezTo>
                <a:cubicBezTo>
                  <a:pt x="1592533" y="1531923"/>
                  <a:pt x="1591859" y="1529283"/>
                  <a:pt x="1590734" y="1526980"/>
                </a:cubicBezTo>
                <a:cubicBezTo>
                  <a:pt x="1585508" y="1524565"/>
                  <a:pt x="1580675" y="1521869"/>
                  <a:pt x="1582360" y="1513949"/>
                </a:cubicBezTo>
                <a:cubicBezTo>
                  <a:pt x="1588205" y="1517094"/>
                  <a:pt x="1588149" y="1522880"/>
                  <a:pt x="1590734" y="1526980"/>
                </a:cubicBezTo>
                <a:cubicBezTo>
                  <a:pt x="1593095" y="1527822"/>
                  <a:pt x="1595736" y="1528216"/>
                  <a:pt x="1597703" y="1529620"/>
                </a:cubicBezTo>
                <a:cubicBezTo>
                  <a:pt x="1599502" y="1530968"/>
                  <a:pt x="1602087" y="1534450"/>
                  <a:pt x="1601638" y="1535180"/>
                </a:cubicBezTo>
                <a:close/>
                <a:moveTo>
                  <a:pt x="1599052" y="1463511"/>
                </a:moveTo>
                <a:cubicBezTo>
                  <a:pt x="1598715" y="1464522"/>
                  <a:pt x="1596467" y="1464859"/>
                  <a:pt x="1595174" y="1465533"/>
                </a:cubicBezTo>
                <a:cubicBezTo>
                  <a:pt x="1592645" y="1464971"/>
                  <a:pt x="1590285" y="1463904"/>
                  <a:pt x="1591409" y="1460759"/>
                </a:cubicBezTo>
                <a:cubicBezTo>
                  <a:pt x="1591802" y="1459748"/>
                  <a:pt x="1593994" y="1458737"/>
                  <a:pt x="1595287" y="1458849"/>
                </a:cubicBezTo>
                <a:cubicBezTo>
                  <a:pt x="1597760" y="1459018"/>
                  <a:pt x="1600064" y="1460422"/>
                  <a:pt x="1598996" y="1463511"/>
                </a:cubicBezTo>
                <a:close/>
                <a:moveTo>
                  <a:pt x="1580450" y="2183966"/>
                </a:moveTo>
                <a:cubicBezTo>
                  <a:pt x="1582473" y="2183742"/>
                  <a:pt x="1583428" y="2185258"/>
                  <a:pt x="1582866" y="2187336"/>
                </a:cubicBezTo>
                <a:cubicBezTo>
                  <a:pt x="1582698" y="2187954"/>
                  <a:pt x="1581742" y="2188347"/>
                  <a:pt x="1581180" y="2188853"/>
                </a:cubicBezTo>
                <a:cubicBezTo>
                  <a:pt x="1580450" y="2188516"/>
                  <a:pt x="1579381" y="2188347"/>
                  <a:pt x="1579045" y="2187786"/>
                </a:cubicBezTo>
                <a:cubicBezTo>
                  <a:pt x="1577976" y="2185932"/>
                  <a:pt x="1578539" y="2184191"/>
                  <a:pt x="1580450" y="2183966"/>
                </a:cubicBezTo>
                <a:close/>
                <a:moveTo>
                  <a:pt x="1580337" y="2452782"/>
                </a:moveTo>
                <a:cubicBezTo>
                  <a:pt x="1580337" y="2455927"/>
                  <a:pt x="1577976" y="2457219"/>
                  <a:pt x="1575335" y="2455815"/>
                </a:cubicBezTo>
                <a:cubicBezTo>
                  <a:pt x="1574268" y="2455253"/>
                  <a:pt x="1574099" y="2453006"/>
                  <a:pt x="1573481" y="2451490"/>
                </a:cubicBezTo>
                <a:cubicBezTo>
                  <a:pt x="1574773" y="2450704"/>
                  <a:pt x="1576234" y="2449131"/>
                  <a:pt x="1577246" y="2449356"/>
                </a:cubicBezTo>
                <a:cubicBezTo>
                  <a:pt x="1578539" y="2449693"/>
                  <a:pt x="1580337" y="2451546"/>
                  <a:pt x="1580337" y="2452726"/>
                </a:cubicBezTo>
                <a:close/>
                <a:moveTo>
                  <a:pt x="1577752" y="2690537"/>
                </a:moveTo>
                <a:cubicBezTo>
                  <a:pt x="1574829" y="2690368"/>
                  <a:pt x="1573199" y="2688459"/>
                  <a:pt x="1572412" y="2685819"/>
                </a:cubicBezTo>
                <a:cubicBezTo>
                  <a:pt x="1571569" y="2683123"/>
                  <a:pt x="1571851" y="2680146"/>
                  <a:pt x="1574829" y="2679528"/>
                </a:cubicBezTo>
                <a:cubicBezTo>
                  <a:pt x="1577696" y="2678910"/>
                  <a:pt x="1579213" y="2681550"/>
                  <a:pt x="1580000" y="2684134"/>
                </a:cubicBezTo>
                <a:cubicBezTo>
                  <a:pt x="1580786" y="2686718"/>
                  <a:pt x="1580843" y="2689301"/>
                  <a:pt x="1577752" y="2690537"/>
                </a:cubicBezTo>
                <a:close/>
                <a:moveTo>
                  <a:pt x="1560835" y="2056860"/>
                </a:moveTo>
                <a:cubicBezTo>
                  <a:pt x="1572974" y="2046469"/>
                  <a:pt x="1580618" y="2040740"/>
                  <a:pt x="1593151" y="2036303"/>
                </a:cubicBezTo>
                <a:cubicBezTo>
                  <a:pt x="1587531" y="2052367"/>
                  <a:pt x="1577752" y="2054557"/>
                  <a:pt x="1560835" y="2056860"/>
                </a:cubicBezTo>
                <a:close/>
                <a:moveTo>
                  <a:pt x="1584159" y="664591"/>
                </a:moveTo>
                <a:cubicBezTo>
                  <a:pt x="1586969" y="663186"/>
                  <a:pt x="1588767" y="665658"/>
                  <a:pt x="1589329" y="668354"/>
                </a:cubicBezTo>
                <a:cubicBezTo>
                  <a:pt x="1590060" y="671780"/>
                  <a:pt x="1589947" y="675150"/>
                  <a:pt x="1587137" y="677228"/>
                </a:cubicBezTo>
                <a:cubicBezTo>
                  <a:pt x="1583372" y="678576"/>
                  <a:pt x="1582080" y="676217"/>
                  <a:pt x="1581517" y="673633"/>
                </a:cubicBezTo>
                <a:cubicBezTo>
                  <a:pt x="1580730" y="670207"/>
                  <a:pt x="1580730" y="666332"/>
                  <a:pt x="1584159" y="664591"/>
                </a:cubicBezTo>
                <a:close/>
                <a:moveTo>
                  <a:pt x="1601694" y="3021136"/>
                </a:moveTo>
                <a:cubicBezTo>
                  <a:pt x="1601975" y="3021586"/>
                  <a:pt x="1601582" y="3022934"/>
                  <a:pt x="1601075" y="3023383"/>
                </a:cubicBezTo>
                <a:cubicBezTo>
                  <a:pt x="1599670" y="3024844"/>
                  <a:pt x="1598153" y="3024563"/>
                  <a:pt x="1596916" y="3022934"/>
                </a:cubicBezTo>
                <a:cubicBezTo>
                  <a:pt x="1597141" y="3022147"/>
                  <a:pt x="1597085" y="3021136"/>
                  <a:pt x="1597591" y="3020631"/>
                </a:cubicBezTo>
                <a:cubicBezTo>
                  <a:pt x="1598996" y="3019171"/>
                  <a:pt x="1600570" y="3019339"/>
                  <a:pt x="1601694" y="3021136"/>
                </a:cubicBezTo>
                <a:close/>
                <a:moveTo>
                  <a:pt x="1606077" y="3152736"/>
                </a:moveTo>
                <a:cubicBezTo>
                  <a:pt x="1600176" y="3158128"/>
                  <a:pt x="1598490" y="3169867"/>
                  <a:pt x="1586126" y="3167340"/>
                </a:cubicBezTo>
                <a:cubicBezTo>
                  <a:pt x="1589835" y="3158128"/>
                  <a:pt x="1594331" y="3151051"/>
                  <a:pt x="1606077" y="3152736"/>
                </a:cubicBezTo>
                <a:close/>
                <a:moveTo>
                  <a:pt x="1606190" y="4587075"/>
                </a:moveTo>
                <a:cubicBezTo>
                  <a:pt x="1604110" y="4587075"/>
                  <a:pt x="1603323" y="4585783"/>
                  <a:pt x="1603717" y="4583705"/>
                </a:cubicBezTo>
                <a:cubicBezTo>
                  <a:pt x="1604279" y="4583199"/>
                  <a:pt x="1604897" y="4582301"/>
                  <a:pt x="1605459" y="4582301"/>
                </a:cubicBezTo>
                <a:cubicBezTo>
                  <a:pt x="1607539" y="4582301"/>
                  <a:pt x="1608438" y="4583592"/>
                  <a:pt x="1607876" y="4585670"/>
                </a:cubicBezTo>
                <a:cubicBezTo>
                  <a:pt x="1607707" y="4586289"/>
                  <a:pt x="1606752" y="4587075"/>
                  <a:pt x="1606190" y="4587075"/>
                </a:cubicBezTo>
                <a:close/>
                <a:moveTo>
                  <a:pt x="1594949" y="3985750"/>
                </a:moveTo>
                <a:cubicBezTo>
                  <a:pt x="1598490" y="3973281"/>
                  <a:pt x="1603267" y="3964800"/>
                  <a:pt x="1609394" y="3960306"/>
                </a:cubicBezTo>
                <a:cubicBezTo>
                  <a:pt x="1608719" y="3969574"/>
                  <a:pt x="1605403" y="3977156"/>
                  <a:pt x="1594949" y="3985750"/>
                </a:cubicBezTo>
                <a:close/>
                <a:moveTo>
                  <a:pt x="1599277" y="4756362"/>
                </a:moveTo>
                <a:cubicBezTo>
                  <a:pt x="1601300" y="4757092"/>
                  <a:pt x="1602930" y="4759002"/>
                  <a:pt x="1604672" y="4760406"/>
                </a:cubicBezTo>
                <a:lnTo>
                  <a:pt x="1600457" y="4762597"/>
                </a:lnTo>
                <a:cubicBezTo>
                  <a:pt x="1598659" y="4761530"/>
                  <a:pt x="1595287" y="4760743"/>
                  <a:pt x="1594837" y="4759114"/>
                </a:cubicBezTo>
                <a:cubicBezTo>
                  <a:pt x="1593882" y="4755632"/>
                  <a:pt x="1597254" y="4755576"/>
                  <a:pt x="1599277" y="4756306"/>
                </a:cubicBezTo>
                <a:close/>
                <a:moveTo>
                  <a:pt x="1590004" y="4007430"/>
                </a:moveTo>
                <a:cubicBezTo>
                  <a:pt x="1590229" y="4006925"/>
                  <a:pt x="1593376" y="4007093"/>
                  <a:pt x="1594388" y="4007880"/>
                </a:cubicBezTo>
                <a:cubicBezTo>
                  <a:pt x="1598097" y="4010969"/>
                  <a:pt x="1599277" y="4015237"/>
                  <a:pt x="1597703" y="4019956"/>
                </a:cubicBezTo>
                <a:cubicBezTo>
                  <a:pt x="1597198" y="4021416"/>
                  <a:pt x="1595680" y="4022483"/>
                  <a:pt x="1594725" y="4023606"/>
                </a:cubicBezTo>
                <a:cubicBezTo>
                  <a:pt x="1593544" y="4023101"/>
                  <a:pt x="1592421" y="4022989"/>
                  <a:pt x="1592139" y="4022427"/>
                </a:cubicBezTo>
                <a:cubicBezTo>
                  <a:pt x="1589891" y="4017653"/>
                  <a:pt x="1587362" y="4012822"/>
                  <a:pt x="1590004" y="4007430"/>
                </a:cubicBezTo>
                <a:close/>
                <a:moveTo>
                  <a:pt x="1575729" y="3837356"/>
                </a:moveTo>
                <a:cubicBezTo>
                  <a:pt x="1575841" y="3829156"/>
                  <a:pt x="1583653" y="3829268"/>
                  <a:pt x="1589329" y="3828370"/>
                </a:cubicBezTo>
                <a:cubicBezTo>
                  <a:pt x="1594163" y="3827640"/>
                  <a:pt x="1597928" y="3830279"/>
                  <a:pt x="1597760" y="3835671"/>
                </a:cubicBezTo>
                <a:cubicBezTo>
                  <a:pt x="1597591" y="3842243"/>
                  <a:pt x="1592814" y="3844321"/>
                  <a:pt x="1585845" y="3845332"/>
                </a:cubicBezTo>
                <a:cubicBezTo>
                  <a:pt x="1582360" y="3844040"/>
                  <a:pt x="1575616" y="3843872"/>
                  <a:pt x="1575729" y="3837356"/>
                </a:cubicBezTo>
                <a:close/>
                <a:moveTo>
                  <a:pt x="1566174" y="3147569"/>
                </a:moveTo>
                <a:cubicBezTo>
                  <a:pt x="1565443" y="3145041"/>
                  <a:pt x="1566624" y="3141783"/>
                  <a:pt x="1569546" y="3141727"/>
                </a:cubicBezTo>
                <a:cubicBezTo>
                  <a:pt x="1573874" y="3141615"/>
                  <a:pt x="1574661" y="3145434"/>
                  <a:pt x="1575054" y="3148467"/>
                </a:cubicBezTo>
                <a:cubicBezTo>
                  <a:pt x="1574829" y="3152006"/>
                  <a:pt x="1573312" y="3154646"/>
                  <a:pt x="1570333" y="3153466"/>
                </a:cubicBezTo>
                <a:cubicBezTo>
                  <a:pt x="1568422" y="3152680"/>
                  <a:pt x="1566792" y="3149815"/>
                  <a:pt x="1566174" y="3147569"/>
                </a:cubicBezTo>
                <a:close/>
                <a:moveTo>
                  <a:pt x="1563420" y="4358306"/>
                </a:moveTo>
                <a:cubicBezTo>
                  <a:pt x="1563589" y="4356846"/>
                  <a:pt x="1563870" y="4355442"/>
                  <a:pt x="1564151" y="4354037"/>
                </a:cubicBezTo>
                <a:cubicBezTo>
                  <a:pt x="1564882" y="4354206"/>
                  <a:pt x="1566343" y="4354431"/>
                  <a:pt x="1566343" y="4354543"/>
                </a:cubicBezTo>
                <a:cubicBezTo>
                  <a:pt x="1566230" y="4356003"/>
                  <a:pt x="1565894" y="4357408"/>
                  <a:pt x="1565612" y="4358812"/>
                </a:cubicBezTo>
                <a:cubicBezTo>
                  <a:pt x="1564825" y="4358643"/>
                  <a:pt x="1563420" y="4358419"/>
                  <a:pt x="1563420" y="4358306"/>
                </a:cubicBezTo>
                <a:close/>
                <a:moveTo>
                  <a:pt x="1559936" y="4337131"/>
                </a:moveTo>
                <a:cubicBezTo>
                  <a:pt x="1561228" y="4336457"/>
                  <a:pt x="1562521" y="4335783"/>
                  <a:pt x="1563814" y="4335109"/>
                </a:cubicBezTo>
                <a:cubicBezTo>
                  <a:pt x="1564151" y="4335839"/>
                  <a:pt x="1564882" y="4337187"/>
                  <a:pt x="1564769" y="4337244"/>
                </a:cubicBezTo>
                <a:cubicBezTo>
                  <a:pt x="1563589" y="4338086"/>
                  <a:pt x="1562240" y="4338704"/>
                  <a:pt x="1560948" y="4339378"/>
                </a:cubicBezTo>
                <a:cubicBezTo>
                  <a:pt x="1560610" y="4338648"/>
                  <a:pt x="1560273" y="4337918"/>
                  <a:pt x="1559936" y="4337187"/>
                </a:cubicBezTo>
                <a:close/>
                <a:moveTo>
                  <a:pt x="1559936" y="3628302"/>
                </a:moveTo>
                <a:cubicBezTo>
                  <a:pt x="1561285" y="3627965"/>
                  <a:pt x="1562577" y="3627516"/>
                  <a:pt x="1563926" y="3627404"/>
                </a:cubicBezTo>
                <a:cubicBezTo>
                  <a:pt x="1564263" y="3627404"/>
                  <a:pt x="1565107" y="3629033"/>
                  <a:pt x="1564938" y="3629201"/>
                </a:cubicBezTo>
                <a:cubicBezTo>
                  <a:pt x="1564151" y="3630212"/>
                  <a:pt x="1563027" y="3630942"/>
                  <a:pt x="1562072" y="3631785"/>
                </a:cubicBezTo>
                <a:cubicBezTo>
                  <a:pt x="1561397" y="3630605"/>
                  <a:pt x="1560666" y="3629426"/>
                  <a:pt x="1559992" y="3628302"/>
                </a:cubicBezTo>
                <a:close/>
                <a:moveTo>
                  <a:pt x="1559093" y="2472609"/>
                </a:moveTo>
                <a:cubicBezTo>
                  <a:pt x="1559093" y="2471935"/>
                  <a:pt x="1561622" y="2470643"/>
                  <a:pt x="1562915" y="2470812"/>
                </a:cubicBezTo>
                <a:cubicBezTo>
                  <a:pt x="1564263" y="2470980"/>
                  <a:pt x="1565443" y="2472496"/>
                  <a:pt x="1566680" y="2473395"/>
                </a:cubicBezTo>
                <a:cubicBezTo>
                  <a:pt x="1565781" y="2474518"/>
                  <a:pt x="1564938" y="2475586"/>
                  <a:pt x="1564038" y="2476653"/>
                </a:cubicBezTo>
                <a:cubicBezTo>
                  <a:pt x="1561453" y="2476484"/>
                  <a:pt x="1559093" y="2475642"/>
                  <a:pt x="1559093" y="2472609"/>
                </a:cubicBezTo>
                <a:close/>
                <a:moveTo>
                  <a:pt x="1554034" y="1755692"/>
                </a:moveTo>
                <a:cubicBezTo>
                  <a:pt x="1551169" y="1755861"/>
                  <a:pt x="1548864" y="1754850"/>
                  <a:pt x="1548864" y="1751704"/>
                </a:cubicBezTo>
                <a:cubicBezTo>
                  <a:pt x="1548864" y="1748671"/>
                  <a:pt x="1551224" y="1747099"/>
                  <a:pt x="1553866" y="1746762"/>
                </a:cubicBezTo>
                <a:cubicBezTo>
                  <a:pt x="1556564" y="1746425"/>
                  <a:pt x="1559093" y="1747548"/>
                  <a:pt x="1559093" y="1750749"/>
                </a:cubicBezTo>
                <a:cubicBezTo>
                  <a:pt x="1559093" y="1753726"/>
                  <a:pt x="1556676" y="1755074"/>
                  <a:pt x="1554034" y="1755748"/>
                </a:cubicBezTo>
                <a:close/>
                <a:moveTo>
                  <a:pt x="1544312" y="2641391"/>
                </a:moveTo>
                <a:cubicBezTo>
                  <a:pt x="1545380" y="2641559"/>
                  <a:pt x="1546729" y="2643694"/>
                  <a:pt x="1547009" y="2645154"/>
                </a:cubicBezTo>
                <a:cubicBezTo>
                  <a:pt x="1547572" y="2647682"/>
                  <a:pt x="1547178" y="2650995"/>
                  <a:pt x="1544480" y="2651501"/>
                </a:cubicBezTo>
                <a:cubicBezTo>
                  <a:pt x="1541389" y="2652062"/>
                  <a:pt x="1541052" y="2648749"/>
                  <a:pt x="1540658" y="2646334"/>
                </a:cubicBezTo>
                <a:cubicBezTo>
                  <a:pt x="1540658" y="2643694"/>
                  <a:pt x="1540940" y="2640941"/>
                  <a:pt x="1544312" y="2641447"/>
                </a:cubicBezTo>
                <a:close/>
                <a:moveTo>
                  <a:pt x="1542738" y="1379710"/>
                </a:moveTo>
                <a:cubicBezTo>
                  <a:pt x="1542232" y="1380777"/>
                  <a:pt x="1540096" y="1381002"/>
                  <a:pt x="1538635" y="1381563"/>
                </a:cubicBezTo>
                <a:cubicBezTo>
                  <a:pt x="1537904" y="1380272"/>
                  <a:pt x="1536388" y="1378811"/>
                  <a:pt x="1536668" y="1377744"/>
                </a:cubicBezTo>
                <a:cubicBezTo>
                  <a:pt x="1536949" y="1376452"/>
                  <a:pt x="1538748" y="1374655"/>
                  <a:pt x="1539872" y="1374655"/>
                </a:cubicBezTo>
                <a:cubicBezTo>
                  <a:pt x="1542850" y="1374655"/>
                  <a:pt x="1544031" y="1377014"/>
                  <a:pt x="1542738" y="1379710"/>
                </a:cubicBezTo>
                <a:close/>
                <a:moveTo>
                  <a:pt x="1549370" y="3409195"/>
                </a:moveTo>
                <a:cubicBezTo>
                  <a:pt x="1550438" y="3409588"/>
                  <a:pt x="1550944" y="3411498"/>
                  <a:pt x="1551618" y="3412509"/>
                </a:cubicBezTo>
                <a:cubicBezTo>
                  <a:pt x="1550719" y="3415710"/>
                  <a:pt x="1548302" y="3416103"/>
                  <a:pt x="1545942" y="3415317"/>
                </a:cubicBezTo>
                <a:cubicBezTo>
                  <a:pt x="1544873" y="3414980"/>
                  <a:pt x="1543525" y="3412789"/>
                  <a:pt x="1543750" y="3411835"/>
                </a:cubicBezTo>
                <a:cubicBezTo>
                  <a:pt x="1544424" y="3409026"/>
                  <a:pt x="1547009" y="3408352"/>
                  <a:pt x="1549370" y="3409195"/>
                </a:cubicBezTo>
                <a:close/>
                <a:moveTo>
                  <a:pt x="1543468" y="1732607"/>
                </a:moveTo>
                <a:cubicBezTo>
                  <a:pt x="1543413" y="1731147"/>
                  <a:pt x="1544031" y="1729181"/>
                  <a:pt x="1545042" y="1728339"/>
                </a:cubicBezTo>
                <a:cubicBezTo>
                  <a:pt x="1545885" y="1727665"/>
                  <a:pt x="1548583" y="1727665"/>
                  <a:pt x="1549033" y="1728339"/>
                </a:cubicBezTo>
                <a:cubicBezTo>
                  <a:pt x="1550719" y="1730866"/>
                  <a:pt x="1549089" y="1732776"/>
                  <a:pt x="1547009" y="1734293"/>
                </a:cubicBezTo>
                <a:cubicBezTo>
                  <a:pt x="1545155" y="1735135"/>
                  <a:pt x="1543581" y="1734573"/>
                  <a:pt x="1543468" y="1732551"/>
                </a:cubicBezTo>
                <a:close/>
                <a:moveTo>
                  <a:pt x="1555046" y="2763723"/>
                </a:moveTo>
                <a:cubicBezTo>
                  <a:pt x="1553979" y="2764846"/>
                  <a:pt x="1553023" y="2766924"/>
                  <a:pt x="1551899" y="2766980"/>
                </a:cubicBezTo>
                <a:cubicBezTo>
                  <a:pt x="1548639" y="2767261"/>
                  <a:pt x="1548077" y="2764734"/>
                  <a:pt x="1549314" y="2762318"/>
                </a:cubicBezTo>
                <a:cubicBezTo>
                  <a:pt x="1549875" y="2761195"/>
                  <a:pt x="1551787" y="2760240"/>
                  <a:pt x="1553079" y="2760240"/>
                </a:cubicBezTo>
                <a:cubicBezTo>
                  <a:pt x="1553698" y="2760240"/>
                  <a:pt x="1554428" y="2762487"/>
                  <a:pt x="1555046" y="2763723"/>
                </a:cubicBezTo>
                <a:close/>
                <a:moveTo>
                  <a:pt x="1542907" y="4402847"/>
                </a:moveTo>
                <a:cubicBezTo>
                  <a:pt x="1543188" y="4399477"/>
                  <a:pt x="1546054" y="4399196"/>
                  <a:pt x="1548695" y="4400263"/>
                </a:cubicBezTo>
                <a:cubicBezTo>
                  <a:pt x="1551169" y="4401274"/>
                  <a:pt x="1553416" y="4403071"/>
                  <a:pt x="1552292" y="4406104"/>
                </a:cubicBezTo>
                <a:cubicBezTo>
                  <a:pt x="1551899" y="4407115"/>
                  <a:pt x="1549426" y="4407284"/>
                  <a:pt x="1548190" y="4407789"/>
                </a:cubicBezTo>
                <a:cubicBezTo>
                  <a:pt x="1545155" y="4407340"/>
                  <a:pt x="1542626" y="4405767"/>
                  <a:pt x="1542907" y="4402847"/>
                </a:cubicBezTo>
                <a:close/>
                <a:moveTo>
                  <a:pt x="1545773" y="3767372"/>
                </a:moveTo>
                <a:cubicBezTo>
                  <a:pt x="1545042" y="3765968"/>
                  <a:pt x="1543806" y="3764564"/>
                  <a:pt x="1543806" y="3763160"/>
                </a:cubicBezTo>
                <a:cubicBezTo>
                  <a:pt x="1543806" y="3761755"/>
                  <a:pt x="1545042" y="3760351"/>
                  <a:pt x="1545773" y="3758947"/>
                </a:cubicBezTo>
                <a:cubicBezTo>
                  <a:pt x="1546504" y="3760351"/>
                  <a:pt x="1547740" y="3761755"/>
                  <a:pt x="1547740" y="3763160"/>
                </a:cubicBezTo>
                <a:cubicBezTo>
                  <a:pt x="1547740" y="3764564"/>
                  <a:pt x="1546504" y="3765968"/>
                  <a:pt x="1545773" y="3767372"/>
                </a:cubicBezTo>
                <a:close/>
                <a:moveTo>
                  <a:pt x="1540715" y="3692839"/>
                </a:moveTo>
                <a:cubicBezTo>
                  <a:pt x="1541445" y="3691659"/>
                  <a:pt x="1542457" y="3690704"/>
                  <a:pt x="1543413" y="3689693"/>
                </a:cubicBezTo>
                <a:cubicBezTo>
                  <a:pt x="1544087" y="3690873"/>
                  <a:pt x="1544762" y="3692108"/>
                  <a:pt x="1545436" y="3693288"/>
                </a:cubicBezTo>
                <a:cubicBezTo>
                  <a:pt x="1544762" y="3695310"/>
                  <a:pt x="1543468" y="3695872"/>
                  <a:pt x="1541839" y="3694748"/>
                </a:cubicBezTo>
                <a:cubicBezTo>
                  <a:pt x="1541277" y="3694355"/>
                  <a:pt x="1540546" y="3693119"/>
                  <a:pt x="1540715" y="3692839"/>
                </a:cubicBezTo>
                <a:close/>
                <a:moveTo>
                  <a:pt x="1540378" y="3503106"/>
                </a:moveTo>
                <a:cubicBezTo>
                  <a:pt x="1542794" y="3499343"/>
                  <a:pt x="1546616" y="3497433"/>
                  <a:pt x="1551056" y="3498276"/>
                </a:cubicBezTo>
                <a:cubicBezTo>
                  <a:pt x="1552011" y="3498444"/>
                  <a:pt x="1552629" y="3500691"/>
                  <a:pt x="1553360" y="3501983"/>
                </a:cubicBezTo>
                <a:cubicBezTo>
                  <a:pt x="1551281" y="3506251"/>
                  <a:pt x="1547572" y="3508105"/>
                  <a:pt x="1543244" y="3508161"/>
                </a:cubicBezTo>
                <a:cubicBezTo>
                  <a:pt x="1540265" y="3508161"/>
                  <a:pt x="1538635" y="3505802"/>
                  <a:pt x="1540321" y="3503162"/>
                </a:cubicBezTo>
                <a:close/>
                <a:moveTo>
                  <a:pt x="1525653" y="4484458"/>
                </a:moveTo>
                <a:cubicBezTo>
                  <a:pt x="1525653" y="4479908"/>
                  <a:pt x="1526664" y="4475134"/>
                  <a:pt x="1531217" y="4473336"/>
                </a:cubicBezTo>
                <a:cubicBezTo>
                  <a:pt x="1534196" y="4472157"/>
                  <a:pt x="1535938" y="4475077"/>
                  <a:pt x="1536163" y="4477886"/>
                </a:cubicBezTo>
                <a:cubicBezTo>
                  <a:pt x="1536556" y="4482604"/>
                  <a:pt x="1535151" y="4486648"/>
                  <a:pt x="1530655" y="4488895"/>
                </a:cubicBezTo>
                <a:cubicBezTo>
                  <a:pt x="1527395" y="4489288"/>
                  <a:pt x="1525597" y="4487434"/>
                  <a:pt x="1525597" y="4484458"/>
                </a:cubicBezTo>
                <a:close/>
                <a:moveTo>
                  <a:pt x="1510197" y="3862070"/>
                </a:moveTo>
                <a:cubicBezTo>
                  <a:pt x="1522337" y="3859655"/>
                  <a:pt x="1527789" y="3865328"/>
                  <a:pt x="1531273" y="3874427"/>
                </a:cubicBezTo>
                <a:cubicBezTo>
                  <a:pt x="1523630" y="3872742"/>
                  <a:pt x="1515818" y="3871506"/>
                  <a:pt x="1510197" y="3862070"/>
                </a:cubicBezTo>
                <a:close/>
                <a:moveTo>
                  <a:pt x="1520538" y="3892400"/>
                </a:moveTo>
                <a:cubicBezTo>
                  <a:pt x="1521831" y="3892232"/>
                  <a:pt x="1524417" y="3893467"/>
                  <a:pt x="1524417" y="3894085"/>
                </a:cubicBezTo>
                <a:cubicBezTo>
                  <a:pt x="1524417" y="3897062"/>
                  <a:pt x="1522112" y="3898017"/>
                  <a:pt x="1519583" y="3898354"/>
                </a:cubicBezTo>
                <a:cubicBezTo>
                  <a:pt x="1518684" y="3897287"/>
                  <a:pt x="1517785" y="3896163"/>
                  <a:pt x="1516885" y="3895096"/>
                </a:cubicBezTo>
                <a:cubicBezTo>
                  <a:pt x="1518066" y="3894141"/>
                  <a:pt x="1519190" y="3892569"/>
                  <a:pt x="1520482" y="3892400"/>
                </a:cubicBezTo>
                <a:close/>
                <a:moveTo>
                  <a:pt x="1509354" y="4725133"/>
                </a:moveTo>
                <a:cubicBezTo>
                  <a:pt x="1520370" y="4731930"/>
                  <a:pt x="1523630" y="4738669"/>
                  <a:pt x="1525540" y="4750633"/>
                </a:cubicBezTo>
                <a:cubicBezTo>
                  <a:pt x="1514693" y="4745073"/>
                  <a:pt x="1510422" y="4739006"/>
                  <a:pt x="1509354" y="4725133"/>
                </a:cubicBezTo>
                <a:close/>
                <a:moveTo>
                  <a:pt x="1505701" y="3929134"/>
                </a:moveTo>
                <a:cubicBezTo>
                  <a:pt x="1505870" y="3928347"/>
                  <a:pt x="1506039" y="3926887"/>
                  <a:pt x="1506263" y="3926887"/>
                </a:cubicBezTo>
                <a:cubicBezTo>
                  <a:pt x="1507612" y="3926831"/>
                  <a:pt x="1509017" y="3927055"/>
                  <a:pt x="1510366" y="3927168"/>
                </a:cubicBezTo>
                <a:cubicBezTo>
                  <a:pt x="1510197" y="3927954"/>
                  <a:pt x="1510029" y="3929358"/>
                  <a:pt x="1509804" y="3929414"/>
                </a:cubicBezTo>
                <a:cubicBezTo>
                  <a:pt x="1508455" y="3929526"/>
                  <a:pt x="1507050" y="3929246"/>
                  <a:pt x="1505701" y="3929134"/>
                </a:cubicBezTo>
                <a:close/>
                <a:moveTo>
                  <a:pt x="1488054" y="3732156"/>
                </a:moveTo>
                <a:cubicBezTo>
                  <a:pt x="1491314" y="3728168"/>
                  <a:pt x="1496147" y="3728280"/>
                  <a:pt x="1500025" y="3730639"/>
                </a:cubicBezTo>
                <a:cubicBezTo>
                  <a:pt x="1510254" y="3736873"/>
                  <a:pt x="1516379" y="3746197"/>
                  <a:pt x="1519415" y="3762542"/>
                </a:cubicBezTo>
                <a:cubicBezTo>
                  <a:pt x="1502722" y="3760969"/>
                  <a:pt x="1498170" y="3748500"/>
                  <a:pt x="1489965" y="3741423"/>
                </a:cubicBezTo>
                <a:cubicBezTo>
                  <a:pt x="1487267" y="3739064"/>
                  <a:pt x="1485243" y="3735526"/>
                  <a:pt x="1487997" y="3732156"/>
                </a:cubicBezTo>
                <a:close/>
                <a:moveTo>
                  <a:pt x="1521494" y="3196546"/>
                </a:moveTo>
                <a:cubicBezTo>
                  <a:pt x="1520763" y="3199299"/>
                  <a:pt x="1517785" y="3199411"/>
                  <a:pt x="1515256" y="3199242"/>
                </a:cubicBezTo>
                <a:cubicBezTo>
                  <a:pt x="1513962" y="3198287"/>
                  <a:pt x="1511602" y="3197276"/>
                  <a:pt x="1511659" y="3196434"/>
                </a:cubicBezTo>
                <a:cubicBezTo>
                  <a:pt x="1511883" y="3193345"/>
                  <a:pt x="1514581" y="3192727"/>
                  <a:pt x="1517054" y="3192615"/>
                </a:cubicBezTo>
                <a:cubicBezTo>
                  <a:pt x="1519583" y="3192502"/>
                  <a:pt x="1522449" y="3193232"/>
                  <a:pt x="1521494" y="3196602"/>
                </a:cubicBezTo>
                <a:close/>
                <a:moveTo>
                  <a:pt x="1517223" y="3008443"/>
                </a:moveTo>
                <a:cubicBezTo>
                  <a:pt x="1516829" y="3009903"/>
                  <a:pt x="1515818" y="3011195"/>
                  <a:pt x="1515031" y="3012543"/>
                </a:cubicBezTo>
                <a:cubicBezTo>
                  <a:pt x="1513176" y="3012543"/>
                  <a:pt x="1512164" y="3011420"/>
                  <a:pt x="1512726" y="3009341"/>
                </a:cubicBezTo>
                <a:cubicBezTo>
                  <a:pt x="1513120" y="3007881"/>
                  <a:pt x="1513851" y="3005915"/>
                  <a:pt x="1514974" y="3005466"/>
                </a:cubicBezTo>
                <a:cubicBezTo>
                  <a:pt x="1516661" y="3004736"/>
                  <a:pt x="1517841" y="3006308"/>
                  <a:pt x="1517223" y="3008443"/>
                </a:cubicBezTo>
                <a:close/>
                <a:moveTo>
                  <a:pt x="1522674" y="3418069"/>
                </a:moveTo>
                <a:cubicBezTo>
                  <a:pt x="1522674" y="3418631"/>
                  <a:pt x="1521494" y="3419473"/>
                  <a:pt x="1520820" y="3419586"/>
                </a:cubicBezTo>
                <a:cubicBezTo>
                  <a:pt x="1518796" y="3419810"/>
                  <a:pt x="1517559" y="3418575"/>
                  <a:pt x="1517785" y="3416440"/>
                </a:cubicBezTo>
                <a:cubicBezTo>
                  <a:pt x="1517785" y="3415879"/>
                  <a:pt x="1519021" y="3415373"/>
                  <a:pt x="1519639" y="3414868"/>
                </a:cubicBezTo>
                <a:cubicBezTo>
                  <a:pt x="1521718" y="3414868"/>
                  <a:pt x="1522899" y="3415935"/>
                  <a:pt x="1522674" y="3418069"/>
                </a:cubicBezTo>
                <a:close/>
                <a:moveTo>
                  <a:pt x="1510029" y="1730979"/>
                </a:moveTo>
                <a:cubicBezTo>
                  <a:pt x="1510141" y="1730249"/>
                  <a:pt x="1510872" y="1729125"/>
                  <a:pt x="1511490" y="1729013"/>
                </a:cubicBezTo>
                <a:cubicBezTo>
                  <a:pt x="1513569" y="1728507"/>
                  <a:pt x="1514581" y="1729631"/>
                  <a:pt x="1514413" y="1731821"/>
                </a:cubicBezTo>
                <a:cubicBezTo>
                  <a:pt x="1513907" y="1732495"/>
                  <a:pt x="1513513" y="1733675"/>
                  <a:pt x="1512951" y="1733787"/>
                </a:cubicBezTo>
                <a:cubicBezTo>
                  <a:pt x="1510872" y="1734293"/>
                  <a:pt x="1509747" y="1733169"/>
                  <a:pt x="1510085" y="1730979"/>
                </a:cubicBezTo>
                <a:close/>
                <a:moveTo>
                  <a:pt x="1510422" y="2238561"/>
                </a:moveTo>
                <a:cubicBezTo>
                  <a:pt x="1510254" y="2239347"/>
                  <a:pt x="1510029" y="2240864"/>
                  <a:pt x="1509916" y="2240864"/>
                </a:cubicBezTo>
                <a:cubicBezTo>
                  <a:pt x="1508511" y="2240695"/>
                  <a:pt x="1507106" y="2240414"/>
                  <a:pt x="1505701" y="2240077"/>
                </a:cubicBezTo>
                <a:cubicBezTo>
                  <a:pt x="1505870" y="2239291"/>
                  <a:pt x="1506095" y="2237774"/>
                  <a:pt x="1506151" y="2237774"/>
                </a:cubicBezTo>
                <a:cubicBezTo>
                  <a:pt x="1507556" y="2237943"/>
                  <a:pt x="1508961" y="2238280"/>
                  <a:pt x="1510366" y="2238561"/>
                </a:cubicBezTo>
                <a:close/>
                <a:moveTo>
                  <a:pt x="1465910" y="3071462"/>
                </a:moveTo>
                <a:cubicBezTo>
                  <a:pt x="1465685" y="3066520"/>
                  <a:pt x="1467821" y="3062307"/>
                  <a:pt x="1472823" y="3061352"/>
                </a:cubicBezTo>
                <a:cubicBezTo>
                  <a:pt x="1479343" y="3060116"/>
                  <a:pt x="1479736" y="3064947"/>
                  <a:pt x="1479399" y="3069889"/>
                </a:cubicBezTo>
                <a:cubicBezTo>
                  <a:pt x="1478500" y="3074495"/>
                  <a:pt x="1483220" y="3082078"/>
                  <a:pt x="1474678" y="3082639"/>
                </a:cubicBezTo>
                <a:cubicBezTo>
                  <a:pt x="1468383" y="3083089"/>
                  <a:pt x="1466135" y="3077247"/>
                  <a:pt x="1465910" y="3071462"/>
                </a:cubicBezTo>
                <a:close/>
                <a:moveTo>
                  <a:pt x="1470575" y="3097299"/>
                </a:moveTo>
                <a:cubicBezTo>
                  <a:pt x="1470687" y="3096681"/>
                  <a:pt x="1471699" y="3095951"/>
                  <a:pt x="1472374" y="3095782"/>
                </a:cubicBezTo>
                <a:cubicBezTo>
                  <a:pt x="1474397" y="3095390"/>
                  <a:pt x="1475464" y="3096457"/>
                  <a:pt x="1475128" y="3098591"/>
                </a:cubicBezTo>
                <a:cubicBezTo>
                  <a:pt x="1475015" y="3099209"/>
                  <a:pt x="1473947" y="3099602"/>
                  <a:pt x="1473329" y="3100164"/>
                </a:cubicBezTo>
                <a:cubicBezTo>
                  <a:pt x="1471306" y="3100388"/>
                  <a:pt x="1470238" y="3099433"/>
                  <a:pt x="1470575" y="3097299"/>
                </a:cubicBezTo>
                <a:close/>
                <a:moveTo>
                  <a:pt x="1476476" y="2144649"/>
                </a:moveTo>
                <a:cubicBezTo>
                  <a:pt x="1478556" y="2144986"/>
                  <a:pt x="1479230" y="2146334"/>
                  <a:pt x="1478612" y="2148244"/>
                </a:cubicBezTo>
                <a:cubicBezTo>
                  <a:pt x="1477881" y="2148637"/>
                  <a:pt x="1477151" y="2149424"/>
                  <a:pt x="1476533" y="2149311"/>
                </a:cubicBezTo>
                <a:cubicBezTo>
                  <a:pt x="1474453" y="2148974"/>
                  <a:pt x="1473666" y="2147570"/>
                  <a:pt x="1474453" y="2145773"/>
                </a:cubicBezTo>
                <a:cubicBezTo>
                  <a:pt x="1474734" y="2145211"/>
                  <a:pt x="1475858" y="2144593"/>
                  <a:pt x="1476476" y="2144705"/>
                </a:cubicBezTo>
                <a:close/>
                <a:moveTo>
                  <a:pt x="1474003" y="1298998"/>
                </a:moveTo>
                <a:cubicBezTo>
                  <a:pt x="1473216" y="1297762"/>
                  <a:pt x="1472598" y="1296414"/>
                  <a:pt x="1471980" y="1295122"/>
                </a:cubicBezTo>
                <a:lnTo>
                  <a:pt x="1474116" y="1294055"/>
                </a:lnTo>
                <a:cubicBezTo>
                  <a:pt x="1474790" y="1295347"/>
                  <a:pt x="1475408" y="1296695"/>
                  <a:pt x="1476083" y="1297987"/>
                </a:cubicBezTo>
                <a:cubicBezTo>
                  <a:pt x="1475352" y="1298324"/>
                  <a:pt x="1474116" y="1299054"/>
                  <a:pt x="1474059" y="1298998"/>
                </a:cubicBezTo>
                <a:close/>
                <a:moveTo>
                  <a:pt x="1494742" y="2685763"/>
                </a:moveTo>
                <a:cubicBezTo>
                  <a:pt x="1490583" y="2698232"/>
                  <a:pt x="1484850" y="2702220"/>
                  <a:pt x="1473497" y="2701939"/>
                </a:cubicBezTo>
                <a:cubicBezTo>
                  <a:pt x="1479230" y="2693402"/>
                  <a:pt x="1485412" y="2690088"/>
                  <a:pt x="1494742" y="2685763"/>
                </a:cubicBezTo>
                <a:close/>
                <a:moveTo>
                  <a:pt x="1474172" y="2803264"/>
                </a:moveTo>
                <a:cubicBezTo>
                  <a:pt x="1474903" y="2802871"/>
                  <a:pt x="1475633" y="2802085"/>
                  <a:pt x="1476308" y="2802141"/>
                </a:cubicBezTo>
                <a:cubicBezTo>
                  <a:pt x="1478387" y="2802422"/>
                  <a:pt x="1479230" y="2803826"/>
                  <a:pt x="1478443" y="2805680"/>
                </a:cubicBezTo>
                <a:cubicBezTo>
                  <a:pt x="1478162" y="2806297"/>
                  <a:pt x="1477038" y="2806915"/>
                  <a:pt x="1476420" y="2806803"/>
                </a:cubicBezTo>
                <a:cubicBezTo>
                  <a:pt x="1474284" y="2806522"/>
                  <a:pt x="1473610" y="2805174"/>
                  <a:pt x="1474172" y="2803208"/>
                </a:cubicBezTo>
                <a:close/>
                <a:moveTo>
                  <a:pt x="1466472" y="977610"/>
                </a:moveTo>
                <a:cubicBezTo>
                  <a:pt x="1465349" y="963624"/>
                  <a:pt x="1472542" y="959075"/>
                  <a:pt x="1483052" y="957333"/>
                </a:cubicBezTo>
                <a:cubicBezTo>
                  <a:pt x="1479511" y="964972"/>
                  <a:pt x="1477376" y="974296"/>
                  <a:pt x="1466472" y="977610"/>
                </a:cubicBezTo>
                <a:close/>
                <a:moveTo>
                  <a:pt x="1486143" y="1972778"/>
                </a:moveTo>
                <a:cubicBezTo>
                  <a:pt x="1487267" y="1979069"/>
                  <a:pt x="1486199" y="1986033"/>
                  <a:pt x="1484120" y="1992942"/>
                </a:cubicBezTo>
                <a:cubicBezTo>
                  <a:pt x="1483389" y="1993167"/>
                  <a:pt x="1482433" y="1993784"/>
                  <a:pt x="1481984" y="1993560"/>
                </a:cubicBezTo>
                <a:cubicBezTo>
                  <a:pt x="1481310" y="1993223"/>
                  <a:pt x="1480635" y="1992156"/>
                  <a:pt x="1480635" y="1991425"/>
                </a:cubicBezTo>
                <a:cubicBezTo>
                  <a:pt x="1480691" y="1985191"/>
                  <a:pt x="1480691" y="1978900"/>
                  <a:pt x="1481310" y="1972722"/>
                </a:cubicBezTo>
                <a:cubicBezTo>
                  <a:pt x="1481478" y="1970756"/>
                  <a:pt x="1483614" y="1970587"/>
                  <a:pt x="1486143" y="1972722"/>
                </a:cubicBezTo>
                <a:close/>
                <a:moveTo>
                  <a:pt x="1498058" y="2292874"/>
                </a:moveTo>
                <a:cubicBezTo>
                  <a:pt x="1499294" y="2293604"/>
                  <a:pt x="1500587" y="2295963"/>
                  <a:pt x="1500418" y="2297368"/>
                </a:cubicBezTo>
                <a:cubicBezTo>
                  <a:pt x="1499744" y="2303490"/>
                  <a:pt x="1494686" y="2303097"/>
                  <a:pt x="1490414" y="2303771"/>
                </a:cubicBezTo>
                <a:cubicBezTo>
                  <a:pt x="1488728" y="2302029"/>
                  <a:pt x="1486986" y="2300232"/>
                  <a:pt x="1485300" y="2298491"/>
                </a:cubicBezTo>
                <a:cubicBezTo>
                  <a:pt x="1486986" y="2300232"/>
                  <a:pt x="1488728" y="2302029"/>
                  <a:pt x="1490414" y="2303771"/>
                </a:cubicBezTo>
                <a:cubicBezTo>
                  <a:pt x="1489627" y="2305287"/>
                  <a:pt x="1489065" y="2306916"/>
                  <a:pt x="1488054" y="2308264"/>
                </a:cubicBezTo>
                <a:cubicBezTo>
                  <a:pt x="1485806" y="2311353"/>
                  <a:pt x="1484232" y="2317195"/>
                  <a:pt x="1479230" y="2313488"/>
                </a:cubicBezTo>
                <a:cubicBezTo>
                  <a:pt x="1476364" y="2311353"/>
                  <a:pt x="1478781" y="2307197"/>
                  <a:pt x="1480579" y="2304388"/>
                </a:cubicBezTo>
                <a:cubicBezTo>
                  <a:pt x="1481928" y="2302254"/>
                  <a:pt x="1483727" y="2300400"/>
                  <a:pt x="1485300" y="2298435"/>
                </a:cubicBezTo>
                <a:cubicBezTo>
                  <a:pt x="1488616" y="2294166"/>
                  <a:pt x="1491763" y="2289223"/>
                  <a:pt x="1498058" y="2292818"/>
                </a:cubicBezTo>
                <a:close/>
                <a:moveTo>
                  <a:pt x="1473216" y="4495916"/>
                </a:moveTo>
                <a:cubicBezTo>
                  <a:pt x="1473666" y="4494511"/>
                  <a:pt x="1475296" y="4493557"/>
                  <a:pt x="1476364" y="4492433"/>
                </a:cubicBezTo>
                <a:cubicBezTo>
                  <a:pt x="1478443" y="4492265"/>
                  <a:pt x="1479792" y="4493388"/>
                  <a:pt x="1479118" y="4495298"/>
                </a:cubicBezTo>
                <a:cubicBezTo>
                  <a:pt x="1478668" y="4496702"/>
                  <a:pt x="1477207" y="4498162"/>
                  <a:pt x="1475858" y="4498668"/>
                </a:cubicBezTo>
                <a:cubicBezTo>
                  <a:pt x="1474003" y="4499342"/>
                  <a:pt x="1472598" y="4497825"/>
                  <a:pt x="1473216" y="4495916"/>
                </a:cubicBezTo>
                <a:close/>
                <a:moveTo>
                  <a:pt x="1472598" y="3528943"/>
                </a:moveTo>
                <a:cubicBezTo>
                  <a:pt x="1470351" y="3524056"/>
                  <a:pt x="1473666" y="3520462"/>
                  <a:pt x="1476195" y="3516923"/>
                </a:cubicBezTo>
                <a:cubicBezTo>
                  <a:pt x="1477151" y="3515575"/>
                  <a:pt x="1478781" y="3514677"/>
                  <a:pt x="1481535" y="3512430"/>
                </a:cubicBezTo>
                <a:cubicBezTo>
                  <a:pt x="1482883" y="3514901"/>
                  <a:pt x="1483614" y="3515631"/>
                  <a:pt x="1483670" y="3516418"/>
                </a:cubicBezTo>
                <a:cubicBezTo>
                  <a:pt x="1484063" y="3522259"/>
                  <a:pt x="1481928" y="3526977"/>
                  <a:pt x="1476982" y="3529898"/>
                </a:cubicBezTo>
                <a:cubicBezTo>
                  <a:pt x="1475971" y="3530516"/>
                  <a:pt x="1472992" y="3529842"/>
                  <a:pt x="1472598" y="3528943"/>
                </a:cubicBezTo>
                <a:close/>
                <a:moveTo>
                  <a:pt x="1467821" y="4130773"/>
                </a:moveTo>
                <a:cubicBezTo>
                  <a:pt x="1468439" y="4130268"/>
                  <a:pt x="1469001" y="4129313"/>
                  <a:pt x="1469620" y="4129313"/>
                </a:cubicBezTo>
                <a:cubicBezTo>
                  <a:pt x="1471756" y="4129313"/>
                  <a:pt x="1472767" y="4130661"/>
                  <a:pt x="1472149" y="4132795"/>
                </a:cubicBezTo>
                <a:cubicBezTo>
                  <a:pt x="1471980" y="4133413"/>
                  <a:pt x="1471025" y="4134312"/>
                  <a:pt x="1470406" y="4134312"/>
                </a:cubicBezTo>
                <a:cubicBezTo>
                  <a:pt x="1468271" y="4134312"/>
                  <a:pt x="1467428" y="4132964"/>
                  <a:pt x="1467821" y="4130773"/>
                </a:cubicBezTo>
                <a:close/>
                <a:moveTo>
                  <a:pt x="1468720" y="3344547"/>
                </a:moveTo>
                <a:cubicBezTo>
                  <a:pt x="1474903" y="3344153"/>
                  <a:pt x="1477938" y="3348534"/>
                  <a:pt x="1478500" y="3354320"/>
                </a:cubicBezTo>
                <a:cubicBezTo>
                  <a:pt x="1478949" y="3358982"/>
                  <a:pt x="1477488" y="3362969"/>
                  <a:pt x="1472149" y="3364036"/>
                </a:cubicBezTo>
                <a:cubicBezTo>
                  <a:pt x="1466303" y="3363250"/>
                  <a:pt x="1463157" y="3359150"/>
                  <a:pt x="1462088" y="3353702"/>
                </a:cubicBezTo>
                <a:cubicBezTo>
                  <a:pt x="1461133" y="3348759"/>
                  <a:pt x="1463718" y="3344884"/>
                  <a:pt x="1468720" y="3344547"/>
                </a:cubicBezTo>
                <a:close/>
                <a:moveTo>
                  <a:pt x="1452534" y="2674136"/>
                </a:moveTo>
                <a:cubicBezTo>
                  <a:pt x="1450511" y="2669587"/>
                  <a:pt x="1448150" y="2664532"/>
                  <a:pt x="1453265" y="2656893"/>
                </a:cubicBezTo>
                <a:cubicBezTo>
                  <a:pt x="1457031" y="2662060"/>
                  <a:pt x="1459447" y="2665543"/>
                  <a:pt x="1462088" y="2668913"/>
                </a:cubicBezTo>
                <a:cubicBezTo>
                  <a:pt x="1464674" y="2672114"/>
                  <a:pt x="1469620" y="2675709"/>
                  <a:pt x="1464618" y="2679472"/>
                </a:cubicBezTo>
                <a:cubicBezTo>
                  <a:pt x="1459503" y="2683291"/>
                  <a:pt x="1454839" y="2679304"/>
                  <a:pt x="1452534" y="2674192"/>
                </a:cubicBezTo>
                <a:close/>
                <a:moveTo>
                  <a:pt x="1451073" y="3398411"/>
                </a:moveTo>
                <a:cubicBezTo>
                  <a:pt x="1449893" y="3397343"/>
                  <a:pt x="1447870" y="3396389"/>
                  <a:pt x="1447701" y="3395153"/>
                </a:cubicBezTo>
                <a:cubicBezTo>
                  <a:pt x="1447251" y="3392176"/>
                  <a:pt x="1448994" y="3389930"/>
                  <a:pt x="1452029" y="3390098"/>
                </a:cubicBezTo>
                <a:cubicBezTo>
                  <a:pt x="1453265" y="3390154"/>
                  <a:pt x="1455176" y="3391952"/>
                  <a:pt x="1455401" y="3393187"/>
                </a:cubicBezTo>
                <a:cubicBezTo>
                  <a:pt x="1455850" y="3396164"/>
                  <a:pt x="1454164" y="3398074"/>
                  <a:pt x="1451073" y="3398355"/>
                </a:cubicBezTo>
                <a:close/>
                <a:moveTo>
                  <a:pt x="1451972" y="3567024"/>
                </a:moveTo>
                <a:cubicBezTo>
                  <a:pt x="1450680" y="3566631"/>
                  <a:pt x="1449499" y="3565845"/>
                  <a:pt x="1448263" y="3565171"/>
                </a:cubicBezTo>
                <a:cubicBezTo>
                  <a:pt x="1449219" y="3564160"/>
                  <a:pt x="1450174" y="3563093"/>
                  <a:pt x="1451129" y="3562082"/>
                </a:cubicBezTo>
                <a:cubicBezTo>
                  <a:pt x="1451972" y="3563205"/>
                  <a:pt x="1452927" y="3564328"/>
                  <a:pt x="1453602" y="3565564"/>
                </a:cubicBezTo>
                <a:cubicBezTo>
                  <a:pt x="1453658" y="3565676"/>
                  <a:pt x="1452366" y="3567137"/>
                  <a:pt x="1451972" y="3567024"/>
                </a:cubicBezTo>
                <a:close/>
                <a:moveTo>
                  <a:pt x="1426962" y="4611283"/>
                </a:moveTo>
                <a:cubicBezTo>
                  <a:pt x="1426682" y="4608362"/>
                  <a:pt x="1427580" y="4605498"/>
                  <a:pt x="1430110" y="4604543"/>
                </a:cubicBezTo>
                <a:cubicBezTo>
                  <a:pt x="1433538" y="4603251"/>
                  <a:pt x="1434662" y="4606059"/>
                  <a:pt x="1434606" y="4608924"/>
                </a:cubicBezTo>
                <a:cubicBezTo>
                  <a:pt x="1434494" y="4611732"/>
                  <a:pt x="1433089" y="4614260"/>
                  <a:pt x="1430054" y="4614372"/>
                </a:cubicBezTo>
                <a:cubicBezTo>
                  <a:pt x="1429042" y="4614372"/>
                  <a:pt x="1427918" y="4612294"/>
                  <a:pt x="1426962" y="4611283"/>
                </a:cubicBezTo>
                <a:close/>
                <a:moveTo>
                  <a:pt x="1428761" y="1643527"/>
                </a:moveTo>
                <a:cubicBezTo>
                  <a:pt x="1429154" y="1645099"/>
                  <a:pt x="1428592" y="1646953"/>
                  <a:pt x="1428367" y="1650547"/>
                </a:cubicBezTo>
                <a:cubicBezTo>
                  <a:pt x="1425613" y="1649761"/>
                  <a:pt x="1424602" y="1649705"/>
                  <a:pt x="1423984" y="1649199"/>
                </a:cubicBezTo>
                <a:cubicBezTo>
                  <a:pt x="1419544" y="1645492"/>
                  <a:pt x="1417464" y="1640830"/>
                  <a:pt x="1419488" y="1635045"/>
                </a:cubicBezTo>
                <a:cubicBezTo>
                  <a:pt x="1419937" y="1633810"/>
                  <a:pt x="1422354" y="1632068"/>
                  <a:pt x="1423253" y="1632349"/>
                </a:cubicBezTo>
                <a:cubicBezTo>
                  <a:pt x="1428255" y="1634147"/>
                  <a:pt x="1427749" y="1639370"/>
                  <a:pt x="1428817" y="1643470"/>
                </a:cubicBezTo>
                <a:close/>
                <a:moveTo>
                  <a:pt x="1424208" y="1023835"/>
                </a:moveTo>
                <a:cubicBezTo>
                  <a:pt x="1423478" y="1022712"/>
                  <a:pt x="1422747" y="1021532"/>
                  <a:pt x="1422016" y="1020409"/>
                </a:cubicBezTo>
                <a:cubicBezTo>
                  <a:pt x="1423365" y="1020016"/>
                  <a:pt x="1424715" y="1019454"/>
                  <a:pt x="1426120" y="1019286"/>
                </a:cubicBezTo>
                <a:cubicBezTo>
                  <a:pt x="1426400" y="1019286"/>
                  <a:pt x="1427356" y="1020914"/>
                  <a:pt x="1427187" y="1021083"/>
                </a:cubicBezTo>
                <a:cubicBezTo>
                  <a:pt x="1426344" y="1022150"/>
                  <a:pt x="1425220" y="1022936"/>
                  <a:pt x="1424208" y="1023835"/>
                </a:cubicBezTo>
                <a:close/>
                <a:moveTo>
                  <a:pt x="1426175" y="2632741"/>
                </a:moveTo>
                <a:cubicBezTo>
                  <a:pt x="1428480" y="2630719"/>
                  <a:pt x="1430503" y="2633134"/>
                  <a:pt x="1431234" y="2636561"/>
                </a:cubicBezTo>
                <a:cubicBezTo>
                  <a:pt x="1430953" y="2640492"/>
                  <a:pt x="1430335" y="2645098"/>
                  <a:pt x="1425557" y="2646446"/>
                </a:cubicBezTo>
                <a:cubicBezTo>
                  <a:pt x="1422467" y="2647288"/>
                  <a:pt x="1421230" y="2644087"/>
                  <a:pt x="1421848" y="2641559"/>
                </a:cubicBezTo>
                <a:cubicBezTo>
                  <a:pt x="1422691" y="2638414"/>
                  <a:pt x="1423928" y="2634763"/>
                  <a:pt x="1426175" y="2632741"/>
                </a:cubicBezTo>
                <a:close/>
                <a:moveTo>
                  <a:pt x="1432695" y="3053208"/>
                </a:moveTo>
                <a:cubicBezTo>
                  <a:pt x="1433538" y="3055005"/>
                  <a:pt x="1432695" y="3056297"/>
                  <a:pt x="1430728" y="3056859"/>
                </a:cubicBezTo>
                <a:cubicBezTo>
                  <a:pt x="1429997" y="3056522"/>
                  <a:pt x="1428930" y="3056353"/>
                  <a:pt x="1428649" y="3055791"/>
                </a:cubicBezTo>
                <a:cubicBezTo>
                  <a:pt x="1427805" y="3053994"/>
                  <a:pt x="1428649" y="3052590"/>
                  <a:pt x="1430672" y="3052197"/>
                </a:cubicBezTo>
                <a:cubicBezTo>
                  <a:pt x="1431290" y="3052085"/>
                  <a:pt x="1432470" y="3052646"/>
                  <a:pt x="1432695" y="3053208"/>
                </a:cubicBezTo>
                <a:close/>
                <a:moveTo>
                  <a:pt x="1421174" y="3627460"/>
                </a:moveTo>
                <a:cubicBezTo>
                  <a:pt x="1422073" y="3624483"/>
                  <a:pt x="1424658" y="3623528"/>
                  <a:pt x="1427469" y="3624708"/>
                </a:cubicBezTo>
                <a:cubicBezTo>
                  <a:pt x="1429997" y="3625775"/>
                  <a:pt x="1431571" y="3627853"/>
                  <a:pt x="1431234" y="3630942"/>
                </a:cubicBezTo>
                <a:cubicBezTo>
                  <a:pt x="1429829" y="3633807"/>
                  <a:pt x="1427469" y="3634481"/>
                  <a:pt x="1424770" y="3633582"/>
                </a:cubicBezTo>
                <a:cubicBezTo>
                  <a:pt x="1422073" y="3632627"/>
                  <a:pt x="1420331" y="3630437"/>
                  <a:pt x="1421174" y="3627460"/>
                </a:cubicBezTo>
                <a:close/>
                <a:moveTo>
                  <a:pt x="1415048" y="3858026"/>
                </a:moveTo>
                <a:cubicBezTo>
                  <a:pt x="1415554" y="3857633"/>
                  <a:pt x="1416790" y="3857576"/>
                  <a:pt x="1417239" y="3857970"/>
                </a:cubicBezTo>
                <a:cubicBezTo>
                  <a:pt x="1418870" y="3859262"/>
                  <a:pt x="1418701" y="3860778"/>
                  <a:pt x="1417014" y="3862238"/>
                </a:cubicBezTo>
                <a:cubicBezTo>
                  <a:pt x="1416340" y="3862238"/>
                  <a:pt x="1415385" y="3862575"/>
                  <a:pt x="1414935" y="3862182"/>
                </a:cubicBezTo>
                <a:cubicBezTo>
                  <a:pt x="1413306" y="3860890"/>
                  <a:pt x="1413362" y="3859262"/>
                  <a:pt x="1415104" y="3858026"/>
                </a:cubicBezTo>
                <a:close/>
                <a:moveTo>
                  <a:pt x="1412350" y="3060341"/>
                </a:moveTo>
                <a:cubicBezTo>
                  <a:pt x="1412912" y="3060341"/>
                  <a:pt x="1413530" y="3061240"/>
                  <a:pt x="1414149" y="3061689"/>
                </a:cubicBezTo>
                <a:cubicBezTo>
                  <a:pt x="1414654" y="3063823"/>
                  <a:pt x="1413868" y="3065115"/>
                  <a:pt x="1411788" y="3065172"/>
                </a:cubicBezTo>
                <a:cubicBezTo>
                  <a:pt x="1411226" y="3065172"/>
                  <a:pt x="1410271" y="3064441"/>
                  <a:pt x="1410045" y="3063823"/>
                </a:cubicBezTo>
                <a:cubicBezTo>
                  <a:pt x="1409427" y="3061801"/>
                  <a:pt x="1410271" y="3060453"/>
                  <a:pt x="1412350" y="3060341"/>
                </a:cubicBezTo>
                <a:close/>
                <a:moveTo>
                  <a:pt x="1411451" y="1991931"/>
                </a:moveTo>
                <a:cubicBezTo>
                  <a:pt x="1407798" y="2001816"/>
                  <a:pt x="1403189" y="2006647"/>
                  <a:pt x="1394084" y="2010185"/>
                </a:cubicBezTo>
                <a:cubicBezTo>
                  <a:pt x="1396333" y="1999514"/>
                  <a:pt x="1401615" y="1995413"/>
                  <a:pt x="1411451" y="1991931"/>
                </a:cubicBezTo>
                <a:close/>
                <a:moveTo>
                  <a:pt x="1403189" y="1801075"/>
                </a:moveTo>
                <a:cubicBezTo>
                  <a:pt x="1402458" y="1799896"/>
                  <a:pt x="1401671" y="1798660"/>
                  <a:pt x="1400941" y="1797481"/>
                </a:cubicBezTo>
                <a:cubicBezTo>
                  <a:pt x="1402346" y="1797031"/>
                  <a:pt x="1403751" y="1796469"/>
                  <a:pt x="1405212" y="1796301"/>
                </a:cubicBezTo>
                <a:cubicBezTo>
                  <a:pt x="1405493" y="1796301"/>
                  <a:pt x="1406449" y="1797986"/>
                  <a:pt x="1406280" y="1798211"/>
                </a:cubicBezTo>
                <a:cubicBezTo>
                  <a:pt x="1405381" y="1799278"/>
                  <a:pt x="1404257" y="1800176"/>
                  <a:pt x="1403189" y="1801131"/>
                </a:cubicBezTo>
                <a:close/>
                <a:moveTo>
                  <a:pt x="1377336" y="1549952"/>
                </a:moveTo>
                <a:cubicBezTo>
                  <a:pt x="1380933" y="1550907"/>
                  <a:pt x="1382338" y="1554333"/>
                  <a:pt x="1382900" y="1557816"/>
                </a:cubicBezTo>
                <a:cubicBezTo>
                  <a:pt x="1383350" y="1560455"/>
                  <a:pt x="1382619" y="1562815"/>
                  <a:pt x="1379247" y="1563545"/>
                </a:cubicBezTo>
                <a:cubicBezTo>
                  <a:pt x="1374976" y="1562309"/>
                  <a:pt x="1372559" y="1559107"/>
                  <a:pt x="1372559" y="1554333"/>
                </a:cubicBezTo>
                <a:cubicBezTo>
                  <a:pt x="1372559" y="1551525"/>
                  <a:pt x="1374301" y="1549110"/>
                  <a:pt x="1377336" y="1549952"/>
                </a:cubicBezTo>
                <a:close/>
                <a:moveTo>
                  <a:pt x="1374470" y="1038270"/>
                </a:moveTo>
                <a:cubicBezTo>
                  <a:pt x="1374021" y="1037652"/>
                  <a:pt x="1373514" y="1037034"/>
                  <a:pt x="1372840" y="1036192"/>
                </a:cubicBezTo>
                <a:lnTo>
                  <a:pt x="1375931" y="1033327"/>
                </a:lnTo>
                <a:cubicBezTo>
                  <a:pt x="1376381" y="1033945"/>
                  <a:pt x="1377393" y="1034956"/>
                  <a:pt x="1377280" y="1035125"/>
                </a:cubicBezTo>
                <a:cubicBezTo>
                  <a:pt x="1376493" y="1036248"/>
                  <a:pt x="1375426" y="1037203"/>
                  <a:pt x="1374470" y="1038270"/>
                </a:cubicBezTo>
                <a:close/>
                <a:moveTo>
                  <a:pt x="1344065" y="2106905"/>
                </a:moveTo>
                <a:cubicBezTo>
                  <a:pt x="1344683" y="2106400"/>
                  <a:pt x="1345245" y="2105557"/>
                  <a:pt x="1345920" y="2105501"/>
                </a:cubicBezTo>
                <a:cubicBezTo>
                  <a:pt x="1347887" y="2105276"/>
                  <a:pt x="1349010" y="2106400"/>
                  <a:pt x="1348786" y="2108421"/>
                </a:cubicBezTo>
                <a:cubicBezTo>
                  <a:pt x="1348786" y="2108983"/>
                  <a:pt x="1347662" y="2109432"/>
                  <a:pt x="1346818" y="2110107"/>
                </a:cubicBezTo>
                <a:cubicBezTo>
                  <a:pt x="1345920" y="2109039"/>
                  <a:pt x="1344964" y="2107972"/>
                  <a:pt x="1344065" y="2106905"/>
                </a:cubicBezTo>
                <a:close/>
                <a:moveTo>
                  <a:pt x="1344402" y="2957892"/>
                </a:moveTo>
                <a:cubicBezTo>
                  <a:pt x="1346594" y="2958510"/>
                  <a:pt x="1349461" y="2960364"/>
                  <a:pt x="1350079" y="2962330"/>
                </a:cubicBezTo>
                <a:cubicBezTo>
                  <a:pt x="1351090" y="2965419"/>
                  <a:pt x="1348449" y="2966767"/>
                  <a:pt x="1344571" y="2966654"/>
                </a:cubicBezTo>
                <a:cubicBezTo>
                  <a:pt x="1343222" y="2965475"/>
                  <a:pt x="1340356" y="2964071"/>
                  <a:pt x="1339737" y="2962049"/>
                </a:cubicBezTo>
                <a:cubicBezTo>
                  <a:pt x="1338782" y="2958847"/>
                  <a:pt x="1341761" y="2957162"/>
                  <a:pt x="1344402" y="2957892"/>
                </a:cubicBezTo>
                <a:close/>
                <a:moveTo>
                  <a:pt x="1346762" y="1973957"/>
                </a:moveTo>
                <a:cubicBezTo>
                  <a:pt x="1346257" y="1969015"/>
                  <a:pt x="1348898" y="1965476"/>
                  <a:pt x="1353676" y="1964690"/>
                </a:cubicBezTo>
                <a:cubicBezTo>
                  <a:pt x="1358902" y="1963847"/>
                  <a:pt x="1361712" y="1966993"/>
                  <a:pt x="1361656" y="1972216"/>
                </a:cubicBezTo>
                <a:cubicBezTo>
                  <a:pt x="1361656" y="1976766"/>
                  <a:pt x="1359858" y="1980641"/>
                  <a:pt x="1355024" y="1982102"/>
                </a:cubicBezTo>
                <a:cubicBezTo>
                  <a:pt x="1349966" y="1981877"/>
                  <a:pt x="1347269" y="1978732"/>
                  <a:pt x="1346818" y="1973957"/>
                </a:cubicBezTo>
                <a:close/>
                <a:moveTo>
                  <a:pt x="1355643" y="2539335"/>
                </a:moveTo>
                <a:cubicBezTo>
                  <a:pt x="1359183" y="2542088"/>
                  <a:pt x="1359633" y="2546637"/>
                  <a:pt x="1358958" y="2550962"/>
                </a:cubicBezTo>
                <a:cubicBezTo>
                  <a:pt x="1358789" y="2551917"/>
                  <a:pt x="1356766" y="2552535"/>
                  <a:pt x="1355474" y="2553377"/>
                </a:cubicBezTo>
                <a:cubicBezTo>
                  <a:pt x="1351877" y="2550625"/>
                  <a:pt x="1350303" y="2546749"/>
                  <a:pt x="1350697" y="2542312"/>
                </a:cubicBezTo>
                <a:cubicBezTo>
                  <a:pt x="1350922" y="2539391"/>
                  <a:pt x="1353226" y="2537426"/>
                  <a:pt x="1355643" y="2539391"/>
                </a:cubicBezTo>
                <a:close/>
                <a:moveTo>
                  <a:pt x="1364860" y="2700423"/>
                </a:moveTo>
                <a:cubicBezTo>
                  <a:pt x="1364522" y="2704073"/>
                  <a:pt x="1362555" y="2706713"/>
                  <a:pt x="1358958" y="2707668"/>
                </a:cubicBezTo>
                <a:cubicBezTo>
                  <a:pt x="1356092" y="2707668"/>
                  <a:pt x="1353900" y="2706376"/>
                  <a:pt x="1354294" y="2703287"/>
                </a:cubicBezTo>
                <a:cubicBezTo>
                  <a:pt x="1354687" y="2699636"/>
                  <a:pt x="1357104" y="2696996"/>
                  <a:pt x="1360532" y="2696098"/>
                </a:cubicBezTo>
                <a:cubicBezTo>
                  <a:pt x="1363511" y="2695311"/>
                  <a:pt x="1365197" y="2697389"/>
                  <a:pt x="1364916" y="2700423"/>
                </a:cubicBezTo>
                <a:close/>
                <a:moveTo>
                  <a:pt x="1360083" y="2748052"/>
                </a:moveTo>
                <a:cubicBezTo>
                  <a:pt x="1362050" y="2747828"/>
                  <a:pt x="1363173" y="2748951"/>
                  <a:pt x="1363005" y="2751029"/>
                </a:cubicBezTo>
                <a:cubicBezTo>
                  <a:pt x="1363005" y="2751591"/>
                  <a:pt x="1361825" y="2752040"/>
                  <a:pt x="1361206" y="2752545"/>
                </a:cubicBezTo>
                <a:cubicBezTo>
                  <a:pt x="1359240" y="2752545"/>
                  <a:pt x="1358059" y="2751591"/>
                  <a:pt x="1358284" y="2749513"/>
                </a:cubicBezTo>
                <a:cubicBezTo>
                  <a:pt x="1358284" y="2748951"/>
                  <a:pt x="1359408" y="2748165"/>
                  <a:pt x="1360083" y="2748108"/>
                </a:cubicBezTo>
                <a:close/>
                <a:moveTo>
                  <a:pt x="1373403" y="3106904"/>
                </a:moveTo>
                <a:cubicBezTo>
                  <a:pt x="1377055" y="3106005"/>
                  <a:pt x="1380765" y="3106904"/>
                  <a:pt x="1381777" y="3111060"/>
                </a:cubicBezTo>
                <a:cubicBezTo>
                  <a:pt x="1382338" y="3113307"/>
                  <a:pt x="1381720" y="3117463"/>
                  <a:pt x="1380259" y="3118362"/>
                </a:cubicBezTo>
                <a:cubicBezTo>
                  <a:pt x="1365197" y="3127517"/>
                  <a:pt x="1350303" y="3137178"/>
                  <a:pt x="1332487" y="3140604"/>
                </a:cubicBezTo>
                <a:cubicBezTo>
                  <a:pt x="1341761" y="3123304"/>
                  <a:pt x="1354968" y="3111622"/>
                  <a:pt x="1373458" y="3106904"/>
                </a:cubicBezTo>
                <a:close/>
                <a:moveTo>
                  <a:pt x="1337883" y="3370496"/>
                </a:moveTo>
                <a:cubicBezTo>
                  <a:pt x="1338726" y="3370608"/>
                  <a:pt x="1340131" y="3373417"/>
                  <a:pt x="1339737" y="3374371"/>
                </a:cubicBezTo>
                <a:cubicBezTo>
                  <a:pt x="1337939" y="3378865"/>
                  <a:pt x="1334061" y="3380325"/>
                  <a:pt x="1329621" y="3380044"/>
                </a:cubicBezTo>
                <a:cubicBezTo>
                  <a:pt x="1327542" y="3379932"/>
                  <a:pt x="1326867" y="3378359"/>
                  <a:pt x="1327767" y="3375832"/>
                </a:cubicBezTo>
                <a:cubicBezTo>
                  <a:pt x="1330296" y="3373023"/>
                  <a:pt x="1333218" y="3369766"/>
                  <a:pt x="1337883" y="3370496"/>
                </a:cubicBezTo>
                <a:close/>
                <a:moveTo>
                  <a:pt x="1365703" y="4587580"/>
                </a:moveTo>
                <a:cubicBezTo>
                  <a:pt x="1364747" y="4586513"/>
                  <a:pt x="1363061" y="4585446"/>
                  <a:pt x="1363005" y="4584266"/>
                </a:cubicBezTo>
                <a:cubicBezTo>
                  <a:pt x="1362893" y="4581458"/>
                  <a:pt x="1364860" y="4579660"/>
                  <a:pt x="1367557" y="4579942"/>
                </a:cubicBezTo>
                <a:cubicBezTo>
                  <a:pt x="1368625" y="4580054"/>
                  <a:pt x="1370255" y="4581964"/>
                  <a:pt x="1370255" y="4583087"/>
                </a:cubicBezTo>
                <a:cubicBezTo>
                  <a:pt x="1370367" y="4585895"/>
                  <a:pt x="1368457" y="4587412"/>
                  <a:pt x="1365703" y="4587580"/>
                </a:cubicBezTo>
                <a:close/>
                <a:moveTo>
                  <a:pt x="1370311" y="4753778"/>
                </a:moveTo>
                <a:cubicBezTo>
                  <a:pt x="1372053" y="4752374"/>
                  <a:pt x="1373852" y="4753161"/>
                  <a:pt x="1373796" y="4755239"/>
                </a:cubicBezTo>
                <a:cubicBezTo>
                  <a:pt x="1373796" y="4756587"/>
                  <a:pt x="1372503" y="4758216"/>
                  <a:pt x="1371379" y="4759171"/>
                </a:cubicBezTo>
                <a:cubicBezTo>
                  <a:pt x="1369693" y="4760575"/>
                  <a:pt x="1368288" y="4759845"/>
                  <a:pt x="1367782" y="4757710"/>
                </a:cubicBezTo>
                <a:cubicBezTo>
                  <a:pt x="1368625" y="4756362"/>
                  <a:pt x="1369187" y="4754734"/>
                  <a:pt x="1370311" y="4753778"/>
                </a:cubicBezTo>
                <a:close/>
                <a:moveTo>
                  <a:pt x="1383462" y="4198511"/>
                </a:moveTo>
                <a:cubicBezTo>
                  <a:pt x="1384923" y="4198679"/>
                  <a:pt x="1386779" y="4199578"/>
                  <a:pt x="1387621" y="4200758"/>
                </a:cubicBezTo>
                <a:cubicBezTo>
                  <a:pt x="1388745" y="4202386"/>
                  <a:pt x="1387621" y="4204184"/>
                  <a:pt x="1385598" y="4203959"/>
                </a:cubicBezTo>
                <a:cubicBezTo>
                  <a:pt x="1384137" y="4203847"/>
                  <a:pt x="1382732" y="4202555"/>
                  <a:pt x="1381326" y="4201825"/>
                </a:cubicBezTo>
                <a:cubicBezTo>
                  <a:pt x="1380652" y="4199803"/>
                  <a:pt x="1381383" y="4198286"/>
                  <a:pt x="1383406" y="4198511"/>
                </a:cubicBezTo>
                <a:close/>
                <a:moveTo>
                  <a:pt x="1383856" y="2356961"/>
                </a:moveTo>
                <a:cubicBezTo>
                  <a:pt x="1383687" y="2355725"/>
                  <a:pt x="1384923" y="2353478"/>
                  <a:pt x="1385992" y="2353085"/>
                </a:cubicBezTo>
                <a:cubicBezTo>
                  <a:pt x="1388689" y="2352130"/>
                  <a:pt x="1390937" y="2353366"/>
                  <a:pt x="1390319" y="2356680"/>
                </a:cubicBezTo>
                <a:cubicBezTo>
                  <a:pt x="1390094" y="2357916"/>
                  <a:pt x="1388184" y="2358870"/>
                  <a:pt x="1387003" y="2359938"/>
                </a:cubicBezTo>
                <a:cubicBezTo>
                  <a:pt x="1385879" y="2358983"/>
                  <a:pt x="1383968" y="2358084"/>
                  <a:pt x="1383800" y="2356961"/>
                </a:cubicBezTo>
                <a:close/>
                <a:moveTo>
                  <a:pt x="1400154" y="3836008"/>
                </a:moveTo>
                <a:cubicBezTo>
                  <a:pt x="1403245" y="3843198"/>
                  <a:pt x="1406449" y="3850106"/>
                  <a:pt x="1401840" y="3858026"/>
                </a:cubicBezTo>
                <a:cubicBezTo>
                  <a:pt x="1390656" y="3850089"/>
                  <a:pt x="1390094" y="3842749"/>
                  <a:pt x="1400154" y="3836008"/>
                </a:cubicBezTo>
                <a:close/>
                <a:moveTo>
                  <a:pt x="1398300" y="3563317"/>
                </a:moveTo>
                <a:cubicBezTo>
                  <a:pt x="1399592" y="3563317"/>
                  <a:pt x="1401166" y="3564609"/>
                  <a:pt x="1402065" y="3565789"/>
                </a:cubicBezTo>
                <a:cubicBezTo>
                  <a:pt x="1403358" y="3567530"/>
                  <a:pt x="1402627" y="3568990"/>
                  <a:pt x="1400660" y="3569496"/>
                </a:cubicBezTo>
                <a:cubicBezTo>
                  <a:pt x="1399368" y="3568653"/>
                  <a:pt x="1397794" y="3568035"/>
                  <a:pt x="1396894" y="3566856"/>
                </a:cubicBezTo>
                <a:cubicBezTo>
                  <a:pt x="1395546" y="3565114"/>
                  <a:pt x="1396276" y="3563261"/>
                  <a:pt x="1398300" y="3563317"/>
                </a:cubicBezTo>
                <a:close/>
                <a:moveTo>
                  <a:pt x="1396951" y="2665711"/>
                </a:moveTo>
                <a:cubicBezTo>
                  <a:pt x="1395883" y="2662791"/>
                  <a:pt x="1397344" y="2660712"/>
                  <a:pt x="1400435" y="2661162"/>
                </a:cubicBezTo>
                <a:cubicBezTo>
                  <a:pt x="1401671" y="2661330"/>
                  <a:pt x="1403358" y="2663128"/>
                  <a:pt x="1403470" y="2664363"/>
                </a:cubicBezTo>
                <a:cubicBezTo>
                  <a:pt x="1403583" y="2665430"/>
                  <a:pt x="1401840" y="2666722"/>
                  <a:pt x="1400885" y="2667902"/>
                </a:cubicBezTo>
                <a:cubicBezTo>
                  <a:pt x="1399536" y="2667171"/>
                  <a:pt x="1397344" y="2666779"/>
                  <a:pt x="1396951" y="2665711"/>
                </a:cubicBezTo>
                <a:close/>
                <a:moveTo>
                  <a:pt x="1407629" y="2288886"/>
                </a:moveTo>
                <a:cubicBezTo>
                  <a:pt x="1406449" y="2287988"/>
                  <a:pt x="1404538" y="2287257"/>
                  <a:pt x="1404145" y="2286078"/>
                </a:cubicBezTo>
                <a:cubicBezTo>
                  <a:pt x="1403245" y="2283326"/>
                  <a:pt x="1404707" y="2281135"/>
                  <a:pt x="1407517" y="2280967"/>
                </a:cubicBezTo>
                <a:cubicBezTo>
                  <a:pt x="1408697" y="2280911"/>
                  <a:pt x="1410608" y="2282427"/>
                  <a:pt x="1411001" y="2283607"/>
                </a:cubicBezTo>
                <a:cubicBezTo>
                  <a:pt x="1411901" y="2286359"/>
                  <a:pt x="1410383" y="2288212"/>
                  <a:pt x="1407629" y="2288886"/>
                </a:cubicBezTo>
                <a:close/>
                <a:moveTo>
                  <a:pt x="1406674" y="2801074"/>
                </a:moveTo>
                <a:cubicBezTo>
                  <a:pt x="1406674" y="2802197"/>
                  <a:pt x="1404763" y="2803377"/>
                  <a:pt x="1403639" y="2804556"/>
                </a:cubicBezTo>
                <a:cubicBezTo>
                  <a:pt x="1402571" y="2803377"/>
                  <a:pt x="1401503" y="2802141"/>
                  <a:pt x="1400435" y="2800961"/>
                </a:cubicBezTo>
                <a:cubicBezTo>
                  <a:pt x="1401335" y="2800007"/>
                  <a:pt x="1402402" y="2798827"/>
                  <a:pt x="1403470" y="2797648"/>
                </a:cubicBezTo>
                <a:cubicBezTo>
                  <a:pt x="1404594" y="2798771"/>
                  <a:pt x="1406561" y="2799894"/>
                  <a:pt x="1406617" y="2801074"/>
                </a:cubicBezTo>
                <a:close/>
                <a:moveTo>
                  <a:pt x="1379978" y="4578256"/>
                </a:moveTo>
                <a:cubicBezTo>
                  <a:pt x="1386554" y="4564608"/>
                  <a:pt x="1395040" y="4556408"/>
                  <a:pt x="1406168" y="4547646"/>
                </a:cubicBezTo>
                <a:cubicBezTo>
                  <a:pt x="1398131" y="4567697"/>
                  <a:pt x="1396838" y="4569213"/>
                  <a:pt x="1379978" y="4578256"/>
                </a:cubicBezTo>
                <a:close/>
                <a:moveTo>
                  <a:pt x="1374976" y="4812192"/>
                </a:moveTo>
                <a:cubicBezTo>
                  <a:pt x="1370424" y="4812024"/>
                  <a:pt x="1367052" y="4809665"/>
                  <a:pt x="1365478" y="4805059"/>
                </a:cubicBezTo>
                <a:cubicBezTo>
                  <a:pt x="1366545" y="4804048"/>
                  <a:pt x="1367726" y="4802082"/>
                  <a:pt x="1368681" y="4802194"/>
                </a:cubicBezTo>
                <a:cubicBezTo>
                  <a:pt x="1372952" y="4802756"/>
                  <a:pt x="1376943" y="4804385"/>
                  <a:pt x="1378067" y="4809328"/>
                </a:cubicBezTo>
                <a:cubicBezTo>
                  <a:pt x="1378236" y="4810058"/>
                  <a:pt x="1376044" y="4812249"/>
                  <a:pt x="1374976" y="4812249"/>
                </a:cubicBezTo>
                <a:close/>
                <a:moveTo>
                  <a:pt x="1370817" y="4901161"/>
                </a:moveTo>
                <a:cubicBezTo>
                  <a:pt x="1370086" y="4901498"/>
                  <a:pt x="1368850" y="4902228"/>
                  <a:pt x="1368794" y="4902172"/>
                </a:cubicBezTo>
                <a:cubicBezTo>
                  <a:pt x="1368007" y="4900936"/>
                  <a:pt x="1367389" y="4899588"/>
                  <a:pt x="1366770" y="4898297"/>
                </a:cubicBezTo>
                <a:lnTo>
                  <a:pt x="1368906" y="4897229"/>
                </a:lnTo>
                <a:cubicBezTo>
                  <a:pt x="1369580" y="4898521"/>
                  <a:pt x="1370199" y="4899869"/>
                  <a:pt x="1370873" y="4901161"/>
                </a:cubicBezTo>
                <a:close/>
                <a:moveTo>
                  <a:pt x="1360925" y="5173740"/>
                </a:moveTo>
                <a:cubicBezTo>
                  <a:pt x="1361375" y="5170875"/>
                  <a:pt x="1363735" y="5169808"/>
                  <a:pt x="1366265" y="5170538"/>
                </a:cubicBezTo>
                <a:cubicBezTo>
                  <a:pt x="1367389" y="5170875"/>
                  <a:pt x="1368119" y="5172673"/>
                  <a:pt x="1369075" y="5173796"/>
                </a:cubicBezTo>
                <a:cubicBezTo>
                  <a:pt x="1368175" y="5176604"/>
                  <a:pt x="1366096" y="5177672"/>
                  <a:pt x="1363567" y="5176998"/>
                </a:cubicBezTo>
                <a:cubicBezTo>
                  <a:pt x="1362443" y="5176661"/>
                  <a:pt x="1360813" y="5174751"/>
                  <a:pt x="1360981" y="5173796"/>
                </a:cubicBezTo>
                <a:close/>
                <a:moveTo>
                  <a:pt x="1355868" y="4486760"/>
                </a:moveTo>
                <a:cubicBezTo>
                  <a:pt x="1356204" y="4486030"/>
                  <a:pt x="1356373" y="4484907"/>
                  <a:pt x="1356935" y="4484626"/>
                </a:cubicBezTo>
                <a:cubicBezTo>
                  <a:pt x="1358678" y="4483727"/>
                  <a:pt x="1360083" y="4484626"/>
                  <a:pt x="1360420" y="4486704"/>
                </a:cubicBezTo>
                <a:cubicBezTo>
                  <a:pt x="1360532" y="4487378"/>
                  <a:pt x="1359970" y="4488558"/>
                  <a:pt x="1359408" y="4488838"/>
                </a:cubicBezTo>
                <a:cubicBezTo>
                  <a:pt x="1357666" y="4489737"/>
                  <a:pt x="1356373" y="4488838"/>
                  <a:pt x="1355868" y="4486760"/>
                </a:cubicBezTo>
                <a:close/>
                <a:moveTo>
                  <a:pt x="1354406" y="4231256"/>
                </a:moveTo>
                <a:cubicBezTo>
                  <a:pt x="1363567" y="4235581"/>
                  <a:pt x="1366658" y="4241029"/>
                  <a:pt x="1364410" y="4251364"/>
                </a:cubicBezTo>
                <a:cubicBezTo>
                  <a:pt x="1354294" y="4247432"/>
                  <a:pt x="1352664" y="4241198"/>
                  <a:pt x="1354406" y="4231256"/>
                </a:cubicBezTo>
                <a:close/>
                <a:moveTo>
                  <a:pt x="1347100" y="3884256"/>
                </a:moveTo>
                <a:cubicBezTo>
                  <a:pt x="1346987" y="3881953"/>
                  <a:pt x="1348392" y="3880324"/>
                  <a:pt x="1349910" y="3881279"/>
                </a:cubicBezTo>
                <a:cubicBezTo>
                  <a:pt x="1352664" y="3883020"/>
                  <a:pt x="1355137" y="3885435"/>
                  <a:pt x="1357273" y="3887963"/>
                </a:cubicBezTo>
                <a:cubicBezTo>
                  <a:pt x="1358621" y="3889592"/>
                  <a:pt x="1357835" y="3891951"/>
                  <a:pt x="1356036" y="3891951"/>
                </a:cubicBezTo>
                <a:cubicBezTo>
                  <a:pt x="1351259" y="3891839"/>
                  <a:pt x="1348730" y="3888412"/>
                  <a:pt x="1347100" y="3884256"/>
                </a:cubicBezTo>
                <a:close/>
                <a:moveTo>
                  <a:pt x="1341592" y="3615553"/>
                </a:moveTo>
                <a:cubicBezTo>
                  <a:pt x="1342660" y="3614373"/>
                  <a:pt x="1343672" y="3612295"/>
                  <a:pt x="1344795" y="3612239"/>
                </a:cubicBezTo>
                <a:cubicBezTo>
                  <a:pt x="1347662" y="3612070"/>
                  <a:pt x="1349572" y="3614317"/>
                  <a:pt x="1349741" y="3617125"/>
                </a:cubicBezTo>
                <a:cubicBezTo>
                  <a:pt x="1349966" y="3620102"/>
                  <a:pt x="1347999" y="3622237"/>
                  <a:pt x="1345020" y="3621675"/>
                </a:cubicBezTo>
                <a:cubicBezTo>
                  <a:pt x="1342041" y="3621113"/>
                  <a:pt x="1341480" y="3618361"/>
                  <a:pt x="1341592" y="3615553"/>
                </a:cubicBezTo>
                <a:close/>
                <a:moveTo>
                  <a:pt x="1332375" y="4052364"/>
                </a:moveTo>
                <a:cubicBezTo>
                  <a:pt x="1333049" y="4051016"/>
                  <a:pt x="1333555" y="4048881"/>
                  <a:pt x="1334511" y="4048601"/>
                </a:cubicBezTo>
                <a:cubicBezTo>
                  <a:pt x="1335691" y="4048264"/>
                  <a:pt x="1338051" y="4049106"/>
                  <a:pt x="1338613" y="4050174"/>
                </a:cubicBezTo>
                <a:cubicBezTo>
                  <a:pt x="1339962" y="4052813"/>
                  <a:pt x="1338895" y="4055228"/>
                  <a:pt x="1335859" y="4055285"/>
                </a:cubicBezTo>
                <a:cubicBezTo>
                  <a:pt x="1334736" y="4055285"/>
                  <a:pt x="1333555" y="4053375"/>
                  <a:pt x="1332375" y="4052308"/>
                </a:cubicBezTo>
                <a:close/>
                <a:moveTo>
                  <a:pt x="1328834" y="3688570"/>
                </a:moveTo>
                <a:cubicBezTo>
                  <a:pt x="1329734" y="3685593"/>
                  <a:pt x="1332150" y="3685031"/>
                  <a:pt x="1334679" y="3684975"/>
                </a:cubicBezTo>
                <a:cubicBezTo>
                  <a:pt x="1337995" y="3684919"/>
                  <a:pt x="1342098" y="3684975"/>
                  <a:pt x="1342660" y="3689075"/>
                </a:cubicBezTo>
                <a:cubicBezTo>
                  <a:pt x="1343053" y="3692052"/>
                  <a:pt x="1339681" y="3692670"/>
                  <a:pt x="1337152" y="3692502"/>
                </a:cubicBezTo>
                <a:cubicBezTo>
                  <a:pt x="1333949" y="3692277"/>
                  <a:pt x="1330352" y="3692558"/>
                  <a:pt x="1328834" y="3688570"/>
                </a:cubicBezTo>
                <a:close/>
                <a:moveTo>
                  <a:pt x="1322147" y="4385491"/>
                </a:moveTo>
                <a:cubicBezTo>
                  <a:pt x="1318325" y="4383918"/>
                  <a:pt x="1313322" y="4381896"/>
                  <a:pt x="1314109" y="4374876"/>
                </a:cubicBezTo>
                <a:cubicBezTo>
                  <a:pt x="1314391" y="4372011"/>
                  <a:pt x="1316414" y="4369483"/>
                  <a:pt x="1319280" y="4369708"/>
                </a:cubicBezTo>
                <a:cubicBezTo>
                  <a:pt x="1325687" y="4370214"/>
                  <a:pt x="1327879" y="4375269"/>
                  <a:pt x="1328609" y="4380885"/>
                </a:cubicBezTo>
                <a:cubicBezTo>
                  <a:pt x="1329003" y="4384087"/>
                  <a:pt x="1326530" y="4385491"/>
                  <a:pt x="1322147" y="4385491"/>
                </a:cubicBezTo>
                <a:close/>
                <a:moveTo>
                  <a:pt x="1318268" y="3618923"/>
                </a:moveTo>
                <a:cubicBezTo>
                  <a:pt x="1320011" y="3620158"/>
                  <a:pt x="1320066" y="3621731"/>
                  <a:pt x="1318550" y="3623079"/>
                </a:cubicBezTo>
                <a:cubicBezTo>
                  <a:pt x="1318099" y="3623472"/>
                  <a:pt x="1317088" y="3623135"/>
                  <a:pt x="1316358" y="3623079"/>
                </a:cubicBezTo>
                <a:cubicBezTo>
                  <a:pt x="1314728" y="3621731"/>
                  <a:pt x="1314559" y="3620158"/>
                  <a:pt x="1316133" y="3618866"/>
                </a:cubicBezTo>
                <a:cubicBezTo>
                  <a:pt x="1316582" y="3618473"/>
                  <a:pt x="1317819" y="3618529"/>
                  <a:pt x="1318325" y="3618866"/>
                </a:cubicBezTo>
                <a:close/>
                <a:moveTo>
                  <a:pt x="1314784" y="2657567"/>
                </a:moveTo>
                <a:cubicBezTo>
                  <a:pt x="1311074" y="2657848"/>
                  <a:pt x="1309669" y="2655601"/>
                  <a:pt x="1308826" y="2653074"/>
                </a:cubicBezTo>
                <a:cubicBezTo>
                  <a:pt x="1307927" y="2650378"/>
                  <a:pt x="1308264" y="2647401"/>
                  <a:pt x="1311299" y="2646783"/>
                </a:cubicBezTo>
                <a:cubicBezTo>
                  <a:pt x="1314222" y="2646165"/>
                  <a:pt x="1315739" y="2648805"/>
                  <a:pt x="1316526" y="2651388"/>
                </a:cubicBezTo>
                <a:cubicBezTo>
                  <a:pt x="1317313" y="2653972"/>
                  <a:pt x="1317369" y="2656556"/>
                  <a:pt x="1314840" y="2657567"/>
                </a:cubicBezTo>
                <a:close/>
                <a:moveTo>
                  <a:pt x="1316358" y="5133412"/>
                </a:moveTo>
                <a:cubicBezTo>
                  <a:pt x="1320966" y="5132569"/>
                  <a:pt x="1324788" y="5134198"/>
                  <a:pt x="1326417" y="5139590"/>
                </a:cubicBezTo>
                <a:cubicBezTo>
                  <a:pt x="1325912" y="5144589"/>
                  <a:pt x="1322821" y="5147397"/>
                  <a:pt x="1318156" y="5148071"/>
                </a:cubicBezTo>
                <a:cubicBezTo>
                  <a:pt x="1314391" y="5148633"/>
                  <a:pt x="1311187" y="5146780"/>
                  <a:pt x="1310176" y="5142960"/>
                </a:cubicBezTo>
                <a:cubicBezTo>
                  <a:pt x="1308882" y="5137793"/>
                  <a:pt x="1311468" y="5134310"/>
                  <a:pt x="1316358" y="5133412"/>
                </a:cubicBezTo>
                <a:close/>
                <a:moveTo>
                  <a:pt x="1305960" y="4455475"/>
                </a:moveTo>
                <a:cubicBezTo>
                  <a:pt x="1306241" y="4454914"/>
                  <a:pt x="1307309" y="4454296"/>
                  <a:pt x="1307984" y="4454408"/>
                </a:cubicBezTo>
                <a:cubicBezTo>
                  <a:pt x="1310007" y="4454745"/>
                  <a:pt x="1310681" y="4456037"/>
                  <a:pt x="1310119" y="4457890"/>
                </a:cubicBezTo>
                <a:cubicBezTo>
                  <a:pt x="1309445" y="4458284"/>
                  <a:pt x="1308658" y="4459014"/>
                  <a:pt x="1308040" y="4458958"/>
                </a:cubicBezTo>
                <a:cubicBezTo>
                  <a:pt x="1306016" y="4458677"/>
                  <a:pt x="1305173" y="4457273"/>
                  <a:pt x="1306016" y="4455475"/>
                </a:cubicBezTo>
                <a:close/>
                <a:moveTo>
                  <a:pt x="1290898" y="4426661"/>
                </a:moveTo>
                <a:cubicBezTo>
                  <a:pt x="1291011" y="4425313"/>
                  <a:pt x="1292472" y="4424078"/>
                  <a:pt x="1293371" y="4422786"/>
                </a:cubicBezTo>
                <a:cubicBezTo>
                  <a:pt x="1294551" y="4423853"/>
                  <a:pt x="1296237" y="4424752"/>
                  <a:pt x="1296743" y="4426100"/>
                </a:cubicBezTo>
                <a:cubicBezTo>
                  <a:pt x="1298316" y="4430032"/>
                  <a:pt x="1300228" y="4434188"/>
                  <a:pt x="1296631" y="4438120"/>
                </a:cubicBezTo>
                <a:cubicBezTo>
                  <a:pt x="1296237" y="4438569"/>
                  <a:pt x="1294888" y="4438681"/>
                  <a:pt x="1294326" y="4438344"/>
                </a:cubicBezTo>
                <a:cubicBezTo>
                  <a:pt x="1290055" y="4435536"/>
                  <a:pt x="1290560" y="4430986"/>
                  <a:pt x="1290842" y="4426718"/>
                </a:cubicBezTo>
                <a:close/>
                <a:moveTo>
                  <a:pt x="1296069" y="3055342"/>
                </a:moveTo>
                <a:cubicBezTo>
                  <a:pt x="1295731" y="3054668"/>
                  <a:pt x="1295394" y="3053938"/>
                  <a:pt x="1295001" y="3053208"/>
                </a:cubicBezTo>
                <a:cubicBezTo>
                  <a:pt x="1296237" y="3052534"/>
                  <a:pt x="1297474" y="3051860"/>
                  <a:pt x="1298710" y="3051186"/>
                </a:cubicBezTo>
                <a:cubicBezTo>
                  <a:pt x="1299047" y="3051860"/>
                  <a:pt x="1299778" y="3053152"/>
                  <a:pt x="1299721" y="3053208"/>
                </a:cubicBezTo>
                <a:cubicBezTo>
                  <a:pt x="1298541" y="3053994"/>
                  <a:pt x="1297305" y="3054668"/>
                  <a:pt x="1296069" y="3055342"/>
                </a:cubicBezTo>
                <a:close/>
                <a:moveTo>
                  <a:pt x="1283480" y="3479123"/>
                </a:moveTo>
                <a:cubicBezTo>
                  <a:pt x="1283648" y="3477775"/>
                  <a:pt x="1285109" y="3475584"/>
                  <a:pt x="1286065" y="3475528"/>
                </a:cubicBezTo>
                <a:cubicBezTo>
                  <a:pt x="1289437" y="3475416"/>
                  <a:pt x="1289605" y="3478168"/>
                  <a:pt x="1288650" y="3480527"/>
                </a:cubicBezTo>
                <a:cubicBezTo>
                  <a:pt x="1288144" y="3481706"/>
                  <a:pt x="1286345" y="3482380"/>
                  <a:pt x="1285165" y="3483279"/>
                </a:cubicBezTo>
                <a:cubicBezTo>
                  <a:pt x="1284547" y="3481875"/>
                  <a:pt x="1283367" y="3480415"/>
                  <a:pt x="1283535" y="3479123"/>
                </a:cubicBezTo>
                <a:close/>
                <a:moveTo>
                  <a:pt x="1265889" y="4231032"/>
                </a:moveTo>
                <a:cubicBezTo>
                  <a:pt x="1264652" y="4230020"/>
                  <a:pt x="1262853" y="4229178"/>
                  <a:pt x="1262404" y="4227886"/>
                </a:cubicBezTo>
                <a:cubicBezTo>
                  <a:pt x="1262010" y="4226707"/>
                  <a:pt x="1263078" y="4225022"/>
                  <a:pt x="1263528" y="4223561"/>
                </a:cubicBezTo>
                <a:cubicBezTo>
                  <a:pt x="1264764" y="4224572"/>
                  <a:pt x="1266563" y="4225359"/>
                  <a:pt x="1267012" y="4226651"/>
                </a:cubicBezTo>
                <a:cubicBezTo>
                  <a:pt x="1267405" y="4227830"/>
                  <a:pt x="1266338" y="4229571"/>
                  <a:pt x="1265889" y="4231088"/>
                </a:cubicBezTo>
                <a:close/>
                <a:moveTo>
                  <a:pt x="1252793" y="4866955"/>
                </a:moveTo>
                <a:cubicBezTo>
                  <a:pt x="1252737" y="4862012"/>
                  <a:pt x="1257008" y="4862462"/>
                  <a:pt x="1260156" y="4862181"/>
                </a:cubicBezTo>
                <a:cubicBezTo>
                  <a:pt x="1262685" y="4861900"/>
                  <a:pt x="1265945" y="4862630"/>
                  <a:pt x="1265776" y="4865720"/>
                </a:cubicBezTo>
                <a:cubicBezTo>
                  <a:pt x="1265607" y="4868809"/>
                  <a:pt x="1262179" y="4868640"/>
                  <a:pt x="1258526" y="4868977"/>
                </a:cubicBezTo>
                <a:cubicBezTo>
                  <a:pt x="1257177" y="4868528"/>
                  <a:pt x="1252737" y="4867798"/>
                  <a:pt x="1252737" y="4866955"/>
                </a:cubicBezTo>
                <a:close/>
                <a:moveTo>
                  <a:pt x="1260100" y="4665315"/>
                </a:moveTo>
                <a:cubicBezTo>
                  <a:pt x="1259144" y="4667225"/>
                  <a:pt x="1257626" y="4667506"/>
                  <a:pt x="1256221" y="4665933"/>
                </a:cubicBezTo>
                <a:cubicBezTo>
                  <a:pt x="1255828" y="4665484"/>
                  <a:pt x="1256165" y="4664304"/>
                  <a:pt x="1256165" y="4663406"/>
                </a:cubicBezTo>
                <a:cubicBezTo>
                  <a:pt x="1257177" y="4661665"/>
                  <a:pt x="1258638" y="4661328"/>
                  <a:pt x="1260043" y="4662900"/>
                </a:cubicBezTo>
                <a:cubicBezTo>
                  <a:pt x="1260436" y="4663350"/>
                  <a:pt x="1260380" y="4664641"/>
                  <a:pt x="1260043" y="4665315"/>
                </a:cubicBezTo>
                <a:close/>
                <a:moveTo>
                  <a:pt x="1240541" y="5231199"/>
                </a:moveTo>
                <a:cubicBezTo>
                  <a:pt x="1243857" y="5230412"/>
                  <a:pt x="1247960" y="5230188"/>
                  <a:pt x="1248072" y="5234962"/>
                </a:cubicBezTo>
                <a:cubicBezTo>
                  <a:pt x="1248129" y="5239736"/>
                  <a:pt x="1244250" y="5242320"/>
                  <a:pt x="1240373" y="5244061"/>
                </a:cubicBezTo>
                <a:cubicBezTo>
                  <a:pt x="1237394" y="5244510"/>
                  <a:pt x="1235034" y="5243499"/>
                  <a:pt x="1234359" y="5240635"/>
                </a:cubicBezTo>
                <a:cubicBezTo>
                  <a:pt x="1233066" y="5235355"/>
                  <a:pt x="1235820" y="5232266"/>
                  <a:pt x="1240541" y="5231199"/>
                </a:cubicBezTo>
                <a:close/>
                <a:moveTo>
                  <a:pt x="1243520" y="4427897"/>
                </a:moveTo>
                <a:cubicBezTo>
                  <a:pt x="1242845" y="4426605"/>
                  <a:pt x="1242227" y="4425257"/>
                  <a:pt x="1241553" y="4423966"/>
                </a:cubicBezTo>
                <a:cubicBezTo>
                  <a:pt x="1242283" y="4423629"/>
                  <a:pt x="1243520" y="4422898"/>
                  <a:pt x="1243576" y="4422955"/>
                </a:cubicBezTo>
                <a:cubicBezTo>
                  <a:pt x="1244363" y="4424190"/>
                  <a:pt x="1244981" y="4425538"/>
                  <a:pt x="1245599" y="4426830"/>
                </a:cubicBezTo>
                <a:cubicBezTo>
                  <a:pt x="1244869" y="4427167"/>
                  <a:pt x="1244194" y="4427504"/>
                  <a:pt x="1243464" y="4427897"/>
                </a:cubicBezTo>
                <a:close/>
                <a:moveTo>
                  <a:pt x="1220871" y="4258890"/>
                </a:moveTo>
                <a:cubicBezTo>
                  <a:pt x="1234134" y="4273999"/>
                  <a:pt x="1238012" y="4290119"/>
                  <a:pt x="1241721" y="4306127"/>
                </a:cubicBezTo>
                <a:cubicBezTo>
                  <a:pt x="1242508" y="4309497"/>
                  <a:pt x="1241216" y="4313653"/>
                  <a:pt x="1237113" y="4314664"/>
                </a:cubicBezTo>
                <a:cubicBezTo>
                  <a:pt x="1232954" y="4315675"/>
                  <a:pt x="1230369" y="4312586"/>
                  <a:pt x="1229919" y="4308935"/>
                </a:cubicBezTo>
                <a:cubicBezTo>
                  <a:pt x="1228120" y="4293321"/>
                  <a:pt x="1212946" y="4281133"/>
                  <a:pt x="1220815" y="4258834"/>
                </a:cubicBezTo>
                <a:close/>
                <a:moveTo>
                  <a:pt x="1203560" y="4837636"/>
                </a:moveTo>
                <a:cubicBezTo>
                  <a:pt x="1212553" y="4838928"/>
                  <a:pt x="1216318" y="4843365"/>
                  <a:pt x="1217948" y="4851846"/>
                </a:cubicBezTo>
                <a:cubicBezTo>
                  <a:pt x="1209293" y="4850274"/>
                  <a:pt x="1204460" y="4847016"/>
                  <a:pt x="1203560" y="4837636"/>
                </a:cubicBezTo>
                <a:close/>
                <a:moveTo>
                  <a:pt x="1214857" y="3971427"/>
                </a:moveTo>
                <a:cubicBezTo>
                  <a:pt x="1211597" y="3968956"/>
                  <a:pt x="1211541" y="3965474"/>
                  <a:pt x="1212497" y="3961879"/>
                </a:cubicBezTo>
                <a:cubicBezTo>
                  <a:pt x="1213115" y="3959520"/>
                  <a:pt x="1215138" y="3959183"/>
                  <a:pt x="1216262" y="3961261"/>
                </a:cubicBezTo>
                <a:cubicBezTo>
                  <a:pt x="1217443" y="3963508"/>
                  <a:pt x="1218173" y="3966204"/>
                  <a:pt x="1218398" y="3968788"/>
                </a:cubicBezTo>
                <a:cubicBezTo>
                  <a:pt x="1218566" y="3970922"/>
                  <a:pt x="1216993" y="3971820"/>
                  <a:pt x="1214913" y="3971371"/>
                </a:cubicBezTo>
                <a:close/>
                <a:moveTo>
                  <a:pt x="1201031" y="3608195"/>
                </a:moveTo>
                <a:cubicBezTo>
                  <a:pt x="1209124" y="3613812"/>
                  <a:pt x="1217498" y="3619091"/>
                  <a:pt x="1225198" y="3625270"/>
                </a:cubicBezTo>
                <a:cubicBezTo>
                  <a:pt x="1230032" y="3629145"/>
                  <a:pt x="1229189" y="3634649"/>
                  <a:pt x="1225704" y="3639367"/>
                </a:cubicBezTo>
                <a:cubicBezTo>
                  <a:pt x="1223568" y="3642288"/>
                  <a:pt x="1218735" y="3645490"/>
                  <a:pt x="1218061" y="3640715"/>
                </a:cubicBezTo>
                <a:cubicBezTo>
                  <a:pt x="1216149" y="3627460"/>
                  <a:pt x="1202830" y="3622742"/>
                  <a:pt x="1201031" y="3608195"/>
                </a:cubicBezTo>
                <a:close/>
                <a:moveTo>
                  <a:pt x="1243408" y="3857239"/>
                </a:moveTo>
                <a:cubicBezTo>
                  <a:pt x="1242958" y="3861958"/>
                  <a:pt x="1240878" y="3865665"/>
                  <a:pt x="1235764" y="3866002"/>
                </a:cubicBezTo>
                <a:cubicBezTo>
                  <a:pt x="1232842" y="3866170"/>
                  <a:pt x="1230874" y="3863867"/>
                  <a:pt x="1230987" y="3860890"/>
                </a:cubicBezTo>
                <a:cubicBezTo>
                  <a:pt x="1231212" y="3856004"/>
                  <a:pt x="1233347" y="3852128"/>
                  <a:pt x="1238518" y="3851848"/>
                </a:cubicBezTo>
                <a:cubicBezTo>
                  <a:pt x="1241384" y="3851679"/>
                  <a:pt x="1242958" y="3854038"/>
                  <a:pt x="1243408" y="3857239"/>
                </a:cubicBezTo>
                <a:close/>
                <a:moveTo>
                  <a:pt x="1240035" y="3125776"/>
                </a:moveTo>
                <a:cubicBezTo>
                  <a:pt x="1237169" y="3125383"/>
                  <a:pt x="1236439" y="3122293"/>
                  <a:pt x="1237731" y="3119822"/>
                </a:cubicBezTo>
                <a:cubicBezTo>
                  <a:pt x="1240316" y="3114936"/>
                  <a:pt x="1244757" y="3112408"/>
                  <a:pt x="1250039" y="3112240"/>
                </a:cubicBezTo>
                <a:cubicBezTo>
                  <a:pt x="1252906" y="3112127"/>
                  <a:pt x="1254479" y="3114149"/>
                  <a:pt x="1254086" y="3117631"/>
                </a:cubicBezTo>
                <a:cubicBezTo>
                  <a:pt x="1251219" y="3123304"/>
                  <a:pt x="1246555" y="3126674"/>
                  <a:pt x="1240035" y="3125776"/>
                </a:cubicBezTo>
                <a:close/>
                <a:moveTo>
                  <a:pt x="1215756" y="3360498"/>
                </a:moveTo>
                <a:cubicBezTo>
                  <a:pt x="1238518" y="3371001"/>
                  <a:pt x="1244475" y="3387233"/>
                  <a:pt x="1237281" y="3415879"/>
                </a:cubicBezTo>
                <a:cubicBezTo>
                  <a:pt x="1238068" y="3395265"/>
                  <a:pt x="1231381" y="3377854"/>
                  <a:pt x="1215756" y="3360498"/>
                </a:cubicBezTo>
                <a:close/>
                <a:moveTo>
                  <a:pt x="1202886" y="1408861"/>
                </a:moveTo>
                <a:cubicBezTo>
                  <a:pt x="1201987" y="1406221"/>
                  <a:pt x="1202773" y="1403468"/>
                  <a:pt x="1205808" y="1403019"/>
                </a:cubicBezTo>
                <a:cubicBezTo>
                  <a:pt x="1206820" y="1402851"/>
                  <a:pt x="1208787" y="1404592"/>
                  <a:pt x="1209180" y="1405884"/>
                </a:cubicBezTo>
                <a:cubicBezTo>
                  <a:pt x="1210080" y="1408524"/>
                  <a:pt x="1209237" y="1410939"/>
                  <a:pt x="1206258" y="1411950"/>
                </a:cubicBezTo>
                <a:cubicBezTo>
                  <a:pt x="1205078" y="1410939"/>
                  <a:pt x="1203280" y="1410152"/>
                  <a:pt x="1202830" y="1408917"/>
                </a:cubicBezTo>
                <a:close/>
                <a:moveTo>
                  <a:pt x="1209180" y="1567589"/>
                </a:moveTo>
                <a:cubicBezTo>
                  <a:pt x="1209518" y="1568319"/>
                  <a:pt x="1210249" y="1569554"/>
                  <a:pt x="1210192" y="1569611"/>
                </a:cubicBezTo>
                <a:cubicBezTo>
                  <a:pt x="1209012" y="1570397"/>
                  <a:pt x="1207775" y="1571071"/>
                  <a:pt x="1206539" y="1571745"/>
                </a:cubicBezTo>
                <a:cubicBezTo>
                  <a:pt x="1206202" y="1571015"/>
                  <a:pt x="1205865" y="1570341"/>
                  <a:pt x="1205472" y="1569611"/>
                </a:cubicBezTo>
                <a:cubicBezTo>
                  <a:pt x="1206708" y="1568937"/>
                  <a:pt x="1207944" y="1568263"/>
                  <a:pt x="1209180" y="1567589"/>
                </a:cubicBezTo>
                <a:close/>
                <a:moveTo>
                  <a:pt x="1205640" y="1058883"/>
                </a:moveTo>
                <a:cubicBezTo>
                  <a:pt x="1206370" y="1058490"/>
                  <a:pt x="1207101" y="1057648"/>
                  <a:pt x="1207775" y="1057760"/>
                </a:cubicBezTo>
                <a:cubicBezTo>
                  <a:pt x="1209911" y="1058097"/>
                  <a:pt x="1210754" y="1059501"/>
                  <a:pt x="1209911" y="1061355"/>
                </a:cubicBezTo>
                <a:cubicBezTo>
                  <a:pt x="1209630" y="1061973"/>
                  <a:pt x="1208506" y="1062591"/>
                  <a:pt x="1207832" y="1062478"/>
                </a:cubicBezTo>
                <a:cubicBezTo>
                  <a:pt x="1205696" y="1062197"/>
                  <a:pt x="1204965" y="1060849"/>
                  <a:pt x="1205583" y="1058883"/>
                </a:cubicBezTo>
                <a:close/>
                <a:moveTo>
                  <a:pt x="1211597" y="1977664"/>
                </a:moveTo>
                <a:cubicBezTo>
                  <a:pt x="1213902" y="1978956"/>
                  <a:pt x="1215475" y="1980978"/>
                  <a:pt x="1215194" y="1983955"/>
                </a:cubicBezTo>
                <a:cubicBezTo>
                  <a:pt x="1213677" y="1987157"/>
                  <a:pt x="1211204" y="1986707"/>
                  <a:pt x="1208844" y="1985472"/>
                </a:cubicBezTo>
                <a:cubicBezTo>
                  <a:pt x="1206483" y="1984236"/>
                  <a:pt x="1204572" y="1981989"/>
                  <a:pt x="1205415" y="1979181"/>
                </a:cubicBezTo>
                <a:cubicBezTo>
                  <a:pt x="1206427" y="1975867"/>
                  <a:pt x="1209237" y="1976316"/>
                  <a:pt x="1211597" y="1977608"/>
                </a:cubicBezTo>
                <a:close/>
                <a:moveTo>
                  <a:pt x="1208900" y="2220082"/>
                </a:moveTo>
                <a:cubicBezTo>
                  <a:pt x="1211991" y="2219745"/>
                  <a:pt x="1213283" y="2222048"/>
                  <a:pt x="1212497" y="2224856"/>
                </a:cubicBezTo>
                <a:cubicBezTo>
                  <a:pt x="1212216" y="2225923"/>
                  <a:pt x="1209855" y="2227215"/>
                  <a:pt x="1208900" y="2226934"/>
                </a:cubicBezTo>
                <a:cubicBezTo>
                  <a:pt x="1207663" y="2226541"/>
                  <a:pt x="1206933" y="2224631"/>
                  <a:pt x="1205977" y="2223395"/>
                </a:cubicBezTo>
                <a:cubicBezTo>
                  <a:pt x="1206933" y="2222216"/>
                  <a:pt x="1207832" y="2220194"/>
                  <a:pt x="1208900" y="2220082"/>
                </a:cubicBezTo>
                <a:close/>
                <a:moveTo>
                  <a:pt x="1217218" y="2022935"/>
                </a:moveTo>
                <a:cubicBezTo>
                  <a:pt x="1217498" y="2026024"/>
                  <a:pt x="1215475" y="2027541"/>
                  <a:pt x="1212441" y="2027653"/>
                </a:cubicBezTo>
                <a:cubicBezTo>
                  <a:pt x="1211372" y="2026474"/>
                  <a:pt x="1209574" y="2025406"/>
                  <a:pt x="1209405" y="2024115"/>
                </a:cubicBezTo>
                <a:cubicBezTo>
                  <a:pt x="1209124" y="2020969"/>
                  <a:pt x="1211204" y="2019172"/>
                  <a:pt x="1214126" y="2019565"/>
                </a:cubicBezTo>
                <a:cubicBezTo>
                  <a:pt x="1215307" y="2019734"/>
                  <a:pt x="1217105" y="2021699"/>
                  <a:pt x="1217161" y="2022935"/>
                </a:cubicBezTo>
                <a:close/>
                <a:moveTo>
                  <a:pt x="1222613" y="3071350"/>
                </a:moveTo>
                <a:cubicBezTo>
                  <a:pt x="1222894" y="3072024"/>
                  <a:pt x="1222388" y="3073035"/>
                  <a:pt x="1221995" y="3075001"/>
                </a:cubicBezTo>
                <a:cubicBezTo>
                  <a:pt x="1214295" y="3077079"/>
                  <a:pt x="1207326" y="3076573"/>
                  <a:pt x="1203954" y="3067306"/>
                </a:cubicBezTo>
                <a:cubicBezTo>
                  <a:pt x="1202662" y="3063711"/>
                  <a:pt x="1204909" y="3059779"/>
                  <a:pt x="1208562" y="3059162"/>
                </a:cubicBezTo>
                <a:cubicBezTo>
                  <a:pt x="1217161" y="3057814"/>
                  <a:pt x="1220028" y="3064666"/>
                  <a:pt x="1222613" y="3071294"/>
                </a:cubicBezTo>
                <a:close/>
                <a:moveTo>
                  <a:pt x="1208731" y="3488727"/>
                </a:moveTo>
                <a:cubicBezTo>
                  <a:pt x="1212553" y="3490862"/>
                  <a:pt x="1215307" y="3494063"/>
                  <a:pt x="1215363" y="3498781"/>
                </a:cubicBezTo>
                <a:cubicBezTo>
                  <a:pt x="1215363" y="3500747"/>
                  <a:pt x="1213564" y="3501365"/>
                  <a:pt x="1210923" y="3500298"/>
                </a:cubicBezTo>
                <a:cubicBezTo>
                  <a:pt x="1208000" y="3498276"/>
                  <a:pt x="1204572" y="3495748"/>
                  <a:pt x="1204965" y="3490749"/>
                </a:cubicBezTo>
                <a:cubicBezTo>
                  <a:pt x="1205134" y="3488671"/>
                  <a:pt x="1206933" y="3487773"/>
                  <a:pt x="1208731" y="3488784"/>
                </a:cubicBezTo>
                <a:close/>
                <a:moveTo>
                  <a:pt x="1228514" y="2922900"/>
                </a:moveTo>
                <a:cubicBezTo>
                  <a:pt x="1229638" y="2922620"/>
                  <a:pt x="1232111" y="2924192"/>
                  <a:pt x="1232504" y="2925372"/>
                </a:cubicBezTo>
                <a:cubicBezTo>
                  <a:pt x="1235483" y="2934471"/>
                  <a:pt x="1227671" y="2937110"/>
                  <a:pt x="1222950" y="2941548"/>
                </a:cubicBezTo>
                <a:cubicBezTo>
                  <a:pt x="1222444" y="2942053"/>
                  <a:pt x="1221376" y="2941885"/>
                  <a:pt x="1218454" y="2942446"/>
                </a:cubicBezTo>
                <a:cubicBezTo>
                  <a:pt x="1217779" y="2932224"/>
                  <a:pt x="1219185" y="2925091"/>
                  <a:pt x="1228514" y="2922900"/>
                </a:cubicBezTo>
                <a:close/>
                <a:moveTo>
                  <a:pt x="1229750" y="1793661"/>
                </a:moveTo>
                <a:cubicBezTo>
                  <a:pt x="1232729" y="1794110"/>
                  <a:pt x="1233572" y="1796807"/>
                  <a:pt x="1232842" y="1799615"/>
                </a:cubicBezTo>
                <a:cubicBezTo>
                  <a:pt x="1232167" y="1802255"/>
                  <a:pt x="1230481" y="1804164"/>
                  <a:pt x="1227502" y="1804220"/>
                </a:cubicBezTo>
                <a:cubicBezTo>
                  <a:pt x="1224523" y="1803266"/>
                  <a:pt x="1223793" y="1800850"/>
                  <a:pt x="1224412" y="1798098"/>
                </a:cubicBezTo>
                <a:cubicBezTo>
                  <a:pt x="1225030" y="1795346"/>
                  <a:pt x="1226940" y="1793156"/>
                  <a:pt x="1229750" y="1793661"/>
                </a:cubicBezTo>
                <a:close/>
                <a:moveTo>
                  <a:pt x="1226210" y="1629148"/>
                </a:moveTo>
                <a:cubicBezTo>
                  <a:pt x="1225592" y="1629148"/>
                  <a:pt x="1224580" y="1628361"/>
                  <a:pt x="1224412" y="1627744"/>
                </a:cubicBezTo>
                <a:cubicBezTo>
                  <a:pt x="1223793" y="1625609"/>
                  <a:pt x="1224692" y="1624205"/>
                  <a:pt x="1226828" y="1624149"/>
                </a:cubicBezTo>
                <a:cubicBezTo>
                  <a:pt x="1227446" y="1624149"/>
                  <a:pt x="1228064" y="1625048"/>
                  <a:pt x="1228683" y="1625553"/>
                </a:cubicBezTo>
                <a:cubicBezTo>
                  <a:pt x="1229189" y="1627744"/>
                  <a:pt x="1228345" y="1629092"/>
                  <a:pt x="1226210" y="1629148"/>
                </a:cubicBezTo>
                <a:close/>
                <a:moveTo>
                  <a:pt x="1233629" y="2440987"/>
                </a:moveTo>
                <a:cubicBezTo>
                  <a:pt x="1234584" y="2442166"/>
                  <a:pt x="1235596" y="2443346"/>
                  <a:pt x="1236551" y="2444525"/>
                </a:cubicBezTo>
                <a:cubicBezTo>
                  <a:pt x="1235146" y="2445143"/>
                  <a:pt x="1233572" y="2446491"/>
                  <a:pt x="1232336" y="2446210"/>
                </a:cubicBezTo>
                <a:cubicBezTo>
                  <a:pt x="1231156" y="2445930"/>
                  <a:pt x="1230312" y="2444076"/>
                  <a:pt x="1229301" y="2442896"/>
                </a:cubicBezTo>
                <a:cubicBezTo>
                  <a:pt x="1230706" y="2442279"/>
                  <a:pt x="1232167" y="2441661"/>
                  <a:pt x="1233572" y="2441043"/>
                </a:cubicBezTo>
                <a:close/>
                <a:moveTo>
                  <a:pt x="1173380" y="1883023"/>
                </a:moveTo>
                <a:cubicBezTo>
                  <a:pt x="1172481" y="1882911"/>
                  <a:pt x="1170739" y="1880271"/>
                  <a:pt x="1171076" y="1879484"/>
                </a:cubicBezTo>
                <a:cubicBezTo>
                  <a:pt x="1172874" y="1874991"/>
                  <a:pt x="1176752" y="1873194"/>
                  <a:pt x="1181192" y="1873250"/>
                </a:cubicBezTo>
                <a:cubicBezTo>
                  <a:pt x="1181979" y="1873250"/>
                  <a:pt x="1182710" y="1875553"/>
                  <a:pt x="1183497" y="1876845"/>
                </a:cubicBezTo>
                <a:cubicBezTo>
                  <a:pt x="1181361" y="1881057"/>
                  <a:pt x="1177989" y="1883528"/>
                  <a:pt x="1173324" y="1883023"/>
                </a:cubicBezTo>
                <a:close/>
                <a:moveTo>
                  <a:pt x="1175010" y="1966712"/>
                </a:moveTo>
                <a:cubicBezTo>
                  <a:pt x="1173886" y="1965813"/>
                  <a:pt x="1172144" y="1965083"/>
                  <a:pt x="1171807" y="1963904"/>
                </a:cubicBezTo>
                <a:cubicBezTo>
                  <a:pt x="1171076" y="1961320"/>
                  <a:pt x="1172087" y="1958905"/>
                  <a:pt x="1174841" y="1958399"/>
                </a:cubicBezTo>
                <a:cubicBezTo>
                  <a:pt x="1175741" y="1958231"/>
                  <a:pt x="1177651" y="1959860"/>
                  <a:pt x="1177989" y="1961039"/>
                </a:cubicBezTo>
                <a:cubicBezTo>
                  <a:pt x="1178720" y="1963566"/>
                  <a:pt x="1177764" y="1965813"/>
                  <a:pt x="1175010" y="1966712"/>
                </a:cubicBezTo>
                <a:close/>
                <a:moveTo>
                  <a:pt x="1171694" y="3369766"/>
                </a:moveTo>
                <a:cubicBezTo>
                  <a:pt x="1172706" y="3370215"/>
                  <a:pt x="1173774" y="3372630"/>
                  <a:pt x="1173436" y="3373809"/>
                </a:cubicBezTo>
                <a:cubicBezTo>
                  <a:pt x="1173156" y="3374877"/>
                  <a:pt x="1171132" y="3375438"/>
                  <a:pt x="1169671" y="3376337"/>
                </a:cubicBezTo>
                <a:cubicBezTo>
                  <a:pt x="1168659" y="3375214"/>
                  <a:pt x="1166692" y="3374034"/>
                  <a:pt x="1166692" y="3372911"/>
                </a:cubicBezTo>
                <a:cubicBezTo>
                  <a:pt x="1166692" y="3369766"/>
                  <a:pt x="1169052" y="3368586"/>
                  <a:pt x="1171638" y="3369766"/>
                </a:cubicBezTo>
                <a:close/>
                <a:moveTo>
                  <a:pt x="1173099" y="2743109"/>
                </a:moveTo>
                <a:cubicBezTo>
                  <a:pt x="1172593" y="2743109"/>
                  <a:pt x="1172144" y="2741930"/>
                  <a:pt x="1171638" y="2741256"/>
                </a:cubicBezTo>
                <a:cubicBezTo>
                  <a:pt x="1171638" y="2739234"/>
                  <a:pt x="1172593" y="2738054"/>
                  <a:pt x="1174561" y="2738223"/>
                </a:cubicBezTo>
                <a:cubicBezTo>
                  <a:pt x="1175066" y="2738223"/>
                  <a:pt x="1175853" y="2739403"/>
                  <a:pt x="1175966" y="2740077"/>
                </a:cubicBezTo>
                <a:cubicBezTo>
                  <a:pt x="1176190" y="2742098"/>
                  <a:pt x="1175066" y="2743278"/>
                  <a:pt x="1173099" y="2743109"/>
                </a:cubicBezTo>
                <a:close/>
                <a:moveTo>
                  <a:pt x="1166580" y="5024672"/>
                </a:moveTo>
                <a:cubicBezTo>
                  <a:pt x="1167198" y="5023380"/>
                  <a:pt x="1167760" y="5022032"/>
                  <a:pt x="1168490" y="5020797"/>
                </a:cubicBezTo>
                <a:cubicBezTo>
                  <a:pt x="1168547" y="5020684"/>
                  <a:pt x="1169839" y="5021358"/>
                  <a:pt x="1170514" y="5021695"/>
                </a:cubicBezTo>
                <a:cubicBezTo>
                  <a:pt x="1169895" y="5022988"/>
                  <a:pt x="1169277" y="5024335"/>
                  <a:pt x="1168659" y="5025627"/>
                </a:cubicBezTo>
                <a:cubicBezTo>
                  <a:pt x="1167929" y="5025290"/>
                  <a:pt x="1167254" y="5025009"/>
                  <a:pt x="1166523" y="5024672"/>
                </a:cubicBezTo>
                <a:close/>
                <a:moveTo>
                  <a:pt x="1160173" y="4983109"/>
                </a:moveTo>
                <a:cubicBezTo>
                  <a:pt x="1160791" y="4979065"/>
                  <a:pt x="1163713" y="4977267"/>
                  <a:pt x="1167479" y="4978335"/>
                </a:cubicBezTo>
                <a:cubicBezTo>
                  <a:pt x="1171862" y="4979570"/>
                  <a:pt x="1175123" y="4982435"/>
                  <a:pt x="1173267" y="4987714"/>
                </a:cubicBezTo>
                <a:cubicBezTo>
                  <a:pt x="1172087" y="4991084"/>
                  <a:pt x="1169390" y="4993219"/>
                  <a:pt x="1165231" y="4993219"/>
                </a:cubicBezTo>
                <a:cubicBezTo>
                  <a:pt x="1160791" y="4991590"/>
                  <a:pt x="1159442" y="4987714"/>
                  <a:pt x="1160173" y="4983109"/>
                </a:cubicBezTo>
                <a:close/>
                <a:moveTo>
                  <a:pt x="1156351" y="4623696"/>
                </a:moveTo>
                <a:cubicBezTo>
                  <a:pt x="1157700" y="4623976"/>
                  <a:pt x="1159273" y="4625942"/>
                  <a:pt x="1159555" y="4627347"/>
                </a:cubicBezTo>
                <a:cubicBezTo>
                  <a:pt x="1159723" y="4628358"/>
                  <a:pt x="1157868" y="4629762"/>
                  <a:pt x="1156857" y="4630997"/>
                </a:cubicBezTo>
                <a:cubicBezTo>
                  <a:pt x="1155452" y="4630099"/>
                  <a:pt x="1153316" y="4629537"/>
                  <a:pt x="1152866" y="4628301"/>
                </a:cubicBezTo>
                <a:cubicBezTo>
                  <a:pt x="1151742" y="4625381"/>
                  <a:pt x="1152866" y="4622853"/>
                  <a:pt x="1156351" y="4623639"/>
                </a:cubicBezTo>
                <a:close/>
                <a:moveTo>
                  <a:pt x="1136793" y="4234402"/>
                </a:moveTo>
                <a:cubicBezTo>
                  <a:pt x="1143368" y="4236311"/>
                  <a:pt x="1146010" y="4236480"/>
                  <a:pt x="1148033" y="4237772"/>
                </a:cubicBezTo>
                <a:cubicBezTo>
                  <a:pt x="1151686" y="4240075"/>
                  <a:pt x="1156463" y="4244287"/>
                  <a:pt x="1153878" y="4248050"/>
                </a:cubicBezTo>
                <a:cubicBezTo>
                  <a:pt x="1149270" y="4254678"/>
                  <a:pt x="1145167" y="4248106"/>
                  <a:pt x="1141738" y="4244905"/>
                </a:cubicBezTo>
                <a:cubicBezTo>
                  <a:pt x="1140053" y="4243332"/>
                  <a:pt x="1139546" y="4240468"/>
                  <a:pt x="1136793" y="4234402"/>
                </a:cubicBezTo>
                <a:close/>
                <a:moveTo>
                  <a:pt x="1096721" y="2836852"/>
                </a:moveTo>
                <a:cubicBezTo>
                  <a:pt x="1086436" y="2826855"/>
                  <a:pt x="1078006" y="2818598"/>
                  <a:pt x="1067440" y="2808376"/>
                </a:cubicBezTo>
                <a:cubicBezTo>
                  <a:pt x="1081490" y="2811184"/>
                  <a:pt x="1091269" y="2820676"/>
                  <a:pt x="1096721" y="2836852"/>
                </a:cubicBezTo>
                <a:close/>
                <a:moveTo>
                  <a:pt x="1086043" y="2437168"/>
                </a:moveTo>
                <a:cubicBezTo>
                  <a:pt x="1085480" y="2438235"/>
                  <a:pt x="1083233" y="2438291"/>
                  <a:pt x="1081715" y="2438796"/>
                </a:cubicBezTo>
                <a:cubicBezTo>
                  <a:pt x="1079242" y="2437392"/>
                  <a:pt x="1077444" y="2435201"/>
                  <a:pt x="1078062" y="2432337"/>
                </a:cubicBezTo>
                <a:cubicBezTo>
                  <a:pt x="1078736" y="2428911"/>
                  <a:pt x="1081434" y="2428630"/>
                  <a:pt x="1083907" y="2430259"/>
                </a:cubicBezTo>
                <a:cubicBezTo>
                  <a:pt x="1086323" y="2431832"/>
                  <a:pt x="1087392" y="2434471"/>
                  <a:pt x="1086043" y="2437111"/>
                </a:cubicBezTo>
                <a:close/>
                <a:moveTo>
                  <a:pt x="1058841" y="2713790"/>
                </a:moveTo>
                <a:cubicBezTo>
                  <a:pt x="1065642" y="2721878"/>
                  <a:pt x="1072667" y="2729854"/>
                  <a:pt x="1071318" y="2747041"/>
                </a:cubicBezTo>
                <a:cubicBezTo>
                  <a:pt x="1061145" y="2734853"/>
                  <a:pt x="1057436" y="2725473"/>
                  <a:pt x="1058841" y="2713790"/>
                </a:cubicBezTo>
                <a:close/>
                <a:moveTo>
                  <a:pt x="1061426" y="2992997"/>
                </a:moveTo>
                <a:cubicBezTo>
                  <a:pt x="1062438" y="2992716"/>
                  <a:pt x="1063955" y="2994176"/>
                  <a:pt x="1065248" y="2994850"/>
                </a:cubicBezTo>
                <a:cubicBezTo>
                  <a:pt x="1064742" y="2996311"/>
                  <a:pt x="1064573" y="2998557"/>
                  <a:pt x="1063562" y="2999119"/>
                </a:cubicBezTo>
                <a:cubicBezTo>
                  <a:pt x="1061033" y="3000579"/>
                  <a:pt x="1058728" y="2999456"/>
                  <a:pt x="1058504" y="2996367"/>
                </a:cubicBezTo>
                <a:cubicBezTo>
                  <a:pt x="1058448" y="2995244"/>
                  <a:pt x="1060190" y="2993334"/>
                  <a:pt x="1061426" y="2992997"/>
                </a:cubicBezTo>
                <a:close/>
                <a:moveTo>
                  <a:pt x="1085649" y="3307139"/>
                </a:moveTo>
                <a:cubicBezTo>
                  <a:pt x="1085649" y="3311240"/>
                  <a:pt x="1083682" y="3312700"/>
                  <a:pt x="1080985" y="3313149"/>
                </a:cubicBezTo>
                <a:cubicBezTo>
                  <a:pt x="1078399" y="3313598"/>
                  <a:pt x="1075533" y="3312868"/>
                  <a:pt x="1074914" y="3310060"/>
                </a:cubicBezTo>
                <a:cubicBezTo>
                  <a:pt x="1073959" y="3305679"/>
                  <a:pt x="1076994" y="3303938"/>
                  <a:pt x="1080647" y="3303713"/>
                </a:cubicBezTo>
                <a:cubicBezTo>
                  <a:pt x="1083401" y="3303545"/>
                  <a:pt x="1085256" y="3305173"/>
                  <a:pt x="1085649" y="3307195"/>
                </a:cubicBezTo>
                <a:close/>
                <a:moveTo>
                  <a:pt x="1083851" y="3149703"/>
                </a:moveTo>
                <a:cubicBezTo>
                  <a:pt x="1082839" y="3147849"/>
                  <a:pt x="1083345" y="3146333"/>
                  <a:pt x="1085256" y="3145940"/>
                </a:cubicBezTo>
                <a:cubicBezTo>
                  <a:pt x="1085874" y="3145771"/>
                  <a:pt x="1086998" y="3146333"/>
                  <a:pt x="1087335" y="3146895"/>
                </a:cubicBezTo>
                <a:cubicBezTo>
                  <a:pt x="1088347" y="3148748"/>
                  <a:pt x="1087785" y="3150096"/>
                  <a:pt x="1085987" y="3150770"/>
                </a:cubicBezTo>
                <a:cubicBezTo>
                  <a:pt x="1085256" y="3150433"/>
                  <a:pt x="1084244" y="3150265"/>
                  <a:pt x="1083907" y="3149703"/>
                </a:cubicBezTo>
                <a:close/>
                <a:moveTo>
                  <a:pt x="1079242" y="4413968"/>
                </a:moveTo>
                <a:cubicBezTo>
                  <a:pt x="1078793" y="4414361"/>
                  <a:pt x="1077724" y="4414024"/>
                  <a:pt x="1076938" y="4413968"/>
                </a:cubicBezTo>
                <a:cubicBezTo>
                  <a:pt x="1075196" y="4412845"/>
                  <a:pt x="1074971" y="4411384"/>
                  <a:pt x="1076488" y="4409980"/>
                </a:cubicBezTo>
                <a:cubicBezTo>
                  <a:pt x="1076938" y="4409587"/>
                  <a:pt x="1078174" y="4409643"/>
                  <a:pt x="1078793" y="4409980"/>
                </a:cubicBezTo>
                <a:cubicBezTo>
                  <a:pt x="1080591" y="4410991"/>
                  <a:pt x="1080760" y="4412508"/>
                  <a:pt x="1079242" y="4413912"/>
                </a:cubicBezTo>
                <a:close/>
                <a:moveTo>
                  <a:pt x="1073285" y="3764789"/>
                </a:moveTo>
                <a:cubicBezTo>
                  <a:pt x="1071992" y="3762991"/>
                  <a:pt x="1072835" y="3761138"/>
                  <a:pt x="1074859" y="3761306"/>
                </a:cubicBezTo>
                <a:cubicBezTo>
                  <a:pt x="1076208" y="3761418"/>
                  <a:pt x="1077781" y="3762711"/>
                  <a:pt x="1078624" y="3763946"/>
                </a:cubicBezTo>
                <a:cubicBezTo>
                  <a:pt x="1079916" y="3765743"/>
                  <a:pt x="1079186" y="3767148"/>
                  <a:pt x="1077050" y="3767541"/>
                </a:cubicBezTo>
                <a:cubicBezTo>
                  <a:pt x="1075758" y="3766642"/>
                  <a:pt x="1074128" y="3766024"/>
                  <a:pt x="1073285" y="3764789"/>
                </a:cubicBezTo>
                <a:close/>
                <a:moveTo>
                  <a:pt x="1097227" y="3359880"/>
                </a:moveTo>
                <a:cubicBezTo>
                  <a:pt x="1097227" y="3363082"/>
                  <a:pt x="1094697" y="3363980"/>
                  <a:pt x="1091944" y="3363980"/>
                </a:cubicBezTo>
                <a:cubicBezTo>
                  <a:pt x="1088515" y="3363194"/>
                  <a:pt x="1084806" y="3362071"/>
                  <a:pt x="1085874" y="3357465"/>
                </a:cubicBezTo>
                <a:cubicBezTo>
                  <a:pt x="1086548" y="3354657"/>
                  <a:pt x="1089639" y="3354095"/>
                  <a:pt x="1092337" y="3354657"/>
                </a:cubicBezTo>
                <a:cubicBezTo>
                  <a:pt x="1095035" y="3355218"/>
                  <a:pt x="1097283" y="3356903"/>
                  <a:pt x="1097283" y="3359880"/>
                </a:cubicBezTo>
                <a:close/>
                <a:moveTo>
                  <a:pt x="1099250" y="4900768"/>
                </a:moveTo>
                <a:cubicBezTo>
                  <a:pt x="1099250" y="4901947"/>
                  <a:pt x="1097676" y="4904250"/>
                  <a:pt x="1097114" y="4904194"/>
                </a:cubicBezTo>
                <a:cubicBezTo>
                  <a:pt x="1094361" y="4903745"/>
                  <a:pt x="1093461" y="4901498"/>
                  <a:pt x="1093686" y="4898746"/>
                </a:cubicBezTo>
                <a:cubicBezTo>
                  <a:pt x="1094866" y="4898016"/>
                  <a:pt x="1096046" y="4897286"/>
                  <a:pt x="1097227" y="4896555"/>
                </a:cubicBezTo>
                <a:cubicBezTo>
                  <a:pt x="1097958" y="4897960"/>
                  <a:pt x="1099250" y="4899364"/>
                  <a:pt x="1099250" y="4900768"/>
                </a:cubicBezTo>
                <a:close/>
                <a:moveTo>
                  <a:pt x="1099081" y="3913013"/>
                </a:moveTo>
                <a:cubicBezTo>
                  <a:pt x="1099981" y="3909475"/>
                  <a:pt x="1102229" y="3906723"/>
                  <a:pt x="1106163" y="3907172"/>
                </a:cubicBezTo>
                <a:cubicBezTo>
                  <a:pt x="1107399" y="3907285"/>
                  <a:pt x="1108411" y="3909138"/>
                  <a:pt x="1109535" y="3910205"/>
                </a:cubicBezTo>
                <a:cubicBezTo>
                  <a:pt x="1109142" y="3914305"/>
                  <a:pt x="1106163" y="3916047"/>
                  <a:pt x="1103015" y="3917114"/>
                </a:cubicBezTo>
                <a:cubicBezTo>
                  <a:pt x="1099812" y="3918181"/>
                  <a:pt x="1098294" y="3916047"/>
                  <a:pt x="1099081" y="3913013"/>
                </a:cubicBezTo>
                <a:close/>
                <a:moveTo>
                  <a:pt x="1103240" y="4395433"/>
                </a:moveTo>
                <a:cubicBezTo>
                  <a:pt x="1101948" y="4394702"/>
                  <a:pt x="1099925" y="4394253"/>
                  <a:pt x="1099587" y="4393242"/>
                </a:cubicBezTo>
                <a:cubicBezTo>
                  <a:pt x="1099194" y="4392006"/>
                  <a:pt x="1099868" y="4389535"/>
                  <a:pt x="1100824" y="4388974"/>
                </a:cubicBezTo>
                <a:cubicBezTo>
                  <a:pt x="1103353" y="4387457"/>
                  <a:pt x="1105657" y="4388637"/>
                  <a:pt x="1105882" y="4391726"/>
                </a:cubicBezTo>
                <a:cubicBezTo>
                  <a:pt x="1105938" y="4392905"/>
                  <a:pt x="1104196" y="4394197"/>
                  <a:pt x="1103240" y="4395489"/>
                </a:cubicBezTo>
                <a:close/>
                <a:moveTo>
                  <a:pt x="1108467" y="4608418"/>
                </a:moveTo>
                <a:cubicBezTo>
                  <a:pt x="1109760" y="4608362"/>
                  <a:pt x="1111671" y="4609485"/>
                  <a:pt x="1112289" y="4610665"/>
                </a:cubicBezTo>
                <a:cubicBezTo>
                  <a:pt x="1113581" y="4613136"/>
                  <a:pt x="1112570" y="4615608"/>
                  <a:pt x="1109985" y="4616506"/>
                </a:cubicBezTo>
                <a:cubicBezTo>
                  <a:pt x="1107455" y="4617405"/>
                  <a:pt x="1105488" y="4616057"/>
                  <a:pt x="1104589" y="4613417"/>
                </a:cubicBezTo>
                <a:cubicBezTo>
                  <a:pt x="1104420" y="4610552"/>
                  <a:pt x="1105770" y="4608587"/>
                  <a:pt x="1108467" y="4608474"/>
                </a:cubicBezTo>
                <a:close/>
                <a:moveTo>
                  <a:pt x="1104645" y="2937335"/>
                </a:moveTo>
                <a:cubicBezTo>
                  <a:pt x="1102622" y="2937560"/>
                  <a:pt x="1101555" y="2936605"/>
                  <a:pt x="1101891" y="2934471"/>
                </a:cubicBezTo>
                <a:cubicBezTo>
                  <a:pt x="1102004" y="2933853"/>
                  <a:pt x="1103015" y="2933123"/>
                  <a:pt x="1103690" y="2932954"/>
                </a:cubicBezTo>
                <a:cubicBezTo>
                  <a:pt x="1105713" y="2932561"/>
                  <a:pt x="1106781" y="2933628"/>
                  <a:pt x="1106444" y="2935762"/>
                </a:cubicBezTo>
                <a:cubicBezTo>
                  <a:pt x="1106332" y="2936381"/>
                  <a:pt x="1105263" y="2936773"/>
                  <a:pt x="1104645" y="2937335"/>
                </a:cubicBezTo>
                <a:close/>
                <a:moveTo>
                  <a:pt x="1107287" y="3183178"/>
                </a:moveTo>
                <a:cubicBezTo>
                  <a:pt x="1107175" y="3184302"/>
                  <a:pt x="1105263" y="3185201"/>
                  <a:pt x="1104140" y="3186212"/>
                </a:cubicBezTo>
                <a:cubicBezTo>
                  <a:pt x="1102960" y="3185144"/>
                  <a:pt x="1101048" y="3184246"/>
                  <a:pt x="1100824" y="3183010"/>
                </a:cubicBezTo>
                <a:cubicBezTo>
                  <a:pt x="1100150" y="3179696"/>
                  <a:pt x="1102341" y="3178404"/>
                  <a:pt x="1105095" y="3179303"/>
                </a:cubicBezTo>
                <a:cubicBezTo>
                  <a:pt x="1106163" y="3179696"/>
                  <a:pt x="1107399" y="3181887"/>
                  <a:pt x="1107287" y="3183122"/>
                </a:cubicBezTo>
                <a:close/>
                <a:moveTo>
                  <a:pt x="1106275" y="2729461"/>
                </a:moveTo>
                <a:cubicBezTo>
                  <a:pt x="1107512" y="2729461"/>
                  <a:pt x="1108692" y="2731146"/>
                  <a:pt x="1109872" y="2732101"/>
                </a:cubicBezTo>
                <a:cubicBezTo>
                  <a:pt x="1108917" y="2733336"/>
                  <a:pt x="1108017" y="2734572"/>
                  <a:pt x="1107062" y="2735752"/>
                </a:cubicBezTo>
                <a:cubicBezTo>
                  <a:pt x="1105601" y="2735190"/>
                  <a:pt x="1103353" y="2735021"/>
                  <a:pt x="1102791" y="2733954"/>
                </a:cubicBezTo>
                <a:cubicBezTo>
                  <a:pt x="1101105" y="2730584"/>
                  <a:pt x="1103634" y="2729348"/>
                  <a:pt x="1106219" y="2729405"/>
                </a:cubicBezTo>
                <a:close/>
                <a:moveTo>
                  <a:pt x="1099587" y="3051748"/>
                </a:moveTo>
                <a:cubicBezTo>
                  <a:pt x="1099925" y="3050680"/>
                  <a:pt x="1101948" y="3050231"/>
                  <a:pt x="1103184" y="3049445"/>
                </a:cubicBezTo>
                <a:cubicBezTo>
                  <a:pt x="1104140" y="3050680"/>
                  <a:pt x="1105938" y="3052028"/>
                  <a:pt x="1105882" y="3053208"/>
                </a:cubicBezTo>
                <a:cubicBezTo>
                  <a:pt x="1105713" y="3056297"/>
                  <a:pt x="1103409" y="3057533"/>
                  <a:pt x="1100880" y="3056016"/>
                </a:cubicBezTo>
                <a:cubicBezTo>
                  <a:pt x="1099925" y="3055454"/>
                  <a:pt x="1099250" y="3052927"/>
                  <a:pt x="1099587" y="3051691"/>
                </a:cubicBezTo>
                <a:close/>
                <a:moveTo>
                  <a:pt x="1101498" y="2656275"/>
                </a:moveTo>
                <a:cubicBezTo>
                  <a:pt x="1101161" y="2653579"/>
                  <a:pt x="1103184" y="2651220"/>
                  <a:pt x="1105882" y="2650771"/>
                </a:cubicBezTo>
                <a:cubicBezTo>
                  <a:pt x="1111783" y="2649760"/>
                  <a:pt x="1115211" y="2653186"/>
                  <a:pt x="1117347" y="2658185"/>
                </a:cubicBezTo>
                <a:cubicBezTo>
                  <a:pt x="1117572" y="2661555"/>
                  <a:pt x="1115886" y="2663465"/>
                  <a:pt x="1113019" y="2663296"/>
                </a:cubicBezTo>
                <a:cubicBezTo>
                  <a:pt x="1108130" y="2663015"/>
                  <a:pt x="1102397" y="2663296"/>
                  <a:pt x="1101498" y="2656275"/>
                </a:cubicBezTo>
                <a:close/>
                <a:moveTo>
                  <a:pt x="1120663" y="2829214"/>
                </a:moveTo>
                <a:cubicBezTo>
                  <a:pt x="1120944" y="2829214"/>
                  <a:pt x="1121900" y="2830842"/>
                  <a:pt x="1121731" y="2831011"/>
                </a:cubicBezTo>
                <a:cubicBezTo>
                  <a:pt x="1120888" y="2832078"/>
                  <a:pt x="1119764" y="2832864"/>
                  <a:pt x="1118808" y="2833763"/>
                </a:cubicBezTo>
                <a:cubicBezTo>
                  <a:pt x="1118078" y="2832640"/>
                  <a:pt x="1117347" y="2831460"/>
                  <a:pt x="1116616" y="2830337"/>
                </a:cubicBezTo>
                <a:cubicBezTo>
                  <a:pt x="1117965" y="2829944"/>
                  <a:pt x="1119314" y="2829382"/>
                  <a:pt x="1120719" y="2829214"/>
                </a:cubicBezTo>
                <a:close/>
                <a:moveTo>
                  <a:pt x="1116448" y="3570338"/>
                </a:moveTo>
                <a:cubicBezTo>
                  <a:pt x="1114930" y="3573259"/>
                  <a:pt x="1113581" y="3578145"/>
                  <a:pt x="1109535" y="3574551"/>
                </a:cubicBezTo>
                <a:cubicBezTo>
                  <a:pt x="1106500" y="3571855"/>
                  <a:pt x="1109422" y="3568035"/>
                  <a:pt x="1111334" y="3565059"/>
                </a:cubicBezTo>
                <a:cubicBezTo>
                  <a:pt x="1113413" y="3560116"/>
                  <a:pt x="1116673" y="3557644"/>
                  <a:pt x="1120382" y="3562812"/>
                </a:cubicBezTo>
                <a:cubicBezTo>
                  <a:pt x="1123080" y="3566519"/>
                  <a:pt x="1119820" y="3568934"/>
                  <a:pt x="1116448" y="3570394"/>
                </a:cubicBezTo>
                <a:close/>
                <a:moveTo>
                  <a:pt x="1118921" y="3770180"/>
                </a:moveTo>
                <a:cubicBezTo>
                  <a:pt x="1117740" y="3769338"/>
                  <a:pt x="1116560" y="3768496"/>
                  <a:pt x="1115380" y="3767653"/>
                </a:cubicBezTo>
                <a:cubicBezTo>
                  <a:pt x="1116054" y="3766137"/>
                  <a:pt x="1116279" y="3764002"/>
                  <a:pt x="1117403" y="3763272"/>
                </a:cubicBezTo>
                <a:cubicBezTo>
                  <a:pt x="1118921" y="3762261"/>
                  <a:pt x="1120719" y="3763609"/>
                  <a:pt x="1120663" y="3765687"/>
                </a:cubicBezTo>
                <a:cubicBezTo>
                  <a:pt x="1120663" y="3767204"/>
                  <a:pt x="1119539" y="3768720"/>
                  <a:pt x="1118921" y="3770237"/>
                </a:cubicBezTo>
                <a:close/>
                <a:moveTo>
                  <a:pt x="1105994" y="5044724"/>
                </a:moveTo>
                <a:cubicBezTo>
                  <a:pt x="1106219" y="5043432"/>
                  <a:pt x="1108130" y="5041803"/>
                  <a:pt x="1109366" y="5041635"/>
                </a:cubicBezTo>
                <a:cubicBezTo>
                  <a:pt x="1110434" y="5041523"/>
                  <a:pt x="1111671" y="5043376"/>
                  <a:pt x="1112795" y="5044387"/>
                </a:cubicBezTo>
                <a:cubicBezTo>
                  <a:pt x="1112008" y="5045791"/>
                  <a:pt x="1111502" y="5047982"/>
                  <a:pt x="1110378" y="5048375"/>
                </a:cubicBezTo>
                <a:cubicBezTo>
                  <a:pt x="1107624" y="5049386"/>
                  <a:pt x="1105376" y="5048094"/>
                  <a:pt x="1105938" y="5044724"/>
                </a:cubicBezTo>
                <a:close/>
                <a:moveTo>
                  <a:pt x="1072104" y="5016304"/>
                </a:moveTo>
                <a:cubicBezTo>
                  <a:pt x="1087841" y="5001082"/>
                  <a:pt x="1101555" y="5019168"/>
                  <a:pt x="1115886" y="5018269"/>
                </a:cubicBezTo>
                <a:cubicBezTo>
                  <a:pt x="1100936" y="5023212"/>
                  <a:pt x="1085593" y="5032985"/>
                  <a:pt x="1072104" y="5016304"/>
                </a:cubicBezTo>
                <a:close/>
                <a:moveTo>
                  <a:pt x="1059571" y="4635154"/>
                </a:moveTo>
                <a:cubicBezTo>
                  <a:pt x="1059684" y="4629369"/>
                  <a:pt x="1063337" y="4625212"/>
                  <a:pt x="1068789" y="4623808"/>
                </a:cubicBezTo>
                <a:cubicBezTo>
                  <a:pt x="1072611" y="4622797"/>
                  <a:pt x="1075758" y="4625212"/>
                  <a:pt x="1076039" y="4629256"/>
                </a:cubicBezTo>
                <a:cubicBezTo>
                  <a:pt x="1076601" y="4636670"/>
                  <a:pt x="1070980" y="4637400"/>
                  <a:pt x="1066147" y="4638243"/>
                </a:cubicBezTo>
                <a:cubicBezTo>
                  <a:pt x="1063112" y="4638411"/>
                  <a:pt x="1059515" y="4638131"/>
                  <a:pt x="1059628" y="4635210"/>
                </a:cubicBezTo>
                <a:close/>
                <a:moveTo>
                  <a:pt x="1042036" y="3563036"/>
                </a:moveTo>
                <a:cubicBezTo>
                  <a:pt x="1041643" y="3559442"/>
                  <a:pt x="1043666" y="3557925"/>
                  <a:pt x="1046364" y="3557588"/>
                </a:cubicBezTo>
                <a:cubicBezTo>
                  <a:pt x="1050861" y="3556970"/>
                  <a:pt x="1055356" y="3557588"/>
                  <a:pt x="1057886" y="3561969"/>
                </a:cubicBezTo>
                <a:cubicBezTo>
                  <a:pt x="1059459" y="3564665"/>
                  <a:pt x="1057998" y="3567417"/>
                  <a:pt x="1055132" y="3568204"/>
                </a:cubicBezTo>
                <a:cubicBezTo>
                  <a:pt x="1049624" y="3569776"/>
                  <a:pt x="1044847" y="3568541"/>
                  <a:pt x="1042036" y="3563093"/>
                </a:cubicBezTo>
                <a:close/>
                <a:moveTo>
                  <a:pt x="1042205" y="1179643"/>
                </a:moveTo>
                <a:cubicBezTo>
                  <a:pt x="1041980" y="1175599"/>
                  <a:pt x="1043666" y="1172172"/>
                  <a:pt x="1048163" y="1173577"/>
                </a:cubicBezTo>
                <a:cubicBezTo>
                  <a:pt x="1051984" y="1174756"/>
                  <a:pt x="1052546" y="1178800"/>
                  <a:pt x="1052322" y="1182507"/>
                </a:cubicBezTo>
                <a:cubicBezTo>
                  <a:pt x="1052153" y="1185315"/>
                  <a:pt x="1051029" y="1187675"/>
                  <a:pt x="1047769" y="1187899"/>
                </a:cubicBezTo>
                <a:cubicBezTo>
                  <a:pt x="1043835" y="1186664"/>
                  <a:pt x="1042430" y="1183350"/>
                  <a:pt x="1042205" y="1179643"/>
                </a:cubicBezTo>
                <a:close/>
                <a:moveTo>
                  <a:pt x="1044060" y="2250805"/>
                </a:moveTo>
                <a:cubicBezTo>
                  <a:pt x="1044566" y="2251423"/>
                  <a:pt x="1045353" y="2252041"/>
                  <a:pt x="1045465" y="2252715"/>
                </a:cubicBezTo>
                <a:cubicBezTo>
                  <a:pt x="1045690" y="2254737"/>
                  <a:pt x="1044622" y="2255916"/>
                  <a:pt x="1042598" y="2255748"/>
                </a:cubicBezTo>
                <a:cubicBezTo>
                  <a:pt x="1042036" y="2255748"/>
                  <a:pt x="1041643" y="2254568"/>
                  <a:pt x="1040969" y="2253726"/>
                </a:cubicBezTo>
                <a:cubicBezTo>
                  <a:pt x="1041980" y="2252771"/>
                  <a:pt x="1043048" y="2251816"/>
                  <a:pt x="1044060" y="2250805"/>
                </a:cubicBezTo>
                <a:close/>
                <a:moveTo>
                  <a:pt x="1054626" y="2012769"/>
                </a:moveTo>
                <a:cubicBezTo>
                  <a:pt x="1055581" y="2012881"/>
                  <a:pt x="1056761" y="2015240"/>
                  <a:pt x="1056818" y="2016644"/>
                </a:cubicBezTo>
                <a:cubicBezTo>
                  <a:pt x="1056874" y="2019284"/>
                  <a:pt x="1055469" y="2021587"/>
                  <a:pt x="1052546" y="2021082"/>
                </a:cubicBezTo>
                <a:cubicBezTo>
                  <a:pt x="1051591" y="2020913"/>
                  <a:pt x="1050973" y="2018610"/>
                  <a:pt x="1050186" y="2017262"/>
                </a:cubicBezTo>
                <a:cubicBezTo>
                  <a:pt x="1050523" y="2014566"/>
                  <a:pt x="1051816" y="2012320"/>
                  <a:pt x="1054626" y="2012769"/>
                </a:cubicBezTo>
                <a:close/>
                <a:moveTo>
                  <a:pt x="1041193" y="3235414"/>
                </a:moveTo>
                <a:cubicBezTo>
                  <a:pt x="1041643" y="3234010"/>
                  <a:pt x="1043105" y="3232493"/>
                  <a:pt x="1044453" y="3231988"/>
                </a:cubicBezTo>
                <a:cubicBezTo>
                  <a:pt x="1046308" y="3231258"/>
                  <a:pt x="1047825" y="3232774"/>
                  <a:pt x="1047151" y="3234628"/>
                </a:cubicBezTo>
                <a:cubicBezTo>
                  <a:pt x="1046702" y="3236032"/>
                  <a:pt x="1044959" y="3236930"/>
                  <a:pt x="1043610" y="3238222"/>
                </a:cubicBezTo>
                <a:cubicBezTo>
                  <a:pt x="1041924" y="3238391"/>
                  <a:pt x="1040575" y="3237323"/>
                  <a:pt x="1041193" y="3235358"/>
                </a:cubicBezTo>
                <a:close/>
                <a:moveTo>
                  <a:pt x="1040519" y="2435875"/>
                </a:moveTo>
                <a:cubicBezTo>
                  <a:pt x="1041475" y="2434134"/>
                  <a:pt x="1043217" y="2433685"/>
                  <a:pt x="1044341" y="2435258"/>
                </a:cubicBezTo>
                <a:cubicBezTo>
                  <a:pt x="1044959" y="2436156"/>
                  <a:pt x="1044341" y="2438066"/>
                  <a:pt x="1044228" y="2439470"/>
                </a:cubicBezTo>
                <a:cubicBezTo>
                  <a:pt x="1042486" y="2440650"/>
                  <a:pt x="1041138" y="2440257"/>
                  <a:pt x="1040463" y="2438235"/>
                </a:cubicBezTo>
                <a:cubicBezTo>
                  <a:pt x="1040238" y="2437505"/>
                  <a:pt x="1040238" y="2436494"/>
                  <a:pt x="1040575" y="2435875"/>
                </a:cubicBezTo>
                <a:close/>
                <a:moveTo>
                  <a:pt x="1026975" y="4346848"/>
                </a:moveTo>
                <a:cubicBezTo>
                  <a:pt x="1027986" y="4345725"/>
                  <a:pt x="1028885" y="4343927"/>
                  <a:pt x="1030122" y="4343647"/>
                </a:cubicBezTo>
                <a:cubicBezTo>
                  <a:pt x="1032482" y="4343029"/>
                  <a:pt x="1035236" y="4343534"/>
                  <a:pt x="1034337" y="4347073"/>
                </a:cubicBezTo>
                <a:cubicBezTo>
                  <a:pt x="1034056" y="4348140"/>
                  <a:pt x="1031752" y="4348645"/>
                  <a:pt x="1030347" y="4349432"/>
                </a:cubicBezTo>
                <a:cubicBezTo>
                  <a:pt x="1029222" y="4348589"/>
                  <a:pt x="1028098" y="4347747"/>
                  <a:pt x="1026918" y="4346904"/>
                </a:cubicBezTo>
                <a:close/>
                <a:moveTo>
                  <a:pt x="1013430" y="2198289"/>
                </a:moveTo>
                <a:cubicBezTo>
                  <a:pt x="1008597" y="2197840"/>
                  <a:pt x="1005225" y="2195368"/>
                  <a:pt x="1005281" y="2189021"/>
                </a:cubicBezTo>
                <a:cubicBezTo>
                  <a:pt x="1008428" y="2180596"/>
                  <a:pt x="1013936" y="2173744"/>
                  <a:pt x="1023715" y="2173014"/>
                </a:cubicBezTo>
                <a:cubicBezTo>
                  <a:pt x="1028885" y="2172620"/>
                  <a:pt x="1031021" y="2177226"/>
                  <a:pt x="1030909" y="2182281"/>
                </a:cubicBezTo>
                <a:cubicBezTo>
                  <a:pt x="1030684" y="2191886"/>
                  <a:pt x="1022816" y="2199131"/>
                  <a:pt x="1013430" y="2198289"/>
                </a:cubicBezTo>
                <a:close/>
                <a:moveTo>
                  <a:pt x="1011800" y="1226992"/>
                </a:moveTo>
                <a:cubicBezTo>
                  <a:pt x="1008822" y="1227160"/>
                  <a:pt x="1007641" y="1224464"/>
                  <a:pt x="1008315" y="1221656"/>
                </a:cubicBezTo>
                <a:cubicBezTo>
                  <a:pt x="1009215" y="1218005"/>
                  <a:pt x="1011687" y="1215646"/>
                  <a:pt x="1015341" y="1215196"/>
                </a:cubicBezTo>
                <a:cubicBezTo>
                  <a:pt x="1018094" y="1214859"/>
                  <a:pt x="1020118" y="1216207"/>
                  <a:pt x="1020736" y="1219634"/>
                </a:cubicBezTo>
                <a:cubicBezTo>
                  <a:pt x="1019499" y="1223958"/>
                  <a:pt x="1016296" y="1226711"/>
                  <a:pt x="1011800" y="1226935"/>
                </a:cubicBezTo>
                <a:close/>
                <a:moveTo>
                  <a:pt x="1018319" y="4700982"/>
                </a:moveTo>
                <a:cubicBezTo>
                  <a:pt x="1020961" y="4700139"/>
                  <a:pt x="1022928" y="4701936"/>
                  <a:pt x="1023658" y="4704520"/>
                </a:cubicBezTo>
                <a:cubicBezTo>
                  <a:pt x="1024445" y="4707104"/>
                  <a:pt x="1023602" y="4709350"/>
                  <a:pt x="1021691" y="4710305"/>
                </a:cubicBezTo>
                <a:cubicBezTo>
                  <a:pt x="1018094" y="4711316"/>
                  <a:pt x="1016577" y="4709407"/>
                  <a:pt x="1015791" y="4706992"/>
                </a:cubicBezTo>
                <a:cubicBezTo>
                  <a:pt x="1014947" y="4704408"/>
                  <a:pt x="1015622" y="4701824"/>
                  <a:pt x="1018319" y="4700982"/>
                </a:cubicBezTo>
                <a:close/>
                <a:moveTo>
                  <a:pt x="1000503" y="3020519"/>
                </a:moveTo>
                <a:cubicBezTo>
                  <a:pt x="1011238" y="3020013"/>
                  <a:pt x="1016689" y="3024169"/>
                  <a:pt x="1018769" y="3032707"/>
                </a:cubicBezTo>
                <a:cubicBezTo>
                  <a:pt x="1019387" y="3035347"/>
                  <a:pt x="1017589" y="3038380"/>
                  <a:pt x="1015004" y="3038211"/>
                </a:cubicBezTo>
                <a:cubicBezTo>
                  <a:pt x="1006067" y="3037593"/>
                  <a:pt x="1002415" y="3031246"/>
                  <a:pt x="1000503" y="3020462"/>
                </a:cubicBezTo>
                <a:close/>
                <a:moveTo>
                  <a:pt x="997525" y="1988168"/>
                </a:moveTo>
                <a:cubicBezTo>
                  <a:pt x="1001403" y="1988729"/>
                  <a:pt x="1003313" y="1991762"/>
                  <a:pt x="1003201" y="1995638"/>
                </a:cubicBezTo>
                <a:cubicBezTo>
                  <a:pt x="1003145" y="1998615"/>
                  <a:pt x="1001178" y="2000749"/>
                  <a:pt x="998256" y="2000300"/>
                </a:cubicBezTo>
                <a:cubicBezTo>
                  <a:pt x="994377" y="1999682"/>
                  <a:pt x="992636" y="1996761"/>
                  <a:pt x="992467" y="1992830"/>
                </a:cubicBezTo>
                <a:cubicBezTo>
                  <a:pt x="992860" y="1989797"/>
                  <a:pt x="994659" y="1987775"/>
                  <a:pt x="997525" y="1988168"/>
                </a:cubicBezTo>
                <a:close/>
                <a:moveTo>
                  <a:pt x="991680" y="1753951"/>
                </a:moveTo>
                <a:cubicBezTo>
                  <a:pt x="989713" y="1754344"/>
                  <a:pt x="988532" y="1753221"/>
                  <a:pt x="988588" y="1751199"/>
                </a:cubicBezTo>
                <a:cubicBezTo>
                  <a:pt x="988588" y="1750525"/>
                  <a:pt x="989263" y="1749345"/>
                  <a:pt x="989825" y="1749233"/>
                </a:cubicBezTo>
                <a:cubicBezTo>
                  <a:pt x="991792" y="1748840"/>
                  <a:pt x="992860" y="1749907"/>
                  <a:pt x="992972" y="1751929"/>
                </a:cubicBezTo>
                <a:cubicBezTo>
                  <a:pt x="992579" y="1752603"/>
                  <a:pt x="992242" y="1753783"/>
                  <a:pt x="991680" y="1753895"/>
                </a:cubicBezTo>
                <a:close/>
                <a:moveTo>
                  <a:pt x="996906" y="1860500"/>
                </a:moveTo>
                <a:cubicBezTo>
                  <a:pt x="997637" y="1859152"/>
                  <a:pt x="998031" y="1857130"/>
                  <a:pt x="999098" y="1856624"/>
                </a:cubicBezTo>
                <a:cubicBezTo>
                  <a:pt x="1001684" y="1855501"/>
                  <a:pt x="1004044" y="1856512"/>
                  <a:pt x="1004325" y="1859601"/>
                </a:cubicBezTo>
                <a:cubicBezTo>
                  <a:pt x="1004382" y="1860500"/>
                  <a:pt x="1002246" y="1861567"/>
                  <a:pt x="1001121" y="1862578"/>
                </a:cubicBezTo>
                <a:cubicBezTo>
                  <a:pt x="999716" y="1861904"/>
                  <a:pt x="998311" y="1861174"/>
                  <a:pt x="996906" y="1860500"/>
                </a:cubicBezTo>
                <a:close/>
                <a:moveTo>
                  <a:pt x="982463" y="3683627"/>
                </a:moveTo>
                <a:cubicBezTo>
                  <a:pt x="989937" y="3684469"/>
                  <a:pt x="997974" y="3684245"/>
                  <a:pt x="1002246" y="3693962"/>
                </a:cubicBezTo>
                <a:cubicBezTo>
                  <a:pt x="992298" y="3695703"/>
                  <a:pt x="986509" y="3691434"/>
                  <a:pt x="982463" y="3683627"/>
                </a:cubicBezTo>
                <a:close/>
                <a:moveTo>
                  <a:pt x="965490" y="5145375"/>
                </a:moveTo>
                <a:cubicBezTo>
                  <a:pt x="968637" y="5148296"/>
                  <a:pt x="970997" y="5149756"/>
                  <a:pt x="972346" y="5151891"/>
                </a:cubicBezTo>
                <a:cubicBezTo>
                  <a:pt x="976899" y="5158912"/>
                  <a:pt x="986959" y="5162787"/>
                  <a:pt x="984542" y="5173740"/>
                </a:cubicBezTo>
                <a:cubicBezTo>
                  <a:pt x="984317" y="5174807"/>
                  <a:pt x="981563" y="5176211"/>
                  <a:pt x="980271" y="5175987"/>
                </a:cubicBezTo>
                <a:cubicBezTo>
                  <a:pt x="970099" y="5174077"/>
                  <a:pt x="967682" y="5164697"/>
                  <a:pt x="963860" y="5156833"/>
                </a:cubicBezTo>
                <a:cubicBezTo>
                  <a:pt x="962343" y="5153744"/>
                  <a:pt x="960713" y="5150206"/>
                  <a:pt x="965433" y="5145375"/>
                </a:cubicBezTo>
                <a:close/>
                <a:moveTo>
                  <a:pt x="971504" y="2921103"/>
                </a:moveTo>
                <a:cubicBezTo>
                  <a:pt x="972178" y="2927562"/>
                  <a:pt x="969255" y="2931101"/>
                  <a:pt x="966895" y="2934695"/>
                </a:cubicBezTo>
                <a:cubicBezTo>
                  <a:pt x="964872" y="2937728"/>
                  <a:pt x="961556" y="2940874"/>
                  <a:pt x="958240" y="2938683"/>
                </a:cubicBezTo>
                <a:cubicBezTo>
                  <a:pt x="953013" y="2935257"/>
                  <a:pt x="956272" y="2930764"/>
                  <a:pt x="958914" y="2927281"/>
                </a:cubicBezTo>
                <a:cubicBezTo>
                  <a:pt x="961556" y="2923743"/>
                  <a:pt x="964815" y="2920710"/>
                  <a:pt x="971560" y="2921103"/>
                </a:cubicBezTo>
                <a:close/>
                <a:moveTo>
                  <a:pt x="956048" y="2762768"/>
                </a:moveTo>
                <a:cubicBezTo>
                  <a:pt x="955205" y="2761532"/>
                  <a:pt x="953575" y="2760297"/>
                  <a:pt x="953631" y="2759117"/>
                </a:cubicBezTo>
                <a:cubicBezTo>
                  <a:pt x="953800" y="2756477"/>
                  <a:pt x="955598" y="2754512"/>
                  <a:pt x="958352" y="2755073"/>
                </a:cubicBezTo>
                <a:cubicBezTo>
                  <a:pt x="959420" y="2755298"/>
                  <a:pt x="960881" y="2757376"/>
                  <a:pt x="960825" y="2758555"/>
                </a:cubicBezTo>
                <a:cubicBezTo>
                  <a:pt x="960713" y="2761251"/>
                  <a:pt x="958914" y="2762824"/>
                  <a:pt x="956048" y="2762712"/>
                </a:cubicBezTo>
                <a:close/>
                <a:moveTo>
                  <a:pt x="973246" y="2877180"/>
                </a:moveTo>
                <a:cubicBezTo>
                  <a:pt x="972909" y="2878416"/>
                  <a:pt x="971054" y="2879202"/>
                  <a:pt x="969817" y="2880213"/>
                </a:cubicBezTo>
                <a:cubicBezTo>
                  <a:pt x="968694" y="2879202"/>
                  <a:pt x="966726" y="2878304"/>
                  <a:pt x="966614" y="2877180"/>
                </a:cubicBezTo>
                <a:cubicBezTo>
                  <a:pt x="966333" y="2873979"/>
                  <a:pt x="968525" y="2872687"/>
                  <a:pt x="971222" y="2873473"/>
                </a:cubicBezTo>
                <a:cubicBezTo>
                  <a:pt x="972234" y="2873754"/>
                  <a:pt x="973527" y="2876169"/>
                  <a:pt x="973246" y="2877180"/>
                </a:cubicBezTo>
                <a:close/>
                <a:moveTo>
                  <a:pt x="969030" y="2019734"/>
                </a:moveTo>
                <a:cubicBezTo>
                  <a:pt x="968019" y="2019734"/>
                  <a:pt x="966389" y="2017655"/>
                  <a:pt x="966164" y="2016307"/>
                </a:cubicBezTo>
                <a:cubicBezTo>
                  <a:pt x="965940" y="2015016"/>
                  <a:pt x="967176" y="2013443"/>
                  <a:pt x="967738" y="2012039"/>
                </a:cubicBezTo>
                <a:cubicBezTo>
                  <a:pt x="969030" y="2012881"/>
                  <a:pt x="970941" y="2013387"/>
                  <a:pt x="971504" y="2014566"/>
                </a:cubicBezTo>
                <a:cubicBezTo>
                  <a:pt x="972796" y="2017038"/>
                  <a:pt x="972346" y="2019677"/>
                  <a:pt x="969030" y="2019734"/>
                </a:cubicBezTo>
                <a:close/>
                <a:moveTo>
                  <a:pt x="959420" y="4810451"/>
                </a:moveTo>
                <a:cubicBezTo>
                  <a:pt x="959982" y="4810451"/>
                  <a:pt x="960600" y="4811350"/>
                  <a:pt x="961218" y="4811799"/>
                </a:cubicBezTo>
                <a:cubicBezTo>
                  <a:pt x="961725" y="4813933"/>
                  <a:pt x="960938" y="4815281"/>
                  <a:pt x="958802" y="4815338"/>
                </a:cubicBezTo>
                <a:cubicBezTo>
                  <a:pt x="958240" y="4815338"/>
                  <a:pt x="957228" y="4814551"/>
                  <a:pt x="957059" y="4813933"/>
                </a:cubicBezTo>
                <a:cubicBezTo>
                  <a:pt x="956441" y="4811855"/>
                  <a:pt x="957341" y="4810507"/>
                  <a:pt x="959420" y="4810451"/>
                </a:cubicBezTo>
                <a:close/>
                <a:moveTo>
                  <a:pt x="956048" y="3898129"/>
                </a:moveTo>
                <a:cubicBezTo>
                  <a:pt x="959476" y="3908689"/>
                  <a:pt x="964366" y="3915766"/>
                  <a:pt x="955149" y="3925258"/>
                </a:cubicBezTo>
                <a:cubicBezTo>
                  <a:pt x="950540" y="3914811"/>
                  <a:pt x="952339" y="3908015"/>
                  <a:pt x="956048" y="3898129"/>
                </a:cubicBezTo>
                <a:close/>
                <a:moveTo>
                  <a:pt x="950596" y="2896389"/>
                </a:moveTo>
                <a:cubicBezTo>
                  <a:pt x="947842" y="2896445"/>
                  <a:pt x="946044" y="2894424"/>
                  <a:pt x="945875" y="2891671"/>
                </a:cubicBezTo>
                <a:cubicBezTo>
                  <a:pt x="945707" y="2887796"/>
                  <a:pt x="947618" y="2885156"/>
                  <a:pt x="951608" y="2885886"/>
                </a:cubicBezTo>
                <a:cubicBezTo>
                  <a:pt x="954193" y="2886335"/>
                  <a:pt x="955261" y="2888807"/>
                  <a:pt x="955205" y="2891503"/>
                </a:cubicBezTo>
                <a:cubicBezTo>
                  <a:pt x="954755" y="2894255"/>
                  <a:pt x="953238" y="2896277"/>
                  <a:pt x="950540" y="2896389"/>
                </a:cubicBezTo>
                <a:close/>
                <a:moveTo>
                  <a:pt x="915920" y="2598086"/>
                </a:moveTo>
                <a:cubicBezTo>
                  <a:pt x="912829" y="2596570"/>
                  <a:pt x="910469" y="2594042"/>
                  <a:pt x="909850" y="2590279"/>
                </a:cubicBezTo>
                <a:cubicBezTo>
                  <a:pt x="910075" y="2588257"/>
                  <a:pt x="911649" y="2586796"/>
                  <a:pt x="913166" y="2587920"/>
                </a:cubicBezTo>
                <a:cubicBezTo>
                  <a:pt x="915864" y="2589830"/>
                  <a:pt x="918843" y="2592189"/>
                  <a:pt x="920079" y="2595109"/>
                </a:cubicBezTo>
                <a:cubicBezTo>
                  <a:pt x="921596" y="2598760"/>
                  <a:pt x="918393" y="2599266"/>
                  <a:pt x="915920" y="2598030"/>
                </a:cubicBezTo>
                <a:close/>
                <a:moveTo>
                  <a:pt x="918674" y="2426552"/>
                </a:moveTo>
                <a:cubicBezTo>
                  <a:pt x="916651" y="2426833"/>
                  <a:pt x="915470" y="2425653"/>
                  <a:pt x="915695" y="2423519"/>
                </a:cubicBezTo>
                <a:cubicBezTo>
                  <a:pt x="915751" y="2422957"/>
                  <a:pt x="916875" y="2422452"/>
                  <a:pt x="917494" y="2421946"/>
                </a:cubicBezTo>
                <a:cubicBezTo>
                  <a:pt x="919517" y="2421890"/>
                  <a:pt x="920697" y="2422901"/>
                  <a:pt x="920528" y="2425035"/>
                </a:cubicBezTo>
                <a:cubicBezTo>
                  <a:pt x="920528" y="2425597"/>
                  <a:pt x="919404" y="2426439"/>
                  <a:pt x="918730" y="2426552"/>
                </a:cubicBezTo>
                <a:close/>
                <a:moveTo>
                  <a:pt x="907602" y="3520799"/>
                </a:moveTo>
                <a:cubicBezTo>
                  <a:pt x="907995" y="3517822"/>
                  <a:pt x="910131" y="3515856"/>
                  <a:pt x="912997" y="3517260"/>
                </a:cubicBezTo>
                <a:cubicBezTo>
                  <a:pt x="916313" y="3518945"/>
                  <a:pt x="917438" y="3522596"/>
                  <a:pt x="917831" y="3526191"/>
                </a:cubicBezTo>
                <a:cubicBezTo>
                  <a:pt x="918168" y="3529111"/>
                  <a:pt x="917044" y="3531302"/>
                  <a:pt x="913672" y="3531246"/>
                </a:cubicBezTo>
                <a:cubicBezTo>
                  <a:pt x="908951" y="3529392"/>
                  <a:pt x="906983" y="3525685"/>
                  <a:pt x="907602" y="3520743"/>
                </a:cubicBezTo>
                <a:close/>
                <a:moveTo>
                  <a:pt x="902600" y="3846062"/>
                </a:moveTo>
                <a:cubicBezTo>
                  <a:pt x="902656" y="3843647"/>
                  <a:pt x="903668" y="3840052"/>
                  <a:pt x="905298" y="3839266"/>
                </a:cubicBezTo>
                <a:cubicBezTo>
                  <a:pt x="908220" y="3837806"/>
                  <a:pt x="909738" y="3840783"/>
                  <a:pt x="910131" y="3843647"/>
                </a:cubicBezTo>
                <a:cubicBezTo>
                  <a:pt x="910469" y="3846399"/>
                  <a:pt x="910019" y="3849039"/>
                  <a:pt x="907546" y="3850780"/>
                </a:cubicBezTo>
                <a:cubicBezTo>
                  <a:pt x="904230" y="3851061"/>
                  <a:pt x="902488" y="3848871"/>
                  <a:pt x="902544" y="3846118"/>
                </a:cubicBezTo>
                <a:close/>
                <a:moveTo>
                  <a:pt x="884784" y="4954632"/>
                </a:moveTo>
                <a:cubicBezTo>
                  <a:pt x="885908" y="4948510"/>
                  <a:pt x="888550" y="4942949"/>
                  <a:pt x="895799" y="4942837"/>
                </a:cubicBezTo>
                <a:cubicBezTo>
                  <a:pt x="900127" y="4942781"/>
                  <a:pt x="901139" y="4946881"/>
                  <a:pt x="900689" y="4950588"/>
                </a:cubicBezTo>
                <a:cubicBezTo>
                  <a:pt x="899903" y="4956766"/>
                  <a:pt x="899172" y="4963619"/>
                  <a:pt x="890573" y="4962664"/>
                </a:cubicBezTo>
                <a:cubicBezTo>
                  <a:pt x="886807" y="4962215"/>
                  <a:pt x="884897" y="4959069"/>
                  <a:pt x="884728" y="4954688"/>
                </a:cubicBezTo>
                <a:close/>
                <a:moveTo>
                  <a:pt x="898609" y="2502040"/>
                </a:moveTo>
                <a:cubicBezTo>
                  <a:pt x="897486" y="2501310"/>
                  <a:pt x="896306" y="2500580"/>
                  <a:pt x="895181" y="2499850"/>
                </a:cubicBezTo>
                <a:cubicBezTo>
                  <a:pt x="896193" y="2498951"/>
                  <a:pt x="897093" y="2497940"/>
                  <a:pt x="898273" y="2497266"/>
                </a:cubicBezTo>
                <a:cubicBezTo>
                  <a:pt x="898609" y="2497098"/>
                  <a:pt x="899790" y="2497828"/>
                  <a:pt x="900127" y="2498389"/>
                </a:cubicBezTo>
                <a:cubicBezTo>
                  <a:pt x="901083" y="2500074"/>
                  <a:pt x="900521" y="2501366"/>
                  <a:pt x="898666" y="2502040"/>
                </a:cubicBezTo>
                <a:close/>
                <a:moveTo>
                  <a:pt x="869947" y="4378358"/>
                </a:moveTo>
                <a:cubicBezTo>
                  <a:pt x="869441" y="4372460"/>
                  <a:pt x="873712" y="4371000"/>
                  <a:pt x="878433" y="4371562"/>
                </a:cubicBezTo>
                <a:cubicBezTo>
                  <a:pt x="882086" y="4372011"/>
                  <a:pt x="884671" y="4374258"/>
                  <a:pt x="885065" y="4378470"/>
                </a:cubicBezTo>
                <a:cubicBezTo>
                  <a:pt x="884335" y="4382851"/>
                  <a:pt x="881412" y="4384312"/>
                  <a:pt x="877590" y="4384143"/>
                </a:cubicBezTo>
                <a:cubicBezTo>
                  <a:pt x="873937" y="4383975"/>
                  <a:pt x="870228" y="4382402"/>
                  <a:pt x="869890" y="4378414"/>
                </a:cubicBezTo>
                <a:close/>
                <a:moveTo>
                  <a:pt x="881749" y="3511082"/>
                </a:moveTo>
                <a:cubicBezTo>
                  <a:pt x="876691" y="3510127"/>
                  <a:pt x="875848" y="3505690"/>
                  <a:pt x="875286" y="3501477"/>
                </a:cubicBezTo>
                <a:cubicBezTo>
                  <a:pt x="875454" y="3499006"/>
                  <a:pt x="877141" y="3497433"/>
                  <a:pt x="878153" y="3498613"/>
                </a:cubicBezTo>
                <a:cubicBezTo>
                  <a:pt x="880344" y="3501084"/>
                  <a:pt x="881861" y="3504230"/>
                  <a:pt x="883435" y="3507262"/>
                </a:cubicBezTo>
                <a:cubicBezTo>
                  <a:pt x="884391" y="3509228"/>
                  <a:pt x="883435" y="3511419"/>
                  <a:pt x="881749" y="3511082"/>
                </a:cubicBezTo>
                <a:close/>
                <a:moveTo>
                  <a:pt x="859943" y="5130323"/>
                </a:moveTo>
                <a:cubicBezTo>
                  <a:pt x="860898" y="5130491"/>
                  <a:pt x="861516" y="5132906"/>
                  <a:pt x="862247" y="5134254"/>
                </a:cubicBezTo>
                <a:cubicBezTo>
                  <a:pt x="861460" y="5135490"/>
                  <a:pt x="860729" y="5136670"/>
                  <a:pt x="859943" y="5137905"/>
                </a:cubicBezTo>
                <a:cubicBezTo>
                  <a:pt x="858819" y="5136894"/>
                  <a:pt x="857077" y="5136052"/>
                  <a:pt x="856739" y="5134816"/>
                </a:cubicBezTo>
                <a:cubicBezTo>
                  <a:pt x="856009" y="5132345"/>
                  <a:pt x="856627" y="5129705"/>
                  <a:pt x="859943" y="5130323"/>
                </a:cubicBezTo>
                <a:close/>
                <a:moveTo>
                  <a:pt x="853929" y="4737771"/>
                </a:moveTo>
                <a:cubicBezTo>
                  <a:pt x="858594" y="4732154"/>
                  <a:pt x="863708" y="4732435"/>
                  <a:pt x="869103" y="4737490"/>
                </a:cubicBezTo>
                <a:cubicBezTo>
                  <a:pt x="865338" y="4743275"/>
                  <a:pt x="860842" y="4746027"/>
                  <a:pt x="854547" y="4742320"/>
                </a:cubicBezTo>
                <a:cubicBezTo>
                  <a:pt x="853704" y="4741815"/>
                  <a:pt x="853255" y="4738614"/>
                  <a:pt x="853929" y="4737771"/>
                </a:cubicBezTo>
                <a:close/>
                <a:moveTo>
                  <a:pt x="835607" y="4500241"/>
                </a:moveTo>
                <a:cubicBezTo>
                  <a:pt x="837181" y="4498948"/>
                  <a:pt x="838923" y="4499230"/>
                  <a:pt x="839373" y="4501139"/>
                </a:cubicBezTo>
                <a:cubicBezTo>
                  <a:pt x="839654" y="4502319"/>
                  <a:pt x="838418" y="4503835"/>
                  <a:pt x="837856" y="4505183"/>
                </a:cubicBezTo>
                <a:cubicBezTo>
                  <a:pt x="836731" y="4504228"/>
                  <a:pt x="835551" y="4503386"/>
                  <a:pt x="834652" y="4502319"/>
                </a:cubicBezTo>
                <a:cubicBezTo>
                  <a:pt x="834427" y="4502094"/>
                  <a:pt x="835046" y="4500690"/>
                  <a:pt x="835607" y="4500241"/>
                </a:cubicBezTo>
                <a:close/>
                <a:moveTo>
                  <a:pt x="830999" y="4349038"/>
                </a:moveTo>
                <a:cubicBezTo>
                  <a:pt x="831786" y="4347803"/>
                  <a:pt x="833247" y="4346399"/>
                  <a:pt x="834540" y="4346230"/>
                </a:cubicBezTo>
                <a:cubicBezTo>
                  <a:pt x="835439" y="4346062"/>
                  <a:pt x="837574" y="4347859"/>
                  <a:pt x="837518" y="4348702"/>
                </a:cubicBezTo>
                <a:cubicBezTo>
                  <a:pt x="837518" y="4351622"/>
                  <a:pt x="835326" y="4352689"/>
                  <a:pt x="832685" y="4352689"/>
                </a:cubicBezTo>
                <a:cubicBezTo>
                  <a:pt x="830718" y="4352184"/>
                  <a:pt x="829875" y="4350780"/>
                  <a:pt x="830943" y="4349038"/>
                </a:cubicBezTo>
                <a:close/>
                <a:moveTo>
                  <a:pt x="807001" y="4749959"/>
                </a:moveTo>
                <a:cubicBezTo>
                  <a:pt x="806945" y="4748555"/>
                  <a:pt x="808237" y="4747095"/>
                  <a:pt x="808968" y="4745634"/>
                </a:cubicBezTo>
                <a:cubicBezTo>
                  <a:pt x="810260" y="4746421"/>
                  <a:pt x="812227" y="4746926"/>
                  <a:pt x="812621" y="4748050"/>
                </a:cubicBezTo>
                <a:cubicBezTo>
                  <a:pt x="813127" y="4749285"/>
                  <a:pt x="812734" y="4751869"/>
                  <a:pt x="811778" y="4752543"/>
                </a:cubicBezTo>
                <a:cubicBezTo>
                  <a:pt x="809080" y="4754509"/>
                  <a:pt x="807170" y="4752992"/>
                  <a:pt x="807001" y="4749903"/>
                </a:cubicBezTo>
                <a:close/>
                <a:moveTo>
                  <a:pt x="812790" y="3940985"/>
                </a:moveTo>
                <a:cubicBezTo>
                  <a:pt x="813970" y="3941883"/>
                  <a:pt x="815206" y="3943456"/>
                  <a:pt x="815319" y="3944860"/>
                </a:cubicBezTo>
                <a:cubicBezTo>
                  <a:pt x="815487" y="3946938"/>
                  <a:pt x="813745" y="3947781"/>
                  <a:pt x="812003" y="3946489"/>
                </a:cubicBezTo>
                <a:cubicBezTo>
                  <a:pt x="810822" y="3945646"/>
                  <a:pt x="810204" y="3943961"/>
                  <a:pt x="809361" y="3942670"/>
                </a:cubicBezTo>
                <a:cubicBezTo>
                  <a:pt x="809699" y="3940535"/>
                  <a:pt x="811047" y="3939693"/>
                  <a:pt x="812845" y="3941041"/>
                </a:cubicBezTo>
                <a:close/>
                <a:moveTo>
                  <a:pt x="810654" y="3413407"/>
                </a:moveTo>
                <a:cubicBezTo>
                  <a:pt x="809924" y="3413070"/>
                  <a:pt x="808799" y="3412958"/>
                  <a:pt x="808462" y="3412340"/>
                </a:cubicBezTo>
                <a:cubicBezTo>
                  <a:pt x="807394" y="3410430"/>
                  <a:pt x="807956" y="3408858"/>
                  <a:pt x="809924" y="3408409"/>
                </a:cubicBezTo>
                <a:cubicBezTo>
                  <a:pt x="810542" y="3408240"/>
                  <a:pt x="811722" y="3408802"/>
                  <a:pt x="812059" y="3409419"/>
                </a:cubicBezTo>
                <a:cubicBezTo>
                  <a:pt x="813127" y="3411329"/>
                  <a:pt x="812565" y="3412733"/>
                  <a:pt x="810654" y="3413407"/>
                </a:cubicBezTo>
                <a:close/>
                <a:moveTo>
                  <a:pt x="785588" y="3070900"/>
                </a:moveTo>
                <a:cubicBezTo>
                  <a:pt x="795817" y="3079213"/>
                  <a:pt x="804247" y="3086066"/>
                  <a:pt x="812677" y="3092974"/>
                </a:cubicBezTo>
                <a:cubicBezTo>
                  <a:pt x="790590" y="3094097"/>
                  <a:pt x="788904" y="3092637"/>
                  <a:pt x="785588" y="3070900"/>
                </a:cubicBezTo>
                <a:close/>
                <a:moveTo>
                  <a:pt x="793625" y="2475080"/>
                </a:moveTo>
                <a:cubicBezTo>
                  <a:pt x="784351" y="2476428"/>
                  <a:pt x="779462" y="2473002"/>
                  <a:pt x="775303" y="2468452"/>
                </a:cubicBezTo>
                <a:cubicBezTo>
                  <a:pt x="773336" y="2466318"/>
                  <a:pt x="773560" y="2463678"/>
                  <a:pt x="776652" y="2461600"/>
                </a:cubicBezTo>
                <a:cubicBezTo>
                  <a:pt x="784015" y="2461937"/>
                  <a:pt x="788230" y="2467273"/>
                  <a:pt x="793625" y="2475080"/>
                </a:cubicBezTo>
                <a:close/>
                <a:moveTo>
                  <a:pt x="779911" y="2149761"/>
                </a:moveTo>
                <a:cubicBezTo>
                  <a:pt x="779349" y="2150828"/>
                  <a:pt x="777270" y="2151108"/>
                  <a:pt x="775921" y="2151726"/>
                </a:cubicBezTo>
                <a:cubicBezTo>
                  <a:pt x="773224" y="2150659"/>
                  <a:pt x="772155" y="2148525"/>
                  <a:pt x="773336" y="2145997"/>
                </a:cubicBezTo>
                <a:cubicBezTo>
                  <a:pt x="773842" y="2144930"/>
                  <a:pt x="776090" y="2143975"/>
                  <a:pt x="777326" y="2144256"/>
                </a:cubicBezTo>
                <a:cubicBezTo>
                  <a:pt x="780080" y="2144818"/>
                  <a:pt x="781148" y="2147233"/>
                  <a:pt x="779911" y="2149817"/>
                </a:cubicBezTo>
                <a:close/>
                <a:moveTo>
                  <a:pt x="780193" y="2956544"/>
                </a:moveTo>
                <a:cubicBezTo>
                  <a:pt x="779911" y="2965475"/>
                  <a:pt x="776483" y="2970249"/>
                  <a:pt x="766479" y="2973731"/>
                </a:cubicBezTo>
                <a:cubicBezTo>
                  <a:pt x="767997" y="2963902"/>
                  <a:pt x="769795" y="2957948"/>
                  <a:pt x="780193" y="2956544"/>
                </a:cubicBezTo>
                <a:close/>
                <a:moveTo>
                  <a:pt x="784015" y="3582246"/>
                </a:moveTo>
                <a:cubicBezTo>
                  <a:pt x="784689" y="3583537"/>
                  <a:pt x="785307" y="3584885"/>
                  <a:pt x="785982" y="3586233"/>
                </a:cubicBezTo>
                <a:cubicBezTo>
                  <a:pt x="785251" y="3586570"/>
                  <a:pt x="784015" y="3587301"/>
                  <a:pt x="783958" y="3587244"/>
                </a:cubicBezTo>
                <a:cubicBezTo>
                  <a:pt x="783171" y="3586009"/>
                  <a:pt x="782553" y="3584661"/>
                  <a:pt x="781934" y="3583369"/>
                </a:cubicBezTo>
                <a:cubicBezTo>
                  <a:pt x="782665" y="3583032"/>
                  <a:pt x="783340" y="3582639"/>
                  <a:pt x="784070" y="3582302"/>
                </a:cubicBezTo>
                <a:close/>
                <a:moveTo>
                  <a:pt x="790084" y="3480359"/>
                </a:moveTo>
                <a:cubicBezTo>
                  <a:pt x="791377" y="3480583"/>
                  <a:pt x="792445" y="3482324"/>
                  <a:pt x="793625" y="3483391"/>
                </a:cubicBezTo>
                <a:cubicBezTo>
                  <a:pt x="792669" y="3484515"/>
                  <a:pt x="791770" y="3486481"/>
                  <a:pt x="790759" y="3486537"/>
                </a:cubicBezTo>
                <a:cubicBezTo>
                  <a:pt x="789410" y="3486649"/>
                  <a:pt x="787162" y="3485638"/>
                  <a:pt x="786600" y="3484459"/>
                </a:cubicBezTo>
                <a:cubicBezTo>
                  <a:pt x="784913" y="3480976"/>
                  <a:pt x="787387" y="3479909"/>
                  <a:pt x="790084" y="3480359"/>
                </a:cubicBezTo>
                <a:close/>
                <a:moveTo>
                  <a:pt x="799526" y="3285739"/>
                </a:moveTo>
                <a:cubicBezTo>
                  <a:pt x="800538" y="3286245"/>
                  <a:pt x="801550" y="3288604"/>
                  <a:pt x="801325" y="3289784"/>
                </a:cubicBezTo>
                <a:cubicBezTo>
                  <a:pt x="800763" y="3292648"/>
                  <a:pt x="798402" y="3293771"/>
                  <a:pt x="795929" y="3292480"/>
                </a:cubicBezTo>
                <a:cubicBezTo>
                  <a:pt x="794861" y="3291918"/>
                  <a:pt x="794580" y="3289784"/>
                  <a:pt x="794074" y="3288548"/>
                </a:cubicBezTo>
                <a:cubicBezTo>
                  <a:pt x="794917" y="3285290"/>
                  <a:pt x="797166" y="3284560"/>
                  <a:pt x="799582" y="3285683"/>
                </a:cubicBezTo>
                <a:close/>
                <a:moveTo>
                  <a:pt x="798964" y="4258553"/>
                </a:moveTo>
                <a:cubicBezTo>
                  <a:pt x="798964" y="4257262"/>
                  <a:pt x="800256" y="4255521"/>
                  <a:pt x="801437" y="4254847"/>
                </a:cubicBezTo>
                <a:cubicBezTo>
                  <a:pt x="803179" y="4253779"/>
                  <a:pt x="805090" y="4254790"/>
                  <a:pt x="805034" y="4256756"/>
                </a:cubicBezTo>
                <a:cubicBezTo>
                  <a:pt x="805034" y="4258048"/>
                  <a:pt x="803460" y="4259284"/>
                  <a:pt x="802617" y="4260519"/>
                </a:cubicBezTo>
                <a:cubicBezTo>
                  <a:pt x="800594" y="4261249"/>
                  <a:pt x="798908" y="4260575"/>
                  <a:pt x="798964" y="4258553"/>
                </a:cubicBezTo>
                <a:close/>
                <a:moveTo>
                  <a:pt x="794580" y="5124313"/>
                </a:moveTo>
                <a:cubicBezTo>
                  <a:pt x="794468" y="5123695"/>
                  <a:pt x="794974" y="5122515"/>
                  <a:pt x="795536" y="5122178"/>
                </a:cubicBezTo>
                <a:cubicBezTo>
                  <a:pt x="797334" y="5121111"/>
                  <a:pt x="798683" y="5121673"/>
                  <a:pt x="799301" y="5123583"/>
                </a:cubicBezTo>
                <a:cubicBezTo>
                  <a:pt x="798964" y="5124313"/>
                  <a:pt x="798851" y="5125436"/>
                  <a:pt x="798289" y="5125773"/>
                </a:cubicBezTo>
                <a:cubicBezTo>
                  <a:pt x="796491" y="5126840"/>
                  <a:pt x="795030" y="5126279"/>
                  <a:pt x="794580" y="5124313"/>
                </a:cubicBezTo>
                <a:close/>
                <a:moveTo>
                  <a:pt x="781879" y="5233839"/>
                </a:moveTo>
                <a:cubicBezTo>
                  <a:pt x="781598" y="5232491"/>
                  <a:pt x="782665" y="5229682"/>
                  <a:pt x="783565" y="5229457"/>
                </a:cubicBezTo>
                <a:cubicBezTo>
                  <a:pt x="787723" y="5228503"/>
                  <a:pt x="789690" y="5231480"/>
                  <a:pt x="790984" y="5235018"/>
                </a:cubicBezTo>
                <a:cubicBezTo>
                  <a:pt x="790365" y="5236535"/>
                  <a:pt x="789972" y="5239175"/>
                  <a:pt x="789072" y="5239399"/>
                </a:cubicBezTo>
                <a:cubicBezTo>
                  <a:pt x="784913" y="5240410"/>
                  <a:pt x="782610" y="5237602"/>
                  <a:pt x="781879" y="5233839"/>
                </a:cubicBezTo>
                <a:close/>
                <a:moveTo>
                  <a:pt x="781766" y="4592916"/>
                </a:moveTo>
                <a:cubicBezTo>
                  <a:pt x="781598" y="4588142"/>
                  <a:pt x="783790" y="4584547"/>
                  <a:pt x="788173" y="4582862"/>
                </a:cubicBezTo>
                <a:cubicBezTo>
                  <a:pt x="788848" y="4582581"/>
                  <a:pt x="791320" y="4584547"/>
                  <a:pt x="791320" y="4585390"/>
                </a:cubicBezTo>
                <a:cubicBezTo>
                  <a:pt x="791152" y="4589939"/>
                  <a:pt x="789354" y="4593702"/>
                  <a:pt x="785026" y="4595780"/>
                </a:cubicBezTo>
                <a:cubicBezTo>
                  <a:pt x="783846" y="4594826"/>
                  <a:pt x="781766" y="4593927"/>
                  <a:pt x="781766" y="4592916"/>
                </a:cubicBezTo>
                <a:close/>
                <a:moveTo>
                  <a:pt x="789128" y="3904139"/>
                </a:moveTo>
                <a:cubicBezTo>
                  <a:pt x="788230" y="3905992"/>
                  <a:pt x="785026" y="3906891"/>
                  <a:pt x="782665" y="3907565"/>
                </a:cubicBezTo>
                <a:cubicBezTo>
                  <a:pt x="780698" y="3908127"/>
                  <a:pt x="779518" y="3906723"/>
                  <a:pt x="779406" y="3903914"/>
                </a:cubicBezTo>
                <a:cubicBezTo>
                  <a:pt x="781092" y="3902791"/>
                  <a:pt x="782946" y="3900881"/>
                  <a:pt x="785195" y="3900264"/>
                </a:cubicBezTo>
                <a:cubicBezTo>
                  <a:pt x="787667" y="3899590"/>
                  <a:pt x="790927" y="3900488"/>
                  <a:pt x="789128" y="3904083"/>
                </a:cubicBezTo>
                <a:close/>
                <a:moveTo>
                  <a:pt x="779181" y="4014732"/>
                </a:moveTo>
                <a:cubicBezTo>
                  <a:pt x="779406" y="4013328"/>
                  <a:pt x="780980" y="4012148"/>
                  <a:pt x="781991" y="4010913"/>
                </a:cubicBezTo>
                <a:cubicBezTo>
                  <a:pt x="783059" y="4011924"/>
                  <a:pt x="784126" y="4012935"/>
                  <a:pt x="785195" y="4014002"/>
                </a:cubicBezTo>
                <a:cubicBezTo>
                  <a:pt x="784183" y="4015237"/>
                  <a:pt x="783171" y="4016473"/>
                  <a:pt x="782103" y="4017765"/>
                </a:cubicBezTo>
                <a:cubicBezTo>
                  <a:pt x="781036" y="4016754"/>
                  <a:pt x="779013" y="4015574"/>
                  <a:pt x="779181" y="4014788"/>
                </a:cubicBezTo>
                <a:close/>
                <a:moveTo>
                  <a:pt x="773729" y="3834211"/>
                </a:moveTo>
                <a:cubicBezTo>
                  <a:pt x="772886" y="3825225"/>
                  <a:pt x="782665" y="3812924"/>
                  <a:pt x="790534" y="3813373"/>
                </a:cubicBezTo>
                <a:cubicBezTo>
                  <a:pt x="796322" y="3813710"/>
                  <a:pt x="800481" y="3817305"/>
                  <a:pt x="801212" y="3823371"/>
                </a:cubicBezTo>
                <a:cubicBezTo>
                  <a:pt x="801943" y="3829268"/>
                  <a:pt x="787892" y="3840783"/>
                  <a:pt x="780305" y="3841007"/>
                </a:cubicBezTo>
                <a:cubicBezTo>
                  <a:pt x="776034" y="3840895"/>
                  <a:pt x="774067" y="3838030"/>
                  <a:pt x="773673" y="3834211"/>
                </a:cubicBezTo>
                <a:close/>
                <a:moveTo>
                  <a:pt x="737142" y="5197723"/>
                </a:moveTo>
                <a:cubicBezTo>
                  <a:pt x="738603" y="5193791"/>
                  <a:pt x="742088" y="5192387"/>
                  <a:pt x="745572" y="5193454"/>
                </a:cubicBezTo>
                <a:cubicBezTo>
                  <a:pt x="755127" y="5196375"/>
                  <a:pt x="762040" y="5202834"/>
                  <a:pt x="768727" y="5214180"/>
                </a:cubicBezTo>
                <a:cubicBezTo>
                  <a:pt x="754733" y="5217101"/>
                  <a:pt x="747595" y="5209462"/>
                  <a:pt x="739559" y="5204744"/>
                </a:cubicBezTo>
                <a:cubicBezTo>
                  <a:pt x="737254" y="5203396"/>
                  <a:pt x="736131" y="5200475"/>
                  <a:pt x="737142" y="5197723"/>
                </a:cubicBezTo>
                <a:close/>
                <a:moveTo>
                  <a:pt x="756476" y="3861508"/>
                </a:moveTo>
                <a:cubicBezTo>
                  <a:pt x="756476" y="3861508"/>
                  <a:pt x="754621" y="3860947"/>
                  <a:pt x="754621" y="3860722"/>
                </a:cubicBezTo>
                <a:cubicBezTo>
                  <a:pt x="754677" y="3859430"/>
                  <a:pt x="755071" y="3858138"/>
                  <a:pt x="755407" y="3856902"/>
                </a:cubicBezTo>
                <a:cubicBezTo>
                  <a:pt x="756644" y="3857352"/>
                  <a:pt x="757824" y="3857858"/>
                  <a:pt x="759061" y="3858307"/>
                </a:cubicBezTo>
                <a:cubicBezTo>
                  <a:pt x="758218" y="3859430"/>
                  <a:pt x="757487" y="3860610"/>
                  <a:pt x="756476" y="3861508"/>
                </a:cubicBezTo>
                <a:close/>
                <a:moveTo>
                  <a:pt x="739221" y="4127460"/>
                </a:moveTo>
                <a:cubicBezTo>
                  <a:pt x="738884" y="4126729"/>
                  <a:pt x="738547" y="4125999"/>
                  <a:pt x="738210" y="4125269"/>
                </a:cubicBezTo>
                <a:cubicBezTo>
                  <a:pt x="739503" y="4124595"/>
                  <a:pt x="740739" y="4123921"/>
                  <a:pt x="742031" y="4123247"/>
                </a:cubicBezTo>
                <a:cubicBezTo>
                  <a:pt x="742369" y="4123977"/>
                  <a:pt x="743100" y="4125269"/>
                  <a:pt x="742987" y="4125325"/>
                </a:cubicBezTo>
                <a:cubicBezTo>
                  <a:pt x="741807" y="4126111"/>
                  <a:pt x="740514" y="4126729"/>
                  <a:pt x="739221" y="4127403"/>
                </a:cubicBezTo>
                <a:close/>
                <a:moveTo>
                  <a:pt x="735962" y="2669811"/>
                </a:moveTo>
                <a:cubicBezTo>
                  <a:pt x="733995" y="2670036"/>
                  <a:pt x="732814" y="2668857"/>
                  <a:pt x="732983" y="2666779"/>
                </a:cubicBezTo>
                <a:cubicBezTo>
                  <a:pt x="732983" y="2666217"/>
                  <a:pt x="734163" y="2665767"/>
                  <a:pt x="734782" y="2665262"/>
                </a:cubicBezTo>
                <a:cubicBezTo>
                  <a:pt x="736805" y="2665262"/>
                  <a:pt x="737929" y="2666273"/>
                  <a:pt x="737760" y="2668351"/>
                </a:cubicBezTo>
                <a:cubicBezTo>
                  <a:pt x="737760" y="2668913"/>
                  <a:pt x="736636" y="2669699"/>
                  <a:pt x="735962" y="2669811"/>
                </a:cubicBezTo>
                <a:close/>
                <a:moveTo>
                  <a:pt x="736187" y="2848535"/>
                </a:moveTo>
                <a:cubicBezTo>
                  <a:pt x="736187" y="2849153"/>
                  <a:pt x="735344" y="2849771"/>
                  <a:pt x="734894" y="2850388"/>
                </a:cubicBezTo>
                <a:cubicBezTo>
                  <a:pt x="732814" y="2850894"/>
                  <a:pt x="731578" y="2850108"/>
                  <a:pt x="731522" y="2847973"/>
                </a:cubicBezTo>
                <a:cubicBezTo>
                  <a:pt x="731522" y="2847355"/>
                  <a:pt x="732252" y="2846401"/>
                  <a:pt x="732870" y="2846176"/>
                </a:cubicBezTo>
                <a:cubicBezTo>
                  <a:pt x="734838" y="2845502"/>
                  <a:pt x="736187" y="2846401"/>
                  <a:pt x="736243" y="2848535"/>
                </a:cubicBezTo>
                <a:close/>
                <a:moveTo>
                  <a:pt x="735175" y="5332356"/>
                </a:moveTo>
                <a:cubicBezTo>
                  <a:pt x="733377" y="5333423"/>
                  <a:pt x="731915" y="5332861"/>
                  <a:pt x="731522" y="5330895"/>
                </a:cubicBezTo>
                <a:cubicBezTo>
                  <a:pt x="731409" y="5330277"/>
                  <a:pt x="731915" y="5329098"/>
                  <a:pt x="732477" y="5328761"/>
                </a:cubicBezTo>
                <a:cubicBezTo>
                  <a:pt x="734276" y="5327694"/>
                  <a:pt x="735624" y="5328312"/>
                  <a:pt x="736243" y="5330165"/>
                </a:cubicBezTo>
                <a:cubicBezTo>
                  <a:pt x="735906" y="5330895"/>
                  <a:pt x="735793" y="5331963"/>
                  <a:pt x="735231" y="5332299"/>
                </a:cubicBezTo>
                <a:close/>
                <a:moveTo>
                  <a:pt x="732028" y="5444746"/>
                </a:moveTo>
                <a:cubicBezTo>
                  <a:pt x="732590" y="5444746"/>
                  <a:pt x="733377" y="5445925"/>
                  <a:pt x="733433" y="5446599"/>
                </a:cubicBezTo>
                <a:cubicBezTo>
                  <a:pt x="733657" y="5448677"/>
                  <a:pt x="732534" y="5449857"/>
                  <a:pt x="730510" y="5449632"/>
                </a:cubicBezTo>
                <a:cubicBezTo>
                  <a:pt x="729948" y="5449632"/>
                  <a:pt x="729498" y="5448397"/>
                  <a:pt x="729049" y="5447779"/>
                </a:cubicBezTo>
                <a:cubicBezTo>
                  <a:pt x="729049" y="5445701"/>
                  <a:pt x="730004" y="5444521"/>
                  <a:pt x="732084" y="5444690"/>
                </a:cubicBezTo>
                <a:close/>
                <a:moveTo>
                  <a:pt x="726970" y="5502879"/>
                </a:moveTo>
                <a:cubicBezTo>
                  <a:pt x="726801" y="5501643"/>
                  <a:pt x="727925" y="5499453"/>
                  <a:pt x="729049" y="5498947"/>
                </a:cubicBezTo>
                <a:cubicBezTo>
                  <a:pt x="731578" y="5497768"/>
                  <a:pt x="733545" y="5499060"/>
                  <a:pt x="734388" y="5501924"/>
                </a:cubicBezTo>
                <a:cubicBezTo>
                  <a:pt x="733714" y="5503272"/>
                  <a:pt x="733321" y="5505407"/>
                  <a:pt x="732252" y="5505912"/>
                </a:cubicBezTo>
                <a:cubicBezTo>
                  <a:pt x="729667" y="5507091"/>
                  <a:pt x="727419" y="5505743"/>
                  <a:pt x="727026" y="5502935"/>
                </a:cubicBezTo>
                <a:close/>
                <a:moveTo>
                  <a:pt x="725283" y="3629426"/>
                </a:moveTo>
                <a:cubicBezTo>
                  <a:pt x="724609" y="3627348"/>
                  <a:pt x="725508" y="3626000"/>
                  <a:pt x="727588" y="3625887"/>
                </a:cubicBezTo>
                <a:cubicBezTo>
                  <a:pt x="728150" y="3625887"/>
                  <a:pt x="728768" y="3626786"/>
                  <a:pt x="729386" y="3627236"/>
                </a:cubicBezTo>
                <a:cubicBezTo>
                  <a:pt x="729892" y="3629370"/>
                  <a:pt x="729105" y="3630718"/>
                  <a:pt x="727026" y="3630774"/>
                </a:cubicBezTo>
                <a:cubicBezTo>
                  <a:pt x="726463" y="3630774"/>
                  <a:pt x="725452" y="3629988"/>
                  <a:pt x="725283" y="3629370"/>
                </a:cubicBezTo>
                <a:close/>
                <a:moveTo>
                  <a:pt x="728037" y="1103536"/>
                </a:moveTo>
                <a:cubicBezTo>
                  <a:pt x="726014" y="1104042"/>
                  <a:pt x="724890" y="1102918"/>
                  <a:pt x="725227" y="1100840"/>
                </a:cubicBezTo>
                <a:cubicBezTo>
                  <a:pt x="725340" y="1100110"/>
                  <a:pt x="726014" y="1099043"/>
                  <a:pt x="726632" y="1098931"/>
                </a:cubicBezTo>
                <a:cubicBezTo>
                  <a:pt x="728655" y="1098425"/>
                  <a:pt x="729667" y="1099492"/>
                  <a:pt x="729498" y="1101627"/>
                </a:cubicBezTo>
                <a:cubicBezTo>
                  <a:pt x="729049" y="1102301"/>
                  <a:pt x="728655" y="1103424"/>
                  <a:pt x="728037" y="1103536"/>
                </a:cubicBezTo>
                <a:close/>
                <a:moveTo>
                  <a:pt x="722305" y="3926494"/>
                </a:moveTo>
                <a:cubicBezTo>
                  <a:pt x="722923" y="3926157"/>
                  <a:pt x="724160" y="3926044"/>
                  <a:pt x="724665" y="3926437"/>
                </a:cubicBezTo>
                <a:cubicBezTo>
                  <a:pt x="726295" y="3927785"/>
                  <a:pt x="726070" y="3929302"/>
                  <a:pt x="724216" y="3930594"/>
                </a:cubicBezTo>
                <a:cubicBezTo>
                  <a:pt x="723541" y="3930594"/>
                  <a:pt x="722473" y="3930931"/>
                  <a:pt x="721968" y="3930538"/>
                </a:cubicBezTo>
                <a:cubicBezTo>
                  <a:pt x="720338" y="3929134"/>
                  <a:pt x="720506" y="3927561"/>
                  <a:pt x="722361" y="3926550"/>
                </a:cubicBezTo>
                <a:close/>
                <a:moveTo>
                  <a:pt x="695665" y="2697389"/>
                </a:moveTo>
                <a:cubicBezTo>
                  <a:pt x="695328" y="2692447"/>
                  <a:pt x="699543" y="2692391"/>
                  <a:pt x="702915" y="2692447"/>
                </a:cubicBezTo>
                <a:cubicBezTo>
                  <a:pt x="706175" y="2692447"/>
                  <a:pt x="710727" y="2691885"/>
                  <a:pt x="710727" y="2696828"/>
                </a:cubicBezTo>
                <a:cubicBezTo>
                  <a:pt x="710727" y="2700872"/>
                  <a:pt x="706793" y="2702164"/>
                  <a:pt x="703308" y="2702894"/>
                </a:cubicBezTo>
                <a:cubicBezTo>
                  <a:pt x="699431" y="2703006"/>
                  <a:pt x="695946" y="2701546"/>
                  <a:pt x="695665" y="2697446"/>
                </a:cubicBezTo>
                <a:close/>
                <a:moveTo>
                  <a:pt x="697182" y="2949692"/>
                </a:moveTo>
                <a:cubicBezTo>
                  <a:pt x="698981" y="2948625"/>
                  <a:pt x="700330" y="2949186"/>
                  <a:pt x="700948" y="2951096"/>
                </a:cubicBezTo>
                <a:cubicBezTo>
                  <a:pt x="700611" y="2951826"/>
                  <a:pt x="700498" y="2952950"/>
                  <a:pt x="699936" y="2953287"/>
                </a:cubicBezTo>
                <a:cubicBezTo>
                  <a:pt x="698138" y="2954354"/>
                  <a:pt x="696677" y="2953792"/>
                  <a:pt x="696227" y="2951882"/>
                </a:cubicBezTo>
                <a:cubicBezTo>
                  <a:pt x="696059" y="2951265"/>
                  <a:pt x="696621" y="2950085"/>
                  <a:pt x="697182" y="2949748"/>
                </a:cubicBezTo>
                <a:close/>
                <a:moveTo>
                  <a:pt x="704657" y="2843312"/>
                </a:moveTo>
                <a:cubicBezTo>
                  <a:pt x="705276" y="2843143"/>
                  <a:pt x="706400" y="2843705"/>
                  <a:pt x="706737" y="2844323"/>
                </a:cubicBezTo>
                <a:cubicBezTo>
                  <a:pt x="707805" y="2846176"/>
                  <a:pt x="707243" y="2847580"/>
                  <a:pt x="705388" y="2848254"/>
                </a:cubicBezTo>
                <a:cubicBezTo>
                  <a:pt x="704657" y="2847917"/>
                  <a:pt x="703590" y="2847805"/>
                  <a:pt x="703252" y="2847187"/>
                </a:cubicBezTo>
                <a:cubicBezTo>
                  <a:pt x="702185" y="2845334"/>
                  <a:pt x="702746" y="2843817"/>
                  <a:pt x="704657" y="2843368"/>
                </a:cubicBezTo>
                <a:close/>
                <a:moveTo>
                  <a:pt x="709884" y="1617465"/>
                </a:moveTo>
                <a:cubicBezTo>
                  <a:pt x="719494" y="1623643"/>
                  <a:pt x="722586" y="1630271"/>
                  <a:pt x="723091" y="1642010"/>
                </a:cubicBezTo>
                <a:cubicBezTo>
                  <a:pt x="713144" y="1635607"/>
                  <a:pt x="708928" y="1629597"/>
                  <a:pt x="709884" y="1617465"/>
                </a:cubicBezTo>
                <a:close/>
                <a:moveTo>
                  <a:pt x="713369" y="4290344"/>
                </a:moveTo>
                <a:cubicBezTo>
                  <a:pt x="713930" y="4289839"/>
                  <a:pt x="714549" y="4288940"/>
                  <a:pt x="715111" y="4288940"/>
                </a:cubicBezTo>
                <a:cubicBezTo>
                  <a:pt x="717191" y="4288940"/>
                  <a:pt x="718146" y="4290288"/>
                  <a:pt x="717527" y="4292366"/>
                </a:cubicBezTo>
                <a:cubicBezTo>
                  <a:pt x="717359" y="4292984"/>
                  <a:pt x="716404" y="4293770"/>
                  <a:pt x="715842" y="4293770"/>
                </a:cubicBezTo>
                <a:cubicBezTo>
                  <a:pt x="713762" y="4293770"/>
                  <a:pt x="712919" y="4292478"/>
                  <a:pt x="713369" y="4290344"/>
                </a:cubicBezTo>
                <a:close/>
                <a:moveTo>
                  <a:pt x="719944" y="2930932"/>
                </a:moveTo>
                <a:cubicBezTo>
                  <a:pt x="719045" y="2929865"/>
                  <a:pt x="718089" y="2928798"/>
                  <a:pt x="717191" y="2927731"/>
                </a:cubicBezTo>
                <a:cubicBezTo>
                  <a:pt x="717809" y="2927225"/>
                  <a:pt x="718371" y="2926383"/>
                  <a:pt x="719045" y="2926326"/>
                </a:cubicBezTo>
                <a:cubicBezTo>
                  <a:pt x="721012" y="2926102"/>
                  <a:pt x="722136" y="2927225"/>
                  <a:pt x="721911" y="2929247"/>
                </a:cubicBezTo>
                <a:cubicBezTo>
                  <a:pt x="721911" y="2929809"/>
                  <a:pt x="720788" y="2930258"/>
                  <a:pt x="719944" y="2930932"/>
                </a:cubicBezTo>
                <a:close/>
                <a:moveTo>
                  <a:pt x="708592" y="4991646"/>
                </a:moveTo>
                <a:cubicBezTo>
                  <a:pt x="704995" y="4992882"/>
                  <a:pt x="701791" y="4991646"/>
                  <a:pt x="700386" y="4985693"/>
                </a:cubicBezTo>
                <a:cubicBezTo>
                  <a:pt x="702634" y="4981368"/>
                  <a:pt x="705163" y="4975807"/>
                  <a:pt x="708367" y="4970640"/>
                </a:cubicBezTo>
                <a:cubicBezTo>
                  <a:pt x="710277" y="4967494"/>
                  <a:pt x="713762" y="4965528"/>
                  <a:pt x="717022" y="4968225"/>
                </a:cubicBezTo>
                <a:cubicBezTo>
                  <a:pt x="718708" y="4969573"/>
                  <a:pt x="719719" y="4972886"/>
                  <a:pt x="719607" y="4975246"/>
                </a:cubicBezTo>
                <a:cubicBezTo>
                  <a:pt x="719214" y="4982828"/>
                  <a:pt x="716066" y="4989119"/>
                  <a:pt x="708592" y="4991646"/>
                </a:cubicBezTo>
                <a:close/>
                <a:moveTo>
                  <a:pt x="699431" y="5210417"/>
                </a:moveTo>
                <a:cubicBezTo>
                  <a:pt x="699374" y="5208900"/>
                  <a:pt x="700161" y="5206597"/>
                  <a:pt x="701285" y="5205923"/>
                </a:cubicBezTo>
                <a:cubicBezTo>
                  <a:pt x="703927" y="5204351"/>
                  <a:pt x="706456" y="5205249"/>
                  <a:pt x="706456" y="5208732"/>
                </a:cubicBezTo>
                <a:cubicBezTo>
                  <a:pt x="706456" y="5210024"/>
                  <a:pt x="704433" y="5211259"/>
                  <a:pt x="703308" y="5212551"/>
                </a:cubicBezTo>
                <a:cubicBezTo>
                  <a:pt x="701229" y="5213169"/>
                  <a:pt x="699487" y="5212551"/>
                  <a:pt x="699374" y="5210417"/>
                </a:cubicBezTo>
                <a:close/>
                <a:moveTo>
                  <a:pt x="697632" y="4414305"/>
                </a:moveTo>
                <a:cubicBezTo>
                  <a:pt x="697744" y="4410429"/>
                  <a:pt x="699318" y="4407452"/>
                  <a:pt x="703140" y="4406778"/>
                </a:cubicBezTo>
                <a:cubicBezTo>
                  <a:pt x="706062" y="4406273"/>
                  <a:pt x="708030" y="4408295"/>
                  <a:pt x="708142" y="4411215"/>
                </a:cubicBezTo>
                <a:cubicBezTo>
                  <a:pt x="708310" y="4415091"/>
                  <a:pt x="706456" y="4418068"/>
                  <a:pt x="702690" y="4418798"/>
                </a:cubicBezTo>
                <a:cubicBezTo>
                  <a:pt x="699824" y="4419304"/>
                  <a:pt x="698082" y="4417282"/>
                  <a:pt x="697632" y="4414361"/>
                </a:cubicBezTo>
                <a:close/>
                <a:moveTo>
                  <a:pt x="684368" y="4905879"/>
                </a:moveTo>
                <a:cubicBezTo>
                  <a:pt x="686504" y="4906609"/>
                  <a:pt x="688190" y="4908912"/>
                  <a:pt x="689820" y="4910765"/>
                </a:cubicBezTo>
                <a:cubicBezTo>
                  <a:pt x="689932" y="4910934"/>
                  <a:pt x="688078" y="4912956"/>
                  <a:pt x="686785" y="4914585"/>
                </a:cubicBezTo>
                <a:cubicBezTo>
                  <a:pt x="684818" y="4913124"/>
                  <a:pt x="682233" y="4912001"/>
                  <a:pt x="681053" y="4910035"/>
                </a:cubicBezTo>
                <a:cubicBezTo>
                  <a:pt x="679311" y="4907002"/>
                  <a:pt x="681165" y="4904812"/>
                  <a:pt x="684312" y="4905879"/>
                </a:cubicBezTo>
                <a:close/>
                <a:moveTo>
                  <a:pt x="675151" y="3136335"/>
                </a:moveTo>
                <a:cubicBezTo>
                  <a:pt x="687628" y="3134706"/>
                  <a:pt x="695272" y="3134594"/>
                  <a:pt x="700948" y="3144648"/>
                </a:cubicBezTo>
                <a:cubicBezTo>
                  <a:pt x="691113" y="3149647"/>
                  <a:pt x="684706" y="3146333"/>
                  <a:pt x="675151" y="3136335"/>
                </a:cubicBezTo>
                <a:close/>
                <a:moveTo>
                  <a:pt x="667340" y="4580896"/>
                </a:moveTo>
                <a:cubicBezTo>
                  <a:pt x="667902" y="4579548"/>
                  <a:pt x="668463" y="4578200"/>
                  <a:pt x="669194" y="4576908"/>
                </a:cubicBezTo>
                <a:cubicBezTo>
                  <a:pt x="669250" y="4576796"/>
                  <a:pt x="670543" y="4577470"/>
                  <a:pt x="671274" y="4577751"/>
                </a:cubicBezTo>
                <a:cubicBezTo>
                  <a:pt x="670712" y="4579099"/>
                  <a:pt x="670094" y="4580447"/>
                  <a:pt x="669531" y="4581795"/>
                </a:cubicBezTo>
                <a:cubicBezTo>
                  <a:pt x="668801" y="4581514"/>
                  <a:pt x="668070" y="4581177"/>
                  <a:pt x="667340" y="4580896"/>
                </a:cubicBezTo>
                <a:close/>
                <a:moveTo>
                  <a:pt x="667115" y="2757544"/>
                </a:moveTo>
                <a:cubicBezTo>
                  <a:pt x="666833" y="2755410"/>
                  <a:pt x="667789" y="2754287"/>
                  <a:pt x="669869" y="2754624"/>
                </a:cubicBezTo>
                <a:cubicBezTo>
                  <a:pt x="670487" y="2754736"/>
                  <a:pt x="671217" y="2755747"/>
                  <a:pt x="671330" y="2756477"/>
                </a:cubicBezTo>
                <a:cubicBezTo>
                  <a:pt x="671779" y="2758555"/>
                  <a:pt x="670712" y="2759735"/>
                  <a:pt x="668632" y="2759398"/>
                </a:cubicBezTo>
                <a:cubicBezTo>
                  <a:pt x="668014" y="2759286"/>
                  <a:pt x="667564" y="2758218"/>
                  <a:pt x="667058" y="2757544"/>
                </a:cubicBezTo>
                <a:close/>
                <a:moveTo>
                  <a:pt x="657561" y="5331008"/>
                </a:moveTo>
                <a:cubicBezTo>
                  <a:pt x="657561" y="5330446"/>
                  <a:pt x="658684" y="5329660"/>
                  <a:pt x="659359" y="5329547"/>
                </a:cubicBezTo>
                <a:cubicBezTo>
                  <a:pt x="661326" y="5329322"/>
                  <a:pt x="662506" y="5330502"/>
                  <a:pt x="662338" y="5332580"/>
                </a:cubicBezTo>
                <a:cubicBezTo>
                  <a:pt x="662338" y="5333142"/>
                  <a:pt x="661157" y="5333591"/>
                  <a:pt x="660539" y="5334097"/>
                </a:cubicBezTo>
                <a:cubicBezTo>
                  <a:pt x="658516" y="5334097"/>
                  <a:pt x="657392" y="5333086"/>
                  <a:pt x="657561" y="5331008"/>
                </a:cubicBezTo>
                <a:close/>
                <a:moveTo>
                  <a:pt x="662056" y="4968899"/>
                </a:moveTo>
                <a:cubicBezTo>
                  <a:pt x="661382" y="4969291"/>
                  <a:pt x="660595" y="4970022"/>
                  <a:pt x="659977" y="4969966"/>
                </a:cubicBezTo>
                <a:cubicBezTo>
                  <a:pt x="657954" y="4969685"/>
                  <a:pt x="657111" y="4968281"/>
                  <a:pt x="657954" y="4966483"/>
                </a:cubicBezTo>
                <a:cubicBezTo>
                  <a:pt x="658235" y="4965922"/>
                  <a:pt x="659303" y="4965304"/>
                  <a:pt x="659977" y="4965416"/>
                </a:cubicBezTo>
                <a:cubicBezTo>
                  <a:pt x="662000" y="4965753"/>
                  <a:pt x="662675" y="4967045"/>
                  <a:pt x="662113" y="4968899"/>
                </a:cubicBezTo>
                <a:close/>
                <a:moveTo>
                  <a:pt x="639014" y="4940983"/>
                </a:moveTo>
                <a:cubicBezTo>
                  <a:pt x="645870" y="4928964"/>
                  <a:pt x="652109" y="4925032"/>
                  <a:pt x="663574" y="4926885"/>
                </a:cubicBezTo>
                <a:cubicBezTo>
                  <a:pt x="658628" y="4937557"/>
                  <a:pt x="652446" y="4941545"/>
                  <a:pt x="639014" y="4940983"/>
                </a:cubicBezTo>
                <a:close/>
                <a:moveTo>
                  <a:pt x="647669" y="3819664"/>
                </a:moveTo>
                <a:cubicBezTo>
                  <a:pt x="646770" y="3820787"/>
                  <a:pt x="645983" y="3821967"/>
                  <a:pt x="644971" y="3822865"/>
                </a:cubicBezTo>
                <a:cubicBezTo>
                  <a:pt x="644746" y="3823090"/>
                  <a:pt x="643454" y="3822472"/>
                  <a:pt x="643004" y="3821910"/>
                </a:cubicBezTo>
                <a:cubicBezTo>
                  <a:pt x="641768" y="3820394"/>
                  <a:pt x="642049" y="3818596"/>
                  <a:pt x="643847" y="3818204"/>
                </a:cubicBezTo>
                <a:cubicBezTo>
                  <a:pt x="644971" y="3817923"/>
                  <a:pt x="646376" y="3819158"/>
                  <a:pt x="647669" y="3819664"/>
                </a:cubicBezTo>
                <a:close/>
                <a:moveTo>
                  <a:pt x="646320" y="2703568"/>
                </a:moveTo>
                <a:cubicBezTo>
                  <a:pt x="644296" y="2704017"/>
                  <a:pt x="643173" y="2702950"/>
                  <a:pt x="643510" y="2700816"/>
                </a:cubicBezTo>
                <a:cubicBezTo>
                  <a:pt x="643622" y="2700198"/>
                  <a:pt x="644690" y="2699749"/>
                  <a:pt x="645308" y="2699187"/>
                </a:cubicBezTo>
                <a:cubicBezTo>
                  <a:pt x="647388" y="2698906"/>
                  <a:pt x="648455" y="2699861"/>
                  <a:pt x="648118" y="2701995"/>
                </a:cubicBezTo>
                <a:cubicBezTo>
                  <a:pt x="648006" y="2702613"/>
                  <a:pt x="646995" y="2703343"/>
                  <a:pt x="646320" y="2703512"/>
                </a:cubicBezTo>
                <a:close/>
                <a:moveTo>
                  <a:pt x="646320" y="3951376"/>
                </a:moveTo>
                <a:cubicBezTo>
                  <a:pt x="644072" y="3952723"/>
                  <a:pt x="642217" y="3954353"/>
                  <a:pt x="640138" y="3954914"/>
                </a:cubicBezTo>
                <a:cubicBezTo>
                  <a:pt x="638114" y="3955420"/>
                  <a:pt x="634686" y="3955307"/>
                  <a:pt x="635979" y="3951825"/>
                </a:cubicBezTo>
                <a:cubicBezTo>
                  <a:pt x="636541" y="3950252"/>
                  <a:pt x="639969" y="3949410"/>
                  <a:pt x="642217" y="3948904"/>
                </a:cubicBezTo>
                <a:cubicBezTo>
                  <a:pt x="643173" y="3948680"/>
                  <a:pt x="644521" y="3950196"/>
                  <a:pt x="646320" y="3951376"/>
                </a:cubicBezTo>
                <a:close/>
                <a:moveTo>
                  <a:pt x="638396" y="3434975"/>
                </a:moveTo>
                <a:cubicBezTo>
                  <a:pt x="637609" y="3434807"/>
                  <a:pt x="636204" y="3434582"/>
                  <a:pt x="636204" y="3434470"/>
                </a:cubicBezTo>
                <a:cubicBezTo>
                  <a:pt x="636372" y="3433010"/>
                  <a:pt x="636653" y="3431549"/>
                  <a:pt x="636991" y="3430145"/>
                </a:cubicBezTo>
                <a:cubicBezTo>
                  <a:pt x="637778" y="3430313"/>
                  <a:pt x="639183" y="3430538"/>
                  <a:pt x="639183" y="3430651"/>
                </a:cubicBezTo>
                <a:cubicBezTo>
                  <a:pt x="639070" y="3432111"/>
                  <a:pt x="638733" y="3433571"/>
                  <a:pt x="638452" y="3434975"/>
                </a:cubicBezTo>
                <a:close/>
                <a:moveTo>
                  <a:pt x="630134" y="2528720"/>
                </a:moveTo>
                <a:cubicBezTo>
                  <a:pt x="638564" y="2539279"/>
                  <a:pt x="644128" y="2545907"/>
                  <a:pt x="649242" y="2552872"/>
                </a:cubicBezTo>
                <a:cubicBezTo>
                  <a:pt x="651378" y="2555792"/>
                  <a:pt x="651940" y="2559780"/>
                  <a:pt x="649018" y="2562588"/>
                </a:cubicBezTo>
                <a:cubicBezTo>
                  <a:pt x="646095" y="2565453"/>
                  <a:pt x="642330" y="2564442"/>
                  <a:pt x="639632" y="2562083"/>
                </a:cubicBezTo>
                <a:cubicBezTo>
                  <a:pt x="631370" y="2554893"/>
                  <a:pt x="626143" y="2546244"/>
                  <a:pt x="630190" y="2528720"/>
                </a:cubicBezTo>
                <a:close/>
                <a:moveTo>
                  <a:pt x="641037" y="2391279"/>
                </a:moveTo>
                <a:cubicBezTo>
                  <a:pt x="640924" y="2388190"/>
                  <a:pt x="642217" y="2385943"/>
                  <a:pt x="644971" y="2385831"/>
                </a:cubicBezTo>
                <a:cubicBezTo>
                  <a:pt x="648737" y="2385606"/>
                  <a:pt x="650929" y="2388414"/>
                  <a:pt x="652165" y="2391728"/>
                </a:cubicBezTo>
                <a:cubicBezTo>
                  <a:pt x="653120" y="2394256"/>
                  <a:pt x="652895" y="2397345"/>
                  <a:pt x="649973" y="2397794"/>
                </a:cubicBezTo>
                <a:cubicBezTo>
                  <a:pt x="645308" y="2398524"/>
                  <a:pt x="642386" y="2395660"/>
                  <a:pt x="641037" y="2391279"/>
                </a:cubicBezTo>
                <a:close/>
                <a:moveTo>
                  <a:pt x="650647" y="4473055"/>
                </a:moveTo>
                <a:cubicBezTo>
                  <a:pt x="646601" y="4474797"/>
                  <a:pt x="643903" y="4472887"/>
                  <a:pt x="641993" y="4469686"/>
                </a:cubicBezTo>
                <a:cubicBezTo>
                  <a:pt x="639744" y="4465866"/>
                  <a:pt x="638002" y="4461204"/>
                  <a:pt x="642161" y="4458059"/>
                </a:cubicBezTo>
                <a:cubicBezTo>
                  <a:pt x="645645" y="4455419"/>
                  <a:pt x="648400" y="4458789"/>
                  <a:pt x="650310" y="4461654"/>
                </a:cubicBezTo>
                <a:cubicBezTo>
                  <a:pt x="652727" y="4465304"/>
                  <a:pt x="654806" y="4469236"/>
                  <a:pt x="650591" y="4473055"/>
                </a:cubicBezTo>
                <a:close/>
                <a:moveTo>
                  <a:pt x="645533" y="4497994"/>
                </a:moveTo>
                <a:cubicBezTo>
                  <a:pt x="644296" y="4497713"/>
                  <a:pt x="643398" y="4495972"/>
                  <a:pt x="642386" y="4494905"/>
                </a:cubicBezTo>
                <a:cubicBezTo>
                  <a:pt x="643454" y="4494006"/>
                  <a:pt x="644521" y="4492489"/>
                  <a:pt x="645590" y="4492489"/>
                </a:cubicBezTo>
                <a:cubicBezTo>
                  <a:pt x="646938" y="4492489"/>
                  <a:pt x="649242" y="4493500"/>
                  <a:pt x="649523" y="4494568"/>
                </a:cubicBezTo>
                <a:cubicBezTo>
                  <a:pt x="650479" y="4497994"/>
                  <a:pt x="647893" y="4498611"/>
                  <a:pt x="645533" y="4498050"/>
                </a:cubicBezTo>
                <a:close/>
                <a:moveTo>
                  <a:pt x="646545" y="4624650"/>
                </a:moveTo>
                <a:cubicBezTo>
                  <a:pt x="646938" y="4624145"/>
                  <a:pt x="648287" y="4623752"/>
                  <a:pt x="648849" y="4624089"/>
                </a:cubicBezTo>
                <a:cubicBezTo>
                  <a:pt x="650704" y="4625100"/>
                  <a:pt x="650985" y="4626729"/>
                  <a:pt x="649917" y="4628470"/>
                </a:cubicBezTo>
                <a:cubicBezTo>
                  <a:pt x="649130" y="4628695"/>
                  <a:pt x="648118" y="4629312"/>
                  <a:pt x="647557" y="4629032"/>
                </a:cubicBezTo>
                <a:cubicBezTo>
                  <a:pt x="645701" y="4628021"/>
                  <a:pt x="645308" y="4626335"/>
                  <a:pt x="646545" y="4624707"/>
                </a:cubicBezTo>
                <a:close/>
                <a:moveTo>
                  <a:pt x="643678" y="4756418"/>
                </a:moveTo>
                <a:cubicBezTo>
                  <a:pt x="643903" y="4758553"/>
                  <a:pt x="642723" y="4759788"/>
                  <a:pt x="640644" y="4759564"/>
                </a:cubicBezTo>
                <a:cubicBezTo>
                  <a:pt x="640081" y="4759508"/>
                  <a:pt x="639632" y="4758328"/>
                  <a:pt x="639126" y="4757654"/>
                </a:cubicBezTo>
                <a:cubicBezTo>
                  <a:pt x="639126" y="4755520"/>
                  <a:pt x="640138" y="4754284"/>
                  <a:pt x="642217" y="4754509"/>
                </a:cubicBezTo>
                <a:cubicBezTo>
                  <a:pt x="642780" y="4754509"/>
                  <a:pt x="643622" y="4755744"/>
                  <a:pt x="643678" y="4756418"/>
                </a:cubicBezTo>
                <a:close/>
                <a:moveTo>
                  <a:pt x="637384" y="4557756"/>
                </a:moveTo>
                <a:cubicBezTo>
                  <a:pt x="636766" y="4558149"/>
                  <a:pt x="634967" y="4556463"/>
                  <a:pt x="633899" y="4555789"/>
                </a:cubicBezTo>
                <a:cubicBezTo>
                  <a:pt x="633337" y="4552644"/>
                  <a:pt x="634686" y="4550510"/>
                  <a:pt x="637552" y="4550173"/>
                </a:cubicBezTo>
                <a:cubicBezTo>
                  <a:pt x="639519" y="4549948"/>
                  <a:pt x="640644" y="4551633"/>
                  <a:pt x="640025" y="4553711"/>
                </a:cubicBezTo>
                <a:cubicBezTo>
                  <a:pt x="639576" y="4555228"/>
                  <a:pt x="638620" y="4557025"/>
                  <a:pt x="637384" y="4557756"/>
                </a:cubicBezTo>
                <a:close/>
                <a:moveTo>
                  <a:pt x="625919" y="5080671"/>
                </a:moveTo>
                <a:cubicBezTo>
                  <a:pt x="626650" y="5078593"/>
                  <a:pt x="628673" y="5075616"/>
                  <a:pt x="630359" y="5075504"/>
                </a:cubicBezTo>
                <a:cubicBezTo>
                  <a:pt x="634855" y="5075167"/>
                  <a:pt x="635361" y="5078705"/>
                  <a:pt x="634349" y="5082300"/>
                </a:cubicBezTo>
                <a:cubicBezTo>
                  <a:pt x="633619" y="5084827"/>
                  <a:pt x="631764" y="5086344"/>
                  <a:pt x="629797" y="5086288"/>
                </a:cubicBezTo>
                <a:cubicBezTo>
                  <a:pt x="626031" y="5085501"/>
                  <a:pt x="625076" y="5082974"/>
                  <a:pt x="625919" y="5080615"/>
                </a:cubicBezTo>
                <a:close/>
                <a:moveTo>
                  <a:pt x="617320" y="2426159"/>
                </a:moveTo>
                <a:cubicBezTo>
                  <a:pt x="613610" y="2425990"/>
                  <a:pt x="610857" y="2424249"/>
                  <a:pt x="610351" y="2420430"/>
                </a:cubicBezTo>
                <a:cubicBezTo>
                  <a:pt x="609957" y="2417621"/>
                  <a:pt x="611924" y="2415655"/>
                  <a:pt x="614622" y="2415150"/>
                </a:cubicBezTo>
                <a:cubicBezTo>
                  <a:pt x="618163" y="2414532"/>
                  <a:pt x="621366" y="2415711"/>
                  <a:pt x="622378" y="2419419"/>
                </a:cubicBezTo>
                <a:cubicBezTo>
                  <a:pt x="623446" y="2423407"/>
                  <a:pt x="621085" y="2425541"/>
                  <a:pt x="617376" y="2426159"/>
                </a:cubicBezTo>
                <a:close/>
                <a:moveTo>
                  <a:pt x="607709" y="2615779"/>
                </a:moveTo>
                <a:cubicBezTo>
                  <a:pt x="607990" y="2613588"/>
                  <a:pt x="609283" y="2612858"/>
                  <a:pt x="611194" y="2613476"/>
                </a:cubicBezTo>
                <a:cubicBezTo>
                  <a:pt x="611587" y="2614206"/>
                  <a:pt x="612374" y="2614992"/>
                  <a:pt x="612262" y="2615666"/>
                </a:cubicBezTo>
                <a:cubicBezTo>
                  <a:pt x="611980" y="2617801"/>
                  <a:pt x="610575" y="2618699"/>
                  <a:pt x="608833" y="2617857"/>
                </a:cubicBezTo>
                <a:cubicBezTo>
                  <a:pt x="608272" y="2617576"/>
                  <a:pt x="607653" y="2616397"/>
                  <a:pt x="607765" y="2615779"/>
                </a:cubicBezTo>
                <a:close/>
                <a:moveTo>
                  <a:pt x="612824" y="2659926"/>
                </a:moveTo>
                <a:cubicBezTo>
                  <a:pt x="621479" y="2674923"/>
                  <a:pt x="616364" y="2682954"/>
                  <a:pt x="605180" y="2688684"/>
                </a:cubicBezTo>
                <a:cubicBezTo>
                  <a:pt x="609170" y="2680427"/>
                  <a:pt x="605967" y="2669980"/>
                  <a:pt x="612824" y="2659926"/>
                </a:cubicBezTo>
                <a:close/>
                <a:moveTo>
                  <a:pt x="612880" y="2722946"/>
                </a:moveTo>
                <a:cubicBezTo>
                  <a:pt x="612487" y="2719519"/>
                  <a:pt x="614510" y="2717553"/>
                  <a:pt x="617376" y="2719463"/>
                </a:cubicBezTo>
                <a:cubicBezTo>
                  <a:pt x="619231" y="2720643"/>
                  <a:pt x="620299" y="2723675"/>
                  <a:pt x="620861" y="2726147"/>
                </a:cubicBezTo>
                <a:cubicBezTo>
                  <a:pt x="621310" y="2728113"/>
                  <a:pt x="619568" y="2729180"/>
                  <a:pt x="618613" y="2729124"/>
                </a:cubicBezTo>
                <a:cubicBezTo>
                  <a:pt x="614622" y="2728057"/>
                  <a:pt x="613217" y="2725754"/>
                  <a:pt x="612880" y="2723002"/>
                </a:cubicBezTo>
                <a:close/>
                <a:moveTo>
                  <a:pt x="610464" y="2782876"/>
                </a:moveTo>
                <a:cubicBezTo>
                  <a:pt x="609901" y="2782876"/>
                  <a:pt x="609508" y="2781696"/>
                  <a:pt x="608833" y="2780854"/>
                </a:cubicBezTo>
                <a:cubicBezTo>
                  <a:pt x="609845" y="2779899"/>
                  <a:pt x="610913" y="2778944"/>
                  <a:pt x="611924" y="2777989"/>
                </a:cubicBezTo>
                <a:cubicBezTo>
                  <a:pt x="612430" y="2778607"/>
                  <a:pt x="613217" y="2779225"/>
                  <a:pt x="613329" y="2779899"/>
                </a:cubicBezTo>
                <a:cubicBezTo>
                  <a:pt x="613554" y="2781921"/>
                  <a:pt x="612487" y="2783100"/>
                  <a:pt x="610464" y="2782876"/>
                </a:cubicBezTo>
                <a:close/>
                <a:moveTo>
                  <a:pt x="607822" y="4348983"/>
                </a:moveTo>
                <a:cubicBezTo>
                  <a:pt x="607934" y="4348252"/>
                  <a:pt x="608665" y="4347185"/>
                  <a:pt x="609227" y="4347017"/>
                </a:cubicBezTo>
                <a:cubicBezTo>
                  <a:pt x="611306" y="4346511"/>
                  <a:pt x="612318" y="4347578"/>
                  <a:pt x="612149" y="4349769"/>
                </a:cubicBezTo>
                <a:cubicBezTo>
                  <a:pt x="611644" y="4350443"/>
                  <a:pt x="611250" y="4351566"/>
                  <a:pt x="610632" y="4351735"/>
                </a:cubicBezTo>
                <a:cubicBezTo>
                  <a:pt x="608552" y="4352240"/>
                  <a:pt x="607428" y="4351117"/>
                  <a:pt x="607765" y="4348983"/>
                </a:cubicBezTo>
                <a:close/>
                <a:moveTo>
                  <a:pt x="606698" y="2879989"/>
                </a:moveTo>
                <a:cubicBezTo>
                  <a:pt x="604281" y="2891391"/>
                  <a:pt x="598604" y="2895322"/>
                  <a:pt x="587927" y="2896165"/>
                </a:cubicBezTo>
                <a:cubicBezTo>
                  <a:pt x="590455" y="2885493"/>
                  <a:pt x="596019" y="2881449"/>
                  <a:pt x="606698" y="2879989"/>
                </a:cubicBezTo>
                <a:close/>
                <a:moveTo>
                  <a:pt x="588151" y="3937839"/>
                </a:moveTo>
                <a:cubicBezTo>
                  <a:pt x="572471" y="3915485"/>
                  <a:pt x="572864" y="3913800"/>
                  <a:pt x="598604" y="3890322"/>
                </a:cubicBezTo>
                <a:cubicBezTo>
                  <a:pt x="607428" y="3910823"/>
                  <a:pt x="606529" y="3926662"/>
                  <a:pt x="588151" y="3937839"/>
                </a:cubicBezTo>
                <a:close/>
                <a:moveTo>
                  <a:pt x="582981" y="2615329"/>
                </a:moveTo>
                <a:cubicBezTo>
                  <a:pt x="581013" y="2615554"/>
                  <a:pt x="579833" y="2614375"/>
                  <a:pt x="580058" y="2612353"/>
                </a:cubicBezTo>
                <a:cubicBezTo>
                  <a:pt x="580058" y="2611791"/>
                  <a:pt x="581238" y="2611341"/>
                  <a:pt x="581856" y="2610836"/>
                </a:cubicBezTo>
                <a:cubicBezTo>
                  <a:pt x="583823" y="2610836"/>
                  <a:pt x="585004" y="2611791"/>
                  <a:pt x="584835" y="2613869"/>
                </a:cubicBezTo>
                <a:cubicBezTo>
                  <a:pt x="584835" y="2614431"/>
                  <a:pt x="583711" y="2615217"/>
                  <a:pt x="583037" y="2615329"/>
                </a:cubicBezTo>
                <a:close/>
                <a:moveTo>
                  <a:pt x="578091" y="4110104"/>
                </a:moveTo>
                <a:cubicBezTo>
                  <a:pt x="578597" y="4109037"/>
                  <a:pt x="580958" y="4108194"/>
                  <a:pt x="582138" y="4108475"/>
                </a:cubicBezTo>
                <a:cubicBezTo>
                  <a:pt x="583093" y="4108700"/>
                  <a:pt x="583599" y="4110890"/>
                  <a:pt x="584330" y="4112182"/>
                </a:cubicBezTo>
                <a:cubicBezTo>
                  <a:pt x="583149" y="4113249"/>
                  <a:pt x="582025" y="4115215"/>
                  <a:pt x="580845" y="4115215"/>
                </a:cubicBezTo>
                <a:cubicBezTo>
                  <a:pt x="577810" y="4115159"/>
                  <a:pt x="576686" y="4112743"/>
                  <a:pt x="578035" y="4110104"/>
                </a:cubicBezTo>
                <a:close/>
                <a:moveTo>
                  <a:pt x="596525" y="4827751"/>
                </a:moveTo>
                <a:cubicBezTo>
                  <a:pt x="600516" y="4827919"/>
                  <a:pt x="600965" y="4832244"/>
                  <a:pt x="601696" y="4835502"/>
                </a:cubicBezTo>
                <a:cubicBezTo>
                  <a:pt x="602258" y="4837973"/>
                  <a:pt x="602201" y="4841455"/>
                  <a:pt x="599111" y="4841287"/>
                </a:cubicBezTo>
                <a:cubicBezTo>
                  <a:pt x="595120" y="4841119"/>
                  <a:pt x="594671" y="4836906"/>
                  <a:pt x="593771" y="4833648"/>
                </a:cubicBezTo>
                <a:cubicBezTo>
                  <a:pt x="593547" y="4831064"/>
                  <a:pt x="593491" y="4827638"/>
                  <a:pt x="596525" y="4827751"/>
                </a:cubicBezTo>
                <a:close/>
                <a:moveTo>
                  <a:pt x="581126" y="5640657"/>
                </a:moveTo>
                <a:cubicBezTo>
                  <a:pt x="581069" y="5637062"/>
                  <a:pt x="582474" y="5633804"/>
                  <a:pt x="585566" y="5631951"/>
                </a:cubicBezTo>
                <a:cubicBezTo>
                  <a:pt x="588095" y="5630435"/>
                  <a:pt x="590624" y="5631558"/>
                  <a:pt x="591299" y="5634366"/>
                </a:cubicBezTo>
                <a:cubicBezTo>
                  <a:pt x="592422" y="5639140"/>
                  <a:pt x="590062" y="5642566"/>
                  <a:pt x="586578" y="5644420"/>
                </a:cubicBezTo>
                <a:cubicBezTo>
                  <a:pt x="582587" y="5645543"/>
                  <a:pt x="581238" y="5643521"/>
                  <a:pt x="581182" y="5640657"/>
                </a:cubicBezTo>
                <a:close/>
                <a:moveTo>
                  <a:pt x="577023" y="4544612"/>
                </a:moveTo>
                <a:cubicBezTo>
                  <a:pt x="570897" y="4546859"/>
                  <a:pt x="566626" y="4542197"/>
                  <a:pt x="565670" y="4536974"/>
                </a:cubicBezTo>
                <a:cubicBezTo>
                  <a:pt x="562916" y="4522370"/>
                  <a:pt x="568593" y="4511642"/>
                  <a:pt x="583655" y="4506475"/>
                </a:cubicBezTo>
                <a:cubicBezTo>
                  <a:pt x="576630" y="4515181"/>
                  <a:pt x="573595" y="4523493"/>
                  <a:pt x="579496" y="4533660"/>
                </a:cubicBezTo>
                <a:cubicBezTo>
                  <a:pt x="581800" y="4537648"/>
                  <a:pt x="582194" y="4542759"/>
                  <a:pt x="577023" y="4544612"/>
                </a:cubicBezTo>
                <a:close/>
                <a:moveTo>
                  <a:pt x="575562" y="3759003"/>
                </a:moveTo>
                <a:cubicBezTo>
                  <a:pt x="575112" y="3759397"/>
                  <a:pt x="574100" y="3759060"/>
                  <a:pt x="573370" y="3759003"/>
                </a:cubicBezTo>
                <a:cubicBezTo>
                  <a:pt x="571740" y="3757655"/>
                  <a:pt x="571572" y="3756139"/>
                  <a:pt x="573145" y="3754791"/>
                </a:cubicBezTo>
                <a:cubicBezTo>
                  <a:pt x="573595" y="3754398"/>
                  <a:pt x="574831" y="3754454"/>
                  <a:pt x="575337" y="3754791"/>
                </a:cubicBezTo>
                <a:cubicBezTo>
                  <a:pt x="577079" y="3756027"/>
                  <a:pt x="577136" y="3757599"/>
                  <a:pt x="575618" y="3758947"/>
                </a:cubicBezTo>
                <a:close/>
                <a:moveTo>
                  <a:pt x="567357" y="4773886"/>
                </a:moveTo>
                <a:cubicBezTo>
                  <a:pt x="568593" y="4774280"/>
                  <a:pt x="569661" y="4776077"/>
                  <a:pt x="570223" y="4777481"/>
                </a:cubicBezTo>
                <a:cubicBezTo>
                  <a:pt x="571066" y="4779559"/>
                  <a:pt x="570054" y="4780739"/>
                  <a:pt x="568031" y="4780739"/>
                </a:cubicBezTo>
                <a:cubicBezTo>
                  <a:pt x="567075" y="4779503"/>
                  <a:pt x="565726" y="4778436"/>
                  <a:pt x="565165" y="4777032"/>
                </a:cubicBezTo>
                <a:cubicBezTo>
                  <a:pt x="564378" y="4774954"/>
                  <a:pt x="565502" y="4773269"/>
                  <a:pt x="567300" y="4773886"/>
                </a:cubicBezTo>
                <a:close/>
                <a:moveTo>
                  <a:pt x="563141" y="4823089"/>
                </a:moveTo>
                <a:cubicBezTo>
                  <a:pt x="563366" y="4820112"/>
                  <a:pt x="565670" y="4818146"/>
                  <a:pt x="568537" y="4818427"/>
                </a:cubicBezTo>
                <a:cubicBezTo>
                  <a:pt x="573764" y="4818932"/>
                  <a:pt x="576405" y="4822246"/>
                  <a:pt x="575112" y="4827582"/>
                </a:cubicBezTo>
                <a:cubicBezTo>
                  <a:pt x="574438" y="4830390"/>
                  <a:pt x="571853" y="4831514"/>
                  <a:pt x="568930" y="4831008"/>
                </a:cubicBezTo>
                <a:cubicBezTo>
                  <a:pt x="565333" y="4829660"/>
                  <a:pt x="562804" y="4827189"/>
                  <a:pt x="563141" y="4823089"/>
                </a:cubicBezTo>
                <a:close/>
                <a:moveTo>
                  <a:pt x="518293" y="3474124"/>
                </a:moveTo>
                <a:cubicBezTo>
                  <a:pt x="512616" y="3468282"/>
                  <a:pt x="510480" y="3462329"/>
                  <a:pt x="513290" y="3454129"/>
                </a:cubicBezTo>
                <a:cubicBezTo>
                  <a:pt x="518798" y="3460139"/>
                  <a:pt x="521103" y="3466036"/>
                  <a:pt x="518293" y="3474124"/>
                </a:cubicBezTo>
                <a:close/>
                <a:moveTo>
                  <a:pt x="509300" y="3387402"/>
                </a:moveTo>
                <a:cubicBezTo>
                  <a:pt x="500196" y="3388076"/>
                  <a:pt x="487718" y="3379089"/>
                  <a:pt x="488112" y="3371507"/>
                </a:cubicBezTo>
                <a:cubicBezTo>
                  <a:pt x="488562" y="3363812"/>
                  <a:pt x="492215" y="3357634"/>
                  <a:pt x="500196" y="3356061"/>
                </a:cubicBezTo>
                <a:cubicBezTo>
                  <a:pt x="507445" y="3354600"/>
                  <a:pt x="516606" y="3365497"/>
                  <a:pt x="517562" y="3376225"/>
                </a:cubicBezTo>
                <a:cubicBezTo>
                  <a:pt x="518124" y="3382403"/>
                  <a:pt x="515876" y="3386728"/>
                  <a:pt x="509300" y="3387402"/>
                </a:cubicBezTo>
                <a:close/>
                <a:moveTo>
                  <a:pt x="506883" y="5249509"/>
                </a:moveTo>
                <a:cubicBezTo>
                  <a:pt x="506322" y="5246195"/>
                  <a:pt x="508794" y="5245072"/>
                  <a:pt x="511380" y="5245521"/>
                </a:cubicBezTo>
                <a:cubicBezTo>
                  <a:pt x="512504" y="5245746"/>
                  <a:pt x="513347" y="5247656"/>
                  <a:pt x="514302" y="5248835"/>
                </a:cubicBezTo>
                <a:cubicBezTo>
                  <a:pt x="513122" y="5249846"/>
                  <a:pt x="511998" y="5251531"/>
                  <a:pt x="510817" y="5251587"/>
                </a:cubicBezTo>
                <a:cubicBezTo>
                  <a:pt x="509468" y="5251700"/>
                  <a:pt x="507052" y="5250464"/>
                  <a:pt x="506883" y="5249453"/>
                </a:cubicBezTo>
                <a:close/>
                <a:moveTo>
                  <a:pt x="503343" y="3701095"/>
                </a:moveTo>
                <a:cubicBezTo>
                  <a:pt x="502837" y="3702162"/>
                  <a:pt x="500589" y="3702331"/>
                  <a:pt x="499128" y="3702949"/>
                </a:cubicBezTo>
                <a:cubicBezTo>
                  <a:pt x="498172" y="3701769"/>
                  <a:pt x="497217" y="3700534"/>
                  <a:pt x="496261" y="3699354"/>
                </a:cubicBezTo>
                <a:cubicBezTo>
                  <a:pt x="497441" y="3698399"/>
                  <a:pt x="498622" y="3696658"/>
                  <a:pt x="499802" y="3696658"/>
                </a:cubicBezTo>
                <a:cubicBezTo>
                  <a:pt x="502387" y="3696546"/>
                  <a:pt x="504916" y="3697781"/>
                  <a:pt x="503343" y="3701151"/>
                </a:cubicBezTo>
                <a:close/>
                <a:moveTo>
                  <a:pt x="502387" y="3811969"/>
                </a:moveTo>
                <a:cubicBezTo>
                  <a:pt x="501544" y="3813036"/>
                  <a:pt x="500420" y="3813879"/>
                  <a:pt x="499353" y="3814833"/>
                </a:cubicBezTo>
                <a:cubicBezTo>
                  <a:pt x="498791" y="3813542"/>
                  <a:pt x="498228" y="3812250"/>
                  <a:pt x="497666" y="3810902"/>
                </a:cubicBezTo>
                <a:cubicBezTo>
                  <a:pt x="498566" y="3809104"/>
                  <a:pt x="499858" y="3808655"/>
                  <a:pt x="501376" y="3809947"/>
                </a:cubicBezTo>
                <a:cubicBezTo>
                  <a:pt x="501938" y="3810396"/>
                  <a:pt x="502556" y="3811688"/>
                  <a:pt x="502331" y="3811969"/>
                </a:cubicBezTo>
                <a:close/>
                <a:moveTo>
                  <a:pt x="479232" y="4971988"/>
                </a:moveTo>
                <a:cubicBezTo>
                  <a:pt x="491035" y="4973729"/>
                  <a:pt x="498397" y="4972212"/>
                  <a:pt x="500982" y="4982940"/>
                </a:cubicBezTo>
                <a:cubicBezTo>
                  <a:pt x="492608" y="4985468"/>
                  <a:pt x="487718" y="4981031"/>
                  <a:pt x="479232" y="4971988"/>
                </a:cubicBezTo>
                <a:close/>
                <a:moveTo>
                  <a:pt x="472207" y="2084831"/>
                </a:moveTo>
                <a:cubicBezTo>
                  <a:pt x="472150" y="2083483"/>
                  <a:pt x="473387" y="2081012"/>
                  <a:pt x="474399" y="2080731"/>
                </a:cubicBezTo>
                <a:cubicBezTo>
                  <a:pt x="478501" y="2079720"/>
                  <a:pt x="480581" y="2082472"/>
                  <a:pt x="481424" y="2086123"/>
                </a:cubicBezTo>
                <a:cubicBezTo>
                  <a:pt x="482042" y="2088763"/>
                  <a:pt x="481087" y="2091122"/>
                  <a:pt x="478108" y="2091852"/>
                </a:cubicBezTo>
                <a:cubicBezTo>
                  <a:pt x="474118" y="2091347"/>
                  <a:pt x="472432" y="2088482"/>
                  <a:pt x="472207" y="2084831"/>
                </a:cubicBezTo>
                <a:close/>
                <a:moveTo>
                  <a:pt x="469116" y="2184303"/>
                </a:moveTo>
                <a:cubicBezTo>
                  <a:pt x="468048" y="2184416"/>
                  <a:pt x="466868" y="2182450"/>
                  <a:pt x="465688" y="2181495"/>
                </a:cubicBezTo>
                <a:cubicBezTo>
                  <a:pt x="466530" y="2180203"/>
                  <a:pt x="467093" y="2178125"/>
                  <a:pt x="468217" y="2177788"/>
                </a:cubicBezTo>
                <a:cubicBezTo>
                  <a:pt x="469397" y="2177395"/>
                  <a:pt x="471982" y="2178181"/>
                  <a:pt x="472375" y="2179136"/>
                </a:cubicBezTo>
                <a:cubicBezTo>
                  <a:pt x="473612" y="2182000"/>
                  <a:pt x="471870" y="2184135"/>
                  <a:pt x="469116" y="2184359"/>
                </a:cubicBezTo>
                <a:close/>
                <a:moveTo>
                  <a:pt x="468217" y="2955140"/>
                </a:moveTo>
                <a:cubicBezTo>
                  <a:pt x="467598" y="2956376"/>
                  <a:pt x="466755" y="2957499"/>
                  <a:pt x="465968" y="2958679"/>
                </a:cubicBezTo>
                <a:cubicBezTo>
                  <a:pt x="464957" y="2957724"/>
                  <a:pt x="463945" y="2956769"/>
                  <a:pt x="462989" y="2955814"/>
                </a:cubicBezTo>
                <a:cubicBezTo>
                  <a:pt x="464170" y="2955084"/>
                  <a:pt x="465294" y="2954242"/>
                  <a:pt x="466530" y="2953792"/>
                </a:cubicBezTo>
                <a:cubicBezTo>
                  <a:pt x="466924" y="2953680"/>
                  <a:pt x="468273" y="2954972"/>
                  <a:pt x="468217" y="2955084"/>
                </a:cubicBezTo>
                <a:close/>
                <a:moveTo>
                  <a:pt x="457314" y="4787254"/>
                </a:moveTo>
                <a:cubicBezTo>
                  <a:pt x="457201" y="4786636"/>
                  <a:pt x="457707" y="4785457"/>
                  <a:pt x="458269" y="4785120"/>
                </a:cubicBezTo>
                <a:cubicBezTo>
                  <a:pt x="460068" y="4784053"/>
                  <a:pt x="461416" y="4784670"/>
                  <a:pt x="462034" y="4786524"/>
                </a:cubicBezTo>
                <a:cubicBezTo>
                  <a:pt x="461697" y="4787254"/>
                  <a:pt x="461584" y="4788321"/>
                  <a:pt x="461023" y="4788658"/>
                </a:cubicBezTo>
                <a:cubicBezTo>
                  <a:pt x="459224" y="4789725"/>
                  <a:pt x="457763" y="4789164"/>
                  <a:pt x="457369" y="4787198"/>
                </a:cubicBezTo>
                <a:close/>
                <a:moveTo>
                  <a:pt x="456695" y="3741030"/>
                </a:moveTo>
                <a:cubicBezTo>
                  <a:pt x="457032" y="3739907"/>
                  <a:pt x="459056" y="3739345"/>
                  <a:pt x="460348" y="3738503"/>
                </a:cubicBezTo>
                <a:cubicBezTo>
                  <a:pt x="461304" y="3739682"/>
                  <a:pt x="463102" y="3740861"/>
                  <a:pt x="463046" y="3741929"/>
                </a:cubicBezTo>
                <a:cubicBezTo>
                  <a:pt x="462989" y="3743164"/>
                  <a:pt x="461416" y="3745130"/>
                  <a:pt x="460236" y="3745355"/>
                </a:cubicBezTo>
                <a:cubicBezTo>
                  <a:pt x="457089" y="3746029"/>
                  <a:pt x="455796" y="3743838"/>
                  <a:pt x="456695" y="3741030"/>
                </a:cubicBezTo>
                <a:close/>
                <a:moveTo>
                  <a:pt x="423593" y="5546858"/>
                </a:moveTo>
                <a:cubicBezTo>
                  <a:pt x="424716" y="5545959"/>
                  <a:pt x="425840" y="5544442"/>
                  <a:pt x="426965" y="5544442"/>
                </a:cubicBezTo>
                <a:cubicBezTo>
                  <a:pt x="428370" y="5544442"/>
                  <a:pt x="430673" y="5545454"/>
                  <a:pt x="430955" y="5546464"/>
                </a:cubicBezTo>
                <a:cubicBezTo>
                  <a:pt x="431854" y="5549834"/>
                  <a:pt x="429381" y="5550677"/>
                  <a:pt x="426852" y="5550003"/>
                </a:cubicBezTo>
                <a:cubicBezTo>
                  <a:pt x="425616" y="5549666"/>
                  <a:pt x="424660" y="5547925"/>
                  <a:pt x="423593" y="5546802"/>
                </a:cubicBezTo>
                <a:close/>
                <a:moveTo>
                  <a:pt x="419489" y="4438906"/>
                </a:moveTo>
                <a:cubicBezTo>
                  <a:pt x="418871" y="4436828"/>
                  <a:pt x="419771" y="4435536"/>
                  <a:pt x="421794" y="4435480"/>
                </a:cubicBezTo>
                <a:cubicBezTo>
                  <a:pt x="422356" y="4435480"/>
                  <a:pt x="423311" y="4436266"/>
                  <a:pt x="423480" y="4436884"/>
                </a:cubicBezTo>
                <a:cubicBezTo>
                  <a:pt x="424098" y="4438906"/>
                  <a:pt x="423199" y="4440142"/>
                  <a:pt x="421176" y="4440422"/>
                </a:cubicBezTo>
                <a:cubicBezTo>
                  <a:pt x="420614" y="4439973"/>
                  <a:pt x="419658" y="4439580"/>
                  <a:pt x="419489" y="4438962"/>
                </a:cubicBezTo>
                <a:close/>
                <a:moveTo>
                  <a:pt x="418534" y="4551240"/>
                </a:moveTo>
                <a:cubicBezTo>
                  <a:pt x="416455" y="4551746"/>
                  <a:pt x="415162" y="4550903"/>
                  <a:pt x="415106" y="4548769"/>
                </a:cubicBezTo>
                <a:cubicBezTo>
                  <a:pt x="415106" y="4548151"/>
                  <a:pt x="415837" y="4547196"/>
                  <a:pt x="416455" y="4546972"/>
                </a:cubicBezTo>
                <a:cubicBezTo>
                  <a:pt x="418478" y="4546297"/>
                  <a:pt x="419771" y="4547252"/>
                  <a:pt x="419827" y="4549387"/>
                </a:cubicBezTo>
                <a:cubicBezTo>
                  <a:pt x="419827" y="4550004"/>
                  <a:pt x="418984" y="4550622"/>
                  <a:pt x="418534" y="4551240"/>
                </a:cubicBezTo>
                <a:close/>
                <a:moveTo>
                  <a:pt x="414038" y="4965641"/>
                </a:moveTo>
                <a:cubicBezTo>
                  <a:pt x="413982" y="4963563"/>
                  <a:pt x="414994" y="4962383"/>
                  <a:pt x="417017" y="4962552"/>
                </a:cubicBezTo>
                <a:cubicBezTo>
                  <a:pt x="417579" y="4962552"/>
                  <a:pt x="418366" y="4963731"/>
                  <a:pt x="418478" y="4964405"/>
                </a:cubicBezTo>
                <a:cubicBezTo>
                  <a:pt x="418703" y="4966483"/>
                  <a:pt x="417579" y="4967663"/>
                  <a:pt x="415556" y="4967494"/>
                </a:cubicBezTo>
                <a:cubicBezTo>
                  <a:pt x="414994" y="4967438"/>
                  <a:pt x="414544" y="4966315"/>
                  <a:pt x="414038" y="4965641"/>
                </a:cubicBezTo>
                <a:close/>
                <a:moveTo>
                  <a:pt x="417017" y="3586570"/>
                </a:moveTo>
                <a:cubicBezTo>
                  <a:pt x="422412" y="3585896"/>
                  <a:pt x="423143" y="3591850"/>
                  <a:pt x="423817" y="3596119"/>
                </a:cubicBezTo>
                <a:cubicBezTo>
                  <a:pt x="426009" y="3609374"/>
                  <a:pt x="429606" y="3622012"/>
                  <a:pt x="436294" y="3633638"/>
                </a:cubicBezTo>
                <a:cubicBezTo>
                  <a:pt x="438092" y="3636784"/>
                  <a:pt x="438092" y="3640772"/>
                  <a:pt x="434214" y="3642625"/>
                </a:cubicBezTo>
                <a:cubicBezTo>
                  <a:pt x="430562" y="3644366"/>
                  <a:pt x="426740" y="3642288"/>
                  <a:pt x="425447" y="3639087"/>
                </a:cubicBezTo>
                <a:cubicBezTo>
                  <a:pt x="420108" y="3626112"/>
                  <a:pt x="415387" y="3612801"/>
                  <a:pt x="411397" y="3602129"/>
                </a:cubicBezTo>
                <a:cubicBezTo>
                  <a:pt x="411397" y="3594041"/>
                  <a:pt x="410048" y="3587413"/>
                  <a:pt x="416961" y="3586514"/>
                </a:cubicBezTo>
                <a:close/>
                <a:moveTo>
                  <a:pt x="424379" y="3505240"/>
                </a:moveTo>
                <a:cubicBezTo>
                  <a:pt x="423817" y="3504847"/>
                  <a:pt x="423086" y="3503724"/>
                  <a:pt x="423255" y="3503443"/>
                </a:cubicBezTo>
                <a:cubicBezTo>
                  <a:pt x="423930" y="3502376"/>
                  <a:pt x="424885" y="3501477"/>
                  <a:pt x="425728" y="3500522"/>
                </a:cubicBezTo>
                <a:cubicBezTo>
                  <a:pt x="426458" y="3501646"/>
                  <a:pt x="427133" y="3502825"/>
                  <a:pt x="427863" y="3503949"/>
                </a:cubicBezTo>
                <a:cubicBezTo>
                  <a:pt x="427245" y="3505858"/>
                  <a:pt x="426009" y="3506364"/>
                  <a:pt x="424379" y="3505240"/>
                </a:cubicBezTo>
                <a:close/>
                <a:moveTo>
                  <a:pt x="406113" y="4378919"/>
                </a:moveTo>
                <a:cubicBezTo>
                  <a:pt x="405383" y="4378582"/>
                  <a:pt x="404315" y="4378414"/>
                  <a:pt x="404034" y="4377852"/>
                </a:cubicBezTo>
                <a:cubicBezTo>
                  <a:pt x="402966" y="4375999"/>
                  <a:pt x="403528" y="4374482"/>
                  <a:pt x="405439" y="4374033"/>
                </a:cubicBezTo>
                <a:cubicBezTo>
                  <a:pt x="406058" y="4373865"/>
                  <a:pt x="407182" y="4374426"/>
                  <a:pt x="407518" y="4374988"/>
                </a:cubicBezTo>
                <a:cubicBezTo>
                  <a:pt x="408587" y="4376841"/>
                  <a:pt x="407968" y="4378245"/>
                  <a:pt x="406170" y="4378863"/>
                </a:cubicBezTo>
                <a:close/>
                <a:moveTo>
                  <a:pt x="404034" y="5235187"/>
                </a:moveTo>
                <a:cubicBezTo>
                  <a:pt x="403191" y="5236422"/>
                  <a:pt x="401561" y="5237040"/>
                  <a:pt x="400325" y="5237939"/>
                </a:cubicBezTo>
                <a:cubicBezTo>
                  <a:pt x="398189" y="5237545"/>
                  <a:pt x="397402" y="5236198"/>
                  <a:pt x="398695" y="5234344"/>
                </a:cubicBezTo>
                <a:cubicBezTo>
                  <a:pt x="399538" y="5233108"/>
                  <a:pt x="401112" y="5231873"/>
                  <a:pt x="402461" y="5231760"/>
                </a:cubicBezTo>
                <a:cubicBezTo>
                  <a:pt x="404540" y="5231536"/>
                  <a:pt x="405383" y="5233333"/>
                  <a:pt x="404090" y="5235187"/>
                </a:cubicBezTo>
                <a:close/>
                <a:moveTo>
                  <a:pt x="395323" y="5542027"/>
                </a:moveTo>
                <a:cubicBezTo>
                  <a:pt x="395716" y="5540960"/>
                  <a:pt x="397908" y="5540005"/>
                  <a:pt x="399201" y="5540117"/>
                </a:cubicBezTo>
                <a:cubicBezTo>
                  <a:pt x="401730" y="5540286"/>
                  <a:pt x="403978" y="5541690"/>
                  <a:pt x="402910" y="5544780"/>
                </a:cubicBezTo>
                <a:cubicBezTo>
                  <a:pt x="402573" y="5545790"/>
                  <a:pt x="400325" y="5546184"/>
                  <a:pt x="398976" y="5546802"/>
                </a:cubicBezTo>
                <a:cubicBezTo>
                  <a:pt x="396503" y="5546184"/>
                  <a:pt x="394142" y="5545116"/>
                  <a:pt x="395267" y="5542027"/>
                </a:cubicBezTo>
                <a:close/>
                <a:moveTo>
                  <a:pt x="389815" y="5261304"/>
                </a:moveTo>
                <a:cubicBezTo>
                  <a:pt x="389365" y="5258159"/>
                  <a:pt x="391726" y="5257036"/>
                  <a:pt x="394255" y="5257485"/>
                </a:cubicBezTo>
                <a:cubicBezTo>
                  <a:pt x="395604" y="5257710"/>
                  <a:pt x="397571" y="5259114"/>
                  <a:pt x="397739" y="5260237"/>
                </a:cubicBezTo>
                <a:cubicBezTo>
                  <a:pt x="398189" y="5263439"/>
                  <a:pt x="395885" y="5264169"/>
                  <a:pt x="393244" y="5264169"/>
                </a:cubicBezTo>
                <a:cubicBezTo>
                  <a:pt x="392063" y="5263214"/>
                  <a:pt x="389927" y="5262427"/>
                  <a:pt x="389815" y="5261304"/>
                </a:cubicBezTo>
                <a:close/>
                <a:moveTo>
                  <a:pt x="372168" y="5594768"/>
                </a:moveTo>
                <a:cubicBezTo>
                  <a:pt x="372337" y="5593420"/>
                  <a:pt x="373629" y="5591567"/>
                  <a:pt x="374809" y="5591173"/>
                </a:cubicBezTo>
                <a:cubicBezTo>
                  <a:pt x="378125" y="5590106"/>
                  <a:pt x="378912" y="5592466"/>
                  <a:pt x="378069" y="5595105"/>
                </a:cubicBezTo>
                <a:cubicBezTo>
                  <a:pt x="377676" y="5596341"/>
                  <a:pt x="375877" y="5597071"/>
                  <a:pt x="374697" y="5597970"/>
                </a:cubicBezTo>
                <a:cubicBezTo>
                  <a:pt x="373797" y="5596902"/>
                  <a:pt x="372055" y="5595723"/>
                  <a:pt x="372168" y="5594768"/>
                </a:cubicBezTo>
                <a:close/>
                <a:moveTo>
                  <a:pt x="353621" y="5477941"/>
                </a:moveTo>
                <a:cubicBezTo>
                  <a:pt x="354970" y="5473616"/>
                  <a:pt x="358342" y="5473279"/>
                  <a:pt x="361714" y="5473560"/>
                </a:cubicBezTo>
                <a:cubicBezTo>
                  <a:pt x="365255" y="5473841"/>
                  <a:pt x="368908" y="5475132"/>
                  <a:pt x="369470" y="5479120"/>
                </a:cubicBezTo>
                <a:cubicBezTo>
                  <a:pt x="370145" y="5483726"/>
                  <a:pt x="366717" y="5485186"/>
                  <a:pt x="362951" y="5484737"/>
                </a:cubicBezTo>
                <a:cubicBezTo>
                  <a:pt x="358848" y="5484232"/>
                  <a:pt x="354520" y="5483276"/>
                  <a:pt x="353565" y="5477941"/>
                </a:cubicBezTo>
                <a:close/>
                <a:moveTo>
                  <a:pt x="344011" y="5184973"/>
                </a:moveTo>
                <a:cubicBezTo>
                  <a:pt x="344516" y="5181660"/>
                  <a:pt x="344685" y="5177896"/>
                  <a:pt x="349069" y="5177391"/>
                </a:cubicBezTo>
                <a:cubicBezTo>
                  <a:pt x="349800" y="5177335"/>
                  <a:pt x="351485" y="5179750"/>
                  <a:pt x="351598" y="5181154"/>
                </a:cubicBezTo>
                <a:cubicBezTo>
                  <a:pt x="351767" y="5184636"/>
                  <a:pt x="351485" y="5188456"/>
                  <a:pt x="346990" y="5188793"/>
                </a:cubicBezTo>
                <a:cubicBezTo>
                  <a:pt x="346146" y="5188849"/>
                  <a:pt x="345135" y="5186434"/>
                  <a:pt x="344067" y="5184973"/>
                </a:cubicBezTo>
                <a:close/>
                <a:moveTo>
                  <a:pt x="330747" y="1662455"/>
                </a:moveTo>
                <a:cubicBezTo>
                  <a:pt x="332377" y="1654255"/>
                  <a:pt x="337491" y="1648806"/>
                  <a:pt x="345360" y="1641280"/>
                </a:cubicBezTo>
                <a:cubicBezTo>
                  <a:pt x="346427" y="1654687"/>
                  <a:pt x="341538" y="1661741"/>
                  <a:pt x="330747" y="1662455"/>
                </a:cubicBezTo>
                <a:close/>
                <a:moveTo>
                  <a:pt x="339908" y="2439583"/>
                </a:moveTo>
                <a:cubicBezTo>
                  <a:pt x="337660" y="2439246"/>
                  <a:pt x="335749" y="2437111"/>
                  <a:pt x="335581" y="2436999"/>
                </a:cubicBezTo>
                <a:cubicBezTo>
                  <a:pt x="334850" y="2431382"/>
                  <a:pt x="335412" y="2428461"/>
                  <a:pt x="338559" y="2429192"/>
                </a:cubicBezTo>
                <a:cubicBezTo>
                  <a:pt x="340414" y="2429641"/>
                  <a:pt x="342324" y="2432449"/>
                  <a:pt x="343168" y="2434584"/>
                </a:cubicBezTo>
                <a:cubicBezTo>
                  <a:pt x="344123" y="2437055"/>
                  <a:pt x="343168" y="2440088"/>
                  <a:pt x="339908" y="2439583"/>
                </a:cubicBezTo>
                <a:close/>
                <a:moveTo>
                  <a:pt x="337098" y="5336905"/>
                </a:moveTo>
                <a:cubicBezTo>
                  <a:pt x="338166" y="5336905"/>
                  <a:pt x="339796" y="5338759"/>
                  <a:pt x="340133" y="5340050"/>
                </a:cubicBezTo>
                <a:cubicBezTo>
                  <a:pt x="340751" y="5342578"/>
                  <a:pt x="340021" y="5345162"/>
                  <a:pt x="336986" y="5345162"/>
                </a:cubicBezTo>
                <a:cubicBezTo>
                  <a:pt x="335917" y="5345162"/>
                  <a:pt x="334906" y="5343140"/>
                  <a:pt x="333782" y="5341960"/>
                </a:cubicBezTo>
                <a:cubicBezTo>
                  <a:pt x="333557" y="5339433"/>
                  <a:pt x="334063" y="5336962"/>
                  <a:pt x="337098" y="5336905"/>
                </a:cubicBezTo>
                <a:close/>
                <a:moveTo>
                  <a:pt x="327543" y="2120273"/>
                </a:moveTo>
                <a:cubicBezTo>
                  <a:pt x="326588" y="2117408"/>
                  <a:pt x="328499" y="2115330"/>
                  <a:pt x="331197" y="2114768"/>
                </a:cubicBezTo>
                <a:cubicBezTo>
                  <a:pt x="334456" y="2114038"/>
                  <a:pt x="337829" y="2113701"/>
                  <a:pt x="339290" y="2117127"/>
                </a:cubicBezTo>
                <a:cubicBezTo>
                  <a:pt x="339739" y="2120834"/>
                  <a:pt x="337772" y="2122632"/>
                  <a:pt x="335524" y="2123643"/>
                </a:cubicBezTo>
                <a:cubicBezTo>
                  <a:pt x="331984" y="2125272"/>
                  <a:pt x="328780" y="2124092"/>
                  <a:pt x="327543" y="2120273"/>
                </a:cubicBezTo>
                <a:close/>
                <a:moveTo>
                  <a:pt x="326138" y="5091062"/>
                </a:moveTo>
                <a:cubicBezTo>
                  <a:pt x="326138" y="5091062"/>
                  <a:pt x="327319" y="5089545"/>
                  <a:pt x="327712" y="5089658"/>
                </a:cubicBezTo>
                <a:cubicBezTo>
                  <a:pt x="329005" y="5090051"/>
                  <a:pt x="330185" y="5090837"/>
                  <a:pt x="331365" y="5091455"/>
                </a:cubicBezTo>
                <a:cubicBezTo>
                  <a:pt x="330410" y="5092466"/>
                  <a:pt x="329510" y="5093477"/>
                  <a:pt x="328555" y="5094488"/>
                </a:cubicBezTo>
                <a:cubicBezTo>
                  <a:pt x="327712" y="5093365"/>
                  <a:pt x="326813" y="5092298"/>
                  <a:pt x="326082" y="5091062"/>
                </a:cubicBezTo>
                <a:close/>
                <a:moveTo>
                  <a:pt x="306805" y="4420933"/>
                </a:moveTo>
                <a:cubicBezTo>
                  <a:pt x="307536" y="4415260"/>
                  <a:pt x="310121" y="4410598"/>
                  <a:pt x="316359" y="4410317"/>
                </a:cubicBezTo>
                <a:cubicBezTo>
                  <a:pt x="319282" y="4410205"/>
                  <a:pt x="320462" y="4412845"/>
                  <a:pt x="320406" y="4416102"/>
                </a:cubicBezTo>
                <a:cubicBezTo>
                  <a:pt x="319169" y="4421101"/>
                  <a:pt x="317708" y="4426942"/>
                  <a:pt x="311920" y="4428178"/>
                </a:cubicBezTo>
                <a:cubicBezTo>
                  <a:pt x="307423" y="4429133"/>
                  <a:pt x="306300" y="4424696"/>
                  <a:pt x="306749" y="4420933"/>
                </a:cubicBezTo>
                <a:close/>
                <a:moveTo>
                  <a:pt x="312875" y="3278157"/>
                </a:moveTo>
                <a:cubicBezTo>
                  <a:pt x="315629" y="3279000"/>
                  <a:pt x="316697" y="3281696"/>
                  <a:pt x="316135" y="3284504"/>
                </a:cubicBezTo>
                <a:cubicBezTo>
                  <a:pt x="315572" y="3287369"/>
                  <a:pt x="313605" y="3288941"/>
                  <a:pt x="310570" y="3288492"/>
                </a:cubicBezTo>
                <a:cubicBezTo>
                  <a:pt x="307816" y="3287312"/>
                  <a:pt x="306862" y="3284897"/>
                  <a:pt x="307367" y="3282145"/>
                </a:cubicBezTo>
                <a:cubicBezTo>
                  <a:pt x="307929" y="3279337"/>
                  <a:pt x="309896" y="3277314"/>
                  <a:pt x="312819" y="3278157"/>
                </a:cubicBezTo>
                <a:close/>
                <a:moveTo>
                  <a:pt x="309728" y="2201827"/>
                </a:moveTo>
                <a:cubicBezTo>
                  <a:pt x="309053" y="2199019"/>
                  <a:pt x="309840" y="2195874"/>
                  <a:pt x="313044" y="2196435"/>
                </a:cubicBezTo>
                <a:cubicBezTo>
                  <a:pt x="314898" y="2196772"/>
                  <a:pt x="316303" y="2199918"/>
                  <a:pt x="317764" y="2201659"/>
                </a:cubicBezTo>
                <a:cubicBezTo>
                  <a:pt x="316697" y="2203625"/>
                  <a:pt x="316079" y="2206096"/>
                  <a:pt x="315123" y="2206265"/>
                </a:cubicBezTo>
                <a:cubicBezTo>
                  <a:pt x="312144" y="2206770"/>
                  <a:pt x="310402" y="2204523"/>
                  <a:pt x="309728" y="2201827"/>
                </a:cubicBezTo>
                <a:close/>
                <a:moveTo>
                  <a:pt x="304501" y="5241309"/>
                </a:moveTo>
                <a:cubicBezTo>
                  <a:pt x="304388" y="5239175"/>
                  <a:pt x="305681" y="5238388"/>
                  <a:pt x="307536" y="5239062"/>
                </a:cubicBezTo>
                <a:cubicBezTo>
                  <a:pt x="308098" y="5240579"/>
                  <a:pt x="308997" y="5242095"/>
                  <a:pt x="309110" y="5243612"/>
                </a:cubicBezTo>
                <a:cubicBezTo>
                  <a:pt x="309222" y="5245746"/>
                  <a:pt x="307592" y="5246926"/>
                  <a:pt x="306187" y="5245746"/>
                </a:cubicBezTo>
                <a:cubicBezTo>
                  <a:pt x="305119" y="5244903"/>
                  <a:pt x="304613" y="5242825"/>
                  <a:pt x="304501" y="5241309"/>
                </a:cubicBezTo>
                <a:close/>
                <a:moveTo>
                  <a:pt x="280503" y="5303036"/>
                </a:moveTo>
                <a:cubicBezTo>
                  <a:pt x="290057" y="5308822"/>
                  <a:pt x="297869" y="5315899"/>
                  <a:pt x="294160" y="5333198"/>
                </a:cubicBezTo>
                <a:cubicBezTo>
                  <a:pt x="285617" y="5322246"/>
                  <a:pt x="280784" y="5314101"/>
                  <a:pt x="280503" y="5303036"/>
                </a:cubicBezTo>
                <a:close/>
                <a:moveTo>
                  <a:pt x="281683" y="4877234"/>
                </a:moveTo>
                <a:cubicBezTo>
                  <a:pt x="284268" y="4874538"/>
                  <a:pt x="287697" y="4872965"/>
                  <a:pt x="291237" y="4874369"/>
                </a:cubicBezTo>
                <a:cubicBezTo>
                  <a:pt x="296520" y="4876447"/>
                  <a:pt x="295902" y="4881503"/>
                  <a:pt x="295227" y="4885940"/>
                </a:cubicBezTo>
                <a:cubicBezTo>
                  <a:pt x="294553" y="4890208"/>
                  <a:pt x="295565" y="4895151"/>
                  <a:pt x="291406" y="4898297"/>
                </a:cubicBezTo>
                <a:cubicBezTo>
                  <a:pt x="286123" y="4897735"/>
                  <a:pt x="284886" y="4892792"/>
                  <a:pt x="282414" y="4889366"/>
                </a:cubicBezTo>
                <a:cubicBezTo>
                  <a:pt x="279716" y="4885603"/>
                  <a:pt x="277805" y="4881390"/>
                  <a:pt x="281739" y="4877290"/>
                </a:cubicBezTo>
                <a:close/>
                <a:moveTo>
                  <a:pt x="289607" y="2963004"/>
                </a:moveTo>
                <a:cubicBezTo>
                  <a:pt x="289270" y="2962273"/>
                  <a:pt x="288933" y="2961599"/>
                  <a:pt x="288540" y="2960869"/>
                </a:cubicBezTo>
                <a:cubicBezTo>
                  <a:pt x="289776" y="2960195"/>
                  <a:pt x="291012" y="2959521"/>
                  <a:pt x="292249" y="2958847"/>
                </a:cubicBezTo>
                <a:cubicBezTo>
                  <a:pt x="292586" y="2959577"/>
                  <a:pt x="293317" y="2960813"/>
                  <a:pt x="293260" y="2960869"/>
                </a:cubicBezTo>
                <a:cubicBezTo>
                  <a:pt x="292080" y="2961656"/>
                  <a:pt x="290844" y="2962330"/>
                  <a:pt x="289551" y="2963004"/>
                </a:cubicBezTo>
                <a:close/>
                <a:moveTo>
                  <a:pt x="287865" y="4135772"/>
                </a:moveTo>
                <a:cubicBezTo>
                  <a:pt x="286516" y="4137513"/>
                  <a:pt x="284999" y="4137682"/>
                  <a:pt x="283650" y="4135997"/>
                </a:cubicBezTo>
                <a:cubicBezTo>
                  <a:pt x="283256" y="4135548"/>
                  <a:pt x="283313" y="4134256"/>
                  <a:pt x="283650" y="4133694"/>
                </a:cubicBezTo>
                <a:cubicBezTo>
                  <a:pt x="284830" y="4131897"/>
                  <a:pt x="286460" y="4131784"/>
                  <a:pt x="287753" y="4133413"/>
                </a:cubicBezTo>
                <a:cubicBezTo>
                  <a:pt x="288146" y="4133862"/>
                  <a:pt x="287809" y="4134929"/>
                  <a:pt x="287753" y="4135716"/>
                </a:cubicBezTo>
                <a:close/>
                <a:moveTo>
                  <a:pt x="277074" y="4587805"/>
                </a:moveTo>
                <a:cubicBezTo>
                  <a:pt x="278199" y="4586794"/>
                  <a:pt x="279379" y="4584940"/>
                  <a:pt x="280446" y="4584996"/>
                </a:cubicBezTo>
                <a:cubicBezTo>
                  <a:pt x="281683" y="4585109"/>
                  <a:pt x="283594" y="4586681"/>
                  <a:pt x="283819" y="4587917"/>
                </a:cubicBezTo>
                <a:cubicBezTo>
                  <a:pt x="284493" y="4591231"/>
                  <a:pt x="282358" y="4592523"/>
                  <a:pt x="279548" y="4591624"/>
                </a:cubicBezTo>
                <a:cubicBezTo>
                  <a:pt x="278423" y="4591231"/>
                  <a:pt x="277861" y="4589153"/>
                  <a:pt x="277074" y="4587805"/>
                </a:cubicBezTo>
                <a:close/>
                <a:moveTo>
                  <a:pt x="260719" y="2672788"/>
                </a:moveTo>
                <a:cubicBezTo>
                  <a:pt x="258191" y="2673687"/>
                  <a:pt x="255830" y="2673013"/>
                  <a:pt x="256842" y="2669474"/>
                </a:cubicBezTo>
                <a:cubicBezTo>
                  <a:pt x="257179" y="2668239"/>
                  <a:pt x="259034" y="2666891"/>
                  <a:pt x="260326" y="2666722"/>
                </a:cubicBezTo>
                <a:cubicBezTo>
                  <a:pt x="261226" y="2666610"/>
                  <a:pt x="262406" y="2668351"/>
                  <a:pt x="263473" y="2669250"/>
                </a:cubicBezTo>
                <a:cubicBezTo>
                  <a:pt x="262574" y="2670485"/>
                  <a:pt x="261900" y="2672339"/>
                  <a:pt x="260719" y="2672788"/>
                </a:cubicBezTo>
                <a:close/>
                <a:moveTo>
                  <a:pt x="255549" y="3756139"/>
                </a:moveTo>
                <a:cubicBezTo>
                  <a:pt x="255549" y="3755858"/>
                  <a:pt x="257123" y="3754847"/>
                  <a:pt x="257347" y="3755016"/>
                </a:cubicBezTo>
                <a:cubicBezTo>
                  <a:pt x="258359" y="3755914"/>
                  <a:pt x="259146" y="3757038"/>
                  <a:pt x="260045" y="3758105"/>
                </a:cubicBezTo>
                <a:cubicBezTo>
                  <a:pt x="258921" y="3758891"/>
                  <a:pt x="257797" y="3759621"/>
                  <a:pt x="256673" y="3760407"/>
                </a:cubicBezTo>
                <a:cubicBezTo>
                  <a:pt x="256280" y="3759003"/>
                  <a:pt x="255718" y="3757599"/>
                  <a:pt x="255549" y="3756139"/>
                </a:cubicBezTo>
                <a:close/>
                <a:moveTo>
                  <a:pt x="239587" y="3207555"/>
                </a:moveTo>
                <a:cubicBezTo>
                  <a:pt x="240824" y="3207106"/>
                  <a:pt x="242173" y="3206993"/>
                  <a:pt x="243466" y="3206769"/>
                </a:cubicBezTo>
                <a:cubicBezTo>
                  <a:pt x="243409" y="3208173"/>
                  <a:pt x="243297" y="3209633"/>
                  <a:pt x="243241" y="3211037"/>
                </a:cubicBezTo>
                <a:cubicBezTo>
                  <a:pt x="241555" y="3212161"/>
                  <a:pt x="240206" y="3211824"/>
                  <a:pt x="239532" y="3209802"/>
                </a:cubicBezTo>
                <a:cubicBezTo>
                  <a:pt x="239307" y="3209128"/>
                  <a:pt x="239363" y="3207667"/>
                  <a:pt x="239587" y="3207555"/>
                </a:cubicBezTo>
                <a:close/>
                <a:moveTo>
                  <a:pt x="232338" y="3466429"/>
                </a:moveTo>
                <a:cubicBezTo>
                  <a:pt x="232338" y="3466429"/>
                  <a:pt x="232900" y="3465025"/>
                  <a:pt x="233181" y="3464295"/>
                </a:cubicBezTo>
                <a:cubicBezTo>
                  <a:pt x="234474" y="3464913"/>
                  <a:pt x="235822" y="3465474"/>
                  <a:pt x="237115" y="3466092"/>
                </a:cubicBezTo>
                <a:cubicBezTo>
                  <a:pt x="236834" y="3466878"/>
                  <a:pt x="236553" y="3467608"/>
                  <a:pt x="236215" y="3468395"/>
                </a:cubicBezTo>
                <a:cubicBezTo>
                  <a:pt x="234923" y="3467777"/>
                  <a:pt x="233574" y="3467215"/>
                  <a:pt x="232338" y="3466485"/>
                </a:cubicBezTo>
                <a:close/>
                <a:moveTo>
                  <a:pt x="231326" y="2552759"/>
                </a:moveTo>
                <a:cubicBezTo>
                  <a:pt x="236777" y="2562420"/>
                  <a:pt x="243522" y="2568430"/>
                  <a:pt x="251840" y="2573260"/>
                </a:cubicBezTo>
                <a:cubicBezTo>
                  <a:pt x="229303" y="2580731"/>
                  <a:pt x="226100" y="2577585"/>
                  <a:pt x="231326" y="2552759"/>
                </a:cubicBezTo>
                <a:close/>
                <a:moveTo>
                  <a:pt x="217276" y="5209013"/>
                </a:moveTo>
                <a:cubicBezTo>
                  <a:pt x="215140" y="5208732"/>
                  <a:pt x="214465" y="5207384"/>
                  <a:pt x="215027" y="5205418"/>
                </a:cubicBezTo>
                <a:cubicBezTo>
                  <a:pt x="215758" y="5205025"/>
                  <a:pt x="216489" y="5204238"/>
                  <a:pt x="217163" y="5204295"/>
                </a:cubicBezTo>
                <a:cubicBezTo>
                  <a:pt x="219242" y="5204575"/>
                  <a:pt x="220086" y="5205980"/>
                  <a:pt x="219299" y="5207889"/>
                </a:cubicBezTo>
                <a:cubicBezTo>
                  <a:pt x="219018" y="5208507"/>
                  <a:pt x="217894" y="5209125"/>
                  <a:pt x="217276" y="5209013"/>
                </a:cubicBezTo>
                <a:close/>
                <a:moveTo>
                  <a:pt x="210194" y="5281244"/>
                </a:moveTo>
                <a:cubicBezTo>
                  <a:pt x="210194" y="5281244"/>
                  <a:pt x="211375" y="5279727"/>
                  <a:pt x="211768" y="5279839"/>
                </a:cubicBezTo>
                <a:cubicBezTo>
                  <a:pt x="213060" y="5280233"/>
                  <a:pt x="214241" y="5281019"/>
                  <a:pt x="215421" y="5281637"/>
                </a:cubicBezTo>
                <a:cubicBezTo>
                  <a:pt x="214465" y="5282648"/>
                  <a:pt x="213567" y="5283659"/>
                  <a:pt x="212611" y="5284670"/>
                </a:cubicBezTo>
                <a:cubicBezTo>
                  <a:pt x="211768" y="5283546"/>
                  <a:pt x="210868" y="5282479"/>
                  <a:pt x="210138" y="5281244"/>
                </a:cubicBezTo>
                <a:close/>
                <a:moveTo>
                  <a:pt x="199572" y="4913069"/>
                </a:moveTo>
                <a:cubicBezTo>
                  <a:pt x="199516" y="4910934"/>
                  <a:pt x="201314" y="4909923"/>
                  <a:pt x="203056" y="4911159"/>
                </a:cubicBezTo>
                <a:cubicBezTo>
                  <a:pt x="204181" y="4911945"/>
                  <a:pt x="204630" y="4913799"/>
                  <a:pt x="205417" y="4915203"/>
                </a:cubicBezTo>
                <a:cubicBezTo>
                  <a:pt x="204911" y="4917337"/>
                  <a:pt x="203450" y="4918348"/>
                  <a:pt x="201764" y="4917169"/>
                </a:cubicBezTo>
                <a:cubicBezTo>
                  <a:pt x="200640" y="4916382"/>
                  <a:pt x="199628" y="4914473"/>
                  <a:pt x="199572" y="4913069"/>
                </a:cubicBezTo>
                <a:close/>
                <a:moveTo>
                  <a:pt x="190074" y="5176099"/>
                </a:moveTo>
                <a:cubicBezTo>
                  <a:pt x="190074" y="5172448"/>
                  <a:pt x="190805" y="5168292"/>
                  <a:pt x="195189" y="5168404"/>
                </a:cubicBezTo>
                <a:cubicBezTo>
                  <a:pt x="199291" y="5168460"/>
                  <a:pt x="200584" y="5172336"/>
                  <a:pt x="200584" y="5176099"/>
                </a:cubicBezTo>
                <a:cubicBezTo>
                  <a:pt x="200584" y="5179862"/>
                  <a:pt x="199291" y="5183064"/>
                  <a:pt x="195189" y="5184018"/>
                </a:cubicBezTo>
                <a:cubicBezTo>
                  <a:pt x="190805" y="5183288"/>
                  <a:pt x="190018" y="5179806"/>
                  <a:pt x="190018" y="5176155"/>
                </a:cubicBezTo>
                <a:close/>
                <a:moveTo>
                  <a:pt x="181981" y="5639421"/>
                </a:moveTo>
                <a:cubicBezTo>
                  <a:pt x="181700" y="5636219"/>
                  <a:pt x="184398" y="5635209"/>
                  <a:pt x="186590" y="5637062"/>
                </a:cubicBezTo>
                <a:cubicBezTo>
                  <a:pt x="188163" y="5638410"/>
                  <a:pt x="188725" y="5641162"/>
                  <a:pt x="189343" y="5643353"/>
                </a:cubicBezTo>
                <a:cubicBezTo>
                  <a:pt x="189400" y="5643634"/>
                  <a:pt x="187039" y="5644644"/>
                  <a:pt x="185353" y="5645543"/>
                </a:cubicBezTo>
                <a:cubicBezTo>
                  <a:pt x="184173" y="5643521"/>
                  <a:pt x="182206" y="5641556"/>
                  <a:pt x="181981" y="5639421"/>
                </a:cubicBezTo>
                <a:close/>
                <a:moveTo>
                  <a:pt x="169223" y="2366172"/>
                </a:moveTo>
                <a:cubicBezTo>
                  <a:pt x="170066" y="2364937"/>
                  <a:pt x="170797" y="2362858"/>
                  <a:pt x="171752" y="2362746"/>
                </a:cubicBezTo>
                <a:cubicBezTo>
                  <a:pt x="173101" y="2362577"/>
                  <a:pt x="174675" y="2363869"/>
                  <a:pt x="176080" y="2364543"/>
                </a:cubicBezTo>
                <a:cubicBezTo>
                  <a:pt x="176473" y="2366509"/>
                  <a:pt x="175631" y="2368026"/>
                  <a:pt x="173607" y="2367969"/>
                </a:cubicBezTo>
                <a:cubicBezTo>
                  <a:pt x="172145" y="2367969"/>
                  <a:pt x="170685" y="2366790"/>
                  <a:pt x="169223" y="2366172"/>
                </a:cubicBezTo>
                <a:close/>
                <a:moveTo>
                  <a:pt x="161692" y="2521306"/>
                </a:moveTo>
                <a:cubicBezTo>
                  <a:pt x="159163" y="2520632"/>
                  <a:pt x="157533" y="2518666"/>
                  <a:pt x="157814" y="2515633"/>
                </a:cubicBezTo>
                <a:cubicBezTo>
                  <a:pt x="158826" y="2512824"/>
                  <a:pt x="161074" y="2511870"/>
                  <a:pt x="163715" y="2512038"/>
                </a:cubicBezTo>
                <a:cubicBezTo>
                  <a:pt x="166470" y="2512207"/>
                  <a:pt x="168942" y="2513835"/>
                  <a:pt x="168830" y="2516700"/>
                </a:cubicBezTo>
                <a:cubicBezTo>
                  <a:pt x="168661" y="2521193"/>
                  <a:pt x="165401" y="2522317"/>
                  <a:pt x="161692" y="2521306"/>
                </a:cubicBezTo>
                <a:close/>
                <a:moveTo>
                  <a:pt x="158432" y="2850164"/>
                </a:moveTo>
                <a:cubicBezTo>
                  <a:pt x="157309" y="2849434"/>
                  <a:pt x="156409" y="2847187"/>
                  <a:pt x="156578" y="2845783"/>
                </a:cubicBezTo>
                <a:cubicBezTo>
                  <a:pt x="156690" y="2844772"/>
                  <a:pt x="158770" y="2843986"/>
                  <a:pt x="159950" y="2843143"/>
                </a:cubicBezTo>
                <a:cubicBezTo>
                  <a:pt x="160568" y="2844660"/>
                  <a:pt x="161692" y="2846176"/>
                  <a:pt x="161748" y="2847749"/>
                </a:cubicBezTo>
                <a:cubicBezTo>
                  <a:pt x="161804" y="2849883"/>
                  <a:pt x="160006" y="2851231"/>
                  <a:pt x="158489" y="2850220"/>
                </a:cubicBezTo>
                <a:close/>
                <a:moveTo>
                  <a:pt x="150452" y="4999566"/>
                </a:moveTo>
                <a:cubicBezTo>
                  <a:pt x="150902" y="4998105"/>
                  <a:pt x="151351" y="4996645"/>
                  <a:pt x="151745" y="4995185"/>
                </a:cubicBezTo>
                <a:cubicBezTo>
                  <a:pt x="152981" y="4996196"/>
                  <a:pt x="154779" y="4996982"/>
                  <a:pt x="155173" y="4998274"/>
                </a:cubicBezTo>
                <a:cubicBezTo>
                  <a:pt x="155566" y="4999454"/>
                  <a:pt x="154442" y="5001138"/>
                  <a:pt x="153992" y="5002655"/>
                </a:cubicBezTo>
                <a:cubicBezTo>
                  <a:pt x="152812" y="5001644"/>
                  <a:pt x="151576" y="5000577"/>
                  <a:pt x="150395" y="4999566"/>
                </a:cubicBezTo>
                <a:close/>
                <a:moveTo>
                  <a:pt x="149103" y="4298376"/>
                </a:moveTo>
                <a:cubicBezTo>
                  <a:pt x="149833" y="4295568"/>
                  <a:pt x="152363" y="4294837"/>
                  <a:pt x="154779" y="4295680"/>
                </a:cubicBezTo>
                <a:cubicBezTo>
                  <a:pt x="155847" y="4296073"/>
                  <a:pt x="156409" y="4297983"/>
                  <a:pt x="157140" y="4299218"/>
                </a:cubicBezTo>
                <a:cubicBezTo>
                  <a:pt x="156015" y="4302027"/>
                  <a:pt x="153712" y="4302701"/>
                  <a:pt x="151351" y="4301858"/>
                </a:cubicBezTo>
                <a:cubicBezTo>
                  <a:pt x="150283" y="4301465"/>
                  <a:pt x="148878" y="4299331"/>
                  <a:pt x="149103" y="4298376"/>
                </a:cubicBezTo>
                <a:close/>
                <a:moveTo>
                  <a:pt x="145787" y="5351902"/>
                </a:moveTo>
                <a:cubicBezTo>
                  <a:pt x="144438" y="5351396"/>
                  <a:pt x="143539" y="5349655"/>
                  <a:pt x="142303" y="5348251"/>
                </a:cubicBezTo>
                <a:cubicBezTo>
                  <a:pt x="142134" y="5346454"/>
                  <a:pt x="143202" y="5345106"/>
                  <a:pt x="145056" y="5345723"/>
                </a:cubicBezTo>
                <a:cubicBezTo>
                  <a:pt x="146405" y="5346172"/>
                  <a:pt x="147923" y="5347689"/>
                  <a:pt x="148428" y="5349093"/>
                </a:cubicBezTo>
                <a:cubicBezTo>
                  <a:pt x="149103" y="5351003"/>
                  <a:pt x="147698" y="5352576"/>
                  <a:pt x="145843" y="5351902"/>
                </a:cubicBezTo>
                <a:close/>
                <a:moveTo>
                  <a:pt x="140616" y="5502766"/>
                </a:moveTo>
                <a:cubicBezTo>
                  <a:pt x="141291" y="5501418"/>
                  <a:pt x="141628" y="5499396"/>
                  <a:pt x="142639" y="5498835"/>
                </a:cubicBezTo>
                <a:cubicBezTo>
                  <a:pt x="144944" y="5497543"/>
                  <a:pt x="147361" y="5497992"/>
                  <a:pt x="147361" y="5501306"/>
                </a:cubicBezTo>
                <a:cubicBezTo>
                  <a:pt x="147361" y="5502430"/>
                  <a:pt x="145450" y="5503609"/>
                  <a:pt x="144495" y="5504676"/>
                </a:cubicBezTo>
                <a:cubicBezTo>
                  <a:pt x="143089" y="5504002"/>
                  <a:pt x="141853" y="5503385"/>
                  <a:pt x="140616" y="5502822"/>
                </a:cubicBezTo>
                <a:close/>
                <a:moveTo>
                  <a:pt x="125835" y="4931884"/>
                </a:moveTo>
                <a:cubicBezTo>
                  <a:pt x="123644" y="4925144"/>
                  <a:pt x="119484" y="4918629"/>
                  <a:pt x="131287" y="4909979"/>
                </a:cubicBezTo>
                <a:cubicBezTo>
                  <a:pt x="134772" y="4926998"/>
                  <a:pt x="142246" y="4939242"/>
                  <a:pt x="147248" y="4952666"/>
                </a:cubicBezTo>
                <a:cubicBezTo>
                  <a:pt x="148935" y="4957160"/>
                  <a:pt x="148878" y="4961934"/>
                  <a:pt x="143539" y="4963787"/>
                </a:cubicBezTo>
                <a:cubicBezTo>
                  <a:pt x="138481" y="4965472"/>
                  <a:pt x="134884" y="4962327"/>
                  <a:pt x="133367" y="4957777"/>
                </a:cubicBezTo>
                <a:cubicBezTo>
                  <a:pt x="130500" y="4949296"/>
                  <a:pt x="128645" y="4940422"/>
                  <a:pt x="125891" y="4931941"/>
                </a:cubicBezTo>
                <a:close/>
                <a:moveTo>
                  <a:pt x="144382" y="3767934"/>
                </a:moveTo>
                <a:cubicBezTo>
                  <a:pt x="130332" y="3775179"/>
                  <a:pt x="119260" y="3772371"/>
                  <a:pt x="108300" y="3767822"/>
                </a:cubicBezTo>
                <a:cubicBezTo>
                  <a:pt x="105940" y="3766867"/>
                  <a:pt x="104198" y="3763890"/>
                  <a:pt x="105490" y="3761362"/>
                </a:cubicBezTo>
                <a:cubicBezTo>
                  <a:pt x="106502" y="3759397"/>
                  <a:pt x="109200" y="3756813"/>
                  <a:pt x="110942" y="3756981"/>
                </a:cubicBezTo>
                <a:cubicBezTo>
                  <a:pt x="121620" y="3757936"/>
                  <a:pt x="132860" y="3757655"/>
                  <a:pt x="144382" y="3767990"/>
                </a:cubicBezTo>
                <a:close/>
                <a:moveTo>
                  <a:pt x="112572" y="3385885"/>
                </a:moveTo>
                <a:cubicBezTo>
                  <a:pt x="111673" y="3384987"/>
                  <a:pt x="110548" y="3383864"/>
                  <a:pt x="109425" y="3382796"/>
                </a:cubicBezTo>
                <a:cubicBezTo>
                  <a:pt x="110492" y="3381617"/>
                  <a:pt x="111560" y="3379651"/>
                  <a:pt x="112684" y="3379595"/>
                </a:cubicBezTo>
                <a:cubicBezTo>
                  <a:pt x="113752" y="3379595"/>
                  <a:pt x="114932" y="3381560"/>
                  <a:pt x="116056" y="3382684"/>
                </a:cubicBezTo>
                <a:cubicBezTo>
                  <a:pt x="114932" y="3383751"/>
                  <a:pt x="113752" y="3384818"/>
                  <a:pt x="112572" y="3385942"/>
                </a:cubicBezTo>
                <a:close/>
                <a:moveTo>
                  <a:pt x="107795" y="4113249"/>
                </a:moveTo>
                <a:cubicBezTo>
                  <a:pt x="103636" y="4101735"/>
                  <a:pt x="105659" y="4089041"/>
                  <a:pt x="97734" y="4080167"/>
                </a:cubicBezTo>
                <a:cubicBezTo>
                  <a:pt x="95374" y="4077527"/>
                  <a:pt x="96892" y="4073258"/>
                  <a:pt x="99758" y="4070731"/>
                </a:cubicBezTo>
                <a:cubicBezTo>
                  <a:pt x="103692" y="4067248"/>
                  <a:pt x="107851" y="4068147"/>
                  <a:pt x="111617" y="4071011"/>
                </a:cubicBezTo>
                <a:cubicBezTo>
                  <a:pt x="123363" y="4079886"/>
                  <a:pt x="122463" y="4096905"/>
                  <a:pt x="107795" y="4113249"/>
                </a:cubicBezTo>
                <a:close/>
                <a:moveTo>
                  <a:pt x="109143" y="4466765"/>
                </a:moveTo>
                <a:cubicBezTo>
                  <a:pt x="110380" y="4467439"/>
                  <a:pt x="111560" y="4468338"/>
                  <a:pt x="112740" y="4469180"/>
                </a:cubicBezTo>
                <a:cubicBezTo>
                  <a:pt x="111785" y="4470247"/>
                  <a:pt x="110830" y="4471314"/>
                  <a:pt x="109874" y="4472382"/>
                </a:cubicBezTo>
                <a:cubicBezTo>
                  <a:pt x="109143" y="4471146"/>
                  <a:pt x="108300" y="4469910"/>
                  <a:pt x="107851" y="4468562"/>
                </a:cubicBezTo>
                <a:cubicBezTo>
                  <a:pt x="107738" y="4468113"/>
                  <a:pt x="109031" y="4466709"/>
                  <a:pt x="109200" y="4466765"/>
                </a:cubicBezTo>
                <a:close/>
                <a:moveTo>
                  <a:pt x="113527" y="4311800"/>
                </a:moveTo>
                <a:cubicBezTo>
                  <a:pt x="113471" y="4310789"/>
                  <a:pt x="115775" y="4308654"/>
                  <a:pt x="116730" y="4308767"/>
                </a:cubicBezTo>
                <a:cubicBezTo>
                  <a:pt x="121564" y="4309385"/>
                  <a:pt x="127016" y="4310283"/>
                  <a:pt x="129152" y="4315394"/>
                </a:cubicBezTo>
                <a:cubicBezTo>
                  <a:pt x="130275" y="4317978"/>
                  <a:pt x="126847" y="4319102"/>
                  <a:pt x="124037" y="4319439"/>
                </a:cubicBezTo>
                <a:cubicBezTo>
                  <a:pt x="119260" y="4319045"/>
                  <a:pt x="113977" y="4318821"/>
                  <a:pt x="113527" y="4311800"/>
                </a:cubicBezTo>
                <a:close/>
                <a:moveTo>
                  <a:pt x="119822" y="4699016"/>
                </a:moveTo>
                <a:cubicBezTo>
                  <a:pt x="122014" y="4699634"/>
                  <a:pt x="124318" y="4701431"/>
                  <a:pt x="125555" y="4703397"/>
                </a:cubicBezTo>
                <a:cubicBezTo>
                  <a:pt x="126510" y="4704801"/>
                  <a:pt x="124768" y="4706373"/>
                  <a:pt x="121733" y="4706430"/>
                </a:cubicBezTo>
                <a:cubicBezTo>
                  <a:pt x="120271" y="4705587"/>
                  <a:pt x="117237" y="4704913"/>
                  <a:pt x="116169" y="4703004"/>
                </a:cubicBezTo>
                <a:cubicBezTo>
                  <a:pt x="114202" y="4699465"/>
                  <a:pt x="117293" y="4698285"/>
                  <a:pt x="119822" y="4698960"/>
                </a:cubicBezTo>
                <a:close/>
                <a:moveTo>
                  <a:pt x="126285" y="3878021"/>
                </a:moveTo>
                <a:cubicBezTo>
                  <a:pt x="125779" y="3874988"/>
                  <a:pt x="127521" y="3872854"/>
                  <a:pt x="130500" y="3872461"/>
                </a:cubicBezTo>
                <a:cubicBezTo>
                  <a:pt x="133310" y="3872124"/>
                  <a:pt x="135727" y="3873528"/>
                  <a:pt x="136233" y="3876505"/>
                </a:cubicBezTo>
                <a:cubicBezTo>
                  <a:pt x="136739" y="3879538"/>
                  <a:pt x="134940" y="3881447"/>
                  <a:pt x="132018" y="3882066"/>
                </a:cubicBezTo>
                <a:cubicBezTo>
                  <a:pt x="129152" y="3882121"/>
                  <a:pt x="126791" y="3880942"/>
                  <a:pt x="126285" y="3877965"/>
                </a:cubicBezTo>
                <a:close/>
                <a:moveTo>
                  <a:pt x="107120" y="3900207"/>
                </a:moveTo>
                <a:cubicBezTo>
                  <a:pt x="107851" y="3900320"/>
                  <a:pt x="108863" y="3901050"/>
                  <a:pt x="108975" y="3901668"/>
                </a:cubicBezTo>
                <a:cubicBezTo>
                  <a:pt x="109481" y="3903746"/>
                  <a:pt x="108413" y="3904757"/>
                  <a:pt x="106333" y="3904588"/>
                </a:cubicBezTo>
                <a:cubicBezTo>
                  <a:pt x="105659" y="3904083"/>
                  <a:pt x="104591" y="3903690"/>
                  <a:pt x="104479" y="3903072"/>
                </a:cubicBezTo>
                <a:cubicBezTo>
                  <a:pt x="104029" y="3900938"/>
                  <a:pt x="105041" y="3899814"/>
                  <a:pt x="107120" y="3900207"/>
                </a:cubicBezTo>
                <a:close/>
                <a:moveTo>
                  <a:pt x="145225" y="4429358"/>
                </a:moveTo>
                <a:cubicBezTo>
                  <a:pt x="144326" y="4430649"/>
                  <a:pt x="143539" y="4432952"/>
                  <a:pt x="142471" y="4433121"/>
                </a:cubicBezTo>
                <a:cubicBezTo>
                  <a:pt x="139324" y="4433570"/>
                  <a:pt x="138144" y="4430930"/>
                  <a:pt x="138481" y="4428234"/>
                </a:cubicBezTo>
                <a:cubicBezTo>
                  <a:pt x="138649" y="4426830"/>
                  <a:pt x="140054" y="4424639"/>
                  <a:pt x="141123" y="4424471"/>
                </a:cubicBezTo>
                <a:cubicBezTo>
                  <a:pt x="144269" y="4424022"/>
                  <a:pt x="145113" y="4426549"/>
                  <a:pt x="145225" y="4429358"/>
                </a:cubicBezTo>
                <a:close/>
                <a:moveTo>
                  <a:pt x="121002" y="5326065"/>
                </a:moveTo>
                <a:cubicBezTo>
                  <a:pt x="120440" y="5326065"/>
                  <a:pt x="119484" y="5325335"/>
                  <a:pt x="119260" y="5324717"/>
                </a:cubicBezTo>
                <a:cubicBezTo>
                  <a:pt x="118642" y="5322695"/>
                  <a:pt x="119484" y="5321347"/>
                  <a:pt x="121564" y="5321235"/>
                </a:cubicBezTo>
                <a:cubicBezTo>
                  <a:pt x="122126" y="5321235"/>
                  <a:pt x="122744" y="5322133"/>
                  <a:pt x="123363" y="5322583"/>
                </a:cubicBezTo>
                <a:cubicBezTo>
                  <a:pt x="123868" y="5324717"/>
                  <a:pt x="123081" y="5326009"/>
                  <a:pt x="121002" y="5326065"/>
                </a:cubicBezTo>
                <a:close/>
                <a:moveTo>
                  <a:pt x="103243" y="5628188"/>
                </a:moveTo>
                <a:cubicBezTo>
                  <a:pt x="110323" y="5636949"/>
                  <a:pt x="119484" y="5644532"/>
                  <a:pt x="122351" y="5661326"/>
                </a:cubicBezTo>
                <a:cubicBezTo>
                  <a:pt x="107907" y="5651385"/>
                  <a:pt x="104085" y="5640657"/>
                  <a:pt x="103243" y="5628188"/>
                </a:cubicBezTo>
                <a:close/>
                <a:moveTo>
                  <a:pt x="90485" y="4250859"/>
                </a:moveTo>
                <a:cubicBezTo>
                  <a:pt x="91383" y="4249679"/>
                  <a:pt x="92339" y="4248443"/>
                  <a:pt x="93239" y="4247264"/>
                </a:cubicBezTo>
                <a:cubicBezTo>
                  <a:pt x="94700" y="4247826"/>
                  <a:pt x="96948" y="4247938"/>
                  <a:pt x="97454" y="4249005"/>
                </a:cubicBezTo>
                <a:cubicBezTo>
                  <a:pt x="99139" y="4252319"/>
                  <a:pt x="96611" y="4253554"/>
                  <a:pt x="94082" y="4253499"/>
                </a:cubicBezTo>
                <a:cubicBezTo>
                  <a:pt x="92845" y="4253499"/>
                  <a:pt x="91665" y="4251813"/>
                  <a:pt x="90485" y="4250915"/>
                </a:cubicBezTo>
                <a:close/>
                <a:moveTo>
                  <a:pt x="83740" y="4928570"/>
                </a:moveTo>
                <a:cubicBezTo>
                  <a:pt x="84921" y="4927840"/>
                  <a:pt x="86045" y="4926998"/>
                  <a:pt x="87281" y="4926548"/>
                </a:cubicBezTo>
                <a:cubicBezTo>
                  <a:pt x="87675" y="4926436"/>
                  <a:pt x="89023" y="4927728"/>
                  <a:pt x="88967" y="4927840"/>
                </a:cubicBezTo>
                <a:cubicBezTo>
                  <a:pt x="88349" y="4929076"/>
                  <a:pt x="87506" y="4930256"/>
                  <a:pt x="86719" y="4931435"/>
                </a:cubicBezTo>
                <a:cubicBezTo>
                  <a:pt x="85708" y="4930480"/>
                  <a:pt x="84696" y="4929525"/>
                  <a:pt x="83684" y="4928570"/>
                </a:cubicBezTo>
                <a:close/>
                <a:moveTo>
                  <a:pt x="82560" y="1980866"/>
                </a:moveTo>
                <a:cubicBezTo>
                  <a:pt x="82841" y="1979574"/>
                  <a:pt x="84696" y="1977721"/>
                  <a:pt x="85820" y="1977721"/>
                </a:cubicBezTo>
                <a:cubicBezTo>
                  <a:pt x="88855" y="1977777"/>
                  <a:pt x="90035" y="1980192"/>
                  <a:pt x="88686" y="1982888"/>
                </a:cubicBezTo>
                <a:cubicBezTo>
                  <a:pt x="88180" y="1983955"/>
                  <a:pt x="85988" y="1984180"/>
                  <a:pt x="84527" y="1984742"/>
                </a:cubicBezTo>
                <a:cubicBezTo>
                  <a:pt x="83796" y="1983393"/>
                  <a:pt x="82279" y="1981877"/>
                  <a:pt x="82560" y="1980810"/>
                </a:cubicBezTo>
                <a:close/>
                <a:moveTo>
                  <a:pt x="82448" y="1532653"/>
                </a:moveTo>
                <a:cubicBezTo>
                  <a:pt x="83122" y="1532316"/>
                  <a:pt x="83796" y="1531923"/>
                  <a:pt x="84471" y="1531586"/>
                </a:cubicBezTo>
                <a:cubicBezTo>
                  <a:pt x="85145" y="1532877"/>
                  <a:pt x="85763" y="1534113"/>
                  <a:pt x="86438" y="1535405"/>
                </a:cubicBezTo>
                <a:cubicBezTo>
                  <a:pt x="85763" y="1535742"/>
                  <a:pt x="84527" y="1536528"/>
                  <a:pt x="84471" y="1536416"/>
                </a:cubicBezTo>
                <a:cubicBezTo>
                  <a:pt x="83684" y="1535236"/>
                  <a:pt x="83066" y="1533945"/>
                  <a:pt x="82448" y="1532653"/>
                </a:cubicBezTo>
                <a:close/>
                <a:moveTo>
                  <a:pt x="71882" y="4942500"/>
                </a:moveTo>
                <a:cubicBezTo>
                  <a:pt x="71657" y="4940366"/>
                  <a:pt x="73343" y="4939411"/>
                  <a:pt x="75142" y="4940703"/>
                </a:cubicBezTo>
                <a:cubicBezTo>
                  <a:pt x="76322" y="4941545"/>
                  <a:pt x="77614" y="4943118"/>
                  <a:pt x="77783" y="4944522"/>
                </a:cubicBezTo>
                <a:cubicBezTo>
                  <a:pt x="78064" y="4946656"/>
                  <a:pt x="76491" y="4947330"/>
                  <a:pt x="74467" y="4946376"/>
                </a:cubicBezTo>
                <a:cubicBezTo>
                  <a:pt x="73568" y="4945083"/>
                  <a:pt x="72050" y="4943848"/>
                  <a:pt x="71882" y="4942500"/>
                </a:cubicBezTo>
                <a:close/>
                <a:moveTo>
                  <a:pt x="58674" y="4921044"/>
                </a:moveTo>
                <a:cubicBezTo>
                  <a:pt x="57662" y="4919865"/>
                  <a:pt x="56314" y="4918797"/>
                  <a:pt x="55695" y="4917393"/>
                </a:cubicBezTo>
                <a:cubicBezTo>
                  <a:pt x="54797" y="4915315"/>
                  <a:pt x="55808" y="4913630"/>
                  <a:pt x="57719" y="4914079"/>
                </a:cubicBezTo>
                <a:cubicBezTo>
                  <a:pt x="58956" y="4914360"/>
                  <a:pt x="60136" y="4916158"/>
                  <a:pt x="60697" y="4917562"/>
                </a:cubicBezTo>
                <a:cubicBezTo>
                  <a:pt x="61597" y="4919584"/>
                  <a:pt x="60641" y="4920875"/>
                  <a:pt x="58618" y="4921044"/>
                </a:cubicBezTo>
                <a:close/>
                <a:moveTo>
                  <a:pt x="51031" y="4992713"/>
                </a:moveTo>
                <a:cubicBezTo>
                  <a:pt x="50582" y="4989287"/>
                  <a:pt x="53392" y="4988782"/>
                  <a:pt x="55471" y="4990523"/>
                </a:cubicBezTo>
                <a:cubicBezTo>
                  <a:pt x="57157" y="4991927"/>
                  <a:pt x="58449" y="4994398"/>
                  <a:pt x="58843" y="4996589"/>
                </a:cubicBezTo>
                <a:cubicBezTo>
                  <a:pt x="59180" y="4998442"/>
                  <a:pt x="57326" y="4999172"/>
                  <a:pt x="54572" y="4997881"/>
                </a:cubicBezTo>
                <a:cubicBezTo>
                  <a:pt x="53616" y="4996589"/>
                  <a:pt x="51256" y="4994792"/>
                  <a:pt x="50975" y="4992657"/>
                </a:cubicBezTo>
                <a:close/>
                <a:moveTo>
                  <a:pt x="6800" y="4815506"/>
                </a:moveTo>
                <a:cubicBezTo>
                  <a:pt x="13769" y="4823370"/>
                  <a:pt x="24560" y="4827975"/>
                  <a:pt x="27258" y="4841961"/>
                </a:cubicBezTo>
                <a:cubicBezTo>
                  <a:pt x="16242" y="4835148"/>
                  <a:pt x="9442" y="4826330"/>
                  <a:pt x="6800" y="4815506"/>
                </a:cubicBezTo>
                <a:close/>
                <a:moveTo>
                  <a:pt x="22649" y="4423348"/>
                </a:moveTo>
                <a:cubicBezTo>
                  <a:pt x="19333" y="4422449"/>
                  <a:pt x="15455" y="4421325"/>
                  <a:pt x="15399" y="4417225"/>
                </a:cubicBezTo>
                <a:cubicBezTo>
                  <a:pt x="15399" y="4414136"/>
                  <a:pt x="18827" y="4413799"/>
                  <a:pt x="21356" y="4413968"/>
                </a:cubicBezTo>
                <a:cubicBezTo>
                  <a:pt x="24054" y="4414193"/>
                  <a:pt x="26583" y="4415484"/>
                  <a:pt x="27033" y="4418405"/>
                </a:cubicBezTo>
                <a:cubicBezTo>
                  <a:pt x="27538" y="4421438"/>
                  <a:pt x="25684" y="4423179"/>
                  <a:pt x="22593" y="4423292"/>
                </a:cubicBezTo>
                <a:close/>
                <a:moveTo>
                  <a:pt x="5001" y="4109598"/>
                </a:moveTo>
                <a:cubicBezTo>
                  <a:pt x="16242" y="4112743"/>
                  <a:pt x="24953" y="4113699"/>
                  <a:pt x="24448" y="4126111"/>
                </a:cubicBezTo>
                <a:cubicBezTo>
                  <a:pt x="15455" y="4125269"/>
                  <a:pt x="8936" y="4122236"/>
                  <a:pt x="5001" y="4109598"/>
                </a:cubicBezTo>
                <a:close/>
                <a:moveTo>
                  <a:pt x="12645" y="3072866"/>
                </a:moveTo>
                <a:cubicBezTo>
                  <a:pt x="11802" y="3071743"/>
                  <a:pt x="10903" y="3070620"/>
                  <a:pt x="10172" y="3069384"/>
                </a:cubicBezTo>
                <a:cubicBezTo>
                  <a:pt x="10116" y="3069272"/>
                  <a:pt x="11352" y="3067811"/>
                  <a:pt x="11802" y="3067980"/>
                </a:cubicBezTo>
                <a:cubicBezTo>
                  <a:pt x="13095" y="3068373"/>
                  <a:pt x="14275" y="3069159"/>
                  <a:pt x="15511" y="3069833"/>
                </a:cubicBezTo>
                <a:cubicBezTo>
                  <a:pt x="14556" y="3070844"/>
                  <a:pt x="13657" y="3071855"/>
                  <a:pt x="12701" y="3072923"/>
                </a:cubicBezTo>
                <a:close/>
                <a:moveTo>
                  <a:pt x="9667" y="2755354"/>
                </a:moveTo>
                <a:cubicBezTo>
                  <a:pt x="9667" y="2754736"/>
                  <a:pt x="10397" y="2753725"/>
                  <a:pt x="11015" y="2753556"/>
                </a:cubicBezTo>
                <a:cubicBezTo>
                  <a:pt x="13039" y="2752882"/>
                  <a:pt x="14387" y="2753781"/>
                  <a:pt x="14444" y="2755972"/>
                </a:cubicBezTo>
                <a:cubicBezTo>
                  <a:pt x="14444" y="2756590"/>
                  <a:pt x="13600" y="2757207"/>
                  <a:pt x="13095" y="2757825"/>
                </a:cubicBezTo>
                <a:cubicBezTo>
                  <a:pt x="11015" y="2758331"/>
                  <a:pt x="9723" y="2757488"/>
                  <a:pt x="9667" y="2755354"/>
                </a:cubicBezTo>
                <a:close/>
                <a:moveTo>
                  <a:pt x="19333" y="1691549"/>
                </a:moveTo>
                <a:cubicBezTo>
                  <a:pt x="18996" y="1693908"/>
                  <a:pt x="16748" y="1696043"/>
                  <a:pt x="16861" y="1695818"/>
                </a:cubicBezTo>
                <a:cubicBezTo>
                  <a:pt x="11746" y="1697279"/>
                  <a:pt x="10003" y="1696548"/>
                  <a:pt x="9891" y="1694470"/>
                </a:cubicBezTo>
                <a:cubicBezTo>
                  <a:pt x="9667" y="1691437"/>
                  <a:pt x="11802" y="1689583"/>
                  <a:pt x="14275" y="1688629"/>
                </a:cubicBezTo>
                <a:cubicBezTo>
                  <a:pt x="16861" y="1687618"/>
                  <a:pt x="19839" y="1687842"/>
                  <a:pt x="19333" y="1691549"/>
                </a:cubicBezTo>
                <a:close/>
                <a:moveTo>
                  <a:pt x="13769" y="2043436"/>
                </a:moveTo>
                <a:cubicBezTo>
                  <a:pt x="9329" y="2030237"/>
                  <a:pt x="8430" y="2020745"/>
                  <a:pt x="15792" y="2008950"/>
                </a:cubicBezTo>
                <a:cubicBezTo>
                  <a:pt x="24560" y="2021812"/>
                  <a:pt x="23886" y="2031192"/>
                  <a:pt x="13769" y="2043436"/>
                </a:cubicBezTo>
                <a:close/>
                <a:moveTo>
                  <a:pt x="24897" y="3385998"/>
                </a:moveTo>
                <a:cubicBezTo>
                  <a:pt x="24560" y="3386728"/>
                  <a:pt x="24279" y="3387458"/>
                  <a:pt x="23941" y="3388188"/>
                </a:cubicBezTo>
                <a:cubicBezTo>
                  <a:pt x="22705" y="3387570"/>
                  <a:pt x="21413" y="3386953"/>
                  <a:pt x="20232" y="3386222"/>
                </a:cubicBezTo>
                <a:cubicBezTo>
                  <a:pt x="20120" y="3386166"/>
                  <a:pt x="20794" y="3384874"/>
                  <a:pt x="21076" y="3384144"/>
                </a:cubicBezTo>
                <a:cubicBezTo>
                  <a:pt x="22312" y="3384762"/>
                  <a:pt x="23604" y="3385380"/>
                  <a:pt x="24841" y="3386054"/>
                </a:cubicBezTo>
                <a:close/>
                <a:moveTo>
                  <a:pt x="29225" y="3749623"/>
                </a:moveTo>
                <a:cubicBezTo>
                  <a:pt x="28101" y="3752376"/>
                  <a:pt x="25853" y="3753162"/>
                  <a:pt x="23492" y="3752263"/>
                </a:cubicBezTo>
                <a:cubicBezTo>
                  <a:pt x="22424" y="3751870"/>
                  <a:pt x="21076" y="3749736"/>
                  <a:pt x="21300" y="3748781"/>
                </a:cubicBezTo>
                <a:cubicBezTo>
                  <a:pt x="22031" y="3745972"/>
                  <a:pt x="24560" y="3745299"/>
                  <a:pt x="26920" y="3746141"/>
                </a:cubicBezTo>
                <a:cubicBezTo>
                  <a:pt x="27988" y="3746534"/>
                  <a:pt x="28494" y="3748444"/>
                  <a:pt x="29225" y="3749623"/>
                </a:cubicBezTo>
                <a:close/>
                <a:moveTo>
                  <a:pt x="40296" y="5394757"/>
                </a:moveTo>
                <a:cubicBezTo>
                  <a:pt x="40465" y="5396049"/>
                  <a:pt x="39285" y="5398745"/>
                  <a:pt x="38666" y="5398801"/>
                </a:cubicBezTo>
                <a:cubicBezTo>
                  <a:pt x="35744" y="5398857"/>
                  <a:pt x="34901" y="5396442"/>
                  <a:pt x="34564" y="5393803"/>
                </a:cubicBezTo>
                <a:cubicBezTo>
                  <a:pt x="35575" y="5392904"/>
                  <a:pt x="36643" y="5391949"/>
                  <a:pt x="37711" y="5391051"/>
                </a:cubicBezTo>
                <a:cubicBezTo>
                  <a:pt x="38611" y="5392286"/>
                  <a:pt x="40127" y="5393465"/>
                  <a:pt x="40296" y="5394757"/>
                </a:cubicBezTo>
                <a:close/>
                <a:moveTo>
                  <a:pt x="43668" y="2062027"/>
                </a:moveTo>
                <a:cubicBezTo>
                  <a:pt x="43668" y="2062027"/>
                  <a:pt x="41701" y="2059893"/>
                  <a:pt x="40858" y="2057478"/>
                </a:cubicBezTo>
                <a:cubicBezTo>
                  <a:pt x="40184" y="2055456"/>
                  <a:pt x="42039" y="2053939"/>
                  <a:pt x="44006" y="2055063"/>
                </a:cubicBezTo>
                <a:cubicBezTo>
                  <a:pt x="46141" y="2056298"/>
                  <a:pt x="48446" y="2058040"/>
                  <a:pt x="49570" y="2060174"/>
                </a:cubicBezTo>
                <a:cubicBezTo>
                  <a:pt x="50413" y="2061859"/>
                  <a:pt x="48558" y="2063095"/>
                  <a:pt x="43668" y="2062027"/>
                </a:cubicBezTo>
                <a:close/>
                <a:moveTo>
                  <a:pt x="46591" y="3509902"/>
                </a:moveTo>
                <a:cubicBezTo>
                  <a:pt x="45523" y="3509902"/>
                  <a:pt x="44511" y="3507881"/>
                  <a:pt x="43444" y="3506757"/>
                </a:cubicBezTo>
                <a:cubicBezTo>
                  <a:pt x="43219" y="3504286"/>
                  <a:pt x="43668" y="3501758"/>
                  <a:pt x="46703" y="3501814"/>
                </a:cubicBezTo>
                <a:cubicBezTo>
                  <a:pt x="47772" y="3501814"/>
                  <a:pt x="49401" y="3503612"/>
                  <a:pt x="49795" y="3504904"/>
                </a:cubicBezTo>
                <a:cubicBezTo>
                  <a:pt x="50469" y="3507431"/>
                  <a:pt x="49682" y="3509959"/>
                  <a:pt x="46647" y="3509902"/>
                </a:cubicBezTo>
                <a:close/>
                <a:moveTo>
                  <a:pt x="56202" y="1827586"/>
                </a:moveTo>
                <a:cubicBezTo>
                  <a:pt x="55977" y="1828204"/>
                  <a:pt x="54797" y="1828822"/>
                  <a:pt x="54178" y="1828709"/>
                </a:cubicBezTo>
                <a:cubicBezTo>
                  <a:pt x="52098" y="1828428"/>
                  <a:pt x="51368" y="1827081"/>
                  <a:pt x="51930" y="1825115"/>
                </a:cubicBezTo>
                <a:cubicBezTo>
                  <a:pt x="52661" y="1824721"/>
                  <a:pt x="53392" y="1823935"/>
                  <a:pt x="54066" y="1823991"/>
                </a:cubicBezTo>
                <a:cubicBezTo>
                  <a:pt x="56146" y="1824272"/>
                  <a:pt x="56988" y="1825733"/>
                  <a:pt x="56202" y="1827586"/>
                </a:cubicBezTo>
                <a:close/>
                <a:moveTo>
                  <a:pt x="59349" y="4601790"/>
                </a:moveTo>
                <a:cubicBezTo>
                  <a:pt x="63789" y="4598533"/>
                  <a:pt x="69072" y="4597522"/>
                  <a:pt x="73512" y="4601790"/>
                </a:cubicBezTo>
                <a:cubicBezTo>
                  <a:pt x="77221" y="4605385"/>
                  <a:pt x="76378" y="4609878"/>
                  <a:pt x="73680" y="4613754"/>
                </a:cubicBezTo>
                <a:cubicBezTo>
                  <a:pt x="70140" y="4618809"/>
                  <a:pt x="67048" y="4623920"/>
                  <a:pt x="65981" y="4630323"/>
                </a:cubicBezTo>
                <a:cubicBezTo>
                  <a:pt x="65081" y="4635659"/>
                  <a:pt x="63058" y="4641444"/>
                  <a:pt x="56764" y="4641164"/>
                </a:cubicBezTo>
                <a:cubicBezTo>
                  <a:pt x="48726" y="4640770"/>
                  <a:pt x="48726" y="4633469"/>
                  <a:pt x="47715" y="4626672"/>
                </a:cubicBezTo>
                <a:cubicBezTo>
                  <a:pt x="48446" y="4617236"/>
                  <a:pt x="50975" y="4607969"/>
                  <a:pt x="59349" y="4601790"/>
                </a:cubicBezTo>
                <a:close/>
                <a:moveTo>
                  <a:pt x="70645" y="1352693"/>
                </a:moveTo>
                <a:cubicBezTo>
                  <a:pt x="64351" y="1353311"/>
                  <a:pt x="61934" y="1348368"/>
                  <a:pt x="60304" y="1343987"/>
                </a:cubicBezTo>
                <a:cubicBezTo>
                  <a:pt x="59686" y="1340112"/>
                  <a:pt x="60810" y="1337528"/>
                  <a:pt x="63901" y="1337978"/>
                </a:cubicBezTo>
                <a:cubicBezTo>
                  <a:pt x="68453" y="1338652"/>
                  <a:pt x="71263" y="1342359"/>
                  <a:pt x="73062" y="1346459"/>
                </a:cubicBezTo>
                <a:cubicBezTo>
                  <a:pt x="74242" y="1349099"/>
                  <a:pt x="73624" y="1352356"/>
                  <a:pt x="70645" y="1352637"/>
                </a:cubicBezTo>
                <a:close/>
                <a:moveTo>
                  <a:pt x="77614" y="3301916"/>
                </a:moveTo>
                <a:cubicBezTo>
                  <a:pt x="78963" y="3303713"/>
                  <a:pt x="78232" y="3305117"/>
                  <a:pt x="76209" y="3305623"/>
                </a:cubicBezTo>
                <a:cubicBezTo>
                  <a:pt x="74917" y="3304780"/>
                  <a:pt x="73287" y="3304162"/>
                  <a:pt x="72387" y="3302983"/>
                </a:cubicBezTo>
                <a:cubicBezTo>
                  <a:pt x="71038" y="3301185"/>
                  <a:pt x="71769" y="3299332"/>
                  <a:pt x="73792" y="3299388"/>
                </a:cubicBezTo>
                <a:cubicBezTo>
                  <a:pt x="75142" y="3299388"/>
                  <a:pt x="76715" y="3300680"/>
                  <a:pt x="77614" y="3301916"/>
                </a:cubicBezTo>
                <a:close/>
                <a:moveTo>
                  <a:pt x="81099" y="1314612"/>
                </a:moveTo>
                <a:cubicBezTo>
                  <a:pt x="79132" y="1313601"/>
                  <a:pt x="78007" y="1310737"/>
                  <a:pt x="76940" y="1309220"/>
                </a:cubicBezTo>
                <a:cubicBezTo>
                  <a:pt x="77052" y="1306243"/>
                  <a:pt x="78457" y="1304558"/>
                  <a:pt x="80031" y="1305457"/>
                </a:cubicBezTo>
                <a:cubicBezTo>
                  <a:pt x="82054" y="1306636"/>
                  <a:pt x="84246" y="1308658"/>
                  <a:pt x="85033" y="1310793"/>
                </a:cubicBezTo>
                <a:cubicBezTo>
                  <a:pt x="86045" y="1313657"/>
                  <a:pt x="84303" y="1316297"/>
                  <a:pt x="81099" y="1314612"/>
                </a:cubicBezTo>
                <a:close/>
                <a:moveTo>
                  <a:pt x="90428" y="1459186"/>
                </a:moveTo>
                <a:cubicBezTo>
                  <a:pt x="92058" y="1460534"/>
                  <a:pt x="92957" y="1463399"/>
                  <a:pt x="93182" y="1465702"/>
                </a:cubicBezTo>
                <a:cubicBezTo>
                  <a:pt x="93463" y="1468285"/>
                  <a:pt x="92170" y="1470476"/>
                  <a:pt x="89023" y="1470307"/>
                </a:cubicBezTo>
                <a:cubicBezTo>
                  <a:pt x="85595" y="1468510"/>
                  <a:pt x="84808" y="1465308"/>
                  <a:pt x="85370" y="1461826"/>
                </a:cubicBezTo>
                <a:cubicBezTo>
                  <a:pt x="85820" y="1459018"/>
                  <a:pt x="88068" y="1457164"/>
                  <a:pt x="90428" y="1459186"/>
                </a:cubicBezTo>
                <a:close/>
                <a:moveTo>
                  <a:pt x="94587" y="1331518"/>
                </a:moveTo>
                <a:cubicBezTo>
                  <a:pt x="93407" y="1332249"/>
                  <a:pt x="92227" y="1332923"/>
                  <a:pt x="91103" y="1333597"/>
                </a:cubicBezTo>
                <a:cubicBezTo>
                  <a:pt x="89192" y="1332923"/>
                  <a:pt x="88630" y="1331575"/>
                  <a:pt x="89698" y="1329890"/>
                </a:cubicBezTo>
                <a:cubicBezTo>
                  <a:pt x="90091" y="1329328"/>
                  <a:pt x="91272" y="1328542"/>
                  <a:pt x="91552" y="1328766"/>
                </a:cubicBezTo>
                <a:cubicBezTo>
                  <a:pt x="92677" y="1329496"/>
                  <a:pt x="93575" y="1330564"/>
                  <a:pt x="94587" y="1331518"/>
                </a:cubicBezTo>
                <a:close/>
                <a:moveTo>
                  <a:pt x="106446" y="3885042"/>
                </a:moveTo>
                <a:cubicBezTo>
                  <a:pt x="105771" y="3886896"/>
                  <a:pt x="102568" y="3887851"/>
                  <a:pt x="101107" y="3888749"/>
                </a:cubicBezTo>
                <a:cubicBezTo>
                  <a:pt x="97454" y="3888468"/>
                  <a:pt x="94531" y="3887457"/>
                  <a:pt x="95711" y="3884368"/>
                </a:cubicBezTo>
                <a:cubicBezTo>
                  <a:pt x="96385" y="3882627"/>
                  <a:pt x="99646" y="3881392"/>
                  <a:pt x="101949" y="3880998"/>
                </a:cubicBezTo>
                <a:cubicBezTo>
                  <a:pt x="104423" y="3880549"/>
                  <a:pt x="107626" y="3881729"/>
                  <a:pt x="106446" y="3885042"/>
                </a:cubicBezTo>
                <a:close/>
                <a:moveTo>
                  <a:pt x="113078" y="1397402"/>
                </a:moveTo>
                <a:cubicBezTo>
                  <a:pt x="108244" y="1397122"/>
                  <a:pt x="105434" y="1393976"/>
                  <a:pt x="104085" y="1389539"/>
                </a:cubicBezTo>
                <a:cubicBezTo>
                  <a:pt x="103804" y="1388584"/>
                  <a:pt x="105490" y="1385776"/>
                  <a:pt x="106277" y="1385776"/>
                </a:cubicBezTo>
                <a:cubicBezTo>
                  <a:pt x="111223" y="1385720"/>
                  <a:pt x="113809" y="1389314"/>
                  <a:pt x="115550" y="1393527"/>
                </a:cubicBezTo>
                <a:cubicBezTo>
                  <a:pt x="116337" y="1395493"/>
                  <a:pt x="115157" y="1396953"/>
                  <a:pt x="113078" y="1397459"/>
                </a:cubicBezTo>
                <a:close/>
                <a:moveTo>
                  <a:pt x="121845" y="1693010"/>
                </a:moveTo>
                <a:cubicBezTo>
                  <a:pt x="118136" y="1693010"/>
                  <a:pt x="115382" y="1691212"/>
                  <a:pt x="114539" y="1687562"/>
                </a:cubicBezTo>
                <a:cubicBezTo>
                  <a:pt x="113864" y="1684585"/>
                  <a:pt x="116000" y="1682507"/>
                  <a:pt x="118754" y="1683237"/>
                </a:cubicBezTo>
                <a:cubicBezTo>
                  <a:pt x="120889" y="1683798"/>
                  <a:pt x="123138" y="1685596"/>
                  <a:pt x="124318" y="1687505"/>
                </a:cubicBezTo>
                <a:cubicBezTo>
                  <a:pt x="125835" y="1689864"/>
                  <a:pt x="124711" y="1692167"/>
                  <a:pt x="121789" y="1693010"/>
                </a:cubicBezTo>
                <a:close/>
                <a:moveTo>
                  <a:pt x="132524" y="3176495"/>
                </a:moveTo>
                <a:cubicBezTo>
                  <a:pt x="134547" y="3177450"/>
                  <a:pt x="136964" y="3179696"/>
                  <a:pt x="137357" y="3181774"/>
                </a:cubicBezTo>
                <a:cubicBezTo>
                  <a:pt x="137975" y="3184920"/>
                  <a:pt x="135334" y="3185931"/>
                  <a:pt x="131568" y="3185257"/>
                </a:cubicBezTo>
                <a:cubicBezTo>
                  <a:pt x="130444" y="3183853"/>
                  <a:pt x="127971" y="3182055"/>
                  <a:pt x="127634" y="3179921"/>
                </a:cubicBezTo>
                <a:cubicBezTo>
                  <a:pt x="127072" y="3176719"/>
                  <a:pt x="129994" y="3175315"/>
                  <a:pt x="132524" y="3176495"/>
                </a:cubicBezTo>
                <a:close/>
                <a:moveTo>
                  <a:pt x="133254" y="2522822"/>
                </a:moveTo>
                <a:cubicBezTo>
                  <a:pt x="134884" y="2524114"/>
                  <a:pt x="134828" y="2525743"/>
                  <a:pt x="133085" y="2526979"/>
                </a:cubicBezTo>
                <a:cubicBezTo>
                  <a:pt x="132580" y="2527372"/>
                  <a:pt x="131343" y="2527428"/>
                  <a:pt x="130893" y="2527035"/>
                </a:cubicBezTo>
                <a:cubicBezTo>
                  <a:pt x="129264" y="2525743"/>
                  <a:pt x="129432" y="2524226"/>
                  <a:pt x="131118" y="2522766"/>
                </a:cubicBezTo>
                <a:cubicBezTo>
                  <a:pt x="131793" y="2522766"/>
                  <a:pt x="132749" y="2522429"/>
                  <a:pt x="133254" y="2522822"/>
                </a:cubicBezTo>
                <a:close/>
                <a:moveTo>
                  <a:pt x="137694" y="1907961"/>
                </a:moveTo>
                <a:cubicBezTo>
                  <a:pt x="138706" y="1908354"/>
                  <a:pt x="139043" y="1910601"/>
                  <a:pt x="139718" y="1911949"/>
                </a:cubicBezTo>
                <a:cubicBezTo>
                  <a:pt x="139099" y="1914476"/>
                  <a:pt x="138031" y="1916892"/>
                  <a:pt x="135052" y="1915768"/>
                </a:cubicBezTo>
                <a:cubicBezTo>
                  <a:pt x="134041" y="1915431"/>
                  <a:pt x="133142" y="1913129"/>
                  <a:pt x="133198" y="1911780"/>
                </a:cubicBezTo>
                <a:cubicBezTo>
                  <a:pt x="133367" y="1909197"/>
                  <a:pt x="134715" y="1906838"/>
                  <a:pt x="137694" y="1907961"/>
                </a:cubicBezTo>
                <a:close/>
                <a:moveTo>
                  <a:pt x="143595" y="1747211"/>
                </a:moveTo>
                <a:cubicBezTo>
                  <a:pt x="143370" y="1748166"/>
                  <a:pt x="141516" y="1748784"/>
                  <a:pt x="140336" y="1749514"/>
                </a:cubicBezTo>
                <a:cubicBezTo>
                  <a:pt x="138200" y="1747773"/>
                  <a:pt x="137526" y="1745470"/>
                  <a:pt x="138593" y="1743055"/>
                </a:cubicBezTo>
                <a:cubicBezTo>
                  <a:pt x="138874" y="1742493"/>
                  <a:pt x="141684" y="1742212"/>
                  <a:pt x="142303" y="1742886"/>
                </a:cubicBezTo>
                <a:cubicBezTo>
                  <a:pt x="143258" y="1743841"/>
                  <a:pt x="143876" y="1745863"/>
                  <a:pt x="143595" y="1747211"/>
                </a:cubicBezTo>
                <a:close/>
                <a:moveTo>
                  <a:pt x="148878" y="2898187"/>
                </a:moveTo>
                <a:cubicBezTo>
                  <a:pt x="150564" y="2899422"/>
                  <a:pt x="151295" y="2902624"/>
                  <a:pt x="151520" y="2905039"/>
                </a:cubicBezTo>
                <a:cubicBezTo>
                  <a:pt x="151745" y="2907679"/>
                  <a:pt x="150564" y="2910038"/>
                  <a:pt x="147305" y="2910206"/>
                </a:cubicBezTo>
                <a:cubicBezTo>
                  <a:pt x="143483" y="2908465"/>
                  <a:pt x="142977" y="2905039"/>
                  <a:pt x="143595" y="2901444"/>
                </a:cubicBezTo>
                <a:cubicBezTo>
                  <a:pt x="144044" y="2898580"/>
                  <a:pt x="146236" y="2896277"/>
                  <a:pt x="148822" y="2898187"/>
                </a:cubicBezTo>
                <a:close/>
                <a:moveTo>
                  <a:pt x="151182" y="1870048"/>
                </a:moveTo>
                <a:cubicBezTo>
                  <a:pt x="152419" y="1869262"/>
                  <a:pt x="153880" y="1867689"/>
                  <a:pt x="154892" y="1867970"/>
                </a:cubicBezTo>
                <a:cubicBezTo>
                  <a:pt x="156128" y="1868307"/>
                  <a:pt x="157927" y="1870105"/>
                  <a:pt x="157927" y="1871284"/>
                </a:cubicBezTo>
                <a:cubicBezTo>
                  <a:pt x="157927" y="1874429"/>
                  <a:pt x="155622" y="1875665"/>
                  <a:pt x="152981" y="1874317"/>
                </a:cubicBezTo>
                <a:cubicBezTo>
                  <a:pt x="151969" y="1873755"/>
                  <a:pt x="151745" y="1871509"/>
                  <a:pt x="151126" y="1870048"/>
                </a:cubicBezTo>
                <a:close/>
                <a:moveTo>
                  <a:pt x="162310" y="1666780"/>
                </a:moveTo>
                <a:cubicBezTo>
                  <a:pt x="161524" y="1668072"/>
                  <a:pt x="160737" y="1671273"/>
                  <a:pt x="158938" y="1672116"/>
                </a:cubicBezTo>
                <a:cubicBezTo>
                  <a:pt x="156072" y="1673407"/>
                  <a:pt x="154442" y="1670655"/>
                  <a:pt x="154161" y="1667903"/>
                </a:cubicBezTo>
                <a:cubicBezTo>
                  <a:pt x="153824" y="1664365"/>
                  <a:pt x="154386" y="1660377"/>
                  <a:pt x="158601" y="1660040"/>
                </a:cubicBezTo>
                <a:cubicBezTo>
                  <a:pt x="161524" y="1659815"/>
                  <a:pt x="162142" y="1663017"/>
                  <a:pt x="162310" y="1666836"/>
                </a:cubicBezTo>
                <a:close/>
                <a:moveTo>
                  <a:pt x="169560" y="1713623"/>
                </a:moveTo>
                <a:cubicBezTo>
                  <a:pt x="169842" y="1714634"/>
                  <a:pt x="168211" y="1717274"/>
                  <a:pt x="167425" y="1717274"/>
                </a:cubicBezTo>
                <a:cubicBezTo>
                  <a:pt x="162591" y="1717442"/>
                  <a:pt x="160343" y="1713904"/>
                  <a:pt x="158545" y="1709972"/>
                </a:cubicBezTo>
                <a:cubicBezTo>
                  <a:pt x="159388" y="1708680"/>
                  <a:pt x="160119" y="1706378"/>
                  <a:pt x="161018" y="1706321"/>
                </a:cubicBezTo>
                <a:cubicBezTo>
                  <a:pt x="165907" y="1705984"/>
                  <a:pt x="168437" y="1709298"/>
                  <a:pt x="169617" y="1713679"/>
                </a:cubicBezTo>
                <a:close/>
                <a:moveTo>
                  <a:pt x="180913" y="1534450"/>
                </a:moveTo>
                <a:cubicBezTo>
                  <a:pt x="180913" y="1539000"/>
                  <a:pt x="177091" y="1539505"/>
                  <a:pt x="173495" y="1539449"/>
                </a:cubicBezTo>
                <a:cubicBezTo>
                  <a:pt x="169785" y="1538719"/>
                  <a:pt x="166750" y="1537034"/>
                  <a:pt x="167762" y="1532540"/>
                </a:cubicBezTo>
                <a:cubicBezTo>
                  <a:pt x="168380" y="1529676"/>
                  <a:pt x="171078" y="1528609"/>
                  <a:pt x="173719" y="1528665"/>
                </a:cubicBezTo>
                <a:cubicBezTo>
                  <a:pt x="177372" y="1528777"/>
                  <a:pt x="180913" y="1530294"/>
                  <a:pt x="180913" y="1534450"/>
                </a:cubicBezTo>
                <a:close/>
                <a:moveTo>
                  <a:pt x="182206" y="3374989"/>
                </a:moveTo>
                <a:cubicBezTo>
                  <a:pt x="185128" y="3374989"/>
                  <a:pt x="186646" y="3377404"/>
                  <a:pt x="186983" y="3380156"/>
                </a:cubicBezTo>
                <a:cubicBezTo>
                  <a:pt x="187320" y="3382965"/>
                  <a:pt x="186252" y="3385548"/>
                  <a:pt x="183161" y="3385548"/>
                </a:cubicBezTo>
                <a:cubicBezTo>
                  <a:pt x="180295" y="3385548"/>
                  <a:pt x="178946" y="3383021"/>
                  <a:pt x="178328" y="3380325"/>
                </a:cubicBezTo>
                <a:cubicBezTo>
                  <a:pt x="178159" y="3377404"/>
                  <a:pt x="179171" y="3374989"/>
                  <a:pt x="182206" y="3374989"/>
                </a:cubicBezTo>
                <a:close/>
                <a:moveTo>
                  <a:pt x="188051" y="2045009"/>
                </a:moveTo>
                <a:cubicBezTo>
                  <a:pt x="187376" y="2045402"/>
                  <a:pt x="186590" y="2046132"/>
                  <a:pt x="185971" y="2046076"/>
                </a:cubicBezTo>
                <a:cubicBezTo>
                  <a:pt x="183948" y="2045795"/>
                  <a:pt x="183105" y="2044391"/>
                  <a:pt x="183948" y="2042594"/>
                </a:cubicBezTo>
                <a:cubicBezTo>
                  <a:pt x="184229" y="2042032"/>
                  <a:pt x="185353" y="2041414"/>
                  <a:pt x="185971" y="2041526"/>
                </a:cubicBezTo>
                <a:cubicBezTo>
                  <a:pt x="187995" y="2041863"/>
                  <a:pt x="188669" y="2043155"/>
                  <a:pt x="188107" y="2045009"/>
                </a:cubicBezTo>
                <a:close/>
                <a:moveTo>
                  <a:pt x="194177" y="3976033"/>
                </a:moveTo>
                <a:cubicBezTo>
                  <a:pt x="196931" y="3975752"/>
                  <a:pt x="198841" y="3977493"/>
                  <a:pt x="199460" y="3980414"/>
                </a:cubicBezTo>
                <a:cubicBezTo>
                  <a:pt x="199347" y="3983391"/>
                  <a:pt x="197661" y="3985301"/>
                  <a:pt x="195020" y="3986031"/>
                </a:cubicBezTo>
                <a:cubicBezTo>
                  <a:pt x="192379" y="3986761"/>
                  <a:pt x="189568" y="3985975"/>
                  <a:pt x="188838" y="3983054"/>
                </a:cubicBezTo>
                <a:cubicBezTo>
                  <a:pt x="187826" y="3978898"/>
                  <a:pt x="190243" y="3976426"/>
                  <a:pt x="194120" y="3976089"/>
                </a:cubicBezTo>
                <a:close/>
                <a:moveTo>
                  <a:pt x="197999" y="2484291"/>
                </a:moveTo>
                <a:cubicBezTo>
                  <a:pt x="197381" y="2486538"/>
                  <a:pt x="195976" y="2487156"/>
                  <a:pt x="194458" y="2485415"/>
                </a:cubicBezTo>
                <a:cubicBezTo>
                  <a:pt x="193502" y="2484291"/>
                  <a:pt x="192715" y="2482438"/>
                  <a:pt x="192772" y="2480978"/>
                </a:cubicBezTo>
                <a:cubicBezTo>
                  <a:pt x="192884" y="2478731"/>
                  <a:pt x="194682" y="2478169"/>
                  <a:pt x="196200" y="2479854"/>
                </a:cubicBezTo>
                <a:cubicBezTo>
                  <a:pt x="197156" y="2480978"/>
                  <a:pt x="197381" y="2482775"/>
                  <a:pt x="197942" y="2484291"/>
                </a:cubicBezTo>
                <a:close/>
                <a:moveTo>
                  <a:pt x="204461" y="2157680"/>
                </a:moveTo>
                <a:cubicBezTo>
                  <a:pt x="204350" y="2159084"/>
                  <a:pt x="202832" y="2160376"/>
                  <a:pt x="201933" y="2161724"/>
                </a:cubicBezTo>
                <a:cubicBezTo>
                  <a:pt x="199909" y="2162735"/>
                  <a:pt x="198279" y="2162117"/>
                  <a:pt x="198448" y="2159983"/>
                </a:cubicBezTo>
                <a:cubicBezTo>
                  <a:pt x="198561" y="2158579"/>
                  <a:pt x="199797" y="2156950"/>
                  <a:pt x="201033" y="2156051"/>
                </a:cubicBezTo>
                <a:cubicBezTo>
                  <a:pt x="202832" y="2154703"/>
                  <a:pt x="204630" y="2155602"/>
                  <a:pt x="204461" y="2157680"/>
                </a:cubicBezTo>
                <a:close/>
                <a:moveTo>
                  <a:pt x="211599" y="1680821"/>
                </a:moveTo>
                <a:cubicBezTo>
                  <a:pt x="210757" y="1682226"/>
                  <a:pt x="210194" y="1684472"/>
                  <a:pt x="208958" y="1684922"/>
                </a:cubicBezTo>
                <a:cubicBezTo>
                  <a:pt x="206091" y="1686045"/>
                  <a:pt x="203731" y="1684922"/>
                  <a:pt x="204518" y="1681271"/>
                </a:cubicBezTo>
                <a:cubicBezTo>
                  <a:pt x="204799" y="1679923"/>
                  <a:pt x="206710" y="1678238"/>
                  <a:pt x="208058" y="1678013"/>
                </a:cubicBezTo>
                <a:cubicBezTo>
                  <a:pt x="209070" y="1677845"/>
                  <a:pt x="210363" y="1679810"/>
                  <a:pt x="211543" y="1680821"/>
                </a:cubicBezTo>
                <a:close/>
                <a:moveTo>
                  <a:pt x="211262" y="2680932"/>
                </a:moveTo>
                <a:cubicBezTo>
                  <a:pt x="210082" y="2679921"/>
                  <a:pt x="208227" y="2679135"/>
                  <a:pt x="207890" y="2677843"/>
                </a:cubicBezTo>
                <a:cubicBezTo>
                  <a:pt x="207328" y="2675878"/>
                  <a:pt x="208958" y="2674754"/>
                  <a:pt x="210925" y="2675653"/>
                </a:cubicBezTo>
                <a:cubicBezTo>
                  <a:pt x="212273" y="2676215"/>
                  <a:pt x="213960" y="2677394"/>
                  <a:pt x="214297" y="2678686"/>
                </a:cubicBezTo>
                <a:cubicBezTo>
                  <a:pt x="214859" y="2680652"/>
                  <a:pt x="213342" y="2681550"/>
                  <a:pt x="211206" y="2680989"/>
                </a:cubicBezTo>
                <a:close/>
                <a:moveTo>
                  <a:pt x="216489" y="2774226"/>
                </a:moveTo>
                <a:cubicBezTo>
                  <a:pt x="216039" y="2775349"/>
                  <a:pt x="214072" y="2775855"/>
                  <a:pt x="212780" y="2776585"/>
                </a:cubicBezTo>
                <a:cubicBezTo>
                  <a:pt x="210082" y="2775742"/>
                  <a:pt x="208733" y="2773777"/>
                  <a:pt x="209801" y="2771137"/>
                </a:cubicBezTo>
                <a:cubicBezTo>
                  <a:pt x="210250" y="2770013"/>
                  <a:pt x="212330" y="2768778"/>
                  <a:pt x="213510" y="2768946"/>
                </a:cubicBezTo>
                <a:cubicBezTo>
                  <a:pt x="216264" y="2769283"/>
                  <a:pt x="217557" y="2771586"/>
                  <a:pt x="216489" y="2774226"/>
                </a:cubicBezTo>
                <a:close/>
                <a:moveTo>
                  <a:pt x="221603" y="4670202"/>
                </a:moveTo>
                <a:cubicBezTo>
                  <a:pt x="220873" y="4673347"/>
                  <a:pt x="218849" y="4676212"/>
                  <a:pt x="217669" y="4678627"/>
                </a:cubicBezTo>
                <a:cubicBezTo>
                  <a:pt x="213173" y="4679020"/>
                  <a:pt x="212105" y="4676717"/>
                  <a:pt x="212049" y="4674077"/>
                </a:cubicBezTo>
                <a:cubicBezTo>
                  <a:pt x="211937" y="4670370"/>
                  <a:pt x="213229" y="4666944"/>
                  <a:pt x="217051" y="4665989"/>
                </a:cubicBezTo>
                <a:cubicBezTo>
                  <a:pt x="219917" y="4665259"/>
                  <a:pt x="222221" y="4667338"/>
                  <a:pt x="221547" y="4670202"/>
                </a:cubicBezTo>
                <a:close/>
                <a:moveTo>
                  <a:pt x="225537" y="3967383"/>
                </a:moveTo>
                <a:cubicBezTo>
                  <a:pt x="225425" y="3968788"/>
                  <a:pt x="223964" y="3970023"/>
                  <a:pt x="223064" y="3971371"/>
                </a:cubicBezTo>
                <a:cubicBezTo>
                  <a:pt x="221098" y="3972382"/>
                  <a:pt x="219467" y="3971820"/>
                  <a:pt x="219636" y="3969686"/>
                </a:cubicBezTo>
                <a:cubicBezTo>
                  <a:pt x="219749" y="3968282"/>
                  <a:pt x="220985" y="3966653"/>
                  <a:pt x="222165" y="3965811"/>
                </a:cubicBezTo>
                <a:cubicBezTo>
                  <a:pt x="223908" y="3964519"/>
                  <a:pt x="225706" y="3965305"/>
                  <a:pt x="225537" y="3967383"/>
                </a:cubicBezTo>
                <a:close/>
                <a:moveTo>
                  <a:pt x="238576" y="1294617"/>
                </a:moveTo>
                <a:cubicBezTo>
                  <a:pt x="238295" y="1300009"/>
                  <a:pt x="237508" y="1306580"/>
                  <a:pt x="230539" y="1305176"/>
                </a:cubicBezTo>
                <a:cubicBezTo>
                  <a:pt x="222503" y="1303547"/>
                  <a:pt x="223290" y="1296695"/>
                  <a:pt x="225706" y="1290460"/>
                </a:cubicBezTo>
                <a:cubicBezTo>
                  <a:pt x="227280" y="1286416"/>
                  <a:pt x="229528" y="1282597"/>
                  <a:pt x="235766" y="1281305"/>
                </a:cubicBezTo>
                <a:cubicBezTo>
                  <a:pt x="240318" y="1285855"/>
                  <a:pt x="238745" y="1290348"/>
                  <a:pt x="238520" y="1294560"/>
                </a:cubicBezTo>
                <a:close/>
                <a:moveTo>
                  <a:pt x="248412" y="2403242"/>
                </a:moveTo>
                <a:cubicBezTo>
                  <a:pt x="240712" y="2418464"/>
                  <a:pt x="251334" y="2428068"/>
                  <a:pt x="255718" y="2439976"/>
                </a:cubicBezTo>
                <a:cubicBezTo>
                  <a:pt x="233012" y="2430034"/>
                  <a:pt x="235541" y="2410656"/>
                  <a:pt x="235092" y="2391391"/>
                </a:cubicBezTo>
                <a:cubicBezTo>
                  <a:pt x="244478" y="2392065"/>
                  <a:pt x="250153" y="2399816"/>
                  <a:pt x="248412" y="2403242"/>
                </a:cubicBezTo>
                <a:close/>
                <a:moveTo>
                  <a:pt x="254313" y="1266084"/>
                </a:moveTo>
                <a:cubicBezTo>
                  <a:pt x="253807" y="1266477"/>
                  <a:pt x="252570" y="1266533"/>
                  <a:pt x="252121" y="1266140"/>
                </a:cubicBezTo>
                <a:cubicBezTo>
                  <a:pt x="250491" y="1264848"/>
                  <a:pt x="250660" y="1263332"/>
                  <a:pt x="252345" y="1261871"/>
                </a:cubicBezTo>
                <a:cubicBezTo>
                  <a:pt x="253020" y="1261871"/>
                  <a:pt x="253975" y="1261534"/>
                  <a:pt x="254481" y="1261927"/>
                </a:cubicBezTo>
                <a:cubicBezTo>
                  <a:pt x="256111" y="1263219"/>
                  <a:pt x="256055" y="1264848"/>
                  <a:pt x="254313" y="1266084"/>
                </a:cubicBezTo>
                <a:close/>
                <a:moveTo>
                  <a:pt x="261282" y="1981540"/>
                </a:moveTo>
                <a:cubicBezTo>
                  <a:pt x="256729" y="1981540"/>
                  <a:pt x="252739" y="1979350"/>
                  <a:pt x="252009" y="1974351"/>
                </a:cubicBezTo>
                <a:cubicBezTo>
                  <a:pt x="251222" y="1969015"/>
                  <a:pt x="254931" y="1966712"/>
                  <a:pt x="259483" y="1965589"/>
                </a:cubicBezTo>
                <a:cubicBezTo>
                  <a:pt x="264541" y="1965420"/>
                  <a:pt x="267408" y="1968285"/>
                  <a:pt x="268251" y="1973059"/>
                </a:cubicBezTo>
                <a:cubicBezTo>
                  <a:pt x="269150" y="1978451"/>
                  <a:pt x="266452" y="1981540"/>
                  <a:pt x="261282" y="1981540"/>
                </a:cubicBezTo>
                <a:close/>
                <a:moveTo>
                  <a:pt x="269318" y="2037539"/>
                </a:moveTo>
                <a:cubicBezTo>
                  <a:pt x="269206" y="2038999"/>
                  <a:pt x="268869" y="2040459"/>
                  <a:pt x="268588" y="2041920"/>
                </a:cubicBezTo>
                <a:cubicBezTo>
                  <a:pt x="267801" y="2041751"/>
                  <a:pt x="266396" y="2041526"/>
                  <a:pt x="266396" y="2041414"/>
                </a:cubicBezTo>
                <a:cubicBezTo>
                  <a:pt x="266565" y="2039954"/>
                  <a:pt x="266846" y="2038493"/>
                  <a:pt x="267126" y="2037033"/>
                </a:cubicBezTo>
                <a:cubicBezTo>
                  <a:pt x="267913" y="2037202"/>
                  <a:pt x="269318" y="2037426"/>
                  <a:pt x="269318" y="2037539"/>
                </a:cubicBezTo>
                <a:close/>
                <a:moveTo>
                  <a:pt x="278985" y="3284335"/>
                </a:moveTo>
                <a:cubicBezTo>
                  <a:pt x="279884" y="3284055"/>
                  <a:pt x="281964" y="3285459"/>
                  <a:pt x="282358" y="3286526"/>
                </a:cubicBezTo>
                <a:cubicBezTo>
                  <a:pt x="283200" y="3288941"/>
                  <a:pt x="282526" y="3291300"/>
                  <a:pt x="279884" y="3292536"/>
                </a:cubicBezTo>
                <a:cubicBezTo>
                  <a:pt x="278704" y="3291749"/>
                  <a:pt x="276849" y="3291244"/>
                  <a:pt x="276456" y="3290177"/>
                </a:cubicBezTo>
                <a:cubicBezTo>
                  <a:pt x="275613" y="3287706"/>
                  <a:pt x="276287" y="3285122"/>
                  <a:pt x="278985" y="3284335"/>
                </a:cubicBezTo>
                <a:close/>
                <a:moveTo>
                  <a:pt x="286235" y="2636898"/>
                </a:moveTo>
                <a:cubicBezTo>
                  <a:pt x="286516" y="2638976"/>
                  <a:pt x="284886" y="2640211"/>
                  <a:pt x="283256" y="2639144"/>
                </a:cubicBezTo>
                <a:cubicBezTo>
                  <a:pt x="282076" y="2638358"/>
                  <a:pt x="281177" y="2636448"/>
                  <a:pt x="280953" y="2634988"/>
                </a:cubicBezTo>
                <a:cubicBezTo>
                  <a:pt x="280671" y="2632910"/>
                  <a:pt x="282076" y="2632067"/>
                  <a:pt x="283987" y="2632573"/>
                </a:cubicBezTo>
                <a:cubicBezTo>
                  <a:pt x="284774" y="2634033"/>
                  <a:pt x="286010" y="2635381"/>
                  <a:pt x="286235" y="2636898"/>
                </a:cubicBezTo>
                <a:close/>
                <a:moveTo>
                  <a:pt x="297869" y="2884819"/>
                </a:moveTo>
                <a:cubicBezTo>
                  <a:pt x="297307" y="2890380"/>
                  <a:pt x="294778" y="2894761"/>
                  <a:pt x="288877" y="2895491"/>
                </a:cubicBezTo>
                <a:cubicBezTo>
                  <a:pt x="286066" y="2895828"/>
                  <a:pt x="284212" y="2893300"/>
                  <a:pt x="284381" y="2890380"/>
                </a:cubicBezTo>
                <a:cubicBezTo>
                  <a:pt x="284718" y="2885381"/>
                  <a:pt x="288202" y="2882797"/>
                  <a:pt x="292305" y="2881280"/>
                </a:cubicBezTo>
                <a:cubicBezTo>
                  <a:pt x="294947" y="2880326"/>
                  <a:pt x="297082" y="2881449"/>
                  <a:pt x="297813" y="2884819"/>
                </a:cubicBezTo>
                <a:close/>
                <a:moveTo>
                  <a:pt x="300848" y="3255971"/>
                </a:moveTo>
                <a:cubicBezTo>
                  <a:pt x="300342" y="3257375"/>
                  <a:pt x="299049" y="3259229"/>
                  <a:pt x="297813" y="3259566"/>
                </a:cubicBezTo>
                <a:cubicBezTo>
                  <a:pt x="294609" y="3260352"/>
                  <a:pt x="293822" y="3257881"/>
                  <a:pt x="293710" y="3255129"/>
                </a:cubicBezTo>
                <a:cubicBezTo>
                  <a:pt x="294216" y="3252489"/>
                  <a:pt x="295340" y="3249905"/>
                  <a:pt x="298206" y="3250242"/>
                </a:cubicBezTo>
                <a:cubicBezTo>
                  <a:pt x="301129" y="3250579"/>
                  <a:pt x="301803" y="3253387"/>
                  <a:pt x="300848" y="3255971"/>
                </a:cubicBezTo>
                <a:close/>
                <a:moveTo>
                  <a:pt x="300117" y="3978841"/>
                </a:moveTo>
                <a:cubicBezTo>
                  <a:pt x="300454" y="3980245"/>
                  <a:pt x="300848" y="3981650"/>
                  <a:pt x="301185" y="3983110"/>
                </a:cubicBezTo>
                <a:cubicBezTo>
                  <a:pt x="300398" y="3983335"/>
                  <a:pt x="299668" y="3983559"/>
                  <a:pt x="298937" y="3983784"/>
                </a:cubicBezTo>
                <a:cubicBezTo>
                  <a:pt x="298599" y="3982380"/>
                  <a:pt x="298206" y="3980919"/>
                  <a:pt x="297981" y="3979515"/>
                </a:cubicBezTo>
                <a:cubicBezTo>
                  <a:pt x="297981" y="3979403"/>
                  <a:pt x="299386" y="3979122"/>
                  <a:pt x="300117" y="3978898"/>
                </a:cubicBezTo>
                <a:close/>
                <a:moveTo>
                  <a:pt x="304219" y="4057082"/>
                </a:moveTo>
                <a:cubicBezTo>
                  <a:pt x="305569" y="4058879"/>
                  <a:pt x="304838" y="4060733"/>
                  <a:pt x="302814" y="4060621"/>
                </a:cubicBezTo>
                <a:cubicBezTo>
                  <a:pt x="301522" y="4060621"/>
                  <a:pt x="299893" y="4059329"/>
                  <a:pt x="298993" y="4058093"/>
                </a:cubicBezTo>
                <a:cubicBezTo>
                  <a:pt x="297701" y="4056352"/>
                  <a:pt x="298431" y="4054891"/>
                  <a:pt x="300398" y="4054386"/>
                </a:cubicBezTo>
                <a:cubicBezTo>
                  <a:pt x="301691" y="4055228"/>
                  <a:pt x="303265" y="4055847"/>
                  <a:pt x="304164" y="4057082"/>
                </a:cubicBezTo>
                <a:close/>
                <a:moveTo>
                  <a:pt x="309559" y="3097018"/>
                </a:moveTo>
                <a:cubicBezTo>
                  <a:pt x="310121" y="3099096"/>
                  <a:pt x="308772" y="3100838"/>
                  <a:pt x="307030" y="3100276"/>
                </a:cubicBezTo>
                <a:cubicBezTo>
                  <a:pt x="305850" y="3099939"/>
                  <a:pt x="305175" y="3097917"/>
                  <a:pt x="304332" y="3096625"/>
                </a:cubicBezTo>
                <a:cubicBezTo>
                  <a:pt x="304164" y="3094434"/>
                  <a:pt x="305231" y="3092862"/>
                  <a:pt x="307030" y="3093367"/>
                </a:cubicBezTo>
                <a:cubicBezTo>
                  <a:pt x="308154" y="3093704"/>
                  <a:pt x="309222" y="3095614"/>
                  <a:pt x="309615" y="3097018"/>
                </a:cubicBezTo>
                <a:close/>
                <a:moveTo>
                  <a:pt x="312313" y="2172957"/>
                </a:moveTo>
                <a:cubicBezTo>
                  <a:pt x="314449" y="2173407"/>
                  <a:pt x="317933" y="2174699"/>
                  <a:pt x="317989" y="2175934"/>
                </a:cubicBezTo>
                <a:cubicBezTo>
                  <a:pt x="318214" y="2178799"/>
                  <a:pt x="315236" y="2179192"/>
                  <a:pt x="312875" y="2179473"/>
                </a:cubicBezTo>
                <a:cubicBezTo>
                  <a:pt x="310233" y="2179361"/>
                  <a:pt x="308042" y="2178350"/>
                  <a:pt x="308716" y="2175260"/>
                </a:cubicBezTo>
                <a:cubicBezTo>
                  <a:pt x="308941" y="2174193"/>
                  <a:pt x="311245" y="2172733"/>
                  <a:pt x="312313" y="2172957"/>
                </a:cubicBezTo>
                <a:close/>
                <a:moveTo>
                  <a:pt x="321699" y="1307928"/>
                </a:moveTo>
                <a:cubicBezTo>
                  <a:pt x="321530" y="1308715"/>
                  <a:pt x="321305" y="1310231"/>
                  <a:pt x="321193" y="1310231"/>
                </a:cubicBezTo>
                <a:cubicBezTo>
                  <a:pt x="319787" y="1310063"/>
                  <a:pt x="318382" y="1309726"/>
                  <a:pt x="316977" y="1309445"/>
                </a:cubicBezTo>
                <a:cubicBezTo>
                  <a:pt x="317146" y="1308658"/>
                  <a:pt x="317371" y="1307142"/>
                  <a:pt x="317427" y="1307142"/>
                </a:cubicBezTo>
                <a:cubicBezTo>
                  <a:pt x="318833" y="1307310"/>
                  <a:pt x="320294" y="1307647"/>
                  <a:pt x="321699" y="1307928"/>
                </a:cubicBezTo>
                <a:close/>
                <a:moveTo>
                  <a:pt x="324846" y="2939133"/>
                </a:moveTo>
                <a:cubicBezTo>
                  <a:pt x="325183" y="2941772"/>
                  <a:pt x="324733" y="2944412"/>
                  <a:pt x="321474" y="2945423"/>
                </a:cubicBezTo>
                <a:cubicBezTo>
                  <a:pt x="317427" y="2943907"/>
                  <a:pt x="313887" y="2941155"/>
                  <a:pt x="313044" y="2936773"/>
                </a:cubicBezTo>
                <a:cubicBezTo>
                  <a:pt x="312482" y="2933909"/>
                  <a:pt x="315516" y="2932449"/>
                  <a:pt x="318214" y="2932561"/>
                </a:cubicBezTo>
                <a:cubicBezTo>
                  <a:pt x="322204" y="2932673"/>
                  <a:pt x="324396" y="2935257"/>
                  <a:pt x="324846" y="2939189"/>
                </a:cubicBezTo>
                <a:close/>
                <a:moveTo>
                  <a:pt x="329286" y="2021250"/>
                </a:moveTo>
                <a:cubicBezTo>
                  <a:pt x="330466" y="2020913"/>
                  <a:pt x="333107" y="2022036"/>
                  <a:pt x="333389" y="2022991"/>
                </a:cubicBezTo>
                <a:cubicBezTo>
                  <a:pt x="334569" y="2027204"/>
                  <a:pt x="331984" y="2029282"/>
                  <a:pt x="328443" y="2030405"/>
                </a:cubicBezTo>
                <a:cubicBezTo>
                  <a:pt x="326925" y="2029844"/>
                  <a:pt x="324340" y="2029563"/>
                  <a:pt x="324171" y="2028664"/>
                </a:cubicBezTo>
                <a:cubicBezTo>
                  <a:pt x="323216" y="2024508"/>
                  <a:pt x="325914" y="2022205"/>
                  <a:pt x="329342" y="2021250"/>
                </a:cubicBezTo>
                <a:close/>
                <a:moveTo>
                  <a:pt x="333950" y="1536472"/>
                </a:moveTo>
                <a:cubicBezTo>
                  <a:pt x="332939" y="1539505"/>
                  <a:pt x="330578" y="1539786"/>
                  <a:pt x="328218" y="1539168"/>
                </a:cubicBezTo>
                <a:cubicBezTo>
                  <a:pt x="326251" y="1538663"/>
                  <a:pt x="325745" y="1536865"/>
                  <a:pt x="327207" y="1535405"/>
                </a:cubicBezTo>
                <a:cubicBezTo>
                  <a:pt x="328218" y="1534394"/>
                  <a:pt x="330017" y="1533551"/>
                  <a:pt x="331365" y="1533720"/>
                </a:cubicBezTo>
                <a:cubicBezTo>
                  <a:pt x="332377" y="1533832"/>
                  <a:pt x="333164" y="1535573"/>
                  <a:pt x="333950" y="1536472"/>
                </a:cubicBezTo>
                <a:close/>
                <a:moveTo>
                  <a:pt x="337211" y="1496930"/>
                </a:moveTo>
                <a:cubicBezTo>
                  <a:pt x="338447" y="1495863"/>
                  <a:pt x="339627" y="1494740"/>
                  <a:pt x="340751" y="1493785"/>
                </a:cubicBezTo>
                <a:cubicBezTo>
                  <a:pt x="341819" y="1494852"/>
                  <a:pt x="342886" y="1495919"/>
                  <a:pt x="343955" y="1496930"/>
                </a:cubicBezTo>
                <a:cubicBezTo>
                  <a:pt x="342775" y="1497998"/>
                  <a:pt x="341650" y="1499739"/>
                  <a:pt x="340301" y="1499964"/>
                </a:cubicBezTo>
                <a:cubicBezTo>
                  <a:pt x="339458" y="1500132"/>
                  <a:pt x="338222" y="1497998"/>
                  <a:pt x="337211" y="1496930"/>
                </a:cubicBezTo>
                <a:close/>
                <a:moveTo>
                  <a:pt x="347046" y="1345392"/>
                </a:moveTo>
                <a:cubicBezTo>
                  <a:pt x="346090" y="1347245"/>
                  <a:pt x="345416" y="1350896"/>
                  <a:pt x="343786" y="1351402"/>
                </a:cubicBezTo>
                <a:cubicBezTo>
                  <a:pt x="340358" y="1352469"/>
                  <a:pt x="339852" y="1348986"/>
                  <a:pt x="340583" y="1346571"/>
                </a:cubicBezTo>
                <a:cubicBezTo>
                  <a:pt x="341313" y="1344324"/>
                  <a:pt x="343168" y="1342415"/>
                  <a:pt x="344516" y="1340393"/>
                </a:cubicBezTo>
                <a:cubicBezTo>
                  <a:pt x="345247" y="1341853"/>
                  <a:pt x="345978" y="1343313"/>
                  <a:pt x="346990" y="1345392"/>
                </a:cubicBezTo>
                <a:close/>
                <a:moveTo>
                  <a:pt x="351654" y="2576125"/>
                </a:moveTo>
                <a:cubicBezTo>
                  <a:pt x="353452" y="2577529"/>
                  <a:pt x="354352" y="2580169"/>
                  <a:pt x="355701" y="2582247"/>
                </a:cubicBezTo>
                <a:cubicBezTo>
                  <a:pt x="354295" y="2582809"/>
                  <a:pt x="352890" y="2583314"/>
                  <a:pt x="350811" y="2584100"/>
                </a:cubicBezTo>
                <a:cubicBezTo>
                  <a:pt x="349462" y="2582359"/>
                  <a:pt x="346877" y="2580506"/>
                  <a:pt x="346708" y="2578484"/>
                </a:cubicBezTo>
                <a:cubicBezTo>
                  <a:pt x="346371" y="2575001"/>
                  <a:pt x="349462" y="2574384"/>
                  <a:pt x="351654" y="2576125"/>
                </a:cubicBezTo>
                <a:close/>
                <a:moveTo>
                  <a:pt x="356038" y="2316464"/>
                </a:moveTo>
                <a:cubicBezTo>
                  <a:pt x="353059" y="2316521"/>
                  <a:pt x="351092" y="2314948"/>
                  <a:pt x="351036" y="2312027"/>
                </a:cubicBezTo>
                <a:cubicBezTo>
                  <a:pt x="351036" y="2310679"/>
                  <a:pt x="352329" y="2308601"/>
                  <a:pt x="353565" y="2307983"/>
                </a:cubicBezTo>
                <a:cubicBezTo>
                  <a:pt x="356151" y="2306747"/>
                  <a:pt x="358623" y="2307871"/>
                  <a:pt x="359466" y="2310679"/>
                </a:cubicBezTo>
                <a:cubicBezTo>
                  <a:pt x="360309" y="2313488"/>
                  <a:pt x="358848" y="2315566"/>
                  <a:pt x="356038" y="2316408"/>
                </a:cubicBezTo>
                <a:close/>
                <a:moveTo>
                  <a:pt x="365536" y="3186155"/>
                </a:moveTo>
                <a:cubicBezTo>
                  <a:pt x="364861" y="3187335"/>
                  <a:pt x="364131" y="3188514"/>
                  <a:pt x="363400" y="3189694"/>
                </a:cubicBezTo>
                <a:cubicBezTo>
                  <a:pt x="362501" y="3188627"/>
                  <a:pt x="361489" y="3187672"/>
                  <a:pt x="360871" y="3186492"/>
                </a:cubicBezTo>
                <a:cubicBezTo>
                  <a:pt x="360703" y="3186155"/>
                  <a:pt x="361377" y="3184920"/>
                  <a:pt x="361939" y="3184583"/>
                </a:cubicBezTo>
                <a:cubicBezTo>
                  <a:pt x="363569" y="3183572"/>
                  <a:pt x="364861" y="3184190"/>
                  <a:pt x="365480" y="3186155"/>
                </a:cubicBezTo>
                <a:close/>
                <a:moveTo>
                  <a:pt x="370482" y="4243276"/>
                </a:moveTo>
                <a:cubicBezTo>
                  <a:pt x="366098" y="4249117"/>
                  <a:pt x="360141" y="4247208"/>
                  <a:pt x="354464" y="4246140"/>
                </a:cubicBezTo>
                <a:cubicBezTo>
                  <a:pt x="353790" y="4246028"/>
                  <a:pt x="353228" y="4245074"/>
                  <a:pt x="350418" y="4242377"/>
                </a:cubicBezTo>
                <a:cubicBezTo>
                  <a:pt x="357387" y="4236648"/>
                  <a:pt x="363063" y="4233952"/>
                  <a:pt x="369751" y="4238782"/>
                </a:cubicBezTo>
                <a:cubicBezTo>
                  <a:pt x="370650" y="4239401"/>
                  <a:pt x="371100" y="4242377"/>
                  <a:pt x="370482" y="4243276"/>
                </a:cubicBezTo>
                <a:close/>
                <a:moveTo>
                  <a:pt x="372224" y="5516359"/>
                </a:moveTo>
                <a:cubicBezTo>
                  <a:pt x="373742" y="5515067"/>
                  <a:pt x="375427" y="5515348"/>
                  <a:pt x="375877" y="5517258"/>
                </a:cubicBezTo>
                <a:cubicBezTo>
                  <a:pt x="376102" y="5518381"/>
                  <a:pt x="374978" y="5519897"/>
                  <a:pt x="374416" y="5521189"/>
                </a:cubicBezTo>
                <a:cubicBezTo>
                  <a:pt x="373348" y="5520290"/>
                  <a:pt x="372168" y="5519448"/>
                  <a:pt x="371325" y="5518381"/>
                </a:cubicBezTo>
                <a:cubicBezTo>
                  <a:pt x="371100" y="5518100"/>
                  <a:pt x="371718" y="5516808"/>
                  <a:pt x="372224" y="5516359"/>
                </a:cubicBezTo>
                <a:close/>
                <a:moveTo>
                  <a:pt x="378968" y="2673181"/>
                </a:moveTo>
                <a:cubicBezTo>
                  <a:pt x="378125" y="2674249"/>
                  <a:pt x="377001" y="2675035"/>
                  <a:pt x="375989" y="2675933"/>
                </a:cubicBezTo>
                <a:cubicBezTo>
                  <a:pt x="375259" y="2674810"/>
                  <a:pt x="374528" y="2673631"/>
                  <a:pt x="373797" y="2672451"/>
                </a:cubicBezTo>
                <a:cubicBezTo>
                  <a:pt x="375147" y="2672058"/>
                  <a:pt x="376496" y="2671496"/>
                  <a:pt x="377901" y="2671328"/>
                </a:cubicBezTo>
                <a:cubicBezTo>
                  <a:pt x="378181" y="2671328"/>
                  <a:pt x="379137" y="2672957"/>
                  <a:pt x="378968" y="2673125"/>
                </a:cubicBezTo>
                <a:close/>
                <a:moveTo>
                  <a:pt x="384926" y="4808541"/>
                </a:moveTo>
                <a:cubicBezTo>
                  <a:pt x="384420" y="4810451"/>
                  <a:pt x="383127" y="4811406"/>
                  <a:pt x="381329" y="4810507"/>
                </a:cubicBezTo>
                <a:cubicBezTo>
                  <a:pt x="380036" y="4809833"/>
                  <a:pt x="378181" y="4808485"/>
                  <a:pt x="378125" y="4807362"/>
                </a:cubicBezTo>
                <a:cubicBezTo>
                  <a:pt x="377901" y="4803936"/>
                  <a:pt x="380373" y="4803486"/>
                  <a:pt x="382678" y="4804666"/>
                </a:cubicBezTo>
                <a:cubicBezTo>
                  <a:pt x="383801" y="4805228"/>
                  <a:pt x="384195" y="4807193"/>
                  <a:pt x="384926" y="4808541"/>
                </a:cubicBezTo>
                <a:close/>
                <a:moveTo>
                  <a:pt x="385488" y="3426775"/>
                </a:moveTo>
                <a:cubicBezTo>
                  <a:pt x="393918" y="3421159"/>
                  <a:pt x="399875" y="3413183"/>
                  <a:pt x="413757" y="3410093"/>
                </a:cubicBezTo>
                <a:cubicBezTo>
                  <a:pt x="403472" y="3429921"/>
                  <a:pt x="403528" y="3430089"/>
                  <a:pt x="385488" y="3426775"/>
                </a:cubicBezTo>
                <a:close/>
                <a:moveTo>
                  <a:pt x="400493" y="2864262"/>
                </a:moveTo>
                <a:cubicBezTo>
                  <a:pt x="399762" y="2864655"/>
                  <a:pt x="399033" y="2865497"/>
                  <a:pt x="398357" y="2865385"/>
                </a:cubicBezTo>
                <a:cubicBezTo>
                  <a:pt x="396278" y="2865048"/>
                  <a:pt x="395436" y="2863644"/>
                  <a:pt x="396222" y="2861790"/>
                </a:cubicBezTo>
                <a:cubicBezTo>
                  <a:pt x="396503" y="2861173"/>
                  <a:pt x="397627" y="2860555"/>
                  <a:pt x="398246" y="2860667"/>
                </a:cubicBezTo>
                <a:cubicBezTo>
                  <a:pt x="400381" y="2860948"/>
                  <a:pt x="401056" y="2862296"/>
                  <a:pt x="400493" y="2864262"/>
                </a:cubicBezTo>
                <a:close/>
                <a:moveTo>
                  <a:pt x="417916" y="2989234"/>
                </a:moveTo>
                <a:cubicBezTo>
                  <a:pt x="417635" y="2991705"/>
                  <a:pt x="417522" y="2995075"/>
                  <a:pt x="414376" y="2994570"/>
                </a:cubicBezTo>
                <a:cubicBezTo>
                  <a:pt x="412633" y="2994289"/>
                  <a:pt x="410722" y="2991480"/>
                  <a:pt x="409823" y="2989402"/>
                </a:cubicBezTo>
                <a:cubicBezTo>
                  <a:pt x="408812" y="2986987"/>
                  <a:pt x="409598" y="2983841"/>
                  <a:pt x="412240" y="2983167"/>
                </a:cubicBezTo>
                <a:cubicBezTo>
                  <a:pt x="416736" y="2982044"/>
                  <a:pt x="417522" y="2985695"/>
                  <a:pt x="417916" y="2989234"/>
                </a:cubicBezTo>
                <a:close/>
                <a:moveTo>
                  <a:pt x="419996" y="3106904"/>
                </a:moveTo>
                <a:cubicBezTo>
                  <a:pt x="420164" y="3107746"/>
                  <a:pt x="418309" y="3109880"/>
                  <a:pt x="417410" y="3109880"/>
                </a:cubicBezTo>
                <a:cubicBezTo>
                  <a:pt x="413982" y="3109880"/>
                  <a:pt x="411340" y="3108083"/>
                  <a:pt x="410385" y="3104376"/>
                </a:cubicBezTo>
                <a:cubicBezTo>
                  <a:pt x="411284" y="3103309"/>
                  <a:pt x="412240" y="3101343"/>
                  <a:pt x="413139" y="3101287"/>
                </a:cubicBezTo>
                <a:cubicBezTo>
                  <a:pt x="416679" y="3101231"/>
                  <a:pt x="419265" y="3103196"/>
                  <a:pt x="419996" y="3106847"/>
                </a:cubicBezTo>
                <a:close/>
                <a:moveTo>
                  <a:pt x="426908" y="1280350"/>
                </a:moveTo>
                <a:cubicBezTo>
                  <a:pt x="425391" y="1280350"/>
                  <a:pt x="423368" y="1280968"/>
                  <a:pt x="422581" y="1280182"/>
                </a:cubicBezTo>
                <a:cubicBezTo>
                  <a:pt x="421681" y="1279283"/>
                  <a:pt x="421007" y="1276643"/>
                  <a:pt x="421625" y="1275744"/>
                </a:cubicBezTo>
                <a:cubicBezTo>
                  <a:pt x="423368" y="1273161"/>
                  <a:pt x="426009" y="1273498"/>
                  <a:pt x="427527" y="1275969"/>
                </a:cubicBezTo>
                <a:cubicBezTo>
                  <a:pt x="428145" y="1276924"/>
                  <a:pt x="427133" y="1279002"/>
                  <a:pt x="426852" y="1280350"/>
                </a:cubicBezTo>
                <a:close/>
                <a:moveTo>
                  <a:pt x="436800" y="2375271"/>
                </a:moveTo>
                <a:cubicBezTo>
                  <a:pt x="437137" y="2380270"/>
                  <a:pt x="433709" y="2383528"/>
                  <a:pt x="429213" y="2384370"/>
                </a:cubicBezTo>
                <a:cubicBezTo>
                  <a:pt x="424323" y="2385325"/>
                  <a:pt x="421457" y="2382236"/>
                  <a:pt x="420164" y="2376507"/>
                </a:cubicBezTo>
                <a:cubicBezTo>
                  <a:pt x="421063" y="2372126"/>
                  <a:pt x="424379" y="2370104"/>
                  <a:pt x="429044" y="2370104"/>
                </a:cubicBezTo>
                <a:cubicBezTo>
                  <a:pt x="432585" y="2370104"/>
                  <a:pt x="436462" y="2371003"/>
                  <a:pt x="436744" y="2375271"/>
                </a:cubicBezTo>
                <a:close/>
                <a:moveTo>
                  <a:pt x="443713" y="1160040"/>
                </a:moveTo>
                <a:cubicBezTo>
                  <a:pt x="443038" y="1159535"/>
                  <a:pt x="441970" y="1159142"/>
                  <a:pt x="441858" y="1158524"/>
                </a:cubicBezTo>
                <a:cubicBezTo>
                  <a:pt x="441408" y="1156389"/>
                  <a:pt x="442420" y="1155266"/>
                  <a:pt x="444500" y="1155603"/>
                </a:cubicBezTo>
                <a:cubicBezTo>
                  <a:pt x="445230" y="1155715"/>
                  <a:pt x="446241" y="1156446"/>
                  <a:pt x="446354" y="1157063"/>
                </a:cubicBezTo>
                <a:cubicBezTo>
                  <a:pt x="446804" y="1159198"/>
                  <a:pt x="445792" y="1160209"/>
                  <a:pt x="443713" y="1160040"/>
                </a:cubicBezTo>
                <a:close/>
                <a:moveTo>
                  <a:pt x="448883" y="3191491"/>
                </a:moveTo>
                <a:cubicBezTo>
                  <a:pt x="446410" y="3201321"/>
                  <a:pt x="438654" y="3205364"/>
                  <a:pt x="430280" y="3208341"/>
                </a:cubicBezTo>
                <a:cubicBezTo>
                  <a:pt x="425784" y="3209914"/>
                  <a:pt x="421344" y="3209072"/>
                  <a:pt x="418534" y="3205196"/>
                </a:cubicBezTo>
                <a:cubicBezTo>
                  <a:pt x="413476" y="3198344"/>
                  <a:pt x="411678" y="3190537"/>
                  <a:pt x="416342" y="3182673"/>
                </a:cubicBezTo>
                <a:cubicBezTo>
                  <a:pt x="420333" y="3175933"/>
                  <a:pt x="424998" y="3169530"/>
                  <a:pt x="431236" y="3160206"/>
                </a:cubicBezTo>
                <a:cubicBezTo>
                  <a:pt x="436069" y="3170485"/>
                  <a:pt x="419040" y="3190874"/>
                  <a:pt x="444500" y="3183291"/>
                </a:cubicBezTo>
                <a:cubicBezTo>
                  <a:pt x="447534" y="3182392"/>
                  <a:pt x="449895" y="3187672"/>
                  <a:pt x="448939" y="3191435"/>
                </a:cubicBezTo>
                <a:close/>
                <a:moveTo>
                  <a:pt x="453042" y="2320677"/>
                </a:moveTo>
                <a:cubicBezTo>
                  <a:pt x="451749" y="2322362"/>
                  <a:pt x="450232" y="2322250"/>
                  <a:pt x="448827" y="2320452"/>
                </a:cubicBezTo>
                <a:cubicBezTo>
                  <a:pt x="448827" y="2319778"/>
                  <a:pt x="448490" y="2318711"/>
                  <a:pt x="448827" y="2318206"/>
                </a:cubicBezTo>
                <a:cubicBezTo>
                  <a:pt x="450120" y="2316521"/>
                  <a:pt x="451694" y="2316577"/>
                  <a:pt x="452930" y="2318374"/>
                </a:cubicBezTo>
                <a:cubicBezTo>
                  <a:pt x="453323" y="2318936"/>
                  <a:pt x="453379" y="2320171"/>
                  <a:pt x="452986" y="2320677"/>
                </a:cubicBezTo>
                <a:close/>
                <a:moveTo>
                  <a:pt x="466643" y="3068541"/>
                </a:moveTo>
                <a:cubicBezTo>
                  <a:pt x="468722" y="3070563"/>
                  <a:pt x="469228" y="3073709"/>
                  <a:pt x="466530" y="3075169"/>
                </a:cubicBezTo>
                <a:cubicBezTo>
                  <a:pt x="463102" y="3077023"/>
                  <a:pt x="459843" y="3074664"/>
                  <a:pt x="457201" y="3072417"/>
                </a:cubicBezTo>
                <a:cubicBezTo>
                  <a:pt x="455346" y="3070844"/>
                  <a:pt x="454110" y="3068598"/>
                  <a:pt x="452649" y="3066688"/>
                </a:cubicBezTo>
                <a:cubicBezTo>
                  <a:pt x="453717" y="3065621"/>
                  <a:pt x="454222" y="3064666"/>
                  <a:pt x="454897" y="3064553"/>
                </a:cubicBezTo>
                <a:cubicBezTo>
                  <a:pt x="459393" y="3063936"/>
                  <a:pt x="463440" y="3065340"/>
                  <a:pt x="466699" y="3068541"/>
                </a:cubicBezTo>
                <a:close/>
                <a:moveTo>
                  <a:pt x="473555" y="1684753"/>
                </a:moveTo>
                <a:cubicBezTo>
                  <a:pt x="471252" y="1689246"/>
                  <a:pt x="466755" y="1689303"/>
                  <a:pt x="462484" y="1688011"/>
                </a:cubicBezTo>
                <a:cubicBezTo>
                  <a:pt x="459899" y="1687225"/>
                  <a:pt x="458494" y="1685202"/>
                  <a:pt x="458831" y="1682226"/>
                </a:cubicBezTo>
                <a:cubicBezTo>
                  <a:pt x="460966" y="1677620"/>
                  <a:pt x="464845" y="1676160"/>
                  <a:pt x="469285" y="1677114"/>
                </a:cubicBezTo>
                <a:cubicBezTo>
                  <a:pt x="472994" y="1677901"/>
                  <a:pt x="475523" y="1680878"/>
                  <a:pt x="473555" y="1684753"/>
                </a:cubicBezTo>
                <a:close/>
                <a:moveTo>
                  <a:pt x="482211" y="1845728"/>
                </a:moveTo>
                <a:cubicBezTo>
                  <a:pt x="480469" y="1849267"/>
                  <a:pt x="479794" y="1850558"/>
                  <a:pt x="479176" y="1851850"/>
                </a:cubicBezTo>
                <a:cubicBezTo>
                  <a:pt x="477377" y="1850502"/>
                  <a:pt x="474905" y="1849491"/>
                  <a:pt x="473893" y="1847638"/>
                </a:cubicBezTo>
                <a:cubicBezTo>
                  <a:pt x="472657" y="1845335"/>
                  <a:pt x="473612" y="1842358"/>
                  <a:pt x="476703" y="1842695"/>
                </a:cubicBezTo>
                <a:cubicBezTo>
                  <a:pt x="478895" y="1842920"/>
                  <a:pt x="480862" y="1844886"/>
                  <a:pt x="482267" y="1845728"/>
                </a:cubicBezTo>
                <a:close/>
                <a:moveTo>
                  <a:pt x="486145" y="4127235"/>
                </a:moveTo>
                <a:cubicBezTo>
                  <a:pt x="489180" y="4127235"/>
                  <a:pt x="490304" y="4129706"/>
                  <a:pt x="489123" y="4132346"/>
                </a:cubicBezTo>
                <a:cubicBezTo>
                  <a:pt x="488674" y="4133413"/>
                  <a:pt x="486538" y="4133694"/>
                  <a:pt x="485133" y="4134312"/>
                </a:cubicBezTo>
                <a:cubicBezTo>
                  <a:pt x="484346" y="4133020"/>
                  <a:pt x="482885" y="4131560"/>
                  <a:pt x="483054" y="4130380"/>
                </a:cubicBezTo>
                <a:cubicBezTo>
                  <a:pt x="483279" y="4129088"/>
                  <a:pt x="485021" y="4127178"/>
                  <a:pt x="486089" y="4127178"/>
                </a:cubicBezTo>
                <a:close/>
                <a:moveTo>
                  <a:pt x="485976" y="3221204"/>
                </a:moveTo>
                <a:cubicBezTo>
                  <a:pt x="494687" y="3215980"/>
                  <a:pt x="503399" y="3211094"/>
                  <a:pt x="518742" y="3215250"/>
                </a:cubicBezTo>
                <a:cubicBezTo>
                  <a:pt x="505703" y="3226764"/>
                  <a:pt x="495868" y="3223787"/>
                  <a:pt x="485976" y="3221204"/>
                </a:cubicBezTo>
                <a:close/>
                <a:moveTo>
                  <a:pt x="497779" y="1419813"/>
                </a:moveTo>
                <a:cubicBezTo>
                  <a:pt x="497891" y="1420487"/>
                  <a:pt x="497329" y="1421667"/>
                  <a:pt x="496767" y="1421947"/>
                </a:cubicBezTo>
                <a:cubicBezTo>
                  <a:pt x="495025" y="1422790"/>
                  <a:pt x="493789" y="1421947"/>
                  <a:pt x="493226" y="1419869"/>
                </a:cubicBezTo>
                <a:cubicBezTo>
                  <a:pt x="493564" y="1419139"/>
                  <a:pt x="493732" y="1418016"/>
                  <a:pt x="494294" y="1417735"/>
                </a:cubicBezTo>
                <a:cubicBezTo>
                  <a:pt x="496036" y="1416836"/>
                  <a:pt x="497386" y="1417679"/>
                  <a:pt x="497722" y="1419813"/>
                </a:cubicBezTo>
                <a:close/>
                <a:moveTo>
                  <a:pt x="503286" y="3051354"/>
                </a:moveTo>
                <a:cubicBezTo>
                  <a:pt x="506096" y="3051691"/>
                  <a:pt x="507502" y="3054050"/>
                  <a:pt x="506378" y="3056747"/>
                </a:cubicBezTo>
                <a:cubicBezTo>
                  <a:pt x="505928" y="3057926"/>
                  <a:pt x="503848" y="3058431"/>
                  <a:pt x="502556" y="3059218"/>
                </a:cubicBezTo>
                <a:cubicBezTo>
                  <a:pt x="499746" y="3058375"/>
                  <a:pt x="498397" y="3056353"/>
                  <a:pt x="499465" y="3053657"/>
                </a:cubicBezTo>
                <a:cubicBezTo>
                  <a:pt x="499914" y="3052478"/>
                  <a:pt x="502050" y="3051242"/>
                  <a:pt x="503286" y="3051354"/>
                </a:cubicBezTo>
                <a:close/>
                <a:moveTo>
                  <a:pt x="507052" y="1339494"/>
                </a:moveTo>
                <a:cubicBezTo>
                  <a:pt x="506827" y="1340449"/>
                  <a:pt x="504916" y="1341067"/>
                  <a:pt x="503792" y="1341853"/>
                </a:cubicBezTo>
                <a:cubicBezTo>
                  <a:pt x="501656" y="1340112"/>
                  <a:pt x="500870" y="1337753"/>
                  <a:pt x="501938" y="1335282"/>
                </a:cubicBezTo>
                <a:cubicBezTo>
                  <a:pt x="502668" y="1333540"/>
                  <a:pt x="504635" y="1333428"/>
                  <a:pt x="505816" y="1335057"/>
                </a:cubicBezTo>
                <a:cubicBezTo>
                  <a:pt x="506658" y="1336293"/>
                  <a:pt x="507389" y="1338146"/>
                  <a:pt x="507108" y="1339494"/>
                </a:cubicBezTo>
                <a:close/>
                <a:moveTo>
                  <a:pt x="507108" y="2236370"/>
                </a:moveTo>
                <a:cubicBezTo>
                  <a:pt x="506209" y="2235134"/>
                  <a:pt x="504916" y="2234011"/>
                  <a:pt x="504523" y="2232607"/>
                </a:cubicBezTo>
                <a:cubicBezTo>
                  <a:pt x="503961" y="2230585"/>
                  <a:pt x="505197" y="2228844"/>
                  <a:pt x="506996" y="2229293"/>
                </a:cubicBezTo>
                <a:cubicBezTo>
                  <a:pt x="508120" y="2229574"/>
                  <a:pt x="509188" y="2231484"/>
                  <a:pt x="509581" y="2232888"/>
                </a:cubicBezTo>
                <a:cubicBezTo>
                  <a:pt x="510143" y="2234910"/>
                  <a:pt x="509019" y="2236202"/>
                  <a:pt x="507108" y="2236426"/>
                </a:cubicBezTo>
                <a:close/>
                <a:moveTo>
                  <a:pt x="514864" y="2438628"/>
                </a:moveTo>
                <a:cubicBezTo>
                  <a:pt x="515257" y="2439470"/>
                  <a:pt x="514077" y="2441998"/>
                  <a:pt x="512953" y="2442616"/>
                </a:cubicBezTo>
                <a:cubicBezTo>
                  <a:pt x="510593" y="2443964"/>
                  <a:pt x="508120" y="2443290"/>
                  <a:pt x="506378" y="2440931"/>
                </a:cubicBezTo>
                <a:cubicBezTo>
                  <a:pt x="507052" y="2439526"/>
                  <a:pt x="507333" y="2437448"/>
                  <a:pt x="508457" y="2436831"/>
                </a:cubicBezTo>
                <a:cubicBezTo>
                  <a:pt x="510873" y="2435482"/>
                  <a:pt x="513571" y="2436044"/>
                  <a:pt x="514864" y="2438628"/>
                </a:cubicBezTo>
                <a:close/>
                <a:moveTo>
                  <a:pt x="518011" y="1476823"/>
                </a:moveTo>
                <a:cubicBezTo>
                  <a:pt x="518967" y="1476542"/>
                  <a:pt x="521327" y="1477834"/>
                  <a:pt x="521439" y="1478564"/>
                </a:cubicBezTo>
                <a:cubicBezTo>
                  <a:pt x="521721" y="1481372"/>
                  <a:pt x="519978" y="1482832"/>
                  <a:pt x="517281" y="1483169"/>
                </a:cubicBezTo>
                <a:cubicBezTo>
                  <a:pt x="516437" y="1482102"/>
                  <a:pt x="514696" y="1480698"/>
                  <a:pt x="514921" y="1479968"/>
                </a:cubicBezTo>
                <a:cubicBezTo>
                  <a:pt x="515314" y="1478676"/>
                  <a:pt x="516775" y="1477160"/>
                  <a:pt x="518011" y="1476823"/>
                </a:cubicBezTo>
                <a:close/>
                <a:moveTo>
                  <a:pt x="522732" y="1268780"/>
                </a:moveTo>
                <a:cubicBezTo>
                  <a:pt x="522058" y="1268274"/>
                  <a:pt x="520990" y="1267881"/>
                  <a:pt x="520878" y="1267263"/>
                </a:cubicBezTo>
                <a:cubicBezTo>
                  <a:pt x="520428" y="1265185"/>
                  <a:pt x="521439" y="1264006"/>
                  <a:pt x="523519" y="1264399"/>
                </a:cubicBezTo>
                <a:cubicBezTo>
                  <a:pt x="524250" y="1264511"/>
                  <a:pt x="525261" y="1265241"/>
                  <a:pt x="525374" y="1265859"/>
                </a:cubicBezTo>
                <a:cubicBezTo>
                  <a:pt x="525823" y="1267937"/>
                  <a:pt x="524811" y="1268948"/>
                  <a:pt x="522732" y="1268780"/>
                </a:cubicBezTo>
                <a:close/>
                <a:moveTo>
                  <a:pt x="526161" y="4803037"/>
                </a:moveTo>
                <a:cubicBezTo>
                  <a:pt x="526161" y="4805059"/>
                  <a:pt x="524587" y="4805677"/>
                  <a:pt x="522676" y="4804891"/>
                </a:cubicBezTo>
                <a:cubicBezTo>
                  <a:pt x="520541" y="4803430"/>
                  <a:pt x="518911" y="4801577"/>
                  <a:pt x="520541" y="4798993"/>
                </a:cubicBezTo>
                <a:cubicBezTo>
                  <a:pt x="520990" y="4798263"/>
                  <a:pt x="523631" y="4798151"/>
                  <a:pt x="524531" y="4798825"/>
                </a:cubicBezTo>
                <a:cubicBezTo>
                  <a:pt x="525542" y="4799667"/>
                  <a:pt x="526216" y="4801633"/>
                  <a:pt x="526216" y="4803037"/>
                </a:cubicBezTo>
                <a:close/>
                <a:moveTo>
                  <a:pt x="533242" y="5442724"/>
                </a:moveTo>
                <a:cubicBezTo>
                  <a:pt x="537851" y="5445251"/>
                  <a:pt x="536614" y="5450138"/>
                  <a:pt x="535546" y="5454350"/>
                </a:cubicBezTo>
                <a:cubicBezTo>
                  <a:pt x="534872" y="5456934"/>
                  <a:pt x="533354" y="5459069"/>
                  <a:pt x="529926" y="5458675"/>
                </a:cubicBezTo>
                <a:cubicBezTo>
                  <a:pt x="526273" y="5455418"/>
                  <a:pt x="526892" y="5451093"/>
                  <a:pt x="528015" y="5446880"/>
                </a:cubicBezTo>
                <a:cubicBezTo>
                  <a:pt x="528690" y="5444297"/>
                  <a:pt x="530657" y="5441264"/>
                  <a:pt x="533242" y="5442668"/>
                </a:cubicBezTo>
                <a:close/>
                <a:moveTo>
                  <a:pt x="538187" y="4861395"/>
                </a:moveTo>
                <a:cubicBezTo>
                  <a:pt x="537626" y="4862799"/>
                  <a:pt x="537401" y="4864990"/>
                  <a:pt x="536333" y="4865551"/>
                </a:cubicBezTo>
                <a:cubicBezTo>
                  <a:pt x="533917" y="4866899"/>
                  <a:pt x="531444" y="4865832"/>
                  <a:pt x="530825" y="4863023"/>
                </a:cubicBezTo>
                <a:cubicBezTo>
                  <a:pt x="530544" y="4861788"/>
                  <a:pt x="531500" y="4859485"/>
                  <a:pt x="532512" y="4858867"/>
                </a:cubicBezTo>
                <a:cubicBezTo>
                  <a:pt x="534984" y="4857519"/>
                  <a:pt x="537064" y="4858643"/>
                  <a:pt x="538132" y="4861395"/>
                </a:cubicBezTo>
                <a:close/>
                <a:moveTo>
                  <a:pt x="544314" y="3846792"/>
                </a:moveTo>
                <a:cubicBezTo>
                  <a:pt x="544314" y="3849713"/>
                  <a:pt x="543021" y="3851791"/>
                  <a:pt x="538918" y="3851567"/>
                </a:cubicBezTo>
                <a:cubicBezTo>
                  <a:pt x="537907" y="3849882"/>
                  <a:pt x="535940" y="3847860"/>
                  <a:pt x="535546" y="3845557"/>
                </a:cubicBezTo>
                <a:cubicBezTo>
                  <a:pt x="534984" y="3842692"/>
                  <a:pt x="536727" y="3840221"/>
                  <a:pt x="539986" y="3840951"/>
                </a:cubicBezTo>
                <a:cubicBezTo>
                  <a:pt x="542684" y="3841569"/>
                  <a:pt x="544314" y="3843928"/>
                  <a:pt x="544370" y="3846792"/>
                </a:cubicBezTo>
                <a:close/>
                <a:moveTo>
                  <a:pt x="547180" y="3967608"/>
                </a:moveTo>
                <a:cubicBezTo>
                  <a:pt x="547180" y="3967608"/>
                  <a:pt x="547742" y="3966260"/>
                  <a:pt x="548023" y="3965530"/>
                </a:cubicBezTo>
                <a:cubicBezTo>
                  <a:pt x="549260" y="3966148"/>
                  <a:pt x="550552" y="3966765"/>
                  <a:pt x="551789" y="3967439"/>
                </a:cubicBezTo>
                <a:cubicBezTo>
                  <a:pt x="551452" y="3968169"/>
                  <a:pt x="551170" y="3968900"/>
                  <a:pt x="550833" y="3969630"/>
                </a:cubicBezTo>
                <a:cubicBezTo>
                  <a:pt x="549597" y="3969012"/>
                  <a:pt x="548304" y="3968394"/>
                  <a:pt x="547124" y="3967664"/>
                </a:cubicBezTo>
                <a:close/>
                <a:moveTo>
                  <a:pt x="556734" y="1055120"/>
                </a:moveTo>
                <a:cubicBezTo>
                  <a:pt x="556734" y="1057142"/>
                  <a:pt x="553868" y="1059052"/>
                  <a:pt x="552463" y="1060849"/>
                </a:cubicBezTo>
                <a:cubicBezTo>
                  <a:pt x="550327" y="1060175"/>
                  <a:pt x="547742" y="1060007"/>
                  <a:pt x="547517" y="1059164"/>
                </a:cubicBezTo>
                <a:cubicBezTo>
                  <a:pt x="546787" y="1056187"/>
                  <a:pt x="548866" y="1054222"/>
                  <a:pt x="551283" y="1053042"/>
                </a:cubicBezTo>
                <a:cubicBezTo>
                  <a:pt x="553699" y="1051806"/>
                  <a:pt x="556847" y="1051469"/>
                  <a:pt x="556734" y="1055176"/>
                </a:cubicBezTo>
                <a:close/>
                <a:moveTo>
                  <a:pt x="554317" y="1516926"/>
                </a:moveTo>
                <a:cubicBezTo>
                  <a:pt x="552857" y="1516926"/>
                  <a:pt x="550833" y="1516308"/>
                  <a:pt x="550047" y="1515185"/>
                </a:cubicBezTo>
                <a:cubicBezTo>
                  <a:pt x="548023" y="1512489"/>
                  <a:pt x="549765" y="1510579"/>
                  <a:pt x="552238" y="1509624"/>
                </a:cubicBezTo>
                <a:cubicBezTo>
                  <a:pt x="554711" y="1508726"/>
                  <a:pt x="556959" y="1509400"/>
                  <a:pt x="558083" y="1511702"/>
                </a:cubicBezTo>
                <a:cubicBezTo>
                  <a:pt x="558701" y="1515185"/>
                  <a:pt x="557072" y="1516814"/>
                  <a:pt x="554317" y="1516870"/>
                </a:cubicBezTo>
                <a:close/>
                <a:moveTo>
                  <a:pt x="562580" y="4374707"/>
                </a:moveTo>
                <a:cubicBezTo>
                  <a:pt x="570729" y="4374539"/>
                  <a:pt x="571684" y="4381616"/>
                  <a:pt x="571740" y="4388187"/>
                </a:cubicBezTo>
                <a:cubicBezTo>
                  <a:pt x="571909" y="4402678"/>
                  <a:pt x="568705" y="4416664"/>
                  <a:pt x="565839" y="4430706"/>
                </a:cubicBezTo>
                <a:cubicBezTo>
                  <a:pt x="565277" y="4433458"/>
                  <a:pt x="563423" y="4435873"/>
                  <a:pt x="560388" y="4435536"/>
                </a:cubicBezTo>
                <a:cubicBezTo>
                  <a:pt x="556509" y="4435086"/>
                  <a:pt x="553699" y="4432166"/>
                  <a:pt x="553755" y="4428346"/>
                </a:cubicBezTo>
                <a:cubicBezTo>
                  <a:pt x="553755" y="4419528"/>
                  <a:pt x="559376" y="4411159"/>
                  <a:pt x="555442" y="4401892"/>
                </a:cubicBezTo>
                <a:cubicBezTo>
                  <a:pt x="554880" y="4397567"/>
                  <a:pt x="553868" y="4393130"/>
                  <a:pt x="553924" y="4388692"/>
                </a:cubicBezTo>
                <a:cubicBezTo>
                  <a:pt x="553981" y="4382346"/>
                  <a:pt x="554430" y="4374876"/>
                  <a:pt x="562636" y="4374707"/>
                </a:cubicBezTo>
                <a:close/>
                <a:moveTo>
                  <a:pt x="562748" y="3208791"/>
                </a:moveTo>
                <a:cubicBezTo>
                  <a:pt x="563872" y="3207611"/>
                  <a:pt x="564940" y="3205533"/>
                  <a:pt x="566064" y="3205533"/>
                </a:cubicBezTo>
                <a:cubicBezTo>
                  <a:pt x="567188" y="3205533"/>
                  <a:pt x="568368" y="3207555"/>
                  <a:pt x="569717" y="3208903"/>
                </a:cubicBezTo>
                <a:cubicBezTo>
                  <a:pt x="568537" y="3210026"/>
                  <a:pt x="567357" y="3211992"/>
                  <a:pt x="566177" y="3211992"/>
                </a:cubicBezTo>
                <a:cubicBezTo>
                  <a:pt x="565052" y="3211992"/>
                  <a:pt x="563872" y="3209970"/>
                  <a:pt x="562748" y="3208847"/>
                </a:cubicBezTo>
                <a:close/>
                <a:moveTo>
                  <a:pt x="578990" y="1558209"/>
                </a:moveTo>
                <a:cubicBezTo>
                  <a:pt x="577136" y="1562421"/>
                  <a:pt x="573820" y="1565960"/>
                  <a:pt x="568874" y="1564219"/>
                </a:cubicBezTo>
                <a:cubicBezTo>
                  <a:pt x="563872" y="1562478"/>
                  <a:pt x="562129" y="1557422"/>
                  <a:pt x="565221" y="1553547"/>
                </a:cubicBezTo>
                <a:cubicBezTo>
                  <a:pt x="572134" y="1544729"/>
                  <a:pt x="570392" y="1533495"/>
                  <a:pt x="574719" y="1523554"/>
                </a:cubicBezTo>
                <a:cubicBezTo>
                  <a:pt x="580620" y="1534731"/>
                  <a:pt x="584330" y="1545908"/>
                  <a:pt x="578990" y="1558209"/>
                </a:cubicBezTo>
                <a:close/>
                <a:moveTo>
                  <a:pt x="583318" y="1995133"/>
                </a:moveTo>
                <a:cubicBezTo>
                  <a:pt x="581856" y="1994908"/>
                  <a:pt x="579889" y="1995189"/>
                  <a:pt x="578990" y="1994290"/>
                </a:cubicBezTo>
                <a:cubicBezTo>
                  <a:pt x="578148" y="1993447"/>
                  <a:pt x="578372" y="1991425"/>
                  <a:pt x="578148" y="1989909"/>
                </a:cubicBezTo>
                <a:cubicBezTo>
                  <a:pt x="579608" y="1990134"/>
                  <a:pt x="581576" y="1989909"/>
                  <a:pt x="582418" y="1990751"/>
                </a:cubicBezTo>
                <a:cubicBezTo>
                  <a:pt x="583261" y="1991594"/>
                  <a:pt x="583037" y="1993616"/>
                  <a:pt x="583318" y="1995133"/>
                </a:cubicBezTo>
                <a:close/>
                <a:moveTo>
                  <a:pt x="611250" y="2483280"/>
                </a:moveTo>
                <a:cubicBezTo>
                  <a:pt x="598998" y="2487999"/>
                  <a:pt x="587927" y="2491256"/>
                  <a:pt x="574326" y="2484348"/>
                </a:cubicBezTo>
                <a:cubicBezTo>
                  <a:pt x="587083" y="2479180"/>
                  <a:pt x="599391" y="2478827"/>
                  <a:pt x="611250" y="2483280"/>
                </a:cubicBezTo>
                <a:close/>
                <a:moveTo>
                  <a:pt x="612936" y="2250019"/>
                </a:moveTo>
                <a:cubicBezTo>
                  <a:pt x="616364" y="2250917"/>
                  <a:pt x="620130" y="2252602"/>
                  <a:pt x="619624" y="2256815"/>
                </a:cubicBezTo>
                <a:cubicBezTo>
                  <a:pt x="618949" y="2262207"/>
                  <a:pt x="614341" y="2263499"/>
                  <a:pt x="609845" y="2263162"/>
                </a:cubicBezTo>
                <a:cubicBezTo>
                  <a:pt x="604899" y="2262825"/>
                  <a:pt x="602201" y="2259736"/>
                  <a:pt x="602370" y="2254287"/>
                </a:cubicBezTo>
                <a:cubicBezTo>
                  <a:pt x="604225" y="2248671"/>
                  <a:pt x="608496" y="2248783"/>
                  <a:pt x="612880" y="2249963"/>
                </a:cubicBezTo>
                <a:close/>
                <a:moveTo>
                  <a:pt x="611924" y="1761758"/>
                </a:moveTo>
                <a:cubicBezTo>
                  <a:pt x="612093" y="1764623"/>
                  <a:pt x="610632" y="1766532"/>
                  <a:pt x="608159" y="1766926"/>
                </a:cubicBezTo>
                <a:cubicBezTo>
                  <a:pt x="607147" y="1767094"/>
                  <a:pt x="605011" y="1765634"/>
                  <a:pt x="604787" y="1764567"/>
                </a:cubicBezTo>
                <a:cubicBezTo>
                  <a:pt x="604169" y="1761814"/>
                  <a:pt x="605855" y="1759792"/>
                  <a:pt x="608440" y="1759399"/>
                </a:cubicBezTo>
                <a:cubicBezTo>
                  <a:pt x="609508" y="1759231"/>
                  <a:pt x="610800" y="1760916"/>
                  <a:pt x="611980" y="1761702"/>
                </a:cubicBezTo>
                <a:close/>
                <a:moveTo>
                  <a:pt x="614734" y="2060960"/>
                </a:moveTo>
                <a:cubicBezTo>
                  <a:pt x="613948" y="2063095"/>
                  <a:pt x="611362" y="2064948"/>
                  <a:pt x="609227" y="2065959"/>
                </a:cubicBezTo>
                <a:cubicBezTo>
                  <a:pt x="607485" y="2066802"/>
                  <a:pt x="606080" y="2065060"/>
                  <a:pt x="605967" y="2062982"/>
                </a:cubicBezTo>
                <a:cubicBezTo>
                  <a:pt x="606248" y="2060005"/>
                  <a:pt x="607822" y="2057759"/>
                  <a:pt x="610464" y="2057029"/>
                </a:cubicBezTo>
                <a:cubicBezTo>
                  <a:pt x="613385" y="2056186"/>
                  <a:pt x="616027" y="2057478"/>
                  <a:pt x="614734" y="2060960"/>
                </a:cubicBezTo>
                <a:close/>
                <a:moveTo>
                  <a:pt x="622322" y="1118645"/>
                </a:moveTo>
                <a:cubicBezTo>
                  <a:pt x="621704" y="1121454"/>
                  <a:pt x="619287" y="1122521"/>
                  <a:pt x="616870" y="1121173"/>
                </a:cubicBezTo>
                <a:cubicBezTo>
                  <a:pt x="615859" y="1120611"/>
                  <a:pt x="615634" y="1118477"/>
                  <a:pt x="615016" y="1117073"/>
                </a:cubicBezTo>
                <a:cubicBezTo>
                  <a:pt x="616084" y="1114320"/>
                  <a:pt x="618163" y="1113253"/>
                  <a:pt x="620636" y="1114545"/>
                </a:cubicBezTo>
                <a:cubicBezTo>
                  <a:pt x="621648" y="1115107"/>
                  <a:pt x="622603" y="1117409"/>
                  <a:pt x="622322" y="1118645"/>
                </a:cubicBezTo>
                <a:close/>
                <a:moveTo>
                  <a:pt x="627155" y="2091291"/>
                </a:moveTo>
                <a:cubicBezTo>
                  <a:pt x="628729" y="2101007"/>
                  <a:pt x="625863" y="2106231"/>
                  <a:pt x="617769" y="2109601"/>
                </a:cubicBezTo>
                <a:cubicBezTo>
                  <a:pt x="617769" y="2101401"/>
                  <a:pt x="620186" y="2095952"/>
                  <a:pt x="627155" y="2091291"/>
                </a:cubicBezTo>
                <a:close/>
                <a:moveTo>
                  <a:pt x="628055" y="998728"/>
                </a:moveTo>
                <a:cubicBezTo>
                  <a:pt x="627886" y="999346"/>
                  <a:pt x="626930" y="1000133"/>
                  <a:pt x="626368" y="1000133"/>
                </a:cubicBezTo>
                <a:cubicBezTo>
                  <a:pt x="624289" y="1000133"/>
                  <a:pt x="623502" y="998841"/>
                  <a:pt x="623895" y="996706"/>
                </a:cubicBezTo>
                <a:cubicBezTo>
                  <a:pt x="624458" y="996201"/>
                  <a:pt x="625076" y="995302"/>
                  <a:pt x="625638" y="995302"/>
                </a:cubicBezTo>
                <a:cubicBezTo>
                  <a:pt x="627717" y="995302"/>
                  <a:pt x="628617" y="996650"/>
                  <a:pt x="628055" y="998728"/>
                </a:cubicBezTo>
                <a:close/>
                <a:moveTo>
                  <a:pt x="661382" y="1403525"/>
                </a:moveTo>
                <a:cubicBezTo>
                  <a:pt x="650423" y="1403581"/>
                  <a:pt x="642217" y="1415376"/>
                  <a:pt x="628167" y="1412174"/>
                </a:cubicBezTo>
                <a:cubicBezTo>
                  <a:pt x="634349" y="1400379"/>
                  <a:pt x="644971" y="1397178"/>
                  <a:pt x="652559" y="1390775"/>
                </a:cubicBezTo>
                <a:cubicBezTo>
                  <a:pt x="655987" y="1387910"/>
                  <a:pt x="660651" y="1392066"/>
                  <a:pt x="662675" y="1396504"/>
                </a:cubicBezTo>
                <a:cubicBezTo>
                  <a:pt x="663911" y="1399144"/>
                  <a:pt x="663743" y="1403468"/>
                  <a:pt x="661382" y="1403468"/>
                </a:cubicBezTo>
                <a:close/>
                <a:moveTo>
                  <a:pt x="675826" y="2232045"/>
                </a:moveTo>
                <a:cubicBezTo>
                  <a:pt x="675320" y="2244121"/>
                  <a:pt x="675320" y="2256309"/>
                  <a:pt x="671611" y="2268161"/>
                </a:cubicBezTo>
                <a:cubicBezTo>
                  <a:pt x="670150" y="2272710"/>
                  <a:pt x="666046" y="2275462"/>
                  <a:pt x="661157" y="2273946"/>
                </a:cubicBezTo>
                <a:cubicBezTo>
                  <a:pt x="655987" y="2272317"/>
                  <a:pt x="654919" y="2267206"/>
                  <a:pt x="656436" y="2262937"/>
                </a:cubicBezTo>
                <a:cubicBezTo>
                  <a:pt x="660258" y="2252209"/>
                  <a:pt x="664923" y="2241874"/>
                  <a:pt x="669307" y="2231371"/>
                </a:cubicBezTo>
                <a:cubicBezTo>
                  <a:pt x="671499" y="2231596"/>
                  <a:pt x="673691" y="2231821"/>
                  <a:pt x="675826" y="2232101"/>
                </a:cubicBezTo>
                <a:close/>
                <a:moveTo>
                  <a:pt x="683413" y="1672396"/>
                </a:moveTo>
                <a:cubicBezTo>
                  <a:pt x="684031" y="1674418"/>
                  <a:pt x="683076" y="1675654"/>
                  <a:pt x="681221" y="1675823"/>
                </a:cubicBezTo>
                <a:cubicBezTo>
                  <a:pt x="680434" y="1674531"/>
                  <a:pt x="679366" y="1673295"/>
                  <a:pt x="678917" y="1671891"/>
                </a:cubicBezTo>
                <a:cubicBezTo>
                  <a:pt x="678243" y="1669813"/>
                  <a:pt x="679311" y="1668128"/>
                  <a:pt x="680996" y="1668689"/>
                </a:cubicBezTo>
                <a:cubicBezTo>
                  <a:pt x="682065" y="1669026"/>
                  <a:pt x="682907" y="1670992"/>
                  <a:pt x="683357" y="1672453"/>
                </a:cubicBezTo>
                <a:close/>
                <a:moveTo>
                  <a:pt x="687797" y="1207165"/>
                </a:moveTo>
                <a:cubicBezTo>
                  <a:pt x="686391" y="1206715"/>
                  <a:pt x="684200" y="1206603"/>
                  <a:pt x="683806" y="1205704"/>
                </a:cubicBezTo>
                <a:cubicBezTo>
                  <a:pt x="682683" y="1203121"/>
                  <a:pt x="684088" y="1200818"/>
                  <a:pt x="686504" y="1200031"/>
                </a:cubicBezTo>
                <a:cubicBezTo>
                  <a:pt x="687628" y="1199638"/>
                  <a:pt x="690045" y="1200424"/>
                  <a:pt x="690439" y="1201379"/>
                </a:cubicBezTo>
                <a:cubicBezTo>
                  <a:pt x="691562" y="1203963"/>
                  <a:pt x="690101" y="1205929"/>
                  <a:pt x="687741" y="1207221"/>
                </a:cubicBezTo>
                <a:close/>
                <a:moveTo>
                  <a:pt x="704151" y="1972722"/>
                </a:moveTo>
                <a:cubicBezTo>
                  <a:pt x="695441" y="1969970"/>
                  <a:pt x="688472" y="1965364"/>
                  <a:pt x="684650" y="1953344"/>
                </a:cubicBezTo>
                <a:cubicBezTo>
                  <a:pt x="695441" y="1958287"/>
                  <a:pt x="701903" y="1963117"/>
                  <a:pt x="704151" y="1972722"/>
                </a:cubicBezTo>
                <a:close/>
                <a:moveTo>
                  <a:pt x="710053" y="1154592"/>
                </a:moveTo>
                <a:cubicBezTo>
                  <a:pt x="710053" y="1154592"/>
                  <a:pt x="708367" y="1156670"/>
                  <a:pt x="707018" y="1158243"/>
                </a:cubicBezTo>
                <a:cubicBezTo>
                  <a:pt x="705220" y="1156895"/>
                  <a:pt x="702690" y="1155884"/>
                  <a:pt x="701679" y="1154031"/>
                </a:cubicBezTo>
                <a:cubicBezTo>
                  <a:pt x="700161" y="1151166"/>
                  <a:pt x="701959" y="1149088"/>
                  <a:pt x="704882" y="1150043"/>
                </a:cubicBezTo>
                <a:cubicBezTo>
                  <a:pt x="706905" y="1150660"/>
                  <a:pt x="708479" y="1152907"/>
                  <a:pt x="709997" y="1154592"/>
                </a:cubicBezTo>
                <a:close/>
                <a:moveTo>
                  <a:pt x="718708" y="1397515"/>
                </a:moveTo>
                <a:cubicBezTo>
                  <a:pt x="721293" y="1398133"/>
                  <a:pt x="722642" y="1400435"/>
                  <a:pt x="722642" y="1401671"/>
                </a:cubicBezTo>
                <a:cubicBezTo>
                  <a:pt x="722193" y="1406333"/>
                  <a:pt x="720450" y="1408130"/>
                  <a:pt x="717640" y="1408130"/>
                </a:cubicBezTo>
                <a:cubicBezTo>
                  <a:pt x="714774" y="1408130"/>
                  <a:pt x="713032" y="1405996"/>
                  <a:pt x="712807" y="1403244"/>
                </a:cubicBezTo>
                <a:cubicBezTo>
                  <a:pt x="712525" y="1399144"/>
                  <a:pt x="714549" y="1396616"/>
                  <a:pt x="718708" y="1397571"/>
                </a:cubicBezTo>
                <a:close/>
                <a:moveTo>
                  <a:pt x="733770" y="933855"/>
                </a:moveTo>
                <a:cubicBezTo>
                  <a:pt x="733433" y="935428"/>
                  <a:pt x="729948" y="936327"/>
                  <a:pt x="728487" y="937169"/>
                </a:cubicBezTo>
                <a:cubicBezTo>
                  <a:pt x="724103" y="936551"/>
                  <a:pt x="720506" y="935484"/>
                  <a:pt x="721124" y="931103"/>
                </a:cubicBezTo>
                <a:cubicBezTo>
                  <a:pt x="721518" y="928183"/>
                  <a:pt x="724834" y="928070"/>
                  <a:pt x="727307" y="928576"/>
                </a:cubicBezTo>
                <a:cubicBezTo>
                  <a:pt x="730285" y="929194"/>
                  <a:pt x="734782" y="928857"/>
                  <a:pt x="733770" y="933799"/>
                </a:cubicBezTo>
                <a:close/>
                <a:moveTo>
                  <a:pt x="736074" y="1120611"/>
                </a:moveTo>
                <a:cubicBezTo>
                  <a:pt x="733714" y="1121903"/>
                  <a:pt x="731465" y="1120948"/>
                  <a:pt x="729667" y="1118926"/>
                </a:cubicBezTo>
                <a:cubicBezTo>
                  <a:pt x="729049" y="1117016"/>
                  <a:pt x="729667" y="1115556"/>
                  <a:pt x="731634" y="1115388"/>
                </a:cubicBezTo>
                <a:cubicBezTo>
                  <a:pt x="733095" y="1115275"/>
                  <a:pt x="735006" y="1115668"/>
                  <a:pt x="736018" y="1116623"/>
                </a:cubicBezTo>
                <a:cubicBezTo>
                  <a:pt x="736692" y="1117297"/>
                  <a:pt x="736636" y="1120274"/>
                  <a:pt x="736018" y="1120611"/>
                </a:cubicBezTo>
                <a:close/>
                <a:moveTo>
                  <a:pt x="739728" y="2245469"/>
                </a:moveTo>
                <a:cubicBezTo>
                  <a:pt x="740683" y="2246480"/>
                  <a:pt x="741244" y="2248502"/>
                  <a:pt x="740908" y="2249906"/>
                </a:cubicBezTo>
                <a:cubicBezTo>
                  <a:pt x="740683" y="2250861"/>
                  <a:pt x="738828" y="2251423"/>
                  <a:pt x="737648" y="2252209"/>
                </a:cubicBezTo>
                <a:cubicBezTo>
                  <a:pt x="735624" y="2250412"/>
                  <a:pt x="734782" y="2248109"/>
                  <a:pt x="735906" y="2245638"/>
                </a:cubicBezTo>
                <a:cubicBezTo>
                  <a:pt x="736187" y="2245020"/>
                  <a:pt x="739053" y="2244851"/>
                  <a:pt x="739671" y="2245525"/>
                </a:cubicBezTo>
                <a:close/>
                <a:moveTo>
                  <a:pt x="747933" y="1223902"/>
                </a:moveTo>
                <a:cubicBezTo>
                  <a:pt x="748551" y="1226823"/>
                  <a:pt x="746415" y="1228171"/>
                  <a:pt x="744729" y="1228002"/>
                </a:cubicBezTo>
                <a:cubicBezTo>
                  <a:pt x="740851" y="1226992"/>
                  <a:pt x="739559" y="1224857"/>
                  <a:pt x="739390" y="1222273"/>
                </a:cubicBezTo>
                <a:cubicBezTo>
                  <a:pt x="739165" y="1219240"/>
                  <a:pt x="741076" y="1217275"/>
                  <a:pt x="743774" y="1218510"/>
                </a:cubicBezTo>
                <a:cubicBezTo>
                  <a:pt x="745628" y="1219353"/>
                  <a:pt x="747483" y="1221824"/>
                  <a:pt x="747933" y="1223902"/>
                </a:cubicBezTo>
                <a:close/>
                <a:moveTo>
                  <a:pt x="751361" y="2147514"/>
                </a:moveTo>
                <a:cubicBezTo>
                  <a:pt x="750630" y="2148749"/>
                  <a:pt x="748776" y="2149648"/>
                  <a:pt x="747315" y="2149873"/>
                </a:cubicBezTo>
                <a:cubicBezTo>
                  <a:pt x="745292" y="2150154"/>
                  <a:pt x="744448" y="2148693"/>
                  <a:pt x="745010" y="2146727"/>
                </a:cubicBezTo>
                <a:cubicBezTo>
                  <a:pt x="746415" y="2145941"/>
                  <a:pt x="747764" y="2144649"/>
                  <a:pt x="749225" y="2144425"/>
                </a:cubicBezTo>
                <a:cubicBezTo>
                  <a:pt x="751249" y="2144144"/>
                  <a:pt x="752429" y="2145829"/>
                  <a:pt x="751417" y="2147514"/>
                </a:cubicBezTo>
                <a:close/>
                <a:moveTo>
                  <a:pt x="756251" y="2826799"/>
                </a:moveTo>
                <a:cubicBezTo>
                  <a:pt x="759004" y="2826630"/>
                  <a:pt x="763051" y="2824327"/>
                  <a:pt x="764119" y="2830674"/>
                </a:cubicBezTo>
                <a:cubicBezTo>
                  <a:pt x="759848" y="2831685"/>
                  <a:pt x="755745" y="2832696"/>
                  <a:pt x="749507" y="2834213"/>
                </a:cubicBezTo>
                <a:cubicBezTo>
                  <a:pt x="751080" y="2827753"/>
                  <a:pt x="753778" y="2826967"/>
                  <a:pt x="756251" y="2826799"/>
                </a:cubicBezTo>
                <a:close/>
                <a:moveTo>
                  <a:pt x="759229" y="2777821"/>
                </a:moveTo>
                <a:cubicBezTo>
                  <a:pt x="767210" y="2776416"/>
                  <a:pt x="771594" y="2780011"/>
                  <a:pt x="772044" y="2788661"/>
                </a:cubicBezTo>
                <a:cubicBezTo>
                  <a:pt x="765468" y="2790571"/>
                  <a:pt x="760522" y="2788493"/>
                  <a:pt x="757599" y="2782146"/>
                </a:cubicBezTo>
                <a:cubicBezTo>
                  <a:pt x="757150" y="2781135"/>
                  <a:pt x="758443" y="2777989"/>
                  <a:pt x="759229" y="2777821"/>
                </a:cubicBezTo>
                <a:close/>
                <a:moveTo>
                  <a:pt x="768447" y="1316409"/>
                </a:moveTo>
                <a:cubicBezTo>
                  <a:pt x="768278" y="1319105"/>
                  <a:pt x="766423" y="1321071"/>
                  <a:pt x="763669" y="1320510"/>
                </a:cubicBezTo>
                <a:cubicBezTo>
                  <a:pt x="762601" y="1320285"/>
                  <a:pt x="761084" y="1318151"/>
                  <a:pt x="761140" y="1316971"/>
                </a:cubicBezTo>
                <a:cubicBezTo>
                  <a:pt x="761253" y="1314219"/>
                  <a:pt x="763107" y="1312646"/>
                  <a:pt x="765973" y="1312759"/>
                </a:cubicBezTo>
                <a:cubicBezTo>
                  <a:pt x="766873" y="1313994"/>
                  <a:pt x="768503" y="1315286"/>
                  <a:pt x="768447" y="1316466"/>
                </a:cubicBezTo>
                <a:close/>
                <a:moveTo>
                  <a:pt x="787892" y="1800289"/>
                </a:moveTo>
                <a:cubicBezTo>
                  <a:pt x="786993" y="1805793"/>
                  <a:pt x="782441" y="1806411"/>
                  <a:pt x="777944" y="1806636"/>
                </a:cubicBezTo>
                <a:cubicBezTo>
                  <a:pt x="768615" y="1806130"/>
                  <a:pt x="760803" y="1800401"/>
                  <a:pt x="760859" y="1793605"/>
                </a:cubicBezTo>
                <a:cubicBezTo>
                  <a:pt x="760859" y="1786977"/>
                  <a:pt x="765355" y="1784225"/>
                  <a:pt x="770919" y="1783776"/>
                </a:cubicBezTo>
                <a:cubicBezTo>
                  <a:pt x="779013" y="1783102"/>
                  <a:pt x="789128" y="1792987"/>
                  <a:pt x="787892" y="1800289"/>
                </a:cubicBezTo>
                <a:close/>
                <a:moveTo>
                  <a:pt x="789072" y="2071127"/>
                </a:moveTo>
                <a:cubicBezTo>
                  <a:pt x="783171" y="2071801"/>
                  <a:pt x="780867" y="2068262"/>
                  <a:pt x="780529" y="2063263"/>
                </a:cubicBezTo>
                <a:cubicBezTo>
                  <a:pt x="780136" y="2057422"/>
                  <a:pt x="781823" y="2052254"/>
                  <a:pt x="788398" y="2051468"/>
                </a:cubicBezTo>
                <a:cubicBezTo>
                  <a:pt x="793119" y="2050906"/>
                  <a:pt x="797446" y="2053265"/>
                  <a:pt x="798683" y="2057927"/>
                </a:cubicBezTo>
                <a:cubicBezTo>
                  <a:pt x="800875" y="2066128"/>
                  <a:pt x="794412" y="2068543"/>
                  <a:pt x="789016" y="2071127"/>
                </a:cubicBezTo>
                <a:close/>
                <a:moveTo>
                  <a:pt x="807170" y="1281249"/>
                </a:moveTo>
                <a:cubicBezTo>
                  <a:pt x="806383" y="1281024"/>
                  <a:pt x="805427" y="1281080"/>
                  <a:pt x="804922" y="1280575"/>
                </a:cubicBezTo>
                <a:cubicBezTo>
                  <a:pt x="803516" y="1279115"/>
                  <a:pt x="803685" y="1277486"/>
                  <a:pt x="805427" y="1276362"/>
                </a:cubicBezTo>
                <a:cubicBezTo>
                  <a:pt x="805877" y="1276081"/>
                  <a:pt x="807170" y="1276475"/>
                  <a:pt x="807619" y="1276980"/>
                </a:cubicBezTo>
                <a:cubicBezTo>
                  <a:pt x="809024" y="1278441"/>
                  <a:pt x="808743" y="1279957"/>
                  <a:pt x="807170" y="1281249"/>
                </a:cubicBezTo>
                <a:close/>
                <a:moveTo>
                  <a:pt x="812958" y="2974181"/>
                </a:moveTo>
                <a:cubicBezTo>
                  <a:pt x="812845" y="2975641"/>
                  <a:pt x="812509" y="2977045"/>
                  <a:pt x="812227" y="2978450"/>
                </a:cubicBezTo>
                <a:cubicBezTo>
                  <a:pt x="811440" y="2978281"/>
                  <a:pt x="810035" y="2978056"/>
                  <a:pt x="810035" y="2977944"/>
                </a:cubicBezTo>
                <a:cubicBezTo>
                  <a:pt x="810204" y="2976484"/>
                  <a:pt x="810485" y="2975079"/>
                  <a:pt x="810766" y="2973675"/>
                </a:cubicBezTo>
                <a:cubicBezTo>
                  <a:pt x="811497" y="2973844"/>
                  <a:pt x="812958" y="2974068"/>
                  <a:pt x="812902" y="2974181"/>
                </a:cubicBezTo>
                <a:close/>
                <a:moveTo>
                  <a:pt x="817511" y="3390098"/>
                </a:moveTo>
                <a:cubicBezTo>
                  <a:pt x="817117" y="3391278"/>
                  <a:pt x="815037" y="3391895"/>
                  <a:pt x="813857" y="3392626"/>
                </a:cubicBezTo>
                <a:cubicBezTo>
                  <a:pt x="810598" y="3391615"/>
                  <a:pt x="809867" y="3389031"/>
                  <a:pt x="810879" y="3386391"/>
                </a:cubicBezTo>
                <a:cubicBezTo>
                  <a:pt x="811329" y="3385155"/>
                  <a:pt x="813632" y="3383583"/>
                  <a:pt x="814813" y="3383864"/>
                </a:cubicBezTo>
                <a:cubicBezTo>
                  <a:pt x="817960" y="3384537"/>
                  <a:pt x="818410" y="3387514"/>
                  <a:pt x="817511" y="3390098"/>
                </a:cubicBezTo>
                <a:close/>
                <a:moveTo>
                  <a:pt x="821164" y="4379144"/>
                </a:moveTo>
                <a:cubicBezTo>
                  <a:pt x="819590" y="4379593"/>
                  <a:pt x="817904" y="4379762"/>
                  <a:pt x="816218" y="4380043"/>
                </a:cubicBezTo>
                <a:lnTo>
                  <a:pt x="816218" y="4380043"/>
                </a:lnTo>
                <a:cubicBezTo>
                  <a:pt x="816667" y="4383357"/>
                  <a:pt x="817736" y="4386951"/>
                  <a:pt x="813183" y="4388187"/>
                </a:cubicBezTo>
                <a:cubicBezTo>
                  <a:pt x="812621" y="4388355"/>
                  <a:pt x="811385" y="4387625"/>
                  <a:pt x="811216" y="4387064"/>
                </a:cubicBezTo>
                <a:cubicBezTo>
                  <a:pt x="809755" y="4382458"/>
                  <a:pt x="813352" y="4381503"/>
                  <a:pt x="816218" y="4380099"/>
                </a:cubicBezTo>
                <a:lnTo>
                  <a:pt x="816218" y="4380099"/>
                </a:lnTo>
                <a:cubicBezTo>
                  <a:pt x="816499" y="4378358"/>
                  <a:pt x="816611" y="4376617"/>
                  <a:pt x="817061" y="4374932"/>
                </a:cubicBezTo>
                <a:cubicBezTo>
                  <a:pt x="818016" y="4371449"/>
                  <a:pt x="819646" y="4368304"/>
                  <a:pt x="823749" y="4368922"/>
                </a:cubicBezTo>
                <a:cubicBezTo>
                  <a:pt x="824985" y="4369090"/>
                  <a:pt x="826784" y="4370944"/>
                  <a:pt x="826952" y="4372236"/>
                </a:cubicBezTo>
                <a:cubicBezTo>
                  <a:pt x="827515" y="4376504"/>
                  <a:pt x="824480" y="4378189"/>
                  <a:pt x="821108" y="4379144"/>
                </a:cubicBezTo>
                <a:close/>
                <a:moveTo>
                  <a:pt x="832010" y="3003163"/>
                </a:moveTo>
                <a:cubicBezTo>
                  <a:pt x="833359" y="3003107"/>
                  <a:pt x="834764" y="3003332"/>
                  <a:pt x="836113" y="3003444"/>
                </a:cubicBezTo>
                <a:cubicBezTo>
                  <a:pt x="835945" y="3004230"/>
                  <a:pt x="835776" y="3005634"/>
                  <a:pt x="835551" y="3005691"/>
                </a:cubicBezTo>
                <a:cubicBezTo>
                  <a:pt x="834202" y="3005803"/>
                  <a:pt x="832797" y="3005522"/>
                  <a:pt x="831449" y="3005410"/>
                </a:cubicBezTo>
                <a:cubicBezTo>
                  <a:pt x="831617" y="3004623"/>
                  <a:pt x="831786" y="3003163"/>
                  <a:pt x="832010" y="3003163"/>
                </a:cubicBezTo>
                <a:close/>
                <a:moveTo>
                  <a:pt x="840104" y="2016869"/>
                </a:moveTo>
                <a:cubicBezTo>
                  <a:pt x="839766" y="2018161"/>
                  <a:pt x="837912" y="2019004"/>
                  <a:pt x="836731" y="2020014"/>
                </a:cubicBezTo>
                <a:cubicBezTo>
                  <a:pt x="834764" y="2019790"/>
                  <a:pt x="833641" y="2018554"/>
                  <a:pt x="834202" y="2016532"/>
                </a:cubicBezTo>
                <a:cubicBezTo>
                  <a:pt x="834596" y="2015016"/>
                  <a:pt x="835551" y="2012769"/>
                  <a:pt x="836619" y="2012488"/>
                </a:cubicBezTo>
                <a:cubicBezTo>
                  <a:pt x="839935" y="2011702"/>
                  <a:pt x="840835" y="2014229"/>
                  <a:pt x="840104" y="2016925"/>
                </a:cubicBezTo>
                <a:close/>
                <a:moveTo>
                  <a:pt x="843981" y="3040402"/>
                </a:moveTo>
                <a:cubicBezTo>
                  <a:pt x="842858" y="3043379"/>
                  <a:pt x="840441" y="3044333"/>
                  <a:pt x="837687" y="3043940"/>
                </a:cubicBezTo>
                <a:cubicBezTo>
                  <a:pt x="833977" y="3043435"/>
                  <a:pt x="830605" y="3041413"/>
                  <a:pt x="830493" y="3037369"/>
                </a:cubicBezTo>
                <a:cubicBezTo>
                  <a:pt x="830325" y="3032426"/>
                  <a:pt x="833921" y="3031640"/>
                  <a:pt x="837687" y="3033156"/>
                </a:cubicBezTo>
                <a:cubicBezTo>
                  <a:pt x="840835" y="3034392"/>
                  <a:pt x="844319" y="3035796"/>
                  <a:pt x="843981" y="3040458"/>
                </a:cubicBezTo>
                <a:close/>
                <a:moveTo>
                  <a:pt x="848365" y="3282033"/>
                </a:moveTo>
                <a:cubicBezTo>
                  <a:pt x="849995" y="3283381"/>
                  <a:pt x="849883" y="3284897"/>
                  <a:pt x="848140" y="3286358"/>
                </a:cubicBezTo>
                <a:cubicBezTo>
                  <a:pt x="847466" y="3286358"/>
                  <a:pt x="846455" y="3286695"/>
                  <a:pt x="846005" y="3286301"/>
                </a:cubicBezTo>
                <a:cubicBezTo>
                  <a:pt x="844375" y="3284953"/>
                  <a:pt x="844432" y="3283324"/>
                  <a:pt x="846173" y="3282089"/>
                </a:cubicBezTo>
                <a:cubicBezTo>
                  <a:pt x="846679" y="3281696"/>
                  <a:pt x="847916" y="3281639"/>
                  <a:pt x="848365" y="3282033"/>
                </a:cubicBezTo>
                <a:close/>
                <a:moveTo>
                  <a:pt x="851962" y="869319"/>
                </a:moveTo>
                <a:cubicBezTo>
                  <a:pt x="851850" y="869937"/>
                  <a:pt x="850782" y="870387"/>
                  <a:pt x="850164" y="870948"/>
                </a:cubicBezTo>
                <a:cubicBezTo>
                  <a:pt x="848084" y="871229"/>
                  <a:pt x="847017" y="870274"/>
                  <a:pt x="847353" y="868140"/>
                </a:cubicBezTo>
                <a:cubicBezTo>
                  <a:pt x="847466" y="867522"/>
                  <a:pt x="848478" y="866792"/>
                  <a:pt x="849152" y="866623"/>
                </a:cubicBezTo>
                <a:cubicBezTo>
                  <a:pt x="851175" y="866174"/>
                  <a:pt x="852299" y="867241"/>
                  <a:pt x="851962" y="869376"/>
                </a:cubicBezTo>
                <a:close/>
                <a:moveTo>
                  <a:pt x="859156" y="1671891"/>
                </a:moveTo>
                <a:cubicBezTo>
                  <a:pt x="852637" y="1670936"/>
                  <a:pt x="852131" y="1665488"/>
                  <a:pt x="851457" y="1660545"/>
                </a:cubicBezTo>
                <a:cubicBezTo>
                  <a:pt x="851119" y="1657849"/>
                  <a:pt x="852693" y="1655322"/>
                  <a:pt x="855616" y="1655097"/>
                </a:cubicBezTo>
                <a:cubicBezTo>
                  <a:pt x="858482" y="1654872"/>
                  <a:pt x="860280" y="1657007"/>
                  <a:pt x="860729" y="1659759"/>
                </a:cubicBezTo>
                <a:cubicBezTo>
                  <a:pt x="861348" y="1663859"/>
                  <a:pt x="862641" y="1668184"/>
                  <a:pt x="859156" y="1671891"/>
                </a:cubicBezTo>
                <a:close/>
                <a:moveTo>
                  <a:pt x="873094" y="2647906"/>
                </a:moveTo>
                <a:cubicBezTo>
                  <a:pt x="873094" y="2648468"/>
                  <a:pt x="871914" y="2648917"/>
                  <a:pt x="871295" y="2649423"/>
                </a:cubicBezTo>
                <a:cubicBezTo>
                  <a:pt x="869329" y="2649423"/>
                  <a:pt x="868148" y="2648468"/>
                  <a:pt x="868317" y="2646390"/>
                </a:cubicBezTo>
                <a:cubicBezTo>
                  <a:pt x="868317" y="2645828"/>
                  <a:pt x="869441" y="2645042"/>
                  <a:pt x="870115" y="2644929"/>
                </a:cubicBezTo>
                <a:cubicBezTo>
                  <a:pt x="872082" y="2644705"/>
                  <a:pt x="873262" y="2645884"/>
                  <a:pt x="873038" y="2647906"/>
                </a:cubicBezTo>
                <a:close/>
                <a:moveTo>
                  <a:pt x="873881" y="4064552"/>
                </a:moveTo>
                <a:cubicBezTo>
                  <a:pt x="877871" y="4062811"/>
                  <a:pt x="880513" y="4065226"/>
                  <a:pt x="881356" y="4069270"/>
                </a:cubicBezTo>
                <a:cubicBezTo>
                  <a:pt x="881918" y="4072079"/>
                  <a:pt x="880456" y="4074325"/>
                  <a:pt x="878883" y="4074943"/>
                </a:cubicBezTo>
                <a:cubicBezTo>
                  <a:pt x="874667" y="4075898"/>
                  <a:pt x="872869" y="4074101"/>
                  <a:pt x="871857" y="4071517"/>
                </a:cubicBezTo>
                <a:cubicBezTo>
                  <a:pt x="870846" y="4068821"/>
                  <a:pt x="871295" y="4065732"/>
                  <a:pt x="873881" y="4064609"/>
                </a:cubicBezTo>
                <a:close/>
                <a:moveTo>
                  <a:pt x="879501" y="2739121"/>
                </a:moveTo>
                <a:cubicBezTo>
                  <a:pt x="878321" y="2739796"/>
                  <a:pt x="877197" y="2740526"/>
                  <a:pt x="876017" y="2741200"/>
                </a:cubicBezTo>
                <a:cubicBezTo>
                  <a:pt x="874106" y="2740526"/>
                  <a:pt x="873544" y="2739234"/>
                  <a:pt x="874612" y="2737493"/>
                </a:cubicBezTo>
                <a:cubicBezTo>
                  <a:pt x="875005" y="2736931"/>
                  <a:pt x="876185" y="2736145"/>
                  <a:pt x="876466" y="2736369"/>
                </a:cubicBezTo>
                <a:cubicBezTo>
                  <a:pt x="877590" y="2737100"/>
                  <a:pt x="878489" y="2738167"/>
                  <a:pt x="879501" y="2739121"/>
                </a:cubicBezTo>
                <a:close/>
                <a:moveTo>
                  <a:pt x="884053" y="1626676"/>
                </a:moveTo>
                <a:cubicBezTo>
                  <a:pt x="883885" y="1628249"/>
                  <a:pt x="883266" y="1629766"/>
                  <a:pt x="882817" y="1631338"/>
                </a:cubicBezTo>
                <a:cubicBezTo>
                  <a:pt x="880963" y="1631731"/>
                  <a:pt x="879894" y="1630720"/>
                  <a:pt x="880119" y="1628474"/>
                </a:cubicBezTo>
                <a:cubicBezTo>
                  <a:pt x="880288" y="1626901"/>
                  <a:pt x="880456" y="1624711"/>
                  <a:pt x="881468" y="1623980"/>
                </a:cubicBezTo>
                <a:cubicBezTo>
                  <a:pt x="882873" y="1622969"/>
                  <a:pt x="884278" y="1624430"/>
                  <a:pt x="884053" y="1626676"/>
                </a:cubicBezTo>
                <a:close/>
                <a:moveTo>
                  <a:pt x="885627" y="3149984"/>
                </a:moveTo>
                <a:cubicBezTo>
                  <a:pt x="884897" y="3150265"/>
                  <a:pt x="883941" y="3150995"/>
                  <a:pt x="883435" y="3150714"/>
                </a:cubicBezTo>
                <a:cubicBezTo>
                  <a:pt x="881693" y="3149759"/>
                  <a:pt x="881412" y="3148186"/>
                  <a:pt x="882705" y="3146670"/>
                </a:cubicBezTo>
                <a:cubicBezTo>
                  <a:pt x="883154" y="3146164"/>
                  <a:pt x="884335" y="3145659"/>
                  <a:pt x="884840" y="3145940"/>
                </a:cubicBezTo>
                <a:cubicBezTo>
                  <a:pt x="886638" y="3146838"/>
                  <a:pt x="886807" y="3148355"/>
                  <a:pt x="885627" y="3150040"/>
                </a:cubicBezTo>
                <a:close/>
                <a:moveTo>
                  <a:pt x="890854" y="2329327"/>
                </a:moveTo>
                <a:cubicBezTo>
                  <a:pt x="890123" y="2329607"/>
                  <a:pt x="889168" y="2330338"/>
                  <a:pt x="888662" y="2330057"/>
                </a:cubicBezTo>
                <a:cubicBezTo>
                  <a:pt x="886920" y="2329158"/>
                  <a:pt x="886638" y="2327529"/>
                  <a:pt x="887932" y="2326013"/>
                </a:cubicBezTo>
                <a:cubicBezTo>
                  <a:pt x="888381" y="2325507"/>
                  <a:pt x="889561" y="2325002"/>
                  <a:pt x="890067" y="2325283"/>
                </a:cubicBezTo>
                <a:cubicBezTo>
                  <a:pt x="891809" y="2326181"/>
                  <a:pt x="892034" y="2327698"/>
                  <a:pt x="890854" y="2329327"/>
                </a:cubicBezTo>
                <a:close/>
                <a:moveTo>
                  <a:pt x="891922" y="3250354"/>
                </a:moveTo>
                <a:cubicBezTo>
                  <a:pt x="893214" y="3252826"/>
                  <a:pt x="892203" y="3255072"/>
                  <a:pt x="889561" y="3256252"/>
                </a:cubicBezTo>
                <a:cubicBezTo>
                  <a:pt x="888156" y="3255690"/>
                  <a:pt x="886077" y="3255466"/>
                  <a:pt x="885458" y="3254398"/>
                </a:cubicBezTo>
                <a:cubicBezTo>
                  <a:pt x="884053" y="3251871"/>
                  <a:pt x="885178" y="3249400"/>
                  <a:pt x="887875" y="3248726"/>
                </a:cubicBezTo>
                <a:cubicBezTo>
                  <a:pt x="889055" y="3248445"/>
                  <a:pt x="891360" y="3249343"/>
                  <a:pt x="891922" y="3250410"/>
                </a:cubicBezTo>
                <a:close/>
                <a:moveTo>
                  <a:pt x="894901" y="2417621"/>
                </a:moveTo>
                <a:cubicBezTo>
                  <a:pt x="895519" y="2417621"/>
                  <a:pt x="896137" y="2418520"/>
                  <a:pt x="896811" y="2419025"/>
                </a:cubicBezTo>
                <a:cubicBezTo>
                  <a:pt x="897317" y="2421272"/>
                  <a:pt x="896474" y="2422620"/>
                  <a:pt x="894282" y="2422620"/>
                </a:cubicBezTo>
                <a:cubicBezTo>
                  <a:pt x="893664" y="2422620"/>
                  <a:pt x="892652" y="2421834"/>
                  <a:pt x="892427" y="2421216"/>
                </a:cubicBezTo>
                <a:cubicBezTo>
                  <a:pt x="891753" y="2419082"/>
                  <a:pt x="892709" y="2417677"/>
                  <a:pt x="894844" y="2417621"/>
                </a:cubicBezTo>
                <a:close/>
                <a:moveTo>
                  <a:pt x="901476" y="1304109"/>
                </a:moveTo>
                <a:cubicBezTo>
                  <a:pt x="897879" y="1303828"/>
                  <a:pt x="895799" y="1301020"/>
                  <a:pt x="895125" y="1297313"/>
                </a:cubicBezTo>
                <a:cubicBezTo>
                  <a:pt x="895125" y="1294448"/>
                  <a:pt x="896362" y="1292145"/>
                  <a:pt x="899059" y="1291808"/>
                </a:cubicBezTo>
                <a:cubicBezTo>
                  <a:pt x="902937" y="1291303"/>
                  <a:pt x="905354" y="1293830"/>
                  <a:pt x="906253" y="1297425"/>
                </a:cubicBezTo>
                <a:cubicBezTo>
                  <a:pt x="907208" y="1301301"/>
                  <a:pt x="905860" y="1304502"/>
                  <a:pt x="901476" y="1304109"/>
                </a:cubicBezTo>
                <a:close/>
                <a:moveTo>
                  <a:pt x="915302" y="2019734"/>
                </a:moveTo>
                <a:cubicBezTo>
                  <a:pt x="909625" y="2020632"/>
                  <a:pt x="908108" y="2015633"/>
                  <a:pt x="906309" y="2012151"/>
                </a:cubicBezTo>
                <a:cubicBezTo>
                  <a:pt x="904230" y="2008219"/>
                  <a:pt x="897542" y="2005299"/>
                  <a:pt x="902431" y="1999008"/>
                </a:cubicBezTo>
                <a:cubicBezTo>
                  <a:pt x="909457" y="2004400"/>
                  <a:pt x="913784" y="2011308"/>
                  <a:pt x="915358" y="2019734"/>
                </a:cubicBezTo>
                <a:close/>
                <a:moveTo>
                  <a:pt x="916819" y="1378980"/>
                </a:moveTo>
                <a:cubicBezTo>
                  <a:pt x="915639" y="1377969"/>
                  <a:pt x="914402" y="1377014"/>
                  <a:pt x="913222" y="1376003"/>
                </a:cubicBezTo>
                <a:cubicBezTo>
                  <a:pt x="913672" y="1374542"/>
                  <a:pt x="914065" y="1373082"/>
                  <a:pt x="914515" y="1371622"/>
                </a:cubicBezTo>
                <a:cubicBezTo>
                  <a:pt x="915695" y="1372633"/>
                  <a:pt x="917494" y="1373419"/>
                  <a:pt x="917887" y="1374711"/>
                </a:cubicBezTo>
                <a:cubicBezTo>
                  <a:pt x="918280" y="1375834"/>
                  <a:pt x="917213" y="1377519"/>
                  <a:pt x="916819" y="1378980"/>
                </a:cubicBezTo>
                <a:close/>
                <a:moveTo>
                  <a:pt x="922608" y="1405603"/>
                </a:moveTo>
                <a:cubicBezTo>
                  <a:pt x="922215" y="1406838"/>
                  <a:pt x="920416" y="1408187"/>
                  <a:pt x="919123" y="1408355"/>
                </a:cubicBezTo>
                <a:cubicBezTo>
                  <a:pt x="918336" y="1408467"/>
                  <a:pt x="917269" y="1406445"/>
                  <a:pt x="916369" y="1405322"/>
                </a:cubicBezTo>
                <a:cubicBezTo>
                  <a:pt x="917325" y="1404030"/>
                  <a:pt x="917999" y="1402008"/>
                  <a:pt x="919179" y="1401615"/>
                </a:cubicBezTo>
                <a:cubicBezTo>
                  <a:pt x="922608" y="1400435"/>
                  <a:pt x="923395" y="1402907"/>
                  <a:pt x="922608" y="1405603"/>
                </a:cubicBezTo>
                <a:close/>
                <a:moveTo>
                  <a:pt x="923451" y="2927450"/>
                </a:moveTo>
                <a:cubicBezTo>
                  <a:pt x="924800" y="2927506"/>
                  <a:pt x="926148" y="2928517"/>
                  <a:pt x="927441" y="2929079"/>
                </a:cubicBezTo>
                <a:cubicBezTo>
                  <a:pt x="927835" y="2931045"/>
                  <a:pt x="927048" y="2932393"/>
                  <a:pt x="925081" y="2932336"/>
                </a:cubicBezTo>
                <a:cubicBezTo>
                  <a:pt x="923732" y="2932280"/>
                  <a:pt x="921821" y="2931606"/>
                  <a:pt x="921203" y="2930595"/>
                </a:cubicBezTo>
                <a:cubicBezTo>
                  <a:pt x="920248" y="2928966"/>
                  <a:pt x="921428" y="2927394"/>
                  <a:pt x="923451" y="2927506"/>
                </a:cubicBezTo>
                <a:close/>
                <a:moveTo>
                  <a:pt x="937220" y="2732719"/>
                </a:moveTo>
                <a:cubicBezTo>
                  <a:pt x="937220" y="2733561"/>
                  <a:pt x="934804" y="2734291"/>
                  <a:pt x="933455" y="2735078"/>
                </a:cubicBezTo>
                <a:cubicBezTo>
                  <a:pt x="930083" y="2734179"/>
                  <a:pt x="926879" y="2732887"/>
                  <a:pt x="927104" y="2728618"/>
                </a:cubicBezTo>
                <a:cubicBezTo>
                  <a:pt x="927104" y="2727776"/>
                  <a:pt x="929633" y="2726259"/>
                  <a:pt x="930814" y="2726372"/>
                </a:cubicBezTo>
                <a:cubicBezTo>
                  <a:pt x="934242" y="2726821"/>
                  <a:pt x="937389" y="2728450"/>
                  <a:pt x="937220" y="2732719"/>
                </a:cubicBezTo>
                <a:close/>
                <a:moveTo>
                  <a:pt x="944583" y="5085333"/>
                </a:moveTo>
                <a:cubicBezTo>
                  <a:pt x="945819" y="5085333"/>
                  <a:pt x="947674" y="5087074"/>
                  <a:pt x="948292" y="5088422"/>
                </a:cubicBezTo>
                <a:cubicBezTo>
                  <a:pt x="949416" y="5091006"/>
                  <a:pt x="949079" y="5094151"/>
                  <a:pt x="946213" y="5095106"/>
                </a:cubicBezTo>
                <a:cubicBezTo>
                  <a:pt x="943234" y="5096117"/>
                  <a:pt x="941660" y="5093645"/>
                  <a:pt x="941267" y="5092241"/>
                </a:cubicBezTo>
                <a:cubicBezTo>
                  <a:pt x="940368" y="5087804"/>
                  <a:pt x="941491" y="5085389"/>
                  <a:pt x="944583" y="5085277"/>
                </a:cubicBezTo>
                <a:close/>
                <a:moveTo>
                  <a:pt x="944639" y="1942223"/>
                </a:moveTo>
                <a:cubicBezTo>
                  <a:pt x="944920" y="1940033"/>
                  <a:pt x="946493" y="1936831"/>
                  <a:pt x="948236" y="1936213"/>
                </a:cubicBezTo>
                <a:cubicBezTo>
                  <a:pt x="952395" y="1934753"/>
                  <a:pt x="954081" y="1938179"/>
                  <a:pt x="954474" y="1941830"/>
                </a:cubicBezTo>
                <a:cubicBezTo>
                  <a:pt x="954811" y="1945481"/>
                  <a:pt x="953744" y="1948626"/>
                  <a:pt x="949697" y="1949637"/>
                </a:cubicBezTo>
                <a:cubicBezTo>
                  <a:pt x="945370" y="1949075"/>
                  <a:pt x="944190" y="1945762"/>
                  <a:pt x="944695" y="1942223"/>
                </a:cubicBezTo>
                <a:close/>
                <a:moveTo>
                  <a:pt x="952844" y="1080508"/>
                </a:moveTo>
                <a:cubicBezTo>
                  <a:pt x="947449" y="1075790"/>
                  <a:pt x="946493" y="1069836"/>
                  <a:pt x="946493" y="1063658"/>
                </a:cubicBezTo>
                <a:cubicBezTo>
                  <a:pt x="946493" y="1060793"/>
                  <a:pt x="948180" y="1058434"/>
                  <a:pt x="951215" y="1058490"/>
                </a:cubicBezTo>
                <a:cubicBezTo>
                  <a:pt x="952675" y="1058490"/>
                  <a:pt x="954755" y="1059670"/>
                  <a:pt x="955374" y="1060962"/>
                </a:cubicBezTo>
                <a:cubicBezTo>
                  <a:pt x="958577" y="1067477"/>
                  <a:pt x="960151" y="1074049"/>
                  <a:pt x="952844" y="1080452"/>
                </a:cubicBezTo>
                <a:close/>
                <a:moveTo>
                  <a:pt x="962005" y="2107242"/>
                </a:moveTo>
                <a:cubicBezTo>
                  <a:pt x="963017" y="2108478"/>
                  <a:pt x="964928" y="2109826"/>
                  <a:pt x="964815" y="2110837"/>
                </a:cubicBezTo>
                <a:cubicBezTo>
                  <a:pt x="964646" y="2112241"/>
                  <a:pt x="963017" y="2114263"/>
                  <a:pt x="961725" y="2114544"/>
                </a:cubicBezTo>
                <a:cubicBezTo>
                  <a:pt x="958240" y="2115386"/>
                  <a:pt x="957059" y="2113027"/>
                  <a:pt x="958071" y="2109994"/>
                </a:cubicBezTo>
                <a:cubicBezTo>
                  <a:pt x="958521" y="2108758"/>
                  <a:pt x="960656" y="2108084"/>
                  <a:pt x="962005" y="2107186"/>
                </a:cubicBezTo>
                <a:close/>
                <a:moveTo>
                  <a:pt x="962005" y="918016"/>
                </a:moveTo>
                <a:cubicBezTo>
                  <a:pt x="957734" y="906446"/>
                  <a:pt x="962343" y="900436"/>
                  <a:pt x="973751" y="892966"/>
                </a:cubicBezTo>
                <a:cubicBezTo>
                  <a:pt x="974876" y="906053"/>
                  <a:pt x="972459" y="913186"/>
                  <a:pt x="962005" y="918016"/>
                </a:cubicBezTo>
                <a:close/>
                <a:moveTo>
                  <a:pt x="979484" y="5133356"/>
                </a:moveTo>
                <a:cubicBezTo>
                  <a:pt x="980552" y="5135209"/>
                  <a:pt x="979596" y="5136670"/>
                  <a:pt x="977629" y="5137175"/>
                </a:cubicBezTo>
                <a:cubicBezTo>
                  <a:pt x="976393" y="5136276"/>
                  <a:pt x="974707" y="5135602"/>
                  <a:pt x="974032" y="5134367"/>
                </a:cubicBezTo>
                <a:cubicBezTo>
                  <a:pt x="973020" y="5132569"/>
                  <a:pt x="974032" y="5130603"/>
                  <a:pt x="975943" y="5130716"/>
                </a:cubicBezTo>
                <a:cubicBezTo>
                  <a:pt x="977180" y="5130772"/>
                  <a:pt x="978809" y="5132120"/>
                  <a:pt x="979484" y="5133356"/>
                </a:cubicBezTo>
                <a:close/>
                <a:moveTo>
                  <a:pt x="982126" y="858816"/>
                </a:moveTo>
                <a:cubicBezTo>
                  <a:pt x="980889" y="858255"/>
                  <a:pt x="980214" y="856401"/>
                  <a:pt x="979316" y="855165"/>
                </a:cubicBezTo>
                <a:cubicBezTo>
                  <a:pt x="979316" y="853143"/>
                  <a:pt x="980383" y="851795"/>
                  <a:pt x="982070" y="852526"/>
                </a:cubicBezTo>
                <a:cubicBezTo>
                  <a:pt x="983306" y="853031"/>
                  <a:pt x="984373" y="854828"/>
                  <a:pt x="984767" y="856233"/>
                </a:cubicBezTo>
                <a:cubicBezTo>
                  <a:pt x="985273" y="858198"/>
                  <a:pt x="983811" y="859603"/>
                  <a:pt x="982126" y="858872"/>
                </a:cubicBezTo>
                <a:close/>
                <a:moveTo>
                  <a:pt x="991792" y="3316575"/>
                </a:moveTo>
                <a:cubicBezTo>
                  <a:pt x="991511" y="3319496"/>
                  <a:pt x="991624" y="3320451"/>
                  <a:pt x="991342" y="3321237"/>
                </a:cubicBezTo>
                <a:cubicBezTo>
                  <a:pt x="989713" y="3325618"/>
                  <a:pt x="987127" y="3329213"/>
                  <a:pt x="982688" y="3330505"/>
                </a:cubicBezTo>
                <a:cubicBezTo>
                  <a:pt x="981620" y="3330842"/>
                  <a:pt x="978866" y="3329157"/>
                  <a:pt x="978866" y="3328427"/>
                </a:cubicBezTo>
                <a:cubicBezTo>
                  <a:pt x="978978" y="3322304"/>
                  <a:pt x="983306" y="3319159"/>
                  <a:pt x="987802" y="3316407"/>
                </a:cubicBezTo>
                <a:cubicBezTo>
                  <a:pt x="988420" y="3316014"/>
                  <a:pt x="989432" y="3316407"/>
                  <a:pt x="991849" y="3316575"/>
                </a:cubicBezTo>
                <a:close/>
                <a:moveTo>
                  <a:pt x="992860" y="1487438"/>
                </a:moveTo>
                <a:cubicBezTo>
                  <a:pt x="992354" y="1488112"/>
                  <a:pt x="992017" y="1489236"/>
                  <a:pt x="991399" y="1489404"/>
                </a:cubicBezTo>
                <a:cubicBezTo>
                  <a:pt x="989319" y="1489910"/>
                  <a:pt x="988252" y="1488786"/>
                  <a:pt x="988588" y="1486652"/>
                </a:cubicBezTo>
                <a:cubicBezTo>
                  <a:pt x="988701" y="1485922"/>
                  <a:pt x="989375" y="1484855"/>
                  <a:pt x="989994" y="1484742"/>
                </a:cubicBezTo>
                <a:cubicBezTo>
                  <a:pt x="992017" y="1484237"/>
                  <a:pt x="993029" y="1485304"/>
                  <a:pt x="992860" y="1487494"/>
                </a:cubicBezTo>
                <a:close/>
                <a:moveTo>
                  <a:pt x="1003763" y="1254008"/>
                </a:moveTo>
                <a:cubicBezTo>
                  <a:pt x="1003482" y="1257827"/>
                  <a:pt x="1000785" y="1260130"/>
                  <a:pt x="997075" y="1260018"/>
                </a:cubicBezTo>
                <a:cubicBezTo>
                  <a:pt x="994321" y="1259905"/>
                  <a:pt x="992916" y="1257659"/>
                  <a:pt x="992354" y="1254963"/>
                </a:cubicBezTo>
                <a:cubicBezTo>
                  <a:pt x="992467" y="1250582"/>
                  <a:pt x="995052" y="1249065"/>
                  <a:pt x="998818" y="1249458"/>
                </a:cubicBezTo>
                <a:cubicBezTo>
                  <a:pt x="1001346" y="1249739"/>
                  <a:pt x="1003988" y="1251087"/>
                  <a:pt x="1003763" y="1254008"/>
                </a:cubicBezTo>
                <a:close/>
                <a:moveTo>
                  <a:pt x="1007417" y="1470757"/>
                </a:moveTo>
                <a:cubicBezTo>
                  <a:pt x="1007528" y="1471375"/>
                  <a:pt x="1006967" y="1472554"/>
                  <a:pt x="1006405" y="1472835"/>
                </a:cubicBezTo>
                <a:cubicBezTo>
                  <a:pt x="1004662" y="1473677"/>
                  <a:pt x="1003426" y="1472835"/>
                  <a:pt x="1002920" y="1470813"/>
                </a:cubicBezTo>
                <a:cubicBezTo>
                  <a:pt x="1003257" y="1470083"/>
                  <a:pt x="1003426" y="1468959"/>
                  <a:pt x="1003988" y="1468678"/>
                </a:cubicBezTo>
                <a:cubicBezTo>
                  <a:pt x="1005730" y="1467836"/>
                  <a:pt x="1007079" y="1468678"/>
                  <a:pt x="1007417" y="1470757"/>
                </a:cubicBezTo>
                <a:close/>
                <a:moveTo>
                  <a:pt x="1029672" y="895774"/>
                </a:moveTo>
                <a:cubicBezTo>
                  <a:pt x="1022253" y="896280"/>
                  <a:pt x="1014329" y="898807"/>
                  <a:pt x="1005730" y="889989"/>
                </a:cubicBezTo>
                <a:cubicBezTo>
                  <a:pt x="1013992" y="885046"/>
                  <a:pt x="1020904" y="884541"/>
                  <a:pt x="1027649" y="883923"/>
                </a:cubicBezTo>
                <a:cubicBezTo>
                  <a:pt x="1031246" y="883586"/>
                  <a:pt x="1034842" y="884934"/>
                  <a:pt x="1035629" y="888978"/>
                </a:cubicBezTo>
                <a:cubicBezTo>
                  <a:pt x="1036472" y="893359"/>
                  <a:pt x="1033269" y="895550"/>
                  <a:pt x="1029672" y="895830"/>
                </a:cubicBezTo>
                <a:close/>
                <a:moveTo>
                  <a:pt x="1037034" y="1914252"/>
                </a:moveTo>
                <a:cubicBezTo>
                  <a:pt x="1036416" y="1918184"/>
                  <a:pt x="1033213" y="1919812"/>
                  <a:pt x="1029616" y="1919700"/>
                </a:cubicBezTo>
                <a:cubicBezTo>
                  <a:pt x="1026806" y="1919644"/>
                  <a:pt x="1024670" y="1917678"/>
                  <a:pt x="1025120" y="1914701"/>
                </a:cubicBezTo>
                <a:cubicBezTo>
                  <a:pt x="1025682" y="1910657"/>
                  <a:pt x="1028773" y="1909309"/>
                  <a:pt x="1032482" y="1909253"/>
                </a:cubicBezTo>
                <a:cubicBezTo>
                  <a:pt x="1035292" y="1909702"/>
                  <a:pt x="1037541" y="1911275"/>
                  <a:pt x="1037091" y="1914196"/>
                </a:cubicBezTo>
                <a:close/>
                <a:moveTo>
                  <a:pt x="1040969" y="1010973"/>
                </a:moveTo>
                <a:cubicBezTo>
                  <a:pt x="1050692" y="1015803"/>
                  <a:pt x="1053389" y="1021588"/>
                  <a:pt x="1050074" y="1031923"/>
                </a:cubicBezTo>
                <a:cubicBezTo>
                  <a:pt x="1041418" y="1026700"/>
                  <a:pt x="1038608" y="1020971"/>
                  <a:pt x="1040969" y="1010973"/>
                </a:cubicBezTo>
                <a:close/>
                <a:moveTo>
                  <a:pt x="1060920" y="955311"/>
                </a:moveTo>
                <a:cubicBezTo>
                  <a:pt x="1060302" y="955817"/>
                  <a:pt x="1059684" y="956659"/>
                  <a:pt x="1058953" y="956884"/>
                </a:cubicBezTo>
                <a:cubicBezTo>
                  <a:pt x="1054176" y="958176"/>
                  <a:pt x="1050748" y="955929"/>
                  <a:pt x="1048107" y="952166"/>
                </a:cubicBezTo>
                <a:cubicBezTo>
                  <a:pt x="1046533" y="949919"/>
                  <a:pt x="1045746" y="946662"/>
                  <a:pt x="1048500" y="945482"/>
                </a:cubicBezTo>
                <a:cubicBezTo>
                  <a:pt x="1051984" y="943966"/>
                  <a:pt x="1054794" y="947167"/>
                  <a:pt x="1057548" y="949077"/>
                </a:cubicBezTo>
                <a:cubicBezTo>
                  <a:pt x="1059628" y="950537"/>
                  <a:pt x="1061651" y="952166"/>
                  <a:pt x="1060920" y="955311"/>
                </a:cubicBezTo>
                <a:close/>
                <a:moveTo>
                  <a:pt x="1062325" y="1523498"/>
                </a:moveTo>
                <a:cubicBezTo>
                  <a:pt x="1060920" y="1524228"/>
                  <a:pt x="1059571" y="1525014"/>
                  <a:pt x="1058166" y="1525744"/>
                </a:cubicBezTo>
                <a:cubicBezTo>
                  <a:pt x="1056986" y="1524789"/>
                  <a:pt x="1054794" y="1523778"/>
                  <a:pt x="1054794" y="1522936"/>
                </a:cubicBezTo>
                <a:cubicBezTo>
                  <a:pt x="1054963" y="1519847"/>
                  <a:pt x="1057268" y="1518667"/>
                  <a:pt x="1059909" y="1519734"/>
                </a:cubicBezTo>
                <a:cubicBezTo>
                  <a:pt x="1061033" y="1520184"/>
                  <a:pt x="1061538" y="1522206"/>
                  <a:pt x="1062325" y="1523554"/>
                </a:cubicBezTo>
                <a:close/>
                <a:moveTo>
                  <a:pt x="1094697" y="1649536"/>
                </a:moveTo>
                <a:cubicBezTo>
                  <a:pt x="1095990" y="1650267"/>
                  <a:pt x="1097733" y="1651783"/>
                  <a:pt x="1097789" y="1653019"/>
                </a:cubicBezTo>
                <a:cubicBezTo>
                  <a:pt x="1097845" y="1656333"/>
                  <a:pt x="1095541" y="1657231"/>
                  <a:pt x="1093012" y="1655715"/>
                </a:cubicBezTo>
                <a:cubicBezTo>
                  <a:pt x="1091887" y="1655041"/>
                  <a:pt x="1091607" y="1652963"/>
                  <a:pt x="1090989" y="1651502"/>
                </a:cubicBezTo>
                <a:cubicBezTo>
                  <a:pt x="1091551" y="1649536"/>
                  <a:pt x="1092956" y="1648582"/>
                  <a:pt x="1094697" y="1649593"/>
                </a:cubicBezTo>
                <a:close/>
                <a:moveTo>
                  <a:pt x="1108130" y="1031305"/>
                </a:moveTo>
                <a:cubicBezTo>
                  <a:pt x="1107455" y="1036304"/>
                  <a:pt x="1103802" y="1038214"/>
                  <a:pt x="1101330" y="1038326"/>
                </a:cubicBezTo>
                <a:cubicBezTo>
                  <a:pt x="1096328" y="1038214"/>
                  <a:pt x="1094136" y="1036417"/>
                  <a:pt x="1094361" y="1033664"/>
                </a:cubicBezTo>
                <a:cubicBezTo>
                  <a:pt x="1094810" y="1028329"/>
                  <a:pt x="1098969" y="1026980"/>
                  <a:pt x="1103353" y="1026812"/>
                </a:cubicBezTo>
                <a:cubicBezTo>
                  <a:pt x="1106107" y="1026700"/>
                  <a:pt x="1108524" y="1028329"/>
                  <a:pt x="1108130" y="1031361"/>
                </a:cubicBezTo>
                <a:close/>
                <a:moveTo>
                  <a:pt x="1101779" y="1205479"/>
                </a:moveTo>
                <a:cubicBezTo>
                  <a:pt x="1103240" y="1205423"/>
                  <a:pt x="1105488" y="1206210"/>
                  <a:pt x="1106163" y="1207389"/>
                </a:cubicBezTo>
                <a:cubicBezTo>
                  <a:pt x="1107680" y="1210085"/>
                  <a:pt x="1106837" y="1212725"/>
                  <a:pt x="1103409" y="1212725"/>
                </a:cubicBezTo>
                <a:cubicBezTo>
                  <a:pt x="1102173" y="1212725"/>
                  <a:pt x="1100936" y="1210647"/>
                  <a:pt x="1099700" y="1209523"/>
                </a:cubicBezTo>
                <a:cubicBezTo>
                  <a:pt x="1099081" y="1207389"/>
                  <a:pt x="1099700" y="1205592"/>
                  <a:pt x="1101779" y="1205479"/>
                </a:cubicBezTo>
                <a:close/>
                <a:moveTo>
                  <a:pt x="1115268" y="1993335"/>
                </a:moveTo>
                <a:cubicBezTo>
                  <a:pt x="1109591" y="2001704"/>
                  <a:pt x="1101723" y="2004849"/>
                  <a:pt x="1092787" y="1999794"/>
                </a:cubicBezTo>
                <a:cubicBezTo>
                  <a:pt x="1083738" y="1994683"/>
                  <a:pt x="1075308" y="1988449"/>
                  <a:pt x="1066822" y="1982326"/>
                </a:cubicBezTo>
                <a:cubicBezTo>
                  <a:pt x="1064911" y="1980978"/>
                  <a:pt x="1064012" y="1978226"/>
                  <a:pt x="1062943" y="1976597"/>
                </a:cubicBezTo>
                <a:cubicBezTo>
                  <a:pt x="1063618" y="1970644"/>
                  <a:pt x="1066990" y="1966768"/>
                  <a:pt x="1071318" y="1967105"/>
                </a:cubicBezTo>
                <a:cubicBezTo>
                  <a:pt x="1085987" y="1968341"/>
                  <a:pt x="1100037" y="1972722"/>
                  <a:pt x="1113188" y="1979462"/>
                </a:cubicBezTo>
                <a:cubicBezTo>
                  <a:pt x="1118752" y="1982326"/>
                  <a:pt x="1118696" y="1988280"/>
                  <a:pt x="1115268" y="1993279"/>
                </a:cubicBezTo>
                <a:close/>
                <a:moveTo>
                  <a:pt x="1121113" y="2430821"/>
                </a:moveTo>
                <a:cubicBezTo>
                  <a:pt x="1121113" y="2432112"/>
                  <a:pt x="1119539" y="2433348"/>
                  <a:pt x="1118639" y="2434640"/>
                </a:cubicBezTo>
                <a:cubicBezTo>
                  <a:pt x="1116616" y="2435370"/>
                  <a:pt x="1114874" y="2434640"/>
                  <a:pt x="1114930" y="2432674"/>
                </a:cubicBezTo>
                <a:cubicBezTo>
                  <a:pt x="1114930" y="2431382"/>
                  <a:pt x="1116279" y="2429641"/>
                  <a:pt x="1117459" y="2428911"/>
                </a:cubicBezTo>
                <a:cubicBezTo>
                  <a:pt x="1119201" y="2427844"/>
                  <a:pt x="1121113" y="2428855"/>
                  <a:pt x="1121113" y="2430821"/>
                </a:cubicBezTo>
                <a:close/>
                <a:moveTo>
                  <a:pt x="1124710" y="1874149"/>
                </a:moveTo>
                <a:cubicBezTo>
                  <a:pt x="1126058" y="1874486"/>
                  <a:pt x="1127632" y="1876395"/>
                  <a:pt x="1127857" y="1877799"/>
                </a:cubicBezTo>
                <a:cubicBezTo>
                  <a:pt x="1128025" y="1878810"/>
                  <a:pt x="1126115" y="1880215"/>
                  <a:pt x="1125159" y="1881394"/>
                </a:cubicBezTo>
                <a:cubicBezTo>
                  <a:pt x="1123754" y="1880495"/>
                  <a:pt x="1121618" y="1879934"/>
                  <a:pt x="1121169" y="1878698"/>
                </a:cubicBezTo>
                <a:cubicBezTo>
                  <a:pt x="1120101" y="1875777"/>
                  <a:pt x="1121169" y="1873306"/>
                  <a:pt x="1124710" y="1874149"/>
                </a:cubicBezTo>
                <a:close/>
                <a:moveTo>
                  <a:pt x="1123698" y="1649368"/>
                </a:moveTo>
                <a:cubicBezTo>
                  <a:pt x="1124147" y="1648975"/>
                  <a:pt x="1125384" y="1649031"/>
                  <a:pt x="1126002" y="1649368"/>
                </a:cubicBezTo>
                <a:cubicBezTo>
                  <a:pt x="1127800" y="1650379"/>
                  <a:pt x="1128025" y="1651895"/>
                  <a:pt x="1126452" y="1653300"/>
                </a:cubicBezTo>
                <a:cubicBezTo>
                  <a:pt x="1126002" y="1653693"/>
                  <a:pt x="1124934" y="1653356"/>
                  <a:pt x="1124091" y="1653300"/>
                </a:cubicBezTo>
                <a:cubicBezTo>
                  <a:pt x="1122349" y="1652120"/>
                  <a:pt x="1122124" y="1650660"/>
                  <a:pt x="1123642" y="1649256"/>
                </a:cubicBezTo>
                <a:close/>
                <a:moveTo>
                  <a:pt x="1127800" y="1247998"/>
                </a:moveTo>
                <a:cubicBezTo>
                  <a:pt x="1127070" y="1248279"/>
                  <a:pt x="1126115" y="1249009"/>
                  <a:pt x="1125608" y="1248728"/>
                </a:cubicBezTo>
                <a:cubicBezTo>
                  <a:pt x="1123867" y="1247773"/>
                  <a:pt x="1123585" y="1246201"/>
                  <a:pt x="1124878" y="1244684"/>
                </a:cubicBezTo>
                <a:cubicBezTo>
                  <a:pt x="1125328" y="1244179"/>
                  <a:pt x="1126508" y="1243673"/>
                  <a:pt x="1127013" y="1243954"/>
                </a:cubicBezTo>
                <a:cubicBezTo>
                  <a:pt x="1128756" y="1244853"/>
                  <a:pt x="1128980" y="1246369"/>
                  <a:pt x="1127800" y="1247998"/>
                </a:cubicBezTo>
                <a:close/>
                <a:moveTo>
                  <a:pt x="1130948" y="2595840"/>
                </a:moveTo>
                <a:cubicBezTo>
                  <a:pt x="1133308" y="2596513"/>
                  <a:pt x="1135781" y="2597918"/>
                  <a:pt x="1137355" y="2599827"/>
                </a:cubicBezTo>
                <a:cubicBezTo>
                  <a:pt x="1138591" y="2601344"/>
                  <a:pt x="1137186" y="2603029"/>
                  <a:pt x="1134207" y="2603253"/>
                </a:cubicBezTo>
                <a:cubicBezTo>
                  <a:pt x="1132634" y="2602130"/>
                  <a:pt x="1130161" y="2601007"/>
                  <a:pt x="1128644" y="2599097"/>
                </a:cubicBezTo>
                <a:cubicBezTo>
                  <a:pt x="1127464" y="2597524"/>
                  <a:pt x="1128980" y="2595334"/>
                  <a:pt x="1130948" y="2595895"/>
                </a:cubicBezTo>
                <a:close/>
                <a:moveTo>
                  <a:pt x="1136681" y="1274228"/>
                </a:moveTo>
                <a:cubicBezTo>
                  <a:pt x="1135894" y="1274228"/>
                  <a:pt x="1134826" y="1274677"/>
                  <a:pt x="1134320" y="1274284"/>
                </a:cubicBezTo>
                <a:cubicBezTo>
                  <a:pt x="1132690" y="1272992"/>
                  <a:pt x="1132802" y="1271420"/>
                  <a:pt x="1134601" y="1270353"/>
                </a:cubicBezTo>
                <a:cubicBezTo>
                  <a:pt x="1135219" y="1269959"/>
                  <a:pt x="1136399" y="1269847"/>
                  <a:pt x="1136905" y="1270240"/>
                </a:cubicBezTo>
                <a:cubicBezTo>
                  <a:pt x="1138535" y="1271532"/>
                  <a:pt x="1138366" y="1272992"/>
                  <a:pt x="1136681" y="1274228"/>
                </a:cubicBezTo>
                <a:close/>
                <a:moveTo>
                  <a:pt x="1153091" y="3007319"/>
                </a:moveTo>
                <a:cubicBezTo>
                  <a:pt x="1142525" y="3005971"/>
                  <a:pt x="1133421" y="3006701"/>
                  <a:pt x="1132016" y="2994345"/>
                </a:cubicBezTo>
                <a:cubicBezTo>
                  <a:pt x="1131847" y="2992997"/>
                  <a:pt x="1133477" y="2990469"/>
                  <a:pt x="1134657" y="2990132"/>
                </a:cubicBezTo>
                <a:cubicBezTo>
                  <a:pt x="1145617" y="2987380"/>
                  <a:pt x="1150619" y="2993446"/>
                  <a:pt x="1153091" y="3007319"/>
                </a:cubicBezTo>
                <a:close/>
                <a:moveTo>
                  <a:pt x="1150731" y="2812813"/>
                </a:moveTo>
                <a:cubicBezTo>
                  <a:pt x="1151574" y="2811746"/>
                  <a:pt x="1152304" y="2809892"/>
                  <a:pt x="1153316" y="2809723"/>
                </a:cubicBezTo>
                <a:cubicBezTo>
                  <a:pt x="1155171" y="2809443"/>
                  <a:pt x="1156070" y="2811016"/>
                  <a:pt x="1155564" y="2813037"/>
                </a:cubicBezTo>
                <a:cubicBezTo>
                  <a:pt x="1155396" y="2813768"/>
                  <a:pt x="1154440" y="2814947"/>
                  <a:pt x="1154271" y="2814835"/>
                </a:cubicBezTo>
                <a:cubicBezTo>
                  <a:pt x="1153035" y="2814329"/>
                  <a:pt x="1151911" y="2813543"/>
                  <a:pt x="1150731" y="2812813"/>
                </a:cubicBezTo>
                <a:close/>
                <a:moveTo>
                  <a:pt x="1161972" y="1442561"/>
                </a:moveTo>
                <a:cubicBezTo>
                  <a:pt x="1162590" y="1445144"/>
                  <a:pt x="1162252" y="1448571"/>
                  <a:pt x="1159442" y="1448739"/>
                </a:cubicBezTo>
                <a:cubicBezTo>
                  <a:pt x="1154216" y="1449132"/>
                  <a:pt x="1153147" y="1444302"/>
                  <a:pt x="1151742" y="1440539"/>
                </a:cubicBezTo>
                <a:cubicBezTo>
                  <a:pt x="1151517" y="1437450"/>
                  <a:pt x="1152473" y="1435034"/>
                  <a:pt x="1155564" y="1435427"/>
                </a:cubicBezTo>
                <a:cubicBezTo>
                  <a:pt x="1159217" y="1435933"/>
                  <a:pt x="1161128" y="1438966"/>
                  <a:pt x="1161972" y="1442505"/>
                </a:cubicBezTo>
                <a:close/>
                <a:moveTo>
                  <a:pt x="1166523" y="664759"/>
                </a:moveTo>
                <a:cubicBezTo>
                  <a:pt x="1166636" y="665377"/>
                  <a:pt x="1166074" y="666556"/>
                  <a:pt x="1165512" y="666837"/>
                </a:cubicBezTo>
                <a:cubicBezTo>
                  <a:pt x="1163770" y="667680"/>
                  <a:pt x="1162533" y="666837"/>
                  <a:pt x="1162027" y="664815"/>
                </a:cubicBezTo>
                <a:cubicBezTo>
                  <a:pt x="1162365" y="664085"/>
                  <a:pt x="1162533" y="662962"/>
                  <a:pt x="1163095" y="662681"/>
                </a:cubicBezTo>
                <a:cubicBezTo>
                  <a:pt x="1164837" y="661838"/>
                  <a:pt x="1166187" y="662625"/>
                  <a:pt x="1166523" y="664703"/>
                </a:cubicBezTo>
                <a:close/>
                <a:moveTo>
                  <a:pt x="1163995" y="1402738"/>
                </a:moveTo>
                <a:cubicBezTo>
                  <a:pt x="1163377" y="1402233"/>
                  <a:pt x="1162365" y="1401896"/>
                  <a:pt x="1162196" y="1401222"/>
                </a:cubicBezTo>
                <a:cubicBezTo>
                  <a:pt x="1161521" y="1399087"/>
                  <a:pt x="1162477" y="1397683"/>
                  <a:pt x="1164613" y="1397627"/>
                </a:cubicBezTo>
                <a:cubicBezTo>
                  <a:pt x="1165231" y="1397627"/>
                  <a:pt x="1166242" y="1398413"/>
                  <a:pt x="1166411" y="1399031"/>
                </a:cubicBezTo>
                <a:cubicBezTo>
                  <a:pt x="1167029" y="1401166"/>
                  <a:pt x="1166130" y="1402401"/>
                  <a:pt x="1163995" y="1402682"/>
                </a:cubicBezTo>
                <a:close/>
                <a:moveTo>
                  <a:pt x="1173212" y="1855108"/>
                </a:moveTo>
                <a:cubicBezTo>
                  <a:pt x="1172874" y="1860219"/>
                  <a:pt x="1169952" y="1863477"/>
                  <a:pt x="1164669" y="1862634"/>
                </a:cubicBezTo>
                <a:cubicBezTo>
                  <a:pt x="1161859" y="1862185"/>
                  <a:pt x="1160960" y="1859320"/>
                  <a:pt x="1160903" y="1856681"/>
                </a:cubicBezTo>
                <a:cubicBezTo>
                  <a:pt x="1161465" y="1852243"/>
                  <a:pt x="1163938" y="1850053"/>
                  <a:pt x="1167929" y="1850221"/>
                </a:cubicBezTo>
                <a:cubicBezTo>
                  <a:pt x="1170739" y="1850334"/>
                  <a:pt x="1173380" y="1852075"/>
                  <a:pt x="1173156" y="1855108"/>
                </a:cubicBezTo>
                <a:close/>
                <a:moveTo>
                  <a:pt x="1184620" y="1346403"/>
                </a:moveTo>
                <a:cubicBezTo>
                  <a:pt x="1183777" y="1347526"/>
                  <a:pt x="1182935" y="1348649"/>
                  <a:pt x="1182148" y="1349773"/>
                </a:cubicBezTo>
                <a:cubicBezTo>
                  <a:pt x="1179618" y="1349548"/>
                  <a:pt x="1177371" y="1348593"/>
                  <a:pt x="1177202" y="1345673"/>
                </a:cubicBezTo>
                <a:cubicBezTo>
                  <a:pt x="1177202" y="1345055"/>
                  <a:pt x="1179731" y="1343763"/>
                  <a:pt x="1180967" y="1343875"/>
                </a:cubicBezTo>
                <a:cubicBezTo>
                  <a:pt x="1182260" y="1343987"/>
                  <a:pt x="1183384" y="1345504"/>
                  <a:pt x="1184620" y="1346403"/>
                </a:cubicBezTo>
                <a:close/>
                <a:moveTo>
                  <a:pt x="1191927" y="1714409"/>
                </a:moveTo>
                <a:cubicBezTo>
                  <a:pt x="1191927" y="1717330"/>
                  <a:pt x="1189342" y="1718622"/>
                  <a:pt x="1186194" y="1718847"/>
                </a:cubicBezTo>
                <a:cubicBezTo>
                  <a:pt x="1181136" y="1717892"/>
                  <a:pt x="1175797" y="1716319"/>
                  <a:pt x="1174954" y="1709916"/>
                </a:cubicBezTo>
                <a:cubicBezTo>
                  <a:pt x="1174392" y="1705479"/>
                  <a:pt x="1178157" y="1703738"/>
                  <a:pt x="1181923" y="1704355"/>
                </a:cubicBezTo>
                <a:cubicBezTo>
                  <a:pt x="1187318" y="1705254"/>
                  <a:pt x="1191983" y="1707782"/>
                  <a:pt x="1191871" y="1714409"/>
                </a:cubicBezTo>
                <a:close/>
                <a:moveTo>
                  <a:pt x="1195299" y="2856005"/>
                </a:moveTo>
                <a:cubicBezTo>
                  <a:pt x="1200245" y="2855837"/>
                  <a:pt x="1203898" y="2857747"/>
                  <a:pt x="1203392" y="2863588"/>
                </a:cubicBezTo>
                <a:cubicBezTo>
                  <a:pt x="1203167" y="2866452"/>
                  <a:pt x="1201144" y="2868306"/>
                  <a:pt x="1197547" y="2868531"/>
                </a:cubicBezTo>
                <a:cubicBezTo>
                  <a:pt x="1193837" y="2867183"/>
                  <a:pt x="1189735" y="2865160"/>
                  <a:pt x="1189510" y="2859993"/>
                </a:cubicBezTo>
                <a:cubicBezTo>
                  <a:pt x="1189397" y="2856792"/>
                  <a:pt x="1192657" y="2856061"/>
                  <a:pt x="1195243" y="2856005"/>
                </a:cubicBezTo>
                <a:close/>
                <a:moveTo>
                  <a:pt x="1198614" y="2590841"/>
                </a:moveTo>
                <a:cubicBezTo>
                  <a:pt x="1198390" y="2590167"/>
                  <a:pt x="1200245" y="2588032"/>
                  <a:pt x="1201368" y="2587751"/>
                </a:cubicBezTo>
                <a:cubicBezTo>
                  <a:pt x="1204516" y="2587077"/>
                  <a:pt x="1208000" y="2586965"/>
                  <a:pt x="1209124" y="2591121"/>
                </a:cubicBezTo>
                <a:cubicBezTo>
                  <a:pt x="1209349" y="2591964"/>
                  <a:pt x="1207382" y="2593368"/>
                  <a:pt x="1206427" y="2594547"/>
                </a:cubicBezTo>
                <a:cubicBezTo>
                  <a:pt x="1203055" y="2595053"/>
                  <a:pt x="1199851" y="2594660"/>
                  <a:pt x="1198614" y="2590841"/>
                </a:cubicBezTo>
                <a:close/>
                <a:moveTo>
                  <a:pt x="1208562" y="677172"/>
                </a:moveTo>
                <a:lnTo>
                  <a:pt x="1206427" y="678239"/>
                </a:lnTo>
                <a:cubicBezTo>
                  <a:pt x="1205752" y="676947"/>
                  <a:pt x="1205134" y="675599"/>
                  <a:pt x="1204460" y="674307"/>
                </a:cubicBezTo>
                <a:cubicBezTo>
                  <a:pt x="1205190" y="673970"/>
                  <a:pt x="1206427" y="673240"/>
                  <a:pt x="1206483" y="673296"/>
                </a:cubicBezTo>
                <a:cubicBezTo>
                  <a:pt x="1207270" y="674532"/>
                  <a:pt x="1207888" y="675880"/>
                  <a:pt x="1208506" y="677172"/>
                </a:cubicBezTo>
                <a:close/>
                <a:moveTo>
                  <a:pt x="1209911" y="950256"/>
                </a:moveTo>
                <a:cubicBezTo>
                  <a:pt x="1209518" y="953907"/>
                  <a:pt x="1207663" y="956716"/>
                  <a:pt x="1203504" y="956603"/>
                </a:cubicBezTo>
                <a:cubicBezTo>
                  <a:pt x="1199683" y="955367"/>
                  <a:pt x="1198390" y="952334"/>
                  <a:pt x="1198727" y="948571"/>
                </a:cubicBezTo>
                <a:cubicBezTo>
                  <a:pt x="1199065" y="944920"/>
                  <a:pt x="1200582" y="940933"/>
                  <a:pt x="1204347" y="940876"/>
                </a:cubicBezTo>
                <a:cubicBezTo>
                  <a:pt x="1210305" y="940764"/>
                  <a:pt x="1210361" y="945875"/>
                  <a:pt x="1209911" y="950256"/>
                </a:cubicBezTo>
                <a:close/>
                <a:moveTo>
                  <a:pt x="1219634" y="849324"/>
                </a:moveTo>
                <a:cubicBezTo>
                  <a:pt x="1218735" y="852750"/>
                  <a:pt x="1217779" y="856570"/>
                  <a:pt x="1213958" y="857131"/>
                </a:cubicBezTo>
                <a:cubicBezTo>
                  <a:pt x="1210867" y="857581"/>
                  <a:pt x="1210024" y="854548"/>
                  <a:pt x="1210529" y="851852"/>
                </a:cubicBezTo>
                <a:cubicBezTo>
                  <a:pt x="1211148" y="848369"/>
                  <a:pt x="1212497" y="844606"/>
                  <a:pt x="1216206" y="844044"/>
                </a:cubicBezTo>
                <a:cubicBezTo>
                  <a:pt x="1219353" y="843539"/>
                  <a:pt x="1219859" y="846572"/>
                  <a:pt x="1219634" y="849324"/>
                </a:cubicBezTo>
                <a:close/>
                <a:moveTo>
                  <a:pt x="1226547" y="791584"/>
                </a:moveTo>
                <a:cubicBezTo>
                  <a:pt x="1227278" y="794280"/>
                  <a:pt x="1225873" y="796246"/>
                  <a:pt x="1223287" y="797201"/>
                </a:cubicBezTo>
                <a:cubicBezTo>
                  <a:pt x="1220702" y="797763"/>
                  <a:pt x="1218285" y="797201"/>
                  <a:pt x="1217554" y="794393"/>
                </a:cubicBezTo>
                <a:cubicBezTo>
                  <a:pt x="1216880" y="791697"/>
                  <a:pt x="1218510" y="789618"/>
                  <a:pt x="1220927" y="788664"/>
                </a:cubicBezTo>
                <a:cubicBezTo>
                  <a:pt x="1223568" y="787653"/>
                  <a:pt x="1225760" y="788888"/>
                  <a:pt x="1226547" y="791584"/>
                </a:cubicBezTo>
                <a:close/>
                <a:moveTo>
                  <a:pt x="1231549" y="717051"/>
                </a:moveTo>
                <a:cubicBezTo>
                  <a:pt x="1228907" y="717051"/>
                  <a:pt x="1226772" y="716040"/>
                  <a:pt x="1226604" y="713175"/>
                </a:cubicBezTo>
                <a:cubicBezTo>
                  <a:pt x="1226604" y="712276"/>
                  <a:pt x="1228627" y="710479"/>
                  <a:pt x="1229525" y="710591"/>
                </a:cubicBezTo>
                <a:cubicBezTo>
                  <a:pt x="1230819" y="710760"/>
                  <a:pt x="1232279" y="712108"/>
                  <a:pt x="1233122" y="713344"/>
                </a:cubicBezTo>
                <a:cubicBezTo>
                  <a:pt x="1234247" y="715085"/>
                  <a:pt x="1233460" y="716489"/>
                  <a:pt x="1231549" y="717051"/>
                </a:cubicBezTo>
                <a:close/>
                <a:moveTo>
                  <a:pt x="1230650" y="1589157"/>
                </a:moveTo>
                <a:cubicBezTo>
                  <a:pt x="1229582" y="1588202"/>
                  <a:pt x="1227727" y="1587359"/>
                  <a:pt x="1227559" y="1586292"/>
                </a:cubicBezTo>
                <a:cubicBezTo>
                  <a:pt x="1227165" y="1583652"/>
                  <a:pt x="1228514" y="1581350"/>
                  <a:pt x="1231324" y="1581237"/>
                </a:cubicBezTo>
                <a:cubicBezTo>
                  <a:pt x="1232392" y="1581237"/>
                  <a:pt x="1234247" y="1582866"/>
                  <a:pt x="1234415" y="1584046"/>
                </a:cubicBezTo>
                <a:cubicBezTo>
                  <a:pt x="1234865" y="1586742"/>
                  <a:pt x="1233460" y="1588707"/>
                  <a:pt x="1230650" y="1589213"/>
                </a:cubicBezTo>
                <a:close/>
                <a:moveTo>
                  <a:pt x="1242845" y="665770"/>
                </a:moveTo>
                <a:cubicBezTo>
                  <a:pt x="1238293" y="664815"/>
                  <a:pt x="1235202" y="662119"/>
                  <a:pt x="1234809" y="657289"/>
                </a:cubicBezTo>
                <a:cubicBezTo>
                  <a:pt x="1234584" y="654200"/>
                  <a:pt x="1237113" y="652346"/>
                  <a:pt x="1239586" y="653806"/>
                </a:cubicBezTo>
                <a:cubicBezTo>
                  <a:pt x="1242283" y="655379"/>
                  <a:pt x="1244869" y="658019"/>
                  <a:pt x="1246386" y="660827"/>
                </a:cubicBezTo>
                <a:cubicBezTo>
                  <a:pt x="1247791" y="663411"/>
                  <a:pt x="1245937" y="665489"/>
                  <a:pt x="1242901" y="665770"/>
                </a:cubicBezTo>
                <a:close/>
                <a:moveTo>
                  <a:pt x="1253974" y="2361173"/>
                </a:moveTo>
                <a:cubicBezTo>
                  <a:pt x="1252793" y="2362297"/>
                  <a:pt x="1251669" y="2363364"/>
                  <a:pt x="1250489" y="2364487"/>
                </a:cubicBezTo>
                <a:cubicBezTo>
                  <a:pt x="1249534" y="2363532"/>
                  <a:pt x="1248409" y="2362409"/>
                  <a:pt x="1247285" y="2361286"/>
                </a:cubicBezTo>
                <a:cubicBezTo>
                  <a:pt x="1248409" y="2360106"/>
                  <a:pt x="1249477" y="2358084"/>
                  <a:pt x="1250601" y="2358028"/>
                </a:cubicBezTo>
                <a:cubicBezTo>
                  <a:pt x="1251726" y="2358028"/>
                  <a:pt x="1252849" y="2359994"/>
                  <a:pt x="1253974" y="2361117"/>
                </a:cubicBezTo>
                <a:close/>
                <a:moveTo>
                  <a:pt x="1254198" y="2959240"/>
                </a:moveTo>
                <a:cubicBezTo>
                  <a:pt x="1251501" y="2961262"/>
                  <a:pt x="1249534" y="2959746"/>
                  <a:pt x="1249365" y="2956601"/>
                </a:cubicBezTo>
                <a:cubicBezTo>
                  <a:pt x="1249309" y="2955196"/>
                  <a:pt x="1250657" y="2953680"/>
                  <a:pt x="1251332" y="2952219"/>
                </a:cubicBezTo>
                <a:cubicBezTo>
                  <a:pt x="1252624" y="2953006"/>
                  <a:pt x="1254592" y="2953511"/>
                  <a:pt x="1255041" y="2954635"/>
                </a:cubicBezTo>
                <a:cubicBezTo>
                  <a:pt x="1255547" y="2955927"/>
                  <a:pt x="1255154" y="2958454"/>
                  <a:pt x="1254198" y="2959184"/>
                </a:cubicBezTo>
                <a:close/>
                <a:moveTo>
                  <a:pt x="1257064" y="3642569"/>
                </a:moveTo>
                <a:cubicBezTo>
                  <a:pt x="1258357" y="3642400"/>
                  <a:pt x="1260943" y="3643580"/>
                  <a:pt x="1260943" y="3644198"/>
                </a:cubicBezTo>
                <a:cubicBezTo>
                  <a:pt x="1260943" y="3647175"/>
                  <a:pt x="1258638" y="3648073"/>
                  <a:pt x="1256109" y="3648410"/>
                </a:cubicBezTo>
                <a:cubicBezTo>
                  <a:pt x="1255210" y="3647343"/>
                  <a:pt x="1254311" y="3646276"/>
                  <a:pt x="1253411" y="3645209"/>
                </a:cubicBezTo>
                <a:cubicBezTo>
                  <a:pt x="1254592" y="3644254"/>
                  <a:pt x="1255716" y="3642737"/>
                  <a:pt x="1257008" y="3642569"/>
                </a:cubicBezTo>
                <a:close/>
                <a:moveTo>
                  <a:pt x="1269204" y="2194469"/>
                </a:moveTo>
                <a:cubicBezTo>
                  <a:pt x="1269148" y="2195537"/>
                  <a:pt x="1267069" y="2197446"/>
                  <a:pt x="1265945" y="2197390"/>
                </a:cubicBezTo>
                <a:cubicBezTo>
                  <a:pt x="1261898" y="2197222"/>
                  <a:pt x="1260325" y="2194301"/>
                  <a:pt x="1260212" y="2190369"/>
                </a:cubicBezTo>
                <a:cubicBezTo>
                  <a:pt x="1261280" y="2189302"/>
                  <a:pt x="1262516" y="2187224"/>
                  <a:pt x="1263415" y="2187392"/>
                </a:cubicBezTo>
                <a:cubicBezTo>
                  <a:pt x="1267125" y="2187954"/>
                  <a:pt x="1269429" y="2190538"/>
                  <a:pt x="1269204" y="2194469"/>
                </a:cubicBezTo>
                <a:close/>
                <a:moveTo>
                  <a:pt x="1276510" y="1924980"/>
                </a:moveTo>
                <a:cubicBezTo>
                  <a:pt x="1275948" y="1927620"/>
                  <a:pt x="1274206" y="1929192"/>
                  <a:pt x="1271340" y="1929024"/>
                </a:cubicBezTo>
                <a:cubicBezTo>
                  <a:pt x="1268586" y="1928069"/>
                  <a:pt x="1267743" y="1925822"/>
                  <a:pt x="1268305" y="1923239"/>
                </a:cubicBezTo>
                <a:cubicBezTo>
                  <a:pt x="1268867" y="1920655"/>
                  <a:pt x="1270666" y="1918633"/>
                  <a:pt x="1273363" y="1919195"/>
                </a:cubicBezTo>
                <a:cubicBezTo>
                  <a:pt x="1276061" y="1919812"/>
                  <a:pt x="1277016" y="1922340"/>
                  <a:pt x="1276510" y="1924980"/>
                </a:cubicBezTo>
                <a:close/>
                <a:moveTo>
                  <a:pt x="1279433" y="4025404"/>
                </a:moveTo>
                <a:cubicBezTo>
                  <a:pt x="1262292" y="4042759"/>
                  <a:pt x="1240878" y="4046523"/>
                  <a:pt x="1223568" y="4035458"/>
                </a:cubicBezTo>
                <a:cubicBezTo>
                  <a:pt x="1232954" y="4030740"/>
                  <a:pt x="1242733" y="4032481"/>
                  <a:pt x="1251838" y="4030908"/>
                </a:cubicBezTo>
                <a:cubicBezTo>
                  <a:pt x="1260661" y="4029392"/>
                  <a:pt x="1268586" y="4021753"/>
                  <a:pt x="1279433" y="4025404"/>
                </a:cubicBezTo>
                <a:close/>
                <a:moveTo>
                  <a:pt x="1286345" y="1775294"/>
                </a:moveTo>
                <a:cubicBezTo>
                  <a:pt x="1302363" y="1772936"/>
                  <a:pt x="1312311" y="1761477"/>
                  <a:pt x="1323495" y="1751592"/>
                </a:cubicBezTo>
                <a:cubicBezTo>
                  <a:pt x="1327710" y="1747885"/>
                  <a:pt x="1332824" y="1746088"/>
                  <a:pt x="1337602" y="1750693"/>
                </a:cubicBezTo>
                <a:cubicBezTo>
                  <a:pt x="1342154" y="1755074"/>
                  <a:pt x="1341761" y="1760747"/>
                  <a:pt x="1338782" y="1765465"/>
                </a:cubicBezTo>
                <a:cubicBezTo>
                  <a:pt x="1335466" y="1770689"/>
                  <a:pt x="1330914" y="1775014"/>
                  <a:pt x="1326924" y="1779788"/>
                </a:cubicBezTo>
                <a:cubicBezTo>
                  <a:pt x="1321584" y="1786247"/>
                  <a:pt x="1313435" y="1791021"/>
                  <a:pt x="1313884" y="1803041"/>
                </a:cubicBezTo>
                <a:cubicBezTo>
                  <a:pt x="1325575" y="1801412"/>
                  <a:pt x="1329565" y="1790403"/>
                  <a:pt x="1337995" y="1786640"/>
                </a:cubicBezTo>
                <a:cubicBezTo>
                  <a:pt x="1344627" y="1783607"/>
                  <a:pt x="1349966" y="1784955"/>
                  <a:pt x="1353676" y="1791358"/>
                </a:cubicBezTo>
                <a:cubicBezTo>
                  <a:pt x="1356598" y="1796357"/>
                  <a:pt x="1357666" y="1802873"/>
                  <a:pt x="1352495" y="1805906"/>
                </a:cubicBezTo>
                <a:cubicBezTo>
                  <a:pt x="1341705" y="1812253"/>
                  <a:pt x="1333949" y="1822306"/>
                  <a:pt x="1323832" y="1829159"/>
                </a:cubicBezTo>
                <a:cubicBezTo>
                  <a:pt x="1311468" y="1837528"/>
                  <a:pt x="1298205" y="1833203"/>
                  <a:pt x="1295282" y="1818375"/>
                </a:cubicBezTo>
                <a:cubicBezTo>
                  <a:pt x="1292977" y="1806636"/>
                  <a:pt x="1289662" y="1796132"/>
                  <a:pt x="1283255" y="1786303"/>
                </a:cubicBezTo>
                <a:cubicBezTo>
                  <a:pt x="1280670" y="1782315"/>
                  <a:pt x="1280950" y="1776081"/>
                  <a:pt x="1286290" y="1775294"/>
                </a:cubicBezTo>
                <a:close/>
                <a:moveTo>
                  <a:pt x="1332993" y="840281"/>
                </a:moveTo>
                <a:cubicBezTo>
                  <a:pt x="1331588" y="844831"/>
                  <a:pt x="1328104" y="847077"/>
                  <a:pt x="1323720" y="847302"/>
                </a:cubicBezTo>
                <a:cubicBezTo>
                  <a:pt x="1320853" y="847471"/>
                  <a:pt x="1319111" y="845280"/>
                  <a:pt x="1320011" y="842359"/>
                </a:cubicBezTo>
                <a:cubicBezTo>
                  <a:pt x="1321135" y="838765"/>
                  <a:pt x="1324338" y="837304"/>
                  <a:pt x="1327710" y="836743"/>
                </a:cubicBezTo>
                <a:cubicBezTo>
                  <a:pt x="1330296" y="836293"/>
                  <a:pt x="1332544" y="836911"/>
                  <a:pt x="1332993" y="840337"/>
                </a:cubicBezTo>
                <a:close/>
                <a:moveTo>
                  <a:pt x="1343222" y="746482"/>
                </a:moveTo>
                <a:cubicBezTo>
                  <a:pt x="1343334" y="749403"/>
                  <a:pt x="1342660" y="752211"/>
                  <a:pt x="1339344" y="751986"/>
                </a:cubicBezTo>
                <a:cubicBezTo>
                  <a:pt x="1336365" y="751762"/>
                  <a:pt x="1335522" y="748729"/>
                  <a:pt x="1335129" y="746033"/>
                </a:cubicBezTo>
                <a:cubicBezTo>
                  <a:pt x="1334736" y="743337"/>
                  <a:pt x="1334679" y="739574"/>
                  <a:pt x="1337433" y="739180"/>
                </a:cubicBezTo>
                <a:cubicBezTo>
                  <a:pt x="1341985" y="738563"/>
                  <a:pt x="1342379" y="743056"/>
                  <a:pt x="1343166" y="746482"/>
                </a:cubicBezTo>
                <a:close/>
                <a:moveTo>
                  <a:pt x="1357441" y="879542"/>
                </a:moveTo>
                <a:cubicBezTo>
                  <a:pt x="1356261" y="880328"/>
                  <a:pt x="1355024" y="881002"/>
                  <a:pt x="1353787" y="881676"/>
                </a:cubicBezTo>
                <a:cubicBezTo>
                  <a:pt x="1353451" y="881002"/>
                  <a:pt x="1353113" y="880272"/>
                  <a:pt x="1352720" y="879542"/>
                </a:cubicBezTo>
                <a:cubicBezTo>
                  <a:pt x="1353956" y="878868"/>
                  <a:pt x="1355193" y="878194"/>
                  <a:pt x="1356429" y="877520"/>
                </a:cubicBezTo>
                <a:cubicBezTo>
                  <a:pt x="1356766" y="878250"/>
                  <a:pt x="1357497" y="879486"/>
                  <a:pt x="1357441" y="879542"/>
                </a:cubicBezTo>
                <a:close/>
                <a:moveTo>
                  <a:pt x="1372896" y="1289225"/>
                </a:moveTo>
                <a:cubicBezTo>
                  <a:pt x="1373458" y="1297144"/>
                  <a:pt x="1368906" y="1300402"/>
                  <a:pt x="1358621" y="1300065"/>
                </a:cubicBezTo>
                <a:cubicBezTo>
                  <a:pt x="1353956" y="1298942"/>
                  <a:pt x="1345976" y="1298211"/>
                  <a:pt x="1338951" y="1295178"/>
                </a:cubicBezTo>
                <a:cubicBezTo>
                  <a:pt x="1328834" y="1290853"/>
                  <a:pt x="1328497" y="1277935"/>
                  <a:pt x="1337658" y="1271869"/>
                </a:cubicBezTo>
                <a:cubicBezTo>
                  <a:pt x="1347605" y="1265241"/>
                  <a:pt x="1372053" y="1277149"/>
                  <a:pt x="1372896" y="1289225"/>
                </a:cubicBezTo>
                <a:close/>
                <a:moveTo>
                  <a:pt x="1375257" y="785743"/>
                </a:moveTo>
                <a:cubicBezTo>
                  <a:pt x="1376381" y="785968"/>
                  <a:pt x="1377168" y="787933"/>
                  <a:pt x="1378123" y="789113"/>
                </a:cubicBezTo>
                <a:cubicBezTo>
                  <a:pt x="1376943" y="790068"/>
                  <a:pt x="1375819" y="791697"/>
                  <a:pt x="1374583" y="791753"/>
                </a:cubicBezTo>
                <a:cubicBezTo>
                  <a:pt x="1373290" y="791809"/>
                  <a:pt x="1370817" y="790573"/>
                  <a:pt x="1370704" y="789675"/>
                </a:cubicBezTo>
                <a:cubicBezTo>
                  <a:pt x="1370311" y="786529"/>
                  <a:pt x="1372616" y="785237"/>
                  <a:pt x="1375257" y="785743"/>
                </a:cubicBezTo>
                <a:close/>
                <a:moveTo>
                  <a:pt x="1379303" y="661951"/>
                </a:moveTo>
                <a:cubicBezTo>
                  <a:pt x="1377954" y="661951"/>
                  <a:pt x="1376381" y="660659"/>
                  <a:pt x="1375482" y="659423"/>
                </a:cubicBezTo>
                <a:cubicBezTo>
                  <a:pt x="1374133" y="657682"/>
                  <a:pt x="1374863" y="656222"/>
                  <a:pt x="1376887" y="655716"/>
                </a:cubicBezTo>
                <a:cubicBezTo>
                  <a:pt x="1378180" y="656559"/>
                  <a:pt x="1379809" y="657177"/>
                  <a:pt x="1380708" y="658356"/>
                </a:cubicBezTo>
                <a:cubicBezTo>
                  <a:pt x="1382057" y="660153"/>
                  <a:pt x="1381326" y="662007"/>
                  <a:pt x="1379303" y="661951"/>
                </a:cubicBezTo>
                <a:close/>
                <a:moveTo>
                  <a:pt x="1384080" y="1127126"/>
                </a:moveTo>
                <a:cubicBezTo>
                  <a:pt x="1388577" y="1127126"/>
                  <a:pt x="1393185" y="1128250"/>
                  <a:pt x="1393804" y="1133810"/>
                </a:cubicBezTo>
                <a:cubicBezTo>
                  <a:pt x="1394141" y="1136843"/>
                  <a:pt x="1391106" y="1137854"/>
                  <a:pt x="1388352" y="1137967"/>
                </a:cubicBezTo>
                <a:cubicBezTo>
                  <a:pt x="1384698" y="1137573"/>
                  <a:pt x="1381270" y="1136282"/>
                  <a:pt x="1380034" y="1132518"/>
                </a:cubicBezTo>
                <a:cubicBezTo>
                  <a:pt x="1379023" y="1129429"/>
                  <a:pt x="1381046" y="1127183"/>
                  <a:pt x="1384080" y="1127183"/>
                </a:cubicBezTo>
                <a:close/>
                <a:moveTo>
                  <a:pt x="1391668" y="1185765"/>
                </a:moveTo>
                <a:cubicBezTo>
                  <a:pt x="1393859" y="1183911"/>
                  <a:pt x="1396558" y="1184754"/>
                  <a:pt x="1396951" y="1187787"/>
                </a:cubicBezTo>
                <a:cubicBezTo>
                  <a:pt x="1397569" y="1192112"/>
                  <a:pt x="1396333" y="1196100"/>
                  <a:pt x="1392567" y="1198852"/>
                </a:cubicBezTo>
                <a:cubicBezTo>
                  <a:pt x="1391162" y="1198234"/>
                  <a:pt x="1388970" y="1198009"/>
                  <a:pt x="1388577" y="1196998"/>
                </a:cubicBezTo>
                <a:cubicBezTo>
                  <a:pt x="1386779" y="1192617"/>
                  <a:pt x="1388239" y="1188573"/>
                  <a:pt x="1391668" y="1185765"/>
                </a:cubicBezTo>
                <a:close/>
                <a:moveTo>
                  <a:pt x="1398074" y="597415"/>
                </a:moveTo>
                <a:cubicBezTo>
                  <a:pt x="1394141" y="597527"/>
                  <a:pt x="1392174" y="594887"/>
                  <a:pt x="1390881" y="591630"/>
                </a:cubicBezTo>
                <a:cubicBezTo>
                  <a:pt x="1389925" y="589158"/>
                  <a:pt x="1389644" y="585844"/>
                  <a:pt x="1392399" y="584946"/>
                </a:cubicBezTo>
                <a:cubicBezTo>
                  <a:pt x="1397513" y="583261"/>
                  <a:pt x="1399930" y="587080"/>
                  <a:pt x="1401110" y="591517"/>
                </a:cubicBezTo>
                <a:cubicBezTo>
                  <a:pt x="1401840" y="594157"/>
                  <a:pt x="1400829" y="596404"/>
                  <a:pt x="1398074" y="597471"/>
                </a:cubicBezTo>
                <a:close/>
                <a:moveTo>
                  <a:pt x="1405887" y="1512264"/>
                </a:moveTo>
                <a:cubicBezTo>
                  <a:pt x="1405887" y="1514174"/>
                  <a:pt x="1403133" y="1516083"/>
                  <a:pt x="1401784" y="1517768"/>
                </a:cubicBezTo>
                <a:cubicBezTo>
                  <a:pt x="1399648" y="1517151"/>
                  <a:pt x="1397007" y="1516982"/>
                  <a:pt x="1396838" y="1516252"/>
                </a:cubicBezTo>
                <a:cubicBezTo>
                  <a:pt x="1396220" y="1513387"/>
                  <a:pt x="1398131" y="1511365"/>
                  <a:pt x="1400491" y="1510074"/>
                </a:cubicBezTo>
                <a:cubicBezTo>
                  <a:pt x="1402964" y="1508782"/>
                  <a:pt x="1405943" y="1508669"/>
                  <a:pt x="1405887" y="1512208"/>
                </a:cubicBezTo>
                <a:close/>
                <a:moveTo>
                  <a:pt x="1408247" y="1490808"/>
                </a:moveTo>
                <a:cubicBezTo>
                  <a:pt x="1407517" y="1491988"/>
                  <a:pt x="1406842" y="1493167"/>
                  <a:pt x="1406112" y="1494403"/>
                </a:cubicBezTo>
                <a:cubicBezTo>
                  <a:pt x="1405212" y="1493336"/>
                  <a:pt x="1404201" y="1492381"/>
                  <a:pt x="1403583" y="1491201"/>
                </a:cubicBezTo>
                <a:cubicBezTo>
                  <a:pt x="1403414" y="1490864"/>
                  <a:pt x="1404088" y="1489629"/>
                  <a:pt x="1404707" y="1489292"/>
                </a:cubicBezTo>
                <a:cubicBezTo>
                  <a:pt x="1406337" y="1488281"/>
                  <a:pt x="1407629" y="1488899"/>
                  <a:pt x="1408304" y="1490864"/>
                </a:cubicBezTo>
                <a:close/>
                <a:moveTo>
                  <a:pt x="1417970" y="1751985"/>
                </a:moveTo>
                <a:cubicBezTo>
                  <a:pt x="1419825" y="1753052"/>
                  <a:pt x="1422129" y="1756366"/>
                  <a:pt x="1421736" y="1758051"/>
                </a:cubicBezTo>
                <a:cubicBezTo>
                  <a:pt x="1419095" y="1769846"/>
                  <a:pt x="1408978" y="1770464"/>
                  <a:pt x="1400042" y="1772711"/>
                </a:cubicBezTo>
                <a:cubicBezTo>
                  <a:pt x="1400323" y="1772711"/>
                  <a:pt x="1400548" y="1772711"/>
                  <a:pt x="1400885" y="1772598"/>
                </a:cubicBezTo>
                <a:cubicBezTo>
                  <a:pt x="1400266" y="1772711"/>
                  <a:pt x="1399873" y="1772767"/>
                  <a:pt x="1399592" y="1772767"/>
                </a:cubicBezTo>
                <a:cubicBezTo>
                  <a:pt x="1399030" y="1772879"/>
                  <a:pt x="1398693" y="1772936"/>
                  <a:pt x="1399592" y="1772767"/>
                </a:cubicBezTo>
                <a:cubicBezTo>
                  <a:pt x="1399648" y="1772767"/>
                  <a:pt x="1399761" y="1772767"/>
                  <a:pt x="1399817" y="1772711"/>
                </a:cubicBezTo>
                <a:lnTo>
                  <a:pt x="1400042" y="1772711"/>
                </a:lnTo>
                <a:cubicBezTo>
                  <a:pt x="1393466" y="1773441"/>
                  <a:pt x="1390263" y="1772711"/>
                  <a:pt x="1388520" y="1769397"/>
                </a:cubicBezTo>
                <a:cubicBezTo>
                  <a:pt x="1386610" y="1765858"/>
                  <a:pt x="1388239" y="1762432"/>
                  <a:pt x="1390319" y="1759568"/>
                </a:cubicBezTo>
                <a:cubicBezTo>
                  <a:pt x="1396051" y="1751592"/>
                  <a:pt x="1410439" y="1747492"/>
                  <a:pt x="1418026" y="1751929"/>
                </a:cubicBezTo>
                <a:close/>
                <a:moveTo>
                  <a:pt x="1424658" y="729913"/>
                </a:moveTo>
                <a:cubicBezTo>
                  <a:pt x="1420555" y="730418"/>
                  <a:pt x="1418757" y="727441"/>
                  <a:pt x="1418083" y="723622"/>
                </a:cubicBezTo>
                <a:cubicBezTo>
                  <a:pt x="1418195" y="720589"/>
                  <a:pt x="1419713" y="718005"/>
                  <a:pt x="1422579" y="718848"/>
                </a:cubicBezTo>
                <a:cubicBezTo>
                  <a:pt x="1424658" y="719410"/>
                  <a:pt x="1426738" y="721881"/>
                  <a:pt x="1427693" y="724071"/>
                </a:cubicBezTo>
                <a:cubicBezTo>
                  <a:pt x="1428817" y="726655"/>
                  <a:pt x="1427580" y="729576"/>
                  <a:pt x="1424658" y="729913"/>
                </a:cubicBezTo>
                <a:close/>
                <a:moveTo>
                  <a:pt x="1432189" y="976655"/>
                </a:moveTo>
                <a:cubicBezTo>
                  <a:pt x="1432302" y="977553"/>
                  <a:pt x="1430166" y="978677"/>
                  <a:pt x="1429042" y="979744"/>
                </a:cubicBezTo>
                <a:cubicBezTo>
                  <a:pt x="1425389" y="979351"/>
                  <a:pt x="1422298" y="978003"/>
                  <a:pt x="1421848" y="973846"/>
                </a:cubicBezTo>
                <a:cubicBezTo>
                  <a:pt x="1421736" y="972948"/>
                  <a:pt x="1423872" y="970870"/>
                  <a:pt x="1424995" y="970870"/>
                </a:cubicBezTo>
                <a:cubicBezTo>
                  <a:pt x="1428592" y="970870"/>
                  <a:pt x="1431684" y="972555"/>
                  <a:pt x="1432189" y="976655"/>
                </a:cubicBezTo>
                <a:close/>
                <a:moveTo>
                  <a:pt x="1432358" y="2023497"/>
                </a:moveTo>
                <a:cubicBezTo>
                  <a:pt x="1432358" y="2026586"/>
                  <a:pt x="1430054" y="2027822"/>
                  <a:pt x="1427469" y="2026474"/>
                </a:cubicBezTo>
                <a:cubicBezTo>
                  <a:pt x="1426457" y="2025968"/>
                  <a:pt x="1426232" y="2023722"/>
                  <a:pt x="1425670" y="2022261"/>
                </a:cubicBezTo>
                <a:cubicBezTo>
                  <a:pt x="1426906" y="2021531"/>
                  <a:pt x="1428367" y="2019958"/>
                  <a:pt x="1429379" y="2020239"/>
                </a:cubicBezTo>
                <a:cubicBezTo>
                  <a:pt x="1430616" y="2020576"/>
                  <a:pt x="1432414" y="2022373"/>
                  <a:pt x="1432358" y="2023553"/>
                </a:cubicBezTo>
                <a:close/>
                <a:moveTo>
                  <a:pt x="1432920" y="2400715"/>
                </a:moveTo>
                <a:cubicBezTo>
                  <a:pt x="1432751" y="2401951"/>
                  <a:pt x="1430784" y="2402905"/>
                  <a:pt x="1429829" y="2403860"/>
                </a:cubicBezTo>
                <a:cubicBezTo>
                  <a:pt x="1426400" y="2404029"/>
                  <a:pt x="1424883" y="2401951"/>
                  <a:pt x="1425277" y="2399030"/>
                </a:cubicBezTo>
                <a:cubicBezTo>
                  <a:pt x="1425445" y="2397794"/>
                  <a:pt x="1427300" y="2395997"/>
                  <a:pt x="1428536" y="2395885"/>
                </a:cubicBezTo>
                <a:cubicBezTo>
                  <a:pt x="1431515" y="2395604"/>
                  <a:pt x="1433313" y="2397794"/>
                  <a:pt x="1432920" y="2400771"/>
                </a:cubicBezTo>
                <a:close/>
                <a:moveTo>
                  <a:pt x="1441856" y="2728113"/>
                </a:moveTo>
                <a:cubicBezTo>
                  <a:pt x="1441800" y="2731876"/>
                  <a:pt x="1439271" y="2733786"/>
                  <a:pt x="1436067" y="2734909"/>
                </a:cubicBezTo>
                <a:cubicBezTo>
                  <a:pt x="1434100" y="2734909"/>
                  <a:pt x="1432695" y="2733617"/>
                  <a:pt x="1433482" y="2732045"/>
                </a:cubicBezTo>
                <a:cubicBezTo>
                  <a:pt x="1434494" y="2730022"/>
                  <a:pt x="1436292" y="2728225"/>
                  <a:pt x="1438203" y="2726933"/>
                </a:cubicBezTo>
                <a:cubicBezTo>
                  <a:pt x="1438877" y="2726428"/>
                  <a:pt x="1441856" y="2727720"/>
                  <a:pt x="1441856" y="2728113"/>
                </a:cubicBezTo>
                <a:close/>
                <a:moveTo>
                  <a:pt x="1444553" y="4299162"/>
                </a:moveTo>
                <a:cubicBezTo>
                  <a:pt x="1443879" y="4295736"/>
                  <a:pt x="1446409" y="4294837"/>
                  <a:pt x="1448937" y="4295624"/>
                </a:cubicBezTo>
                <a:cubicBezTo>
                  <a:pt x="1450174" y="4296017"/>
                  <a:pt x="1450904" y="4297927"/>
                  <a:pt x="1451860" y="4299162"/>
                </a:cubicBezTo>
                <a:cubicBezTo>
                  <a:pt x="1451579" y="4301184"/>
                  <a:pt x="1450342" y="4302307"/>
                  <a:pt x="1448375" y="4301746"/>
                </a:cubicBezTo>
                <a:cubicBezTo>
                  <a:pt x="1446914" y="4301296"/>
                  <a:pt x="1444722" y="4300286"/>
                  <a:pt x="1444497" y="4299162"/>
                </a:cubicBezTo>
                <a:close/>
                <a:moveTo>
                  <a:pt x="1447814" y="2928573"/>
                </a:moveTo>
                <a:cubicBezTo>
                  <a:pt x="1449668" y="2928742"/>
                  <a:pt x="1450286" y="2930426"/>
                  <a:pt x="1449330" y="2932336"/>
                </a:cubicBezTo>
                <a:cubicBezTo>
                  <a:pt x="1449050" y="2932898"/>
                  <a:pt x="1447982" y="2933123"/>
                  <a:pt x="1447307" y="2933460"/>
                </a:cubicBezTo>
                <a:cubicBezTo>
                  <a:pt x="1446745" y="2933010"/>
                  <a:pt x="1445790" y="2932617"/>
                  <a:pt x="1445622" y="2931999"/>
                </a:cubicBezTo>
                <a:cubicBezTo>
                  <a:pt x="1445003" y="2929977"/>
                  <a:pt x="1445902" y="2928405"/>
                  <a:pt x="1447870" y="2928573"/>
                </a:cubicBezTo>
                <a:close/>
                <a:moveTo>
                  <a:pt x="1454501" y="2568318"/>
                </a:moveTo>
                <a:cubicBezTo>
                  <a:pt x="1454501" y="2569441"/>
                  <a:pt x="1452534" y="2570564"/>
                  <a:pt x="1451466" y="2571687"/>
                </a:cubicBezTo>
                <a:cubicBezTo>
                  <a:pt x="1450174" y="2571070"/>
                  <a:pt x="1448937" y="2570452"/>
                  <a:pt x="1447701" y="2569834"/>
                </a:cubicBezTo>
                <a:cubicBezTo>
                  <a:pt x="1448375" y="2568486"/>
                  <a:pt x="1448712" y="2566520"/>
                  <a:pt x="1449781" y="2565902"/>
                </a:cubicBezTo>
                <a:cubicBezTo>
                  <a:pt x="1452085" y="2564611"/>
                  <a:pt x="1454558" y="2565003"/>
                  <a:pt x="1454501" y="2568374"/>
                </a:cubicBezTo>
                <a:close/>
                <a:moveTo>
                  <a:pt x="1452141" y="2327698"/>
                </a:moveTo>
                <a:cubicBezTo>
                  <a:pt x="1452871" y="2325563"/>
                  <a:pt x="1454332" y="2323148"/>
                  <a:pt x="1456131" y="2322025"/>
                </a:cubicBezTo>
                <a:cubicBezTo>
                  <a:pt x="1458716" y="2320396"/>
                  <a:pt x="1460908" y="2321856"/>
                  <a:pt x="1459785" y="2325058"/>
                </a:cubicBezTo>
                <a:cubicBezTo>
                  <a:pt x="1459054" y="2327136"/>
                  <a:pt x="1456918" y="2328709"/>
                  <a:pt x="1455738" y="2330113"/>
                </a:cubicBezTo>
                <a:cubicBezTo>
                  <a:pt x="1453152" y="2330450"/>
                  <a:pt x="1451579" y="2329383"/>
                  <a:pt x="1452197" y="2327698"/>
                </a:cubicBezTo>
                <a:close/>
                <a:moveTo>
                  <a:pt x="1459222" y="853649"/>
                </a:moveTo>
                <a:cubicBezTo>
                  <a:pt x="1458042" y="854435"/>
                  <a:pt x="1456749" y="855053"/>
                  <a:pt x="1455457" y="855727"/>
                </a:cubicBezTo>
                <a:cubicBezTo>
                  <a:pt x="1455119" y="854997"/>
                  <a:pt x="1454783" y="854267"/>
                  <a:pt x="1454445" y="853537"/>
                </a:cubicBezTo>
                <a:cubicBezTo>
                  <a:pt x="1455738" y="852863"/>
                  <a:pt x="1456975" y="852189"/>
                  <a:pt x="1458267" y="851515"/>
                </a:cubicBezTo>
                <a:cubicBezTo>
                  <a:pt x="1458604" y="852245"/>
                  <a:pt x="1459278" y="853537"/>
                  <a:pt x="1459222" y="853593"/>
                </a:cubicBezTo>
                <a:close/>
                <a:moveTo>
                  <a:pt x="1459391" y="1322082"/>
                </a:moveTo>
                <a:cubicBezTo>
                  <a:pt x="1461077" y="1323936"/>
                  <a:pt x="1463269" y="1325958"/>
                  <a:pt x="1463718" y="1328261"/>
                </a:cubicBezTo>
                <a:cubicBezTo>
                  <a:pt x="1464393" y="1331799"/>
                  <a:pt x="1461695" y="1333091"/>
                  <a:pt x="1459110" y="1331294"/>
                </a:cubicBezTo>
                <a:cubicBezTo>
                  <a:pt x="1457311" y="1330002"/>
                  <a:pt x="1456524" y="1327137"/>
                  <a:pt x="1455288" y="1325003"/>
                </a:cubicBezTo>
                <a:cubicBezTo>
                  <a:pt x="1457031" y="1323767"/>
                  <a:pt x="1459278" y="1321970"/>
                  <a:pt x="1459391" y="1322139"/>
                </a:cubicBezTo>
                <a:close/>
                <a:moveTo>
                  <a:pt x="1466079" y="1043831"/>
                </a:moveTo>
                <a:cubicBezTo>
                  <a:pt x="1467090" y="1044898"/>
                  <a:pt x="1467934" y="1046751"/>
                  <a:pt x="1467821" y="1048212"/>
                </a:cubicBezTo>
                <a:cubicBezTo>
                  <a:pt x="1467765" y="1049335"/>
                  <a:pt x="1466191" y="1050402"/>
                  <a:pt x="1465517" y="1051189"/>
                </a:cubicBezTo>
                <a:cubicBezTo>
                  <a:pt x="1462145" y="1050009"/>
                  <a:pt x="1461808" y="1047538"/>
                  <a:pt x="1462370" y="1045010"/>
                </a:cubicBezTo>
                <a:cubicBezTo>
                  <a:pt x="1462819" y="1042876"/>
                  <a:pt x="1464618" y="1042314"/>
                  <a:pt x="1466079" y="1043831"/>
                </a:cubicBezTo>
                <a:close/>
                <a:moveTo>
                  <a:pt x="1469957" y="706379"/>
                </a:moveTo>
                <a:cubicBezTo>
                  <a:pt x="1465967" y="706266"/>
                  <a:pt x="1465067" y="702222"/>
                  <a:pt x="1464224" y="698796"/>
                </a:cubicBezTo>
                <a:cubicBezTo>
                  <a:pt x="1464393" y="695651"/>
                  <a:pt x="1466303" y="693404"/>
                  <a:pt x="1468946" y="694415"/>
                </a:cubicBezTo>
                <a:cubicBezTo>
                  <a:pt x="1470800" y="695145"/>
                  <a:pt x="1472430" y="698066"/>
                  <a:pt x="1473048" y="700313"/>
                </a:cubicBezTo>
                <a:cubicBezTo>
                  <a:pt x="1473723" y="702784"/>
                  <a:pt x="1473048" y="706435"/>
                  <a:pt x="1469957" y="706323"/>
                </a:cubicBezTo>
                <a:close/>
                <a:moveTo>
                  <a:pt x="1482658" y="909984"/>
                </a:moveTo>
                <a:cubicBezTo>
                  <a:pt x="1484569" y="912737"/>
                  <a:pt x="1482996" y="914759"/>
                  <a:pt x="1480130" y="914927"/>
                </a:cubicBezTo>
                <a:cubicBezTo>
                  <a:pt x="1478781" y="915039"/>
                  <a:pt x="1477376" y="913579"/>
                  <a:pt x="1475971" y="912849"/>
                </a:cubicBezTo>
                <a:cubicBezTo>
                  <a:pt x="1476701" y="911557"/>
                  <a:pt x="1477207" y="909535"/>
                  <a:pt x="1478275" y="909142"/>
                </a:cubicBezTo>
                <a:cubicBezTo>
                  <a:pt x="1479511" y="908636"/>
                  <a:pt x="1481984" y="909030"/>
                  <a:pt x="1482658" y="909984"/>
                </a:cubicBezTo>
                <a:close/>
                <a:moveTo>
                  <a:pt x="1493056" y="642011"/>
                </a:moveTo>
                <a:cubicBezTo>
                  <a:pt x="1492887" y="643022"/>
                  <a:pt x="1490807" y="643696"/>
                  <a:pt x="1489627" y="644595"/>
                </a:cubicBezTo>
                <a:cubicBezTo>
                  <a:pt x="1485468" y="642517"/>
                  <a:pt x="1483670" y="638641"/>
                  <a:pt x="1483502" y="634260"/>
                </a:cubicBezTo>
                <a:cubicBezTo>
                  <a:pt x="1483333" y="631171"/>
                  <a:pt x="1485694" y="629486"/>
                  <a:pt x="1488279" y="631115"/>
                </a:cubicBezTo>
                <a:cubicBezTo>
                  <a:pt x="1492044" y="633474"/>
                  <a:pt x="1493786" y="637462"/>
                  <a:pt x="1493056" y="642068"/>
                </a:cubicBezTo>
                <a:close/>
                <a:moveTo>
                  <a:pt x="1503172" y="551414"/>
                </a:moveTo>
                <a:cubicBezTo>
                  <a:pt x="1501711" y="550796"/>
                  <a:pt x="1499631" y="550515"/>
                  <a:pt x="1498957" y="549392"/>
                </a:cubicBezTo>
                <a:cubicBezTo>
                  <a:pt x="1497552" y="546864"/>
                  <a:pt x="1498170" y="544281"/>
                  <a:pt x="1501486" y="544281"/>
                </a:cubicBezTo>
                <a:cubicBezTo>
                  <a:pt x="1502667" y="544281"/>
                  <a:pt x="1504183" y="546134"/>
                  <a:pt x="1504970" y="547482"/>
                </a:cubicBezTo>
                <a:cubicBezTo>
                  <a:pt x="1505982" y="549336"/>
                  <a:pt x="1505083" y="550796"/>
                  <a:pt x="1503116" y="551414"/>
                </a:cubicBezTo>
                <a:close/>
                <a:moveTo>
                  <a:pt x="1501093" y="604042"/>
                </a:moveTo>
                <a:cubicBezTo>
                  <a:pt x="1502160" y="604042"/>
                  <a:pt x="1503903" y="606008"/>
                  <a:pt x="1504183" y="607356"/>
                </a:cubicBezTo>
                <a:cubicBezTo>
                  <a:pt x="1504690" y="609996"/>
                  <a:pt x="1503790" y="612692"/>
                  <a:pt x="1500643" y="612748"/>
                </a:cubicBezTo>
                <a:cubicBezTo>
                  <a:pt x="1499519" y="612748"/>
                  <a:pt x="1498339" y="610782"/>
                  <a:pt x="1497608" y="610108"/>
                </a:cubicBezTo>
                <a:cubicBezTo>
                  <a:pt x="1497271" y="606682"/>
                  <a:pt x="1498058" y="604155"/>
                  <a:pt x="1501149" y="604099"/>
                </a:cubicBezTo>
                <a:close/>
                <a:moveTo>
                  <a:pt x="1505814" y="848594"/>
                </a:moveTo>
                <a:cubicBezTo>
                  <a:pt x="1504072" y="853368"/>
                  <a:pt x="1500081" y="856120"/>
                  <a:pt x="1494348" y="855446"/>
                </a:cubicBezTo>
                <a:cubicBezTo>
                  <a:pt x="1488672" y="854772"/>
                  <a:pt x="1484345" y="851739"/>
                  <a:pt x="1485356" y="845168"/>
                </a:cubicBezTo>
                <a:cubicBezTo>
                  <a:pt x="1486255" y="839326"/>
                  <a:pt x="1489965" y="835451"/>
                  <a:pt x="1496203" y="836574"/>
                </a:cubicBezTo>
                <a:cubicBezTo>
                  <a:pt x="1501711" y="837585"/>
                  <a:pt x="1505252" y="841292"/>
                  <a:pt x="1505814" y="848594"/>
                </a:cubicBezTo>
                <a:close/>
                <a:moveTo>
                  <a:pt x="1513120" y="1158355"/>
                </a:moveTo>
                <a:cubicBezTo>
                  <a:pt x="1508062" y="1159423"/>
                  <a:pt x="1506039" y="1155547"/>
                  <a:pt x="1504633" y="1151559"/>
                </a:cubicBezTo>
                <a:cubicBezTo>
                  <a:pt x="1504296" y="1148582"/>
                  <a:pt x="1505027" y="1145999"/>
                  <a:pt x="1508005" y="1146167"/>
                </a:cubicBezTo>
                <a:cubicBezTo>
                  <a:pt x="1511546" y="1146336"/>
                  <a:pt x="1513794" y="1149200"/>
                  <a:pt x="1515199" y="1152345"/>
                </a:cubicBezTo>
                <a:cubicBezTo>
                  <a:pt x="1516379" y="1154873"/>
                  <a:pt x="1515874" y="1157794"/>
                  <a:pt x="1513064" y="1158412"/>
                </a:cubicBezTo>
                <a:close/>
                <a:moveTo>
                  <a:pt x="1523461" y="2414813"/>
                </a:moveTo>
                <a:cubicBezTo>
                  <a:pt x="1523517" y="2418745"/>
                  <a:pt x="1522056" y="2422002"/>
                  <a:pt x="1518290" y="2423126"/>
                </a:cubicBezTo>
                <a:cubicBezTo>
                  <a:pt x="1514469" y="2424249"/>
                  <a:pt x="1511265" y="2422452"/>
                  <a:pt x="1510422" y="2418351"/>
                </a:cubicBezTo>
                <a:cubicBezTo>
                  <a:pt x="1509579" y="2414251"/>
                  <a:pt x="1511939" y="2411443"/>
                  <a:pt x="1515593" y="2410319"/>
                </a:cubicBezTo>
                <a:cubicBezTo>
                  <a:pt x="1519415" y="2409140"/>
                  <a:pt x="1522337" y="2410488"/>
                  <a:pt x="1523461" y="2414813"/>
                </a:cubicBezTo>
                <a:close/>
                <a:moveTo>
                  <a:pt x="1526608" y="3517260"/>
                </a:moveTo>
                <a:cubicBezTo>
                  <a:pt x="1529137" y="3517317"/>
                  <a:pt x="1531329" y="3518889"/>
                  <a:pt x="1531273" y="3522147"/>
                </a:cubicBezTo>
                <a:cubicBezTo>
                  <a:pt x="1530037" y="3524955"/>
                  <a:pt x="1527676" y="3525797"/>
                  <a:pt x="1525035" y="3525405"/>
                </a:cubicBezTo>
                <a:cubicBezTo>
                  <a:pt x="1521718" y="3524899"/>
                  <a:pt x="1517728" y="3523888"/>
                  <a:pt x="1519864" y="3519170"/>
                </a:cubicBezTo>
                <a:cubicBezTo>
                  <a:pt x="1520482" y="3517710"/>
                  <a:pt x="1524248" y="3517260"/>
                  <a:pt x="1526608" y="3517317"/>
                </a:cubicBezTo>
                <a:close/>
                <a:moveTo>
                  <a:pt x="1528632" y="3369372"/>
                </a:moveTo>
                <a:cubicBezTo>
                  <a:pt x="1528632" y="3368811"/>
                  <a:pt x="1531610" y="3367631"/>
                  <a:pt x="1532734" y="3368024"/>
                </a:cubicBezTo>
                <a:cubicBezTo>
                  <a:pt x="1536837" y="3369429"/>
                  <a:pt x="1540434" y="3371844"/>
                  <a:pt x="1539816" y="3377123"/>
                </a:cubicBezTo>
                <a:cubicBezTo>
                  <a:pt x="1539703" y="3377854"/>
                  <a:pt x="1537174" y="3378303"/>
                  <a:pt x="1535544" y="3378977"/>
                </a:cubicBezTo>
                <a:cubicBezTo>
                  <a:pt x="1532172" y="3376618"/>
                  <a:pt x="1528294" y="3374484"/>
                  <a:pt x="1528632" y="3369372"/>
                </a:cubicBezTo>
                <a:close/>
                <a:moveTo>
                  <a:pt x="1542850" y="1168016"/>
                </a:moveTo>
                <a:cubicBezTo>
                  <a:pt x="1542008" y="1169083"/>
                  <a:pt x="1540883" y="1169870"/>
                  <a:pt x="1539872" y="1170768"/>
                </a:cubicBezTo>
                <a:cubicBezTo>
                  <a:pt x="1539141" y="1169645"/>
                  <a:pt x="1538411" y="1168465"/>
                  <a:pt x="1537680" y="1167342"/>
                </a:cubicBezTo>
                <a:cubicBezTo>
                  <a:pt x="1539029" y="1166949"/>
                  <a:pt x="1540378" y="1166387"/>
                  <a:pt x="1541783" y="1166219"/>
                </a:cubicBezTo>
                <a:cubicBezTo>
                  <a:pt x="1542063" y="1166219"/>
                  <a:pt x="1543019" y="1167848"/>
                  <a:pt x="1542850" y="1168016"/>
                </a:cubicBezTo>
                <a:close/>
                <a:moveTo>
                  <a:pt x="1556901" y="1297257"/>
                </a:moveTo>
                <a:cubicBezTo>
                  <a:pt x="1545604" y="1300289"/>
                  <a:pt x="1538635" y="1297200"/>
                  <a:pt x="1528744" y="1286079"/>
                </a:cubicBezTo>
                <a:cubicBezTo>
                  <a:pt x="1542907" y="1284282"/>
                  <a:pt x="1550606" y="1285967"/>
                  <a:pt x="1556901" y="1297257"/>
                </a:cubicBezTo>
                <a:close/>
                <a:moveTo>
                  <a:pt x="1570389" y="1215084"/>
                </a:moveTo>
                <a:cubicBezTo>
                  <a:pt x="1550382" y="1208906"/>
                  <a:pt x="1549932" y="1208288"/>
                  <a:pt x="1554372" y="1190595"/>
                </a:cubicBezTo>
                <a:cubicBezTo>
                  <a:pt x="1562802" y="1196886"/>
                  <a:pt x="1565275" y="1206378"/>
                  <a:pt x="1570389" y="1215084"/>
                </a:cubicBezTo>
                <a:close/>
                <a:moveTo>
                  <a:pt x="1558138" y="954076"/>
                </a:moveTo>
                <a:cubicBezTo>
                  <a:pt x="1558587" y="951941"/>
                  <a:pt x="1560666" y="949582"/>
                  <a:pt x="1562633" y="948515"/>
                </a:cubicBezTo>
                <a:cubicBezTo>
                  <a:pt x="1564994" y="947223"/>
                  <a:pt x="1567917" y="948234"/>
                  <a:pt x="1568366" y="951267"/>
                </a:cubicBezTo>
                <a:cubicBezTo>
                  <a:pt x="1568984" y="955255"/>
                  <a:pt x="1566455" y="957558"/>
                  <a:pt x="1562802" y="958513"/>
                </a:cubicBezTo>
                <a:cubicBezTo>
                  <a:pt x="1559880" y="958513"/>
                  <a:pt x="1557519" y="956940"/>
                  <a:pt x="1558081" y="954019"/>
                </a:cubicBezTo>
                <a:close/>
                <a:moveTo>
                  <a:pt x="1569266" y="660266"/>
                </a:moveTo>
                <a:cubicBezTo>
                  <a:pt x="1570052" y="663355"/>
                  <a:pt x="1570951" y="667848"/>
                  <a:pt x="1566455" y="668354"/>
                </a:cubicBezTo>
                <a:cubicBezTo>
                  <a:pt x="1562633" y="668803"/>
                  <a:pt x="1561397" y="664871"/>
                  <a:pt x="1560666" y="661389"/>
                </a:cubicBezTo>
                <a:cubicBezTo>
                  <a:pt x="1560666" y="657794"/>
                  <a:pt x="1561060" y="653919"/>
                  <a:pt x="1565500" y="654312"/>
                </a:cubicBezTo>
                <a:cubicBezTo>
                  <a:pt x="1566961" y="654424"/>
                  <a:pt x="1568647" y="657963"/>
                  <a:pt x="1569266" y="660209"/>
                </a:cubicBezTo>
                <a:close/>
                <a:moveTo>
                  <a:pt x="1581405" y="501369"/>
                </a:moveTo>
                <a:cubicBezTo>
                  <a:pt x="1580450" y="500358"/>
                  <a:pt x="1578876" y="499291"/>
                  <a:pt x="1578426" y="497887"/>
                </a:cubicBezTo>
                <a:cubicBezTo>
                  <a:pt x="1577752" y="495977"/>
                  <a:pt x="1579157" y="494404"/>
                  <a:pt x="1581011" y="495078"/>
                </a:cubicBezTo>
                <a:cubicBezTo>
                  <a:pt x="1582360" y="495528"/>
                  <a:pt x="1583822" y="497044"/>
                  <a:pt x="1584327" y="498448"/>
                </a:cubicBezTo>
                <a:cubicBezTo>
                  <a:pt x="1585002" y="500358"/>
                  <a:pt x="1583709" y="501481"/>
                  <a:pt x="1581405" y="501369"/>
                </a:cubicBezTo>
                <a:close/>
                <a:moveTo>
                  <a:pt x="1593376" y="534901"/>
                </a:moveTo>
                <a:cubicBezTo>
                  <a:pt x="1582585" y="536754"/>
                  <a:pt x="1574604" y="534058"/>
                  <a:pt x="1567860" y="524678"/>
                </a:cubicBezTo>
                <a:cubicBezTo>
                  <a:pt x="1573593" y="521140"/>
                  <a:pt x="1577302" y="524566"/>
                  <a:pt x="1580955" y="525858"/>
                </a:cubicBezTo>
                <a:cubicBezTo>
                  <a:pt x="1585227" y="527374"/>
                  <a:pt x="1591859" y="525015"/>
                  <a:pt x="1593376" y="534901"/>
                </a:cubicBezTo>
                <a:close/>
                <a:moveTo>
                  <a:pt x="1603885" y="810962"/>
                </a:moveTo>
                <a:cubicBezTo>
                  <a:pt x="1602874" y="814500"/>
                  <a:pt x="1600008" y="814444"/>
                  <a:pt x="1597479" y="814163"/>
                </a:cubicBezTo>
                <a:cubicBezTo>
                  <a:pt x="1594837" y="813939"/>
                  <a:pt x="1591802" y="812591"/>
                  <a:pt x="1594331" y="809389"/>
                </a:cubicBezTo>
                <a:cubicBezTo>
                  <a:pt x="1595624" y="807760"/>
                  <a:pt x="1598940" y="807480"/>
                  <a:pt x="1601356" y="807423"/>
                </a:cubicBezTo>
                <a:cubicBezTo>
                  <a:pt x="1602200" y="807423"/>
                  <a:pt x="1603155" y="809839"/>
                  <a:pt x="1603885" y="810906"/>
                </a:cubicBezTo>
                <a:close/>
                <a:moveTo>
                  <a:pt x="1606359" y="1340337"/>
                </a:moveTo>
                <a:cubicBezTo>
                  <a:pt x="1606190" y="1341685"/>
                  <a:pt x="1602425" y="1342640"/>
                  <a:pt x="1600682" y="1343594"/>
                </a:cubicBezTo>
                <a:cubicBezTo>
                  <a:pt x="1596242" y="1342078"/>
                  <a:pt x="1590903" y="1342864"/>
                  <a:pt x="1591016" y="1336630"/>
                </a:cubicBezTo>
                <a:cubicBezTo>
                  <a:pt x="1591016" y="1335899"/>
                  <a:pt x="1595399" y="1334327"/>
                  <a:pt x="1597479" y="1334720"/>
                </a:cubicBezTo>
                <a:cubicBezTo>
                  <a:pt x="1600963" y="1335338"/>
                  <a:pt x="1607089" y="1333147"/>
                  <a:pt x="1606359" y="1340337"/>
                </a:cubicBezTo>
                <a:close/>
                <a:moveTo>
                  <a:pt x="1612147" y="3485245"/>
                </a:moveTo>
                <a:cubicBezTo>
                  <a:pt x="1611922" y="3488222"/>
                  <a:pt x="1609731" y="3490075"/>
                  <a:pt x="1606864" y="3489289"/>
                </a:cubicBezTo>
                <a:cubicBezTo>
                  <a:pt x="1605684" y="3488952"/>
                  <a:pt x="1604054" y="3486762"/>
                  <a:pt x="1604110" y="3485526"/>
                </a:cubicBezTo>
                <a:cubicBezTo>
                  <a:pt x="1604279" y="3482549"/>
                  <a:pt x="1606415" y="3481032"/>
                  <a:pt x="1609450" y="3481313"/>
                </a:cubicBezTo>
                <a:cubicBezTo>
                  <a:pt x="1610405" y="3482605"/>
                  <a:pt x="1612260" y="3484010"/>
                  <a:pt x="1612147" y="3485245"/>
                </a:cubicBezTo>
                <a:close/>
                <a:moveTo>
                  <a:pt x="1621196" y="767938"/>
                </a:moveTo>
                <a:cubicBezTo>
                  <a:pt x="1621252" y="768949"/>
                  <a:pt x="1619173" y="770185"/>
                  <a:pt x="1617992" y="771308"/>
                </a:cubicBezTo>
                <a:cubicBezTo>
                  <a:pt x="1616756" y="770634"/>
                  <a:pt x="1614620" y="770129"/>
                  <a:pt x="1614339" y="769061"/>
                </a:cubicBezTo>
                <a:cubicBezTo>
                  <a:pt x="1614002" y="767882"/>
                  <a:pt x="1614901" y="765354"/>
                  <a:pt x="1615969" y="764849"/>
                </a:cubicBezTo>
                <a:cubicBezTo>
                  <a:pt x="1618611" y="763613"/>
                  <a:pt x="1620971" y="764849"/>
                  <a:pt x="1621196" y="767882"/>
                </a:cubicBezTo>
                <a:close/>
                <a:moveTo>
                  <a:pt x="1627659" y="696774"/>
                </a:moveTo>
                <a:cubicBezTo>
                  <a:pt x="1626872" y="699358"/>
                  <a:pt x="1625186" y="701324"/>
                  <a:pt x="1622151" y="701099"/>
                </a:cubicBezTo>
                <a:cubicBezTo>
                  <a:pt x="1619510" y="699246"/>
                  <a:pt x="1619735" y="696662"/>
                  <a:pt x="1620971" y="694303"/>
                </a:cubicBezTo>
                <a:cubicBezTo>
                  <a:pt x="1621702" y="692955"/>
                  <a:pt x="1623388" y="691158"/>
                  <a:pt x="1624624" y="691214"/>
                </a:cubicBezTo>
                <a:cubicBezTo>
                  <a:pt x="1627884" y="691326"/>
                  <a:pt x="1628502" y="694022"/>
                  <a:pt x="1627659" y="696774"/>
                </a:cubicBezTo>
                <a:close/>
                <a:moveTo>
                  <a:pt x="1634909" y="1021701"/>
                </a:moveTo>
                <a:cubicBezTo>
                  <a:pt x="1627265" y="1020634"/>
                  <a:pt x="1622938" y="1015972"/>
                  <a:pt x="1621196" y="1004626"/>
                </a:cubicBezTo>
                <a:cubicBezTo>
                  <a:pt x="1639068" y="1014231"/>
                  <a:pt x="1641260" y="1017095"/>
                  <a:pt x="1634909" y="1021701"/>
                </a:cubicBezTo>
                <a:close/>
                <a:moveTo>
                  <a:pt x="1646037" y="2809162"/>
                </a:moveTo>
                <a:cubicBezTo>
                  <a:pt x="1646318" y="2809892"/>
                  <a:pt x="1644857" y="2812307"/>
                  <a:pt x="1643902" y="2812532"/>
                </a:cubicBezTo>
                <a:cubicBezTo>
                  <a:pt x="1640585" y="2813206"/>
                  <a:pt x="1637606" y="2812139"/>
                  <a:pt x="1635639" y="2808937"/>
                </a:cubicBezTo>
                <a:cubicBezTo>
                  <a:pt x="1636426" y="2807758"/>
                  <a:pt x="1637044" y="2805792"/>
                  <a:pt x="1638000" y="2805623"/>
                </a:cubicBezTo>
                <a:cubicBezTo>
                  <a:pt x="1641316" y="2804949"/>
                  <a:pt x="1644576" y="2805623"/>
                  <a:pt x="1646037" y="2809218"/>
                </a:cubicBezTo>
                <a:close/>
                <a:moveTo>
                  <a:pt x="1645587" y="1117915"/>
                </a:moveTo>
                <a:cubicBezTo>
                  <a:pt x="1647667" y="1117690"/>
                  <a:pt x="1648454" y="1119488"/>
                  <a:pt x="1647217" y="1121341"/>
                </a:cubicBezTo>
                <a:cubicBezTo>
                  <a:pt x="1646374" y="1122577"/>
                  <a:pt x="1644744" y="1123195"/>
                  <a:pt x="1643508" y="1124150"/>
                </a:cubicBezTo>
                <a:cubicBezTo>
                  <a:pt x="1641372" y="1123756"/>
                  <a:pt x="1640585" y="1122408"/>
                  <a:pt x="1641878" y="1120555"/>
                </a:cubicBezTo>
                <a:cubicBezTo>
                  <a:pt x="1642721" y="1119319"/>
                  <a:pt x="1644295" y="1118083"/>
                  <a:pt x="1645644" y="1117915"/>
                </a:cubicBezTo>
                <a:close/>
                <a:moveTo>
                  <a:pt x="1649634" y="514119"/>
                </a:moveTo>
                <a:cubicBezTo>
                  <a:pt x="1649746" y="515186"/>
                  <a:pt x="1647948" y="516422"/>
                  <a:pt x="1647049" y="517601"/>
                </a:cubicBezTo>
                <a:cubicBezTo>
                  <a:pt x="1645756" y="516815"/>
                  <a:pt x="1643677" y="516309"/>
                  <a:pt x="1643283" y="515186"/>
                </a:cubicBezTo>
                <a:cubicBezTo>
                  <a:pt x="1642384" y="512434"/>
                  <a:pt x="1643564" y="510131"/>
                  <a:pt x="1646712" y="510693"/>
                </a:cubicBezTo>
                <a:cubicBezTo>
                  <a:pt x="1647892" y="510917"/>
                  <a:pt x="1649466" y="512827"/>
                  <a:pt x="1649634" y="514063"/>
                </a:cubicBezTo>
                <a:close/>
                <a:moveTo>
                  <a:pt x="1654411" y="1164758"/>
                </a:moveTo>
                <a:cubicBezTo>
                  <a:pt x="1653849" y="1166219"/>
                  <a:pt x="1653568" y="1168746"/>
                  <a:pt x="1652669" y="1169027"/>
                </a:cubicBezTo>
                <a:cubicBezTo>
                  <a:pt x="1647835" y="1170431"/>
                  <a:pt x="1644913" y="1167230"/>
                  <a:pt x="1642777" y="1163410"/>
                </a:cubicBezTo>
                <a:cubicBezTo>
                  <a:pt x="1641428" y="1161051"/>
                  <a:pt x="1641878" y="1158131"/>
                  <a:pt x="1645025" y="1157962"/>
                </a:cubicBezTo>
                <a:cubicBezTo>
                  <a:pt x="1649522" y="1157737"/>
                  <a:pt x="1652612" y="1160546"/>
                  <a:pt x="1654355" y="1164758"/>
                </a:cubicBezTo>
                <a:close/>
                <a:moveTo>
                  <a:pt x="1655366" y="2990582"/>
                </a:moveTo>
                <a:cubicBezTo>
                  <a:pt x="1654636" y="2990245"/>
                  <a:pt x="1653568" y="2990076"/>
                  <a:pt x="1653343" y="2989514"/>
                </a:cubicBezTo>
                <a:cubicBezTo>
                  <a:pt x="1652500" y="2987717"/>
                  <a:pt x="1653287" y="2986313"/>
                  <a:pt x="1655310" y="2985976"/>
                </a:cubicBezTo>
                <a:cubicBezTo>
                  <a:pt x="1655928" y="2985864"/>
                  <a:pt x="1657053" y="2986425"/>
                  <a:pt x="1657333" y="2986987"/>
                </a:cubicBezTo>
                <a:cubicBezTo>
                  <a:pt x="1658176" y="2988784"/>
                  <a:pt x="1657333" y="2990020"/>
                  <a:pt x="1655366" y="2990582"/>
                </a:cubicBezTo>
                <a:close/>
                <a:moveTo>
                  <a:pt x="1658907" y="3528213"/>
                </a:moveTo>
                <a:cubicBezTo>
                  <a:pt x="1660425" y="3530628"/>
                  <a:pt x="1659750" y="3533212"/>
                  <a:pt x="1657053" y="3534223"/>
                </a:cubicBezTo>
                <a:cubicBezTo>
                  <a:pt x="1654523" y="3535178"/>
                  <a:pt x="1652500" y="3533717"/>
                  <a:pt x="1651376" y="3531190"/>
                </a:cubicBezTo>
                <a:cubicBezTo>
                  <a:pt x="1650927" y="3528325"/>
                  <a:pt x="1652107" y="3526247"/>
                  <a:pt x="1654861" y="3526079"/>
                </a:cubicBezTo>
                <a:cubicBezTo>
                  <a:pt x="1656209" y="3526022"/>
                  <a:pt x="1658120" y="3527090"/>
                  <a:pt x="1658851" y="3528213"/>
                </a:cubicBezTo>
                <a:close/>
                <a:moveTo>
                  <a:pt x="1663291" y="3177281"/>
                </a:moveTo>
                <a:cubicBezTo>
                  <a:pt x="1668349" y="3175596"/>
                  <a:pt x="1668630" y="3180370"/>
                  <a:pt x="1668799" y="3183853"/>
                </a:cubicBezTo>
                <a:cubicBezTo>
                  <a:pt x="1669024" y="3187447"/>
                  <a:pt x="1668967" y="3192109"/>
                  <a:pt x="1665370" y="3193289"/>
                </a:cubicBezTo>
                <a:cubicBezTo>
                  <a:pt x="1660425" y="3194917"/>
                  <a:pt x="1660256" y="3190143"/>
                  <a:pt x="1659638" y="3186829"/>
                </a:cubicBezTo>
                <a:cubicBezTo>
                  <a:pt x="1659750" y="3183010"/>
                  <a:pt x="1659750" y="3178460"/>
                  <a:pt x="1663347" y="3177281"/>
                </a:cubicBezTo>
                <a:close/>
                <a:moveTo>
                  <a:pt x="1666888" y="648358"/>
                </a:moveTo>
                <a:cubicBezTo>
                  <a:pt x="1667000" y="649032"/>
                  <a:pt x="1666438" y="650212"/>
                  <a:pt x="1665876" y="650436"/>
                </a:cubicBezTo>
                <a:cubicBezTo>
                  <a:pt x="1664134" y="651279"/>
                  <a:pt x="1662897" y="650436"/>
                  <a:pt x="1662392" y="648414"/>
                </a:cubicBezTo>
                <a:cubicBezTo>
                  <a:pt x="1662729" y="647684"/>
                  <a:pt x="1662897" y="646561"/>
                  <a:pt x="1663460" y="646280"/>
                </a:cubicBezTo>
                <a:cubicBezTo>
                  <a:pt x="1665202" y="645438"/>
                  <a:pt x="1666550" y="646224"/>
                  <a:pt x="1666888" y="648358"/>
                </a:cubicBezTo>
                <a:close/>
                <a:moveTo>
                  <a:pt x="1683748" y="672791"/>
                </a:moveTo>
                <a:cubicBezTo>
                  <a:pt x="1683580" y="679587"/>
                  <a:pt x="1678353" y="681272"/>
                  <a:pt x="1672789" y="681385"/>
                </a:cubicBezTo>
                <a:cubicBezTo>
                  <a:pt x="1668124" y="680373"/>
                  <a:pt x="1663628" y="678464"/>
                  <a:pt x="1663628" y="673184"/>
                </a:cubicBezTo>
                <a:cubicBezTo>
                  <a:pt x="1663628" y="666107"/>
                  <a:pt x="1668967" y="664478"/>
                  <a:pt x="1674644" y="665040"/>
                </a:cubicBezTo>
                <a:cubicBezTo>
                  <a:pt x="1679083" y="665489"/>
                  <a:pt x="1683917" y="667287"/>
                  <a:pt x="1683805" y="672735"/>
                </a:cubicBezTo>
                <a:close/>
                <a:moveTo>
                  <a:pt x="1707859" y="573038"/>
                </a:moveTo>
                <a:cubicBezTo>
                  <a:pt x="1708758" y="572757"/>
                  <a:pt x="1710388" y="575004"/>
                  <a:pt x="1714659" y="578430"/>
                </a:cubicBezTo>
                <a:cubicBezTo>
                  <a:pt x="1704880" y="585732"/>
                  <a:pt x="1697012" y="586181"/>
                  <a:pt x="1688751" y="581351"/>
                </a:cubicBezTo>
                <a:cubicBezTo>
                  <a:pt x="1687570" y="580677"/>
                  <a:pt x="1686334" y="577588"/>
                  <a:pt x="1686839" y="576689"/>
                </a:cubicBezTo>
                <a:cubicBezTo>
                  <a:pt x="1692291" y="567365"/>
                  <a:pt x="1700946" y="575229"/>
                  <a:pt x="1707859" y="572982"/>
                </a:cubicBezTo>
                <a:close/>
                <a:moveTo>
                  <a:pt x="1723314" y="414198"/>
                </a:moveTo>
                <a:cubicBezTo>
                  <a:pt x="1722247" y="421893"/>
                  <a:pt x="1721909" y="430936"/>
                  <a:pt x="1711568" y="431666"/>
                </a:cubicBezTo>
                <a:cubicBezTo>
                  <a:pt x="1705217" y="432115"/>
                  <a:pt x="1703138" y="426891"/>
                  <a:pt x="1702351" y="421275"/>
                </a:cubicBezTo>
                <a:cubicBezTo>
                  <a:pt x="1702351" y="413187"/>
                  <a:pt x="1709714" y="406278"/>
                  <a:pt x="1717582" y="407233"/>
                </a:cubicBezTo>
                <a:cubicBezTo>
                  <a:pt x="1721628" y="407682"/>
                  <a:pt x="1723877" y="410322"/>
                  <a:pt x="1723314" y="414198"/>
                </a:cubicBezTo>
                <a:close/>
                <a:moveTo>
                  <a:pt x="1726743" y="802256"/>
                </a:moveTo>
                <a:cubicBezTo>
                  <a:pt x="1721403" y="804840"/>
                  <a:pt x="1718762" y="800178"/>
                  <a:pt x="1717245" y="796134"/>
                </a:cubicBezTo>
                <a:cubicBezTo>
                  <a:pt x="1712411" y="783159"/>
                  <a:pt x="1704093" y="771027"/>
                  <a:pt x="1708027" y="753840"/>
                </a:cubicBezTo>
                <a:cubicBezTo>
                  <a:pt x="1714716" y="758165"/>
                  <a:pt x="1715053" y="764006"/>
                  <a:pt x="1717301" y="768556"/>
                </a:cubicBezTo>
                <a:cubicBezTo>
                  <a:pt x="1721179" y="776419"/>
                  <a:pt x="1729497" y="781362"/>
                  <a:pt x="1730902" y="790742"/>
                </a:cubicBezTo>
                <a:cubicBezTo>
                  <a:pt x="1731576" y="795291"/>
                  <a:pt x="1731126" y="800178"/>
                  <a:pt x="1726799" y="802256"/>
                </a:cubicBezTo>
                <a:close/>
                <a:moveTo>
                  <a:pt x="1726069" y="1996817"/>
                </a:moveTo>
                <a:cubicBezTo>
                  <a:pt x="1719886" y="1997267"/>
                  <a:pt x="1716570" y="1993391"/>
                  <a:pt x="1715671" y="1987381"/>
                </a:cubicBezTo>
                <a:cubicBezTo>
                  <a:pt x="1716121" y="1981652"/>
                  <a:pt x="1719605" y="1979518"/>
                  <a:pt x="1724438" y="1979967"/>
                </a:cubicBezTo>
                <a:cubicBezTo>
                  <a:pt x="1729047" y="1980361"/>
                  <a:pt x="1732813" y="1982888"/>
                  <a:pt x="1733543" y="1987943"/>
                </a:cubicBezTo>
                <a:cubicBezTo>
                  <a:pt x="1734274" y="1993391"/>
                  <a:pt x="1730958" y="1996480"/>
                  <a:pt x="1726124" y="1996817"/>
                </a:cubicBezTo>
                <a:close/>
                <a:moveTo>
                  <a:pt x="1736353" y="2852579"/>
                </a:moveTo>
                <a:cubicBezTo>
                  <a:pt x="1736297" y="2853646"/>
                  <a:pt x="1734554" y="2854545"/>
                  <a:pt x="1733712" y="2855387"/>
                </a:cubicBezTo>
                <a:cubicBezTo>
                  <a:pt x="1730733" y="2854376"/>
                  <a:pt x="1730396" y="2851905"/>
                  <a:pt x="1730958" y="2849434"/>
                </a:cubicBezTo>
                <a:cubicBezTo>
                  <a:pt x="1731407" y="2847355"/>
                  <a:pt x="1733206" y="2846794"/>
                  <a:pt x="1734611" y="2848254"/>
                </a:cubicBezTo>
                <a:cubicBezTo>
                  <a:pt x="1735623" y="2849322"/>
                  <a:pt x="1736466" y="2851175"/>
                  <a:pt x="1736353" y="2852579"/>
                </a:cubicBezTo>
                <a:close/>
                <a:moveTo>
                  <a:pt x="1742592" y="3711991"/>
                </a:moveTo>
                <a:cubicBezTo>
                  <a:pt x="1743210" y="3712890"/>
                  <a:pt x="1742310" y="3714969"/>
                  <a:pt x="1742142" y="3716316"/>
                </a:cubicBezTo>
                <a:cubicBezTo>
                  <a:pt x="1740625" y="3716316"/>
                  <a:pt x="1738658" y="3716934"/>
                  <a:pt x="1737815" y="3716148"/>
                </a:cubicBezTo>
                <a:cubicBezTo>
                  <a:pt x="1736859" y="3715305"/>
                  <a:pt x="1736128" y="3712665"/>
                  <a:pt x="1736690" y="3711823"/>
                </a:cubicBezTo>
                <a:cubicBezTo>
                  <a:pt x="1738376" y="3709296"/>
                  <a:pt x="1740961" y="3709633"/>
                  <a:pt x="1742592" y="3711935"/>
                </a:cubicBezTo>
                <a:close/>
                <a:moveTo>
                  <a:pt x="1742760" y="2070509"/>
                </a:moveTo>
                <a:cubicBezTo>
                  <a:pt x="1742086" y="2069273"/>
                  <a:pt x="1741187" y="2068093"/>
                  <a:pt x="1740793" y="2066802"/>
                </a:cubicBezTo>
                <a:cubicBezTo>
                  <a:pt x="1740681" y="2066409"/>
                  <a:pt x="1741973" y="2064948"/>
                  <a:pt x="1742086" y="2065060"/>
                </a:cubicBezTo>
                <a:cubicBezTo>
                  <a:pt x="1743322" y="2065734"/>
                  <a:pt x="1744446" y="2066577"/>
                  <a:pt x="1745570" y="2067419"/>
                </a:cubicBezTo>
                <a:cubicBezTo>
                  <a:pt x="1744615" y="2068487"/>
                  <a:pt x="1743715" y="2069498"/>
                  <a:pt x="1742760" y="2070565"/>
                </a:cubicBezTo>
                <a:close/>
                <a:moveTo>
                  <a:pt x="1747875" y="386957"/>
                </a:moveTo>
                <a:cubicBezTo>
                  <a:pt x="1747425" y="387350"/>
                  <a:pt x="1746357" y="387013"/>
                  <a:pt x="1745570" y="386957"/>
                </a:cubicBezTo>
                <a:cubicBezTo>
                  <a:pt x="1743828" y="385833"/>
                  <a:pt x="1743603" y="384373"/>
                  <a:pt x="1745120" y="382969"/>
                </a:cubicBezTo>
                <a:cubicBezTo>
                  <a:pt x="1745570" y="382576"/>
                  <a:pt x="1746807" y="382632"/>
                  <a:pt x="1747425" y="382969"/>
                </a:cubicBezTo>
                <a:cubicBezTo>
                  <a:pt x="1749224" y="383980"/>
                  <a:pt x="1749392" y="385496"/>
                  <a:pt x="1747875" y="386900"/>
                </a:cubicBezTo>
                <a:close/>
                <a:moveTo>
                  <a:pt x="1753439" y="2027372"/>
                </a:moveTo>
                <a:cubicBezTo>
                  <a:pt x="1753439" y="2032203"/>
                  <a:pt x="1751303" y="2034056"/>
                  <a:pt x="1748493" y="2034112"/>
                </a:cubicBezTo>
                <a:cubicBezTo>
                  <a:pt x="1743210" y="2034225"/>
                  <a:pt x="1740512" y="2030686"/>
                  <a:pt x="1740287" y="2025519"/>
                </a:cubicBezTo>
                <a:cubicBezTo>
                  <a:pt x="1740175" y="2022486"/>
                  <a:pt x="1742086" y="2020071"/>
                  <a:pt x="1745120" y="2020239"/>
                </a:cubicBezTo>
                <a:cubicBezTo>
                  <a:pt x="1750179" y="2020464"/>
                  <a:pt x="1752932" y="2023722"/>
                  <a:pt x="1753439" y="2027316"/>
                </a:cubicBezTo>
                <a:close/>
                <a:moveTo>
                  <a:pt x="1753832" y="1277542"/>
                </a:moveTo>
                <a:cubicBezTo>
                  <a:pt x="1753101" y="1277373"/>
                  <a:pt x="1751696" y="1277205"/>
                  <a:pt x="1751640" y="1276980"/>
                </a:cubicBezTo>
                <a:cubicBezTo>
                  <a:pt x="1751584" y="1275576"/>
                  <a:pt x="1751809" y="1274116"/>
                  <a:pt x="1751921" y="1272711"/>
                </a:cubicBezTo>
                <a:cubicBezTo>
                  <a:pt x="1752652" y="1272880"/>
                  <a:pt x="1753663" y="1272880"/>
                  <a:pt x="1754169" y="1273329"/>
                </a:cubicBezTo>
                <a:cubicBezTo>
                  <a:pt x="1755574" y="1274734"/>
                  <a:pt x="1755349" y="1276250"/>
                  <a:pt x="1753832" y="1277542"/>
                </a:cubicBezTo>
                <a:close/>
                <a:moveTo>
                  <a:pt x="1758047" y="1609770"/>
                </a:moveTo>
                <a:cubicBezTo>
                  <a:pt x="1757598" y="1611174"/>
                  <a:pt x="1756136" y="1612635"/>
                  <a:pt x="1754788" y="1613140"/>
                </a:cubicBezTo>
                <a:cubicBezTo>
                  <a:pt x="1752932" y="1613814"/>
                  <a:pt x="1751527" y="1612298"/>
                  <a:pt x="1752146" y="1610388"/>
                </a:cubicBezTo>
                <a:cubicBezTo>
                  <a:pt x="1752596" y="1608984"/>
                  <a:pt x="1754225" y="1608029"/>
                  <a:pt x="1755237" y="1606906"/>
                </a:cubicBezTo>
                <a:cubicBezTo>
                  <a:pt x="1757373" y="1606737"/>
                  <a:pt x="1758665" y="1607860"/>
                  <a:pt x="1758047" y="1609770"/>
                </a:cubicBezTo>
                <a:close/>
                <a:moveTo>
                  <a:pt x="1763892" y="1939021"/>
                </a:moveTo>
                <a:cubicBezTo>
                  <a:pt x="1765129" y="1942167"/>
                  <a:pt x="1766252" y="1945481"/>
                  <a:pt x="1763611" y="1948514"/>
                </a:cubicBezTo>
                <a:cubicBezTo>
                  <a:pt x="1760295" y="1949637"/>
                  <a:pt x="1759227" y="1947110"/>
                  <a:pt x="1758328" y="1944807"/>
                </a:cubicBezTo>
                <a:cubicBezTo>
                  <a:pt x="1757148" y="1941661"/>
                  <a:pt x="1755462" y="1937786"/>
                  <a:pt x="1758665" y="1935427"/>
                </a:cubicBezTo>
                <a:cubicBezTo>
                  <a:pt x="1761250" y="1933573"/>
                  <a:pt x="1763049" y="1936663"/>
                  <a:pt x="1763949" y="1938965"/>
                </a:cubicBezTo>
                <a:close/>
                <a:moveTo>
                  <a:pt x="1766534" y="1317252"/>
                </a:moveTo>
                <a:cubicBezTo>
                  <a:pt x="1765690" y="1318319"/>
                  <a:pt x="1764847" y="1319386"/>
                  <a:pt x="1764005" y="1320510"/>
                </a:cubicBezTo>
                <a:cubicBezTo>
                  <a:pt x="1762093" y="1320229"/>
                  <a:pt x="1761250" y="1319049"/>
                  <a:pt x="1761757" y="1317084"/>
                </a:cubicBezTo>
                <a:cubicBezTo>
                  <a:pt x="1761925" y="1316409"/>
                  <a:pt x="1762824" y="1315230"/>
                  <a:pt x="1762993" y="1315286"/>
                </a:cubicBezTo>
                <a:cubicBezTo>
                  <a:pt x="1764229" y="1315792"/>
                  <a:pt x="1765354" y="1316578"/>
                  <a:pt x="1766477" y="1317308"/>
                </a:cubicBezTo>
                <a:close/>
                <a:moveTo>
                  <a:pt x="1770917" y="1806018"/>
                </a:moveTo>
                <a:cubicBezTo>
                  <a:pt x="1771592" y="1807928"/>
                  <a:pt x="1770131" y="1809500"/>
                  <a:pt x="1768275" y="1808826"/>
                </a:cubicBezTo>
                <a:cubicBezTo>
                  <a:pt x="1766927" y="1808321"/>
                  <a:pt x="1765972" y="1806580"/>
                  <a:pt x="1764791" y="1805288"/>
                </a:cubicBezTo>
                <a:cubicBezTo>
                  <a:pt x="1764623" y="1803322"/>
                  <a:pt x="1765690" y="1801918"/>
                  <a:pt x="1767601" y="1802592"/>
                </a:cubicBezTo>
                <a:cubicBezTo>
                  <a:pt x="1768951" y="1803041"/>
                  <a:pt x="1770411" y="1804614"/>
                  <a:pt x="1770917" y="1806018"/>
                </a:cubicBezTo>
                <a:close/>
                <a:moveTo>
                  <a:pt x="1775245" y="1123869"/>
                </a:moveTo>
                <a:cubicBezTo>
                  <a:pt x="1774964" y="1124655"/>
                  <a:pt x="1774683" y="1125385"/>
                  <a:pt x="1774346" y="1126115"/>
                </a:cubicBezTo>
                <a:cubicBezTo>
                  <a:pt x="1773053" y="1125498"/>
                  <a:pt x="1771704" y="1124936"/>
                  <a:pt x="1770524" y="1124206"/>
                </a:cubicBezTo>
                <a:cubicBezTo>
                  <a:pt x="1770411" y="1124150"/>
                  <a:pt x="1771086" y="1122802"/>
                  <a:pt x="1771367" y="1122071"/>
                </a:cubicBezTo>
                <a:cubicBezTo>
                  <a:pt x="1772659" y="1122689"/>
                  <a:pt x="1773952" y="1123251"/>
                  <a:pt x="1775245" y="1123869"/>
                </a:cubicBezTo>
                <a:close/>
                <a:moveTo>
                  <a:pt x="1785136" y="1057535"/>
                </a:moveTo>
                <a:cubicBezTo>
                  <a:pt x="1787104" y="1058603"/>
                  <a:pt x="1789183" y="1060962"/>
                  <a:pt x="1789689" y="1063152"/>
                </a:cubicBezTo>
                <a:cubicBezTo>
                  <a:pt x="1790363" y="1066073"/>
                  <a:pt x="1787946" y="1067983"/>
                  <a:pt x="1785080" y="1067533"/>
                </a:cubicBezTo>
                <a:cubicBezTo>
                  <a:pt x="1781371" y="1066972"/>
                  <a:pt x="1779123" y="1064612"/>
                  <a:pt x="1779291" y="1060456"/>
                </a:cubicBezTo>
                <a:cubicBezTo>
                  <a:pt x="1780359" y="1057535"/>
                  <a:pt x="1782776" y="1056244"/>
                  <a:pt x="1785136" y="1057535"/>
                </a:cubicBezTo>
                <a:close/>
                <a:moveTo>
                  <a:pt x="1786317" y="857918"/>
                </a:moveTo>
                <a:cubicBezTo>
                  <a:pt x="1786317" y="857918"/>
                  <a:pt x="1786879" y="856513"/>
                  <a:pt x="1787160" y="855783"/>
                </a:cubicBezTo>
                <a:cubicBezTo>
                  <a:pt x="1788452" y="856401"/>
                  <a:pt x="1789745" y="856963"/>
                  <a:pt x="1791037" y="857581"/>
                </a:cubicBezTo>
                <a:lnTo>
                  <a:pt x="1790138" y="859827"/>
                </a:lnTo>
                <a:cubicBezTo>
                  <a:pt x="1788845" y="859209"/>
                  <a:pt x="1787497" y="858648"/>
                  <a:pt x="1786317" y="857918"/>
                </a:cubicBezTo>
                <a:close/>
                <a:moveTo>
                  <a:pt x="1792386" y="316692"/>
                </a:moveTo>
                <a:cubicBezTo>
                  <a:pt x="1792386" y="321129"/>
                  <a:pt x="1790532" y="323095"/>
                  <a:pt x="1787778" y="323376"/>
                </a:cubicBezTo>
                <a:cubicBezTo>
                  <a:pt x="1783956" y="323769"/>
                  <a:pt x="1780584" y="322140"/>
                  <a:pt x="1781652" y="317590"/>
                </a:cubicBezTo>
                <a:cubicBezTo>
                  <a:pt x="1782045" y="315793"/>
                  <a:pt x="1785249" y="313996"/>
                  <a:pt x="1787440" y="313546"/>
                </a:cubicBezTo>
                <a:cubicBezTo>
                  <a:pt x="1790138" y="312985"/>
                  <a:pt x="1792161" y="314894"/>
                  <a:pt x="1792386" y="316748"/>
                </a:cubicBezTo>
                <a:close/>
                <a:moveTo>
                  <a:pt x="1793117" y="1789112"/>
                </a:moveTo>
                <a:cubicBezTo>
                  <a:pt x="1793566" y="1791246"/>
                  <a:pt x="1792499" y="1792369"/>
                  <a:pt x="1790419" y="1792032"/>
                </a:cubicBezTo>
                <a:cubicBezTo>
                  <a:pt x="1789801" y="1791920"/>
                  <a:pt x="1789351" y="1790797"/>
                  <a:pt x="1788845" y="1790179"/>
                </a:cubicBezTo>
                <a:cubicBezTo>
                  <a:pt x="1788565" y="1788044"/>
                  <a:pt x="1789520" y="1786921"/>
                  <a:pt x="1791599" y="1787258"/>
                </a:cubicBezTo>
                <a:cubicBezTo>
                  <a:pt x="1792217" y="1787370"/>
                  <a:pt x="1792948" y="1788382"/>
                  <a:pt x="1793117" y="1789112"/>
                </a:cubicBezTo>
                <a:close/>
                <a:moveTo>
                  <a:pt x="1800536" y="1196830"/>
                </a:moveTo>
                <a:cubicBezTo>
                  <a:pt x="1800367" y="1199526"/>
                  <a:pt x="1798625" y="1201267"/>
                  <a:pt x="1795702" y="1201155"/>
                </a:cubicBezTo>
                <a:cubicBezTo>
                  <a:pt x="1794803" y="1199919"/>
                  <a:pt x="1793117" y="1198627"/>
                  <a:pt x="1793173" y="1197448"/>
                </a:cubicBezTo>
                <a:cubicBezTo>
                  <a:pt x="1793286" y="1194695"/>
                  <a:pt x="1795253" y="1192786"/>
                  <a:pt x="1798006" y="1193347"/>
                </a:cubicBezTo>
                <a:cubicBezTo>
                  <a:pt x="1799075" y="1193572"/>
                  <a:pt x="1800591" y="1195706"/>
                  <a:pt x="1800536" y="1196830"/>
                </a:cubicBezTo>
                <a:close/>
                <a:moveTo>
                  <a:pt x="1803683" y="4029785"/>
                </a:moveTo>
                <a:cubicBezTo>
                  <a:pt x="1803908" y="4031807"/>
                  <a:pt x="1802840" y="4032986"/>
                  <a:pt x="1800873" y="4032762"/>
                </a:cubicBezTo>
                <a:cubicBezTo>
                  <a:pt x="1800311" y="4032762"/>
                  <a:pt x="1799917" y="4031582"/>
                  <a:pt x="1799243" y="4030740"/>
                </a:cubicBezTo>
                <a:cubicBezTo>
                  <a:pt x="1800255" y="4029785"/>
                  <a:pt x="1801267" y="4028830"/>
                  <a:pt x="1802334" y="4027875"/>
                </a:cubicBezTo>
                <a:cubicBezTo>
                  <a:pt x="1802840" y="4028493"/>
                  <a:pt x="1803627" y="4029111"/>
                  <a:pt x="1803683" y="4029785"/>
                </a:cubicBezTo>
                <a:close/>
                <a:moveTo>
                  <a:pt x="1803852" y="4590108"/>
                </a:moveTo>
                <a:cubicBezTo>
                  <a:pt x="1804582" y="4582188"/>
                  <a:pt x="1808741" y="4576571"/>
                  <a:pt x="1816328" y="4574886"/>
                </a:cubicBezTo>
                <a:cubicBezTo>
                  <a:pt x="1820375" y="4573988"/>
                  <a:pt x="1822286" y="4577302"/>
                  <a:pt x="1822567" y="4583031"/>
                </a:cubicBezTo>
                <a:cubicBezTo>
                  <a:pt x="1819644" y="4588760"/>
                  <a:pt x="1817846" y="4597578"/>
                  <a:pt x="1808347" y="4598364"/>
                </a:cubicBezTo>
                <a:cubicBezTo>
                  <a:pt x="1804188" y="4598701"/>
                  <a:pt x="1803514" y="4593702"/>
                  <a:pt x="1803852" y="4590108"/>
                </a:cubicBezTo>
                <a:close/>
                <a:moveTo>
                  <a:pt x="1804751" y="4557475"/>
                </a:moveTo>
                <a:cubicBezTo>
                  <a:pt x="1804695" y="4556688"/>
                  <a:pt x="1807055" y="4554947"/>
                  <a:pt x="1808347" y="4554891"/>
                </a:cubicBezTo>
                <a:cubicBezTo>
                  <a:pt x="1811720" y="4554722"/>
                  <a:pt x="1815429" y="4555003"/>
                  <a:pt x="1815766" y="4559665"/>
                </a:cubicBezTo>
                <a:cubicBezTo>
                  <a:pt x="1815823" y="4560564"/>
                  <a:pt x="1813462" y="4561575"/>
                  <a:pt x="1812057" y="4562698"/>
                </a:cubicBezTo>
                <a:cubicBezTo>
                  <a:pt x="1808854" y="4562136"/>
                  <a:pt x="1805200" y="4562024"/>
                  <a:pt x="1804695" y="4557531"/>
                </a:cubicBezTo>
                <a:close/>
                <a:moveTo>
                  <a:pt x="1810933" y="576184"/>
                </a:moveTo>
                <a:cubicBezTo>
                  <a:pt x="1812338" y="578767"/>
                  <a:pt x="1811270" y="581182"/>
                  <a:pt x="1808236" y="581351"/>
                </a:cubicBezTo>
                <a:cubicBezTo>
                  <a:pt x="1807111" y="581407"/>
                  <a:pt x="1805931" y="579441"/>
                  <a:pt x="1804751" y="578430"/>
                </a:cubicBezTo>
                <a:cubicBezTo>
                  <a:pt x="1805425" y="577082"/>
                  <a:pt x="1805875" y="574948"/>
                  <a:pt x="1806830" y="574667"/>
                </a:cubicBezTo>
                <a:cubicBezTo>
                  <a:pt x="1808010" y="574330"/>
                  <a:pt x="1810371" y="575116"/>
                  <a:pt x="1810933" y="576184"/>
                </a:cubicBezTo>
                <a:close/>
                <a:moveTo>
                  <a:pt x="1838022" y="549223"/>
                </a:moveTo>
                <a:cubicBezTo>
                  <a:pt x="1837853" y="551976"/>
                  <a:pt x="1838022" y="553043"/>
                  <a:pt x="1837685" y="553717"/>
                </a:cubicBezTo>
                <a:cubicBezTo>
                  <a:pt x="1831840" y="563658"/>
                  <a:pt x="1823635" y="566523"/>
                  <a:pt x="1813293" y="561805"/>
                </a:cubicBezTo>
                <a:cubicBezTo>
                  <a:pt x="1810652" y="560569"/>
                  <a:pt x="1809584" y="557424"/>
                  <a:pt x="1811046" y="554952"/>
                </a:cubicBezTo>
                <a:cubicBezTo>
                  <a:pt x="1815935" y="546752"/>
                  <a:pt x="1824702" y="548437"/>
                  <a:pt x="1832178" y="547089"/>
                </a:cubicBezTo>
                <a:cubicBezTo>
                  <a:pt x="1833638" y="546808"/>
                  <a:pt x="1835324" y="548212"/>
                  <a:pt x="1838078" y="549223"/>
                </a:cubicBezTo>
                <a:close/>
                <a:moveTo>
                  <a:pt x="1846003" y="1300514"/>
                </a:moveTo>
                <a:cubicBezTo>
                  <a:pt x="1845834" y="1301750"/>
                  <a:pt x="1844092" y="1302761"/>
                  <a:pt x="1843249" y="1303716"/>
                </a:cubicBezTo>
                <a:cubicBezTo>
                  <a:pt x="1839933" y="1303547"/>
                  <a:pt x="1839146" y="1301076"/>
                  <a:pt x="1839427" y="1298548"/>
                </a:cubicBezTo>
                <a:cubicBezTo>
                  <a:pt x="1839540" y="1297313"/>
                  <a:pt x="1841282" y="1295347"/>
                  <a:pt x="1842293" y="1295347"/>
                </a:cubicBezTo>
                <a:cubicBezTo>
                  <a:pt x="1845216" y="1295347"/>
                  <a:pt x="1846396" y="1297874"/>
                  <a:pt x="1846059" y="1300514"/>
                </a:cubicBezTo>
                <a:close/>
                <a:moveTo>
                  <a:pt x="1856906" y="661951"/>
                </a:moveTo>
                <a:cubicBezTo>
                  <a:pt x="1855895" y="661951"/>
                  <a:pt x="1854770" y="659873"/>
                  <a:pt x="1853646" y="658749"/>
                </a:cubicBezTo>
                <a:cubicBezTo>
                  <a:pt x="1854377" y="657457"/>
                  <a:pt x="1854826" y="655267"/>
                  <a:pt x="1855838" y="654986"/>
                </a:cubicBezTo>
                <a:cubicBezTo>
                  <a:pt x="1857018" y="654649"/>
                  <a:pt x="1859379" y="655604"/>
                  <a:pt x="1859828" y="656671"/>
                </a:cubicBezTo>
                <a:cubicBezTo>
                  <a:pt x="1861008" y="659311"/>
                  <a:pt x="1859828" y="661782"/>
                  <a:pt x="1856906" y="661895"/>
                </a:cubicBezTo>
                <a:close/>
                <a:moveTo>
                  <a:pt x="1861121" y="888809"/>
                </a:moveTo>
                <a:cubicBezTo>
                  <a:pt x="1860953" y="892910"/>
                  <a:pt x="1858817" y="895493"/>
                  <a:pt x="1854995" y="895718"/>
                </a:cubicBezTo>
                <a:cubicBezTo>
                  <a:pt x="1852016" y="895887"/>
                  <a:pt x="1850274" y="893303"/>
                  <a:pt x="1851173" y="890607"/>
                </a:cubicBezTo>
                <a:cubicBezTo>
                  <a:pt x="1851904" y="888416"/>
                  <a:pt x="1853815" y="886057"/>
                  <a:pt x="1855838" y="885159"/>
                </a:cubicBezTo>
                <a:cubicBezTo>
                  <a:pt x="1858423" y="883979"/>
                  <a:pt x="1860559" y="885776"/>
                  <a:pt x="1861177" y="888809"/>
                </a:cubicBezTo>
                <a:close/>
                <a:moveTo>
                  <a:pt x="1867584" y="1210535"/>
                </a:moveTo>
                <a:cubicBezTo>
                  <a:pt x="1883152" y="1215196"/>
                  <a:pt x="1897371" y="1222498"/>
                  <a:pt x="1908836" y="1234518"/>
                </a:cubicBezTo>
                <a:cubicBezTo>
                  <a:pt x="1893213" y="1229912"/>
                  <a:pt x="1878263" y="1226205"/>
                  <a:pt x="1863425" y="1222161"/>
                </a:cubicBezTo>
                <a:cubicBezTo>
                  <a:pt x="1859323" y="1221038"/>
                  <a:pt x="1853871" y="1219409"/>
                  <a:pt x="1854939" y="1214185"/>
                </a:cubicBezTo>
                <a:cubicBezTo>
                  <a:pt x="1856513" y="1206715"/>
                  <a:pt x="1862920" y="1209130"/>
                  <a:pt x="1867584" y="1210535"/>
                </a:cubicBezTo>
                <a:close/>
                <a:moveTo>
                  <a:pt x="1871574" y="592809"/>
                </a:moveTo>
                <a:cubicBezTo>
                  <a:pt x="1873598" y="593146"/>
                  <a:pt x="1875621" y="595730"/>
                  <a:pt x="1876970" y="597752"/>
                </a:cubicBezTo>
                <a:cubicBezTo>
                  <a:pt x="1878094" y="599437"/>
                  <a:pt x="1876970" y="601178"/>
                  <a:pt x="1874384" y="602189"/>
                </a:cubicBezTo>
                <a:cubicBezTo>
                  <a:pt x="1872755" y="600953"/>
                  <a:pt x="1870226" y="599886"/>
                  <a:pt x="1868989" y="597920"/>
                </a:cubicBezTo>
                <a:cubicBezTo>
                  <a:pt x="1867415" y="595449"/>
                  <a:pt x="1868259" y="592247"/>
                  <a:pt x="1871631" y="592809"/>
                </a:cubicBezTo>
                <a:close/>
                <a:moveTo>
                  <a:pt x="1877363" y="408862"/>
                </a:moveTo>
                <a:cubicBezTo>
                  <a:pt x="1876689" y="408862"/>
                  <a:pt x="1875565" y="409199"/>
                  <a:pt x="1875115" y="408806"/>
                </a:cubicBezTo>
                <a:cubicBezTo>
                  <a:pt x="1873486" y="407401"/>
                  <a:pt x="1873654" y="405773"/>
                  <a:pt x="1875509" y="404705"/>
                </a:cubicBezTo>
                <a:cubicBezTo>
                  <a:pt x="1876127" y="404312"/>
                  <a:pt x="1877420" y="404200"/>
                  <a:pt x="1877869" y="404649"/>
                </a:cubicBezTo>
                <a:cubicBezTo>
                  <a:pt x="1879499" y="406053"/>
                  <a:pt x="1879274" y="407570"/>
                  <a:pt x="1877363" y="408862"/>
                </a:cubicBezTo>
                <a:close/>
                <a:moveTo>
                  <a:pt x="1887311" y="690259"/>
                </a:moveTo>
                <a:cubicBezTo>
                  <a:pt x="1886187" y="691270"/>
                  <a:pt x="1884445" y="691495"/>
                  <a:pt x="1882927" y="692112"/>
                </a:cubicBezTo>
                <a:cubicBezTo>
                  <a:pt x="1880791" y="691438"/>
                  <a:pt x="1880230" y="689922"/>
                  <a:pt x="1881916" y="688405"/>
                </a:cubicBezTo>
                <a:cubicBezTo>
                  <a:pt x="1883040" y="687394"/>
                  <a:pt x="1884839" y="686608"/>
                  <a:pt x="1886299" y="686776"/>
                </a:cubicBezTo>
                <a:cubicBezTo>
                  <a:pt x="1888491" y="686945"/>
                  <a:pt x="1889054" y="688799"/>
                  <a:pt x="1887311" y="690315"/>
                </a:cubicBezTo>
                <a:close/>
                <a:moveTo>
                  <a:pt x="1899620" y="1066354"/>
                </a:moveTo>
                <a:cubicBezTo>
                  <a:pt x="1899788" y="1072251"/>
                  <a:pt x="1895798" y="1073655"/>
                  <a:pt x="1890683" y="1073936"/>
                </a:cubicBezTo>
                <a:cubicBezTo>
                  <a:pt x="1883714" y="1071914"/>
                  <a:pt x="1874329" y="1072083"/>
                  <a:pt x="1873710" y="1061242"/>
                </a:cubicBezTo>
                <a:cubicBezTo>
                  <a:pt x="1873317" y="1054446"/>
                  <a:pt x="1877195" y="1049054"/>
                  <a:pt x="1883995" y="1047538"/>
                </a:cubicBezTo>
                <a:cubicBezTo>
                  <a:pt x="1889840" y="1046246"/>
                  <a:pt x="1899395" y="1057929"/>
                  <a:pt x="1899620" y="1066410"/>
                </a:cubicBezTo>
                <a:close/>
                <a:moveTo>
                  <a:pt x="1903553" y="850728"/>
                </a:moveTo>
                <a:cubicBezTo>
                  <a:pt x="1902710" y="851964"/>
                  <a:pt x="1901811" y="853200"/>
                  <a:pt x="1900968" y="854435"/>
                </a:cubicBezTo>
                <a:cubicBezTo>
                  <a:pt x="1899451" y="854267"/>
                  <a:pt x="1897090" y="854716"/>
                  <a:pt x="1896641" y="853930"/>
                </a:cubicBezTo>
                <a:cubicBezTo>
                  <a:pt x="1894898" y="851065"/>
                  <a:pt x="1896865" y="849436"/>
                  <a:pt x="1899451" y="849099"/>
                </a:cubicBezTo>
                <a:cubicBezTo>
                  <a:pt x="1900743" y="848931"/>
                  <a:pt x="1902205" y="850110"/>
                  <a:pt x="1903610" y="850728"/>
                </a:cubicBezTo>
                <a:close/>
                <a:moveTo>
                  <a:pt x="1910354" y="570904"/>
                </a:moveTo>
                <a:cubicBezTo>
                  <a:pt x="1910017" y="571634"/>
                  <a:pt x="1909736" y="572364"/>
                  <a:pt x="1909455" y="573094"/>
                </a:cubicBezTo>
                <a:cubicBezTo>
                  <a:pt x="1908218" y="572477"/>
                  <a:pt x="1906925" y="571859"/>
                  <a:pt x="1905745" y="571129"/>
                </a:cubicBezTo>
                <a:cubicBezTo>
                  <a:pt x="1905633" y="571072"/>
                  <a:pt x="1906307" y="569780"/>
                  <a:pt x="1906589" y="569050"/>
                </a:cubicBezTo>
                <a:cubicBezTo>
                  <a:pt x="1907825" y="569668"/>
                  <a:pt x="1909117" y="570286"/>
                  <a:pt x="1910354" y="570904"/>
                </a:cubicBezTo>
                <a:close/>
                <a:moveTo>
                  <a:pt x="1926484" y="422061"/>
                </a:moveTo>
                <a:cubicBezTo>
                  <a:pt x="1926596" y="424869"/>
                  <a:pt x="1924404" y="426274"/>
                  <a:pt x="1921819" y="426835"/>
                </a:cubicBezTo>
                <a:cubicBezTo>
                  <a:pt x="1919065" y="426948"/>
                  <a:pt x="1916930" y="425712"/>
                  <a:pt x="1916873" y="422847"/>
                </a:cubicBezTo>
                <a:cubicBezTo>
                  <a:pt x="1916873" y="420151"/>
                  <a:pt x="1918728" y="418242"/>
                  <a:pt x="1921425" y="418017"/>
                </a:cubicBezTo>
                <a:cubicBezTo>
                  <a:pt x="1924067" y="417792"/>
                  <a:pt x="1926371" y="419197"/>
                  <a:pt x="1926484" y="422061"/>
                </a:cubicBezTo>
                <a:close/>
                <a:moveTo>
                  <a:pt x="1927832" y="2157343"/>
                </a:moveTo>
                <a:cubicBezTo>
                  <a:pt x="1927832" y="2157905"/>
                  <a:pt x="1926709" y="2158691"/>
                  <a:pt x="1926034" y="2158747"/>
                </a:cubicBezTo>
                <a:cubicBezTo>
                  <a:pt x="1924067" y="2158972"/>
                  <a:pt x="1922943" y="2157849"/>
                  <a:pt x="1923112" y="2155770"/>
                </a:cubicBezTo>
                <a:cubicBezTo>
                  <a:pt x="1923112" y="2155209"/>
                  <a:pt x="1924292" y="2154759"/>
                  <a:pt x="1924910" y="2154254"/>
                </a:cubicBezTo>
                <a:cubicBezTo>
                  <a:pt x="1926877" y="2154254"/>
                  <a:pt x="1928057" y="2155209"/>
                  <a:pt x="1927832" y="2157287"/>
                </a:cubicBezTo>
                <a:close/>
                <a:moveTo>
                  <a:pt x="1939410" y="410210"/>
                </a:moveTo>
                <a:cubicBezTo>
                  <a:pt x="1936769" y="400212"/>
                  <a:pt x="1934464" y="391450"/>
                  <a:pt x="1932104" y="382688"/>
                </a:cubicBezTo>
                <a:cubicBezTo>
                  <a:pt x="1943288" y="391040"/>
                  <a:pt x="1945705" y="400212"/>
                  <a:pt x="1939410" y="410210"/>
                </a:cubicBezTo>
                <a:close/>
                <a:moveTo>
                  <a:pt x="1948515" y="2663802"/>
                </a:moveTo>
                <a:cubicBezTo>
                  <a:pt x="1951550" y="2664251"/>
                  <a:pt x="1952336" y="2666947"/>
                  <a:pt x="1951437" y="2669587"/>
                </a:cubicBezTo>
                <a:cubicBezTo>
                  <a:pt x="1951044" y="2670879"/>
                  <a:pt x="1949246" y="2671665"/>
                  <a:pt x="1948066" y="2672676"/>
                </a:cubicBezTo>
                <a:cubicBezTo>
                  <a:pt x="1945143" y="2671665"/>
                  <a:pt x="1944244" y="2669362"/>
                  <a:pt x="1945087" y="2666666"/>
                </a:cubicBezTo>
                <a:cubicBezTo>
                  <a:pt x="1945480" y="2665374"/>
                  <a:pt x="1947447" y="2663633"/>
                  <a:pt x="1948459" y="2663802"/>
                </a:cubicBezTo>
                <a:close/>
                <a:moveTo>
                  <a:pt x="1956664" y="1373419"/>
                </a:moveTo>
                <a:cubicBezTo>
                  <a:pt x="1956158" y="1376227"/>
                  <a:pt x="1955034" y="1378923"/>
                  <a:pt x="1951831" y="1378193"/>
                </a:cubicBezTo>
                <a:cubicBezTo>
                  <a:pt x="1949021" y="1377575"/>
                  <a:pt x="1948066" y="1374655"/>
                  <a:pt x="1948121" y="1371902"/>
                </a:cubicBezTo>
                <a:cubicBezTo>
                  <a:pt x="1948121" y="1368926"/>
                  <a:pt x="1949526" y="1366511"/>
                  <a:pt x="1952786" y="1367241"/>
                </a:cubicBezTo>
                <a:cubicBezTo>
                  <a:pt x="1955596" y="1367915"/>
                  <a:pt x="1956608" y="1370498"/>
                  <a:pt x="1956664" y="1373363"/>
                </a:cubicBezTo>
                <a:close/>
                <a:moveTo>
                  <a:pt x="1957114" y="2274788"/>
                </a:moveTo>
                <a:cubicBezTo>
                  <a:pt x="1961160" y="2275238"/>
                  <a:pt x="1962734" y="2278327"/>
                  <a:pt x="1962284" y="2282202"/>
                </a:cubicBezTo>
                <a:cubicBezTo>
                  <a:pt x="1962172" y="2283270"/>
                  <a:pt x="1960092" y="2284112"/>
                  <a:pt x="1958856" y="2285067"/>
                </a:cubicBezTo>
                <a:cubicBezTo>
                  <a:pt x="1955428" y="2283719"/>
                  <a:pt x="1953067" y="2281360"/>
                  <a:pt x="1953573" y="2277428"/>
                </a:cubicBezTo>
                <a:cubicBezTo>
                  <a:pt x="1953741" y="2276361"/>
                  <a:pt x="1955989" y="2274676"/>
                  <a:pt x="1957114" y="2274788"/>
                </a:cubicBezTo>
                <a:close/>
                <a:moveTo>
                  <a:pt x="1965319" y="1052537"/>
                </a:moveTo>
                <a:cubicBezTo>
                  <a:pt x="1965319" y="1054502"/>
                  <a:pt x="1963745" y="1055120"/>
                  <a:pt x="1962397" y="1054615"/>
                </a:cubicBezTo>
                <a:cubicBezTo>
                  <a:pt x="1959643" y="1053042"/>
                  <a:pt x="1958238" y="1051076"/>
                  <a:pt x="1959699" y="1048549"/>
                </a:cubicBezTo>
                <a:cubicBezTo>
                  <a:pt x="1960092" y="1047875"/>
                  <a:pt x="1962734" y="1047706"/>
                  <a:pt x="1963633" y="1048380"/>
                </a:cubicBezTo>
                <a:cubicBezTo>
                  <a:pt x="1964645" y="1049167"/>
                  <a:pt x="1965319" y="1051132"/>
                  <a:pt x="1965319" y="1052537"/>
                </a:cubicBezTo>
                <a:close/>
                <a:moveTo>
                  <a:pt x="1968522" y="1162568"/>
                </a:moveTo>
                <a:cubicBezTo>
                  <a:pt x="1969591" y="1162568"/>
                  <a:pt x="1971445" y="1164253"/>
                  <a:pt x="1971614" y="1165376"/>
                </a:cubicBezTo>
                <a:cubicBezTo>
                  <a:pt x="1972063" y="1168072"/>
                  <a:pt x="1970658" y="1170038"/>
                  <a:pt x="1967848" y="1170544"/>
                </a:cubicBezTo>
                <a:cubicBezTo>
                  <a:pt x="1966780" y="1169589"/>
                  <a:pt x="1964870" y="1168746"/>
                  <a:pt x="1964701" y="1167623"/>
                </a:cubicBezTo>
                <a:cubicBezTo>
                  <a:pt x="1964307" y="1164983"/>
                  <a:pt x="1965657" y="1162624"/>
                  <a:pt x="1968467" y="1162568"/>
                </a:cubicBezTo>
                <a:close/>
                <a:moveTo>
                  <a:pt x="1980606" y="289001"/>
                </a:moveTo>
                <a:cubicBezTo>
                  <a:pt x="1981505" y="291585"/>
                  <a:pt x="1980269" y="294674"/>
                  <a:pt x="1977515" y="295180"/>
                </a:cubicBezTo>
                <a:cubicBezTo>
                  <a:pt x="1969647" y="296584"/>
                  <a:pt x="1967286" y="290967"/>
                  <a:pt x="1965600" y="283665"/>
                </a:cubicBezTo>
                <a:cubicBezTo>
                  <a:pt x="1966499" y="282037"/>
                  <a:pt x="1967399" y="278273"/>
                  <a:pt x="1968860" y="277993"/>
                </a:cubicBezTo>
                <a:cubicBezTo>
                  <a:pt x="1976897" y="276532"/>
                  <a:pt x="1978583" y="283328"/>
                  <a:pt x="1980606" y="289001"/>
                </a:cubicBezTo>
                <a:close/>
                <a:moveTo>
                  <a:pt x="2007245" y="219186"/>
                </a:moveTo>
                <a:cubicBezTo>
                  <a:pt x="1994376" y="223567"/>
                  <a:pt x="1986395" y="220983"/>
                  <a:pt x="1980831" y="211210"/>
                </a:cubicBezTo>
                <a:cubicBezTo>
                  <a:pt x="1979032" y="208065"/>
                  <a:pt x="1978302" y="204358"/>
                  <a:pt x="1980831" y="201324"/>
                </a:cubicBezTo>
                <a:cubicBezTo>
                  <a:pt x="1983360" y="198348"/>
                  <a:pt x="1987294" y="197954"/>
                  <a:pt x="1990272" y="199808"/>
                </a:cubicBezTo>
                <a:cubicBezTo>
                  <a:pt x="1996905" y="203796"/>
                  <a:pt x="2001850" y="209693"/>
                  <a:pt x="2007189" y="219186"/>
                </a:cubicBezTo>
                <a:close/>
                <a:moveTo>
                  <a:pt x="1992914" y="808097"/>
                </a:moveTo>
                <a:cubicBezTo>
                  <a:pt x="1996792" y="814500"/>
                  <a:pt x="1996118" y="819555"/>
                  <a:pt x="1989598" y="824049"/>
                </a:cubicBezTo>
                <a:cubicBezTo>
                  <a:pt x="1985383" y="817365"/>
                  <a:pt x="1987800" y="812647"/>
                  <a:pt x="1992914" y="808097"/>
                </a:cubicBezTo>
                <a:close/>
                <a:moveTo>
                  <a:pt x="2004548" y="693404"/>
                </a:moveTo>
                <a:cubicBezTo>
                  <a:pt x="2005166" y="696606"/>
                  <a:pt x="2002862" y="697954"/>
                  <a:pt x="2000220" y="697504"/>
                </a:cubicBezTo>
                <a:cubicBezTo>
                  <a:pt x="1999040" y="697336"/>
                  <a:pt x="1998141" y="695370"/>
                  <a:pt x="1997130" y="694247"/>
                </a:cubicBezTo>
                <a:cubicBezTo>
                  <a:pt x="1998253" y="693236"/>
                  <a:pt x="1999322" y="691551"/>
                  <a:pt x="2000558" y="691438"/>
                </a:cubicBezTo>
                <a:cubicBezTo>
                  <a:pt x="2001907" y="691326"/>
                  <a:pt x="2004379" y="692449"/>
                  <a:pt x="2004604" y="693348"/>
                </a:cubicBezTo>
                <a:close/>
                <a:moveTo>
                  <a:pt x="2004099" y="279284"/>
                </a:moveTo>
                <a:cubicBezTo>
                  <a:pt x="2000445" y="279284"/>
                  <a:pt x="1999322" y="277094"/>
                  <a:pt x="1998759" y="274623"/>
                </a:cubicBezTo>
                <a:cubicBezTo>
                  <a:pt x="1998197" y="272039"/>
                  <a:pt x="1998535" y="269062"/>
                  <a:pt x="2001063" y="268276"/>
                </a:cubicBezTo>
                <a:cubicBezTo>
                  <a:pt x="2003930" y="267377"/>
                  <a:pt x="2005391" y="270073"/>
                  <a:pt x="2005447" y="272657"/>
                </a:cubicBezTo>
                <a:cubicBezTo>
                  <a:pt x="2005447" y="274903"/>
                  <a:pt x="2004548" y="277206"/>
                  <a:pt x="2004099" y="279284"/>
                </a:cubicBezTo>
                <a:close/>
                <a:moveTo>
                  <a:pt x="2012978" y="1214298"/>
                </a:moveTo>
                <a:cubicBezTo>
                  <a:pt x="2010281" y="1219128"/>
                  <a:pt x="2004998" y="1220027"/>
                  <a:pt x="2002075" y="1216095"/>
                </a:cubicBezTo>
                <a:cubicBezTo>
                  <a:pt x="1997466" y="1209861"/>
                  <a:pt x="1988025" y="1215253"/>
                  <a:pt x="1984540" y="1207389"/>
                </a:cubicBezTo>
                <a:cubicBezTo>
                  <a:pt x="1988137" y="1199133"/>
                  <a:pt x="1989823" y="1189977"/>
                  <a:pt x="2000670" y="1183799"/>
                </a:cubicBezTo>
                <a:cubicBezTo>
                  <a:pt x="2002862" y="1191887"/>
                  <a:pt x="2000445" y="1200031"/>
                  <a:pt x="2009606" y="1203008"/>
                </a:cubicBezTo>
                <a:cubicBezTo>
                  <a:pt x="2014158" y="1204468"/>
                  <a:pt x="2015619" y="1209692"/>
                  <a:pt x="2012978" y="1214354"/>
                </a:cubicBezTo>
                <a:close/>
                <a:moveTo>
                  <a:pt x="2017250" y="4050342"/>
                </a:moveTo>
                <a:cubicBezTo>
                  <a:pt x="2017699" y="4052420"/>
                  <a:pt x="2016968" y="4053880"/>
                  <a:pt x="2015001" y="4054442"/>
                </a:cubicBezTo>
                <a:cubicBezTo>
                  <a:pt x="2013034" y="4055004"/>
                  <a:pt x="2011236" y="4054161"/>
                  <a:pt x="2011180" y="4052139"/>
                </a:cubicBezTo>
                <a:cubicBezTo>
                  <a:pt x="2011180" y="4050791"/>
                  <a:pt x="2012248" y="4048826"/>
                  <a:pt x="2013372" y="4048208"/>
                </a:cubicBezTo>
                <a:cubicBezTo>
                  <a:pt x="2015114" y="4047197"/>
                  <a:pt x="2016631" y="4048376"/>
                  <a:pt x="2017250" y="4050398"/>
                </a:cubicBezTo>
                <a:close/>
                <a:moveTo>
                  <a:pt x="2014889" y="3143693"/>
                </a:moveTo>
                <a:cubicBezTo>
                  <a:pt x="2014664" y="3140548"/>
                  <a:pt x="2016406" y="3138750"/>
                  <a:pt x="2019104" y="3138076"/>
                </a:cubicBezTo>
                <a:cubicBezTo>
                  <a:pt x="2021802" y="3137402"/>
                  <a:pt x="2024612" y="3138189"/>
                  <a:pt x="2025399" y="3141109"/>
                </a:cubicBezTo>
                <a:cubicBezTo>
                  <a:pt x="2026242" y="3144199"/>
                  <a:pt x="2023825" y="3145827"/>
                  <a:pt x="2021240" y="3146501"/>
                </a:cubicBezTo>
                <a:cubicBezTo>
                  <a:pt x="2018542" y="3147175"/>
                  <a:pt x="2016182" y="3146670"/>
                  <a:pt x="2014889" y="3143693"/>
                </a:cubicBezTo>
                <a:close/>
                <a:moveTo>
                  <a:pt x="2019498" y="959636"/>
                </a:moveTo>
                <a:cubicBezTo>
                  <a:pt x="2018767" y="959973"/>
                  <a:pt x="2018093" y="960310"/>
                  <a:pt x="2017362" y="960703"/>
                </a:cubicBezTo>
                <a:cubicBezTo>
                  <a:pt x="2016688" y="959412"/>
                  <a:pt x="2016070" y="958063"/>
                  <a:pt x="2015395" y="956772"/>
                </a:cubicBezTo>
                <a:cubicBezTo>
                  <a:pt x="2016126" y="956435"/>
                  <a:pt x="2017362" y="955704"/>
                  <a:pt x="2017418" y="955761"/>
                </a:cubicBezTo>
                <a:cubicBezTo>
                  <a:pt x="2018205" y="956996"/>
                  <a:pt x="2018823" y="958344"/>
                  <a:pt x="2019441" y="959636"/>
                </a:cubicBezTo>
                <a:close/>
                <a:moveTo>
                  <a:pt x="2022420" y="1516533"/>
                </a:moveTo>
                <a:cubicBezTo>
                  <a:pt x="2021858" y="1516533"/>
                  <a:pt x="2020903" y="1515746"/>
                  <a:pt x="2020678" y="1515129"/>
                </a:cubicBezTo>
                <a:cubicBezTo>
                  <a:pt x="2020060" y="1513050"/>
                  <a:pt x="2020903" y="1511702"/>
                  <a:pt x="2022982" y="1511646"/>
                </a:cubicBezTo>
                <a:cubicBezTo>
                  <a:pt x="2023544" y="1511646"/>
                  <a:pt x="2024162" y="1512545"/>
                  <a:pt x="2024780" y="1512994"/>
                </a:cubicBezTo>
                <a:cubicBezTo>
                  <a:pt x="2025287" y="1515129"/>
                  <a:pt x="2024500" y="1516477"/>
                  <a:pt x="2022420" y="1516533"/>
                </a:cubicBezTo>
                <a:close/>
                <a:moveTo>
                  <a:pt x="2035178" y="189080"/>
                </a:moveTo>
                <a:cubicBezTo>
                  <a:pt x="2034223" y="190934"/>
                  <a:pt x="2032705" y="191102"/>
                  <a:pt x="2031356" y="189529"/>
                </a:cubicBezTo>
                <a:cubicBezTo>
                  <a:pt x="2030963" y="189080"/>
                  <a:pt x="2031300" y="187957"/>
                  <a:pt x="2031356" y="187114"/>
                </a:cubicBezTo>
                <a:cubicBezTo>
                  <a:pt x="2032480" y="185373"/>
                  <a:pt x="2033885" y="185092"/>
                  <a:pt x="2035234" y="186665"/>
                </a:cubicBezTo>
                <a:cubicBezTo>
                  <a:pt x="2035628" y="187114"/>
                  <a:pt x="2035515" y="188406"/>
                  <a:pt x="2035234" y="189024"/>
                </a:cubicBezTo>
                <a:close/>
                <a:moveTo>
                  <a:pt x="2036695" y="1006311"/>
                </a:moveTo>
                <a:cubicBezTo>
                  <a:pt x="2036077" y="1008165"/>
                  <a:pt x="2032930" y="1009063"/>
                  <a:pt x="2031581" y="1009906"/>
                </a:cubicBezTo>
                <a:cubicBezTo>
                  <a:pt x="2027984" y="1009569"/>
                  <a:pt x="2024837" y="1008951"/>
                  <a:pt x="2026017" y="1005693"/>
                </a:cubicBezTo>
                <a:cubicBezTo>
                  <a:pt x="2026635" y="1003896"/>
                  <a:pt x="2029951" y="1002604"/>
                  <a:pt x="2032199" y="1002155"/>
                </a:cubicBezTo>
                <a:cubicBezTo>
                  <a:pt x="2034728" y="1001649"/>
                  <a:pt x="2037763" y="1003166"/>
                  <a:pt x="2036695" y="1006311"/>
                </a:cubicBezTo>
                <a:close/>
                <a:moveTo>
                  <a:pt x="2055860" y="387968"/>
                </a:moveTo>
                <a:cubicBezTo>
                  <a:pt x="2052432" y="387968"/>
                  <a:pt x="2049004" y="387406"/>
                  <a:pt x="2048217" y="383530"/>
                </a:cubicBezTo>
                <a:cubicBezTo>
                  <a:pt x="2048666" y="379599"/>
                  <a:pt x="2051252" y="378925"/>
                  <a:pt x="2053837" y="379037"/>
                </a:cubicBezTo>
                <a:cubicBezTo>
                  <a:pt x="2057209" y="379149"/>
                  <a:pt x="2061705" y="379486"/>
                  <a:pt x="2062548" y="383137"/>
                </a:cubicBezTo>
                <a:cubicBezTo>
                  <a:pt x="2063729" y="388192"/>
                  <a:pt x="2059064" y="388024"/>
                  <a:pt x="2055860" y="388024"/>
                </a:cubicBezTo>
                <a:close/>
                <a:moveTo>
                  <a:pt x="2073226" y="693741"/>
                </a:moveTo>
                <a:cubicBezTo>
                  <a:pt x="2073226" y="701998"/>
                  <a:pt x="2066482" y="700762"/>
                  <a:pt x="2061762" y="699695"/>
                </a:cubicBezTo>
                <a:cubicBezTo>
                  <a:pt x="2049566" y="696999"/>
                  <a:pt x="2038887" y="691719"/>
                  <a:pt x="2036358" y="676329"/>
                </a:cubicBezTo>
                <a:cubicBezTo>
                  <a:pt x="2045575" y="681272"/>
                  <a:pt x="2051645" y="691775"/>
                  <a:pt x="2064403" y="686383"/>
                </a:cubicBezTo>
                <a:cubicBezTo>
                  <a:pt x="2068955" y="684474"/>
                  <a:pt x="2073226" y="688911"/>
                  <a:pt x="2073226" y="693685"/>
                </a:cubicBezTo>
                <a:close/>
                <a:moveTo>
                  <a:pt x="2078735" y="224634"/>
                </a:moveTo>
                <a:cubicBezTo>
                  <a:pt x="2078341" y="226206"/>
                  <a:pt x="2078060" y="228959"/>
                  <a:pt x="2077610" y="228959"/>
                </a:cubicBezTo>
                <a:cubicBezTo>
                  <a:pt x="2072721" y="229296"/>
                  <a:pt x="2070360" y="225813"/>
                  <a:pt x="2068787" y="221769"/>
                </a:cubicBezTo>
                <a:cubicBezTo>
                  <a:pt x="2068337" y="220590"/>
                  <a:pt x="2069292" y="217613"/>
                  <a:pt x="2069911" y="217501"/>
                </a:cubicBezTo>
                <a:cubicBezTo>
                  <a:pt x="2075081" y="216714"/>
                  <a:pt x="2076543" y="221208"/>
                  <a:pt x="2078735" y="224578"/>
                </a:cubicBezTo>
                <a:close/>
                <a:moveTo>
                  <a:pt x="2085422" y="1243785"/>
                </a:moveTo>
                <a:cubicBezTo>
                  <a:pt x="2085085" y="1246425"/>
                  <a:pt x="2084017" y="1248840"/>
                  <a:pt x="2081095" y="1249683"/>
                </a:cubicBezTo>
                <a:cubicBezTo>
                  <a:pt x="2080140" y="1248560"/>
                  <a:pt x="2078116" y="1247099"/>
                  <a:pt x="2078341" y="1246257"/>
                </a:cubicBezTo>
                <a:cubicBezTo>
                  <a:pt x="2079015" y="1243842"/>
                  <a:pt x="2079971" y="1240528"/>
                  <a:pt x="2081825" y="1239629"/>
                </a:cubicBezTo>
                <a:cubicBezTo>
                  <a:pt x="2085535" y="1237719"/>
                  <a:pt x="2085760" y="1241258"/>
                  <a:pt x="2085422" y="1243785"/>
                </a:cubicBezTo>
                <a:close/>
                <a:moveTo>
                  <a:pt x="2089132" y="1499177"/>
                </a:moveTo>
                <a:cubicBezTo>
                  <a:pt x="2093066" y="1498784"/>
                  <a:pt x="2095483" y="1501592"/>
                  <a:pt x="2095426" y="1505468"/>
                </a:cubicBezTo>
                <a:cubicBezTo>
                  <a:pt x="2095370" y="1511365"/>
                  <a:pt x="2092166" y="1515072"/>
                  <a:pt x="2086602" y="1516140"/>
                </a:cubicBezTo>
                <a:cubicBezTo>
                  <a:pt x="2082163" y="1515185"/>
                  <a:pt x="2081263" y="1511871"/>
                  <a:pt x="2081713" y="1508164"/>
                </a:cubicBezTo>
                <a:cubicBezTo>
                  <a:pt x="2082275" y="1503614"/>
                  <a:pt x="2084186" y="1499627"/>
                  <a:pt x="2089188" y="1499177"/>
                </a:cubicBezTo>
                <a:close/>
                <a:moveTo>
                  <a:pt x="2101496" y="185317"/>
                </a:moveTo>
                <a:cubicBezTo>
                  <a:pt x="2099754" y="188743"/>
                  <a:pt x="2096045" y="193798"/>
                  <a:pt x="2092279" y="190091"/>
                </a:cubicBezTo>
                <a:cubicBezTo>
                  <a:pt x="2089188" y="187002"/>
                  <a:pt x="2094358" y="182846"/>
                  <a:pt x="2095819" y="179138"/>
                </a:cubicBezTo>
                <a:lnTo>
                  <a:pt x="2095819" y="179138"/>
                </a:lnTo>
                <a:cubicBezTo>
                  <a:pt x="2093853" y="176386"/>
                  <a:pt x="2091380" y="173859"/>
                  <a:pt x="2090031" y="170882"/>
                </a:cubicBezTo>
                <a:cubicBezTo>
                  <a:pt x="2089132" y="168916"/>
                  <a:pt x="2089132" y="164591"/>
                  <a:pt x="2090031" y="164086"/>
                </a:cubicBezTo>
                <a:cubicBezTo>
                  <a:pt x="2094302" y="161895"/>
                  <a:pt x="2095988" y="165434"/>
                  <a:pt x="2096381" y="168916"/>
                </a:cubicBezTo>
                <a:cubicBezTo>
                  <a:pt x="2096719" y="172230"/>
                  <a:pt x="2096045" y="175656"/>
                  <a:pt x="2095819" y="179026"/>
                </a:cubicBezTo>
                <a:lnTo>
                  <a:pt x="2095819" y="179026"/>
                </a:lnTo>
                <a:cubicBezTo>
                  <a:pt x="2100653" y="178296"/>
                  <a:pt x="2104587" y="179026"/>
                  <a:pt x="2101440" y="185261"/>
                </a:cubicBezTo>
                <a:close/>
                <a:moveTo>
                  <a:pt x="2106161" y="1179699"/>
                </a:moveTo>
                <a:cubicBezTo>
                  <a:pt x="2107004" y="1182451"/>
                  <a:pt x="2104700" y="1184417"/>
                  <a:pt x="2102339" y="1185484"/>
                </a:cubicBezTo>
                <a:cubicBezTo>
                  <a:pt x="2099978" y="1186551"/>
                  <a:pt x="2097562" y="1187001"/>
                  <a:pt x="2095932" y="1184080"/>
                </a:cubicBezTo>
                <a:cubicBezTo>
                  <a:pt x="2095707" y="1181047"/>
                  <a:pt x="2097506" y="1179306"/>
                  <a:pt x="2099866" y="1178239"/>
                </a:cubicBezTo>
                <a:cubicBezTo>
                  <a:pt x="2102170" y="1177171"/>
                  <a:pt x="2105149" y="1176553"/>
                  <a:pt x="2106161" y="1179699"/>
                </a:cubicBezTo>
                <a:close/>
                <a:moveTo>
                  <a:pt x="2117963" y="972274"/>
                </a:moveTo>
                <a:cubicBezTo>
                  <a:pt x="2117064" y="973846"/>
                  <a:pt x="2116052" y="977778"/>
                  <a:pt x="2114703" y="977890"/>
                </a:cubicBezTo>
                <a:cubicBezTo>
                  <a:pt x="2106105" y="978733"/>
                  <a:pt x="2107341" y="970476"/>
                  <a:pt x="2105262" y="965534"/>
                </a:cubicBezTo>
                <a:cubicBezTo>
                  <a:pt x="2104250" y="963119"/>
                  <a:pt x="2106161" y="960254"/>
                  <a:pt x="2109139" y="960647"/>
                </a:cubicBezTo>
                <a:cubicBezTo>
                  <a:pt x="2114985" y="961434"/>
                  <a:pt x="2117457" y="965702"/>
                  <a:pt x="2118020" y="972218"/>
                </a:cubicBezTo>
                <a:close/>
                <a:moveTo>
                  <a:pt x="2125719" y="272095"/>
                </a:moveTo>
                <a:cubicBezTo>
                  <a:pt x="2124820" y="273443"/>
                  <a:pt x="2123977" y="275746"/>
                  <a:pt x="2122909" y="275914"/>
                </a:cubicBezTo>
                <a:cubicBezTo>
                  <a:pt x="2119705" y="276364"/>
                  <a:pt x="2118582" y="273724"/>
                  <a:pt x="2118862" y="270972"/>
                </a:cubicBezTo>
                <a:cubicBezTo>
                  <a:pt x="2119031" y="269567"/>
                  <a:pt x="2120492" y="267321"/>
                  <a:pt x="2121560" y="267152"/>
                </a:cubicBezTo>
                <a:cubicBezTo>
                  <a:pt x="2124764" y="266703"/>
                  <a:pt x="2125607" y="269230"/>
                  <a:pt x="2125719" y="272095"/>
                </a:cubicBezTo>
                <a:close/>
                <a:moveTo>
                  <a:pt x="2131958" y="565512"/>
                </a:moveTo>
                <a:cubicBezTo>
                  <a:pt x="2128023" y="566354"/>
                  <a:pt x="2125887" y="563658"/>
                  <a:pt x="2124820" y="560007"/>
                </a:cubicBezTo>
                <a:cubicBezTo>
                  <a:pt x="2124651" y="556974"/>
                  <a:pt x="2126000" y="554503"/>
                  <a:pt x="2128866" y="555009"/>
                </a:cubicBezTo>
                <a:cubicBezTo>
                  <a:pt x="2131002" y="555402"/>
                  <a:pt x="2133363" y="557424"/>
                  <a:pt x="2134486" y="559390"/>
                </a:cubicBezTo>
                <a:cubicBezTo>
                  <a:pt x="2135835" y="561805"/>
                  <a:pt x="2134824" y="564838"/>
                  <a:pt x="2131958" y="565512"/>
                </a:cubicBezTo>
                <a:close/>
                <a:moveTo>
                  <a:pt x="2144659" y="986821"/>
                </a:moveTo>
                <a:cubicBezTo>
                  <a:pt x="2149942" y="988057"/>
                  <a:pt x="2153820" y="991202"/>
                  <a:pt x="2155056" y="997100"/>
                </a:cubicBezTo>
                <a:cubicBezTo>
                  <a:pt x="2152583" y="1003727"/>
                  <a:pt x="2147862" y="998054"/>
                  <a:pt x="2144378" y="999178"/>
                </a:cubicBezTo>
                <a:cubicBezTo>
                  <a:pt x="2141119" y="1000189"/>
                  <a:pt x="2139882" y="1008839"/>
                  <a:pt x="2135048" y="1002435"/>
                </a:cubicBezTo>
                <a:cubicBezTo>
                  <a:pt x="2133419" y="1000301"/>
                  <a:pt x="2133868" y="995583"/>
                  <a:pt x="2134711" y="992494"/>
                </a:cubicBezTo>
                <a:cubicBezTo>
                  <a:pt x="2136004" y="987720"/>
                  <a:pt x="2139994" y="985698"/>
                  <a:pt x="2144659" y="986821"/>
                </a:cubicBezTo>
                <a:close/>
                <a:moveTo>
                  <a:pt x="2150392" y="370837"/>
                </a:moveTo>
                <a:cubicBezTo>
                  <a:pt x="2149099" y="370387"/>
                  <a:pt x="2148200" y="368590"/>
                  <a:pt x="2146907" y="367186"/>
                </a:cubicBezTo>
                <a:cubicBezTo>
                  <a:pt x="2146739" y="365501"/>
                  <a:pt x="2147750" y="364097"/>
                  <a:pt x="2149605" y="364714"/>
                </a:cubicBezTo>
                <a:cubicBezTo>
                  <a:pt x="2150954" y="365164"/>
                  <a:pt x="2152415" y="366680"/>
                  <a:pt x="2152921" y="368028"/>
                </a:cubicBezTo>
                <a:cubicBezTo>
                  <a:pt x="2153595" y="369938"/>
                  <a:pt x="2152190" y="371455"/>
                  <a:pt x="2150392" y="370837"/>
                </a:cubicBezTo>
                <a:close/>
                <a:moveTo>
                  <a:pt x="2164330" y="706266"/>
                </a:moveTo>
                <a:cubicBezTo>
                  <a:pt x="2163880" y="711546"/>
                  <a:pt x="2160339" y="713568"/>
                  <a:pt x="2155900" y="714298"/>
                </a:cubicBezTo>
                <a:cubicBezTo>
                  <a:pt x="2153314" y="714692"/>
                  <a:pt x="2150111" y="713793"/>
                  <a:pt x="2149942" y="711041"/>
                </a:cubicBezTo>
                <a:cubicBezTo>
                  <a:pt x="2149436" y="704469"/>
                  <a:pt x="2154326" y="702279"/>
                  <a:pt x="2159497" y="701548"/>
                </a:cubicBezTo>
                <a:cubicBezTo>
                  <a:pt x="2162250" y="701155"/>
                  <a:pt x="2163880" y="703402"/>
                  <a:pt x="2164386" y="706266"/>
                </a:cubicBezTo>
                <a:close/>
                <a:moveTo>
                  <a:pt x="2162981" y="521758"/>
                </a:moveTo>
                <a:cubicBezTo>
                  <a:pt x="2174221" y="521758"/>
                  <a:pt x="2184506" y="518219"/>
                  <a:pt x="2196140" y="523274"/>
                </a:cubicBezTo>
                <a:cubicBezTo>
                  <a:pt x="2181752" y="536305"/>
                  <a:pt x="2170681" y="535799"/>
                  <a:pt x="2162981" y="521758"/>
                </a:cubicBezTo>
                <a:close/>
                <a:moveTo>
                  <a:pt x="2172873" y="322758"/>
                </a:moveTo>
                <a:cubicBezTo>
                  <a:pt x="2176469" y="322926"/>
                  <a:pt x="2178324" y="326240"/>
                  <a:pt x="2178998" y="329722"/>
                </a:cubicBezTo>
                <a:cubicBezTo>
                  <a:pt x="2179560" y="332531"/>
                  <a:pt x="2178043" y="334440"/>
                  <a:pt x="2175289" y="335114"/>
                </a:cubicBezTo>
                <a:cubicBezTo>
                  <a:pt x="2171579" y="335283"/>
                  <a:pt x="2168713" y="333710"/>
                  <a:pt x="2168095" y="329835"/>
                </a:cubicBezTo>
                <a:cubicBezTo>
                  <a:pt x="2167533" y="326240"/>
                  <a:pt x="2168713" y="322645"/>
                  <a:pt x="2172873" y="322814"/>
                </a:cubicBezTo>
                <a:close/>
                <a:moveTo>
                  <a:pt x="2201254" y="185261"/>
                </a:moveTo>
                <a:cubicBezTo>
                  <a:pt x="2193555" y="197730"/>
                  <a:pt x="2198275" y="209413"/>
                  <a:pt x="2191082" y="221769"/>
                </a:cubicBezTo>
                <a:cubicBezTo>
                  <a:pt x="2184057" y="210424"/>
                  <a:pt x="2178717" y="201830"/>
                  <a:pt x="2173266" y="193068"/>
                </a:cubicBezTo>
                <a:cubicBezTo>
                  <a:pt x="2181022" y="186777"/>
                  <a:pt x="2188328" y="186047"/>
                  <a:pt x="2201254" y="185261"/>
                </a:cubicBezTo>
                <a:close/>
                <a:moveTo>
                  <a:pt x="2205076" y="495696"/>
                </a:moveTo>
                <a:cubicBezTo>
                  <a:pt x="2203671" y="496314"/>
                  <a:pt x="2202322" y="496988"/>
                  <a:pt x="2200917" y="497606"/>
                </a:cubicBezTo>
                <a:cubicBezTo>
                  <a:pt x="2199737" y="496595"/>
                  <a:pt x="2197601" y="495528"/>
                  <a:pt x="2197545" y="494517"/>
                </a:cubicBezTo>
                <a:cubicBezTo>
                  <a:pt x="2197545" y="491034"/>
                  <a:pt x="2200074" y="490585"/>
                  <a:pt x="2202490" y="491821"/>
                </a:cubicBezTo>
                <a:cubicBezTo>
                  <a:pt x="2203671" y="492438"/>
                  <a:pt x="2204233" y="494348"/>
                  <a:pt x="2205020" y="495696"/>
                </a:cubicBezTo>
                <a:close/>
                <a:moveTo>
                  <a:pt x="2219576" y="1048886"/>
                </a:moveTo>
                <a:cubicBezTo>
                  <a:pt x="2211258" y="1044505"/>
                  <a:pt x="2202434" y="1040011"/>
                  <a:pt x="2199512" y="1026138"/>
                </a:cubicBezTo>
                <a:cubicBezTo>
                  <a:pt x="2211933" y="1030519"/>
                  <a:pt x="2215810" y="1039450"/>
                  <a:pt x="2219576" y="1048886"/>
                </a:cubicBezTo>
                <a:close/>
                <a:moveTo>
                  <a:pt x="2246946" y="91855"/>
                </a:moveTo>
                <a:cubicBezTo>
                  <a:pt x="2225871" y="86294"/>
                  <a:pt x="2222835" y="83037"/>
                  <a:pt x="2215810" y="57705"/>
                </a:cubicBezTo>
                <a:cubicBezTo>
                  <a:pt x="2227219" y="70174"/>
                  <a:pt x="2236100" y="79947"/>
                  <a:pt x="2246946" y="91855"/>
                </a:cubicBezTo>
                <a:close/>
                <a:moveTo>
                  <a:pt x="2252061" y="4122966"/>
                </a:moveTo>
                <a:cubicBezTo>
                  <a:pt x="2255995" y="4123584"/>
                  <a:pt x="2257400" y="4126841"/>
                  <a:pt x="2257175" y="4130605"/>
                </a:cubicBezTo>
                <a:cubicBezTo>
                  <a:pt x="2257007" y="4133413"/>
                  <a:pt x="2255433" y="4135323"/>
                  <a:pt x="2252398" y="4135323"/>
                </a:cubicBezTo>
                <a:cubicBezTo>
                  <a:pt x="2248633" y="4134199"/>
                  <a:pt x="2247115" y="4131223"/>
                  <a:pt x="2247227" y="4127515"/>
                </a:cubicBezTo>
                <a:cubicBezTo>
                  <a:pt x="2247340" y="4124595"/>
                  <a:pt x="2249194" y="4122461"/>
                  <a:pt x="2252061" y="4122966"/>
                </a:cubicBezTo>
                <a:close/>
                <a:moveTo>
                  <a:pt x="2251386" y="1083990"/>
                </a:moveTo>
                <a:cubicBezTo>
                  <a:pt x="2253410" y="1083765"/>
                  <a:pt x="2254533" y="1084945"/>
                  <a:pt x="2254365" y="1087023"/>
                </a:cubicBezTo>
                <a:cubicBezTo>
                  <a:pt x="2254365" y="1087585"/>
                  <a:pt x="2253184" y="1088034"/>
                  <a:pt x="2252566" y="1088596"/>
                </a:cubicBezTo>
                <a:cubicBezTo>
                  <a:pt x="2250599" y="1088596"/>
                  <a:pt x="2249419" y="1087585"/>
                  <a:pt x="2249587" y="1085507"/>
                </a:cubicBezTo>
                <a:cubicBezTo>
                  <a:pt x="2249587" y="1084945"/>
                  <a:pt x="2250712" y="1084102"/>
                  <a:pt x="2251386" y="1084046"/>
                </a:cubicBezTo>
                <a:close/>
                <a:moveTo>
                  <a:pt x="2255658" y="593989"/>
                </a:moveTo>
                <a:cubicBezTo>
                  <a:pt x="2254927" y="593651"/>
                  <a:pt x="2253859" y="593483"/>
                  <a:pt x="2253635" y="592921"/>
                </a:cubicBezTo>
                <a:cubicBezTo>
                  <a:pt x="2252791" y="591124"/>
                  <a:pt x="2253578" y="589776"/>
                  <a:pt x="2255601" y="589383"/>
                </a:cubicBezTo>
                <a:cubicBezTo>
                  <a:pt x="2256220" y="589270"/>
                  <a:pt x="2257343" y="589832"/>
                  <a:pt x="2257625" y="590394"/>
                </a:cubicBezTo>
                <a:cubicBezTo>
                  <a:pt x="2258468" y="592191"/>
                  <a:pt x="2257625" y="593427"/>
                  <a:pt x="2255658" y="593989"/>
                </a:cubicBezTo>
                <a:close/>
                <a:moveTo>
                  <a:pt x="2262514" y="157065"/>
                </a:moveTo>
                <a:cubicBezTo>
                  <a:pt x="2264537" y="157570"/>
                  <a:pt x="2265661" y="159199"/>
                  <a:pt x="2264706" y="161053"/>
                </a:cubicBezTo>
                <a:cubicBezTo>
                  <a:pt x="2264088" y="162232"/>
                  <a:pt x="2262233" y="162738"/>
                  <a:pt x="2260940" y="163524"/>
                </a:cubicBezTo>
                <a:cubicBezTo>
                  <a:pt x="2258973" y="162906"/>
                  <a:pt x="2258130" y="161558"/>
                  <a:pt x="2258636" y="159480"/>
                </a:cubicBezTo>
                <a:cubicBezTo>
                  <a:pt x="2259142" y="157402"/>
                  <a:pt x="2260547" y="156559"/>
                  <a:pt x="2262514" y="157065"/>
                </a:cubicBezTo>
                <a:close/>
                <a:moveTo>
                  <a:pt x="2268416" y="69837"/>
                </a:moveTo>
                <a:cubicBezTo>
                  <a:pt x="2267235" y="70624"/>
                  <a:pt x="2265999" y="71242"/>
                  <a:pt x="2264762" y="71916"/>
                </a:cubicBezTo>
                <a:cubicBezTo>
                  <a:pt x="2264425" y="71242"/>
                  <a:pt x="2264088" y="70511"/>
                  <a:pt x="2263694" y="69781"/>
                </a:cubicBezTo>
                <a:cubicBezTo>
                  <a:pt x="2264931" y="69107"/>
                  <a:pt x="2266167" y="68433"/>
                  <a:pt x="2267404" y="67759"/>
                </a:cubicBezTo>
                <a:cubicBezTo>
                  <a:pt x="2267741" y="68489"/>
                  <a:pt x="2268471" y="69725"/>
                  <a:pt x="2268416" y="69781"/>
                </a:cubicBezTo>
                <a:close/>
                <a:moveTo>
                  <a:pt x="2279656" y="732160"/>
                </a:moveTo>
                <a:cubicBezTo>
                  <a:pt x="2279768" y="733283"/>
                  <a:pt x="2278138" y="734575"/>
                  <a:pt x="2277295" y="735754"/>
                </a:cubicBezTo>
                <a:cubicBezTo>
                  <a:pt x="2274485" y="735867"/>
                  <a:pt x="2272686" y="734294"/>
                  <a:pt x="2272518" y="731654"/>
                </a:cubicBezTo>
                <a:cubicBezTo>
                  <a:pt x="2272462" y="730474"/>
                  <a:pt x="2273867" y="728396"/>
                  <a:pt x="2274935" y="728172"/>
                </a:cubicBezTo>
                <a:cubicBezTo>
                  <a:pt x="2277632" y="727554"/>
                  <a:pt x="2279431" y="729520"/>
                  <a:pt x="2279656" y="732160"/>
                </a:cubicBezTo>
                <a:close/>
                <a:moveTo>
                  <a:pt x="2284208" y="2563824"/>
                </a:moveTo>
                <a:cubicBezTo>
                  <a:pt x="2285388" y="2564723"/>
                  <a:pt x="2286681" y="2566352"/>
                  <a:pt x="2286793" y="2567756"/>
                </a:cubicBezTo>
                <a:cubicBezTo>
                  <a:pt x="2286962" y="2569890"/>
                  <a:pt x="2285220" y="2570733"/>
                  <a:pt x="2283421" y="2569385"/>
                </a:cubicBezTo>
                <a:cubicBezTo>
                  <a:pt x="2282241" y="2568486"/>
                  <a:pt x="2281567" y="2566801"/>
                  <a:pt x="2280667" y="2565509"/>
                </a:cubicBezTo>
                <a:cubicBezTo>
                  <a:pt x="2281061" y="2563319"/>
                  <a:pt x="2282410" y="2562532"/>
                  <a:pt x="2284208" y="2563880"/>
                </a:cubicBezTo>
                <a:close/>
                <a:moveTo>
                  <a:pt x="2290446" y="1485641"/>
                </a:moveTo>
                <a:cubicBezTo>
                  <a:pt x="2293144" y="1485529"/>
                  <a:pt x="2295730" y="1486764"/>
                  <a:pt x="2295336" y="1489966"/>
                </a:cubicBezTo>
                <a:cubicBezTo>
                  <a:pt x="2294830" y="1494122"/>
                  <a:pt x="2291571" y="1495302"/>
                  <a:pt x="2287974" y="1494965"/>
                </a:cubicBezTo>
                <a:cubicBezTo>
                  <a:pt x="2285501" y="1494740"/>
                  <a:pt x="2283028" y="1493954"/>
                  <a:pt x="2282578" y="1490752"/>
                </a:cubicBezTo>
                <a:cubicBezTo>
                  <a:pt x="2283871" y="1486933"/>
                  <a:pt x="2287018" y="1485866"/>
                  <a:pt x="2290446" y="1485641"/>
                </a:cubicBezTo>
                <a:close/>
                <a:moveTo>
                  <a:pt x="2284489" y="644483"/>
                </a:moveTo>
                <a:cubicBezTo>
                  <a:pt x="2284377" y="641674"/>
                  <a:pt x="2286344" y="639933"/>
                  <a:pt x="2288985" y="640214"/>
                </a:cubicBezTo>
                <a:cubicBezTo>
                  <a:pt x="2290053" y="640326"/>
                  <a:pt x="2290896" y="642236"/>
                  <a:pt x="2291851" y="643303"/>
                </a:cubicBezTo>
                <a:cubicBezTo>
                  <a:pt x="2291514" y="646168"/>
                  <a:pt x="2289828" y="647853"/>
                  <a:pt x="2287187" y="647572"/>
                </a:cubicBezTo>
                <a:cubicBezTo>
                  <a:pt x="2286119" y="647460"/>
                  <a:pt x="2284489" y="645606"/>
                  <a:pt x="2284489" y="644483"/>
                </a:cubicBezTo>
                <a:close/>
                <a:moveTo>
                  <a:pt x="2290446" y="292259"/>
                </a:moveTo>
                <a:cubicBezTo>
                  <a:pt x="2289941" y="293551"/>
                  <a:pt x="2289154" y="294674"/>
                  <a:pt x="2288479" y="295910"/>
                </a:cubicBezTo>
                <a:cubicBezTo>
                  <a:pt x="2287412" y="295011"/>
                  <a:pt x="2285613" y="294281"/>
                  <a:pt x="2285501" y="293270"/>
                </a:cubicBezTo>
                <a:cubicBezTo>
                  <a:pt x="2285220" y="291360"/>
                  <a:pt x="2286793" y="290405"/>
                  <a:pt x="2288704" y="290967"/>
                </a:cubicBezTo>
                <a:cubicBezTo>
                  <a:pt x="2289379" y="291136"/>
                  <a:pt x="2290559" y="292090"/>
                  <a:pt x="2290446" y="292259"/>
                </a:cubicBezTo>
                <a:close/>
                <a:moveTo>
                  <a:pt x="2290222" y="330284"/>
                </a:moveTo>
                <a:cubicBezTo>
                  <a:pt x="2288254" y="329947"/>
                  <a:pt x="2286625" y="327588"/>
                  <a:pt x="2285332" y="326577"/>
                </a:cubicBezTo>
                <a:cubicBezTo>
                  <a:pt x="2284882" y="322814"/>
                  <a:pt x="2285838" y="320680"/>
                  <a:pt x="2288761" y="320680"/>
                </a:cubicBezTo>
                <a:cubicBezTo>
                  <a:pt x="2291514" y="320680"/>
                  <a:pt x="2293088" y="322814"/>
                  <a:pt x="2293594" y="325398"/>
                </a:cubicBezTo>
                <a:cubicBezTo>
                  <a:pt x="2294100" y="328094"/>
                  <a:pt x="2293088" y="330790"/>
                  <a:pt x="2290222" y="330284"/>
                </a:cubicBezTo>
                <a:close/>
                <a:moveTo>
                  <a:pt x="2296010" y="1159142"/>
                </a:moveTo>
                <a:cubicBezTo>
                  <a:pt x="2294718" y="1160097"/>
                  <a:pt x="2292245" y="1163298"/>
                  <a:pt x="2289379" y="1163804"/>
                </a:cubicBezTo>
                <a:cubicBezTo>
                  <a:pt x="2285838" y="1164478"/>
                  <a:pt x="2286007" y="1161051"/>
                  <a:pt x="2287524" y="1158749"/>
                </a:cubicBezTo>
                <a:cubicBezTo>
                  <a:pt x="2289435" y="1155884"/>
                  <a:pt x="2291739" y="1152907"/>
                  <a:pt x="2295561" y="1153132"/>
                </a:cubicBezTo>
                <a:cubicBezTo>
                  <a:pt x="2297359" y="1153244"/>
                  <a:pt x="2297753" y="1155322"/>
                  <a:pt x="2296010" y="1159086"/>
                </a:cubicBezTo>
                <a:close/>
                <a:moveTo>
                  <a:pt x="2299214" y="1763556"/>
                </a:moveTo>
                <a:cubicBezTo>
                  <a:pt x="2306183" y="1766813"/>
                  <a:pt x="2312084" y="1771756"/>
                  <a:pt x="2310004" y="1779563"/>
                </a:cubicBezTo>
                <a:cubicBezTo>
                  <a:pt x="2308262" y="1786303"/>
                  <a:pt x="2301350" y="1787483"/>
                  <a:pt x="2292582" y="1785292"/>
                </a:cubicBezTo>
                <a:cubicBezTo>
                  <a:pt x="2294212" y="1776811"/>
                  <a:pt x="2294437" y="1769622"/>
                  <a:pt x="2299214" y="1763612"/>
                </a:cubicBezTo>
                <a:close/>
                <a:moveTo>
                  <a:pt x="2307644" y="854716"/>
                </a:moveTo>
                <a:cubicBezTo>
                  <a:pt x="2312927" y="856008"/>
                  <a:pt x="2316524" y="859940"/>
                  <a:pt x="2317760" y="865275"/>
                </a:cubicBezTo>
                <a:cubicBezTo>
                  <a:pt x="2318491" y="868477"/>
                  <a:pt x="2315681" y="869881"/>
                  <a:pt x="2312927" y="869376"/>
                </a:cubicBezTo>
                <a:cubicBezTo>
                  <a:pt x="2307476" y="868477"/>
                  <a:pt x="2303542" y="865556"/>
                  <a:pt x="2302923" y="859322"/>
                </a:cubicBezTo>
                <a:cubicBezTo>
                  <a:pt x="2303204" y="856345"/>
                  <a:pt x="2304722" y="853930"/>
                  <a:pt x="2307644" y="854660"/>
                </a:cubicBezTo>
                <a:close/>
                <a:moveTo>
                  <a:pt x="2317760" y="711771"/>
                </a:moveTo>
                <a:cubicBezTo>
                  <a:pt x="2316018" y="711771"/>
                  <a:pt x="2313939" y="712445"/>
                  <a:pt x="2312871" y="711659"/>
                </a:cubicBezTo>
                <a:cubicBezTo>
                  <a:pt x="2310511" y="709861"/>
                  <a:pt x="2310173" y="706997"/>
                  <a:pt x="2312590" y="705031"/>
                </a:cubicBezTo>
                <a:cubicBezTo>
                  <a:pt x="2313545" y="704244"/>
                  <a:pt x="2316187" y="704357"/>
                  <a:pt x="2317255" y="705199"/>
                </a:cubicBezTo>
                <a:cubicBezTo>
                  <a:pt x="2319615" y="706997"/>
                  <a:pt x="2319783" y="709580"/>
                  <a:pt x="2317760" y="711827"/>
                </a:cubicBezTo>
                <a:close/>
                <a:moveTo>
                  <a:pt x="2306183" y="455256"/>
                </a:moveTo>
                <a:cubicBezTo>
                  <a:pt x="2308094" y="452447"/>
                  <a:pt x="2310511" y="454020"/>
                  <a:pt x="2310960" y="456829"/>
                </a:cubicBezTo>
                <a:cubicBezTo>
                  <a:pt x="2311298" y="459075"/>
                  <a:pt x="2310454" y="461547"/>
                  <a:pt x="2310173" y="463456"/>
                </a:cubicBezTo>
                <a:cubicBezTo>
                  <a:pt x="2307812" y="464804"/>
                  <a:pt x="2306127" y="464411"/>
                  <a:pt x="2305846" y="462333"/>
                </a:cubicBezTo>
                <a:cubicBezTo>
                  <a:pt x="2305452" y="459974"/>
                  <a:pt x="2305059" y="456885"/>
                  <a:pt x="2306183" y="455256"/>
                </a:cubicBezTo>
                <a:close/>
                <a:moveTo>
                  <a:pt x="2313152" y="68489"/>
                </a:moveTo>
                <a:cubicBezTo>
                  <a:pt x="2310848" y="69669"/>
                  <a:pt x="2308543" y="68939"/>
                  <a:pt x="2306801" y="66860"/>
                </a:cubicBezTo>
                <a:cubicBezTo>
                  <a:pt x="2307476" y="65625"/>
                  <a:pt x="2307981" y="63603"/>
                  <a:pt x="2308881" y="63434"/>
                </a:cubicBezTo>
                <a:cubicBezTo>
                  <a:pt x="2310173" y="63097"/>
                  <a:pt x="2312140" y="63715"/>
                  <a:pt x="2313152" y="64670"/>
                </a:cubicBezTo>
                <a:cubicBezTo>
                  <a:pt x="2313826" y="65344"/>
                  <a:pt x="2313714" y="68208"/>
                  <a:pt x="2313152" y="68489"/>
                </a:cubicBezTo>
                <a:close/>
                <a:moveTo>
                  <a:pt x="2314894" y="588203"/>
                </a:moveTo>
                <a:cubicBezTo>
                  <a:pt x="2314782" y="589158"/>
                  <a:pt x="2312534" y="590394"/>
                  <a:pt x="2311185" y="590450"/>
                </a:cubicBezTo>
                <a:cubicBezTo>
                  <a:pt x="2308656" y="590506"/>
                  <a:pt x="2306407" y="589102"/>
                  <a:pt x="2306914" y="586125"/>
                </a:cubicBezTo>
                <a:cubicBezTo>
                  <a:pt x="2307082" y="585114"/>
                  <a:pt x="2309274" y="584496"/>
                  <a:pt x="2310567" y="583710"/>
                </a:cubicBezTo>
                <a:cubicBezTo>
                  <a:pt x="2313152" y="584047"/>
                  <a:pt x="2315288" y="585283"/>
                  <a:pt x="2314894" y="588203"/>
                </a:cubicBezTo>
                <a:close/>
                <a:moveTo>
                  <a:pt x="2321188" y="12154"/>
                </a:moveTo>
                <a:cubicBezTo>
                  <a:pt x="2321188" y="12715"/>
                  <a:pt x="2320008" y="13165"/>
                  <a:pt x="2319390" y="13670"/>
                </a:cubicBezTo>
                <a:cubicBezTo>
                  <a:pt x="2317423" y="13670"/>
                  <a:pt x="2316243" y="12715"/>
                  <a:pt x="2316468" y="10637"/>
                </a:cubicBezTo>
                <a:cubicBezTo>
                  <a:pt x="2316468" y="10076"/>
                  <a:pt x="2317592" y="9289"/>
                  <a:pt x="2318267" y="9233"/>
                </a:cubicBezTo>
                <a:cubicBezTo>
                  <a:pt x="2320233" y="9008"/>
                  <a:pt x="2321357" y="10188"/>
                  <a:pt x="2321188" y="12210"/>
                </a:cubicBezTo>
                <a:close/>
                <a:moveTo>
                  <a:pt x="2327371" y="1277092"/>
                </a:moveTo>
                <a:cubicBezTo>
                  <a:pt x="2326191" y="1291320"/>
                  <a:pt x="2322482" y="1301340"/>
                  <a:pt x="2316355" y="1307142"/>
                </a:cubicBezTo>
                <a:cubicBezTo>
                  <a:pt x="2318210" y="1298268"/>
                  <a:pt x="2317648" y="1289169"/>
                  <a:pt x="2327371" y="1277092"/>
                </a:cubicBezTo>
                <a:close/>
                <a:moveTo>
                  <a:pt x="2336644" y="1721543"/>
                </a:moveTo>
                <a:cubicBezTo>
                  <a:pt x="2328551" y="1704018"/>
                  <a:pt x="2313096" y="1690033"/>
                  <a:pt x="2312534" y="1668689"/>
                </a:cubicBezTo>
                <a:cubicBezTo>
                  <a:pt x="2326359" y="1683237"/>
                  <a:pt x="2336363" y="1699806"/>
                  <a:pt x="2336644" y="1721543"/>
                </a:cubicBezTo>
                <a:close/>
                <a:moveTo>
                  <a:pt x="2339005" y="818881"/>
                </a:moveTo>
                <a:cubicBezTo>
                  <a:pt x="2344344" y="820117"/>
                  <a:pt x="2349346" y="821971"/>
                  <a:pt x="2347884" y="832362"/>
                </a:cubicBezTo>
                <a:cubicBezTo>
                  <a:pt x="2347772" y="832418"/>
                  <a:pt x="2345524" y="835114"/>
                  <a:pt x="2343445" y="834945"/>
                </a:cubicBezTo>
                <a:cubicBezTo>
                  <a:pt x="2335970" y="834440"/>
                  <a:pt x="2333666" y="828261"/>
                  <a:pt x="2333103" y="821915"/>
                </a:cubicBezTo>
                <a:cubicBezTo>
                  <a:pt x="2332823" y="818881"/>
                  <a:pt x="2336420" y="818264"/>
                  <a:pt x="2339005" y="818881"/>
                </a:cubicBezTo>
                <a:close/>
                <a:moveTo>
                  <a:pt x="2343332" y="577082"/>
                </a:moveTo>
                <a:cubicBezTo>
                  <a:pt x="2345412" y="576577"/>
                  <a:pt x="2346367" y="577644"/>
                  <a:pt x="2346199" y="579834"/>
                </a:cubicBezTo>
                <a:cubicBezTo>
                  <a:pt x="2345693" y="580508"/>
                  <a:pt x="2345356" y="581632"/>
                  <a:pt x="2344737" y="581744"/>
                </a:cubicBezTo>
                <a:cubicBezTo>
                  <a:pt x="2342658" y="582250"/>
                  <a:pt x="2341590" y="581126"/>
                  <a:pt x="2341927" y="578992"/>
                </a:cubicBezTo>
                <a:cubicBezTo>
                  <a:pt x="2342040" y="578262"/>
                  <a:pt x="2342714" y="577195"/>
                  <a:pt x="2343332" y="577082"/>
                </a:cubicBezTo>
                <a:close/>
                <a:moveTo>
                  <a:pt x="2348784" y="223286"/>
                </a:moveTo>
                <a:cubicBezTo>
                  <a:pt x="2347491" y="223904"/>
                  <a:pt x="2346199" y="224465"/>
                  <a:pt x="2344906" y="225083"/>
                </a:cubicBezTo>
                <a:cubicBezTo>
                  <a:pt x="2343107" y="224128"/>
                  <a:pt x="2342714" y="222724"/>
                  <a:pt x="2343950" y="221095"/>
                </a:cubicBezTo>
                <a:cubicBezTo>
                  <a:pt x="2344400" y="220534"/>
                  <a:pt x="2345693" y="219860"/>
                  <a:pt x="2345974" y="220028"/>
                </a:cubicBezTo>
                <a:cubicBezTo>
                  <a:pt x="2347042" y="220927"/>
                  <a:pt x="2347884" y="222162"/>
                  <a:pt x="2348840" y="223286"/>
                </a:cubicBezTo>
                <a:close/>
                <a:moveTo>
                  <a:pt x="2353673" y="1791639"/>
                </a:moveTo>
                <a:cubicBezTo>
                  <a:pt x="2352324" y="1792763"/>
                  <a:pt x="2351032" y="1794672"/>
                  <a:pt x="2349908" y="1794560"/>
                </a:cubicBezTo>
                <a:cubicBezTo>
                  <a:pt x="2346648" y="1794167"/>
                  <a:pt x="2339904" y="1799109"/>
                  <a:pt x="2341084" y="1792032"/>
                </a:cubicBezTo>
                <a:cubicBezTo>
                  <a:pt x="2341815" y="1787707"/>
                  <a:pt x="2349121" y="1787033"/>
                  <a:pt x="2353673" y="1791639"/>
                </a:cubicBezTo>
                <a:close/>
                <a:moveTo>
                  <a:pt x="2354067" y="2290515"/>
                </a:moveTo>
                <a:cubicBezTo>
                  <a:pt x="2353280" y="2291863"/>
                  <a:pt x="2352774" y="2293998"/>
                  <a:pt x="2351650" y="2294391"/>
                </a:cubicBezTo>
                <a:cubicBezTo>
                  <a:pt x="2348953" y="2295345"/>
                  <a:pt x="2346761" y="2294054"/>
                  <a:pt x="2347379" y="2290740"/>
                </a:cubicBezTo>
                <a:cubicBezTo>
                  <a:pt x="2347604" y="2289504"/>
                  <a:pt x="2349458" y="2287875"/>
                  <a:pt x="2350694" y="2287763"/>
                </a:cubicBezTo>
                <a:cubicBezTo>
                  <a:pt x="2351706" y="2287651"/>
                  <a:pt x="2352886" y="2289504"/>
                  <a:pt x="2354011" y="2290515"/>
                </a:cubicBezTo>
                <a:close/>
                <a:moveTo>
                  <a:pt x="2354966" y="3761475"/>
                </a:moveTo>
                <a:cubicBezTo>
                  <a:pt x="2355809" y="3775966"/>
                  <a:pt x="2365644" y="3785851"/>
                  <a:pt x="2350133" y="3799724"/>
                </a:cubicBezTo>
                <a:cubicBezTo>
                  <a:pt x="2349739" y="3785739"/>
                  <a:pt x="2345412" y="3775910"/>
                  <a:pt x="2354966" y="3761475"/>
                </a:cubicBezTo>
                <a:close/>
                <a:moveTo>
                  <a:pt x="2356821" y="2262881"/>
                </a:moveTo>
                <a:cubicBezTo>
                  <a:pt x="2356652" y="2262544"/>
                  <a:pt x="2357383" y="2261308"/>
                  <a:pt x="2357945" y="2260971"/>
                </a:cubicBezTo>
                <a:cubicBezTo>
                  <a:pt x="2359631" y="2259960"/>
                  <a:pt x="2360867" y="2260578"/>
                  <a:pt x="2361542" y="2262544"/>
                </a:cubicBezTo>
                <a:cubicBezTo>
                  <a:pt x="2360811" y="2263723"/>
                  <a:pt x="2360137" y="2264903"/>
                  <a:pt x="2359406" y="2266139"/>
                </a:cubicBezTo>
                <a:cubicBezTo>
                  <a:pt x="2358507" y="2265072"/>
                  <a:pt x="2357495" y="2264117"/>
                  <a:pt x="2356877" y="2262937"/>
                </a:cubicBezTo>
                <a:close/>
                <a:moveTo>
                  <a:pt x="2359575" y="1294448"/>
                </a:moveTo>
                <a:cubicBezTo>
                  <a:pt x="2361092" y="1294504"/>
                  <a:pt x="2362497" y="1295459"/>
                  <a:pt x="2363959" y="1296077"/>
                </a:cubicBezTo>
                <a:cubicBezTo>
                  <a:pt x="2364577" y="1297987"/>
                  <a:pt x="2363846" y="1299391"/>
                  <a:pt x="2361767" y="1299279"/>
                </a:cubicBezTo>
                <a:cubicBezTo>
                  <a:pt x="2360249" y="1299222"/>
                  <a:pt x="2358282" y="1298661"/>
                  <a:pt x="2357439" y="1297537"/>
                </a:cubicBezTo>
                <a:cubicBezTo>
                  <a:pt x="2356315" y="1296077"/>
                  <a:pt x="2357439" y="1294392"/>
                  <a:pt x="2359518" y="1294504"/>
                </a:cubicBezTo>
                <a:close/>
                <a:moveTo>
                  <a:pt x="2372501" y="432452"/>
                </a:moveTo>
                <a:cubicBezTo>
                  <a:pt x="2389024" y="435991"/>
                  <a:pt x="2379695" y="443910"/>
                  <a:pt x="2375030" y="450875"/>
                </a:cubicBezTo>
                <a:lnTo>
                  <a:pt x="2375030" y="450875"/>
                </a:lnTo>
                <a:cubicBezTo>
                  <a:pt x="2378290" y="456098"/>
                  <a:pt x="2380819" y="461210"/>
                  <a:pt x="2375761" y="467669"/>
                </a:cubicBezTo>
                <a:cubicBezTo>
                  <a:pt x="2370984" y="461041"/>
                  <a:pt x="2374861" y="456042"/>
                  <a:pt x="2375030" y="450931"/>
                </a:cubicBezTo>
                <a:lnTo>
                  <a:pt x="2375030" y="450931"/>
                </a:lnTo>
                <a:cubicBezTo>
                  <a:pt x="2372726" y="449639"/>
                  <a:pt x="2370365" y="448572"/>
                  <a:pt x="2368174" y="447168"/>
                </a:cubicBezTo>
                <a:cubicBezTo>
                  <a:pt x="2364689" y="444921"/>
                  <a:pt x="2359462" y="443011"/>
                  <a:pt x="2361485" y="437619"/>
                </a:cubicBezTo>
                <a:cubicBezTo>
                  <a:pt x="2363172" y="433126"/>
                  <a:pt x="2368454" y="431553"/>
                  <a:pt x="2372501" y="432452"/>
                </a:cubicBezTo>
                <a:close/>
                <a:moveTo>
                  <a:pt x="2406503" y="255975"/>
                </a:moveTo>
                <a:cubicBezTo>
                  <a:pt x="2395375" y="262547"/>
                  <a:pt x="2385989" y="260581"/>
                  <a:pt x="2376885" y="259570"/>
                </a:cubicBezTo>
                <a:cubicBezTo>
                  <a:pt x="2374749" y="259345"/>
                  <a:pt x="2371883" y="257098"/>
                  <a:pt x="2371152" y="255133"/>
                </a:cubicBezTo>
                <a:cubicBezTo>
                  <a:pt x="2369803" y="251257"/>
                  <a:pt x="2372726" y="248449"/>
                  <a:pt x="2375648" y="246539"/>
                </a:cubicBezTo>
                <a:cubicBezTo>
                  <a:pt x="2388631" y="237945"/>
                  <a:pt x="2395712" y="248336"/>
                  <a:pt x="2406503" y="255975"/>
                </a:cubicBezTo>
                <a:close/>
              </a:path>
            </a:pathLst>
          </a:custGeom>
          <a:solidFill>
            <a:srgbClr val="6900FF"/>
          </a:solidFill>
          <a:ln w="5619" cap="flat">
            <a:noFill/>
            <a:prstDash val="solid"/>
            <a:miter/>
          </a:ln>
        </p:spPr>
        <p:txBody>
          <a:bodyPr rtlCol="0" anchor="ctr"/>
          <a:lstStyle/>
          <a:p>
            <a:endParaRPr lang="en-GB" dirty="0">
              <a:solidFill>
                <a:schemeClr val="accent1"/>
              </a:solidFill>
            </a:endParaRPr>
          </a:p>
        </p:txBody>
      </p:sp>
      <p:pic>
        <p:nvPicPr>
          <p:cNvPr id="2" name="Graphic 1">
            <a:extLst>
              <a:ext uri="{FF2B5EF4-FFF2-40B4-BE49-F238E27FC236}">
                <a16:creationId xmlns:a16="http://schemas.microsoft.com/office/drawing/2014/main" id="{31F118DB-3123-326E-D9FB-D77533A27C3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16624" y="5906598"/>
            <a:ext cx="563992" cy="573716"/>
          </a:xfrm>
          <a:prstGeom prst="rect">
            <a:avLst/>
          </a:prstGeom>
        </p:spPr>
      </p:pic>
    </p:spTree>
    <p:extLst>
      <p:ext uri="{BB962C8B-B14F-4D97-AF65-F5344CB8AC3E}">
        <p14:creationId xmlns:p14="http://schemas.microsoft.com/office/powerpoint/2010/main" val="358619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atement (Ligh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ABE85D1-4413-CC41-9398-853B40EF6BEB}"/>
              </a:ext>
            </a:extLst>
          </p:cNvPr>
          <p:cNvGrpSpPr/>
          <p:nvPr/>
        </p:nvGrpSpPr>
        <p:grpSpPr>
          <a:xfrm>
            <a:off x="2387600" y="1491972"/>
            <a:ext cx="7382042" cy="555575"/>
            <a:chOff x="844550" y="3028961"/>
            <a:chExt cx="10482712" cy="788932"/>
          </a:xfrm>
        </p:grpSpPr>
        <p:sp>
          <p:nvSpPr>
            <p:cNvPr id="7" name="Freeform 6">
              <a:extLst>
                <a:ext uri="{FF2B5EF4-FFF2-40B4-BE49-F238E27FC236}">
                  <a16:creationId xmlns:a16="http://schemas.microsoft.com/office/drawing/2014/main" id="{9C7C67D3-E8E2-454B-8D45-A360B3971EC4}"/>
                </a:ext>
              </a:extLst>
            </p:cNvPr>
            <p:cNvSpPr/>
            <p:nvPr/>
          </p:nvSpPr>
          <p:spPr>
            <a:xfrm>
              <a:off x="2079759" y="3106494"/>
              <a:ext cx="53799" cy="633865"/>
            </a:xfrm>
            <a:custGeom>
              <a:avLst/>
              <a:gdLst>
                <a:gd name="connsiteX0" fmla="*/ 53800 w 53799"/>
                <a:gd name="connsiteY0" fmla="*/ 621876 h 633865"/>
                <a:gd name="connsiteX1" fmla="*/ 53800 w 53799"/>
                <a:gd name="connsiteY1" fmla="*/ 36088 h 633865"/>
                <a:gd name="connsiteX2" fmla="*/ 41802 w 53799"/>
                <a:gd name="connsiteY2" fmla="*/ 15324 h 633865"/>
                <a:gd name="connsiteX3" fmla="*/ 17997 w 53799"/>
                <a:gd name="connsiteY3" fmla="*/ 1608 h 633865"/>
                <a:gd name="connsiteX4" fmla="*/ 0 w 53799"/>
                <a:gd name="connsiteY4" fmla="*/ 11990 h 633865"/>
                <a:gd name="connsiteX5" fmla="*/ 0 w 53799"/>
                <a:gd name="connsiteY5" fmla="*/ 597778 h 633865"/>
                <a:gd name="connsiteX6" fmla="*/ 11998 w 53799"/>
                <a:gd name="connsiteY6" fmla="*/ 618542 h 633865"/>
                <a:gd name="connsiteX7" fmla="*/ 35803 w 53799"/>
                <a:gd name="connsiteY7" fmla="*/ 632258 h 633865"/>
                <a:gd name="connsiteX8" fmla="*/ 53800 w 53799"/>
                <a:gd name="connsiteY8" fmla="*/ 621876 h 63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99" h="633865">
                  <a:moveTo>
                    <a:pt x="53800" y="621876"/>
                  </a:moveTo>
                  <a:lnTo>
                    <a:pt x="53800" y="36088"/>
                  </a:lnTo>
                  <a:cubicBezTo>
                    <a:pt x="53800" y="27516"/>
                    <a:pt x="49229" y="19610"/>
                    <a:pt x="41802" y="15324"/>
                  </a:cubicBezTo>
                  <a:lnTo>
                    <a:pt x="17997" y="1608"/>
                  </a:lnTo>
                  <a:cubicBezTo>
                    <a:pt x="9998" y="-2964"/>
                    <a:pt x="0" y="2751"/>
                    <a:pt x="0" y="11990"/>
                  </a:cubicBezTo>
                  <a:lnTo>
                    <a:pt x="0" y="597778"/>
                  </a:lnTo>
                  <a:cubicBezTo>
                    <a:pt x="0" y="606350"/>
                    <a:pt x="4571" y="614256"/>
                    <a:pt x="11998" y="618542"/>
                  </a:cubicBezTo>
                  <a:lnTo>
                    <a:pt x="35803" y="632258"/>
                  </a:lnTo>
                  <a:cubicBezTo>
                    <a:pt x="43802" y="636830"/>
                    <a:pt x="53800" y="631115"/>
                    <a:pt x="53800" y="621876"/>
                  </a:cubicBezTo>
                  <a:close/>
                </a:path>
              </a:pathLst>
            </a:custGeom>
            <a:solidFill>
              <a:srgbClr val="6900FF"/>
            </a:solidFill>
            <a:ln w="9516"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E8E3DC34-5B3C-F743-B707-75ECE439D92E}"/>
                </a:ext>
              </a:extLst>
            </p:cNvPr>
            <p:cNvSpPr/>
            <p:nvPr/>
          </p:nvSpPr>
          <p:spPr>
            <a:xfrm>
              <a:off x="1864940" y="3090969"/>
              <a:ext cx="107504" cy="664917"/>
            </a:xfrm>
            <a:custGeom>
              <a:avLst/>
              <a:gdLst>
                <a:gd name="connsiteX0" fmla="*/ 107505 w 107504"/>
                <a:gd name="connsiteY0" fmla="*/ 652927 h 664917"/>
                <a:gd name="connsiteX1" fmla="*/ 107505 w 107504"/>
                <a:gd name="connsiteY1" fmla="*/ 67140 h 664917"/>
                <a:gd name="connsiteX2" fmla="*/ 95507 w 107504"/>
                <a:gd name="connsiteY2" fmla="*/ 46375 h 664917"/>
                <a:gd name="connsiteX3" fmla="*/ 17997 w 107504"/>
                <a:gd name="connsiteY3" fmla="*/ 1608 h 664917"/>
                <a:gd name="connsiteX4" fmla="*/ 0 w 107504"/>
                <a:gd name="connsiteY4" fmla="*/ 11990 h 664917"/>
                <a:gd name="connsiteX5" fmla="*/ 0 w 107504"/>
                <a:gd name="connsiteY5" fmla="*/ 597778 h 664917"/>
                <a:gd name="connsiteX6" fmla="*/ 11998 w 107504"/>
                <a:gd name="connsiteY6" fmla="*/ 618542 h 664917"/>
                <a:gd name="connsiteX7" fmla="*/ 89508 w 107504"/>
                <a:gd name="connsiteY7" fmla="*/ 663310 h 664917"/>
                <a:gd name="connsiteX8" fmla="*/ 107505 w 107504"/>
                <a:gd name="connsiteY8" fmla="*/ 652927 h 6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04" h="664917">
                  <a:moveTo>
                    <a:pt x="107505" y="652927"/>
                  </a:moveTo>
                  <a:lnTo>
                    <a:pt x="107505" y="67140"/>
                  </a:lnTo>
                  <a:cubicBezTo>
                    <a:pt x="107505" y="58567"/>
                    <a:pt x="102934" y="50662"/>
                    <a:pt x="95507" y="46375"/>
                  </a:cubicBezTo>
                  <a:lnTo>
                    <a:pt x="17997" y="1608"/>
                  </a:lnTo>
                  <a:cubicBezTo>
                    <a:pt x="9998" y="-2964"/>
                    <a:pt x="0" y="2751"/>
                    <a:pt x="0" y="11990"/>
                  </a:cubicBezTo>
                  <a:lnTo>
                    <a:pt x="0" y="597778"/>
                  </a:lnTo>
                  <a:cubicBezTo>
                    <a:pt x="0" y="606350"/>
                    <a:pt x="4571" y="614256"/>
                    <a:pt x="11998" y="618542"/>
                  </a:cubicBezTo>
                  <a:lnTo>
                    <a:pt x="89508" y="663310"/>
                  </a:lnTo>
                  <a:cubicBezTo>
                    <a:pt x="97507" y="667882"/>
                    <a:pt x="107505" y="662167"/>
                    <a:pt x="107505" y="652927"/>
                  </a:cubicBezTo>
                  <a:close/>
                </a:path>
              </a:pathLst>
            </a:custGeom>
            <a:solidFill>
              <a:srgbClr val="6900FF"/>
            </a:solidFill>
            <a:ln w="9516"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BF088D4F-6853-DF40-8101-429B0C0B5AD1}"/>
                </a:ext>
              </a:extLst>
            </p:cNvPr>
            <p:cNvSpPr/>
            <p:nvPr/>
          </p:nvSpPr>
          <p:spPr>
            <a:xfrm>
              <a:off x="1596321" y="3075443"/>
              <a:ext cx="161209" cy="695968"/>
            </a:xfrm>
            <a:custGeom>
              <a:avLst/>
              <a:gdLst>
                <a:gd name="connsiteX0" fmla="*/ 161210 w 161209"/>
                <a:gd name="connsiteY0" fmla="*/ 683979 h 695968"/>
                <a:gd name="connsiteX1" fmla="*/ 161210 w 161209"/>
                <a:gd name="connsiteY1" fmla="*/ 98191 h 695968"/>
                <a:gd name="connsiteX2" fmla="*/ 149212 w 161209"/>
                <a:gd name="connsiteY2" fmla="*/ 77427 h 695968"/>
                <a:gd name="connsiteX3" fmla="*/ 17997 w 161209"/>
                <a:gd name="connsiteY3" fmla="*/ 1608 h 695968"/>
                <a:gd name="connsiteX4" fmla="*/ 0 w 161209"/>
                <a:gd name="connsiteY4" fmla="*/ 11990 h 695968"/>
                <a:gd name="connsiteX5" fmla="*/ 0 w 161209"/>
                <a:gd name="connsiteY5" fmla="*/ 597778 h 695968"/>
                <a:gd name="connsiteX6" fmla="*/ 11998 w 161209"/>
                <a:gd name="connsiteY6" fmla="*/ 618542 h 695968"/>
                <a:gd name="connsiteX7" fmla="*/ 143213 w 161209"/>
                <a:gd name="connsiteY7" fmla="*/ 694361 h 695968"/>
                <a:gd name="connsiteX8" fmla="*/ 161210 w 161209"/>
                <a:gd name="connsiteY8" fmla="*/ 683979 h 69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09" h="695968">
                  <a:moveTo>
                    <a:pt x="161210" y="683979"/>
                  </a:moveTo>
                  <a:lnTo>
                    <a:pt x="161210" y="98191"/>
                  </a:lnTo>
                  <a:cubicBezTo>
                    <a:pt x="161210" y="89619"/>
                    <a:pt x="156639" y="81713"/>
                    <a:pt x="149212" y="77427"/>
                  </a:cubicBezTo>
                  <a:lnTo>
                    <a:pt x="17997" y="1608"/>
                  </a:lnTo>
                  <a:cubicBezTo>
                    <a:pt x="9998" y="-2964"/>
                    <a:pt x="0" y="2751"/>
                    <a:pt x="0" y="11990"/>
                  </a:cubicBezTo>
                  <a:lnTo>
                    <a:pt x="0" y="597778"/>
                  </a:lnTo>
                  <a:cubicBezTo>
                    <a:pt x="0" y="606350"/>
                    <a:pt x="4571" y="614256"/>
                    <a:pt x="11998" y="618542"/>
                  </a:cubicBezTo>
                  <a:lnTo>
                    <a:pt x="143213" y="694361"/>
                  </a:lnTo>
                  <a:cubicBezTo>
                    <a:pt x="151211" y="698933"/>
                    <a:pt x="161210" y="693218"/>
                    <a:pt x="161210" y="683979"/>
                  </a:cubicBezTo>
                  <a:close/>
                </a:path>
              </a:pathLst>
            </a:custGeom>
            <a:solidFill>
              <a:srgbClr val="6900FF"/>
            </a:solidFill>
            <a:ln w="9516"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9297380B-8C05-C34C-A394-0474FE1AFB29}"/>
                </a:ext>
              </a:extLst>
            </p:cNvPr>
            <p:cNvSpPr/>
            <p:nvPr/>
          </p:nvSpPr>
          <p:spPr>
            <a:xfrm>
              <a:off x="1274188" y="3060012"/>
              <a:ext cx="214914" cy="726925"/>
            </a:xfrm>
            <a:custGeom>
              <a:avLst/>
              <a:gdLst>
                <a:gd name="connsiteX0" fmla="*/ 214819 w 214914"/>
                <a:gd name="connsiteY0" fmla="*/ 714840 h 726925"/>
                <a:gd name="connsiteX1" fmla="*/ 214819 w 214914"/>
                <a:gd name="connsiteY1" fmla="*/ 129148 h 726925"/>
                <a:gd name="connsiteX2" fmla="*/ 202821 w 214914"/>
                <a:gd name="connsiteY2" fmla="*/ 108383 h 726925"/>
                <a:gd name="connsiteX3" fmla="*/ 17997 w 214914"/>
                <a:gd name="connsiteY3" fmla="*/ 1608 h 726925"/>
                <a:gd name="connsiteX4" fmla="*/ 0 w 214914"/>
                <a:gd name="connsiteY4" fmla="*/ 11990 h 726925"/>
                <a:gd name="connsiteX5" fmla="*/ 0 w 214914"/>
                <a:gd name="connsiteY5" fmla="*/ 597778 h 726925"/>
                <a:gd name="connsiteX6" fmla="*/ 11998 w 214914"/>
                <a:gd name="connsiteY6" fmla="*/ 618542 h 726925"/>
                <a:gd name="connsiteX7" fmla="*/ 196918 w 214914"/>
                <a:gd name="connsiteY7" fmla="*/ 725317 h 726925"/>
                <a:gd name="connsiteX8" fmla="*/ 214914 w 214914"/>
                <a:gd name="connsiteY8" fmla="*/ 714935 h 72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914" h="726925">
                  <a:moveTo>
                    <a:pt x="214819" y="714840"/>
                  </a:moveTo>
                  <a:lnTo>
                    <a:pt x="214819" y="129148"/>
                  </a:lnTo>
                  <a:cubicBezTo>
                    <a:pt x="214819" y="120575"/>
                    <a:pt x="210248" y="112669"/>
                    <a:pt x="202821" y="108383"/>
                  </a:cubicBezTo>
                  <a:lnTo>
                    <a:pt x="17997" y="1608"/>
                  </a:lnTo>
                  <a:cubicBezTo>
                    <a:pt x="9998" y="-2964"/>
                    <a:pt x="0" y="2751"/>
                    <a:pt x="0" y="11990"/>
                  </a:cubicBezTo>
                  <a:lnTo>
                    <a:pt x="0" y="597778"/>
                  </a:lnTo>
                  <a:cubicBezTo>
                    <a:pt x="0" y="606350"/>
                    <a:pt x="4571" y="614256"/>
                    <a:pt x="11998" y="618542"/>
                  </a:cubicBezTo>
                  <a:lnTo>
                    <a:pt x="196918" y="725317"/>
                  </a:lnTo>
                  <a:cubicBezTo>
                    <a:pt x="204916" y="729889"/>
                    <a:pt x="214914" y="724174"/>
                    <a:pt x="214914" y="714935"/>
                  </a:cubicBezTo>
                  <a:close/>
                </a:path>
              </a:pathLst>
            </a:custGeom>
            <a:solidFill>
              <a:srgbClr val="6900FF"/>
            </a:solidFill>
            <a:ln w="9516"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7AEE66FB-D5FA-AA48-9CAA-7C90058543DF}"/>
                </a:ext>
              </a:extLst>
            </p:cNvPr>
            <p:cNvSpPr/>
            <p:nvPr/>
          </p:nvSpPr>
          <p:spPr>
            <a:xfrm>
              <a:off x="844550" y="3028961"/>
              <a:ext cx="322323" cy="788932"/>
            </a:xfrm>
            <a:custGeom>
              <a:avLst/>
              <a:gdLst>
                <a:gd name="connsiteX0" fmla="*/ 322229 w 322323"/>
                <a:gd name="connsiteY0" fmla="*/ 776943 h 788932"/>
                <a:gd name="connsiteX1" fmla="*/ 322229 w 322323"/>
                <a:gd name="connsiteY1" fmla="*/ 191155 h 788932"/>
                <a:gd name="connsiteX2" fmla="*/ 310231 w 322323"/>
                <a:gd name="connsiteY2" fmla="*/ 170391 h 788932"/>
                <a:gd name="connsiteX3" fmla="*/ 17997 w 322323"/>
                <a:gd name="connsiteY3" fmla="*/ 1608 h 788932"/>
                <a:gd name="connsiteX4" fmla="*/ 0 w 322323"/>
                <a:gd name="connsiteY4" fmla="*/ 11990 h 788932"/>
                <a:gd name="connsiteX5" fmla="*/ 0 w 322323"/>
                <a:gd name="connsiteY5" fmla="*/ 597778 h 788932"/>
                <a:gd name="connsiteX6" fmla="*/ 11998 w 322323"/>
                <a:gd name="connsiteY6" fmla="*/ 618542 h 788932"/>
                <a:gd name="connsiteX7" fmla="*/ 304327 w 322323"/>
                <a:gd name="connsiteY7" fmla="*/ 787325 h 788932"/>
                <a:gd name="connsiteX8" fmla="*/ 322324 w 322323"/>
                <a:gd name="connsiteY8" fmla="*/ 776943 h 78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323" h="788932">
                  <a:moveTo>
                    <a:pt x="322229" y="776943"/>
                  </a:moveTo>
                  <a:lnTo>
                    <a:pt x="322229" y="191155"/>
                  </a:lnTo>
                  <a:cubicBezTo>
                    <a:pt x="322229" y="182583"/>
                    <a:pt x="317658" y="174677"/>
                    <a:pt x="310231" y="170391"/>
                  </a:cubicBezTo>
                  <a:lnTo>
                    <a:pt x="17997" y="1608"/>
                  </a:lnTo>
                  <a:cubicBezTo>
                    <a:pt x="9998" y="-2964"/>
                    <a:pt x="0" y="2751"/>
                    <a:pt x="0" y="11990"/>
                  </a:cubicBezTo>
                  <a:lnTo>
                    <a:pt x="0" y="597778"/>
                  </a:lnTo>
                  <a:cubicBezTo>
                    <a:pt x="0" y="606350"/>
                    <a:pt x="4571" y="614256"/>
                    <a:pt x="11998" y="618542"/>
                  </a:cubicBezTo>
                  <a:lnTo>
                    <a:pt x="304327" y="787325"/>
                  </a:lnTo>
                  <a:cubicBezTo>
                    <a:pt x="312326" y="791897"/>
                    <a:pt x="322324" y="786182"/>
                    <a:pt x="322324" y="776943"/>
                  </a:cubicBezTo>
                  <a:close/>
                </a:path>
              </a:pathLst>
            </a:custGeom>
            <a:solidFill>
              <a:srgbClr val="6900FF"/>
            </a:solidFill>
            <a:ln w="9516"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54263315-5DC3-B046-AF9B-0228A11BADBB}"/>
                </a:ext>
              </a:extLst>
            </p:cNvPr>
            <p:cNvSpPr/>
            <p:nvPr/>
          </p:nvSpPr>
          <p:spPr>
            <a:xfrm>
              <a:off x="224096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B0F6FDA4-3CA8-ED44-8195-F8352F04333F}"/>
                </a:ext>
              </a:extLst>
            </p:cNvPr>
            <p:cNvSpPr/>
            <p:nvPr/>
          </p:nvSpPr>
          <p:spPr>
            <a:xfrm>
              <a:off x="2387324"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4" name="Freeform 13">
              <a:extLst>
                <a:ext uri="{FF2B5EF4-FFF2-40B4-BE49-F238E27FC236}">
                  <a16:creationId xmlns:a16="http://schemas.microsoft.com/office/drawing/2014/main" id="{49C09BEA-02CE-D74B-8AE9-6B849E22C224}"/>
                </a:ext>
              </a:extLst>
            </p:cNvPr>
            <p:cNvSpPr/>
            <p:nvPr/>
          </p:nvSpPr>
          <p:spPr>
            <a:xfrm>
              <a:off x="2533774"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AEB101FC-D327-214E-B81A-ABEA6B90DBE5}"/>
                </a:ext>
              </a:extLst>
            </p:cNvPr>
            <p:cNvSpPr/>
            <p:nvPr/>
          </p:nvSpPr>
          <p:spPr>
            <a:xfrm>
              <a:off x="268012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6" name="Freeform 15">
              <a:extLst>
                <a:ext uri="{FF2B5EF4-FFF2-40B4-BE49-F238E27FC236}">
                  <a16:creationId xmlns:a16="http://schemas.microsoft.com/office/drawing/2014/main" id="{A5F8EE2E-0814-C74A-9542-4660B0991049}"/>
                </a:ext>
              </a:extLst>
            </p:cNvPr>
            <p:cNvSpPr/>
            <p:nvPr/>
          </p:nvSpPr>
          <p:spPr>
            <a:xfrm>
              <a:off x="282657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7" name="Freeform 16">
              <a:extLst>
                <a:ext uri="{FF2B5EF4-FFF2-40B4-BE49-F238E27FC236}">
                  <a16:creationId xmlns:a16="http://schemas.microsoft.com/office/drawing/2014/main" id="{5A196EE9-0999-8443-93F9-C830267BB14F}"/>
                </a:ext>
              </a:extLst>
            </p:cNvPr>
            <p:cNvSpPr/>
            <p:nvPr/>
          </p:nvSpPr>
          <p:spPr>
            <a:xfrm>
              <a:off x="2972934"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8" name="Freeform 17">
              <a:extLst>
                <a:ext uri="{FF2B5EF4-FFF2-40B4-BE49-F238E27FC236}">
                  <a16:creationId xmlns:a16="http://schemas.microsoft.com/office/drawing/2014/main" id="{7E337BB1-5E15-774B-94E1-2808139BFF17}"/>
                </a:ext>
              </a:extLst>
            </p:cNvPr>
            <p:cNvSpPr/>
            <p:nvPr/>
          </p:nvSpPr>
          <p:spPr>
            <a:xfrm>
              <a:off x="311928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901D8CF2-8687-4649-A1FC-FF8826BD935F}"/>
                </a:ext>
              </a:extLst>
            </p:cNvPr>
            <p:cNvSpPr/>
            <p:nvPr/>
          </p:nvSpPr>
          <p:spPr>
            <a:xfrm>
              <a:off x="326573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5AA4FDE1-D4D7-EA46-B55A-2E6AA42540C2}"/>
                </a:ext>
              </a:extLst>
            </p:cNvPr>
            <p:cNvSpPr/>
            <p:nvPr/>
          </p:nvSpPr>
          <p:spPr>
            <a:xfrm>
              <a:off x="3412094"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928D3914-C345-5345-8074-4EC540987FC9}"/>
                </a:ext>
              </a:extLst>
            </p:cNvPr>
            <p:cNvSpPr/>
            <p:nvPr/>
          </p:nvSpPr>
          <p:spPr>
            <a:xfrm>
              <a:off x="3558545"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48186646-90D0-2342-8A71-42885225FA95}"/>
                </a:ext>
              </a:extLst>
            </p:cNvPr>
            <p:cNvSpPr/>
            <p:nvPr/>
          </p:nvSpPr>
          <p:spPr>
            <a:xfrm>
              <a:off x="370490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26AD1EC3-7F25-494D-8850-F2450119F6DF}"/>
                </a:ext>
              </a:extLst>
            </p:cNvPr>
            <p:cNvSpPr/>
            <p:nvPr/>
          </p:nvSpPr>
          <p:spPr>
            <a:xfrm>
              <a:off x="385135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7FC1E38A-50A9-DD48-9B9E-6F23E19A85DA}"/>
                </a:ext>
              </a:extLst>
            </p:cNvPr>
            <p:cNvSpPr/>
            <p:nvPr/>
          </p:nvSpPr>
          <p:spPr>
            <a:xfrm>
              <a:off x="3997705"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8AC19659-7386-7943-B403-9EB163328FEA}"/>
                </a:ext>
              </a:extLst>
            </p:cNvPr>
            <p:cNvSpPr/>
            <p:nvPr/>
          </p:nvSpPr>
          <p:spPr>
            <a:xfrm>
              <a:off x="4144155"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4AE60DCD-79B6-1246-B723-E891920E70C9}"/>
                </a:ext>
              </a:extLst>
            </p:cNvPr>
            <p:cNvSpPr/>
            <p:nvPr/>
          </p:nvSpPr>
          <p:spPr>
            <a:xfrm>
              <a:off x="429051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431DD554-933B-AE42-BA7F-D7C8D9421AED}"/>
                </a:ext>
              </a:extLst>
            </p:cNvPr>
            <p:cNvSpPr/>
            <p:nvPr/>
          </p:nvSpPr>
          <p:spPr>
            <a:xfrm>
              <a:off x="443696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A007657C-4DF9-B64A-B251-01A5A604CF66}"/>
                </a:ext>
              </a:extLst>
            </p:cNvPr>
            <p:cNvSpPr/>
            <p:nvPr/>
          </p:nvSpPr>
          <p:spPr>
            <a:xfrm>
              <a:off x="4583315"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BDD3A25B-C268-524E-A97D-5515F63CB62B}"/>
                </a:ext>
              </a:extLst>
            </p:cNvPr>
            <p:cNvSpPr/>
            <p:nvPr/>
          </p:nvSpPr>
          <p:spPr>
            <a:xfrm>
              <a:off x="4729766"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B9778080-C799-E14B-9191-3C8046FD77F8}"/>
                </a:ext>
              </a:extLst>
            </p:cNvPr>
            <p:cNvSpPr/>
            <p:nvPr/>
          </p:nvSpPr>
          <p:spPr>
            <a:xfrm>
              <a:off x="4876121"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4CEA66CB-0D01-8343-B8F3-81EDCAB9C855}"/>
                </a:ext>
              </a:extLst>
            </p:cNvPr>
            <p:cNvSpPr/>
            <p:nvPr/>
          </p:nvSpPr>
          <p:spPr>
            <a:xfrm>
              <a:off x="5022571"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D4BF12E1-7552-2443-A2CD-84E468F045A1}"/>
                </a:ext>
              </a:extLst>
            </p:cNvPr>
            <p:cNvSpPr/>
            <p:nvPr/>
          </p:nvSpPr>
          <p:spPr>
            <a:xfrm>
              <a:off x="5168926"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9D3C543C-B0B3-BF46-9EEC-CFC92F940BBB}"/>
                </a:ext>
              </a:extLst>
            </p:cNvPr>
            <p:cNvSpPr/>
            <p:nvPr/>
          </p:nvSpPr>
          <p:spPr>
            <a:xfrm>
              <a:off x="5315376"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5D09C937-3D3B-4D40-86DD-D4ED999ACD91}"/>
                </a:ext>
              </a:extLst>
            </p:cNvPr>
            <p:cNvSpPr/>
            <p:nvPr/>
          </p:nvSpPr>
          <p:spPr>
            <a:xfrm>
              <a:off x="5461731"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35" name="Freeform 34">
              <a:extLst>
                <a:ext uri="{FF2B5EF4-FFF2-40B4-BE49-F238E27FC236}">
                  <a16:creationId xmlns:a16="http://schemas.microsoft.com/office/drawing/2014/main" id="{132426D0-C86C-1147-B24F-906A670FA155}"/>
                </a:ext>
              </a:extLst>
            </p:cNvPr>
            <p:cNvSpPr/>
            <p:nvPr/>
          </p:nvSpPr>
          <p:spPr>
            <a:xfrm>
              <a:off x="5608086"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70127999-2C7E-924E-B04E-0B82D60CE8FE}"/>
                </a:ext>
              </a:extLst>
            </p:cNvPr>
            <p:cNvSpPr/>
            <p:nvPr/>
          </p:nvSpPr>
          <p:spPr>
            <a:xfrm>
              <a:off x="5754536"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533C8C30-F6D2-3147-9239-C857D5E23369}"/>
                </a:ext>
              </a:extLst>
            </p:cNvPr>
            <p:cNvSpPr/>
            <p:nvPr/>
          </p:nvSpPr>
          <p:spPr>
            <a:xfrm>
              <a:off x="5900891"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09A12660-1CA3-0F4B-A5AE-92513B18ECCC}"/>
                </a:ext>
              </a:extLst>
            </p:cNvPr>
            <p:cNvSpPr/>
            <p:nvPr/>
          </p:nvSpPr>
          <p:spPr>
            <a:xfrm>
              <a:off x="6047341"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1128E58A-672A-2C46-BCEA-C3BA0F51D1FB}"/>
                </a:ext>
              </a:extLst>
            </p:cNvPr>
            <p:cNvSpPr/>
            <p:nvPr/>
          </p:nvSpPr>
          <p:spPr>
            <a:xfrm>
              <a:off x="6193696"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E3B8A32D-4842-1C4F-9C5E-F3098066ABDE}"/>
                </a:ext>
              </a:extLst>
            </p:cNvPr>
            <p:cNvSpPr/>
            <p:nvPr/>
          </p:nvSpPr>
          <p:spPr>
            <a:xfrm>
              <a:off x="6340147"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2FF5B6D4-C0B0-9C4C-BD55-046A45C341B1}"/>
                </a:ext>
              </a:extLst>
            </p:cNvPr>
            <p:cNvSpPr/>
            <p:nvPr/>
          </p:nvSpPr>
          <p:spPr>
            <a:xfrm>
              <a:off x="6486502"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42" name="Freeform 41">
              <a:extLst>
                <a:ext uri="{FF2B5EF4-FFF2-40B4-BE49-F238E27FC236}">
                  <a16:creationId xmlns:a16="http://schemas.microsoft.com/office/drawing/2014/main" id="{02F62A54-4A24-8649-8EFB-04F6BAAADC65}"/>
                </a:ext>
              </a:extLst>
            </p:cNvPr>
            <p:cNvSpPr/>
            <p:nvPr/>
          </p:nvSpPr>
          <p:spPr>
            <a:xfrm>
              <a:off x="6632952"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43" name="Freeform 42">
              <a:extLst>
                <a:ext uri="{FF2B5EF4-FFF2-40B4-BE49-F238E27FC236}">
                  <a16:creationId xmlns:a16="http://schemas.microsoft.com/office/drawing/2014/main" id="{F509AD85-5D62-F64D-8FBF-3C4AA15C5D58}"/>
                </a:ext>
              </a:extLst>
            </p:cNvPr>
            <p:cNvSpPr/>
            <p:nvPr/>
          </p:nvSpPr>
          <p:spPr>
            <a:xfrm>
              <a:off x="6779307"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44" name="Freeform 43">
              <a:extLst>
                <a:ext uri="{FF2B5EF4-FFF2-40B4-BE49-F238E27FC236}">
                  <a16:creationId xmlns:a16="http://schemas.microsoft.com/office/drawing/2014/main" id="{11C48AA0-E549-BC49-BC4B-89E3F109F159}"/>
                </a:ext>
              </a:extLst>
            </p:cNvPr>
            <p:cNvSpPr/>
            <p:nvPr/>
          </p:nvSpPr>
          <p:spPr>
            <a:xfrm>
              <a:off x="6925757"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45" name="Freeform 44">
              <a:extLst>
                <a:ext uri="{FF2B5EF4-FFF2-40B4-BE49-F238E27FC236}">
                  <a16:creationId xmlns:a16="http://schemas.microsoft.com/office/drawing/2014/main" id="{4075775A-0E09-C943-82C3-88C6403D62A4}"/>
                </a:ext>
              </a:extLst>
            </p:cNvPr>
            <p:cNvSpPr/>
            <p:nvPr/>
          </p:nvSpPr>
          <p:spPr>
            <a:xfrm>
              <a:off x="7072112"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46" name="Freeform 45">
              <a:extLst>
                <a:ext uri="{FF2B5EF4-FFF2-40B4-BE49-F238E27FC236}">
                  <a16:creationId xmlns:a16="http://schemas.microsoft.com/office/drawing/2014/main" id="{4F8FAF59-AE74-C84E-A58B-33F5C64F111F}"/>
                </a:ext>
              </a:extLst>
            </p:cNvPr>
            <p:cNvSpPr/>
            <p:nvPr/>
          </p:nvSpPr>
          <p:spPr>
            <a:xfrm>
              <a:off x="7218562"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47" name="Freeform 46">
              <a:extLst>
                <a:ext uri="{FF2B5EF4-FFF2-40B4-BE49-F238E27FC236}">
                  <a16:creationId xmlns:a16="http://schemas.microsoft.com/office/drawing/2014/main" id="{540FBEE9-0321-7348-9890-9C8B5AA7AA1C}"/>
                </a:ext>
              </a:extLst>
            </p:cNvPr>
            <p:cNvSpPr/>
            <p:nvPr/>
          </p:nvSpPr>
          <p:spPr>
            <a:xfrm>
              <a:off x="7364917"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73D09E92-4453-BC46-AE7D-166BFBFADC52}"/>
                </a:ext>
              </a:extLst>
            </p:cNvPr>
            <p:cNvSpPr/>
            <p:nvPr/>
          </p:nvSpPr>
          <p:spPr>
            <a:xfrm>
              <a:off x="7511368"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45EF0DD9-1623-1746-9854-8676C9404880}"/>
                </a:ext>
              </a:extLst>
            </p:cNvPr>
            <p:cNvSpPr/>
            <p:nvPr/>
          </p:nvSpPr>
          <p:spPr>
            <a:xfrm>
              <a:off x="7657723"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50" name="Freeform 49">
              <a:extLst>
                <a:ext uri="{FF2B5EF4-FFF2-40B4-BE49-F238E27FC236}">
                  <a16:creationId xmlns:a16="http://schemas.microsoft.com/office/drawing/2014/main" id="{D1EE2F7D-593E-4A4A-BC3A-3B3E883FDB0D}"/>
                </a:ext>
              </a:extLst>
            </p:cNvPr>
            <p:cNvSpPr/>
            <p:nvPr/>
          </p:nvSpPr>
          <p:spPr>
            <a:xfrm>
              <a:off x="7804078"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7CEE99B6-8DA9-AC41-8286-9361ACA1E24D}"/>
                </a:ext>
              </a:extLst>
            </p:cNvPr>
            <p:cNvSpPr/>
            <p:nvPr/>
          </p:nvSpPr>
          <p:spPr>
            <a:xfrm>
              <a:off x="7950528"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A1411066-F39E-D64C-8B5F-35A342530EAC}"/>
                </a:ext>
              </a:extLst>
            </p:cNvPr>
            <p:cNvSpPr/>
            <p:nvPr/>
          </p:nvSpPr>
          <p:spPr>
            <a:xfrm>
              <a:off x="8096883"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53" name="Freeform 52">
              <a:extLst>
                <a:ext uri="{FF2B5EF4-FFF2-40B4-BE49-F238E27FC236}">
                  <a16:creationId xmlns:a16="http://schemas.microsoft.com/office/drawing/2014/main" id="{93747F43-E642-0D4A-A13E-5BFB85208AD7}"/>
                </a:ext>
              </a:extLst>
            </p:cNvPr>
            <p:cNvSpPr/>
            <p:nvPr/>
          </p:nvSpPr>
          <p:spPr>
            <a:xfrm>
              <a:off x="8243333"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54" name="Freeform 53">
              <a:extLst>
                <a:ext uri="{FF2B5EF4-FFF2-40B4-BE49-F238E27FC236}">
                  <a16:creationId xmlns:a16="http://schemas.microsoft.com/office/drawing/2014/main" id="{E06E7C50-37E5-164A-BC53-C7FAB9D8470A}"/>
                </a:ext>
              </a:extLst>
            </p:cNvPr>
            <p:cNvSpPr/>
            <p:nvPr/>
          </p:nvSpPr>
          <p:spPr>
            <a:xfrm>
              <a:off x="8389688"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55" name="Freeform 54">
              <a:extLst>
                <a:ext uri="{FF2B5EF4-FFF2-40B4-BE49-F238E27FC236}">
                  <a16:creationId xmlns:a16="http://schemas.microsoft.com/office/drawing/2014/main" id="{29D7E24E-5E11-7A4D-9201-4EAB7F05EC51}"/>
                </a:ext>
              </a:extLst>
            </p:cNvPr>
            <p:cNvSpPr/>
            <p:nvPr/>
          </p:nvSpPr>
          <p:spPr>
            <a:xfrm>
              <a:off x="8536138"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56" name="Freeform 55">
              <a:extLst>
                <a:ext uri="{FF2B5EF4-FFF2-40B4-BE49-F238E27FC236}">
                  <a16:creationId xmlns:a16="http://schemas.microsoft.com/office/drawing/2014/main" id="{C9F4FD0B-8A05-8D4B-AAB8-CA4C4B04BF46}"/>
                </a:ext>
              </a:extLst>
            </p:cNvPr>
            <p:cNvSpPr/>
            <p:nvPr/>
          </p:nvSpPr>
          <p:spPr>
            <a:xfrm>
              <a:off x="8682493"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57" name="Freeform 56">
              <a:extLst>
                <a:ext uri="{FF2B5EF4-FFF2-40B4-BE49-F238E27FC236}">
                  <a16:creationId xmlns:a16="http://schemas.microsoft.com/office/drawing/2014/main" id="{1E51B6F5-24DC-A64E-BCDF-28E772509401}"/>
                </a:ext>
              </a:extLst>
            </p:cNvPr>
            <p:cNvSpPr/>
            <p:nvPr/>
          </p:nvSpPr>
          <p:spPr>
            <a:xfrm>
              <a:off x="8828944"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58" name="Freeform 57">
              <a:extLst>
                <a:ext uri="{FF2B5EF4-FFF2-40B4-BE49-F238E27FC236}">
                  <a16:creationId xmlns:a16="http://schemas.microsoft.com/office/drawing/2014/main" id="{3613F7DA-FFA3-8D4D-9D0A-5D290A4A24B7}"/>
                </a:ext>
              </a:extLst>
            </p:cNvPr>
            <p:cNvSpPr/>
            <p:nvPr/>
          </p:nvSpPr>
          <p:spPr>
            <a:xfrm>
              <a:off x="897529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59" name="Freeform 58">
              <a:extLst>
                <a:ext uri="{FF2B5EF4-FFF2-40B4-BE49-F238E27FC236}">
                  <a16:creationId xmlns:a16="http://schemas.microsoft.com/office/drawing/2014/main" id="{032B4897-5B0B-F842-B288-B58DA0538EF2}"/>
                </a:ext>
              </a:extLst>
            </p:cNvPr>
            <p:cNvSpPr/>
            <p:nvPr/>
          </p:nvSpPr>
          <p:spPr>
            <a:xfrm>
              <a:off x="912174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60" name="Freeform 59">
              <a:extLst>
                <a:ext uri="{FF2B5EF4-FFF2-40B4-BE49-F238E27FC236}">
                  <a16:creationId xmlns:a16="http://schemas.microsoft.com/office/drawing/2014/main" id="{61BCD5D7-2AB3-264B-9035-950014CB2F71}"/>
                </a:ext>
              </a:extLst>
            </p:cNvPr>
            <p:cNvSpPr/>
            <p:nvPr/>
          </p:nvSpPr>
          <p:spPr>
            <a:xfrm>
              <a:off x="9268104"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61" name="Freeform 60">
              <a:extLst>
                <a:ext uri="{FF2B5EF4-FFF2-40B4-BE49-F238E27FC236}">
                  <a16:creationId xmlns:a16="http://schemas.microsoft.com/office/drawing/2014/main" id="{5EE251E9-AEE5-644F-AF3C-94F0A6D6C165}"/>
                </a:ext>
              </a:extLst>
            </p:cNvPr>
            <p:cNvSpPr/>
            <p:nvPr/>
          </p:nvSpPr>
          <p:spPr>
            <a:xfrm>
              <a:off x="9414554"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62" name="Freeform 61">
              <a:extLst>
                <a:ext uri="{FF2B5EF4-FFF2-40B4-BE49-F238E27FC236}">
                  <a16:creationId xmlns:a16="http://schemas.microsoft.com/office/drawing/2014/main" id="{B20661AD-DAD2-6A46-B9CF-338BAAC997D1}"/>
                </a:ext>
              </a:extLst>
            </p:cNvPr>
            <p:cNvSpPr/>
            <p:nvPr/>
          </p:nvSpPr>
          <p:spPr>
            <a:xfrm>
              <a:off x="956090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9F5825AF-EABB-6448-A60C-3D444665DFAE}"/>
                </a:ext>
              </a:extLst>
            </p:cNvPr>
            <p:cNvSpPr/>
            <p:nvPr/>
          </p:nvSpPr>
          <p:spPr>
            <a:xfrm>
              <a:off x="970735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64" name="Freeform 63">
              <a:extLst>
                <a:ext uri="{FF2B5EF4-FFF2-40B4-BE49-F238E27FC236}">
                  <a16:creationId xmlns:a16="http://schemas.microsoft.com/office/drawing/2014/main" id="{3FE1368B-86D2-6643-BE19-697576F44526}"/>
                </a:ext>
              </a:extLst>
            </p:cNvPr>
            <p:cNvSpPr/>
            <p:nvPr/>
          </p:nvSpPr>
          <p:spPr>
            <a:xfrm>
              <a:off x="9853714"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65" name="Freeform 64">
              <a:extLst>
                <a:ext uri="{FF2B5EF4-FFF2-40B4-BE49-F238E27FC236}">
                  <a16:creationId xmlns:a16="http://schemas.microsoft.com/office/drawing/2014/main" id="{2823EFAB-8758-A948-9280-C4304BDA84F2}"/>
                </a:ext>
              </a:extLst>
            </p:cNvPr>
            <p:cNvSpPr/>
            <p:nvPr/>
          </p:nvSpPr>
          <p:spPr>
            <a:xfrm>
              <a:off x="1000006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66" name="Freeform 65">
              <a:extLst>
                <a:ext uri="{FF2B5EF4-FFF2-40B4-BE49-F238E27FC236}">
                  <a16:creationId xmlns:a16="http://schemas.microsoft.com/office/drawing/2014/main" id="{8936B037-5361-B94B-8CF7-D2791BB8186C}"/>
                </a:ext>
              </a:extLst>
            </p:cNvPr>
            <p:cNvSpPr/>
            <p:nvPr/>
          </p:nvSpPr>
          <p:spPr>
            <a:xfrm>
              <a:off x="1014652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67" name="Freeform 66">
              <a:extLst>
                <a:ext uri="{FF2B5EF4-FFF2-40B4-BE49-F238E27FC236}">
                  <a16:creationId xmlns:a16="http://schemas.microsoft.com/office/drawing/2014/main" id="{4EC9F2BF-BEC7-0E43-8FA0-6F08C65CB1E2}"/>
                </a:ext>
              </a:extLst>
            </p:cNvPr>
            <p:cNvSpPr/>
            <p:nvPr/>
          </p:nvSpPr>
          <p:spPr>
            <a:xfrm>
              <a:off x="10292875"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68" name="Freeform 67">
              <a:extLst>
                <a:ext uri="{FF2B5EF4-FFF2-40B4-BE49-F238E27FC236}">
                  <a16:creationId xmlns:a16="http://schemas.microsoft.com/office/drawing/2014/main" id="{B0208F0F-C233-2644-A3B9-B7F7EA25A6D6}"/>
                </a:ext>
              </a:extLst>
            </p:cNvPr>
            <p:cNvSpPr/>
            <p:nvPr/>
          </p:nvSpPr>
          <p:spPr>
            <a:xfrm>
              <a:off x="10439325"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69" name="Freeform 68">
              <a:extLst>
                <a:ext uri="{FF2B5EF4-FFF2-40B4-BE49-F238E27FC236}">
                  <a16:creationId xmlns:a16="http://schemas.microsoft.com/office/drawing/2014/main" id="{0F9C7C0A-CCF0-6E46-921E-7F1F9F447971}"/>
                </a:ext>
              </a:extLst>
            </p:cNvPr>
            <p:cNvSpPr/>
            <p:nvPr/>
          </p:nvSpPr>
          <p:spPr>
            <a:xfrm>
              <a:off x="1058568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70" name="Freeform 69">
              <a:extLst>
                <a:ext uri="{FF2B5EF4-FFF2-40B4-BE49-F238E27FC236}">
                  <a16:creationId xmlns:a16="http://schemas.microsoft.com/office/drawing/2014/main" id="{F43C0F06-E5E8-9B45-86BA-F35E2377BC99}"/>
                </a:ext>
              </a:extLst>
            </p:cNvPr>
            <p:cNvSpPr/>
            <p:nvPr/>
          </p:nvSpPr>
          <p:spPr>
            <a:xfrm>
              <a:off x="1073213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71" name="Freeform 70">
              <a:extLst>
                <a:ext uri="{FF2B5EF4-FFF2-40B4-BE49-F238E27FC236}">
                  <a16:creationId xmlns:a16="http://schemas.microsoft.com/office/drawing/2014/main" id="{BD8D2E1A-0D6B-9B4A-9844-F0EE2F7821A6}"/>
                </a:ext>
              </a:extLst>
            </p:cNvPr>
            <p:cNvSpPr/>
            <p:nvPr/>
          </p:nvSpPr>
          <p:spPr>
            <a:xfrm>
              <a:off x="10878485"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72" name="Freeform 71">
              <a:extLst>
                <a:ext uri="{FF2B5EF4-FFF2-40B4-BE49-F238E27FC236}">
                  <a16:creationId xmlns:a16="http://schemas.microsoft.com/office/drawing/2014/main" id="{68F6DECF-B409-1247-8307-25F0CBF8D422}"/>
                </a:ext>
              </a:extLst>
            </p:cNvPr>
            <p:cNvSpPr/>
            <p:nvPr/>
          </p:nvSpPr>
          <p:spPr>
            <a:xfrm>
              <a:off x="11024935"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73" name="Freeform 72">
              <a:extLst>
                <a:ext uri="{FF2B5EF4-FFF2-40B4-BE49-F238E27FC236}">
                  <a16:creationId xmlns:a16="http://schemas.microsoft.com/office/drawing/2014/main" id="{ABAC8B95-182A-7D47-BE43-89F2AB967344}"/>
                </a:ext>
              </a:extLst>
            </p:cNvPr>
            <p:cNvSpPr/>
            <p:nvPr/>
          </p:nvSpPr>
          <p:spPr>
            <a:xfrm>
              <a:off x="1117129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74" name="Freeform 73">
              <a:extLst>
                <a:ext uri="{FF2B5EF4-FFF2-40B4-BE49-F238E27FC236}">
                  <a16:creationId xmlns:a16="http://schemas.microsoft.com/office/drawing/2014/main" id="{06A183BF-1163-0A4B-AD79-35C8906BDFA8}"/>
                </a:ext>
              </a:extLst>
            </p:cNvPr>
            <p:cNvSpPr/>
            <p:nvPr/>
          </p:nvSpPr>
          <p:spPr>
            <a:xfrm>
              <a:off x="1131774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grpSp>
      <p:grpSp>
        <p:nvGrpSpPr>
          <p:cNvPr id="75" name="Group 74">
            <a:extLst>
              <a:ext uri="{FF2B5EF4-FFF2-40B4-BE49-F238E27FC236}">
                <a16:creationId xmlns:a16="http://schemas.microsoft.com/office/drawing/2014/main" id="{74FDD310-BD73-2243-9ED7-2CB817861386}"/>
              </a:ext>
            </a:extLst>
          </p:cNvPr>
          <p:cNvGrpSpPr/>
          <p:nvPr/>
        </p:nvGrpSpPr>
        <p:grpSpPr>
          <a:xfrm rot="10800000">
            <a:off x="2387600" y="4840734"/>
            <a:ext cx="7382042" cy="555575"/>
            <a:chOff x="844550" y="3028961"/>
            <a:chExt cx="10482712" cy="788932"/>
          </a:xfrm>
        </p:grpSpPr>
        <p:sp>
          <p:nvSpPr>
            <p:cNvPr id="76" name="Freeform 75">
              <a:extLst>
                <a:ext uri="{FF2B5EF4-FFF2-40B4-BE49-F238E27FC236}">
                  <a16:creationId xmlns:a16="http://schemas.microsoft.com/office/drawing/2014/main" id="{FB338DC5-5818-9D42-9543-85F500BDD368}"/>
                </a:ext>
              </a:extLst>
            </p:cNvPr>
            <p:cNvSpPr/>
            <p:nvPr/>
          </p:nvSpPr>
          <p:spPr>
            <a:xfrm>
              <a:off x="2079759" y="3106494"/>
              <a:ext cx="53799" cy="633865"/>
            </a:xfrm>
            <a:custGeom>
              <a:avLst/>
              <a:gdLst>
                <a:gd name="connsiteX0" fmla="*/ 53800 w 53799"/>
                <a:gd name="connsiteY0" fmla="*/ 621876 h 633865"/>
                <a:gd name="connsiteX1" fmla="*/ 53800 w 53799"/>
                <a:gd name="connsiteY1" fmla="*/ 36088 h 633865"/>
                <a:gd name="connsiteX2" fmla="*/ 41802 w 53799"/>
                <a:gd name="connsiteY2" fmla="*/ 15324 h 633865"/>
                <a:gd name="connsiteX3" fmla="*/ 17997 w 53799"/>
                <a:gd name="connsiteY3" fmla="*/ 1608 h 633865"/>
                <a:gd name="connsiteX4" fmla="*/ 0 w 53799"/>
                <a:gd name="connsiteY4" fmla="*/ 11990 h 633865"/>
                <a:gd name="connsiteX5" fmla="*/ 0 w 53799"/>
                <a:gd name="connsiteY5" fmla="*/ 597778 h 633865"/>
                <a:gd name="connsiteX6" fmla="*/ 11998 w 53799"/>
                <a:gd name="connsiteY6" fmla="*/ 618542 h 633865"/>
                <a:gd name="connsiteX7" fmla="*/ 35803 w 53799"/>
                <a:gd name="connsiteY7" fmla="*/ 632258 h 633865"/>
                <a:gd name="connsiteX8" fmla="*/ 53800 w 53799"/>
                <a:gd name="connsiteY8" fmla="*/ 621876 h 63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99" h="633865">
                  <a:moveTo>
                    <a:pt x="53800" y="621876"/>
                  </a:moveTo>
                  <a:lnTo>
                    <a:pt x="53800" y="36088"/>
                  </a:lnTo>
                  <a:cubicBezTo>
                    <a:pt x="53800" y="27516"/>
                    <a:pt x="49229" y="19610"/>
                    <a:pt x="41802" y="15324"/>
                  </a:cubicBezTo>
                  <a:lnTo>
                    <a:pt x="17997" y="1608"/>
                  </a:lnTo>
                  <a:cubicBezTo>
                    <a:pt x="9998" y="-2964"/>
                    <a:pt x="0" y="2751"/>
                    <a:pt x="0" y="11990"/>
                  </a:cubicBezTo>
                  <a:lnTo>
                    <a:pt x="0" y="597778"/>
                  </a:lnTo>
                  <a:cubicBezTo>
                    <a:pt x="0" y="606350"/>
                    <a:pt x="4571" y="614256"/>
                    <a:pt x="11998" y="618542"/>
                  </a:cubicBezTo>
                  <a:lnTo>
                    <a:pt x="35803" y="632258"/>
                  </a:lnTo>
                  <a:cubicBezTo>
                    <a:pt x="43802" y="636830"/>
                    <a:pt x="53800" y="631115"/>
                    <a:pt x="53800" y="621876"/>
                  </a:cubicBezTo>
                  <a:close/>
                </a:path>
              </a:pathLst>
            </a:custGeom>
            <a:solidFill>
              <a:srgbClr val="6900FF"/>
            </a:solidFill>
            <a:ln w="9516" cap="flat">
              <a:noFill/>
              <a:prstDash val="solid"/>
              <a:miter/>
            </a:ln>
          </p:spPr>
          <p:txBody>
            <a:bodyPr rtlCol="0" anchor="ctr"/>
            <a:lstStyle/>
            <a:p>
              <a:endParaRPr lang="en-GB"/>
            </a:p>
          </p:txBody>
        </p:sp>
        <p:sp>
          <p:nvSpPr>
            <p:cNvPr id="77" name="Freeform 76">
              <a:extLst>
                <a:ext uri="{FF2B5EF4-FFF2-40B4-BE49-F238E27FC236}">
                  <a16:creationId xmlns:a16="http://schemas.microsoft.com/office/drawing/2014/main" id="{C898BD38-3F2B-CD4B-8970-1ACCDD60311C}"/>
                </a:ext>
              </a:extLst>
            </p:cNvPr>
            <p:cNvSpPr/>
            <p:nvPr/>
          </p:nvSpPr>
          <p:spPr>
            <a:xfrm>
              <a:off x="1864940" y="3090969"/>
              <a:ext cx="107504" cy="664917"/>
            </a:xfrm>
            <a:custGeom>
              <a:avLst/>
              <a:gdLst>
                <a:gd name="connsiteX0" fmla="*/ 107505 w 107504"/>
                <a:gd name="connsiteY0" fmla="*/ 652927 h 664917"/>
                <a:gd name="connsiteX1" fmla="*/ 107505 w 107504"/>
                <a:gd name="connsiteY1" fmla="*/ 67140 h 664917"/>
                <a:gd name="connsiteX2" fmla="*/ 95507 w 107504"/>
                <a:gd name="connsiteY2" fmla="*/ 46375 h 664917"/>
                <a:gd name="connsiteX3" fmla="*/ 17997 w 107504"/>
                <a:gd name="connsiteY3" fmla="*/ 1608 h 664917"/>
                <a:gd name="connsiteX4" fmla="*/ 0 w 107504"/>
                <a:gd name="connsiteY4" fmla="*/ 11990 h 664917"/>
                <a:gd name="connsiteX5" fmla="*/ 0 w 107504"/>
                <a:gd name="connsiteY5" fmla="*/ 597778 h 664917"/>
                <a:gd name="connsiteX6" fmla="*/ 11998 w 107504"/>
                <a:gd name="connsiteY6" fmla="*/ 618542 h 664917"/>
                <a:gd name="connsiteX7" fmla="*/ 89508 w 107504"/>
                <a:gd name="connsiteY7" fmla="*/ 663310 h 664917"/>
                <a:gd name="connsiteX8" fmla="*/ 107505 w 107504"/>
                <a:gd name="connsiteY8" fmla="*/ 652927 h 6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04" h="664917">
                  <a:moveTo>
                    <a:pt x="107505" y="652927"/>
                  </a:moveTo>
                  <a:lnTo>
                    <a:pt x="107505" y="67140"/>
                  </a:lnTo>
                  <a:cubicBezTo>
                    <a:pt x="107505" y="58567"/>
                    <a:pt x="102934" y="50662"/>
                    <a:pt x="95507" y="46375"/>
                  </a:cubicBezTo>
                  <a:lnTo>
                    <a:pt x="17997" y="1608"/>
                  </a:lnTo>
                  <a:cubicBezTo>
                    <a:pt x="9998" y="-2964"/>
                    <a:pt x="0" y="2751"/>
                    <a:pt x="0" y="11990"/>
                  </a:cubicBezTo>
                  <a:lnTo>
                    <a:pt x="0" y="597778"/>
                  </a:lnTo>
                  <a:cubicBezTo>
                    <a:pt x="0" y="606350"/>
                    <a:pt x="4571" y="614256"/>
                    <a:pt x="11998" y="618542"/>
                  </a:cubicBezTo>
                  <a:lnTo>
                    <a:pt x="89508" y="663310"/>
                  </a:lnTo>
                  <a:cubicBezTo>
                    <a:pt x="97507" y="667882"/>
                    <a:pt x="107505" y="662167"/>
                    <a:pt x="107505" y="652927"/>
                  </a:cubicBezTo>
                  <a:close/>
                </a:path>
              </a:pathLst>
            </a:custGeom>
            <a:solidFill>
              <a:srgbClr val="6900FF"/>
            </a:solidFill>
            <a:ln w="9516" cap="flat">
              <a:noFill/>
              <a:prstDash val="solid"/>
              <a:miter/>
            </a:ln>
          </p:spPr>
          <p:txBody>
            <a:bodyPr rtlCol="0" anchor="ctr"/>
            <a:lstStyle/>
            <a:p>
              <a:endParaRPr lang="en-GB"/>
            </a:p>
          </p:txBody>
        </p:sp>
        <p:sp>
          <p:nvSpPr>
            <p:cNvPr id="78" name="Freeform 77">
              <a:extLst>
                <a:ext uri="{FF2B5EF4-FFF2-40B4-BE49-F238E27FC236}">
                  <a16:creationId xmlns:a16="http://schemas.microsoft.com/office/drawing/2014/main" id="{09663A80-4456-6A44-A506-71E8CE527039}"/>
                </a:ext>
              </a:extLst>
            </p:cNvPr>
            <p:cNvSpPr/>
            <p:nvPr/>
          </p:nvSpPr>
          <p:spPr>
            <a:xfrm>
              <a:off x="1596321" y="3075443"/>
              <a:ext cx="161209" cy="695968"/>
            </a:xfrm>
            <a:custGeom>
              <a:avLst/>
              <a:gdLst>
                <a:gd name="connsiteX0" fmla="*/ 161210 w 161209"/>
                <a:gd name="connsiteY0" fmla="*/ 683979 h 695968"/>
                <a:gd name="connsiteX1" fmla="*/ 161210 w 161209"/>
                <a:gd name="connsiteY1" fmla="*/ 98191 h 695968"/>
                <a:gd name="connsiteX2" fmla="*/ 149212 w 161209"/>
                <a:gd name="connsiteY2" fmla="*/ 77427 h 695968"/>
                <a:gd name="connsiteX3" fmla="*/ 17997 w 161209"/>
                <a:gd name="connsiteY3" fmla="*/ 1608 h 695968"/>
                <a:gd name="connsiteX4" fmla="*/ 0 w 161209"/>
                <a:gd name="connsiteY4" fmla="*/ 11990 h 695968"/>
                <a:gd name="connsiteX5" fmla="*/ 0 w 161209"/>
                <a:gd name="connsiteY5" fmla="*/ 597778 h 695968"/>
                <a:gd name="connsiteX6" fmla="*/ 11998 w 161209"/>
                <a:gd name="connsiteY6" fmla="*/ 618542 h 695968"/>
                <a:gd name="connsiteX7" fmla="*/ 143213 w 161209"/>
                <a:gd name="connsiteY7" fmla="*/ 694361 h 695968"/>
                <a:gd name="connsiteX8" fmla="*/ 161210 w 161209"/>
                <a:gd name="connsiteY8" fmla="*/ 683979 h 69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09" h="695968">
                  <a:moveTo>
                    <a:pt x="161210" y="683979"/>
                  </a:moveTo>
                  <a:lnTo>
                    <a:pt x="161210" y="98191"/>
                  </a:lnTo>
                  <a:cubicBezTo>
                    <a:pt x="161210" y="89619"/>
                    <a:pt x="156639" y="81713"/>
                    <a:pt x="149212" y="77427"/>
                  </a:cubicBezTo>
                  <a:lnTo>
                    <a:pt x="17997" y="1608"/>
                  </a:lnTo>
                  <a:cubicBezTo>
                    <a:pt x="9998" y="-2964"/>
                    <a:pt x="0" y="2751"/>
                    <a:pt x="0" y="11990"/>
                  </a:cubicBezTo>
                  <a:lnTo>
                    <a:pt x="0" y="597778"/>
                  </a:lnTo>
                  <a:cubicBezTo>
                    <a:pt x="0" y="606350"/>
                    <a:pt x="4571" y="614256"/>
                    <a:pt x="11998" y="618542"/>
                  </a:cubicBezTo>
                  <a:lnTo>
                    <a:pt x="143213" y="694361"/>
                  </a:lnTo>
                  <a:cubicBezTo>
                    <a:pt x="151211" y="698933"/>
                    <a:pt x="161210" y="693218"/>
                    <a:pt x="161210" y="683979"/>
                  </a:cubicBezTo>
                  <a:close/>
                </a:path>
              </a:pathLst>
            </a:custGeom>
            <a:solidFill>
              <a:srgbClr val="6900FF"/>
            </a:solidFill>
            <a:ln w="9516" cap="flat">
              <a:noFill/>
              <a:prstDash val="solid"/>
              <a:miter/>
            </a:ln>
          </p:spPr>
          <p:txBody>
            <a:bodyPr rtlCol="0" anchor="ctr"/>
            <a:lstStyle/>
            <a:p>
              <a:endParaRPr lang="en-GB"/>
            </a:p>
          </p:txBody>
        </p:sp>
        <p:sp>
          <p:nvSpPr>
            <p:cNvPr id="79" name="Freeform 78">
              <a:extLst>
                <a:ext uri="{FF2B5EF4-FFF2-40B4-BE49-F238E27FC236}">
                  <a16:creationId xmlns:a16="http://schemas.microsoft.com/office/drawing/2014/main" id="{E320BB75-CFB1-8443-88DF-07CA6F9AA0B6}"/>
                </a:ext>
              </a:extLst>
            </p:cNvPr>
            <p:cNvSpPr/>
            <p:nvPr/>
          </p:nvSpPr>
          <p:spPr>
            <a:xfrm>
              <a:off x="1274188" y="3060012"/>
              <a:ext cx="214914" cy="726925"/>
            </a:xfrm>
            <a:custGeom>
              <a:avLst/>
              <a:gdLst>
                <a:gd name="connsiteX0" fmla="*/ 214819 w 214914"/>
                <a:gd name="connsiteY0" fmla="*/ 714840 h 726925"/>
                <a:gd name="connsiteX1" fmla="*/ 214819 w 214914"/>
                <a:gd name="connsiteY1" fmla="*/ 129148 h 726925"/>
                <a:gd name="connsiteX2" fmla="*/ 202821 w 214914"/>
                <a:gd name="connsiteY2" fmla="*/ 108383 h 726925"/>
                <a:gd name="connsiteX3" fmla="*/ 17997 w 214914"/>
                <a:gd name="connsiteY3" fmla="*/ 1608 h 726925"/>
                <a:gd name="connsiteX4" fmla="*/ 0 w 214914"/>
                <a:gd name="connsiteY4" fmla="*/ 11990 h 726925"/>
                <a:gd name="connsiteX5" fmla="*/ 0 w 214914"/>
                <a:gd name="connsiteY5" fmla="*/ 597778 h 726925"/>
                <a:gd name="connsiteX6" fmla="*/ 11998 w 214914"/>
                <a:gd name="connsiteY6" fmla="*/ 618542 h 726925"/>
                <a:gd name="connsiteX7" fmla="*/ 196918 w 214914"/>
                <a:gd name="connsiteY7" fmla="*/ 725317 h 726925"/>
                <a:gd name="connsiteX8" fmla="*/ 214914 w 214914"/>
                <a:gd name="connsiteY8" fmla="*/ 714935 h 72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914" h="726925">
                  <a:moveTo>
                    <a:pt x="214819" y="714840"/>
                  </a:moveTo>
                  <a:lnTo>
                    <a:pt x="214819" y="129148"/>
                  </a:lnTo>
                  <a:cubicBezTo>
                    <a:pt x="214819" y="120575"/>
                    <a:pt x="210248" y="112669"/>
                    <a:pt x="202821" y="108383"/>
                  </a:cubicBezTo>
                  <a:lnTo>
                    <a:pt x="17997" y="1608"/>
                  </a:lnTo>
                  <a:cubicBezTo>
                    <a:pt x="9998" y="-2964"/>
                    <a:pt x="0" y="2751"/>
                    <a:pt x="0" y="11990"/>
                  </a:cubicBezTo>
                  <a:lnTo>
                    <a:pt x="0" y="597778"/>
                  </a:lnTo>
                  <a:cubicBezTo>
                    <a:pt x="0" y="606350"/>
                    <a:pt x="4571" y="614256"/>
                    <a:pt x="11998" y="618542"/>
                  </a:cubicBezTo>
                  <a:lnTo>
                    <a:pt x="196918" y="725317"/>
                  </a:lnTo>
                  <a:cubicBezTo>
                    <a:pt x="204916" y="729889"/>
                    <a:pt x="214914" y="724174"/>
                    <a:pt x="214914" y="714935"/>
                  </a:cubicBezTo>
                  <a:close/>
                </a:path>
              </a:pathLst>
            </a:custGeom>
            <a:solidFill>
              <a:srgbClr val="6900FF"/>
            </a:solidFill>
            <a:ln w="9516" cap="flat">
              <a:noFill/>
              <a:prstDash val="solid"/>
              <a:miter/>
            </a:ln>
          </p:spPr>
          <p:txBody>
            <a:bodyPr rtlCol="0" anchor="ctr"/>
            <a:lstStyle/>
            <a:p>
              <a:endParaRPr lang="en-GB"/>
            </a:p>
          </p:txBody>
        </p:sp>
        <p:sp>
          <p:nvSpPr>
            <p:cNvPr id="80" name="Freeform 79">
              <a:extLst>
                <a:ext uri="{FF2B5EF4-FFF2-40B4-BE49-F238E27FC236}">
                  <a16:creationId xmlns:a16="http://schemas.microsoft.com/office/drawing/2014/main" id="{4EE32240-5524-EF4B-BE85-20F3F8B229D2}"/>
                </a:ext>
              </a:extLst>
            </p:cNvPr>
            <p:cNvSpPr/>
            <p:nvPr/>
          </p:nvSpPr>
          <p:spPr>
            <a:xfrm>
              <a:off x="844550" y="3028961"/>
              <a:ext cx="322323" cy="788932"/>
            </a:xfrm>
            <a:custGeom>
              <a:avLst/>
              <a:gdLst>
                <a:gd name="connsiteX0" fmla="*/ 322229 w 322323"/>
                <a:gd name="connsiteY0" fmla="*/ 776943 h 788932"/>
                <a:gd name="connsiteX1" fmla="*/ 322229 w 322323"/>
                <a:gd name="connsiteY1" fmla="*/ 191155 h 788932"/>
                <a:gd name="connsiteX2" fmla="*/ 310231 w 322323"/>
                <a:gd name="connsiteY2" fmla="*/ 170391 h 788932"/>
                <a:gd name="connsiteX3" fmla="*/ 17997 w 322323"/>
                <a:gd name="connsiteY3" fmla="*/ 1608 h 788932"/>
                <a:gd name="connsiteX4" fmla="*/ 0 w 322323"/>
                <a:gd name="connsiteY4" fmla="*/ 11990 h 788932"/>
                <a:gd name="connsiteX5" fmla="*/ 0 w 322323"/>
                <a:gd name="connsiteY5" fmla="*/ 597778 h 788932"/>
                <a:gd name="connsiteX6" fmla="*/ 11998 w 322323"/>
                <a:gd name="connsiteY6" fmla="*/ 618542 h 788932"/>
                <a:gd name="connsiteX7" fmla="*/ 304327 w 322323"/>
                <a:gd name="connsiteY7" fmla="*/ 787325 h 788932"/>
                <a:gd name="connsiteX8" fmla="*/ 322324 w 322323"/>
                <a:gd name="connsiteY8" fmla="*/ 776943 h 78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323" h="788932">
                  <a:moveTo>
                    <a:pt x="322229" y="776943"/>
                  </a:moveTo>
                  <a:lnTo>
                    <a:pt x="322229" y="191155"/>
                  </a:lnTo>
                  <a:cubicBezTo>
                    <a:pt x="322229" y="182583"/>
                    <a:pt x="317658" y="174677"/>
                    <a:pt x="310231" y="170391"/>
                  </a:cubicBezTo>
                  <a:lnTo>
                    <a:pt x="17997" y="1608"/>
                  </a:lnTo>
                  <a:cubicBezTo>
                    <a:pt x="9998" y="-2964"/>
                    <a:pt x="0" y="2751"/>
                    <a:pt x="0" y="11990"/>
                  </a:cubicBezTo>
                  <a:lnTo>
                    <a:pt x="0" y="597778"/>
                  </a:lnTo>
                  <a:cubicBezTo>
                    <a:pt x="0" y="606350"/>
                    <a:pt x="4571" y="614256"/>
                    <a:pt x="11998" y="618542"/>
                  </a:cubicBezTo>
                  <a:lnTo>
                    <a:pt x="304327" y="787325"/>
                  </a:lnTo>
                  <a:cubicBezTo>
                    <a:pt x="312326" y="791897"/>
                    <a:pt x="322324" y="786182"/>
                    <a:pt x="322324" y="776943"/>
                  </a:cubicBezTo>
                  <a:close/>
                </a:path>
              </a:pathLst>
            </a:custGeom>
            <a:solidFill>
              <a:srgbClr val="6900FF"/>
            </a:solidFill>
            <a:ln w="9516" cap="flat">
              <a:noFill/>
              <a:prstDash val="solid"/>
              <a:miter/>
            </a:ln>
          </p:spPr>
          <p:txBody>
            <a:bodyPr rtlCol="0" anchor="ctr"/>
            <a:lstStyle/>
            <a:p>
              <a:endParaRPr lang="en-GB"/>
            </a:p>
          </p:txBody>
        </p:sp>
        <p:sp>
          <p:nvSpPr>
            <p:cNvPr id="81" name="Freeform 80">
              <a:extLst>
                <a:ext uri="{FF2B5EF4-FFF2-40B4-BE49-F238E27FC236}">
                  <a16:creationId xmlns:a16="http://schemas.microsoft.com/office/drawing/2014/main" id="{61A02F9A-8587-4640-895E-6F327264B852}"/>
                </a:ext>
              </a:extLst>
            </p:cNvPr>
            <p:cNvSpPr/>
            <p:nvPr/>
          </p:nvSpPr>
          <p:spPr>
            <a:xfrm>
              <a:off x="224096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82" name="Freeform 81">
              <a:extLst>
                <a:ext uri="{FF2B5EF4-FFF2-40B4-BE49-F238E27FC236}">
                  <a16:creationId xmlns:a16="http://schemas.microsoft.com/office/drawing/2014/main" id="{073A2445-ED2E-9845-AE1E-55840C641DAF}"/>
                </a:ext>
              </a:extLst>
            </p:cNvPr>
            <p:cNvSpPr/>
            <p:nvPr/>
          </p:nvSpPr>
          <p:spPr>
            <a:xfrm>
              <a:off x="2387324"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83" name="Freeform 82">
              <a:extLst>
                <a:ext uri="{FF2B5EF4-FFF2-40B4-BE49-F238E27FC236}">
                  <a16:creationId xmlns:a16="http://schemas.microsoft.com/office/drawing/2014/main" id="{60B87022-F024-754A-B6D5-072ED8B12073}"/>
                </a:ext>
              </a:extLst>
            </p:cNvPr>
            <p:cNvSpPr/>
            <p:nvPr/>
          </p:nvSpPr>
          <p:spPr>
            <a:xfrm>
              <a:off x="2533774"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84" name="Freeform 83">
              <a:extLst>
                <a:ext uri="{FF2B5EF4-FFF2-40B4-BE49-F238E27FC236}">
                  <a16:creationId xmlns:a16="http://schemas.microsoft.com/office/drawing/2014/main" id="{CB71F8BA-130A-8945-9F10-35BB807C01AC}"/>
                </a:ext>
              </a:extLst>
            </p:cNvPr>
            <p:cNvSpPr/>
            <p:nvPr/>
          </p:nvSpPr>
          <p:spPr>
            <a:xfrm>
              <a:off x="268012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85" name="Freeform 84">
              <a:extLst>
                <a:ext uri="{FF2B5EF4-FFF2-40B4-BE49-F238E27FC236}">
                  <a16:creationId xmlns:a16="http://schemas.microsoft.com/office/drawing/2014/main" id="{BB9D774F-5E94-9E43-B9EF-66E2DB2995FF}"/>
                </a:ext>
              </a:extLst>
            </p:cNvPr>
            <p:cNvSpPr/>
            <p:nvPr/>
          </p:nvSpPr>
          <p:spPr>
            <a:xfrm>
              <a:off x="282657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86" name="Freeform 85">
              <a:extLst>
                <a:ext uri="{FF2B5EF4-FFF2-40B4-BE49-F238E27FC236}">
                  <a16:creationId xmlns:a16="http://schemas.microsoft.com/office/drawing/2014/main" id="{E6E33A9C-36C4-DA44-A48F-124EB1BC2917}"/>
                </a:ext>
              </a:extLst>
            </p:cNvPr>
            <p:cNvSpPr/>
            <p:nvPr/>
          </p:nvSpPr>
          <p:spPr>
            <a:xfrm>
              <a:off x="2972934"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87" name="Freeform 86">
              <a:extLst>
                <a:ext uri="{FF2B5EF4-FFF2-40B4-BE49-F238E27FC236}">
                  <a16:creationId xmlns:a16="http://schemas.microsoft.com/office/drawing/2014/main" id="{2AF51ABE-677C-AC4D-9095-5F1D0A6BFB4B}"/>
                </a:ext>
              </a:extLst>
            </p:cNvPr>
            <p:cNvSpPr/>
            <p:nvPr/>
          </p:nvSpPr>
          <p:spPr>
            <a:xfrm>
              <a:off x="311928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88" name="Freeform 87">
              <a:extLst>
                <a:ext uri="{FF2B5EF4-FFF2-40B4-BE49-F238E27FC236}">
                  <a16:creationId xmlns:a16="http://schemas.microsoft.com/office/drawing/2014/main" id="{E929AA46-03F1-B447-95EC-3B45BAFC94AB}"/>
                </a:ext>
              </a:extLst>
            </p:cNvPr>
            <p:cNvSpPr/>
            <p:nvPr/>
          </p:nvSpPr>
          <p:spPr>
            <a:xfrm>
              <a:off x="326573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89" name="Freeform 88">
              <a:extLst>
                <a:ext uri="{FF2B5EF4-FFF2-40B4-BE49-F238E27FC236}">
                  <a16:creationId xmlns:a16="http://schemas.microsoft.com/office/drawing/2014/main" id="{FCFEE0DC-82F8-3544-8D3B-50B59F37BB96}"/>
                </a:ext>
              </a:extLst>
            </p:cNvPr>
            <p:cNvSpPr/>
            <p:nvPr/>
          </p:nvSpPr>
          <p:spPr>
            <a:xfrm>
              <a:off x="3412094"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90" name="Freeform 89">
              <a:extLst>
                <a:ext uri="{FF2B5EF4-FFF2-40B4-BE49-F238E27FC236}">
                  <a16:creationId xmlns:a16="http://schemas.microsoft.com/office/drawing/2014/main" id="{1E43B3AE-A2B3-E347-8440-EAB6FD47FCA8}"/>
                </a:ext>
              </a:extLst>
            </p:cNvPr>
            <p:cNvSpPr/>
            <p:nvPr/>
          </p:nvSpPr>
          <p:spPr>
            <a:xfrm>
              <a:off x="3558545"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91" name="Freeform 90">
              <a:extLst>
                <a:ext uri="{FF2B5EF4-FFF2-40B4-BE49-F238E27FC236}">
                  <a16:creationId xmlns:a16="http://schemas.microsoft.com/office/drawing/2014/main" id="{D485BF74-21BD-6246-901E-E44586274BE1}"/>
                </a:ext>
              </a:extLst>
            </p:cNvPr>
            <p:cNvSpPr/>
            <p:nvPr/>
          </p:nvSpPr>
          <p:spPr>
            <a:xfrm>
              <a:off x="370490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92" name="Freeform 91">
              <a:extLst>
                <a:ext uri="{FF2B5EF4-FFF2-40B4-BE49-F238E27FC236}">
                  <a16:creationId xmlns:a16="http://schemas.microsoft.com/office/drawing/2014/main" id="{9EDAB374-AFC9-F346-9E27-DEEB55C7CB5B}"/>
                </a:ext>
              </a:extLst>
            </p:cNvPr>
            <p:cNvSpPr/>
            <p:nvPr/>
          </p:nvSpPr>
          <p:spPr>
            <a:xfrm>
              <a:off x="385135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93" name="Freeform 92">
              <a:extLst>
                <a:ext uri="{FF2B5EF4-FFF2-40B4-BE49-F238E27FC236}">
                  <a16:creationId xmlns:a16="http://schemas.microsoft.com/office/drawing/2014/main" id="{2B311907-8D25-FF4C-BA4A-952DB44CCF7E}"/>
                </a:ext>
              </a:extLst>
            </p:cNvPr>
            <p:cNvSpPr/>
            <p:nvPr/>
          </p:nvSpPr>
          <p:spPr>
            <a:xfrm>
              <a:off x="3997705"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94" name="Freeform 93">
              <a:extLst>
                <a:ext uri="{FF2B5EF4-FFF2-40B4-BE49-F238E27FC236}">
                  <a16:creationId xmlns:a16="http://schemas.microsoft.com/office/drawing/2014/main" id="{FF7E27C3-A7AC-D049-9254-47D428499C2E}"/>
                </a:ext>
              </a:extLst>
            </p:cNvPr>
            <p:cNvSpPr/>
            <p:nvPr/>
          </p:nvSpPr>
          <p:spPr>
            <a:xfrm>
              <a:off x="4144155"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95" name="Freeform 94">
              <a:extLst>
                <a:ext uri="{FF2B5EF4-FFF2-40B4-BE49-F238E27FC236}">
                  <a16:creationId xmlns:a16="http://schemas.microsoft.com/office/drawing/2014/main" id="{384BF2F9-53AC-C74F-B42B-1093880547BE}"/>
                </a:ext>
              </a:extLst>
            </p:cNvPr>
            <p:cNvSpPr/>
            <p:nvPr/>
          </p:nvSpPr>
          <p:spPr>
            <a:xfrm>
              <a:off x="429051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96" name="Freeform 95">
              <a:extLst>
                <a:ext uri="{FF2B5EF4-FFF2-40B4-BE49-F238E27FC236}">
                  <a16:creationId xmlns:a16="http://schemas.microsoft.com/office/drawing/2014/main" id="{DE8BF30B-0671-4642-9344-5B73BC315B69}"/>
                </a:ext>
              </a:extLst>
            </p:cNvPr>
            <p:cNvSpPr/>
            <p:nvPr/>
          </p:nvSpPr>
          <p:spPr>
            <a:xfrm>
              <a:off x="443696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97" name="Freeform 96">
              <a:extLst>
                <a:ext uri="{FF2B5EF4-FFF2-40B4-BE49-F238E27FC236}">
                  <a16:creationId xmlns:a16="http://schemas.microsoft.com/office/drawing/2014/main" id="{B7CF61E2-620A-5940-A3E7-7A84A4574905}"/>
                </a:ext>
              </a:extLst>
            </p:cNvPr>
            <p:cNvSpPr/>
            <p:nvPr/>
          </p:nvSpPr>
          <p:spPr>
            <a:xfrm>
              <a:off x="4583315"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98" name="Freeform 97">
              <a:extLst>
                <a:ext uri="{FF2B5EF4-FFF2-40B4-BE49-F238E27FC236}">
                  <a16:creationId xmlns:a16="http://schemas.microsoft.com/office/drawing/2014/main" id="{D3F2D057-C323-3045-B7FF-50EBB02C0B03}"/>
                </a:ext>
              </a:extLst>
            </p:cNvPr>
            <p:cNvSpPr/>
            <p:nvPr/>
          </p:nvSpPr>
          <p:spPr>
            <a:xfrm>
              <a:off x="4729766"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99" name="Freeform 98">
              <a:extLst>
                <a:ext uri="{FF2B5EF4-FFF2-40B4-BE49-F238E27FC236}">
                  <a16:creationId xmlns:a16="http://schemas.microsoft.com/office/drawing/2014/main" id="{CFA134C7-0792-0B4E-91A6-DE9E39C2B18C}"/>
                </a:ext>
              </a:extLst>
            </p:cNvPr>
            <p:cNvSpPr/>
            <p:nvPr/>
          </p:nvSpPr>
          <p:spPr>
            <a:xfrm>
              <a:off x="4876121"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00" name="Freeform 99">
              <a:extLst>
                <a:ext uri="{FF2B5EF4-FFF2-40B4-BE49-F238E27FC236}">
                  <a16:creationId xmlns:a16="http://schemas.microsoft.com/office/drawing/2014/main" id="{C6D51547-4436-BD4B-9291-50DC843F3AD7}"/>
                </a:ext>
              </a:extLst>
            </p:cNvPr>
            <p:cNvSpPr/>
            <p:nvPr/>
          </p:nvSpPr>
          <p:spPr>
            <a:xfrm>
              <a:off x="5022571"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01" name="Freeform 100">
              <a:extLst>
                <a:ext uri="{FF2B5EF4-FFF2-40B4-BE49-F238E27FC236}">
                  <a16:creationId xmlns:a16="http://schemas.microsoft.com/office/drawing/2014/main" id="{B6952899-D4D9-CE4C-A524-67132B4B5B58}"/>
                </a:ext>
              </a:extLst>
            </p:cNvPr>
            <p:cNvSpPr/>
            <p:nvPr/>
          </p:nvSpPr>
          <p:spPr>
            <a:xfrm>
              <a:off x="5168926"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02" name="Freeform 101">
              <a:extLst>
                <a:ext uri="{FF2B5EF4-FFF2-40B4-BE49-F238E27FC236}">
                  <a16:creationId xmlns:a16="http://schemas.microsoft.com/office/drawing/2014/main" id="{D5AE19B0-485E-604F-8BD7-9DD2466E9B7F}"/>
                </a:ext>
              </a:extLst>
            </p:cNvPr>
            <p:cNvSpPr/>
            <p:nvPr/>
          </p:nvSpPr>
          <p:spPr>
            <a:xfrm>
              <a:off x="5315376"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03" name="Freeform 102">
              <a:extLst>
                <a:ext uri="{FF2B5EF4-FFF2-40B4-BE49-F238E27FC236}">
                  <a16:creationId xmlns:a16="http://schemas.microsoft.com/office/drawing/2014/main" id="{D12EE3B4-A978-9941-964B-33A2BFC1C297}"/>
                </a:ext>
              </a:extLst>
            </p:cNvPr>
            <p:cNvSpPr/>
            <p:nvPr/>
          </p:nvSpPr>
          <p:spPr>
            <a:xfrm>
              <a:off x="5461731"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04" name="Freeform 103">
              <a:extLst>
                <a:ext uri="{FF2B5EF4-FFF2-40B4-BE49-F238E27FC236}">
                  <a16:creationId xmlns:a16="http://schemas.microsoft.com/office/drawing/2014/main" id="{0BD17D2F-CBBE-174C-B6E8-7E83F2691A6F}"/>
                </a:ext>
              </a:extLst>
            </p:cNvPr>
            <p:cNvSpPr/>
            <p:nvPr/>
          </p:nvSpPr>
          <p:spPr>
            <a:xfrm>
              <a:off x="5608086"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05" name="Freeform 104">
              <a:extLst>
                <a:ext uri="{FF2B5EF4-FFF2-40B4-BE49-F238E27FC236}">
                  <a16:creationId xmlns:a16="http://schemas.microsoft.com/office/drawing/2014/main" id="{5B7BE7B1-7572-804A-9BA8-09FE8C0758D0}"/>
                </a:ext>
              </a:extLst>
            </p:cNvPr>
            <p:cNvSpPr/>
            <p:nvPr/>
          </p:nvSpPr>
          <p:spPr>
            <a:xfrm>
              <a:off x="5754536"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06" name="Freeform 105">
              <a:extLst>
                <a:ext uri="{FF2B5EF4-FFF2-40B4-BE49-F238E27FC236}">
                  <a16:creationId xmlns:a16="http://schemas.microsoft.com/office/drawing/2014/main" id="{655693B5-9916-FC48-B3B9-DB38B5A7DEFF}"/>
                </a:ext>
              </a:extLst>
            </p:cNvPr>
            <p:cNvSpPr/>
            <p:nvPr/>
          </p:nvSpPr>
          <p:spPr>
            <a:xfrm>
              <a:off x="5900891"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07" name="Freeform 106">
              <a:extLst>
                <a:ext uri="{FF2B5EF4-FFF2-40B4-BE49-F238E27FC236}">
                  <a16:creationId xmlns:a16="http://schemas.microsoft.com/office/drawing/2014/main" id="{F36FE4AE-EB66-A348-BF58-53F083DD3C3D}"/>
                </a:ext>
              </a:extLst>
            </p:cNvPr>
            <p:cNvSpPr/>
            <p:nvPr/>
          </p:nvSpPr>
          <p:spPr>
            <a:xfrm>
              <a:off x="6047341"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08" name="Freeform 107">
              <a:extLst>
                <a:ext uri="{FF2B5EF4-FFF2-40B4-BE49-F238E27FC236}">
                  <a16:creationId xmlns:a16="http://schemas.microsoft.com/office/drawing/2014/main" id="{53718310-4154-1949-87CD-3E521C3C87E6}"/>
                </a:ext>
              </a:extLst>
            </p:cNvPr>
            <p:cNvSpPr/>
            <p:nvPr/>
          </p:nvSpPr>
          <p:spPr>
            <a:xfrm>
              <a:off x="6193696"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09" name="Freeform 108">
              <a:extLst>
                <a:ext uri="{FF2B5EF4-FFF2-40B4-BE49-F238E27FC236}">
                  <a16:creationId xmlns:a16="http://schemas.microsoft.com/office/drawing/2014/main" id="{007F45FF-2907-EB41-B267-47AD41571622}"/>
                </a:ext>
              </a:extLst>
            </p:cNvPr>
            <p:cNvSpPr/>
            <p:nvPr/>
          </p:nvSpPr>
          <p:spPr>
            <a:xfrm>
              <a:off x="6340147"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10" name="Freeform 109">
              <a:extLst>
                <a:ext uri="{FF2B5EF4-FFF2-40B4-BE49-F238E27FC236}">
                  <a16:creationId xmlns:a16="http://schemas.microsoft.com/office/drawing/2014/main" id="{89A255B4-5E51-E449-8F0F-4E3436BA3F23}"/>
                </a:ext>
              </a:extLst>
            </p:cNvPr>
            <p:cNvSpPr/>
            <p:nvPr/>
          </p:nvSpPr>
          <p:spPr>
            <a:xfrm>
              <a:off x="6486502"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11" name="Freeform 110">
              <a:extLst>
                <a:ext uri="{FF2B5EF4-FFF2-40B4-BE49-F238E27FC236}">
                  <a16:creationId xmlns:a16="http://schemas.microsoft.com/office/drawing/2014/main" id="{52C7BDC0-B6E7-5B4A-B4DE-9CD0877AD889}"/>
                </a:ext>
              </a:extLst>
            </p:cNvPr>
            <p:cNvSpPr/>
            <p:nvPr/>
          </p:nvSpPr>
          <p:spPr>
            <a:xfrm>
              <a:off x="6632952"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12" name="Freeform 111">
              <a:extLst>
                <a:ext uri="{FF2B5EF4-FFF2-40B4-BE49-F238E27FC236}">
                  <a16:creationId xmlns:a16="http://schemas.microsoft.com/office/drawing/2014/main" id="{F0CA6C7E-69E1-B148-AA08-2FCEDCD9A086}"/>
                </a:ext>
              </a:extLst>
            </p:cNvPr>
            <p:cNvSpPr/>
            <p:nvPr/>
          </p:nvSpPr>
          <p:spPr>
            <a:xfrm>
              <a:off x="6779307"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13" name="Freeform 112">
              <a:extLst>
                <a:ext uri="{FF2B5EF4-FFF2-40B4-BE49-F238E27FC236}">
                  <a16:creationId xmlns:a16="http://schemas.microsoft.com/office/drawing/2014/main" id="{9C94623C-0C81-AA48-8CC0-88F6FAAC80C1}"/>
                </a:ext>
              </a:extLst>
            </p:cNvPr>
            <p:cNvSpPr/>
            <p:nvPr/>
          </p:nvSpPr>
          <p:spPr>
            <a:xfrm>
              <a:off x="6925757"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14" name="Freeform 113">
              <a:extLst>
                <a:ext uri="{FF2B5EF4-FFF2-40B4-BE49-F238E27FC236}">
                  <a16:creationId xmlns:a16="http://schemas.microsoft.com/office/drawing/2014/main" id="{C3B54CD9-4323-134B-AD9C-6E82EC2186BA}"/>
                </a:ext>
              </a:extLst>
            </p:cNvPr>
            <p:cNvSpPr/>
            <p:nvPr/>
          </p:nvSpPr>
          <p:spPr>
            <a:xfrm>
              <a:off x="7072112"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15" name="Freeform 114">
              <a:extLst>
                <a:ext uri="{FF2B5EF4-FFF2-40B4-BE49-F238E27FC236}">
                  <a16:creationId xmlns:a16="http://schemas.microsoft.com/office/drawing/2014/main" id="{EDA2ADF1-6CD4-264C-BA4F-E3040D0EBB6C}"/>
                </a:ext>
              </a:extLst>
            </p:cNvPr>
            <p:cNvSpPr/>
            <p:nvPr/>
          </p:nvSpPr>
          <p:spPr>
            <a:xfrm>
              <a:off x="7218562"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16" name="Freeform 115">
              <a:extLst>
                <a:ext uri="{FF2B5EF4-FFF2-40B4-BE49-F238E27FC236}">
                  <a16:creationId xmlns:a16="http://schemas.microsoft.com/office/drawing/2014/main" id="{28BD905F-F3C4-B948-847D-B352B18045A7}"/>
                </a:ext>
              </a:extLst>
            </p:cNvPr>
            <p:cNvSpPr/>
            <p:nvPr/>
          </p:nvSpPr>
          <p:spPr>
            <a:xfrm>
              <a:off x="7364917"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17" name="Freeform 116">
              <a:extLst>
                <a:ext uri="{FF2B5EF4-FFF2-40B4-BE49-F238E27FC236}">
                  <a16:creationId xmlns:a16="http://schemas.microsoft.com/office/drawing/2014/main" id="{4FF86F6C-1943-F54B-98AB-0867D006BA0D}"/>
                </a:ext>
              </a:extLst>
            </p:cNvPr>
            <p:cNvSpPr/>
            <p:nvPr/>
          </p:nvSpPr>
          <p:spPr>
            <a:xfrm>
              <a:off x="7511368"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18" name="Freeform 117">
              <a:extLst>
                <a:ext uri="{FF2B5EF4-FFF2-40B4-BE49-F238E27FC236}">
                  <a16:creationId xmlns:a16="http://schemas.microsoft.com/office/drawing/2014/main" id="{8029265B-DC23-BE4B-8AEC-B89DB00E403C}"/>
                </a:ext>
              </a:extLst>
            </p:cNvPr>
            <p:cNvSpPr/>
            <p:nvPr/>
          </p:nvSpPr>
          <p:spPr>
            <a:xfrm>
              <a:off x="7657723"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19" name="Freeform 118">
              <a:extLst>
                <a:ext uri="{FF2B5EF4-FFF2-40B4-BE49-F238E27FC236}">
                  <a16:creationId xmlns:a16="http://schemas.microsoft.com/office/drawing/2014/main" id="{3D4E5C69-129A-1943-B530-C8B7691A75AE}"/>
                </a:ext>
              </a:extLst>
            </p:cNvPr>
            <p:cNvSpPr/>
            <p:nvPr/>
          </p:nvSpPr>
          <p:spPr>
            <a:xfrm>
              <a:off x="7804078"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20" name="Freeform 119">
              <a:extLst>
                <a:ext uri="{FF2B5EF4-FFF2-40B4-BE49-F238E27FC236}">
                  <a16:creationId xmlns:a16="http://schemas.microsoft.com/office/drawing/2014/main" id="{59808067-5F92-6B48-88B8-5ECF6F409A0E}"/>
                </a:ext>
              </a:extLst>
            </p:cNvPr>
            <p:cNvSpPr/>
            <p:nvPr/>
          </p:nvSpPr>
          <p:spPr>
            <a:xfrm>
              <a:off x="7950528"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21" name="Freeform 120">
              <a:extLst>
                <a:ext uri="{FF2B5EF4-FFF2-40B4-BE49-F238E27FC236}">
                  <a16:creationId xmlns:a16="http://schemas.microsoft.com/office/drawing/2014/main" id="{FBB98406-FF25-7047-82F7-BFFCDDEEB6EC}"/>
                </a:ext>
              </a:extLst>
            </p:cNvPr>
            <p:cNvSpPr/>
            <p:nvPr/>
          </p:nvSpPr>
          <p:spPr>
            <a:xfrm>
              <a:off x="8096883"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22" name="Freeform 121">
              <a:extLst>
                <a:ext uri="{FF2B5EF4-FFF2-40B4-BE49-F238E27FC236}">
                  <a16:creationId xmlns:a16="http://schemas.microsoft.com/office/drawing/2014/main" id="{94B584DD-71C5-C446-8C36-B7576C61F59C}"/>
                </a:ext>
              </a:extLst>
            </p:cNvPr>
            <p:cNvSpPr/>
            <p:nvPr/>
          </p:nvSpPr>
          <p:spPr>
            <a:xfrm>
              <a:off x="8243333"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23" name="Freeform 122">
              <a:extLst>
                <a:ext uri="{FF2B5EF4-FFF2-40B4-BE49-F238E27FC236}">
                  <a16:creationId xmlns:a16="http://schemas.microsoft.com/office/drawing/2014/main" id="{6BFD061E-4FFA-A545-84AA-EE62BADF0D56}"/>
                </a:ext>
              </a:extLst>
            </p:cNvPr>
            <p:cNvSpPr/>
            <p:nvPr/>
          </p:nvSpPr>
          <p:spPr>
            <a:xfrm>
              <a:off x="8389688"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24" name="Freeform 123">
              <a:extLst>
                <a:ext uri="{FF2B5EF4-FFF2-40B4-BE49-F238E27FC236}">
                  <a16:creationId xmlns:a16="http://schemas.microsoft.com/office/drawing/2014/main" id="{FB7F6502-BF32-FD48-BD72-13D9163C24CD}"/>
                </a:ext>
              </a:extLst>
            </p:cNvPr>
            <p:cNvSpPr/>
            <p:nvPr/>
          </p:nvSpPr>
          <p:spPr>
            <a:xfrm>
              <a:off x="8536138"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25" name="Freeform 124">
              <a:extLst>
                <a:ext uri="{FF2B5EF4-FFF2-40B4-BE49-F238E27FC236}">
                  <a16:creationId xmlns:a16="http://schemas.microsoft.com/office/drawing/2014/main" id="{0A0DACD2-B761-4946-8D68-6DEF2832324F}"/>
                </a:ext>
              </a:extLst>
            </p:cNvPr>
            <p:cNvSpPr/>
            <p:nvPr/>
          </p:nvSpPr>
          <p:spPr>
            <a:xfrm>
              <a:off x="8682493"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26" name="Freeform 125">
              <a:extLst>
                <a:ext uri="{FF2B5EF4-FFF2-40B4-BE49-F238E27FC236}">
                  <a16:creationId xmlns:a16="http://schemas.microsoft.com/office/drawing/2014/main" id="{294BE53B-5296-EC4B-B821-848051935528}"/>
                </a:ext>
              </a:extLst>
            </p:cNvPr>
            <p:cNvSpPr/>
            <p:nvPr/>
          </p:nvSpPr>
          <p:spPr>
            <a:xfrm>
              <a:off x="8828944"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27" name="Freeform 126">
              <a:extLst>
                <a:ext uri="{FF2B5EF4-FFF2-40B4-BE49-F238E27FC236}">
                  <a16:creationId xmlns:a16="http://schemas.microsoft.com/office/drawing/2014/main" id="{FF44536B-3AA5-5E46-946D-06144B6F515A}"/>
                </a:ext>
              </a:extLst>
            </p:cNvPr>
            <p:cNvSpPr/>
            <p:nvPr/>
          </p:nvSpPr>
          <p:spPr>
            <a:xfrm>
              <a:off x="897529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28" name="Freeform 127">
              <a:extLst>
                <a:ext uri="{FF2B5EF4-FFF2-40B4-BE49-F238E27FC236}">
                  <a16:creationId xmlns:a16="http://schemas.microsoft.com/office/drawing/2014/main" id="{7B9B2B8D-1CBE-7842-A41C-B69E50ED0132}"/>
                </a:ext>
              </a:extLst>
            </p:cNvPr>
            <p:cNvSpPr/>
            <p:nvPr/>
          </p:nvSpPr>
          <p:spPr>
            <a:xfrm>
              <a:off x="912174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29" name="Freeform 128">
              <a:extLst>
                <a:ext uri="{FF2B5EF4-FFF2-40B4-BE49-F238E27FC236}">
                  <a16:creationId xmlns:a16="http://schemas.microsoft.com/office/drawing/2014/main" id="{0E3739CB-4A52-F741-8A07-AB518562377D}"/>
                </a:ext>
              </a:extLst>
            </p:cNvPr>
            <p:cNvSpPr/>
            <p:nvPr/>
          </p:nvSpPr>
          <p:spPr>
            <a:xfrm>
              <a:off x="9268104"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30" name="Freeform 129">
              <a:extLst>
                <a:ext uri="{FF2B5EF4-FFF2-40B4-BE49-F238E27FC236}">
                  <a16:creationId xmlns:a16="http://schemas.microsoft.com/office/drawing/2014/main" id="{3D9C93DF-9F60-F442-ABA4-B32F7F3DEC11}"/>
                </a:ext>
              </a:extLst>
            </p:cNvPr>
            <p:cNvSpPr/>
            <p:nvPr/>
          </p:nvSpPr>
          <p:spPr>
            <a:xfrm>
              <a:off x="9414554"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31" name="Freeform 130">
              <a:extLst>
                <a:ext uri="{FF2B5EF4-FFF2-40B4-BE49-F238E27FC236}">
                  <a16:creationId xmlns:a16="http://schemas.microsoft.com/office/drawing/2014/main" id="{14BA6386-B732-534C-AF49-9E4F4B532F81}"/>
                </a:ext>
              </a:extLst>
            </p:cNvPr>
            <p:cNvSpPr/>
            <p:nvPr/>
          </p:nvSpPr>
          <p:spPr>
            <a:xfrm>
              <a:off x="956090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32" name="Freeform 131">
              <a:extLst>
                <a:ext uri="{FF2B5EF4-FFF2-40B4-BE49-F238E27FC236}">
                  <a16:creationId xmlns:a16="http://schemas.microsoft.com/office/drawing/2014/main" id="{4A0C785F-CFA3-6549-BFD9-CE952EDD641F}"/>
                </a:ext>
              </a:extLst>
            </p:cNvPr>
            <p:cNvSpPr/>
            <p:nvPr/>
          </p:nvSpPr>
          <p:spPr>
            <a:xfrm>
              <a:off x="970735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33" name="Freeform 132">
              <a:extLst>
                <a:ext uri="{FF2B5EF4-FFF2-40B4-BE49-F238E27FC236}">
                  <a16:creationId xmlns:a16="http://schemas.microsoft.com/office/drawing/2014/main" id="{5DDCDB12-F43E-5240-A952-93D1E283D5EF}"/>
                </a:ext>
              </a:extLst>
            </p:cNvPr>
            <p:cNvSpPr/>
            <p:nvPr/>
          </p:nvSpPr>
          <p:spPr>
            <a:xfrm>
              <a:off x="9853714"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34" name="Freeform 133">
              <a:extLst>
                <a:ext uri="{FF2B5EF4-FFF2-40B4-BE49-F238E27FC236}">
                  <a16:creationId xmlns:a16="http://schemas.microsoft.com/office/drawing/2014/main" id="{82BBD11E-CB47-5F4F-9762-D5F6CF91339E}"/>
                </a:ext>
              </a:extLst>
            </p:cNvPr>
            <p:cNvSpPr/>
            <p:nvPr/>
          </p:nvSpPr>
          <p:spPr>
            <a:xfrm>
              <a:off x="1000006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35" name="Freeform 134">
              <a:extLst>
                <a:ext uri="{FF2B5EF4-FFF2-40B4-BE49-F238E27FC236}">
                  <a16:creationId xmlns:a16="http://schemas.microsoft.com/office/drawing/2014/main" id="{F9F96514-32A3-8940-BFCA-163E2F86F39F}"/>
                </a:ext>
              </a:extLst>
            </p:cNvPr>
            <p:cNvSpPr/>
            <p:nvPr/>
          </p:nvSpPr>
          <p:spPr>
            <a:xfrm>
              <a:off x="1014652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36" name="Freeform 135">
              <a:extLst>
                <a:ext uri="{FF2B5EF4-FFF2-40B4-BE49-F238E27FC236}">
                  <a16:creationId xmlns:a16="http://schemas.microsoft.com/office/drawing/2014/main" id="{27044184-2F5E-F74F-ADF1-A89C6231BB65}"/>
                </a:ext>
              </a:extLst>
            </p:cNvPr>
            <p:cNvSpPr/>
            <p:nvPr/>
          </p:nvSpPr>
          <p:spPr>
            <a:xfrm>
              <a:off x="10292875"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37" name="Freeform 136">
              <a:extLst>
                <a:ext uri="{FF2B5EF4-FFF2-40B4-BE49-F238E27FC236}">
                  <a16:creationId xmlns:a16="http://schemas.microsoft.com/office/drawing/2014/main" id="{16AED1AA-499B-AC4C-9ACC-81BFB23EB2E0}"/>
                </a:ext>
              </a:extLst>
            </p:cNvPr>
            <p:cNvSpPr/>
            <p:nvPr/>
          </p:nvSpPr>
          <p:spPr>
            <a:xfrm>
              <a:off x="10439325"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38" name="Freeform 137">
              <a:extLst>
                <a:ext uri="{FF2B5EF4-FFF2-40B4-BE49-F238E27FC236}">
                  <a16:creationId xmlns:a16="http://schemas.microsoft.com/office/drawing/2014/main" id="{ADE038FC-3E22-8446-855D-8ACD385D204D}"/>
                </a:ext>
              </a:extLst>
            </p:cNvPr>
            <p:cNvSpPr/>
            <p:nvPr/>
          </p:nvSpPr>
          <p:spPr>
            <a:xfrm>
              <a:off x="1058568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39" name="Freeform 138">
              <a:extLst>
                <a:ext uri="{FF2B5EF4-FFF2-40B4-BE49-F238E27FC236}">
                  <a16:creationId xmlns:a16="http://schemas.microsoft.com/office/drawing/2014/main" id="{B0112C86-572B-FA4B-A514-F1E1EBA87A4B}"/>
                </a:ext>
              </a:extLst>
            </p:cNvPr>
            <p:cNvSpPr/>
            <p:nvPr/>
          </p:nvSpPr>
          <p:spPr>
            <a:xfrm>
              <a:off x="1073213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40" name="Freeform 139">
              <a:extLst>
                <a:ext uri="{FF2B5EF4-FFF2-40B4-BE49-F238E27FC236}">
                  <a16:creationId xmlns:a16="http://schemas.microsoft.com/office/drawing/2014/main" id="{0663371F-1463-A348-9CBB-AAC44D7BFC91}"/>
                </a:ext>
              </a:extLst>
            </p:cNvPr>
            <p:cNvSpPr/>
            <p:nvPr/>
          </p:nvSpPr>
          <p:spPr>
            <a:xfrm>
              <a:off x="10878485"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41" name="Freeform 140">
              <a:extLst>
                <a:ext uri="{FF2B5EF4-FFF2-40B4-BE49-F238E27FC236}">
                  <a16:creationId xmlns:a16="http://schemas.microsoft.com/office/drawing/2014/main" id="{9A23CCF1-0675-B640-B9D8-F9AF30F7809F}"/>
                </a:ext>
              </a:extLst>
            </p:cNvPr>
            <p:cNvSpPr/>
            <p:nvPr/>
          </p:nvSpPr>
          <p:spPr>
            <a:xfrm>
              <a:off x="11024935"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42" name="Freeform 141">
              <a:extLst>
                <a:ext uri="{FF2B5EF4-FFF2-40B4-BE49-F238E27FC236}">
                  <a16:creationId xmlns:a16="http://schemas.microsoft.com/office/drawing/2014/main" id="{920AA0D7-F51E-5742-853E-C22ED637D60D}"/>
                </a:ext>
              </a:extLst>
            </p:cNvPr>
            <p:cNvSpPr/>
            <p:nvPr/>
          </p:nvSpPr>
          <p:spPr>
            <a:xfrm>
              <a:off x="1117129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43" name="Freeform 142">
              <a:extLst>
                <a:ext uri="{FF2B5EF4-FFF2-40B4-BE49-F238E27FC236}">
                  <a16:creationId xmlns:a16="http://schemas.microsoft.com/office/drawing/2014/main" id="{D122C468-4380-E04C-B0DD-18304101672D}"/>
                </a:ext>
              </a:extLst>
            </p:cNvPr>
            <p:cNvSpPr/>
            <p:nvPr/>
          </p:nvSpPr>
          <p:spPr>
            <a:xfrm>
              <a:off x="1131774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grpSp>
    </p:spTree>
    <p:extLst>
      <p:ext uri="{BB962C8B-B14F-4D97-AF65-F5344CB8AC3E}">
        <p14:creationId xmlns:p14="http://schemas.microsoft.com/office/powerpoint/2010/main" val="14174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7CC75A-04F4-3C4E-9EE5-4263CF16B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a:extLst>
              <a:ext uri="{FF2B5EF4-FFF2-40B4-BE49-F238E27FC236}">
                <a16:creationId xmlns:a16="http://schemas.microsoft.com/office/drawing/2014/main" id="{F6DE85AA-0769-9945-991D-EA35CE6FEAC2}"/>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240822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377" rtl="0" eaLnBrk="1" latinLnBrk="0" hangingPunct="1">
        <a:lnSpc>
          <a:spcPct val="90000"/>
        </a:lnSpc>
        <a:spcBef>
          <a:spcPct val="0"/>
        </a:spcBef>
        <a:buNone/>
        <a:defRPr sz="4400" kern="1200">
          <a:solidFill>
            <a:schemeClr val="tx1"/>
          </a:solidFill>
          <a:latin typeface="Source Sans Pro Light" panose="020B0403030403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BD2A40-61A3-144A-931A-7426FD085175}"/>
              </a:ext>
            </a:extLst>
          </p:cNvPr>
          <p:cNvSpPr txBox="1"/>
          <p:nvPr/>
        </p:nvSpPr>
        <p:spPr>
          <a:xfrm>
            <a:off x="481015" y="1679551"/>
            <a:ext cx="5507036" cy="3072131"/>
          </a:xfrm>
          <a:prstGeom prst="rect">
            <a:avLst/>
          </a:prstGeom>
          <a:noFill/>
        </p:spPr>
        <p:txBody>
          <a:bodyPr wrap="square" lIns="0" tIns="0" rIns="0" bIns="0" rtlCol="0" anchor="t">
            <a:noAutofit/>
          </a:bodyPr>
          <a:lstStyle/>
          <a:p>
            <a:pPr>
              <a:spcAft>
                <a:spcPts val="1600"/>
              </a:spcAft>
            </a:pPr>
            <a:r>
              <a:rPr lang="en-GB" sz="3600" dirty="0">
                <a:solidFill>
                  <a:srgbClr val="FFFFFF"/>
                </a:solidFill>
                <a:latin typeface="Source Sans Pro ExtraLight" panose="020B0303030403020204" pitchFamily="34" charset="0"/>
                <a:ea typeface="Source Sans Pro ExtraLight" panose="020B0303030403020204" pitchFamily="34" charset="0"/>
              </a:rPr>
              <a:t>Designing and co-leading </a:t>
            </a:r>
            <a:r>
              <a:rPr lang="en-GB" sz="3600" dirty="0" smtClean="0">
                <a:solidFill>
                  <a:srgbClr val="FFFFFF"/>
                </a:solidFill>
                <a:latin typeface="Source Sans Pro ExtraLight" panose="020B0303030403020204" pitchFamily="34" charset="0"/>
                <a:ea typeface="Source Sans Pro ExtraLight" panose="020B0303030403020204" pitchFamily="34" charset="0"/>
              </a:rPr>
              <a:t>a </a:t>
            </a:r>
            <a:r>
              <a:rPr lang="en-GB" sz="3600" dirty="0">
                <a:solidFill>
                  <a:srgbClr val="FFFFFF"/>
                </a:solidFill>
                <a:latin typeface="Source Sans Pro ExtraLight" panose="020B0303030403020204" pitchFamily="34" charset="0"/>
                <a:ea typeface="Source Sans Pro ExtraLight" panose="020B0303030403020204" pitchFamily="34" charset="0"/>
              </a:rPr>
              <a:t>credit-bearing </a:t>
            </a:r>
            <a:r>
              <a:rPr lang="en-GB" sz="3600" dirty="0" smtClean="0">
                <a:solidFill>
                  <a:srgbClr val="FFFFFF"/>
                </a:solidFill>
                <a:latin typeface="Source Sans Pro ExtraLight" panose="020B0303030403020204" pitchFamily="34" charset="0"/>
                <a:ea typeface="Source Sans Pro ExtraLight" panose="020B0303030403020204" pitchFamily="34" charset="0"/>
              </a:rPr>
              <a:t>course with faculty:</a:t>
            </a:r>
          </a:p>
          <a:p>
            <a:pPr>
              <a:spcAft>
                <a:spcPts val="1600"/>
              </a:spcAft>
            </a:pPr>
            <a:r>
              <a:rPr lang="en-GB" sz="3600" i="1" dirty="0">
                <a:solidFill>
                  <a:srgbClr val="FFFFFF"/>
                </a:solidFill>
                <a:latin typeface="Source Sans Pro ExtraLight" panose="020B0303030403020204" pitchFamily="34" charset="0"/>
                <a:ea typeface="Source Sans Pro ExtraLight" panose="020B0303030403020204" pitchFamily="34" charset="0"/>
              </a:rPr>
              <a:t>New horizons; new skills; new </a:t>
            </a:r>
            <a:r>
              <a:rPr lang="en-GB" sz="3600" i="1" dirty="0" smtClean="0">
                <a:solidFill>
                  <a:srgbClr val="FFFFFF"/>
                </a:solidFill>
                <a:latin typeface="Source Sans Pro ExtraLight" panose="020B0303030403020204" pitchFamily="34" charset="0"/>
                <a:ea typeface="Source Sans Pro ExtraLight" panose="020B0303030403020204" pitchFamily="34" charset="0"/>
              </a:rPr>
              <a:t>partnerships</a:t>
            </a:r>
            <a:endParaRPr lang="en-GB" sz="3200" i="1" dirty="0" smtClean="0">
              <a:solidFill>
                <a:srgbClr val="FFFFFF"/>
              </a:solidFill>
              <a:latin typeface="Source Sans Pro ExtraLight" panose="020B0303030403020204" pitchFamily="34" charset="0"/>
              <a:ea typeface="Source Sans Pro ExtraLight" panose="020B0303030403020204" pitchFamily="34" charset="0"/>
            </a:endParaRPr>
          </a:p>
          <a:p>
            <a:pPr>
              <a:spcAft>
                <a:spcPts val="1600"/>
              </a:spcAft>
            </a:pPr>
            <a:r>
              <a:rPr lang="en-GB" sz="1000" i="1" dirty="0" smtClean="0">
                <a:solidFill>
                  <a:srgbClr val="FFFFFF"/>
                </a:solidFill>
                <a:latin typeface="Source Sans Pro ExtraLight" panose="020B0303030403020204" pitchFamily="34" charset="0"/>
                <a:ea typeface="Source Sans Pro ExtraLight" panose="020B0303030403020204" pitchFamily="34" charset="0"/>
              </a:rPr>
              <a:t> </a:t>
            </a:r>
            <a:endParaRPr lang="en-GB" sz="3200" i="1" dirty="0">
              <a:solidFill>
                <a:srgbClr val="FFFFFF"/>
              </a:solidFill>
              <a:latin typeface="Source Sans Pro ExtraLight" panose="020B0303030403020204" pitchFamily="34" charset="0"/>
              <a:ea typeface="Source Sans Pro ExtraLight" panose="020B0303030403020204" pitchFamily="34" charset="0"/>
            </a:endParaRPr>
          </a:p>
          <a:p>
            <a:pPr>
              <a:lnSpc>
                <a:spcPts val="4600"/>
              </a:lnSpc>
              <a:spcAft>
                <a:spcPts val="1600"/>
              </a:spcAft>
            </a:pPr>
            <a:r>
              <a:rPr lang="en-GB" sz="2000" dirty="0" smtClean="0">
                <a:solidFill>
                  <a:srgbClr val="FFFFFF"/>
                </a:solidFill>
                <a:latin typeface="Source Sans Pro SemiBold" panose="020B0503030403020204" pitchFamily="34" charset="0"/>
                <a:ea typeface="Source Sans Pro SemiBold" panose="020B0503030403020204" pitchFamily="34" charset="0"/>
              </a:rPr>
              <a:t>Ruth Jenkins</a:t>
            </a:r>
            <a:br>
              <a:rPr lang="en-GB" sz="2000" dirty="0" smtClean="0">
                <a:solidFill>
                  <a:srgbClr val="FFFFFF"/>
                </a:solidFill>
                <a:latin typeface="Source Sans Pro SemiBold" panose="020B0503030403020204" pitchFamily="34" charset="0"/>
                <a:ea typeface="Source Sans Pro SemiBold" panose="020B0503030403020204" pitchFamily="34" charset="0"/>
              </a:rPr>
            </a:br>
            <a:r>
              <a:rPr lang="en-GB" sz="2000" dirty="0" smtClean="0">
                <a:solidFill>
                  <a:srgbClr val="FFFFFF"/>
                </a:solidFill>
                <a:latin typeface="Source Sans Pro SemiBold" panose="020B0503030403020204" pitchFamily="34" charset="0"/>
                <a:ea typeface="Source Sans Pro SemiBold" panose="020B0503030403020204" pitchFamily="34" charset="0"/>
              </a:rPr>
              <a:t>Academic Support Librarian</a:t>
            </a:r>
            <a:r>
              <a:rPr lang="en-GB" sz="2000" dirty="0">
                <a:solidFill>
                  <a:srgbClr val="FFFFFF"/>
                </a:solidFill>
                <a:latin typeface="Source Sans Pro SemiBold" panose="020B0503030403020204" pitchFamily="34" charset="0"/>
                <a:ea typeface="Source Sans Pro SemiBold" panose="020B0503030403020204" pitchFamily="34" charset="0"/>
              </a:rPr>
              <a:t>	</a:t>
            </a:r>
            <a:r>
              <a:rPr lang="en-GB" sz="2000" dirty="0" smtClean="0">
                <a:solidFill>
                  <a:srgbClr val="FFFFFF"/>
                </a:solidFill>
                <a:latin typeface="Source Sans Pro SemiBold" panose="020B0503030403020204" pitchFamily="34" charset="0"/>
                <a:ea typeface="Source Sans Pro SemiBold" panose="020B0503030403020204" pitchFamily="34" charset="0"/>
              </a:rPr>
              <a:t>@</a:t>
            </a:r>
            <a:r>
              <a:rPr lang="en-GB" sz="2000" dirty="0" err="1" smtClean="0">
                <a:solidFill>
                  <a:srgbClr val="FFFFFF"/>
                </a:solidFill>
                <a:latin typeface="Source Sans Pro SemiBold" panose="020B0503030403020204" pitchFamily="34" charset="0"/>
                <a:ea typeface="Source Sans Pro SemiBold" panose="020B0503030403020204" pitchFamily="34" charset="0"/>
              </a:rPr>
              <a:t>Kangarooth</a:t>
            </a:r>
            <a:endParaRPr lang="en-GB" sz="2000" dirty="0" smtClean="0">
              <a:solidFill>
                <a:srgbClr val="FFFFFF"/>
              </a:solidFill>
              <a:latin typeface="Source Sans Pro SemiBold" panose="020B0503030403020204" pitchFamily="34" charset="0"/>
              <a:ea typeface="Source Sans Pro SemiBold" panose="020B0503030403020204" pitchFamily="34" charset="0"/>
            </a:endParaRPr>
          </a:p>
        </p:txBody>
      </p:sp>
    </p:spTree>
    <p:extLst>
      <p:ext uri="{BB962C8B-B14F-4D97-AF65-F5344CB8AC3E}">
        <p14:creationId xmlns:p14="http://schemas.microsoft.com/office/powerpoint/2010/main" val="658870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GB"/>
          </a:p>
        </p:txBody>
      </p:sp>
      <p:sp>
        <p:nvSpPr>
          <p:cNvPr id="3" name="TextBox 2">
            <a:extLst>
              <a:ext uri="{FF2B5EF4-FFF2-40B4-BE49-F238E27FC236}">
                <a16:creationId xmlns:a16="http://schemas.microsoft.com/office/drawing/2014/main" id="{8F948739-959A-B341-9981-51F24376687B}"/>
              </a:ext>
            </a:extLst>
          </p:cNvPr>
          <p:cNvSpPr txBox="1"/>
          <p:nvPr/>
        </p:nvSpPr>
        <p:spPr>
          <a:xfrm>
            <a:off x="481015" y="1973840"/>
            <a:ext cx="3598860" cy="3072131"/>
          </a:xfrm>
          <a:prstGeom prst="rect">
            <a:avLst/>
          </a:prstGeom>
          <a:noFill/>
        </p:spPr>
        <p:txBody>
          <a:bodyPr wrap="square" lIns="0" tIns="0" rIns="0" bIns="0" rtlCol="0" anchor="t">
            <a:noAutofit/>
          </a:bodyPr>
          <a:lstStyle/>
          <a:p>
            <a:pPr>
              <a:lnSpc>
                <a:spcPts val="4600"/>
              </a:lnSpc>
              <a:spcAft>
                <a:spcPts val="1600"/>
              </a:spcAft>
            </a:pPr>
            <a:r>
              <a:rPr lang="en-GB" sz="4400" dirty="0">
                <a:latin typeface="Source Sans Pro ExtraLight" panose="020B0303030403020204" pitchFamily="34" charset="0"/>
                <a:ea typeface="Source Sans Pro ExtraLight" panose="020B0303030403020204" pitchFamily="34" charset="0"/>
              </a:rPr>
              <a:t>This is a title</a:t>
            </a:r>
          </a:p>
          <a:p>
            <a:r>
              <a:rPr lang="en-GB" dirty="0">
                <a:latin typeface="Source Sans Pro SemiBold" panose="020B0503030403020204" pitchFamily="34" charset="0"/>
                <a:ea typeface="Source Sans Pro SemiBold" panose="020B0503030403020204" pitchFamily="34" charset="0"/>
              </a:rPr>
              <a:t>This is a subtitle</a:t>
            </a:r>
          </a:p>
        </p:txBody>
      </p:sp>
      <p:pic>
        <p:nvPicPr>
          <p:cNvPr id="5" name="Picture 4"/>
          <p:cNvPicPr>
            <a:picLocks noChangeAspect="1"/>
          </p:cNvPicPr>
          <p:nvPr/>
        </p:nvPicPr>
        <p:blipFill>
          <a:blip r:embed="rId3"/>
          <a:stretch>
            <a:fillRect/>
          </a:stretch>
        </p:blipFill>
        <p:spPr>
          <a:xfrm>
            <a:off x="0" y="837077"/>
            <a:ext cx="12152322" cy="6020923"/>
          </a:xfrm>
          <a:prstGeom prst="rect">
            <a:avLst/>
          </a:prstGeom>
        </p:spPr>
      </p:pic>
      <p:sp>
        <p:nvSpPr>
          <p:cNvPr id="6" name="TextBox 5">
            <a:extLst>
              <a:ext uri="{FF2B5EF4-FFF2-40B4-BE49-F238E27FC236}">
                <a16:creationId xmlns:a16="http://schemas.microsoft.com/office/drawing/2014/main" id="{8F948739-959A-B341-9981-51F24376687B}"/>
              </a:ext>
            </a:extLst>
          </p:cNvPr>
          <p:cNvSpPr txBox="1"/>
          <p:nvPr/>
        </p:nvSpPr>
        <p:spPr>
          <a:xfrm>
            <a:off x="222204" y="81014"/>
            <a:ext cx="11930117" cy="3072131"/>
          </a:xfrm>
          <a:prstGeom prst="rect">
            <a:avLst/>
          </a:prstGeom>
          <a:noFill/>
        </p:spPr>
        <p:txBody>
          <a:bodyPr wrap="square" lIns="0" tIns="0" rIns="0" bIns="0" rtlCol="0" anchor="t">
            <a:noAutofit/>
          </a:bodyPr>
          <a:lstStyle/>
          <a:p>
            <a:pPr>
              <a:lnSpc>
                <a:spcPts val="4600"/>
              </a:lnSpc>
              <a:spcAft>
                <a:spcPts val="1600"/>
              </a:spcAft>
            </a:pPr>
            <a:r>
              <a:rPr lang="en-GB" sz="4400" dirty="0" smtClean="0">
                <a:latin typeface="Source Sans Pro ExtraLight" panose="020B0303030403020204" pitchFamily="34" charset="0"/>
                <a:ea typeface="Source Sans Pro ExtraLight" panose="020B0303030403020204" pitchFamily="34" charset="0"/>
              </a:rPr>
              <a:t>Virtual Learning Environment </a:t>
            </a:r>
            <a:endParaRPr lang="en-GB" dirty="0">
              <a:latin typeface="Source Sans Pro SemiBold" panose="020B0503030403020204" pitchFamily="34" charset="0"/>
              <a:ea typeface="Source Sans Pro SemiBold" panose="020B0503030403020204" pitchFamily="34" charset="0"/>
            </a:endParaRPr>
          </a:p>
        </p:txBody>
      </p:sp>
    </p:spTree>
    <p:extLst>
      <p:ext uri="{BB962C8B-B14F-4D97-AF65-F5344CB8AC3E}">
        <p14:creationId xmlns:p14="http://schemas.microsoft.com/office/powerpoint/2010/main" val="2950950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68AFC1-6334-9A4B-A25B-8DD52F4FC38E}"/>
              </a:ext>
            </a:extLst>
          </p:cNvPr>
          <p:cNvSpPr txBox="1"/>
          <p:nvPr/>
        </p:nvSpPr>
        <p:spPr>
          <a:xfrm>
            <a:off x="481015" y="1973840"/>
            <a:ext cx="5507036" cy="3072131"/>
          </a:xfrm>
          <a:prstGeom prst="rect">
            <a:avLst/>
          </a:prstGeom>
          <a:noFill/>
        </p:spPr>
        <p:txBody>
          <a:bodyPr wrap="square" lIns="0" tIns="0" rIns="0" bIns="0" rtlCol="0" anchor="ctr">
            <a:noAutofit/>
          </a:bodyPr>
          <a:lstStyle/>
          <a:p>
            <a:pPr algn="ctr">
              <a:lnSpc>
                <a:spcPts val="4600"/>
              </a:lnSpc>
              <a:spcAft>
                <a:spcPts val="1600"/>
              </a:spcAft>
            </a:pPr>
            <a:r>
              <a:rPr lang="en-GB" sz="4400" dirty="0" smtClean="0">
                <a:solidFill>
                  <a:srgbClr val="020C1A"/>
                </a:solidFill>
                <a:latin typeface="Source Sans Pro ExtraLight" panose="020B0303030403020204" pitchFamily="34" charset="0"/>
                <a:ea typeface="Source Sans Pro ExtraLight" panose="020B0303030403020204" pitchFamily="34" charset="0"/>
              </a:rPr>
              <a:t>Assessment</a:t>
            </a:r>
            <a:endParaRPr lang="en-GB" sz="4400" dirty="0">
              <a:solidFill>
                <a:srgbClr val="020C1A"/>
              </a:solidFill>
              <a:latin typeface="Source Sans Pro ExtraLight" panose="020B0303030403020204" pitchFamily="34" charset="0"/>
              <a:ea typeface="Source Sans Pro ExtraLight" panose="020B0303030403020204" pitchFamily="34" charset="0"/>
            </a:endParaRPr>
          </a:p>
        </p:txBody>
      </p:sp>
      <p:sp>
        <p:nvSpPr>
          <p:cNvPr id="5" name="TextBox 4">
            <a:extLst>
              <a:ext uri="{FF2B5EF4-FFF2-40B4-BE49-F238E27FC236}">
                <a16:creationId xmlns:a16="http://schemas.microsoft.com/office/drawing/2014/main" id="{A81D1CE1-40CC-2B47-99F0-E5286250FFE1}"/>
              </a:ext>
            </a:extLst>
          </p:cNvPr>
          <p:cNvSpPr txBox="1"/>
          <p:nvPr/>
        </p:nvSpPr>
        <p:spPr>
          <a:xfrm>
            <a:off x="480219" y="487326"/>
            <a:ext cx="5507831" cy="123111"/>
          </a:xfrm>
          <a:prstGeom prst="rect">
            <a:avLst/>
          </a:prstGeom>
          <a:noFill/>
        </p:spPr>
        <p:txBody>
          <a:bodyPr wrap="square" lIns="0" tIns="0" rIns="0" bIns="0" rtlCol="0" anchor="b" anchorCtr="0">
            <a:spAutoFit/>
          </a:bodyPr>
          <a:lstStyle/>
          <a:p>
            <a:endParaRPr lang="en-GB" sz="800" dirty="0">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657958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948739-959A-B341-9981-51F24376687B}"/>
              </a:ext>
            </a:extLst>
          </p:cNvPr>
          <p:cNvSpPr txBox="1"/>
          <p:nvPr/>
        </p:nvSpPr>
        <p:spPr>
          <a:xfrm>
            <a:off x="1432585" y="2363198"/>
            <a:ext cx="9762284" cy="3072131"/>
          </a:xfrm>
          <a:prstGeom prst="rect">
            <a:avLst/>
          </a:prstGeom>
          <a:noFill/>
        </p:spPr>
        <p:txBody>
          <a:bodyPr wrap="square" lIns="0" tIns="0" rIns="0" bIns="0" rtlCol="0" anchor="t">
            <a:noAutofit/>
          </a:bodyPr>
          <a:lstStyle/>
          <a:p>
            <a:pPr>
              <a:lnSpc>
                <a:spcPts val="4600"/>
              </a:lnSpc>
              <a:spcAft>
                <a:spcPts val="1600"/>
              </a:spcAft>
            </a:pPr>
            <a:r>
              <a:rPr lang="en-GB" sz="3600" dirty="0">
                <a:latin typeface="Source Sans Pro ExtraLight" panose="020B0303030403020204" pitchFamily="34" charset="0"/>
                <a:ea typeface="Source Sans Pro ExtraLight" panose="020B0303030403020204" pitchFamily="34" charset="0"/>
              </a:rPr>
              <a:t>Formative </a:t>
            </a:r>
            <a:r>
              <a:rPr lang="en-GB" sz="3600" dirty="0" smtClean="0">
                <a:latin typeface="Source Sans Pro ExtraLight" panose="020B0303030403020204" pitchFamily="34" charset="0"/>
                <a:ea typeface="Source Sans Pro ExtraLight" panose="020B0303030403020204" pitchFamily="34" charset="0"/>
              </a:rPr>
              <a:t>– Annotated </a:t>
            </a:r>
            <a:r>
              <a:rPr lang="en-GB" sz="3600" dirty="0">
                <a:latin typeface="Source Sans Pro ExtraLight" panose="020B0303030403020204" pitchFamily="34" charset="0"/>
                <a:ea typeface="Source Sans Pro ExtraLight" panose="020B0303030403020204" pitchFamily="34" charset="0"/>
              </a:rPr>
              <a:t>search </a:t>
            </a:r>
            <a:r>
              <a:rPr lang="en-GB" sz="3600" dirty="0" smtClean="0">
                <a:latin typeface="Source Sans Pro ExtraLight" panose="020B0303030403020204" pitchFamily="34" charset="0"/>
                <a:ea typeface="Source Sans Pro ExtraLight" panose="020B0303030403020204" pitchFamily="34" charset="0"/>
              </a:rPr>
              <a:t>plan</a:t>
            </a:r>
          </a:p>
          <a:p>
            <a:pPr>
              <a:lnSpc>
                <a:spcPts val="4600"/>
              </a:lnSpc>
              <a:spcAft>
                <a:spcPts val="1600"/>
              </a:spcAft>
            </a:pPr>
            <a:r>
              <a:rPr lang="en-GB" sz="3600" dirty="0" smtClean="0">
                <a:latin typeface="Source Sans Pro ExtraLight" panose="020B0303030403020204" pitchFamily="34" charset="0"/>
                <a:ea typeface="Source Sans Pro ExtraLight" panose="020B0303030403020204" pitchFamily="34" charset="0"/>
              </a:rPr>
              <a:t>Summative </a:t>
            </a:r>
            <a:r>
              <a:rPr lang="en-GB" sz="3600" dirty="0">
                <a:latin typeface="Source Sans Pro ExtraLight" panose="020B0303030403020204" pitchFamily="34" charset="0"/>
                <a:ea typeface="Source Sans Pro ExtraLight" panose="020B0303030403020204" pitchFamily="34" charset="0"/>
              </a:rPr>
              <a:t>– Critical Literature Review of 3000 </a:t>
            </a:r>
            <a:r>
              <a:rPr lang="en-GB" sz="3600" dirty="0" smtClean="0">
                <a:latin typeface="Source Sans Pro ExtraLight" panose="020B0303030403020204" pitchFamily="34" charset="0"/>
                <a:ea typeface="Source Sans Pro ExtraLight" panose="020B0303030403020204" pitchFamily="34" charset="0"/>
              </a:rPr>
              <a:t>words</a:t>
            </a:r>
            <a:endParaRPr lang="en-GB" sz="3600" dirty="0">
              <a:latin typeface="Source Sans Pro ExtraLight" panose="020B0303030403020204" pitchFamily="34" charset="0"/>
              <a:ea typeface="Source Sans Pro ExtraLight" panose="020B0303030403020204" pitchFamily="34" charset="0"/>
            </a:endParaRPr>
          </a:p>
        </p:txBody>
      </p:sp>
    </p:spTree>
    <p:extLst>
      <p:ext uri="{BB962C8B-B14F-4D97-AF65-F5344CB8AC3E}">
        <p14:creationId xmlns:p14="http://schemas.microsoft.com/office/powerpoint/2010/main" val="3384583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GB"/>
          </a:p>
        </p:txBody>
      </p:sp>
      <p:sp>
        <p:nvSpPr>
          <p:cNvPr id="3" name="TextBox 2">
            <a:extLst>
              <a:ext uri="{FF2B5EF4-FFF2-40B4-BE49-F238E27FC236}">
                <a16:creationId xmlns:a16="http://schemas.microsoft.com/office/drawing/2014/main" id="{8F948739-959A-B341-9981-51F24376687B}"/>
              </a:ext>
            </a:extLst>
          </p:cNvPr>
          <p:cNvSpPr txBox="1"/>
          <p:nvPr/>
        </p:nvSpPr>
        <p:spPr>
          <a:xfrm>
            <a:off x="302463" y="134218"/>
            <a:ext cx="7572122" cy="3072131"/>
          </a:xfrm>
          <a:prstGeom prst="rect">
            <a:avLst/>
          </a:prstGeom>
          <a:noFill/>
        </p:spPr>
        <p:txBody>
          <a:bodyPr wrap="square" lIns="0" tIns="0" rIns="0" bIns="0" rtlCol="0" anchor="t">
            <a:noAutofit/>
          </a:bodyPr>
          <a:lstStyle/>
          <a:p>
            <a:pPr>
              <a:lnSpc>
                <a:spcPts val="4600"/>
              </a:lnSpc>
              <a:spcAft>
                <a:spcPts val="1600"/>
              </a:spcAft>
            </a:pPr>
            <a:r>
              <a:rPr lang="en-GB" sz="4400" dirty="0" smtClean="0">
                <a:latin typeface="Source Sans Pro ExtraLight" panose="020B0303030403020204" pitchFamily="34" charset="0"/>
                <a:ea typeface="Source Sans Pro ExtraLight" panose="020B0303030403020204" pitchFamily="34" charset="0"/>
              </a:rPr>
              <a:t>Formative assignment template</a:t>
            </a:r>
            <a:endParaRPr lang="en-GB" sz="4400" dirty="0">
              <a:latin typeface="Source Sans Pro ExtraLight" panose="020B0303030403020204" pitchFamily="34" charset="0"/>
              <a:ea typeface="Source Sans Pro ExtraLight" panose="020B0303030403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67241838"/>
              </p:ext>
            </p:extLst>
          </p:nvPr>
        </p:nvGraphicFramePr>
        <p:xfrm>
          <a:off x="621012" y="1063182"/>
          <a:ext cx="10906010" cy="5349240"/>
        </p:xfrm>
        <a:graphic>
          <a:graphicData uri="http://schemas.openxmlformats.org/drawingml/2006/table">
            <a:tbl>
              <a:tblPr firstRow="1" firstCol="1" bandRow="1">
                <a:tableStyleId>{8799B23B-EC83-4686-B30A-512413B5E67A}</a:tableStyleId>
              </a:tblPr>
              <a:tblGrid>
                <a:gridCol w="7385773">
                  <a:extLst>
                    <a:ext uri="{9D8B030D-6E8A-4147-A177-3AD203B41FA5}">
                      <a16:colId xmlns:a16="http://schemas.microsoft.com/office/drawing/2014/main" val="1690945723"/>
                    </a:ext>
                  </a:extLst>
                </a:gridCol>
                <a:gridCol w="3520237">
                  <a:extLst>
                    <a:ext uri="{9D8B030D-6E8A-4147-A177-3AD203B41FA5}">
                      <a16:colId xmlns:a16="http://schemas.microsoft.com/office/drawing/2014/main" val="1926941654"/>
                    </a:ext>
                  </a:extLst>
                </a:gridCol>
              </a:tblGrid>
              <a:tr h="263717">
                <a:tc>
                  <a:txBody>
                    <a:bodyPr/>
                    <a:lstStyle/>
                    <a:p>
                      <a:pPr algn="l">
                        <a:lnSpc>
                          <a:spcPct val="150000"/>
                        </a:lnSpc>
                        <a:spcAft>
                          <a:spcPts val="0"/>
                        </a:spcAft>
                      </a:pPr>
                      <a:r>
                        <a:rPr lang="en-GB" sz="1800" b="0" dirty="0">
                          <a:effectLst/>
                        </a:rPr>
                        <a:t>What is your title?	</a:t>
                      </a:r>
                    </a:p>
                  </a:txBody>
                  <a:tcPr marL="35961" marR="35961" marT="0" marB="0"/>
                </a:tc>
                <a:tc>
                  <a:txBody>
                    <a:bodyPr/>
                    <a:lstStyle/>
                    <a:p>
                      <a:pPr algn="just">
                        <a:lnSpc>
                          <a:spcPct val="150000"/>
                        </a:lnSpc>
                        <a:spcAft>
                          <a:spcPts val="0"/>
                        </a:spcAft>
                      </a:pPr>
                      <a:endParaRPr lang="en-GB" sz="600" dirty="0">
                        <a:effectLst/>
                        <a:latin typeface="Arial" panose="020B0604020202020204" pitchFamily="34" charset="0"/>
                        <a:ea typeface="Times" panose="02020603050405020304" pitchFamily="18" charset="0"/>
                        <a:cs typeface="Times New Roman" panose="02020603050405020304" pitchFamily="18" charset="0"/>
                      </a:endParaRPr>
                    </a:p>
                  </a:txBody>
                  <a:tcPr marL="35961" marR="35961" marT="0" marB="0"/>
                </a:tc>
                <a:extLst>
                  <a:ext uri="{0D108BD9-81ED-4DB2-BD59-A6C34878D82A}">
                    <a16:rowId xmlns:a16="http://schemas.microsoft.com/office/drawing/2014/main" val="2640543830"/>
                  </a:ext>
                </a:extLst>
              </a:tr>
              <a:tr h="395576">
                <a:tc>
                  <a:txBody>
                    <a:bodyPr/>
                    <a:lstStyle/>
                    <a:p>
                      <a:pPr algn="l">
                        <a:lnSpc>
                          <a:spcPct val="150000"/>
                        </a:lnSpc>
                        <a:spcAft>
                          <a:spcPts val="0"/>
                        </a:spcAft>
                      </a:pPr>
                      <a:r>
                        <a:rPr lang="en-GB" sz="1800" b="0" dirty="0">
                          <a:effectLst/>
                        </a:rPr>
                        <a:t>What do you hope to find out</a:t>
                      </a:r>
                      <a:r>
                        <a:rPr lang="en-GB" sz="1800" b="0" dirty="0" smtClean="0">
                          <a:effectLst/>
                        </a:rPr>
                        <a:t>?</a:t>
                      </a:r>
                      <a:endParaRPr lang="en-GB" sz="1800" b="0" dirty="0">
                        <a:effectLst/>
                      </a:endParaRPr>
                    </a:p>
                  </a:txBody>
                  <a:tcPr marL="35961" marR="35961" marT="0" marB="0"/>
                </a:tc>
                <a:tc>
                  <a:txBody>
                    <a:bodyPr/>
                    <a:lstStyle/>
                    <a:p>
                      <a:pPr algn="just">
                        <a:lnSpc>
                          <a:spcPct val="150000"/>
                        </a:lnSpc>
                        <a:spcAft>
                          <a:spcPts val="0"/>
                        </a:spcAft>
                      </a:pPr>
                      <a:endParaRPr lang="en-GB" sz="600" dirty="0">
                        <a:effectLst/>
                        <a:latin typeface="Arial" panose="020B0604020202020204" pitchFamily="34" charset="0"/>
                        <a:ea typeface="Times" panose="02020603050405020304" pitchFamily="18" charset="0"/>
                        <a:cs typeface="Times New Roman" panose="02020603050405020304" pitchFamily="18" charset="0"/>
                      </a:endParaRPr>
                    </a:p>
                  </a:txBody>
                  <a:tcPr marL="35961" marR="35961" marT="0" marB="0"/>
                </a:tc>
                <a:extLst>
                  <a:ext uri="{0D108BD9-81ED-4DB2-BD59-A6C34878D82A}">
                    <a16:rowId xmlns:a16="http://schemas.microsoft.com/office/drawing/2014/main" val="3555452253"/>
                  </a:ext>
                </a:extLst>
              </a:tr>
              <a:tr h="659294">
                <a:tc>
                  <a:txBody>
                    <a:bodyPr/>
                    <a:lstStyle/>
                    <a:p>
                      <a:pPr algn="l">
                        <a:lnSpc>
                          <a:spcPct val="150000"/>
                        </a:lnSpc>
                        <a:spcAft>
                          <a:spcPts val="0"/>
                        </a:spcAft>
                      </a:pPr>
                      <a:r>
                        <a:rPr lang="en-GB" sz="1800" b="0" dirty="0">
                          <a:effectLst/>
                        </a:rPr>
                        <a:t>What are your key concepts? </a:t>
                      </a:r>
                    </a:p>
                    <a:p>
                      <a:pPr algn="l">
                        <a:lnSpc>
                          <a:spcPct val="150000"/>
                        </a:lnSpc>
                        <a:spcAft>
                          <a:spcPts val="0"/>
                        </a:spcAft>
                      </a:pPr>
                      <a:r>
                        <a:rPr lang="en-GB" sz="1800" b="0" dirty="0">
                          <a:effectLst/>
                        </a:rPr>
                        <a:t>(You can use a question framework here if useful, e.g. SPICE, PICO)	</a:t>
                      </a:r>
                    </a:p>
                  </a:txBody>
                  <a:tcPr marL="35961" marR="35961" marT="0" marB="0"/>
                </a:tc>
                <a:tc>
                  <a:txBody>
                    <a:bodyPr/>
                    <a:lstStyle/>
                    <a:p>
                      <a:pPr algn="just">
                        <a:lnSpc>
                          <a:spcPct val="150000"/>
                        </a:lnSpc>
                        <a:spcAft>
                          <a:spcPts val="0"/>
                        </a:spcAft>
                      </a:pPr>
                      <a:endParaRPr lang="en-GB" sz="600" dirty="0">
                        <a:effectLst/>
                        <a:latin typeface="Arial" panose="020B0604020202020204" pitchFamily="34" charset="0"/>
                        <a:ea typeface="Times" panose="02020603050405020304" pitchFamily="18" charset="0"/>
                        <a:cs typeface="Times New Roman" panose="02020603050405020304" pitchFamily="18" charset="0"/>
                      </a:endParaRPr>
                    </a:p>
                  </a:txBody>
                  <a:tcPr marL="35961" marR="35961" marT="0" marB="0"/>
                </a:tc>
                <a:extLst>
                  <a:ext uri="{0D108BD9-81ED-4DB2-BD59-A6C34878D82A}">
                    <a16:rowId xmlns:a16="http://schemas.microsoft.com/office/drawing/2014/main" val="3021993951"/>
                  </a:ext>
                </a:extLst>
              </a:tr>
              <a:tr h="395576">
                <a:tc>
                  <a:txBody>
                    <a:bodyPr/>
                    <a:lstStyle/>
                    <a:p>
                      <a:pPr algn="l">
                        <a:lnSpc>
                          <a:spcPct val="150000"/>
                        </a:lnSpc>
                        <a:spcAft>
                          <a:spcPts val="0"/>
                        </a:spcAft>
                      </a:pPr>
                      <a:r>
                        <a:rPr lang="en-GB" sz="1800" b="0" dirty="0">
                          <a:effectLst/>
                        </a:rPr>
                        <a:t>What are your inclusion/exclusion criteria</a:t>
                      </a:r>
                      <a:r>
                        <a:rPr lang="en-GB" sz="1800" b="0" dirty="0" smtClean="0">
                          <a:effectLst/>
                        </a:rPr>
                        <a:t>?</a:t>
                      </a:r>
                      <a:endParaRPr lang="en-GB" sz="1800" b="0" dirty="0">
                        <a:effectLst/>
                      </a:endParaRPr>
                    </a:p>
                  </a:txBody>
                  <a:tcPr marL="35961" marR="35961" marT="0" marB="0"/>
                </a:tc>
                <a:tc>
                  <a:txBody>
                    <a:bodyPr/>
                    <a:lstStyle/>
                    <a:p>
                      <a:pPr algn="just">
                        <a:lnSpc>
                          <a:spcPct val="150000"/>
                        </a:lnSpc>
                        <a:spcAft>
                          <a:spcPts val="0"/>
                        </a:spcAft>
                      </a:pPr>
                      <a:endParaRPr lang="en-GB" sz="600" dirty="0">
                        <a:effectLst/>
                        <a:latin typeface="Arial" panose="020B0604020202020204" pitchFamily="34" charset="0"/>
                        <a:ea typeface="Times" panose="02020603050405020304" pitchFamily="18" charset="0"/>
                        <a:cs typeface="Times New Roman" panose="02020603050405020304" pitchFamily="18" charset="0"/>
                      </a:endParaRPr>
                    </a:p>
                  </a:txBody>
                  <a:tcPr marL="35961" marR="35961" marT="0" marB="0"/>
                </a:tc>
                <a:extLst>
                  <a:ext uri="{0D108BD9-81ED-4DB2-BD59-A6C34878D82A}">
                    <a16:rowId xmlns:a16="http://schemas.microsoft.com/office/drawing/2014/main" val="2455179367"/>
                  </a:ext>
                </a:extLst>
              </a:tr>
              <a:tr h="263717">
                <a:tc>
                  <a:txBody>
                    <a:bodyPr/>
                    <a:lstStyle/>
                    <a:p>
                      <a:pPr algn="l">
                        <a:lnSpc>
                          <a:spcPct val="150000"/>
                        </a:lnSpc>
                        <a:spcAft>
                          <a:spcPts val="0"/>
                        </a:spcAft>
                      </a:pPr>
                      <a:r>
                        <a:rPr lang="en-GB" sz="1800" b="0" dirty="0">
                          <a:effectLst/>
                        </a:rPr>
                        <a:t>What date range will your search cover, and why?</a:t>
                      </a:r>
                      <a:endParaRPr lang="en-GB" sz="1800" b="0" dirty="0">
                        <a:effectLst/>
                        <a:latin typeface="Source Sans Pro"/>
                        <a:ea typeface="Times" panose="02020603050405020304" pitchFamily="18" charset="0"/>
                        <a:cs typeface="Times New Roman" panose="02020603050405020304" pitchFamily="18" charset="0"/>
                      </a:endParaRPr>
                    </a:p>
                  </a:txBody>
                  <a:tcPr marL="35961" marR="35961" marT="0" marB="0"/>
                </a:tc>
                <a:tc>
                  <a:txBody>
                    <a:bodyPr/>
                    <a:lstStyle/>
                    <a:p>
                      <a:pPr algn="just">
                        <a:lnSpc>
                          <a:spcPct val="150000"/>
                        </a:lnSpc>
                        <a:spcAft>
                          <a:spcPts val="0"/>
                        </a:spcAft>
                      </a:pPr>
                      <a:endParaRPr lang="en-GB" sz="600" dirty="0">
                        <a:effectLst/>
                        <a:latin typeface="Arial" panose="020B0604020202020204" pitchFamily="34" charset="0"/>
                        <a:ea typeface="Times" panose="02020603050405020304" pitchFamily="18" charset="0"/>
                        <a:cs typeface="Times New Roman" panose="02020603050405020304" pitchFamily="18" charset="0"/>
                      </a:endParaRPr>
                    </a:p>
                  </a:txBody>
                  <a:tcPr marL="35961" marR="35961" marT="0" marB="0"/>
                </a:tc>
                <a:extLst>
                  <a:ext uri="{0D108BD9-81ED-4DB2-BD59-A6C34878D82A}">
                    <a16:rowId xmlns:a16="http://schemas.microsoft.com/office/drawing/2014/main" val="1473641923"/>
                  </a:ext>
                </a:extLst>
              </a:tr>
              <a:tr h="395576">
                <a:tc>
                  <a:txBody>
                    <a:bodyPr/>
                    <a:lstStyle/>
                    <a:p>
                      <a:pPr algn="l">
                        <a:lnSpc>
                          <a:spcPct val="150000"/>
                        </a:lnSpc>
                        <a:spcAft>
                          <a:spcPts val="0"/>
                        </a:spcAft>
                      </a:pPr>
                      <a:r>
                        <a:rPr lang="en-GB" sz="1800" b="0" dirty="0">
                          <a:effectLst/>
                        </a:rPr>
                        <a:t>Which databases will you search and why?	</a:t>
                      </a:r>
                    </a:p>
                  </a:txBody>
                  <a:tcPr marL="35961" marR="35961" marT="0" marB="0"/>
                </a:tc>
                <a:tc>
                  <a:txBody>
                    <a:bodyPr/>
                    <a:lstStyle/>
                    <a:p>
                      <a:pPr algn="just">
                        <a:lnSpc>
                          <a:spcPct val="150000"/>
                        </a:lnSpc>
                        <a:spcAft>
                          <a:spcPts val="0"/>
                        </a:spcAft>
                      </a:pPr>
                      <a:endParaRPr lang="en-GB" sz="600" dirty="0">
                        <a:effectLst/>
                        <a:latin typeface="Arial" panose="020B0604020202020204" pitchFamily="34" charset="0"/>
                        <a:ea typeface="Times" panose="02020603050405020304" pitchFamily="18" charset="0"/>
                        <a:cs typeface="Times New Roman" panose="02020603050405020304" pitchFamily="18" charset="0"/>
                      </a:endParaRPr>
                    </a:p>
                  </a:txBody>
                  <a:tcPr marL="35961" marR="35961" marT="0" marB="0"/>
                </a:tc>
                <a:extLst>
                  <a:ext uri="{0D108BD9-81ED-4DB2-BD59-A6C34878D82A}">
                    <a16:rowId xmlns:a16="http://schemas.microsoft.com/office/drawing/2014/main" val="1091901885"/>
                  </a:ext>
                </a:extLst>
              </a:tr>
              <a:tr h="395576">
                <a:tc>
                  <a:txBody>
                    <a:bodyPr/>
                    <a:lstStyle/>
                    <a:p>
                      <a:pPr algn="l">
                        <a:lnSpc>
                          <a:spcPct val="150000"/>
                        </a:lnSpc>
                        <a:spcAft>
                          <a:spcPts val="0"/>
                        </a:spcAft>
                      </a:pPr>
                      <a:r>
                        <a:rPr lang="en-GB" sz="1800" b="0" dirty="0">
                          <a:effectLst/>
                        </a:rPr>
                        <a:t>Which sources of grey literature will you search and why?</a:t>
                      </a:r>
                      <a:endParaRPr lang="en-GB" sz="1800" b="0" dirty="0">
                        <a:effectLst/>
                        <a:latin typeface="Source Sans Pro"/>
                        <a:ea typeface="Times" panose="02020603050405020304" pitchFamily="18" charset="0"/>
                        <a:cs typeface="Times New Roman" panose="02020603050405020304" pitchFamily="18" charset="0"/>
                      </a:endParaRPr>
                    </a:p>
                  </a:txBody>
                  <a:tcPr marL="35961" marR="35961" marT="0" marB="0"/>
                </a:tc>
                <a:tc>
                  <a:txBody>
                    <a:bodyPr/>
                    <a:lstStyle/>
                    <a:p>
                      <a:pPr algn="just">
                        <a:lnSpc>
                          <a:spcPct val="150000"/>
                        </a:lnSpc>
                        <a:spcAft>
                          <a:spcPts val="0"/>
                        </a:spcAft>
                      </a:pPr>
                      <a:endParaRPr lang="en-GB" sz="600" dirty="0">
                        <a:effectLst/>
                        <a:latin typeface="Arial" panose="020B0604020202020204" pitchFamily="34" charset="0"/>
                        <a:ea typeface="Times" panose="02020603050405020304" pitchFamily="18" charset="0"/>
                        <a:cs typeface="Times New Roman" panose="02020603050405020304" pitchFamily="18" charset="0"/>
                      </a:endParaRPr>
                    </a:p>
                  </a:txBody>
                  <a:tcPr marL="35961" marR="35961" marT="0" marB="0"/>
                </a:tc>
                <a:extLst>
                  <a:ext uri="{0D108BD9-81ED-4DB2-BD59-A6C34878D82A}">
                    <a16:rowId xmlns:a16="http://schemas.microsoft.com/office/drawing/2014/main" val="1019601470"/>
                  </a:ext>
                </a:extLst>
              </a:tr>
              <a:tr h="1054870">
                <a:tc>
                  <a:txBody>
                    <a:bodyPr/>
                    <a:lstStyle/>
                    <a:p>
                      <a:pPr algn="l">
                        <a:lnSpc>
                          <a:spcPct val="150000"/>
                        </a:lnSpc>
                        <a:spcAft>
                          <a:spcPts val="0"/>
                        </a:spcAft>
                      </a:pPr>
                      <a:r>
                        <a:rPr lang="en-GB" sz="1800" b="0" dirty="0">
                          <a:effectLst/>
                        </a:rPr>
                        <a:t>What search terms will you use? </a:t>
                      </a:r>
                    </a:p>
                    <a:p>
                      <a:pPr algn="l">
                        <a:lnSpc>
                          <a:spcPct val="150000"/>
                        </a:lnSpc>
                        <a:spcAft>
                          <a:spcPts val="0"/>
                        </a:spcAft>
                      </a:pPr>
                      <a:r>
                        <a:rPr lang="en-GB" sz="1800" b="0" dirty="0">
                          <a:effectLst/>
                        </a:rPr>
                        <a:t>Include a draft search, with terms combined using Boolean operators, and any appropriate search techniques (e.g. truncation, subject headings)</a:t>
                      </a:r>
                      <a:endParaRPr lang="en-GB" sz="1800" b="0" dirty="0">
                        <a:effectLst/>
                        <a:latin typeface="Source Sans Pro"/>
                        <a:ea typeface="Times" panose="02020603050405020304" pitchFamily="18" charset="0"/>
                        <a:cs typeface="Times New Roman" panose="02020603050405020304" pitchFamily="18" charset="0"/>
                      </a:endParaRPr>
                    </a:p>
                  </a:txBody>
                  <a:tcPr marL="35961" marR="35961" marT="0" marB="0"/>
                </a:tc>
                <a:tc>
                  <a:txBody>
                    <a:bodyPr/>
                    <a:lstStyle/>
                    <a:p>
                      <a:pPr algn="just">
                        <a:lnSpc>
                          <a:spcPct val="150000"/>
                        </a:lnSpc>
                        <a:spcAft>
                          <a:spcPts val="0"/>
                        </a:spcAft>
                      </a:pPr>
                      <a:endParaRPr lang="en-GB" sz="600" dirty="0">
                        <a:effectLst/>
                        <a:latin typeface="Arial" panose="020B0604020202020204" pitchFamily="34" charset="0"/>
                        <a:ea typeface="Times" panose="02020603050405020304" pitchFamily="18" charset="0"/>
                        <a:cs typeface="Times New Roman" panose="02020603050405020304" pitchFamily="18" charset="0"/>
                      </a:endParaRPr>
                    </a:p>
                  </a:txBody>
                  <a:tcPr marL="35961" marR="35961" marT="0" marB="0"/>
                </a:tc>
                <a:extLst>
                  <a:ext uri="{0D108BD9-81ED-4DB2-BD59-A6C34878D82A}">
                    <a16:rowId xmlns:a16="http://schemas.microsoft.com/office/drawing/2014/main" val="3286437234"/>
                  </a:ext>
                </a:extLst>
              </a:tr>
              <a:tr h="527435">
                <a:tc>
                  <a:txBody>
                    <a:bodyPr/>
                    <a:lstStyle/>
                    <a:p>
                      <a:pPr algn="l">
                        <a:lnSpc>
                          <a:spcPct val="150000"/>
                        </a:lnSpc>
                        <a:spcAft>
                          <a:spcPts val="0"/>
                        </a:spcAft>
                      </a:pPr>
                      <a:r>
                        <a:rPr lang="en-GB" sz="1800" b="0" dirty="0">
                          <a:effectLst/>
                        </a:rPr>
                        <a:t>Do you anticipate any problems with finding literature, and what steps might you take in response?</a:t>
                      </a:r>
                      <a:endParaRPr lang="en-GB" sz="1800" b="0" dirty="0">
                        <a:effectLst/>
                        <a:latin typeface="Source Sans Pro"/>
                        <a:ea typeface="Times" panose="02020603050405020304" pitchFamily="18" charset="0"/>
                        <a:cs typeface="Times New Roman" panose="02020603050405020304" pitchFamily="18" charset="0"/>
                      </a:endParaRPr>
                    </a:p>
                  </a:txBody>
                  <a:tcPr marL="35961" marR="35961" marT="0" marB="0"/>
                </a:tc>
                <a:tc>
                  <a:txBody>
                    <a:bodyPr/>
                    <a:lstStyle/>
                    <a:p>
                      <a:pPr algn="just">
                        <a:lnSpc>
                          <a:spcPct val="150000"/>
                        </a:lnSpc>
                        <a:spcAft>
                          <a:spcPts val="0"/>
                        </a:spcAft>
                      </a:pPr>
                      <a:endParaRPr lang="en-GB" sz="600" dirty="0">
                        <a:effectLst/>
                        <a:latin typeface="Arial" panose="020B0604020202020204" pitchFamily="34" charset="0"/>
                        <a:ea typeface="Times" panose="02020603050405020304" pitchFamily="18" charset="0"/>
                        <a:cs typeface="Times New Roman" panose="02020603050405020304" pitchFamily="18" charset="0"/>
                      </a:endParaRPr>
                    </a:p>
                  </a:txBody>
                  <a:tcPr marL="35961" marR="35961" marT="0" marB="0"/>
                </a:tc>
                <a:extLst>
                  <a:ext uri="{0D108BD9-81ED-4DB2-BD59-A6C34878D82A}">
                    <a16:rowId xmlns:a16="http://schemas.microsoft.com/office/drawing/2014/main" val="601873826"/>
                  </a:ext>
                </a:extLst>
              </a:tr>
            </a:tbl>
          </a:graphicData>
        </a:graphic>
      </p:graphicFrame>
    </p:spTree>
    <p:extLst>
      <p:ext uri="{BB962C8B-B14F-4D97-AF65-F5344CB8AC3E}">
        <p14:creationId xmlns:p14="http://schemas.microsoft.com/office/powerpoint/2010/main" val="2015855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BD2A40-61A3-144A-931A-7426FD085175}"/>
              </a:ext>
            </a:extLst>
          </p:cNvPr>
          <p:cNvSpPr txBox="1"/>
          <p:nvPr/>
        </p:nvSpPr>
        <p:spPr>
          <a:xfrm>
            <a:off x="3342482" y="1892935"/>
            <a:ext cx="5507036" cy="3072131"/>
          </a:xfrm>
          <a:prstGeom prst="rect">
            <a:avLst/>
          </a:prstGeom>
          <a:noFill/>
        </p:spPr>
        <p:txBody>
          <a:bodyPr wrap="square" lIns="0" tIns="0" rIns="0" bIns="0" rtlCol="0" anchor="ctr">
            <a:noAutofit/>
          </a:bodyPr>
          <a:lstStyle/>
          <a:p>
            <a:pPr algn="ctr">
              <a:spcAft>
                <a:spcPts val="1600"/>
              </a:spcAft>
            </a:pPr>
            <a:r>
              <a:rPr lang="en-GB" sz="4400" dirty="0" smtClean="0">
                <a:latin typeface="Source Sans Pro ExtraLight" panose="020B0303030403020204" pitchFamily="34" charset="0"/>
                <a:ea typeface="Source Sans Pro ExtraLight" panose="020B0303030403020204" pitchFamily="34" charset="0"/>
              </a:rPr>
              <a:t>Practice time!</a:t>
            </a:r>
            <a:endParaRPr lang="en-GB" sz="4000" i="1" dirty="0" smtClean="0">
              <a:latin typeface="Source Sans Pro ExtraLight" panose="020B0303030403020204" pitchFamily="34" charset="0"/>
              <a:ea typeface="Source Sans Pro ExtraLight" panose="020B0303030403020204" pitchFamily="34" charset="0"/>
            </a:endParaRPr>
          </a:p>
        </p:txBody>
      </p:sp>
    </p:spTree>
    <p:extLst>
      <p:ext uri="{BB962C8B-B14F-4D97-AF65-F5344CB8AC3E}">
        <p14:creationId xmlns:p14="http://schemas.microsoft.com/office/powerpoint/2010/main" val="2897073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BD2A40-61A3-144A-931A-7426FD085175}"/>
              </a:ext>
            </a:extLst>
          </p:cNvPr>
          <p:cNvSpPr txBox="1"/>
          <p:nvPr/>
        </p:nvSpPr>
        <p:spPr>
          <a:xfrm>
            <a:off x="599089" y="1546094"/>
            <a:ext cx="10752084" cy="3072131"/>
          </a:xfrm>
          <a:prstGeom prst="rect">
            <a:avLst/>
          </a:prstGeom>
          <a:noFill/>
        </p:spPr>
        <p:txBody>
          <a:bodyPr wrap="square" lIns="0" tIns="0" rIns="0" bIns="0" rtlCol="0" anchor="ctr">
            <a:noAutofit/>
          </a:bodyPr>
          <a:lstStyle/>
          <a:p>
            <a:pPr>
              <a:spcAft>
                <a:spcPts val="1600"/>
              </a:spcAft>
            </a:pPr>
            <a:r>
              <a:rPr lang="en-GB" sz="2800" dirty="0" smtClean="0">
                <a:solidFill>
                  <a:srgbClr val="6900FF"/>
                </a:solidFill>
                <a:latin typeface="Source Sans Pro ExtraLight" panose="020B0303030403020204" pitchFamily="34" charset="0"/>
                <a:ea typeface="Source Sans Pro ExtraLight" panose="020B0303030403020204" pitchFamily="34" charset="0"/>
              </a:rPr>
              <a:t>1. </a:t>
            </a:r>
            <a:r>
              <a:rPr lang="en-GB" sz="2800" dirty="0" smtClean="0">
                <a:latin typeface="Source Sans Pro ExtraLight" panose="020B0303030403020204" pitchFamily="34" charset="0"/>
                <a:ea typeface="Source Sans Pro ExtraLight" panose="020B0303030403020204" pitchFamily="34" charset="0"/>
              </a:rPr>
              <a:t>First read through - assessment </a:t>
            </a:r>
            <a:r>
              <a:rPr lang="en-GB" sz="2800" i="1" dirty="0">
                <a:solidFill>
                  <a:srgbClr val="6900FF"/>
                </a:solidFill>
                <a:latin typeface="Source Sans Pro ExtraLight" panose="020B0303030403020204" pitchFamily="34" charset="0"/>
                <a:ea typeface="Source Sans Pro ExtraLight" panose="020B0303030403020204" pitchFamily="34" charset="0"/>
              </a:rPr>
              <a:t>of</a:t>
            </a:r>
            <a:r>
              <a:rPr lang="en-GB" sz="2800" dirty="0">
                <a:solidFill>
                  <a:srgbClr val="6900FF"/>
                </a:solidFill>
                <a:latin typeface="Source Sans Pro ExtraLight" panose="020B0303030403020204" pitchFamily="34" charset="0"/>
                <a:ea typeface="Source Sans Pro ExtraLight" panose="020B0303030403020204" pitchFamily="34" charset="0"/>
              </a:rPr>
              <a:t> </a:t>
            </a:r>
            <a:r>
              <a:rPr lang="en-GB" sz="2800" dirty="0">
                <a:latin typeface="Source Sans Pro ExtraLight" panose="020B0303030403020204" pitchFamily="34" charset="0"/>
                <a:ea typeface="Source Sans Pro ExtraLight" panose="020B0303030403020204" pitchFamily="34" charset="0"/>
              </a:rPr>
              <a:t>learning </a:t>
            </a:r>
            <a:endParaRPr lang="en-GB" sz="2800" dirty="0" smtClean="0">
              <a:latin typeface="Source Sans Pro ExtraLight" panose="020B0303030403020204" pitchFamily="34" charset="0"/>
              <a:ea typeface="Source Sans Pro ExtraLight" panose="020B0303030403020204" pitchFamily="34" charset="0"/>
            </a:endParaRPr>
          </a:p>
          <a:p>
            <a:pPr marL="457200" indent="-457200">
              <a:spcAft>
                <a:spcPts val="1600"/>
              </a:spcAft>
              <a:buFont typeface="Arial" panose="020B0604020202020204" pitchFamily="34" charset="0"/>
              <a:buChar char="•"/>
            </a:pPr>
            <a:r>
              <a:rPr lang="en-GB" sz="2800" dirty="0" smtClean="0">
                <a:latin typeface="Source Sans Pro ExtraLight" panose="020B0303030403020204" pitchFamily="34" charset="0"/>
                <a:ea typeface="Source Sans Pro ExtraLight" panose="020B0303030403020204" pitchFamily="34" charset="0"/>
              </a:rPr>
              <a:t>have </a:t>
            </a:r>
            <a:r>
              <a:rPr lang="en-GB" sz="2800" dirty="0">
                <a:latin typeface="Source Sans Pro ExtraLight" panose="020B0303030403020204" pitchFamily="34" charset="0"/>
                <a:ea typeface="Source Sans Pro ExtraLight" panose="020B0303030403020204" pitchFamily="34" charset="0"/>
              </a:rPr>
              <a:t>they understood the course material?</a:t>
            </a:r>
          </a:p>
          <a:p>
            <a:pPr>
              <a:spcAft>
                <a:spcPts val="1600"/>
              </a:spcAft>
            </a:pPr>
            <a:endParaRPr lang="en-GB" sz="2800" dirty="0" smtClean="0">
              <a:latin typeface="Source Sans Pro ExtraLight" panose="020B0303030403020204" pitchFamily="34" charset="0"/>
              <a:ea typeface="Source Sans Pro ExtraLight" panose="020B0303030403020204" pitchFamily="34" charset="0"/>
            </a:endParaRPr>
          </a:p>
          <a:p>
            <a:pPr>
              <a:spcAft>
                <a:spcPts val="1600"/>
              </a:spcAft>
            </a:pPr>
            <a:r>
              <a:rPr lang="en-GB" sz="2800" dirty="0" smtClean="0">
                <a:solidFill>
                  <a:srgbClr val="6900FF"/>
                </a:solidFill>
                <a:latin typeface="Source Sans Pro ExtraLight" panose="020B0303030403020204" pitchFamily="34" charset="0"/>
                <a:ea typeface="Source Sans Pro ExtraLight" panose="020B0303030403020204" pitchFamily="34" charset="0"/>
              </a:rPr>
              <a:t>2. </a:t>
            </a:r>
            <a:r>
              <a:rPr lang="en-GB" sz="2800" dirty="0" smtClean="0">
                <a:latin typeface="Source Sans Pro ExtraLight" panose="020B0303030403020204" pitchFamily="34" charset="0"/>
                <a:ea typeface="Source Sans Pro ExtraLight" panose="020B0303030403020204" pitchFamily="34" charset="0"/>
              </a:rPr>
              <a:t>Second read through – assessment </a:t>
            </a:r>
            <a:r>
              <a:rPr lang="en-GB" sz="2800" i="1" dirty="0" smtClean="0">
                <a:solidFill>
                  <a:srgbClr val="6900FF"/>
                </a:solidFill>
                <a:latin typeface="Source Sans Pro ExtraLight" panose="020B0303030403020204" pitchFamily="34" charset="0"/>
                <a:ea typeface="Source Sans Pro ExtraLight" panose="020B0303030403020204" pitchFamily="34" charset="0"/>
              </a:rPr>
              <a:t>for</a:t>
            </a:r>
            <a:r>
              <a:rPr lang="en-GB" sz="2800" dirty="0" smtClean="0">
                <a:latin typeface="Source Sans Pro ExtraLight" panose="020B0303030403020204" pitchFamily="34" charset="0"/>
                <a:ea typeface="Source Sans Pro ExtraLight" panose="020B0303030403020204" pitchFamily="34" charset="0"/>
              </a:rPr>
              <a:t> learning</a:t>
            </a:r>
          </a:p>
          <a:p>
            <a:pPr marL="457200" indent="-457200">
              <a:spcAft>
                <a:spcPts val="1600"/>
              </a:spcAft>
              <a:buFont typeface="Arial" panose="020B0604020202020204" pitchFamily="34" charset="0"/>
              <a:buChar char="•"/>
            </a:pPr>
            <a:r>
              <a:rPr lang="en-GB" sz="2800" dirty="0" smtClean="0">
                <a:latin typeface="Source Sans Pro ExtraLight" panose="020B0303030403020204" pitchFamily="34" charset="0"/>
                <a:ea typeface="Source Sans Pro ExtraLight" panose="020B0303030403020204" pitchFamily="34" charset="0"/>
              </a:rPr>
              <a:t>Feedback </a:t>
            </a:r>
            <a:r>
              <a:rPr lang="en-GB" sz="2800" dirty="0">
                <a:latin typeface="Source Sans Pro ExtraLight" panose="020B0303030403020204" pitchFamily="34" charset="0"/>
                <a:ea typeface="Source Sans Pro ExtraLight" panose="020B0303030403020204" pitchFamily="34" charset="0"/>
              </a:rPr>
              <a:t>(feedforward) comments to help them with working towards the summative assignment</a:t>
            </a:r>
          </a:p>
          <a:p>
            <a:pPr marL="457200" indent="-457200">
              <a:spcAft>
                <a:spcPts val="1600"/>
              </a:spcAft>
              <a:buFont typeface="Arial" panose="020B0604020202020204" pitchFamily="34" charset="0"/>
              <a:buChar char="•"/>
            </a:pPr>
            <a:r>
              <a:rPr lang="en-GB" sz="2800" dirty="0" smtClean="0">
                <a:latin typeface="Source Sans Pro ExtraLight" panose="020B0303030403020204" pitchFamily="34" charset="0"/>
                <a:ea typeface="Source Sans Pro ExtraLight" panose="020B0303030403020204" pitchFamily="34" charset="0"/>
              </a:rPr>
              <a:t>2 </a:t>
            </a:r>
            <a:r>
              <a:rPr lang="en-GB" sz="2800" dirty="0">
                <a:latin typeface="Source Sans Pro ExtraLight" panose="020B0303030403020204" pitchFamily="34" charset="0"/>
                <a:ea typeface="Source Sans Pro ExtraLight" panose="020B0303030403020204" pitchFamily="34" charset="0"/>
              </a:rPr>
              <a:t>strengths + something to strengthen/think about</a:t>
            </a:r>
            <a:r>
              <a:rPr lang="en-GB" sz="2800" dirty="0" smtClean="0">
                <a:latin typeface="Source Sans Pro ExtraLight" panose="020B0303030403020204" pitchFamily="34" charset="0"/>
                <a:ea typeface="Source Sans Pro ExtraLight" panose="020B0303030403020204" pitchFamily="34" charset="0"/>
              </a:rPr>
              <a:t>.</a:t>
            </a:r>
          </a:p>
          <a:p>
            <a:pPr marL="457200" indent="-457200">
              <a:spcAft>
                <a:spcPts val="1600"/>
              </a:spcAft>
              <a:buFont typeface="Arial" panose="020B0604020202020204" pitchFamily="34" charset="0"/>
              <a:buChar char="•"/>
            </a:pPr>
            <a:r>
              <a:rPr lang="en-GB" sz="2800" dirty="0" smtClean="0">
                <a:latin typeface="Source Sans Pro ExtraLight" panose="020B0303030403020204" pitchFamily="34" charset="0"/>
                <a:ea typeface="Source Sans Pro ExtraLight" panose="020B0303030403020204" pitchFamily="34" charset="0"/>
              </a:rPr>
              <a:t>Positive language</a:t>
            </a:r>
            <a:endParaRPr lang="en-GB" sz="2800" dirty="0">
              <a:latin typeface="Source Sans Pro ExtraLight" panose="020B0303030403020204" pitchFamily="34" charset="0"/>
              <a:ea typeface="Source Sans Pro ExtraLight" panose="020B0303030403020204" pitchFamily="34" charset="0"/>
            </a:endParaRPr>
          </a:p>
        </p:txBody>
      </p:sp>
    </p:spTree>
    <p:extLst>
      <p:ext uri="{BB962C8B-B14F-4D97-AF65-F5344CB8AC3E}">
        <p14:creationId xmlns:p14="http://schemas.microsoft.com/office/powerpoint/2010/main" val="216429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GB"/>
          </a:p>
        </p:txBody>
      </p:sp>
      <p:sp>
        <p:nvSpPr>
          <p:cNvPr id="3" name="TextBox 2">
            <a:extLst>
              <a:ext uri="{FF2B5EF4-FFF2-40B4-BE49-F238E27FC236}">
                <a16:creationId xmlns:a16="http://schemas.microsoft.com/office/drawing/2014/main" id="{8F948739-959A-B341-9981-51F24376687B}"/>
              </a:ext>
            </a:extLst>
          </p:cNvPr>
          <p:cNvSpPr txBox="1"/>
          <p:nvPr/>
        </p:nvSpPr>
        <p:spPr>
          <a:xfrm>
            <a:off x="302463" y="134218"/>
            <a:ext cx="10113040" cy="3072131"/>
          </a:xfrm>
          <a:prstGeom prst="rect">
            <a:avLst/>
          </a:prstGeom>
          <a:noFill/>
        </p:spPr>
        <p:txBody>
          <a:bodyPr wrap="square" lIns="0" tIns="0" rIns="0" bIns="0" rtlCol="0" anchor="t">
            <a:noAutofit/>
          </a:bodyPr>
          <a:lstStyle/>
          <a:p>
            <a:pPr>
              <a:lnSpc>
                <a:spcPts val="4600"/>
              </a:lnSpc>
              <a:spcAft>
                <a:spcPts val="1600"/>
              </a:spcAft>
            </a:pPr>
            <a:r>
              <a:rPr lang="en-GB" sz="4400" dirty="0" smtClean="0">
                <a:latin typeface="Source Sans Pro ExtraLight" panose="020B0303030403020204" pitchFamily="34" charset="0"/>
                <a:ea typeface="Source Sans Pro ExtraLight" panose="020B0303030403020204" pitchFamily="34" charset="0"/>
              </a:rPr>
              <a:t>Summative assignment </a:t>
            </a:r>
            <a:r>
              <a:rPr lang="en-GB" sz="4400" dirty="0">
                <a:latin typeface="Source Sans Pro ExtraLight" panose="020B0303030403020204" pitchFamily="34" charset="0"/>
                <a:ea typeface="Source Sans Pro ExtraLight" panose="020B0303030403020204" pitchFamily="34" charset="0"/>
              </a:rPr>
              <a:t>grading criteria </a:t>
            </a:r>
          </a:p>
        </p:txBody>
      </p:sp>
      <p:pic>
        <p:nvPicPr>
          <p:cNvPr id="4" name="Picture 3"/>
          <p:cNvPicPr>
            <a:picLocks noChangeAspect="1"/>
          </p:cNvPicPr>
          <p:nvPr/>
        </p:nvPicPr>
        <p:blipFill>
          <a:blip r:embed="rId3"/>
          <a:stretch>
            <a:fillRect/>
          </a:stretch>
        </p:blipFill>
        <p:spPr>
          <a:xfrm>
            <a:off x="466782" y="827140"/>
            <a:ext cx="11315193" cy="5887477"/>
          </a:xfrm>
          <a:prstGeom prst="rect">
            <a:avLst/>
          </a:prstGeom>
        </p:spPr>
      </p:pic>
    </p:spTree>
    <p:extLst>
      <p:ext uri="{BB962C8B-B14F-4D97-AF65-F5344CB8AC3E}">
        <p14:creationId xmlns:p14="http://schemas.microsoft.com/office/powerpoint/2010/main" val="3858490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68AFC1-6334-9A4B-A25B-8DD52F4FC38E}"/>
              </a:ext>
            </a:extLst>
          </p:cNvPr>
          <p:cNvSpPr txBox="1"/>
          <p:nvPr/>
        </p:nvSpPr>
        <p:spPr>
          <a:xfrm>
            <a:off x="481015" y="1973840"/>
            <a:ext cx="5507036" cy="3072131"/>
          </a:xfrm>
          <a:prstGeom prst="rect">
            <a:avLst/>
          </a:prstGeom>
          <a:noFill/>
        </p:spPr>
        <p:txBody>
          <a:bodyPr wrap="square" lIns="0" tIns="0" rIns="0" bIns="0" rtlCol="0" anchor="ctr">
            <a:noAutofit/>
          </a:bodyPr>
          <a:lstStyle/>
          <a:p>
            <a:pPr algn="ctr">
              <a:lnSpc>
                <a:spcPts val="4600"/>
              </a:lnSpc>
              <a:spcAft>
                <a:spcPts val="1600"/>
              </a:spcAft>
            </a:pPr>
            <a:r>
              <a:rPr lang="en-GB" sz="4400" dirty="0" smtClean="0">
                <a:solidFill>
                  <a:srgbClr val="020C1A"/>
                </a:solidFill>
                <a:latin typeface="Source Sans Pro ExtraLight" panose="020B0303030403020204" pitchFamily="34" charset="0"/>
                <a:ea typeface="Source Sans Pro ExtraLight" panose="020B0303030403020204" pitchFamily="34" charset="0"/>
              </a:rPr>
              <a:t>What’s next?</a:t>
            </a:r>
            <a:endParaRPr lang="en-GB" sz="4400" dirty="0">
              <a:solidFill>
                <a:srgbClr val="020C1A"/>
              </a:solidFill>
              <a:latin typeface="Source Sans Pro ExtraLight" panose="020B0303030403020204" pitchFamily="34" charset="0"/>
              <a:ea typeface="Source Sans Pro ExtraLight" panose="020B0303030403020204" pitchFamily="34" charset="0"/>
            </a:endParaRPr>
          </a:p>
        </p:txBody>
      </p:sp>
      <p:sp>
        <p:nvSpPr>
          <p:cNvPr id="5" name="TextBox 4">
            <a:extLst>
              <a:ext uri="{FF2B5EF4-FFF2-40B4-BE49-F238E27FC236}">
                <a16:creationId xmlns:a16="http://schemas.microsoft.com/office/drawing/2014/main" id="{A81D1CE1-40CC-2B47-99F0-E5286250FFE1}"/>
              </a:ext>
            </a:extLst>
          </p:cNvPr>
          <p:cNvSpPr txBox="1"/>
          <p:nvPr/>
        </p:nvSpPr>
        <p:spPr>
          <a:xfrm>
            <a:off x="480219" y="487326"/>
            <a:ext cx="5507831" cy="123111"/>
          </a:xfrm>
          <a:prstGeom prst="rect">
            <a:avLst/>
          </a:prstGeom>
          <a:noFill/>
        </p:spPr>
        <p:txBody>
          <a:bodyPr wrap="square" lIns="0" tIns="0" rIns="0" bIns="0" rtlCol="0" anchor="b" anchorCtr="0">
            <a:spAutoFit/>
          </a:bodyPr>
          <a:lstStyle/>
          <a:p>
            <a:endParaRPr lang="en-GB" sz="800" dirty="0">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310585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948739-959A-B341-9981-51F24376687B}"/>
              </a:ext>
            </a:extLst>
          </p:cNvPr>
          <p:cNvSpPr txBox="1"/>
          <p:nvPr/>
        </p:nvSpPr>
        <p:spPr>
          <a:xfrm>
            <a:off x="1092951" y="1892935"/>
            <a:ext cx="10301880" cy="3072131"/>
          </a:xfrm>
          <a:prstGeom prst="rect">
            <a:avLst/>
          </a:prstGeom>
          <a:noFill/>
        </p:spPr>
        <p:txBody>
          <a:bodyPr wrap="square" lIns="0" tIns="0" rIns="0" bIns="0" rtlCol="0" anchor="t">
            <a:noAutofit/>
          </a:bodyPr>
          <a:lstStyle/>
          <a:p>
            <a:pPr>
              <a:lnSpc>
                <a:spcPts val="4600"/>
              </a:lnSpc>
              <a:spcAft>
                <a:spcPts val="1600"/>
              </a:spcAft>
            </a:pPr>
            <a:r>
              <a:rPr lang="en-GB" sz="4400" dirty="0" smtClean="0">
                <a:latin typeface="Source Sans Pro ExtraLight" panose="020B0303030403020204" pitchFamily="34" charset="0"/>
                <a:ea typeface="Source Sans Pro ExtraLight" panose="020B0303030403020204" pitchFamily="34" charset="0"/>
              </a:rPr>
              <a:t>Review and update</a:t>
            </a:r>
          </a:p>
          <a:p>
            <a:pPr>
              <a:lnSpc>
                <a:spcPts val="4600"/>
              </a:lnSpc>
              <a:spcAft>
                <a:spcPts val="1600"/>
              </a:spcAft>
            </a:pPr>
            <a:r>
              <a:rPr lang="en-GB" sz="4400" dirty="0" smtClean="0">
                <a:latin typeface="Source Sans Pro ExtraLight" panose="020B0303030403020204" pitchFamily="34" charset="0"/>
                <a:ea typeface="Source Sans Pro ExtraLight" panose="020B0303030403020204" pitchFamily="34" charset="0"/>
              </a:rPr>
              <a:t>New VLE</a:t>
            </a:r>
            <a:endParaRPr lang="en-GB" sz="2800" dirty="0" smtClean="0">
              <a:latin typeface="Source Sans Pro ExtraLight" panose="020B0303030403020204" pitchFamily="34" charset="0"/>
              <a:ea typeface="Source Sans Pro ExtraLight" panose="020B0303030403020204" pitchFamily="34" charset="0"/>
            </a:endParaRPr>
          </a:p>
          <a:p>
            <a:pPr>
              <a:lnSpc>
                <a:spcPts val="4600"/>
              </a:lnSpc>
              <a:spcAft>
                <a:spcPts val="1600"/>
              </a:spcAft>
            </a:pPr>
            <a:r>
              <a:rPr lang="en-GB" sz="4400" dirty="0" smtClean="0">
                <a:latin typeface="Source Sans Pro ExtraLight" panose="020B0303030403020204" pitchFamily="34" charset="0"/>
                <a:ea typeface="Source Sans Pro ExtraLight" panose="020B0303030403020204" pitchFamily="34" charset="0"/>
              </a:rPr>
              <a:t>Scoping review co-author (pending funding)</a:t>
            </a:r>
          </a:p>
        </p:txBody>
      </p:sp>
    </p:spTree>
    <p:extLst>
      <p:ext uri="{BB962C8B-B14F-4D97-AF65-F5344CB8AC3E}">
        <p14:creationId xmlns:p14="http://schemas.microsoft.com/office/powerpoint/2010/main" val="1326186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68AFC1-6334-9A4B-A25B-8DD52F4FC38E}"/>
              </a:ext>
            </a:extLst>
          </p:cNvPr>
          <p:cNvSpPr txBox="1"/>
          <p:nvPr/>
        </p:nvSpPr>
        <p:spPr>
          <a:xfrm>
            <a:off x="481015" y="1973840"/>
            <a:ext cx="5507036" cy="3072131"/>
          </a:xfrm>
          <a:prstGeom prst="rect">
            <a:avLst/>
          </a:prstGeom>
          <a:noFill/>
        </p:spPr>
        <p:txBody>
          <a:bodyPr wrap="square" lIns="0" tIns="0" rIns="0" bIns="0" rtlCol="0" anchor="ctr">
            <a:noAutofit/>
          </a:bodyPr>
          <a:lstStyle/>
          <a:p>
            <a:pPr algn="ctr">
              <a:lnSpc>
                <a:spcPts val="4600"/>
              </a:lnSpc>
              <a:spcAft>
                <a:spcPts val="1600"/>
              </a:spcAft>
            </a:pPr>
            <a:r>
              <a:rPr lang="en-GB" sz="4400" dirty="0">
                <a:solidFill>
                  <a:srgbClr val="020C1A"/>
                </a:solidFill>
                <a:latin typeface="Source Sans Pro ExtraLight" panose="020B0303030403020204" pitchFamily="34" charset="0"/>
                <a:ea typeface="Source Sans Pro ExtraLight" panose="020B0303030403020204" pitchFamily="34" charset="0"/>
              </a:rPr>
              <a:t>Reflection and lessons</a:t>
            </a:r>
          </a:p>
        </p:txBody>
      </p:sp>
      <p:sp>
        <p:nvSpPr>
          <p:cNvPr id="5" name="TextBox 4">
            <a:extLst>
              <a:ext uri="{FF2B5EF4-FFF2-40B4-BE49-F238E27FC236}">
                <a16:creationId xmlns:a16="http://schemas.microsoft.com/office/drawing/2014/main" id="{A81D1CE1-40CC-2B47-99F0-E5286250FFE1}"/>
              </a:ext>
            </a:extLst>
          </p:cNvPr>
          <p:cNvSpPr txBox="1"/>
          <p:nvPr/>
        </p:nvSpPr>
        <p:spPr>
          <a:xfrm>
            <a:off x="480219" y="487326"/>
            <a:ext cx="5507831" cy="123111"/>
          </a:xfrm>
          <a:prstGeom prst="rect">
            <a:avLst/>
          </a:prstGeom>
          <a:noFill/>
        </p:spPr>
        <p:txBody>
          <a:bodyPr wrap="square" lIns="0" tIns="0" rIns="0" bIns="0" rtlCol="0" anchor="b" anchorCtr="0">
            <a:spAutoFit/>
          </a:bodyPr>
          <a:lstStyle/>
          <a:p>
            <a:endParaRPr lang="en-GB" sz="800" dirty="0">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2327775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F948739-959A-B341-9981-51F24376687B}"/>
              </a:ext>
            </a:extLst>
          </p:cNvPr>
          <p:cNvSpPr txBox="1"/>
          <p:nvPr/>
        </p:nvSpPr>
        <p:spPr>
          <a:xfrm>
            <a:off x="481014" y="1973840"/>
            <a:ext cx="4527544" cy="3072131"/>
          </a:xfrm>
          <a:prstGeom prst="rect">
            <a:avLst/>
          </a:prstGeom>
          <a:noFill/>
        </p:spPr>
        <p:txBody>
          <a:bodyPr wrap="square" lIns="0" tIns="0" rIns="0" bIns="0" rtlCol="0" anchor="t">
            <a:noAutofit/>
          </a:bodyPr>
          <a:lstStyle/>
          <a:p>
            <a:pPr>
              <a:lnSpc>
                <a:spcPts val="4600"/>
              </a:lnSpc>
              <a:spcAft>
                <a:spcPts val="1600"/>
              </a:spcAft>
            </a:pPr>
            <a:r>
              <a:rPr lang="en-GB" sz="4400" dirty="0">
                <a:latin typeface="Source Sans Pro ExtraLight" panose="020B0303030403020204" pitchFamily="34" charset="0"/>
                <a:ea typeface="Source Sans Pro ExtraLight" panose="020B0303030403020204" pitchFamily="34" charset="0"/>
              </a:rPr>
              <a:t>Acknowledgements</a:t>
            </a:r>
          </a:p>
          <a:p>
            <a:r>
              <a:rPr lang="en-GB" dirty="0">
                <a:latin typeface="Source Sans Pro SemiBold" panose="020B0503030403020204" pitchFamily="34" charset="0"/>
                <a:ea typeface="Source Sans Pro SemiBold" panose="020B0503030403020204" pitchFamily="34" charset="0"/>
              </a:rPr>
              <a:t>MSc Clinical Education programme team</a:t>
            </a:r>
          </a:p>
          <a:p>
            <a:endParaRPr lang="en-GB" dirty="0">
              <a:latin typeface="Source Sans Pro SemiBold" panose="020B0503030403020204" pitchFamily="34" charset="0"/>
              <a:ea typeface="Source Sans Pro SemiBold" panose="020B0503030403020204" pitchFamily="34" charset="0"/>
            </a:endParaRPr>
          </a:p>
          <a:p>
            <a:r>
              <a:rPr lang="en-GB" dirty="0">
                <a:latin typeface="Source Sans Pro SemiBold" panose="020B0503030403020204" pitchFamily="34" charset="0"/>
                <a:ea typeface="Source Sans Pro SemiBold" panose="020B0503030403020204" pitchFamily="34" charset="0"/>
              </a:rPr>
              <a:t>Dr Kirstin Stuart James, </a:t>
            </a:r>
            <a:r>
              <a:rPr lang="en-GB" dirty="0" smtClean="0">
                <a:latin typeface="Source Sans Pro SemiBold" panose="020B0503030403020204" pitchFamily="34" charset="0"/>
                <a:ea typeface="Source Sans Pro SemiBold" panose="020B0503030403020204" pitchFamily="34" charset="0"/>
              </a:rPr>
              <a:t/>
            </a:r>
            <a:br>
              <a:rPr lang="en-GB" dirty="0" smtClean="0">
                <a:latin typeface="Source Sans Pro SemiBold" panose="020B0503030403020204" pitchFamily="34" charset="0"/>
                <a:ea typeface="Source Sans Pro SemiBold" panose="020B0503030403020204" pitchFamily="34" charset="0"/>
              </a:rPr>
            </a:br>
            <a:r>
              <a:rPr lang="en-GB" dirty="0" smtClean="0">
                <a:latin typeface="Source Sans Pro SemiBold" panose="020B0503030403020204" pitchFamily="34" charset="0"/>
                <a:ea typeface="Source Sans Pro SemiBold" panose="020B0503030403020204" pitchFamily="34" charset="0"/>
              </a:rPr>
              <a:t>Senior </a:t>
            </a:r>
            <a:r>
              <a:rPr lang="en-GB" dirty="0">
                <a:latin typeface="Source Sans Pro SemiBold" panose="020B0503030403020204" pitchFamily="34" charset="0"/>
                <a:ea typeface="Source Sans Pro SemiBold" panose="020B0503030403020204" pitchFamily="34" charset="0"/>
              </a:rPr>
              <a:t>Academic Co-ordinator</a:t>
            </a:r>
          </a:p>
        </p:txBody>
      </p:sp>
      <p:grpSp>
        <p:nvGrpSpPr>
          <p:cNvPr id="13" name="Group 12">
            <a:extLst>
              <a:ext uri="{FF2B5EF4-FFF2-40B4-BE49-F238E27FC236}">
                <a16:creationId xmlns:a16="http://schemas.microsoft.com/office/drawing/2014/main" id="{F1E3A603-1C56-CD4A-A6A6-127593346669}"/>
              </a:ext>
            </a:extLst>
          </p:cNvPr>
          <p:cNvGrpSpPr/>
          <p:nvPr/>
        </p:nvGrpSpPr>
        <p:grpSpPr>
          <a:xfrm>
            <a:off x="4697595" y="711211"/>
            <a:ext cx="6455453" cy="5209922"/>
            <a:chOff x="4697595" y="711211"/>
            <a:chExt cx="6455453" cy="5209922"/>
          </a:xfrm>
        </p:grpSpPr>
        <p:sp>
          <p:nvSpPr>
            <p:cNvPr id="3" name="Freeform 2">
              <a:extLst>
                <a:ext uri="{FF2B5EF4-FFF2-40B4-BE49-F238E27FC236}">
                  <a16:creationId xmlns:a16="http://schemas.microsoft.com/office/drawing/2014/main" id="{58E66BDC-4930-3140-98C5-2928E97D7075}"/>
                </a:ext>
              </a:extLst>
            </p:cNvPr>
            <p:cNvSpPr/>
            <p:nvPr/>
          </p:nvSpPr>
          <p:spPr>
            <a:xfrm rot="21222719">
              <a:off x="5481699" y="777842"/>
              <a:ext cx="2102675" cy="5143291"/>
            </a:xfrm>
            <a:custGeom>
              <a:avLst/>
              <a:gdLst>
                <a:gd name="connsiteX0" fmla="*/ 2286287 w 2421171"/>
                <a:gd name="connsiteY0" fmla="*/ 12154 h 5922355"/>
                <a:gd name="connsiteX1" fmla="*/ 1555328 w 2421171"/>
                <a:gd name="connsiteY1" fmla="*/ 433912 h 5922355"/>
                <a:gd name="connsiteX2" fmla="*/ 1548921 w 2421171"/>
                <a:gd name="connsiteY2" fmla="*/ 442506 h 5922355"/>
                <a:gd name="connsiteX3" fmla="*/ 1544255 w 2421171"/>
                <a:gd name="connsiteY3" fmla="*/ 440315 h 5922355"/>
                <a:gd name="connsiteX4" fmla="*/ 89923 w 2421171"/>
                <a:gd name="connsiteY4" fmla="*/ 1279452 h 5922355"/>
                <a:gd name="connsiteX5" fmla="*/ 0 w 2421171"/>
                <a:gd name="connsiteY5" fmla="*/ 1435090 h 5922355"/>
                <a:gd name="connsiteX6" fmla="*/ 0 w 2421171"/>
                <a:gd name="connsiteY6" fmla="*/ 1985472 h 5922355"/>
                <a:gd name="connsiteX7" fmla="*/ 1854 w 2421171"/>
                <a:gd name="connsiteY7" fmla="*/ 1988280 h 5922355"/>
                <a:gd name="connsiteX8" fmla="*/ 0 w 2421171"/>
                <a:gd name="connsiteY8" fmla="*/ 1988898 h 5922355"/>
                <a:gd name="connsiteX9" fmla="*/ 0 w 2421171"/>
                <a:gd name="connsiteY9" fmla="*/ 5655260 h 5922355"/>
                <a:gd name="connsiteX10" fmla="*/ 786 w 2421171"/>
                <a:gd name="connsiteY10" fmla="*/ 5657732 h 5922355"/>
                <a:gd name="connsiteX11" fmla="*/ 0 w 2421171"/>
                <a:gd name="connsiteY11" fmla="*/ 5658742 h 5922355"/>
                <a:gd name="connsiteX12" fmla="*/ 0 w 2421171"/>
                <a:gd name="connsiteY12" fmla="*/ 5832355 h 5922355"/>
                <a:gd name="connsiteX13" fmla="*/ 134884 w 2421171"/>
                <a:gd name="connsiteY13" fmla="*/ 5910202 h 5922355"/>
                <a:gd name="connsiteX14" fmla="*/ 192603 w 2421171"/>
                <a:gd name="connsiteY14" fmla="*/ 5876896 h 5922355"/>
                <a:gd name="connsiteX15" fmla="*/ 191142 w 2421171"/>
                <a:gd name="connsiteY15" fmla="*/ 5870268 h 5922355"/>
                <a:gd name="connsiteX16" fmla="*/ 196312 w 2421171"/>
                <a:gd name="connsiteY16" fmla="*/ 5867291 h 5922355"/>
                <a:gd name="connsiteX17" fmla="*/ 200921 w 2421171"/>
                <a:gd name="connsiteY17" fmla="*/ 5872121 h 5922355"/>
                <a:gd name="connsiteX18" fmla="*/ 1123810 w 2421171"/>
                <a:gd name="connsiteY18" fmla="*/ 5339601 h 5922355"/>
                <a:gd name="connsiteX19" fmla="*/ 1123698 w 2421171"/>
                <a:gd name="connsiteY19" fmla="*/ 5336793 h 5922355"/>
                <a:gd name="connsiteX20" fmla="*/ 1127464 w 2421171"/>
                <a:gd name="connsiteY20" fmla="*/ 5334321 h 5922355"/>
                <a:gd name="connsiteX21" fmla="*/ 1131116 w 2421171"/>
                <a:gd name="connsiteY21" fmla="*/ 5335389 h 5922355"/>
                <a:gd name="connsiteX22" fmla="*/ 2331249 w 2421171"/>
                <a:gd name="connsiteY22" fmla="*/ 4642905 h 5922355"/>
                <a:gd name="connsiteX23" fmla="*/ 2421172 w 2421171"/>
                <a:gd name="connsiteY23" fmla="*/ 4487266 h 5922355"/>
                <a:gd name="connsiteX24" fmla="*/ 2421172 w 2421171"/>
                <a:gd name="connsiteY24" fmla="*/ 4383188 h 5922355"/>
                <a:gd name="connsiteX25" fmla="*/ 2419036 w 2421171"/>
                <a:gd name="connsiteY25" fmla="*/ 4381279 h 5922355"/>
                <a:gd name="connsiteX26" fmla="*/ 2421172 w 2421171"/>
                <a:gd name="connsiteY26" fmla="*/ 4377515 h 5922355"/>
                <a:gd name="connsiteX27" fmla="*/ 2421172 w 2421171"/>
                <a:gd name="connsiteY27" fmla="*/ 4198679 h 5922355"/>
                <a:gd name="connsiteX28" fmla="*/ 2403468 w 2421171"/>
                <a:gd name="connsiteY28" fmla="*/ 4230133 h 5922355"/>
                <a:gd name="connsiteX29" fmla="*/ 2397623 w 2421171"/>
                <a:gd name="connsiteY29" fmla="*/ 4233896 h 5922355"/>
                <a:gd name="connsiteX30" fmla="*/ 2392958 w 2421171"/>
                <a:gd name="connsiteY30" fmla="*/ 4228167 h 5922355"/>
                <a:gd name="connsiteX31" fmla="*/ 2409875 w 2421171"/>
                <a:gd name="connsiteY31" fmla="*/ 4181773 h 5922355"/>
                <a:gd name="connsiteX32" fmla="*/ 2419486 w 2421171"/>
                <a:gd name="connsiteY32" fmla="*/ 4179807 h 5922355"/>
                <a:gd name="connsiteX33" fmla="*/ 2421172 w 2421171"/>
                <a:gd name="connsiteY33" fmla="*/ 4180650 h 5922355"/>
                <a:gd name="connsiteX34" fmla="*/ 2421172 w 2421171"/>
                <a:gd name="connsiteY34" fmla="*/ 1410433 h 5922355"/>
                <a:gd name="connsiteX35" fmla="*/ 2404817 w 2421171"/>
                <a:gd name="connsiteY35" fmla="*/ 1406501 h 5922355"/>
                <a:gd name="connsiteX36" fmla="*/ 2421172 w 2421171"/>
                <a:gd name="connsiteY36" fmla="*/ 1399986 h 5922355"/>
                <a:gd name="connsiteX37" fmla="*/ 2421172 w 2421171"/>
                <a:gd name="connsiteY37" fmla="*/ 978340 h 5922355"/>
                <a:gd name="connsiteX38" fmla="*/ 2399647 w 2421171"/>
                <a:gd name="connsiteY38" fmla="*/ 953907 h 5922355"/>
                <a:gd name="connsiteX39" fmla="*/ 2421172 w 2421171"/>
                <a:gd name="connsiteY39" fmla="*/ 977104 h 5922355"/>
                <a:gd name="connsiteX40" fmla="*/ 2421172 w 2421171"/>
                <a:gd name="connsiteY40" fmla="*/ 840506 h 5922355"/>
                <a:gd name="connsiteX41" fmla="*/ 2420048 w 2421171"/>
                <a:gd name="connsiteY41" fmla="*/ 840843 h 5922355"/>
                <a:gd name="connsiteX42" fmla="*/ 2414034 w 2421171"/>
                <a:gd name="connsiteY42" fmla="*/ 835900 h 5922355"/>
                <a:gd name="connsiteX43" fmla="*/ 2421172 w 2421171"/>
                <a:gd name="connsiteY43" fmla="*/ 825959 h 5922355"/>
                <a:gd name="connsiteX44" fmla="*/ 2421172 w 2421171"/>
                <a:gd name="connsiteY44" fmla="*/ 90001 h 5922355"/>
                <a:gd name="connsiteX45" fmla="*/ 2286287 w 2421171"/>
                <a:gd name="connsiteY45" fmla="*/ 12154 h 5922355"/>
                <a:gd name="connsiteX46" fmla="*/ 2405042 w 2421171"/>
                <a:gd name="connsiteY46" fmla="*/ 1307928 h 5922355"/>
                <a:gd name="connsiteX47" fmla="*/ 2408808 w 2421171"/>
                <a:gd name="connsiteY47" fmla="*/ 1306131 h 5922355"/>
                <a:gd name="connsiteX48" fmla="*/ 2412461 w 2421171"/>
                <a:gd name="connsiteY48" fmla="*/ 1308658 h 5922355"/>
                <a:gd name="connsiteX49" fmla="*/ 2409988 w 2421171"/>
                <a:gd name="connsiteY49" fmla="*/ 1311972 h 5922355"/>
                <a:gd name="connsiteX50" fmla="*/ 2405098 w 2421171"/>
                <a:gd name="connsiteY50" fmla="*/ 1307928 h 5922355"/>
                <a:gd name="connsiteX51" fmla="*/ 2405660 w 2421171"/>
                <a:gd name="connsiteY51" fmla="*/ 412793 h 5922355"/>
                <a:gd name="connsiteX52" fmla="*/ 2403468 w 2421171"/>
                <a:gd name="connsiteY52" fmla="*/ 408749 h 5922355"/>
                <a:gd name="connsiteX53" fmla="*/ 2405829 w 2421171"/>
                <a:gd name="connsiteY53" fmla="*/ 405211 h 5922355"/>
                <a:gd name="connsiteX54" fmla="*/ 2408920 w 2421171"/>
                <a:gd name="connsiteY54" fmla="*/ 408412 h 5922355"/>
                <a:gd name="connsiteX55" fmla="*/ 2405660 w 2421171"/>
                <a:gd name="connsiteY55" fmla="*/ 412737 h 5922355"/>
                <a:gd name="connsiteX56" fmla="*/ 2415551 w 2421171"/>
                <a:gd name="connsiteY56" fmla="*/ 138698 h 5922355"/>
                <a:gd name="connsiteX57" fmla="*/ 2412516 w 2421171"/>
                <a:gd name="connsiteY57" fmla="*/ 135384 h 5922355"/>
                <a:gd name="connsiteX58" fmla="*/ 2415439 w 2421171"/>
                <a:gd name="connsiteY58" fmla="*/ 131790 h 5922355"/>
                <a:gd name="connsiteX59" fmla="*/ 2419092 w 2421171"/>
                <a:gd name="connsiteY59" fmla="*/ 133755 h 5922355"/>
                <a:gd name="connsiteX60" fmla="*/ 2415551 w 2421171"/>
                <a:gd name="connsiteY60" fmla="*/ 138642 h 5922355"/>
                <a:gd name="connsiteX61" fmla="*/ 2401839 w 2421171"/>
                <a:gd name="connsiteY61" fmla="*/ 518725 h 5922355"/>
                <a:gd name="connsiteX62" fmla="*/ 2406672 w 2421171"/>
                <a:gd name="connsiteY62" fmla="*/ 513782 h 5922355"/>
                <a:gd name="connsiteX63" fmla="*/ 2419710 w 2421171"/>
                <a:gd name="connsiteY63" fmla="*/ 523723 h 5922355"/>
                <a:gd name="connsiteX64" fmla="*/ 2414596 w 2421171"/>
                <a:gd name="connsiteY64" fmla="*/ 528835 h 5922355"/>
                <a:gd name="connsiteX65" fmla="*/ 2401895 w 2421171"/>
                <a:gd name="connsiteY65" fmla="*/ 518725 h 5922355"/>
                <a:gd name="connsiteX66" fmla="*/ 2397623 w 2421171"/>
                <a:gd name="connsiteY66" fmla="*/ 668410 h 5922355"/>
                <a:gd name="connsiteX67" fmla="*/ 2394251 w 2421171"/>
                <a:gd name="connsiteY67" fmla="*/ 662849 h 5922355"/>
                <a:gd name="connsiteX68" fmla="*/ 2401332 w 2421171"/>
                <a:gd name="connsiteY68" fmla="*/ 657513 h 5922355"/>
                <a:gd name="connsiteX69" fmla="*/ 2403524 w 2421171"/>
                <a:gd name="connsiteY69" fmla="*/ 661614 h 5922355"/>
                <a:gd name="connsiteX70" fmla="*/ 2397680 w 2421171"/>
                <a:gd name="connsiteY70" fmla="*/ 668466 h 5922355"/>
                <a:gd name="connsiteX71" fmla="*/ 2402175 w 2421171"/>
                <a:gd name="connsiteY71" fmla="*/ 3608813 h 5922355"/>
                <a:gd name="connsiteX72" fmla="*/ 2402175 w 2421171"/>
                <a:gd name="connsiteY72" fmla="*/ 3608813 h 5922355"/>
                <a:gd name="connsiteX73" fmla="*/ 2399534 w 2421171"/>
                <a:gd name="connsiteY73" fmla="*/ 3615946 h 5922355"/>
                <a:gd name="connsiteX74" fmla="*/ 2392060 w 2421171"/>
                <a:gd name="connsiteY74" fmla="*/ 3619203 h 5922355"/>
                <a:gd name="connsiteX75" fmla="*/ 2395319 w 2421171"/>
                <a:gd name="connsiteY75" fmla="*/ 3611509 h 5922355"/>
                <a:gd name="connsiteX76" fmla="*/ 2402175 w 2421171"/>
                <a:gd name="connsiteY76" fmla="*/ 3608813 h 5922355"/>
                <a:gd name="connsiteX77" fmla="*/ 2402175 w 2421171"/>
                <a:gd name="connsiteY77" fmla="*/ 3608813 h 5922355"/>
                <a:gd name="connsiteX78" fmla="*/ 2401164 w 2421171"/>
                <a:gd name="connsiteY78" fmla="*/ 3603982 h 5922355"/>
                <a:gd name="connsiteX79" fmla="*/ 2403412 w 2421171"/>
                <a:gd name="connsiteY79" fmla="*/ 3597355 h 5922355"/>
                <a:gd name="connsiteX80" fmla="*/ 2407234 w 2421171"/>
                <a:gd name="connsiteY80" fmla="*/ 3598197 h 5922355"/>
                <a:gd name="connsiteX81" fmla="*/ 2405267 w 2421171"/>
                <a:gd name="connsiteY81" fmla="*/ 3605049 h 5922355"/>
                <a:gd name="connsiteX82" fmla="*/ 2402175 w 2421171"/>
                <a:gd name="connsiteY82" fmla="*/ 3608813 h 5922355"/>
                <a:gd name="connsiteX83" fmla="*/ 2401052 w 2421171"/>
                <a:gd name="connsiteY83" fmla="*/ 2909252 h 5922355"/>
                <a:gd name="connsiteX84" fmla="*/ 2405885 w 2421171"/>
                <a:gd name="connsiteY84" fmla="*/ 2909532 h 5922355"/>
                <a:gd name="connsiteX85" fmla="*/ 2407964 w 2421171"/>
                <a:gd name="connsiteY85" fmla="*/ 2924248 h 5922355"/>
                <a:gd name="connsiteX86" fmla="*/ 2400265 w 2421171"/>
                <a:gd name="connsiteY86" fmla="*/ 2933853 h 5922355"/>
                <a:gd name="connsiteX87" fmla="*/ 2398747 w 2421171"/>
                <a:gd name="connsiteY87" fmla="*/ 2924192 h 5922355"/>
                <a:gd name="connsiteX88" fmla="*/ 2401052 w 2421171"/>
                <a:gd name="connsiteY88" fmla="*/ 2909252 h 5922355"/>
                <a:gd name="connsiteX89" fmla="*/ 2401950 w 2421171"/>
                <a:gd name="connsiteY89" fmla="*/ 3354825 h 5922355"/>
                <a:gd name="connsiteX90" fmla="*/ 2405042 w 2421171"/>
                <a:gd name="connsiteY90" fmla="*/ 3358083 h 5922355"/>
                <a:gd name="connsiteX91" fmla="*/ 2398803 w 2421171"/>
                <a:gd name="connsiteY91" fmla="*/ 3364935 h 5922355"/>
                <a:gd name="connsiteX92" fmla="*/ 2395768 w 2421171"/>
                <a:gd name="connsiteY92" fmla="*/ 3361734 h 5922355"/>
                <a:gd name="connsiteX93" fmla="*/ 2401950 w 2421171"/>
                <a:gd name="connsiteY93" fmla="*/ 3354825 h 5922355"/>
                <a:gd name="connsiteX94" fmla="*/ 2410606 w 2421171"/>
                <a:gd name="connsiteY94" fmla="*/ 3206769 h 5922355"/>
                <a:gd name="connsiteX95" fmla="*/ 2408189 w 2421171"/>
                <a:gd name="connsiteY95" fmla="*/ 3210476 h 5922355"/>
                <a:gd name="connsiteX96" fmla="*/ 2404649 w 2421171"/>
                <a:gd name="connsiteY96" fmla="*/ 3207555 h 5922355"/>
                <a:gd name="connsiteX97" fmla="*/ 2407908 w 2421171"/>
                <a:gd name="connsiteY97" fmla="*/ 3202837 h 5922355"/>
                <a:gd name="connsiteX98" fmla="*/ 2410549 w 2421171"/>
                <a:gd name="connsiteY98" fmla="*/ 3206712 h 5922355"/>
                <a:gd name="connsiteX99" fmla="*/ 2389924 w 2421171"/>
                <a:gd name="connsiteY99" fmla="*/ 2544390 h 5922355"/>
                <a:gd name="connsiteX100" fmla="*/ 2395937 w 2421171"/>
                <a:gd name="connsiteY100" fmla="*/ 2534786 h 5922355"/>
                <a:gd name="connsiteX101" fmla="*/ 2399253 w 2421171"/>
                <a:gd name="connsiteY101" fmla="*/ 2540459 h 5922355"/>
                <a:gd name="connsiteX102" fmla="*/ 2394195 w 2421171"/>
                <a:gd name="connsiteY102" fmla="*/ 2548715 h 5922355"/>
                <a:gd name="connsiteX103" fmla="*/ 2389924 w 2421171"/>
                <a:gd name="connsiteY103" fmla="*/ 2544390 h 5922355"/>
                <a:gd name="connsiteX104" fmla="*/ 2395768 w 2421171"/>
                <a:gd name="connsiteY104" fmla="*/ 2455871 h 5922355"/>
                <a:gd name="connsiteX105" fmla="*/ 2392228 w 2421171"/>
                <a:gd name="connsiteY105" fmla="*/ 2452164 h 5922355"/>
                <a:gd name="connsiteX106" fmla="*/ 2394981 w 2421171"/>
                <a:gd name="connsiteY106" fmla="*/ 2449636 h 5922355"/>
                <a:gd name="connsiteX107" fmla="*/ 2398354 w 2421171"/>
                <a:gd name="connsiteY107" fmla="*/ 2453006 h 5922355"/>
                <a:gd name="connsiteX108" fmla="*/ 2395768 w 2421171"/>
                <a:gd name="connsiteY108" fmla="*/ 2455815 h 5922355"/>
                <a:gd name="connsiteX109" fmla="*/ 2391553 w 2421171"/>
                <a:gd name="connsiteY109" fmla="*/ 1125666 h 5922355"/>
                <a:gd name="connsiteX110" fmla="*/ 2394645 w 2421171"/>
                <a:gd name="connsiteY110" fmla="*/ 1122802 h 5922355"/>
                <a:gd name="connsiteX111" fmla="*/ 2399028 w 2421171"/>
                <a:gd name="connsiteY111" fmla="*/ 1127239 h 5922355"/>
                <a:gd name="connsiteX112" fmla="*/ 2396162 w 2421171"/>
                <a:gd name="connsiteY112" fmla="*/ 1130103 h 5922355"/>
                <a:gd name="connsiteX113" fmla="*/ 2391609 w 2421171"/>
                <a:gd name="connsiteY113" fmla="*/ 1125722 h 5922355"/>
                <a:gd name="connsiteX114" fmla="*/ 2417687 w 2421171"/>
                <a:gd name="connsiteY114" fmla="*/ 2819609 h 5922355"/>
                <a:gd name="connsiteX115" fmla="*/ 2418530 w 2421171"/>
                <a:gd name="connsiteY115" fmla="*/ 2819665 h 5922355"/>
                <a:gd name="connsiteX116" fmla="*/ 2416170 w 2421171"/>
                <a:gd name="connsiteY116" fmla="*/ 2840784 h 5922355"/>
                <a:gd name="connsiteX117" fmla="*/ 2406784 w 2421171"/>
                <a:gd name="connsiteY117" fmla="*/ 2847131 h 5922355"/>
                <a:gd name="connsiteX118" fmla="*/ 2402400 w 2421171"/>
                <a:gd name="connsiteY118" fmla="*/ 2838593 h 5922355"/>
                <a:gd name="connsiteX119" fmla="*/ 2401332 w 2421171"/>
                <a:gd name="connsiteY119" fmla="*/ 2809780 h 5922355"/>
                <a:gd name="connsiteX120" fmla="*/ 2402400 w 2421171"/>
                <a:gd name="connsiteY120" fmla="*/ 2785291 h 5922355"/>
                <a:gd name="connsiteX121" fmla="*/ 2417575 w 2421171"/>
                <a:gd name="connsiteY121" fmla="*/ 2808937 h 5922355"/>
                <a:gd name="connsiteX122" fmla="*/ 2417575 w 2421171"/>
                <a:gd name="connsiteY122" fmla="*/ 2819609 h 5922355"/>
                <a:gd name="connsiteX123" fmla="*/ 2399703 w 2421171"/>
                <a:gd name="connsiteY123" fmla="*/ 3684301 h 5922355"/>
                <a:gd name="connsiteX124" fmla="*/ 2399983 w 2421171"/>
                <a:gd name="connsiteY124" fmla="*/ 3677561 h 5922355"/>
                <a:gd name="connsiteX125" fmla="*/ 2417743 w 2421171"/>
                <a:gd name="connsiteY125" fmla="*/ 3680650 h 5922355"/>
                <a:gd name="connsiteX126" fmla="*/ 2399759 w 2421171"/>
                <a:gd name="connsiteY126" fmla="*/ 3684301 h 5922355"/>
                <a:gd name="connsiteX127" fmla="*/ 2373063 w 2421171"/>
                <a:gd name="connsiteY127" fmla="*/ 4059441 h 5922355"/>
                <a:gd name="connsiteX128" fmla="*/ 2393689 w 2421171"/>
                <a:gd name="connsiteY128" fmla="*/ 4033548 h 5922355"/>
                <a:gd name="connsiteX129" fmla="*/ 2404649 w 2421171"/>
                <a:gd name="connsiteY129" fmla="*/ 4036862 h 5922355"/>
                <a:gd name="connsiteX130" fmla="*/ 2401164 w 2421171"/>
                <a:gd name="connsiteY130" fmla="*/ 4047421 h 5922355"/>
                <a:gd name="connsiteX131" fmla="*/ 2373007 w 2421171"/>
                <a:gd name="connsiteY131" fmla="*/ 4059497 h 5922355"/>
                <a:gd name="connsiteX132" fmla="*/ 2377953 w 2421171"/>
                <a:gd name="connsiteY132" fmla="*/ 3099153 h 5922355"/>
                <a:gd name="connsiteX133" fmla="*/ 2376828 w 2421171"/>
                <a:gd name="connsiteY133" fmla="*/ 3097018 h 5922355"/>
                <a:gd name="connsiteX134" fmla="*/ 2378233 w 2421171"/>
                <a:gd name="connsiteY134" fmla="*/ 3095277 h 5922355"/>
                <a:gd name="connsiteX135" fmla="*/ 2381550 w 2421171"/>
                <a:gd name="connsiteY135" fmla="*/ 3097636 h 5922355"/>
                <a:gd name="connsiteX136" fmla="*/ 2377897 w 2421171"/>
                <a:gd name="connsiteY136" fmla="*/ 3099153 h 5922355"/>
                <a:gd name="connsiteX137" fmla="*/ 2384360 w 2421171"/>
                <a:gd name="connsiteY137" fmla="*/ 3859543 h 5922355"/>
                <a:gd name="connsiteX138" fmla="*/ 2386495 w 2421171"/>
                <a:gd name="connsiteY138" fmla="*/ 3863699 h 5922355"/>
                <a:gd name="connsiteX139" fmla="*/ 2382955 w 2421171"/>
                <a:gd name="connsiteY139" fmla="*/ 3865496 h 5922355"/>
                <a:gd name="connsiteX140" fmla="*/ 2380707 w 2421171"/>
                <a:gd name="connsiteY140" fmla="*/ 3861396 h 5922355"/>
                <a:gd name="connsiteX141" fmla="*/ 2384360 w 2421171"/>
                <a:gd name="connsiteY141" fmla="*/ 3859543 h 5922355"/>
                <a:gd name="connsiteX142" fmla="*/ 2368736 w 2421171"/>
                <a:gd name="connsiteY142" fmla="*/ 2042650 h 5922355"/>
                <a:gd name="connsiteX143" fmla="*/ 2361654 w 2421171"/>
                <a:gd name="connsiteY143" fmla="*/ 2037202 h 5922355"/>
                <a:gd name="connsiteX144" fmla="*/ 2370197 w 2421171"/>
                <a:gd name="connsiteY144" fmla="*/ 2032484 h 5922355"/>
                <a:gd name="connsiteX145" fmla="*/ 2377053 w 2421171"/>
                <a:gd name="connsiteY145" fmla="*/ 2037595 h 5922355"/>
                <a:gd name="connsiteX146" fmla="*/ 2368736 w 2421171"/>
                <a:gd name="connsiteY146" fmla="*/ 2042650 h 5922355"/>
                <a:gd name="connsiteX147" fmla="*/ 2370871 w 2421171"/>
                <a:gd name="connsiteY147" fmla="*/ 906165 h 5922355"/>
                <a:gd name="connsiteX148" fmla="*/ 2375592 w 2421171"/>
                <a:gd name="connsiteY148" fmla="*/ 900942 h 5922355"/>
                <a:gd name="connsiteX149" fmla="*/ 2380650 w 2421171"/>
                <a:gd name="connsiteY149" fmla="*/ 903975 h 5922355"/>
                <a:gd name="connsiteX150" fmla="*/ 2375367 w 2421171"/>
                <a:gd name="connsiteY150" fmla="*/ 908356 h 5922355"/>
                <a:gd name="connsiteX151" fmla="*/ 2370871 w 2421171"/>
                <a:gd name="connsiteY151" fmla="*/ 906109 h 5922355"/>
                <a:gd name="connsiteX152" fmla="*/ 2379470 w 2421171"/>
                <a:gd name="connsiteY152" fmla="*/ 679587 h 5922355"/>
                <a:gd name="connsiteX153" fmla="*/ 2383179 w 2421171"/>
                <a:gd name="connsiteY153" fmla="*/ 681441 h 5922355"/>
                <a:gd name="connsiteX154" fmla="*/ 2380425 w 2421171"/>
                <a:gd name="connsiteY154" fmla="*/ 687338 h 5922355"/>
                <a:gd name="connsiteX155" fmla="*/ 2376660 w 2421171"/>
                <a:gd name="connsiteY155" fmla="*/ 685372 h 5922355"/>
                <a:gd name="connsiteX156" fmla="*/ 2379470 w 2421171"/>
                <a:gd name="connsiteY156" fmla="*/ 679587 h 5922355"/>
                <a:gd name="connsiteX157" fmla="*/ 2383741 w 2421171"/>
                <a:gd name="connsiteY157" fmla="*/ 1244459 h 5922355"/>
                <a:gd name="connsiteX158" fmla="*/ 2387676 w 2421171"/>
                <a:gd name="connsiteY158" fmla="*/ 1246594 h 5922355"/>
                <a:gd name="connsiteX159" fmla="*/ 2385933 w 2421171"/>
                <a:gd name="connsiteY159" fmla="*/ 1250189 h 5922355"/>
                <a:gd name="connsiteX160" fmla="*/ 2381887 w 2421171"/>
                <a:gd name="connsiteY160" fmla="*/ 1248110 h 5922355"/>
                <a:gd name="connsiteX161" fmla="*/ 2383741 w 2421171"/>
                <a:gd name="connsiteY161" fmla="*/ 1244459 h 5922355"/>
                <a:gd name="connsiteX162" fmla="*/ 2379414 w 2421171"/>
                <a:gd name="connsiteY162" fmla="*/ 4427055 h 5922355"/>
                <a:gd name="connsiteX163" fmla="*/ 2377335 w 2421171"/>
                <a:gd name="connsiteY163" fmla="*/ 4425931 h 5922355"/>
                <a:gd name="connsiteX164" fmla="*/ 2379358 w 2421171"/>
                <a:gd name="connsiteY164" fmla="*/ 4422337 h 5922355"/>
                <a:gd name="connsiteX165" fmla="*/ 2381437 w 2421171"/>
                <a:gd name="connsiteY165" fmla="*/ 4423404 h 5922355"/>
                <a:gd name="connsiteX166" fmla="*/ 2379414 w 2421171"/>
                <a:gd name="connsiteY166" fmla="*/ 4427055 h 5922355"/>
                <a:gd name="connsiteX167" fmla="*/ 2375255 w 2421171"/>
                <a:gd name="connsiteY167" fmla="*/ 4451488 h 5922355"/>
                <a:gd name="connsiteX168" fmla="*/ 2376660 w 2421171"/>
                <a:gd name="connsiteY168" fmla="*/ 4449690 h 5922355"/>
                <a:gd name="connsiteX169" fmla="*/ 2380032 w 2421171"/>
                <a:gd name="connsiteY169" fmla="*/ 4452105 h 5922355"/>
                <a:gd name="connsiteX170" fmla="*/ 2378683 w 2421171"/>
                <a:gd name="connsiteY170" fmla="*/ 4453903 h 5922355"/>
                <a:gd name="connsiteX171" fmla="*/ 2375255 w 2421171"/>
                <a:gd name="connsiteY171" fmla="*/ 4451488 h 5922355"/>
                <a:gd name="connsiteX172" fmla="*/ 2369129 w 2421171"/>
                <a:gd name="connsiteY172" fmla="*/ 4208059 h 5922355"/>
                <a:gd name="connsiteX173" fmla="*/ 2370309 w 2421171"/>
                <a:gd name="connsiteY173" fmla="*/ 4206094 h 5922355"/>
                <a:gd name="connsiteX174" fmla="*/ 2373400 w 2421171"/>
                <a:gd name="connsiteY174" fmla="*/ 4208789 h 5922355"/>
                <a:gd name="connsiteX175" fmla="*/ 2372164 w 2421171"/>
                <a:gd name="connsiteY175" fmla="*/ 4210755 h 5922355"/>
                <a:gd name="connsiteX176" fmla="*/ 2369129 w 2421171"/>
                <a:gd name="connsiteY176" fmla="*/ 4208059 h 5922355"/>
                <a:gd name="connsiteX177" fmla="*/ 2366094 w 2421171"/>
                <a:gd name="connsiteY177" fmla="*/ 3807700 h 5922355"/>
                <a:gd name="connsiteX178" fmla="*/ 2370253 w 2421171"/>
                <a:gd name="connsiteY178" fmla="*/ 3805959 h 5922355"/>
                <a:gd name="connsiteX179" fmla="*/ 2372838 w 2421171"/>
                <a:gd name="connsiteY179" fmla="*/ 3808711 h 5922355"/>
                <a:gd name="connsiteX180" fmla="*/ 2367049 w 2421171"/>
                <a:gd name="connsiteY180" fmla="*/ 3811407 h 5922355"/>
                <a:gd name="connsiteX181" fmla="*/ 2366038 w 2421171"/>
                <a:gd name="connsiteY181" fmla="*/ 3807644 h 5922355"/>
                <a:gd name="connsiteX182" fmla="*/ 2361935 w 2421171"/>
                <a:gd name="connsiteY182" fmla="*/ 3190649 h 5922355"/>
                <a:gd name="connsiteX183" fmla="*/ 2358675 w 2421171"/>
                <a:gd name="connsiteY183" fmla="*/ 3188290 h 5922355"/>
                <a:gd name="connsiteX184" fmla="*/ 2363059 w 2421171"/>
                <a:gd name="connsiteY184" fmla="*/ 3183740 h 5922355"/>
                <a:gd name="connsiteX185" fmla="*/ 2365026 w 2421171"/>
                <a:gd name="connsiteY185" fmla="*/ 3187335 h 5922355"/>
                <a:gd name="connsiteX186" fmla="*/ 2361935 w 2421171"/>
                <a:gd name="connsiteY186" fmla="*/ 3190705 h 5922355"/>
                <a:gd name="connsiteX187" fmla="*/ 2346424 w 2421171"/>
                <a:gd name="connsiteY187" fmla="*/ 3487436 h 5922355"/>
                <a:gd name="connsiteX188" fmla="*/ 2350076 w 2421171"/>
                <a:gd name="connsiteY188" fmla="*/ 3484908 h 5922355"/>
                <a:gd name="connsiteX189" fmla="*/ 2352550 w 2421171"/>
                <a:gd name="connsiteY189" fmla="*/ 3491199 h 5922355"/>
                <a:gd name="connsiteX190" fmla="*/ 2348840 w 2421171"/>
                <a:gd name="connsiteY190" fmla="*/ 3493895 h 5922355"/>
                <a:gd name="connsiteX191" fmla="*/ 2346367 w 2421171"/>
                <a:gd name="connsiteY191" fmla="*/ 3487436 h 5922355"/>
                <a:gd name="connsiteX192" fmla="*/ 2341759 w 2421171"/>
                <a:gd name="connsiteY192" fmla="*/ 2999737 h 5922355"/>
                <a:gd name="connsiteX193" fmla="*/ 2338443 w 2421171"/>
                <a:gd name="connsiteY193" fmla="*/ 2995861 h 5922355"/>
                <a:gd name="connsiteX194" fmla="*/ 2341646 w 2421171"/>
                <a:gd name="connsiteY194" fmla="*/ 2992885 h 5922355"/>
                <a:gd name="connsiteX195" fmla="*/ 2344569 w 2421171"/>
                <a:gd name="connsiteY195" fmla="*/ 2996535 h 5922355"/>
                <a:gd name="connsiteX196" fmla="*/ 2341759 w 2421171"/>
                <a:gd name="connsiteY196" fmla="*/ 2999737 h 5922355"/>
                <a:gd name="connsiteX197" fmla="*/ 2332879 w 2421171"/>
                <a:gd name="connsiteY197" fmla="*/ 3301972 h 5922355"/>
                <a:gd name="connsiteX198" fmla="*/ 2334677 w 2421171"/>
                <a:gd name="connsiteY198" fmla="*/ 3298153 h 5922355"/>
                <a:gd name="connsiteX199" fmla="*/ 2340128 w 2421171"/>
                <a:gd name="connsiteY199" fmla="*/ 3301410 h 5922355"/>
                <a:gd name="connsiteX200" fmla="*/ 2338218 w 2421171"/>
                <a:gd name="connsiteY200" fmla="*/ 3305230 h 5922355"/>
                <a:gd name="connsiteX201" fmla="*/ 2332879 w 2421171"/>
                <a:gd name="connsiteY201" fmla="*/ 3301972 h 5922355"/>
                <a:gd name="connsiteX202" fmla="*/ 2323100 w 2421171"/>
                <a:gd name="connsiteY202" fmla="*/ 2820901 h 5922355"/>
                <a:gd name="connsiteX203" fmla="*/ 2326809 w 2421171"/>
                <a:gd name="connsiteY203" fmla="*/ 2815003 h 5922355"/>
                <a:gd name="connsiteX204" fmla="*/ 2332598 w 2421171"/>
                <a:gd name="connsiteY204" fmla="*/ 2817699 h 5922355"/>
                <a:gd name="connsiteX205" fmla="*/ 2327483 w 2421171"/>
                <a:gd name="connsiteY205" fmla="*/ 2822698 h 5922355"/>
                <a:gd name="connsiteX206" fmla="*/ 2323100 w 2421171"/>
                <a:gd name="connsiteY206" fmla="*/ 2820957 h 5922355"/>
                <a:gd name="connsiteX207" fmla="*/ 2328214 w 2421171"/>
                <a:gd name="connsiteY207" fmla="*/ 2555174 h 5922355"/>
                <a:gd name="connsiteX208" fmla="*/ 2326078 w 2421171"/>
                <a:gd name="connsiteY208" fmla="*/ 2554107 h 5922355"/>
                <a:gd name="connsiteX209" fmla="*/ 2327483 w 2421171"/>
                <a:gd name="connsiteY209" fmla="*/ 2550232 h 5922355"/>
                <a:gd name="connsiteX210" fmla="*/ 2329619 w 2421171"/>
                <a:gd name="connsiteY210" fmla="*/ 2551243 h 5922355"/>
                <a:gd name="connsiteX211" fmla="*/ 2328214 w 2421171"/>
                <a:gd name="connsiteY211" fmla="*/ 2555174 h 5922355"/>
                <a:gd name="connsiteX212" fmla="*/ 2316693 w 2421171"/>
                <a:gd name="connsiteY212" fmla="*/ 3116283 h 5922355"/>
                <a:gd name="connsiteX213" fmla="*/ 2322200 w 2421171"/>
                <a:gd name="connsiteY213" fmla="*/ 3113138 h 5922355"/>
                <a:gd name="connsiteX214" fmla="*/ 2323100 w 2421171"/>
                <a:gd name="connsiteY214" fmla="*/ 3117070 h 5922355"/>
                <a:gd name="connsiteX215" fmla="*/ 2319390 w 2421171"/>
                <a:gd name="connsiteY215" fmla="*/ 3119316 h 5922355"/>
                <a:gd name="connsiteX216" fmla="*/ 2316749 w 2421171"/>
                <a:gd name="connsiteY216" fmla="*/ 3116340 h 5922355"/>
                <a:gd name="connsiteX217" fmla="*/ 2292245 w 2421171"/>
                <a:gd name="connsiteY217" fmla="*/ 2897401 h 5922355"/>
                <a:gd name="connsiteX218" fmla="*/ 2320852 w 2421171"/>
                <a:gd name="connsiteY218" fmla="*/ 2912397 h 5922355"/>
                <a:gd name="connsiteX219" fmla="*/ 2292245 w 2421171"/>
                <a:gd name="connsiteY219" fmla="*/ 2897401 h 5922355"/>
                <a:gd name="connsiteX220" fmla="*/ 2316411 w 2421171"/>
                <a:gd name="connsiteY220" fmla="*/ 2081068 h 5922355"/>
                <a:gd name="connsiteX221" fmla="*/ 2313489 w 2421171"/>
                <a:gd name="connsiteY221" fmla="*/ 2077642 h 5922355"/>
                <a:gd name="connsiteX222" fmla="*/ 2316075 w 2421171"/>
                <a:gd name="connsiteY222" fmla="*/ 2074834 h 5922355"/>
                <a:gd name="connsiteX223" fmla="*/ 2319390 w 2421171"/>
                <a:gd name="connsiteY223" fmla="*/ 2078147 h 5922355"/>
                <a:gd name="connsiteX224" fmla="*/ 2316411 w 2421171"/>
                <a:gd name="connsiteY224" fmla="*/ 2081068 h 5922355"/>
                <a:gd name="connsiteX225" fmla="*/ 2262570 w 2421171"/>
                <a:gd name="connsiteY225" fmla="*/ 2517486 h 5922355"/>
                <a:gd name="connsiteX226" fmla="*/ 2260210 w 2421171"/>
                <a:gd name="connsiteY226" fmla="*/ 2513049 h 5922355"/>
                <a:gd name="connsiteX227" fmla="*/ 2264987 w 2421171"/>
                <a:gd name="connsiteY227" fmla="*/ 2509679 h 5922355"/>
                <a:gd name="connsiteX228" fmla="*/ 2270214 w 2421171"/>
                <a:gd name="connsiteY228" fmla="*/ 2514341 h 5922355"/>
                <a:gd name="connsiteX229" fmla="*/ 2262570 w 2421171"/>
                <a:gd name="connsiteY229" fmla="*/ 2517486 h 5922355"/>
                <a:gd name="connsiteX230" fmla="*/ 2267685 w 2421171"/>
                <a:gd name="connsiteY230" fmla="*/ 3296355 h 5922355"/>
                <a:gd name="connsiteX231" fmla="*/ 2271057 w 2421171"/>
                <a:gd name="connsiteY231" fmla="*/ 3298714 h 5922355"/>
                <a:gd name="connsiteX232" fmla="*/ 2269708 w 2421171"/>
                <a:gd name="connsiteY232" fmla="*/ 3300511 h 5922355"/>
                <a:gd name="connsiteX233" fmla="*/ 2266224 w 2421171"/>
                <a:gd name="connsiteY233" fmla="*/ 3298153 h 5922355"/>
                <a:gd name="connsiteX234" fmla="*/ 2267629 w 2421171"/>
                <a:gd name="connsiteY234" fmla="*/ 3296355 h 5922355"/>
                <a:gd name="connsiteX235" fmla="*/ 2269933 w 2421171"/>
                <a:gd name="connsiteY235" fmla="*/ 1731877 h 5922355"/>
                <a:gd name="connsiteX236" fmla="*/ 2265774 w 2421171"/>
                <a:gd name="connsiteY236" fmla="*/ 1734012 h 5922355"/>
                <a:gd name="connsiteX237" fmla="*/ 2263975 w 2421171"/>
                <a:gd name="connsiteY237" fmla="*/ 1730361 h 5922355"/>
                <a:gd name="connsiteX238" fmla="*/ 2267966 w 2421171"/>
                <a:gd name="connsiteY238" fmla="*/ 1728114 h 5922355"/>
                <a:gd name="connsiteX239" fmla="*/ 2269876 w 2421171"/>
                <a:gd name="connsiteY239" fmla="*/ 1731877 h 5922355"/>
                <a:gd name="connsiteX240" fmla="*/ 2259817 w 2421171"/>
                <a:gd name="connsiteY240" fmla="*/ 4091737 h 5922355"/>
                <a:gd name="connsiteX241" fmla="*/ 2255433 w 2421171"/>
                <a:gd name="connsiteY241" fmla="*/ 4093085 h 5922355"/>
                <a:gd name="connsiteX242" fmla="*/ 2253184 w 2421171"/>
                <a:gd name="connsiteY242" fmla="*/ 4074045 h 5922355"/>
                <a:gd name="connsiteX243" fmla="*/ 2256332 w 2421171"/>
                <a:gd name="connsiteY243" fmla="*/ 4071742 h 5922355"/>
                <a:gd name="connsiteX244" fmla="*/ 2259817 w 2421171"/>
                <a:gd name="connsiteY244" fmla="*/ 4091737 h 5922355"/>
                <a:gd name="connsiteX245" fmla="*/ 2250543 w 2421171"/>
                <a:gd name="connsiteY245" fmla="*/ 2565397 h 5922355"/>
                <a:gd name="connsiteX246" fmla="*/ 2252454 w 2421171"/>
                <a:gd name="connsiteY246" fmla="*/ 2563824 h 5922355"/>
                <a:gd name="connsiteX247" fmla="*/ 2255320 w 2421171"/>
                <a:gd name="connsiteY247" fmla="*/ 2566801 h 5922355"/>
                <a:gd name="connsiteX248" fmla="*/ 2253466 w 2421171"/>
                <a:gd name="connsiteY248" fmla="*/ 2568430 h 5922355"/>
                <a:gd name="connsiteX249" fmla="*/ 2250599 w 2421171"/>
                <a:gd name="connsiteY249" fmla="*/ 2565397 h 5922355"/>
                <a:gd name="connsiteX250" fmla="*/ 2252341 w 2421171"/>
                <a:gd name="connsiteY250" fmla="*/ 1652008 h 5922355"/>
                <a:gd name="connsiteX251" fmla="*/ 2274429 w 2421171"/>
                <a:gd name="connsiteY251" fmla="*/ 1641448 h 5922355"/>
                <a:gd name="connsiteX252" fmla="*/ 2276227 w 2421171"/>
                <a:gd name="connsiteY252" fmla="*/ 1645942 h 5922355"/>
                <a:gd name="connsiteX253" fmla="*/ 2257962 w 2421171"/>
                <a:gd name="connsiteY253" fmla="*/ 1652963 h 5922355"/>
                <a:gd name="connsiteX254" fmla="*/ 2252341 w 2421171"/>
                <a:gd name="connsiteY254" fmla="*/ 1652008 h 5922355"/>
                <a:gd name="connsiteX255" fmla="*/ 2293032 w 2421171"/>
                <a:gd name="connsiteY255" fmla="*/ 2627237 h 5922355"/>
                <a:gd name="connsiteX256" fmla="*/ 2272855 w 2421171"/>
                <a:gd name="connsiteY256" fmla="*/ 2613588 h 5922355"/>
                <a:gd name="connsiteX257" fmla="*/ 2293032 w 2421171"/>
                <a:gd name="connsiteY257" fmla="*/ 2627237 h 5922355"/>
                <a:gd name="connsiteX258" fmla="*/ 2289154 w 2421171"/>
                <a:gd name="connsiteY258" fmla="*/ 2240751 h 5922355"/>
                <a:gd name="connsiteX259" fmla="*/ 2284770 w 2421171"/>
                <a:gd name="connsiteY259" fmla="*/ 2235359 h 5922355"/>
                <a:gd name="connsiteX260" fmla="*/ 2295280 w 2421171"/>
                <a:gd name="connsiteY260" fmla="*/ 2229574 h 5922355"/>
                <a:gd name="connsiteX261" fmla="*/ 2299720 w 2421171"/>
                <a:gd name="connsiteY261" fmla="*/ 2234629 h 5922355"/>
                <a:gd name="connsiteX262" fmla="*/ 2289210 w 2421171"/>
                <a:gd name="connsiteY262" fmla="*/ 2240751 h 5922355"/>
                <a:gd name="connsiteX263" fmla="*/ 2305565 w 2421171"/>
                <a:gd name="connsiteY263" fmla="*/ 3436043 h 5922355"/>
                <a:gd name="connsiteX264" fmla="*/ 2285332 w 2421171"/>
                <a:gd name="connsiteY264" fmla="*/ 3437447 h 5922355"/>
                <a:gd name="connsiteX265" fmla="*/ 2305565 w 2421171"/>
                <a:gd name="connsiteY265" fmla="*/ 3436043 h 5922355"/>
                <a:gd name="connsiteX266" fmla="*/ 2288929 w 2421171"/>
                <a:gd name="connsiteY266" fmla="*/ 4544051 h 5922355"/>
                <a:gd name="connsiteX267" fmla="*/ 2294493 w 2421171"/>
                <a:gd name="connsiteY267" fmla="*/ 4546690 h 5922355"/>
                <a:gd name="connsiteX268" fmla="*/ 2291233 w 2421171"/>
                <a:gd name="connsiteY268" fmla="*/ 4551409 h 5922355"/>
                <a:gd name="connsiteX269" fmla="*/ 2284882 w 2421171"/>
                <a:gd name="connsiteY269" fmla="*/ 4548881 h 5922355"/>
                <a:gd name="connsiteX270" fmla="*/ 2288929 w 2421171"/>
                <a:gd name="connsiteY270" fmla="*/ 4544051 h 5922355"/>
                <a:gd name="connsiteX271" fmla="*/ 2275665 w 2421171"/>
                <a:gd name="connsiteY271" fmla="*/ 4387625 h 5922355"/>
                <a:gd name="connsiteX272" fmla="*/ 2281510 w 2421171"/>
                <a:gd name="connsiteY272" fmla="*/ 4391501 h 5922355"/>
                <a:gd name="connsiteX273" fmla="*/ 2279600 w 2421171"/>
                <a:gd name="connsiteY273" fmla="*/ 4397679 h 5922355"/>
                <a:gd name="connsiteX274" fmla="*/ 2273642 w 2421171"/>
                <a:gd name="connsiteY274" fmla="*/ 4393691 h 5922355"/>
                <a:gd name="connsiteX275" fmla="*/ 2275665 w 2421171"/>
                <a:gd name="connsiteY275" fmla="*/ 4387625 h 5922355"/>
                <a:gd name="connsiteX276" fmla="*/ 2273193 w 2421171"/>
                <a:gd name="connsiteY276" fmla="*/ 3550118 h 5922355"/>
                <a:gd name="connsiteX277" fmla="*/ 2279824 w 2421171"/>
                <a:gd name="connsiteY277" fmla="*/ 3555061 h 5922355"/>
                <a:gd name="connsiteX278" fmla="*/ 2275609 w 2421171"/>
                <a:gd name="connsiteY278" fmla="*/ 3563486 h 5922355"/>
                <a:gd name="connsiteX279" fmla="*/ 2270439 w 2421171"/>
                <a:gd name="connsiteY279" fmla="*/ 3559105 h 5922355"/>
                <a:gd name="connsiteX280" fmla="*/ 2273193 w 2421171"/>
                <a:gd name="connsiteY280" fmla="*/ 3550118 h 5922355"/>
                <a:gd name="connsiteX281" fmla="*/ 2268809 w 2421171"/>
                <a:gd name="connsiteY281" fmla="*/ 3330280 h 5922355"/>
                <a:gd name="connsiteX282" fmla="*/ 2268978 w 2421171"/>
                <a:gd name="connsiteY282" fmla="*/ 3326124 h 5922355"/>
                <a:gd name="connsiteX283" fmla="*/ 2271113 w 2421171"/>
                <a:gd name="connsiteY283" fmla="*/ 3326067 h 5922355"/>
                <a:gd name="connsiteX284" fmla="*/ 2270888 w 2421171"/>
                <a:gd name="connsiteY284" fmla="*/ 3330336 h 5922355"/>
                <a:gd name="connsiteX285" fmla="*/ 2268809 w 2421171"/>
                <a:gd name="connsiteY285" fmla="*/ 3330280 h 5922355"/>
                <a:gd name="connsiteX286" fmla="*/ 2259592 w 2421171"/>
                <a:gd name="connsiteY286" fmla="*/ 4613529 h 5922355"/>
                <a:gd name="connsiteX287" fmla="*/ 2264706 w 2421171"/>
                <a:gd name="connsiteY287" fmla="*/ 4608699 h 5922355"/>
                <a:gd name="connsiteX288" fmla="*/ 2268134 w 2421171"/>
                <a:gd name="connsiteY288" fmla="*/ 4614484 h 5922355"/>
                <a:gd name="connsiteX289" fmla="*/ 2262964 w 2421171"/>
                <a:gd name="connsiteY289" fmla="*/ 4619371 h 5922355"/>
                <a:gd name="connsiteX290" fmla="*/ 2259535 w 2421171"/>
                <a:gd name="connsiteY290" fmla="*/ 4613529 h 5922355"/>
                <a:gd name="connsiteX291" fmla="*/ 2234245 w 2421171"/>
                <a:gd name="connsiteY291" fmla="*/ 940315 h 5922355"/>
                <a:gd name="connsiteX292" fmla="*/ 2234020 w 2421171"/>
                <a:gd name="connsiteY292" fmla="*/ 944583 h 5922355"/>
                <a:gd name="connsiteX293" fmla="*/ 2231884 w 2421171"/>
                <a:gd name="connsiteY293" fmla="*/ 944527 h 5922355"/>
                <a:gd name="connsiteX294" fmla="*/ 2232053 w 2421171"/>
                <a:gd name="connsiteY294" fmla="*/ 940371 h 5922355"/>
                <a:gd name="connsiteX295" fmla="*/ 2234245 w 2421171"/>
                <a:gd name="connsiteY295" fmla="*/ 940315 h 5922355"/>
                <a:gd name="connsiteX296" fmla="*/ 2232390 w 2421171"/>
                <a:gd name="connsiteY296" fmla="*/ 565849 h 5922355"/>
                <a:gd name="connsiteX297" fmla="*/ 2228231 w 2421171"/>
                <a:gd name="connsiteY297" fmla="*/ 566074 h 5922355"/>
                <a:gd name="connsiteX298" fmla="*/ 2228231 w 2421171"/>
                <a:gd name="connsiteY298" fmla="*/ 563827 h 5922355"/>
                <a:gd name="connsiteX299" fmla="*/ 2232278 w 2421171"/>
                <a:gd name="connsiteY299" fmla="*/ 563546 h 5922355"/>
                <a:gd name="connsiteX300" fmla="*/ 2232278 w 2421171"/>
                <a:gd name="connsiteY300" fmla="*/ 565849 h 5922355"/>
                <a:gd name="connsiteX301" fmla="*/ 2237729 w 2421171"/>
                <a:gd name="connsiteY301" fmla="*/ 1546638 h 5922355"/>
                <a:gd name="connsiteX302" fmla="*/ 2227725 w 2421171"/>
                <a:gd name="connsiteY302" fmla="*/ 1499627 h 5922355"/>
                <a:gd name="connsiteX303" fmla="*/ 2237729 w 2421171"/>
                <a:gd name="connsiteY303" fmla="*/ 1546638 h 5922355"/>
                <a:gd name="connsiteX304" fmla="*/ 2174727 w 2421171"/>
                <a:gd name="connsiteY304" fmla="*/ 2457893 h 5922355"/>
                <a:gd name="connsiteX305" fmla="*/ 2178493 w 2421171"/>
                <a:gd name="connsiteY305" fmla="*/ 2455309 h 5922355"/>
                <a:gd name="connsiteX306" fmla="*/ 2180122 w 2421171"/>
                <a:gd name="connsiteY306" fmla="*/ 2458792 h 5922355"/>
                <a:gd name="connsiteX307" fmla="*/ 2176301 w 2421171"/>
                <a:gd name="connsiteY307" fmla="*/ 2461376 h 5922355"/>
                <a:gd name="connsiteX308" fmla="*/ 2174727 w 2421171"/>
                <a:gd name="connsiteY308" fmla="*/ 2457949 h 5922355"/>
                <a:gd name="connsiteX309" fmla="*/ 2176750 w 2421171"/>
                <a:gd name="connsiteY309" fmla="*/ 2811633 h 5922355"/>
                <a:gd name="connsiteX310" fmla="*/ 2184113 w 2421171"/>
                <a:gd name="connsiteY310" fmla="*/ 2816857 h 5922355"/>
                <a:gd name="connsiteX311" fmla="*/ 2175345 w 2421171"/>
                <a:gd name="connsiteY311" fmla="*/ 2825394 h 5922355"/>
                <a:gd name="connsiteX312" fmla="*/ 2167589 w 2421171"/>
                <a:gd name="connsiteY312" fmla="*/ 2821575 h 5922355"/>
                <a:gd name="connsiteX313" fmla="*/ 2176750 w 2421171"/>
                <a:gd name="connsiteY313" fmla="*/ 2811690 h 5922355"/>
                <a:gd name="connsiteX314" fmla="*/ 2175233 w 2421171"/>
                <a:gd name="connsiteY314" fmla="*/ 2365891 h 5922355"/>
                <a:gd name="connsiteX315" fmla="*/ 2187372 w 2421171"/>
                <a:gd name="connsiteY315" fmla="*/ 2358590 h 5922355"/>
                <a:gd name="connsiteX316" fmla="*/ 2192149 w 2421171"/>
                <a:gd name="connsiteY316" fmla="*/ 2363251 h 5922355"/>
                <a:gd name="connsiteX317" fmla="*/ 2180291 w 2421171"/>
                <a:gd name="connsiteY317" fmla="*/ 2371508 h 5922355"/>
                <a:gd name="connsiteX318" fmla="*/ 2175233 w 2421171"/>
                <a:gd name="connsiteY318" fmla="*/ 2365891 h 5922355"/>
                <a:gd name="connsiteX319" fmla="*/ 2185911 w 2421171"/>
                <a:gd name="connsiteY319" fmla="*/ 1420375 h 5922355"/>
                <a:gd name="connsiteX320" fmla="*/ 2189845 w 2421171"/>
                <a:gd name="connsiteY320" fmla="*/ 1417566 h 5922355"/>
                <a:gd name="connsiteX321" fmla="*/ 2192655 w 2421171"/>
                <a:gd name="connsiteY321" fmla="*/ 1421161 h 5922355"/>
                <a:gd name="connsiteX322" fmla="*/ 2189564 w 2421171"/>
                <a:gd name="connsiteY322" fmla="*/ 1424868 h 5922355"/>
                <a:gd name="connsiteX323" fmla="*/ 2185911 w 2421171"/>
                <a:gd name="connsiteY323" fmla="*/ 1420318 h 5922355"/>
                <a:gd name="connsiteX324" fmla="*/ 2195859 w 2421171"/>
                <a:gd name="connsiteY324" fmla="*/ 2392402 h 5922355"/>
                <a:gd name="connsiteX325" fmla="*/ 2194510 w 2421171"/>
                <a:gd name="connsiteY325" fmla="*/ 2394312 h 5922355"/>
                <a:gd name="connsiteX326" fmla="*/ 2191026 w 2421171"/>
                <a:gd name="connsiteY326" fmla="*/ 2391784 h 5922355"/>
                <a:gd name="connsiteX327" fmla="*/ 2192374 w 2421171"/>
                <a:gd name="connsiteY327" fmla="*/ 2389931 h 5922355"/>
                <a:gd name="connsiteX328" fmla="*/ 2195859 w 2421171"/>
                <a:gd name="connsiteY328" fmla="*/ 2392402 h 5922355"/>
                <a:gd name="connsiteX329" fmla="*/ 2193329 w 2421171"/>
                <a:gd name="connsiteY329" fmla="*/ 853649 h 5922355"/>
                <a:gd name="connsiteX330" fmla="*/ 2196646 w 2421171"/>
                <a:gd name="connsiteY330" fmla="*/ 850504 h 5922355"/>
                <a:gd name="connsiteX331" fmla="*/ 2200130 w 2421171"/>
                <a:gd name="connsiteY331" fmla="*/ 854660 h 5922355"/>
                <a:gd name="connsiteX332" fmla="*/ 2195971 w 2421171"/>
                <a:gd name="connsiteY332" fmla="*/ 856963 h 5922355"/>
                <a:gd name="connsiteX333" fmla="*/ 2193329 w 2421171"/>
                <a:gd name="connsiteY333" fmla="*/ 853649 h 5922355"/>
                <a:gd name="connsiteX334" fmla="*/ 2200861 w 2421171"/>
                <a:gd name="connsiteY334" fmla="*/ 934586 h 5922355"/>
                <a:gd name="connsiteX335" fmla="*/ 2203671 w 2421171"/>
                <a:gd name="connsiteY335" fmla="*/ 937282 h 5922355"/>
                <a:gd name="connsiteX336" fmla="*/ 2202210 w 2421171"/>
                <a:gd name="connsiteY336" fmla="*/ 939191 h 5922355"/>
                <a:gd name="connsiteX337" fmla="*/ 2199456 w 2421171"/>
                <a:gd name="connsiteY337" fmla="*/ 936495 h 5922355"/>
                <a:gd name="connsiteX338" fmla="*/ 2200861 w 2421171"/>
                <a:gd name="connsiteY338" fmla="*/ 934586 h 5922355"/>
                <a:gd name="connsiteX339" fmla="*/ 2204739 w 2421171"/>
                <a:gd name="connsiteY339" fmla="*/ 1683068 h 5922355"/>
                <a:gd name="connsiteX340" fmla="*/ 2201479 w 2421171"/>
                <a:gd name="connsiteY340" fmla="*/ 1686607 h 5922355"/>
                <a:gd name="connsiteX341" fmla="*/ 2194960 w 2421171"/>
                <a:gd name="connsiteY341" fmla="*/ 1684079 h 5922355"/>
                <a:gd name="connsiteX342" fmla="*/ 2199062 w 2421171"/>
                <a:gd name="connsiteY342" fmla="*/ 1679136 h 5922355"/>
                <a:gd name="connsiteX343" fmla="*/ 2204739 w 2421171"/>
                <a:gd name="connsiteY343" fmla="*/ 1683068 h 5922355"/>
                <a:gd name="connsiteX344" fmla="*/ 2214405 w 2421171"/>
                <a:gd name="connsiteY344" fmla="*/ 2313544 h 5922355"/>
                <a:gd name="connsiteX345" fmla="*/ 2201535 w 2421171"/>
                <a:gd name="connsiteY345" fmla="*/ 2279843 h 5922355"/>
                <a:gd name="connsiteX346" fmla="*/ 2214405 w 2421171"/>
                <a:gd name="connsiteY346" fmla="*/ 2313544 h 5922355"/>
                <a:gd name="connsiteX347" fmla="*/ 2211820 w 2421171"/>
                <a:gd name="connsiteY347" fmla="*/ 1253221 h 5922355"/>
                <a:gd name="connsiteX348" fmla="*/ 2219632 w 2421171"/>
                <a:gd name="connsiteY348" fmla="*/ 1244010 h 5922355"/>
                <a:gd name="connsiteX349" fmla="*/ 2222724 w 2421171"/>
                <a:gd name="connsiteY349" fmla="*/ 1247043 h 5922355"/>
                <a:gd name="connsiteX350" fmla="*/ 2215080 w 2421171"/>
                <a:gd name="connsiteY350" fmla="*/ 1256479 h 5922355"/>
                <a:gd name="connsiteX351" fmla="*/ 2211820 w 2421171"/>
                <a:gd name="connsiteY351" fmla="*/ 1253165 h 5922355"/>
                <a:gd name="connsiteX352" fmla="*/ 2224072 w 2421171"/>
                <a:gd name="connsiteY352" fmla="*/ 1669139 h 5922355"/>
                <a:gd name="connsiteX353" fmla="*/ 2228175 w 2421171"/>
                <a:gd name="connsiteY353" fmla="*/ 1670768 h 5922355"/>
                <a:gd name="connsiteX354" fmla="*/ 2228344 w 2421171"/>
                <a:gd name="connsiteY354" fmla="*/ 1675036 h 5922355"/>
                <a:gd name="connsiteX355" fmla="*/ 2223904 w 2421171"/>
                <a:gd name="connsiteY355" fmla="*/ 1674587 h 5922355"/>
                <a:gd name="connsiteX356" fmla="*/ 2224072 w 2421171"/>
                <a:gd name="connsiteY356" fmla="*/ 1669139 h 5922355"/>
                <a:gd name="connsiteX357" fmla="*/ 2237167 w 2421171"/>
                <a:gd name="connsiteY357" fmla="*/ 2315116 h 5922355"/>
                <a:gd name="connsiteX358" fmla="*/ 2233121 w 2421171"/>
                <a:gd name="connsiteY358" fmla="*/ 2313263 h 5922355"/>
                <a:gd name="connsiteX359" fmla="*/ 2235593 w 2421171"/>
                <a:gd name="connsiteY359" fmla="*/ 2307702 h 5922355"/>
                <a:gd name="connsiteX360" fmla="*/ 2239640 w 2421171"/>
                <a:gd name="connsiteY360" fmla="*/ 2309387 h 5922355"/>
                <a:gd name="connsiteX361" fmla="*/ 2237167 w 2421171"/>
                <a:gd name="connsiteY361" fmla="*/ 2315116 h 5922355"/>
                <a:gd name="connsiteX362" fmla="*/ 2237167 w 2421171"/>
                <a:gd name="connsiteY362" fmla="*/ 2040628 h 5922355"/>
                <a:gd name="connsiteX363" fmla="*/ 2233795 w 2421171"/>
                <a:gd name="connsiteY363" fmla="*/ 2038156 h 5922355"/>
                <a:gd name="connsiteX364" fmla="*/ 2237673 w 2421171"/>
                <a:gd name="connsiteY364" fmla="*/ 2033326 h 5922355"/>
                <a:gd name="connsiteX365" fmla="*/ 2241157 w 2421171"/>
                <a:gd name="connsiteY365" fmla="*/ 2035741 h 5922355"/>
                <a:gd name="connsiteX366" fmla="*/ 2237167 w 2421171"/>
                <a:gd name="connsiteY366" fmla="*/ 2040628 h 5922355"/>
                <a:gd name="connsiteX367" fmla="*/ 2238403 w 2421171"/>
                <a:gd name="connsiteY367" fmla="*/ 1179362 h 5922355"/>
                <a:gd name="connsiteX368" fmla="*/ 2240595 w 2421171"/>
                <a:gd name="connsiteY368" fmla="*/ 1179362 h 5922355"/>
                <a:gd name="connsiteX369" fmla="*/ 2240877 w 2421171"/>
                <a:gd name="connsiteY369" fmla="*/ 1183574 h 5922355"/>
                <a:gd name="connsiteX370" fmla="*/ 2238628 w 2421171"/>
                <a:gd name="connsiteY370" fmla="*/ 1183574 h 5922355"/>
                <a:gd name="connsiteX371" fmla="*/ 2238403 w 2421171"/>
                <a:gd name="connsiteY371" fmla="*/ 1179306 h 5922355"/>
                <a:gd name="connsiteX372" fmla="*/ 2237729 w 2421171"/>
                <a:gd name="connsiteY372" fmla="*/ 2793210 h 5922355"/>
                <a:gd name="connsiteX373" fmla="*/ 2236605 w 2421171"/>
                <a:gd name="connsiteY373" fmla="*/ 2791301 h 5922355"/>
                <a:gd name="connsiteX374" fmla="*/ 2239303 w 2421171"/>
                <a:gd name="connsiteY374" fmla="*/ 2788156 h 5922355"/>
                <a:gd name="connsiteX375" fmla="*/ 2241326 w 2421171"/>
                <a:gd name="connsiteY375" fmla="*/ 2791750 h 5922355"/>
                <a:gd name="connsiteX376" fmla="*/ 2237729 w 2421171"/>
                <a:gd name="connsiteY376" fmla="*/ 2793210 h 5922355"/>
                <a:gd name="connsiteX377" fmla="*/ 2232559 w 2421171"/>
                <a:gd name="connsiteY377" fmla="*/ 2952725 h 5922355"/>
                <a:gd name="connsiteX378" fmla="*/ 2228006 w 2421171"/>
                <a:gd name="connsiteY378" fmla="*/ 2948456 h 5922355"/>
                <a:gd name="connsiteX379" fmla="*/ 2232896 w 2421171"/>
                <a:gd name="connsiteY379" fmla="*/ 2943345 h 5922355"/>
                <a:gd name="connsiteX380" fmla="*/ 2238628 w 2421171"/>
                <a:gd name="connsiteY380" fmla="*/ 2946097 h 5922355"/>
                <a:gd name="connsiteX381" fmla="*/ 2232503 w 2421171"/>
                <a:gd name="connsiteY381" fmla="*/ 2952725 h 5922355"/>
                <a:gd name="connsiteX382" fmla="*/ 2233514 w 2421171"/>
                <a:gd name="connsiteY382" fmla="*/ 3222383 h 5922355"/>
                <a:gd name="connsiteX383" fmla="*/ 2235537 w 2421171"/>
                <a:gd name="connsiteY383" fmla="*/ 3221316 h 5922355"/>
                <a:gd name="connsiteX384" fmla="*/ 2237673 w 2421171"/>
                <a:gd name="connsiteY384" fmla="*/ 3224855 h 5922355"/>
                <a:gd name="connsiteX385" fmla="*/ 2235593 w 2421171"/>
                <a:gd name="connsiteY385" fmla="*/ 3225922 h 5922355"/>
                <a:gd name="connsiteX386" fmla="*/ 2233514 w 2421171"/>
                <a:gd name="connsiteY386" fmla="*/ 3222383 h 5922355"/>
                <a:gd name="connsiteX387" fmla="*/ 2232165 w 2421171"/>
                <a:gd name="connsiteY387" fmla="*/ 3852802 h 5922355"/>
                <a:gd name="connsiteX388" fmla="*/ 2227669 w 2421171"/>
                <a:gd name="connsiteY388" fmla="*/ 3851117 h 5922355"/>
                <a:gd name="connsiteX389" fmla="*/ 2233626 w 2421171"/>
                <a:gd name="connsiteY389" fmla="*/ 3847466 h 5922355"/>
                <a:gd name="connsiteX390" fmla="*/ 2238010 w 2421171"/>
                <a:gd name="connsiteY390" fmla="*/ 3848983 h 5922355"/>
                <a:gd name="connsiteX391" fmla="*/ 2232165 w 2421171"/>
                <a:gd name="connsiteY391" fmla="*/ 3852802 h 5922355"/>
                <a:gd name="connsiteX392" fmla="*/ 2223679 w 2421171"/>
                <a:gd name="connsiteY392" fmla="*/ 4422393 h 5922355"/>
                <a:gd name="connsiteX393" fmla="*/ 2225702 w 2421171"/>
                <a:gd name="connsiteY393" fmla="*/ 4421325 h 5922355"/>
                <a:gd name="connsiteX394" fmla="*/ 2228568 w 2421171"/>
                <a:gd name="connsiteY394" fmla="*/ 4424583 h 5922355"/>
                <a:gd name="connsiteX395" fmla="*/ 2224691 w 2421171"/>
                <a:gd name="connsiteY395" fmla="*/ 4426381 h 5922355"/>
                <a:gd name="connsiteX396" fmla="*/ 2223735 w 2421171"/>
                <a:gd name="connsiteY396" fmla="*/ 4422393 h 5922355"/>
                <a:gd name="connsiteX397" fmla="*/ 2219688 w 2421171"/>
                <a:gd name="connsiteY397" fmla="*/ 2071295 h 5922355"/>
                <a:gd name="connsiteX398" fmla="*/ 2222049 w 2421171"/>
                <a:gd name="connsiteY398" fmla="*/ 2067083 h 5922355"/>
                <a:gd name="connsiteX399" fmla="*/ 2225140 w 2421171"/>
                <a:gd name="connsiteY399" fmla="*/ 2069273 h 5922355"/>
                <a:gd name="connsiteX400" fmla="*/ 2222835 w 2421171"/>
                <a:gd name="connsiteY400" fmla="*/ 2073542 h 5922355"/>
                <a:gd name="connsiteX401" fmla="*/ 2219688 w 2421171"/>
                <a:gd name="connsiteY401" fmla="*/ 2071351 h 5922355"/>
                <a:gd name="connsiteX402" fmla="*/ 2216373 w 2421171"/>
                <a:gd name="connsiteY402" fmla="*/ 2396896 h 5922355"/>
                <a:gd name="connsiteX403" fmla="*/ 2208841 w 2421171"/>
                <a:gd name="connsiteY403" fmla="*/ 2392234 h 5922355"/>
                <a:gd name="connsiteX404" fmla="*/ 2211258 w 2421171"/>
                <a:gd name="connsiteY404" fmla="*/ 2374485 h 5922355"/>
                <a:gd name="connsiteX405" fmla="*/ 2217160 w 2421171"/>
                <a:gd name="connsiteY405" fmla="*/ 2388302 h 5922355"/>
                <a:gd name="connsiteX406" fmla="*/ 2216429 w 2421171"/>
                <a:gd name="connsiteY406" fmla="*/ 2396952 h 5922355"/>
                <a:gd name="connsiteX407" fmla="*/ 2209459 w 2421171"/>
                <a:gd name="connsiteY407" fmla="*/ 3140604 h 5922355"/>
                <a:gd name="connsiteX408" fmla="*/ 2212438 w 2421171"/>
                <a:gd name="connsiteY408" fmla="*/ 3137683 h 5922355"/>
                <a:gd name="connsiteX409" fmla="*/ 2217497 w 2421171"/>
                <a:gd name="connsiteY409" fmla="*/ 3141053 h 5922355"/>
                <a:gd name="connsiteX410" fmla="*/ 2214405 w 2421171"/>
                <a:gd name="connsiteY410" fmla="*/ 3144311 h 5922355"/>
                <a:gd name="connsiteX411" fmla="*/ 2209459 w 2421171"/>
                <a:gd name="connsiteY411" fmla="*/ 3140660 h 5922355"/>
                <a:gd name="connsiteX412" fmla="*/ 2195297 w 2421171"/>
                <a:gd name="connsiteY412" fmla="*/ 4211373 h 5922355"/>
                <a:gd name="connsiteX413" fmla="*/ 2200523 w 2421171"/>
                <a:gd name="connsiteY413" fmla="*/ 4207385 h 5922355"/>
                <a:gd name="connsiteX414" fmla="*/ 2209853 w 2421171"/>
                <a:gd name="connsiteY414" fmla="*/ 4214911 h 5922355"/>
                <a:gd name="connsiteX415" fmla="*/ 2204402 w 2421171"/>
                <a:gd name="connsiteY415" fmla="*/ 4218675 h 5922355"/>
                <a:gd name="connsiteX416" fmla="*/ 2195297 w 2421171"/>
                <a:gd name="connsiteY416" fmla="*/ 4211373 h 5922355"/>
                <a:gd name="connsiteX417" fmla="*/ 2188834 w 2421171"/>
                <a:gd name="connsiteY417" fmla="*/ 3925258 h 5922355"/>
                <a:gd name="connsiteX418" fmla="*/ 2192487 w 2421171"/>
                <a:gd name="connsiteY418" fmla="*/ 3922450 h 5922355"/>
                <a:gd name="connsiteX419" fmla="*/ 2195297 w 2421171"/>
                <a:gd name="connsiteY419" fmla="*/ 3927673 h 5922355"/>
                <a:gd name="connsiteX420" fmla="*/ 2191026 w 2421171"/>
                <a:gd name="connsiteY420" fmla="*/ 3929077 h 5922355"/>
                <a:gd name="connsiteX421" fmla="*/ 2188834 w 2421171"/>
                <a:gd name="connsiteY421" fmla="*/ 3925258 h 5922355"/>
                <a:gd name="connsiteX422" fmla="*/ 2188496 w 2421171"/>
                <a:gd name="connsiteY422" fmla="*/ 3548826 h 5922355"/>
                <a:gd name="connsiteX423" fmla="*/ 2197545 w 2421171"/>
                <a:gd name="connsiteY423" fmla="*/ 3555678 h 5922355"/>
                <a:gd name="connsiteX424" fmla="*/ 2190744 w 2421171"/>
                <a:gd name="connsiteY424" fmla="*/ 3565901 h 5922355"/>
                <a:gd name="connsiteX425" fmla="*/ 2183382 w 2421171"/>
                <a:gd name="connsiteY425" fmla="*/ 3556297 h 5922355"/>
                <a:gd name="connsiteX426" fmla="*/ 2188496 w 2421171"/>
                <a:gd name="connsiteY426" fmla="*/ 3548882 h 5922355"/>
                <a:gd name="connsiteX427" fmla="*/ 2181022 w 2421171"/>
                <a:gd name="connsiteY427" fmla="*/ 3768046 h 5922355"/>
                <a:gd name="connsiteX428" fmla="*/ 2183045 w 2421171"/>
                <a:gd name="connsiteY428" fmla="*/ 3772090 h 5922355"/>
                <a:gd name="connsiteX429" fmla="*/ 2180403 w 2421171"/>
                <a:gd name="connsiteY429" fmla="*/ 3775741 h 5922355"/>
                <a:gd name="connsiteX430" fmla="*/ 2177143 w 2421171"/>
                <a:gd name="connsiteY430" fmla="*/ 3772652 h 5922355"/>
                <a:gd name="connsiteX431" fmla="*/ 2180965 w 2421171"/>
                <a:gd name="connsiteY431" fmla="*/ 3767990 h 5922355"/>
                <a:gd name="connsiteX432" fmla="*/ 2166409 w 2421171"/>
                <a:gd name="connsiteY432" fmla="*/ 2899872 h 5922355"/>
                <a:gd name="connsiteX433" fmla="*/ 2181022 w 2421171"/>
                <a:gd name="connsiteY433" fmla="*/ 2913127 h 5922355"/>
                <a:gd name="connsiteX434" fmla="*/ 2181022 w 2421171"/>
                <a:gd name="connsiteY434" fmla="*/ 2913127 h 5922355"/>
                <a:gd name="connsiteX435" fmla="*/ 2176863 w 2421171"/>
                <a:gd name="connsiteY435" fmla="*/ 2944468 h 5922355"/>
                <a:gd name="connsiteX436" fmla="*/ 2181022 w 2421171"/>
                <a:gd name="connsiteY436" fmla="*/ 2913127 h 5922355"/>
                <a:gd name="connsiteX437" fmla="*/ 2181022 w 2421171"/>
                <a:gd name="connsiteY437" fmla="*/ 2913127 h 5922355"/>
                <a:gd name="connsiteX438" fmla="*/ 2166409 w 2421171"/>
                <a:gd name="connsiteY438" fmla="*/ 2899872 h 5922355"/>
                <a:gd name="connsiteX439" fmla="*/ 2161407 w 2421171"/>
                <a:gd name="connsiteY439" fmla="*/ 2071239 h 5922355"/>
                <a:gd name="connsiteX440" fmla="*/ 2165903 w 2421171"/>
                <a:gd name="connsiteY440" fmla="*/ 2066352 h 5922355"/>
                <a:gd name="connsiteX441" fmla="*/ 2175738 w 2421171"/>
                <a:gd name="connsiteY441" fmla="*/ 2065285 h 5922355"/>
                <a:gd name="connsiteX442" fmla="*/ 2184337 w 2421171"/>
                <a:gd name="connsiteY442" fmla="*/ 2053771 h 5922355"/>
                <a:gd name="connsiteX443" fmla="*/ 2175738 w 2421171"/>
                <a:gd name="connsiteY443" fmla="*/ 2065285 h 5922355"/>
                <a:gd name="connsiteX444" fmla="*/ 2169556 w 2421171"/>
                <a:gd name="connsiteY444" fmla="*/ 2072924 h 5922355"/>
                <a:gd name="connsiteX445" fmla="*/ 2161407 w 2421171"/>
                <a:gd name="connsiteY445" fmla="*/ 2071239 h 5922355"/>
                <a:gd name="connsiteX446" fmla="*/ 2159497 w 2421171"/>
                <a:gd name="connsiteY446" fmla="*/ 3458903 h 5922355"/>
                <a:gd name="connsiteX447" fmla="*/ 2147244 w 2421171"/>
                <a:gd name="connsiteY447" fmla="*/ 3450983 h 5922355"/>
                <a:gd name="connsiteX448" fmla="*/ 2149380 w 2421171"/>
                <a:gd name="connsiteY448" fmla="*/ 3446939 h 5922355"/>
                <a:gd name="connsiteX449" fmla="*/ 2163149 w 2421171"/>
                <a:gd name="connsiteY449" fmla="*/ 3455757 h 5922355"/>
                <a:gd name="connsiteX450" fmla="*/ 2159497 w 2421171"/>
                <a:gd name="connsiteY450" fmla="*/ 3458903 h 5922355"/>
                <a:gd name="connsiteX451" fmla="*/ 2159384 w 2421171"/>
                <a:gd name="connsiteY451" fmla="*/ 3847803 h 5922355"/>
                <a:gd name="connsiteX452" fmla="*/ 2153595 w 2421171"/>
                <a:gd name="connsiteY452" fmla="*/ 3857858 h 5922355"/>
                <a:gd name="connsiteX453" fmla="*/ 2147188 w 2421171"/>
                <a:gd name="connsiteY453" fmla="*/ 3848028 h 5922355"/>
                <a:gd name="connsiteX454" fmla="*/ 2153370 w 2421171"/>
                <a:gd name="connsiteY454" fmla="*/ 3838030 h 5922355"/>
                <a:gd name="connsiteX455" fmla="*/ 2159384 w 2421171"/>
                <a:gd name="connsiteY455" fmla="*/ 3847803 h 5922355"/>
                <a:gd name="connsiteX456" fmla="*/ 2154382 w 2421171"/>
                <a:gd name="connsiteY456" fmla="*/ 4325561 h 5922355"/>
                <a:gd name="connsiteX457" fmla="*/ 2156574 w 2421171"/>
                <a:gd name="connsiteY457" fmla="*/ 4326178 h 5922355"/>
                <a:gd name="connsiteX458" fmla="*/ 2156124 w 2421171"/>
                <a:gd name="connsiteY458" fmla="*/ 4330503 h 5922355"/>
                <a:gd name="connsiteX459" fmla="*/ 2153876 w 2421171"/>
                <a:gd name="connsiteY459" fmla="*/ 4329829 h 5922355"/>
                <a:gd name="connsiteX460" fmla="*/ 2154382 w 2421171"/>
                <a:gd name="connsiteY460" fmla="*/ 4325617 h 5922355"/>
                <a:gd name="connsiteX461" fmla="*/ 2151572 w 2421171"/>
                <a:gd name="connsiteY461" fmla="*/ 4655879 h 5922355"/>
                <a:gd name="connsiteX462" fmla="*/ 2149324 w 2421171"/>
                <a:gd name="connsiteY462" fmla="*/ 4656497 h 5922355"/>
                <a:gd name="connsiteX463" fmla="*/ 2148481 w 2421171"/>
                <a:gd name="connsiteY463" fmla="*/ 4652285 h 5922355"/>
                <a:gd name="connsiteX464" fmla="*/ 2150616 w 2421171"/>
                <a:gd name="connsiteY464" fmla="*/ 4651723 h 5922355"/>
                <a:gd name="connsiteX465" fmla="*/ 2151572 w 2421171"/>
                <a:gd name="connsiteY465" fmla="*/ 4655935 h 5922355"/>
                <a:gd name="connsiteX466" fmla="*/ 2138308 w 2421171"/>
                <a:gd name="connsiteY466" fmla="*/ 4687221 h 5922355"/>
                <a:gd name="connsiteX467" fmla="*/ 2142692 w 2421171"/>
                <a:gd name="connsiteY467" fmla="*/ 4682165 h 5922355"/>
                <a:gd name="connsiteX468" fmla="*/ 2149942 w 2421171"/>
                <a:gd name="connsiteY468" fmla="*/ 4687782 h 5922355"/>
                <a:gd name="connsiteX469" fmla="*/ 2145558 w 2421171"/>
                <a:gd name="connsiteY469" fmla="*/ 4692894 h 5922355"/>
                <a:gd name="connsiteX470" fmla="*/ 2138308 w 2421171"/>
                <a:gd name="connsiteY470" fmla="*/ 4687164 h 5922355"/>
                <a:gd name="connsiteX471" fmla="*/ 2137296 w 2421171"/>
                <a:gd name="connsiteY471" fmla="*/ 2535572 h 5922355"/>
                <a:gd name="connsiteX472" fmla="*/ 2160789 w 2421171"/>
                <a:gd name="connsiteY472" fmla="*/ 2520182 h 5922355"/>
                <a:gd name="connsiteX473" fmla="*/ 2137296 w 2421171"/>
                <a:gd name="connsiteY473" fmla="*/ 2535572 h 5922355"/>
                <a:gd name="connsiteX474" fmla="*/ 2146626 w 2421171"/>
                <a:gd name="connsiteY474" fmla="*/ 2287145 h 5922355"/>
                <a:gd name="connsiteX475" fmla="*/ 2133925 w 2421171"/>
                <a:gd name="connsiteY475" fmla="*/ 2263667 h 5922355"/>
                <a:gd name="connsiteX476" fmla="*/ 2136341 w 2421171"/>
                <a:gd name="connsiteY476" fmla="*/ 2254568 h 5922355"/>
                <a:gd name="connsiteX477" fmla="*/ 2146907 w 2421171"/>
                <a:gd name="connsiteY477" fmla="*/ 2258556 h 5922355"/>
                <a:gd name="connsiteX478" fmla="*/ 2146626 w 2421171"/>
                <a:gd name="connsiteY478" fmla="*/ 2287145 h 5922355"/>
                <a:gd name="connsiteX479" fmla="*/ 2129035 w 2421171"/>
                <a:gd name="connsiteY479" fmla="*/ 4216990 h 5922355"/>
                <a:gd name="connsiteX480" fmla="*/ 2131620 w 2421171"/>
                <a:gd name="connsiteY480" fmla="*/ 4213058 h 5922355"/>
                <a:gd name="connsiteX481" fmla="*/ 2135161 w 2421171"/>
                <a:gd name="connsiteY481" fmla="*/ 4214687 h 5922355"/>
                <a:gd name="connsiteX482" fmla="*/ 2132463 w 2421171"/>
                <a:gd name="connsiteY482" fmla="*/ 4218619 h 5922355"/>
                <a:gd name="connsiteX483" fmla="*/ 2129035 w 2421171"/>
                <a:gd name="connsiteY483" fmla="*/ 4216990 h 5922355"/>
                <a:gd name="connsiteX484" fmla="*/ 2095201 w 2421171"/>
                <a:gd name="connsiteY484" fmla="*/ 2491986 h 5922355"/>
                <a:gd name="connsiteX485" fmla="*/ 2094078 w 2421171"/>
                <a:gd name="connsiteY485" fmla="*/ 2482606 h 5922355"/>
                <a:gd name="connsiteX486" fmla="*/ 2105037 w 2421171"/>
                <a:gd name="connsiteY486" fmla="*/ 2480248 h 5922355"/>
                <a:gd name="connsiteX487" fmla="*/ 2113916 w 2421171"/>
                <a:gd name="connsiteY487" fmla="*/ 2498951 h 5922355"/>
                <a:gd name="connsiteX488" fmla="*/ 2095258 w 2421171"/>
                <a:gd name="connsiteY488" fmla="*/ 2491986 h 5922355"/>
                <a:gd name="connsiteX489" fmla="*/ 2113580 w 2421171"/>
                <a:gd name="connsiteY489" fmla="*/ 2887459 h 5922355"/>
                <a:gd name="connsiteX490" fmla="*/ 2119087 w 2421171"/>
                <a:gd name="connsiteY490" fmla="*/ 2891840 h 5922355"/>
                <a:gd name="connsiteX491" fmla="*/ 2117457 w 2421171"/>
                <a:gd name="connsiteY491" fmla="*/ 2896951 h 5922355"/>
                <a:gd name="connsiteX492" fmla="*/ 2111500 w 2421171"/>
                <a:gd name="connsiteY492" fmla="*/ 2893076 h 5922355"/>
                <a:gd name="connsiteX493" fmla="*/ 2113580 w 2421171"/>
                <a:gd name="connsiteY493" fmla="*/ 2887459 h 5922355"/>
                <a:gd name="connsiteX494" fmla="*/ 2099248 w 2421171"/>
                <a:gd name="connsiteY494" fmla="*/ 1986090 h 5922355"/>
                <a:gd name="connsiteX495" fmla="*/ 2101946 w 2421171"/>
                <a:gd name="connsiteY495" fmla="*/ 1982495 h 5922355"/>
                <a:gd name="connsiteX496" fmla="*/ 2106217 w 2421171"/>
                <a:gd name="connsiteY496" fmla="*/ 1982888 h 5922355"/>
                <a:gd name="connsiteX497" fmla="*/ 2103407 w 2421171"/>
                <a:gd name="connsiteY497" fmla="*/ 1987718 h 5922355"/>
                <a:gd name="connsiteX498" fmla="*/ 2099248 w 2421171"/>
                <a:gd name="connsiteY498" fmla="*/ 1986090 h 5922355"/>
                <a:gd name="connsiteX499" fmla="*/ 2105711 w 2421171"/>
                <a:gd name="connsiteY499" fmla="*/ 1919307 h 5922355"/>
                <a:gd name="connsiteX500" fmla="*/ 2109421 w 2421171"/>
                <a:gd name="connsiteY500" fmla="*/ 1917285 h 5922355"/>
                <a:gd name="connsiteX501" fmla="*/ 2112456 w 2421171"/>
                <a:gd name="connsiteY501" fmla="*/ 1920599 h 5922355"/>
                <a:gd name="connsiteX502" fmla="*/ 2107566 w 2421171"/>
                <a:gd name="connsiteY502" fmla="*/ 1923576 h 5922355"/>
                <a:gd name="connsiteX503" fmla="*/ 2105767 w 2421171"/>
                <a:gd name="connsiteY503" fmla="*/ 1919363 h 5922355"/>
                <a:gd name="connsiteX504" fmla="*/ 2111051 w 2421171"/>
                <a:gd name="connsiteY504" fmla="*/ 1735304 h 5922355"/>
                <a:gd name="connsiteX505" fmla="*/ 2117120 w 2421171"/>
                <a:gd name="connsiteY505" fmla="*/ 1728732 h 5922355"/>
                <a:gd name="connsiteX506" fmla="*/ 2120212 w 2421171"/>
                <a:gd name="connsiteY506" fmla="*/ 1734517 h 5922355"/>
                <a:gd name="connsiteX507" fmla="*/ 2112961 w 2421171"/>
                <a:gd name="connsiteY507" fmla="*/ 1739516 h 5922355"/>
                <a:gd name="connsiteX508" fmla="*/ 2110994 w 2421171"/>
                <a:gd name="connsiteY508" fmla="*/ 1735360 h 5922355"/>
                <a:gd name="connsiteX509" fmla="*/ 2113973 w 2421171"/>
                <a:gd name="connsiteY509" fmla="*/ 1045684 h 5922355"/>
                <a:gd name="connsiteX510" fmla="*/ 2116165 w 2421171"/>
                <a:gd name="connsiteY510" fmla="*/ 1041809 h 5922355"/>
                <a:gd name="connsiteX511" fmla="*/ 2121392 w 2421171"/>
                <a:gd name="connsiteY511" fmla="*/ 1044842 h 5922355"/>
                <a:gd name="connsiteX512" fmla="*/ 2118188 w 2421171"/>
                <a:gd name="connsiteY512" fmla="*/ 1047819 h 5922355"/>
                <a:gd name="connsiteX513" fmla="*/ 2113973 w 2421171"/>
                <a:gd name="connsiteY513" fmla="*/ 1045740 h 5922355"/>
                <a:gd name="connsiteX514" fmla="*/ 2122909 w 2421171"/>
                <a:gd name="connsiteY514" fmla="*/ 2746086 h 5922355"/>
                <a:gd name="connsiteX515" fmla="*/ 2132801 w 2421171"/>
                <a:gd name="connsiteY515" fmla="*/ 2759398 h 5922355"/>
                <a:gd name="connsiteX516" fmla="*/ 2125776 w 2421171"/>
                <a:gd name="connsiteY516" fmla="*/ 2765295 h 5922355"/>
                <a:gd name="connsiteX517" fmla="*/ 2116165 w 2421171"/>
                <a:gd name="connsiteY517" fmla="*/ 2755972 h 5922355"/>
                <a:gd name="connsiteX518" fmla="*/ 2122909 w 2421171"/>
                <a:gd name="connsiteY518" fmla="*/ 2746142 h 5922355"/>
                <a:gd name="connsiteX519" fmla="*/ 2125832 w 2421171"/>
                <a:gd name="connsiteY519" fmla="*/ 3575393 h 5922355"/>
                <a:gd name="connsiteX520" fmla="*/ 2130946 w 2421171"/>
                <a:gd name="connsiteY520" fmla="*/ 3579999 h 5922355"/>
                <a:gd name="connsiteX521" fmla="*/ 2125269 w 2421171"/>
                <a:gd name="connsiteY521" fmla="*/ 3587637 h 5922355"/>
                <a:gd name="connsiteX522" fmla="*/ 2120267 w 2421171"/>
                <a:gd name="connsiteY522" fmla="*/ 3583032 h 5922355"/>
                <a:gd name="connsiteX523" fmla="*/ 2125832 w 2421171"/>
                <a:gd name="connsiteY523" fmla="*/ 3575337 h 5922355"/>
                <a:gd name="connsiteX524" fmla="*/ 2123415 w 2421171"/>
                <a:gd name="connsiteY524" fmla="*/ 3672955 h 5922355"/>
                <a:gd name="connsiteX525" fmla="*/ 2121448 w 2421171"/>
                <a:gd name="connsiteY525" fmla="*/ 3669024 h 5922355"/>
                <a:gd name="connsiteX526" fmla="*/ 2123471 w 2421171"/>
                <a:gd name="connsiteY526" fmla="*/ 3668013 h 5922355"/>
                <a:gd name="connsiteX527" fmla="*/ 2125494 w 2421171"/>
                <a:gd name="connsiteY527" fmla="*/ 3671888 h 5922355"/>
                <a:gd name="connsiteX528" fmla="*/ 2123359 w 2421171"/>
                <a:gd name="connsiteY528" fmla="*/ 3672955 h 5922355"/>
                <a:gd name="connsiteX529" fmla="*/ 2120717 w 2421171"/>
                <a:gd name="connsiteY529" fmla="*/ 3991703 h 5922355"/>
                <a:gd name="connsiteX530" fmla="*/ 2117738 w 2421171"/>
                <a:gd name="connsiteY530" fmla="*/ 3989064 h 5922355"/>
                <a:gd name="connsiteX531" fmla="*/ 2120886 w 2421171"/>
                <a:gd name="connsiteY531" fmla="*/ 3986761 h 5922355"/>
                <a:gd name="connsiteX532" fmla="*/ 2122628 w 2421171"/>
                <a:gd name="connsiteY532" fmla="*/ 3988053 h 5922355"/>
                <a:gd name="connsiteX533" fmla="*/ 2120661 w 2421171"/>
                <a:gd name="connsiteY533" fmla="*/ 3991647 h 5922355"/>
                <a:gd name="connsiteX534" fmla="*/ 2111893 w 2421171"/>
                <a:gd name="connsiteY534" fmla="*/ 4640040 h 5922355"/>
                <a:gd name="connsiteX535" fmla="*/ 2114591 w 2421171"/>
                <a:gd name="connsiteY535" fmla="*/ 4636502 h 5922355"/>
                <a:gd name="connsiteX536" fmla="*/ 2118525 w 2421171"/>
                <a:gd name="connsiteY536" fmla="*/ 4639759 h 5922355"/>
                <a:gd name="connsiteX537" fmla="*/ 2115097 w 2421171"/>
                <a:gd name="connsiteY537" fmla="*/ 4642511 h 5922355"/>
                <a:gd name="connsiteX538" fmla="*/ 2111949 w 2421171"/>
                <a:gd name="connsiteY538" fmla="*/ 4640040 h 5922355"/>
                <a:gd name="connsiteX539" fmla="*/ 2105655 w 2421171"/>
                <a:gd name="connsiteY539" fmla="*/ 3402679 h 5922355"/>
                <a:gd name="connsiteX540" fmla="*/ 2114535 w 2421171"/>
                <a:gd name="connsiteY540" fmla="*/ 3399534 h 5922355"/>
                <a:gd name="connsiteX541" fmla="*/ 2116783 w 2421171"/>
                <a:gd name="connsiteY541" fmla="*/ 3403466 h 5922355"/>
                <a:gd name="connsiteX542" fmla="*/ 2107791 w 2421171"/>
                <a:gd name="connsiteY542" fmla="*/ 3406330 h 5922355"/>
                <a:gd name="connsiteX543" fmla="*/ 2105655 w 2421171"/>
                <a:gd name="connsiteY543" fmla="*/ 3402623 h 5922355"/>
                <a:gd name="connsiteX544" fmla="*/ 2101552 w 2421171"/>
                <a:gd name="connsiteY544" fmla="*/ 2862015 h 5922355"/>
                <a:gd name="connsiteX545" fmla="*/ 2105093 w 2421171"/>
                <a:gd name="connsiteY545" fmla="*/ 2859207 h 5922355"/>
                <a:gd name="connsiteX546" fmla="*/ 2108128 w 2421171"/>
                <a:gd name="connsiteY546" fmla="*/ 2861678 h 5922355"/>
                <a:gd name="connsiteX547" fmla="*/ 2103351 w 2421171"/>
                <a:gd name="connsiteY547" fmla="*/ 2865722 h 5922355"/>
                <a:gd name="connsiteX548" fmla="*/ 2101552 w 2421171"/>
                <a:gd name="connsiteY548" fmla="*/ 2862071 h 5922355"/>
                <a:gd name="connsiteX549" fmla="*/ 2093516 w 2421171"/>
                <a:gd name="connsiteY549" fmla="*/ 3442053 h 5922355"/>
                <a:gd name="connsiteX550" fmla="*/ 2097786 w 2421171"/>
                <a:gd name="connsiteY550" fmla="*/ 3448062 h 5922355"/>
                <a:gd name="connsiteX551" fmla="*/ 2094639 w 2421171"/>
                <a:gd name="connsiteY551" fmla="*/ 3451882 h 5922355"/>
                <a:gd name="connsiteX552" fmla="*/ 2090087 w 2421171"/>
                <a:gd name="connsiteY552" fmla="*/ 3446153 h 5922355"/>
                <a:gd name="connsiteX553" fmla="*/ 2093571 w 2421171"/>
                <a:gd name="connsiteY553" fmla="*/ 3442053 h 5922355"/>
                <a:gd name="connsiteX554" fmla="*/ 2095314 w 2421171"/>
                <a:gd name="connsiteY554" fmla="*/ 3295457 h 5922355"/>
                <a:gd name="connsiteX555" fmla="*/ 2093178 w 2421171"/>
                <a:gd name="connsiteY555" fmla="*/ 3296524 h 5922355"/>
                <a:gd name="connsiteX556" fmla="*/ 2091099 w 2421171"/>
                <a:gd name="connsiteY556" fmla="*/ 3292929 h 5922355"/>
                <a:gd name="connsiteX557" fmla="*/ 2093122 w 2421171"/>
                <a:gd name="connsiteY557" fmla="*/ 3291806 h 5922355"/>
                <a:gd name="connsiteX558" fmla="*/ 2095258 w 2421171"/>
                <a:gd name="connsiteY558" fmla="*/ 3295400 h 5922355"/>
                <a:gd name="connsiteX559" fmla="*/ 2088514 w 2421171"/>
                <a:gd name="connsiteY559" fmla="*/ 2618587 h 5922355"/>
                <a:gd name="connsiteX560" fmla="*/ 2101721 w 2421171"/>
                <a:gd name="connsiteY560" fmla="*/ 2615554 h 5922355"/>
                <a:gd name="connsiteX561" fmla="*/ 2090031 w 2421171"/>
                <a:gd name="connsiteY561" fmla="*/ 2622519 h 5922355"/>
                <a:gd name="connsiteX562" fmla="*/ 2088514 w 2421171"/>
                <a:gd name="connsiteY562" fmla="*/ 2618531 h 5922355"/>
                <a:gd name="connsiteX563" fmla="*/ 2049959 w 2421171"/>
                <a:gd name="connsiteY563" fmla="*/ 3769731 h 5922355"/>
                <a:gd name="connsiteX564" fmla="*/ 2084130 w 2421171"/>
                <a:gd name="connsiteY564" fmla="*/ 3770462 h 5922355"/>
                <a:gd name="connsiteX565" fmla="*/ 2049959 w 2421171"/>
                <a:gd name="connsiteY565" fmla="*/ 3769731 h 5922355"/>
                <a:gd name="connsiteX566" fmla="*/ 2081994 w 2421171"/>
                <a:gd name="connsiteY566" fmla="*/ 1295908 h 5922355"/>
                <a:gd name="connsiteX567" fmla="*/ 2078172 w 2421171"/>
                <a:gd name="connsiteY567" fmla="*/ 1297874 h 5922355"/>
                <a:gd name="connsiteX568" fmla="*/ 2070529 w 2421171"/>
                <a:gd name="connsiteY568" fmla="*/ 1289112 h 5922355"/>
                <a:gd name="connsiteX569" fmla="*/ 2074238 w 2421171"/>
                <a:gd name="connsiteY569" fmla="*/ 1287259 h 5922355"/>
                <a:gd name="connsiteX570" fmla="*/ 2081994 w 2421171"/>
                <a:gd name="connsiteY570" fmla="*/ 1295965 h 5922355"/>
                <a:gd name="connsiteX571" fmla="*/ 2075531 w 2421171"/>
                <a:gd name="connsiteY571" fmla="*/ 941213 h 5922355"/>
                <a:gd name="connsiteX572" fmla="*/ 2071372 w 2421171"/>
                <a:gd name="connsiteY572" fmla="*/ 940427 h 5922355"/>
                <a:gd name="connsiteX573" fmla="*/ 2071821 w 2421171"/>
                <a:gd name="connsiteY573" fmla="*/ 938180 h 5922355"/>
                <a:gd name="connsiteX574" fmla="*/ 2075980 w 2421171"/>
                <a:gd name="connsiteY574" fmla="*/ 938967 h 5922355"/>
                <a:gd name="connsiteX575" fmla="*/ 2075531 w 2421171"/>
                <a:gd name="connsiteY575" fmla="*/ 941213 h 5922355"/>
                <a:gd name="connsiteX576" fmla="*/ 2047655 w 2421171"/>
                <a:gd name="connsiteY576" fmla="*/ 1183574 h 5922355"/>
                <a:gd name="connsiteX577" fmla="*/ 2051983 w 2421171"/>
                <a:gd name="connsiteY577" fmla="*/ 1178407 h 5922355"/>
                <a:gd name="connsiteX578" fmla="*/ 2053724 w 2421171"/>
                <a:gd name="connsiteY578" fmla="*/ 1182900 h 5922355"/>
                <a:gd name="connsiteX579" fmla="*/ 2050352 w 2421171"/>
                <a:gd name="connsiteY579" fmla="*/ 1189191 h 5922355"/>
                <a:gd name="connsiteX580" fmla="*/ 2047655 w 2421171"/>
                <a:gd name="connsiteY580" fmla="*/ 1183518 h 5922355"/>
                <a:gd name="connsiteX581" fmla="*/ 2047935 w 2421171"/>
                <a:gd name="connsiteY581" fmla="*/ 1275071 h 5922355"/>
                <a:gd name="connsiteX582" fmla="*/ 2051027 w 2421171"/>
                <a:gd name="connsiteY582" fmla="*/ 1280463 h 5922355"/>
                <a:gd name="connsiteX583" fmla="*/ 2047093 w 2421171"/>
                <a:gd name="connsiteY583" fmla="*/ 1282204 h 5922355"/>
                <a:gd name="connsiteX584" fmla="*/ 2043945 w 2421171"/>
                <a:gd name="connsiteY584" fmla="*/ 1276699 h 5922355"/>
                <a:gd name="connsiteX585" fmla="*/ 2047879 w 2421171"/>
                <a:gd name="connsiteY585" fmla="*/ 1275071 h 5922355"/>
                <a:gd name="connsiteX586" fmla="*/ 2049116 w 2421171"/>
                <a:gd name="connsiteY586" fmla="*/ 946212 h 5922355"/>
                <a:gd name="connsiteX587" fmla="*/ 2051983 w 2421171"/>
                <a:gd name="connsiteY587" fmla="*/ 943067 h 5922355"/>
                <a:gd name="connsiteX588" fmla="*/ 2054511 w 2421171"/>
                <a:gd name="connsiteY588" fmla="*/ 946605 h 5922355"/>
                <a:gd name="connsiteX589" fmla="*/ 2052881 w 2421171"/>
                <a:gd name="connsiteY589" fmla="*/ 948066 h 5922355"/>
                <a:gd name="connsiteX590" fmla="*/ 2049116 w 2421171"/>
                <a:gd name="connsiteY590" fmla="*/ 946212 h 5922355"/>
                <a:gd name="connsiteX591" fmla="*/ 2054961 w 2421171"/>
                <a:gd name="connsiteY591" fmla="*/ 1863982 h 5922355"/>
                <a:gd name="connsiteX592" fmla="*/ 2052376 w 2421171"/>
                <a:gd name="connsiteY592" fmla="*/ 1867184 h 5922355"/>
                <a:gd name="connsiteX593" fmla="*/ 2050465 w 2421171"/>
                <a:gd name="connsiteY593" fmla="*/ 1865892 h 5922355"/>
                <a:gd name="connsiteX594" fmla="*/ 2053106 w 2421171"/>
                <a:gd name="connsiteY594" fmla="*/ 1862747 h 5922355"/>
                <a:gd name="connsiteX595" fmla="*/ 2055017 w 2421171"/>
                <a:gd name="connsiteY595" fmla="*/ 1863982 h 5922355"/>
                <a:gd name="connsiteX596" fmla="*/ 2055523 w 2421171"/>
                <a:gd name="connsiteY596" fmla="*/ 2109320 h 5922355"/>
                <a:gd name="connsiteX597" fmla="*/ 2077554 w 2421171"/>
                <a:gd name="connsiteY597" fmla="*/ 2127968 h 5922355"/>
                <a:gd name="connsiteX598" fmla="*/ 2051870 w 2421171"/>
                <a:gd name="connsiteY598" fmla="*/ 2147626 h 5922355"/>
                <a:gd name="connsiteX599" fmla="*/ 2039281 w 2421171"/>
                <a:gd name="connsiteY599" fmla="*/ 2117071 h 5922355"/>
                <a:gd name="connsiteX600" fmla="*/ 2055523 w 2421171"/>
                <a:gd name="connsiteY600" fmla="*/ 2109376 h 5922355"/>
                <a:gd name="connsiteX601" fmla="*/ 2038887 w 2421171"/>
                <a:gd name="connsiteY601" fmla="*/ 1302312 h 5922355"/>
                <a:gd name="connsiteX602" fmla="*/ 2041585 w 2421171"/>
                <a:gd name="connsiteY602" fmla="*/ 1307254 h 5922355"/>
                <a:gd name="connsiteX603" fmla="*/ 2037201 w 2421171"/>
                <a:gd name="connsiteY603" fmla="*/ 1308153 h 5922355"/>
                <a:gd name="connsiteX604" fmla="*/ 2034784 w 2421171"/>
                <a:gd name="connsiteY604" fmla="*/ 1304502 h 5922355"/>
                <a:gd name="connsiteX605" fmla="*/ 2038887 w 2421171"/>
                <a:gd name="connsiteY605" fmla="*/ 1302368 h 5922355"/>
                <a:gd name="connsiteX606" fmla="*/ 2032199 w 2421171"/>
                <a:gd name="connsiteY606" fmla="*/ 1134765 h 5922355"/>
                <a:gd name="connsiteX607" fmla="*/ 2028321 w 2421171"/>
                <a:gd name="connsiteY607" fmla="*/ 1132462 h 5922355"/>
                <a:gd name="connsiteX608" fmla="*/ 2031412 w 2421171"/>
                <a:gd name="connsiteY608" fmla="*/ 1130103 h 5922355"/>
                <a:gd name="connsiteX609" fmla="*/ 2035178 w 2421171"/>
                <a:gd name="connsiteY609" fmla="*/ 1132462 h 5922355"/>
                <a:gd name="connsiteX610" fmla="*/ 2032199 w 2421171"/>
                <a:gd name="connsiteY610" fmla="*/ 1134765 h 5922355"/>
                <a:gd name="connsiteX611" fmla="*/ 2042428 w 2421171"/>
                <a:gd name="connsiteY611" fmla="*/ 2350333 h 5922355"/>
                <a:gd name="connsiteX612" fmla="*/ 2048722 w 2421171"/>
                <a:gd name="connsiteY612" fmla="*/ 2353310 h 5922355"/>
                <a:gd name="connsiteX613" fmla="*/ 2040405 w 2421171"/>
                <a:gd name="connsiteY613" fmla="*/ 2361061 h 5922355"/>
                <a:gd name="connsiteX614" fmla="*/ 2034953 w 2421171"/>
                <a:gd name="connsiteY614" fmla="*/ 2356568 h 5922355"/>
                <a:gd name="connsiteX615" fmla="*/ 2042428 w 2421171"/>
                <a:gd name="connsiteY615" fmla="*/ 2350333 h 5922355"/>
                <a:gd name="connsiteX616" fmla="*/ 2060300 w 2421171"/>
                <a:gd name="connsiteY616" fmla="*/ 2273553 h 5922355"/>
                <a:gd name="connsiteX617" fmla="*/ 2062773 w 2421171"/>
                <a:gd name="connsiteY617" fmla="*/ 2277541 h 5922355"/>
                <a:gd name="connsiteX618" fmla="*/ 2060357 w 2421171"/>
                <a:gd name="connsiteY618" fmla="*/ 2281135 h 5922355"/>
                <a:gd name="connsiteX619" fmla="*/ 2056928 w 2421171"/>
                <a:gd name="connsiteY619" fmla="*/ 2278046 h 5922355"/>
                <a:gd name="connsiteX620" fmla="*/ 2060300 w 2421171"/>
                <a:gd name="connsiteY620" fmla="*/ 2273553 h 5922355"/>
                <a:gd name="connsiteX621" fmla="*/ 2073114 w 2421171"/>
                <a:gd name="connsiteY621" fmla="*/ 1545290 h 5922355"/>
                <a:gd name="connsiteX622" fmla="*/ 2068393 w 2421171"/>
                <a:gd name="connsiteY622" fmla="*/ 1550626 h 5922355"/>
                <a:gd name="connsiteX623" fmla="*/ 2065808 w 2421171"/>
                <a:gd name="connsiteY623" fmla="*/ 1544055 h 5922355"/>
                <a:gd name="connsiteX624" fmla="*/ 2070472 w 2421171"/>
                <a:gd name="connsiteY624" fmla="*/ 1538944 h 5922355"/>
                <a:gd name="connsiteX625" fmla="*/ 2073170 w 2421171"/>
                <a:gd name="connsiteY625" fmla="*/ 1545290 h 5922355"/>
                <a:gd name="connsiteX626" fmla="*/ 2055523 w 2421171"/>
                <a:gd name="connsiteY626" fmla="*/ 1973845 h 5922355"/>
                <a:gd name="connsiteX627" fmla="*/ 2056478 w 2421171"/>
                <a:gd name="connsiteY627" fmla="*/ 1971711 h 5922355"/>
                <a:gd name="connsiteX628" fmla="*/ 2060300 w 2421171"/>
                <a:gd name="connsiteY628" fmla="*/ 1973115 h 5922355"/>
                <a:gd name="connsiteX629" fmla="*/ 2059288 w 2421171"/>
                <a:gd name="connsiteY629" fmla="*/ 1975306 h 5922355"/>
                <a:gd name="connsiteX630" fmla="*/ 2055523 w 2421171"/>
                <a:gd name="connsiteY630" fmla="*/ 1973845 h 5922355"/>
                <a:gd name="connsiteX631" fmla="*/ 2055804 w 2421171"/>
                <a:gd name="connsiteY631" fmla="*/ 1723452 h 5922355"/>
                <a:gd name="connsiteX632" fmla="*/ 2057771 w 2421171"/>
                <a:gd name="connsiteY632" fmla="*/ 1719184 h 5922355"/>
                <a:gd name="connsiteX633" fmla="*/ 2061930 w 2421171"/>
                <a:gd name="connsiteY633" fmla="*/ 1723789 h 5922355"/>
                <a:gd name="connsiteX634" fmla="*/ 2058614 w 2421171"/>
                <a:gd name="connsiteY634" fmla="*/ 1726991 h 5922355"/>
                <a:gd name="connsiteX635" fmla="*/ 2055804 w 2421171"/>
                <a:gd name="connsiteY635" fmla="*/ 1723396 h 5922355"/>
                <a:gd name="connsiteX636" fmla="*/ 2061087 w 2421171"/>
                <a:gd name="connsiteY636" fmla="*/ 798493 h 5922355"/>
                <a:gd name="connsiteX637" fmla="*/ 2067438 w 2421171"/>
                <a:gd name="connsiteY637" fmla="*/ 796302 h 5922355"/>
                <a:gd name="connsiteX638" fmla="*/ 2067775 w 2421171"/>
                <a:gd name="connsiteY638" fmla="*/ 800403 h 5922355"/>
                <a:gd name="connsiteX639" fmla="*/ 2063503 w 2421171"/>
                <a:gd name="connsiteY639" fmla="*/ 801975 h 5922355"/>
                <a:gd name="connsiteX640" fmla="*/ 2061143 w 2421171"/>
                <a:gd name="connsiteY640" fmla="*/ 798493 h 5922355"/>
                <a:gd name="connsiteX641" fmla="*/ 2071541 w 2421171"/>
                <a:gd name="connsiteY641" fmla="*/ 1451491 h 5922355"/>
                <a:gd name="connsiteX642" fmla="*/ 2071541 w 2421171"/>
                <a:gd name="connsiteY642" fmla="*/ 1453906 h 5922355"/>
                <a:gd name="connsiteX643" fmla="*/ 2067662 w 2421171"/>
                <a:gd name="connsiteY643" fmla="*/ 1454524 h 5922355"/>
                <a:gd name="connsiteX644" fmla="*/ 2067606 w 2421171"/>
                <a:gd name="connsiteY644" fmla="*/ 1451997 h 5922355"/>
                <a:gd name="connsiteX645" fmla="*/ 2071484 w 2421171"/>
                <a:gd name="connsiteY645" fmla="*/ 1451491 h 5922355"/>
                <a:gd name="connsiteX646" fmla="*/ 2055748 w 2421171"/>
                <a:gd name="connsiteY646" fmla="*/ 3163576 h 5922355"/>
                <a:gd name="connsiteX647" fmla="*/ 2053556 w 2421171"/>
                <a:gd name="connsiteY647" fmla="*/ 3163071 h 5922355"/>
                <a:gd name="connsiteX648" fmla="*/ 2054286 w 2421171"/>
                <a:gd name="connsiteY648" fmla="*/ 3158802 h 5922355"/>
                <a:gd name="connsiteX649" fmla="*/ 2056478 w 2421171"/>
                <a:gd name="connsiteY649" fmla="*/ 3159307 h 5922355"/>
                <a:gd name="connsiteX650" fmla="*/ 2055748 w 2421171"/>
                <a:gd name="connsiteY650" fmla="*/ 3163576 h 5922355"/>
                <a:gd name="connsiteX651" fmla="*/ 2058221 w 2421171"/>
                <a:gd name="connsiteY651" fmla="*/ 4012654 h 5922355"/>
                <a:gd name="connsiteX652" fmla="*/ 2055467 w 2421171"/>
                <a:gd name="connsiteY652" fmla="*/ 4009509 h 5922355"/>
                <a:gd name="connsiteX653" fmla="*/ 2057209 w 2421171"/>
                <a:gd name="connsiteY653" fmla="*/ 4008104 h 5922355"/>
                <a:gd name="connsiteX654" fmla="*/ 2060244 w 2421171"/>
                <a:gd name="connsiteY654" fmla="*/ 4010969 h 5922355"/>
                <a:gd name="connsiteX655" fmla="*/ 2058221 w 2421171"/>
                <a:gd name="connsiteY655" fmla="*/ 4012654 h 5922355"/>
                <a:gd name="connsiteX656" fmla="*/ 2048386 w 2421171"/>
                <a:gd name="connsiteY656" fmla="*/ 4453790 h 5922355"/>
                <a:gd name="connsiteX657" fmla="*/ 2052994 w 2421171"/>
                <a:gd name="connsiteY657" fmla="*/ 4452779 h 5922355"/>
                <a:gd name="connsiteX658" fmla="*/ 2051983 w 2421171"/>
                <a:gd name="connsiteY658" fmla="*/ 4480076 h 5922355"/>
                <a:gd name="connsiteX659" fmla="*/ 2046474 w 2421171"/>
                <a:gd name="connsiteY659" fmla="*/ 4483952 h 5922355"/>
                <a:gd name="connsiteX660" fmla="*/ 2048386 w 2421171"/>
                <a:gd name="connsiteY660" fmla="*/ 4453790 h 5922355"/>
                <a:gd name="connsiteX661" fmla="*/ 2035796 w 2421171"/>
                <a:gd name="connsiteY661" fmla="*/ 2993727 h 5922355"/>
                <a:gd name="connsiteX662" fmla="*/ 2044002 w 2421171"/>
                <a:gd name="connsiteY662" fmla="*/ 2985302 h 5922355"/>
                <a:gd name="connsiteX663" fmla="*/ 2046868 w 2421171"/>
                <a:gd name="connsiteY663" fmla="*/ 2988897 h 5922355"/>
                <a:gd name="connsiteX664" fmla="*/ 2039674 w 2421171"/>
                <a:gd name="connsiteY664" fmla="*/ 2998613 h 5922355"/>
                <a:gd name="connsiteX665" fmla="*/ 2035796 w 2421171"/>
                <a:gd name="connsiteY665" fmla="*/ 2993727 h 5922355"/>
                <a:gd name="connsiteX666" fmla="*/ 2030401 w 2421171"/>
                <a:gd name="connsiteY666" fmla="*/ 2588482 h 5922355"/>
                <a:gd name="connsiteX667" fmla="*/ 2031749 w 2421171"/>
                <a:gd name="connsiteY667" fmla="*/ 2584044 h 5922355"/>
                <a:gd name="connsiteX668" fmla="*/ 2067887 w 2421171"/>
                <a:gd name="connsiteY668" fmla="*/ 2588201 h 5922355"/>
                <a:gd name="connsiteX669" fmla="*/ 2035740 w 2421171"/>
                <a:gd name="connsiteY669" fmla="*/ 2593761 h 5922355"/>
                <a:gd name="connsiteX670" fmla="*/ 2030401 w 2421171"/>
                <a:gd name="connsiteY670" fmla="*/ 2588482 h 5922355"/>
                <a:gd name="connsiteX671" fmla="*/ 2028321 w 2421171"/>
                <a:gd name="connsiteY671" fmla="*/ 2687841 h 5922355"/>
                <a:gd name="connsiteX672" fmla="*/ 2019610 w 2421171"/>
                <a:gd name="connsiteY672" fmla="*/ 2680427 h 5922355"/>
                <a:gd name="connsiteX673" fmla="*/ 2025062 w 2421171"/>
                <a:gd name="connsiteY673" fmla="*/ 2673462 h 5922355"/>
                <a:gd name="connsiteX674" fmla="*/ 2032705 w 2421171"/>
                <a:gd name="connsiteY674" fmla="*/ 2682505 h 5922355"/>
                <a:gd name="connsiteX675" fmla="*/ 2028321 w 2421171"/>
                <a:gd name="connsiteY675" fmla="*/ 2687841 h 5922355"/>
                <a:gd name="connsiteX676" fmla="*/ 2022420 w 2421171"/>
                <a:gd name="connsiteY676" fmla="*/ 2729517 h 5922355"/>
                <a:gd name="connsiteX677" fmla="*/ 2026467 w 2421171"/>
                <a:gd name="connsiteY677" fmla="*/ 2744345 h 5922355"/>
                <a:gd name="connsiteX678" fmla="*/ 2022477 w 2421171"/>
                <a:gd name="connsiteY678" fmla="*/ 2745468 h 5922355"/>
                <a:gd name="connsiteX679" fmla="*/ 2018036 w 2421171"/>
                <a:gd name="connsiteY679" fmla="*/ 2731371 h 5922355"/>
                <a:gd name="connsiteX680" fmla="*/ 2019329 w 2421171"/>
                <a:gd name="connsiteY680" fmla="*/ 2726821 h 5922355"/>
                <a:gd name="connsiteX681" fmla="*/ 2022364 w 2421171"/>
                <a:gd name="connsiteY681" fmla="*/ 2729517 h 5922355"/>
                <a:gd name="connsiteX682" fmla="*/ 2023319 w 2421171"/>
                <a:gd name="connsiteY682" fmla="*/ 3564272 h 5922355"/>
                <a:gd name="connsiteX683" fmla="*/ 2021521 w 2421171"/>
                <a:gd name="connsiteY683" fmla="*/ 3560846 h 5922355"/>
                <a:gd name="connsiteX684" fmla="*/ 2025287 w 2421171"/>
                <a:gd name="connsiteY684" fmla="*/ 3558206 h 5922355"/>
                <a:gd name="connsiteX685" fmla="*/ 2027029 w 2421171"/>
                <a:gd name="connsiteY685" fmla="*/ 3561576 h 5922355"/>
                <a:gd name="connsiteX686" fmla="*/ 2023375 w 2421171"/>
                <a:gd name="connsiteY686" fmla="*/ 3564272 h 5922355"/>
                <a:gd name="connsiteX687" fmla="*/ 2022139 w 2421171"/>
                <a:gd name="connsiteY687" fmla="*/ 3452219 h 5922355"/>
                <a:gd name="connsiteX688" fmla="*/ 2017980 w 2421171"/>
                <a:gd name="connsiteY688" fmla="*/ 3450702 h 5922355"/>
                <a:gd name="connsiteX689" fmla="*/ 2020678 w 2421171"/>
                <a:gd name="connsiteY689" fmla="*/ 3445367 h 5922355"/>
                <a:gd name="connsiteX690" fmla="*/ 2024219 w 2421171"/>
                <a:gd name="connsiteY690" fmla="*/ 3448343 h 5922355"/>
                <a:gd name="connsiteX691" fmla="*/ 2022139 w 2421171"/>
                <a:gd name="connsiteY691" fmla="*/ 3452219 h 5922355"/>
                <a:gd name="connsiteX692" fmla="*/ 2025455 w 2421171"/>
                <a:gd name="connsiteY692" fmla="*/ 3605667 h 5922355"/>
                <a:gd name="connsiteX693" fmla="*/ 2022083 w 2421171"/>
                <a:gd name="connsiteY693" fmla="*/ 3608756 h 5922355"/>
                <a:gd name="connsiteX694" fmla="*/ 2020228 w 2421171"/>
                <a:gd name="connsiteY694" fmla="*/ 3604488 h 5922355"/>
                <a:gd name="connsiteX695" fmla="*/ 2024387 w 2421171"/>
                <a:gd name="connsiteY695" fmla="*/ 3603477 h 5922355"/>
                <a:gd name="connsiteX696" fmla="*/ 2025455 w 2421171"/>
                <a:gd name="connsiteY696" fmla="*/ 3605667 h 5922355"/>
                <a:gd name="connsiteX697" fmla="*/ 2014721 w 2421171"/>
                <a:gd name="connsiteY697" fmla="*/ 4683626 h 5922355"/>
                <a:gd name="connsiteX698" fmla="*/ 2019104 w 2421171"/>
                <a:gd name="connsiteY698" fmla="*/ 4678346 h 5922355"/>
                <a:gd name="connsiteX699" fmla="*/ 2024444 w 2421171"/>
                <a:gd name="connsiteY699" fmla="*/ 4683008 h 5922355"/>
                <a:gd name="connsiteX700" fmla="*/ 2018936 w 2421171"/>
                <a:gd name="connsiteY700" fmla="*/ 4689355 h 5922355"/>
                <a:gd name="connsiteX701" fmla="*/ 2014721 w 2421171"/>
                <a:gd name="connsiteY701" fmla="*/ 4683626 h 5922355"/>
                <a:gd name="connsiteX702" fmla="*/ 1992971 w 2421171"/>
                <a:gd name="connsiteY702" fmla="*/ 3063543 h 5922355"/>
                <a:gd name="connsiteX703" fmla="*/ 1986676 w 2421171"/>
                <a:gd name="connsiteY703" fmla="*/ 3060060 h 5922355"/>
                <a:gd name="connsiteX704" fmla="*/ 1997748 w 2421171"/>
                <a:gd name="connsiteY704" fmla="*/ 3047647 h 5922355"/>
                <a:gd name="connsiteX705" fmla="*/ 2003087 w 2421171"/>
                <a:gd name="connsiteY705" fmla="*/ 3051972 h 5922355"/>
                <a:gd name="connsiteX706" fmla="*/ 1992971 w 2421171"/>
                <a:gd name="connsiteY706" fmla="*/ 3063543 h 5922355"/>
                <a:gd name="connsiteX707" fmla="*/ 1980493 w 2421171"/>
                <a:gd name="connsiteY707" fmla="*/ 844269 h 5922355"/>
                <a:gd name="connsiteX708" fmla="*/ 1984934 w 2421171"/>
                <a:gd name="connsiteY708" fmla="*/ 849661 h 5922355"/>
                <a:gd name="connsiteX709" fmla="*/ 1975492 w 2421171"/>
                <a:gd name="connsiteY709" fmla="*/ 856850 h 5922355"/>
                <a:gd name="connsiteX710" fmla="*/ 1971052 w 2421171"/>
                <a:gd name="connsiteY710" fmla="*/ 851402 h 5922355"/>
                <a:gd name="connsiteX711" fmla="*/ 1980493 w 2421171"/>
                <a:gd name="connsiteY711" fmla="*/ 844325 h 5922355"/>
                <a:gd name="connsiteX712" fmla="*/ 1974143 w 2421171"/>
                <a:gd name="connsiteY712" fmla="*/ 661333 h 5922355"/>
                <a:gd name="connsiteX713" fmla="*/ 1970714 w 2421171"/>
                <a:gd name="connsiteY713" fmla="*/ 658524 h 5922355"/>
                <a:gd name="connsiteX714" fmla="*/ 1975154 w 2421171"/>
                <a:gd name="connsiteY714" fmla="*/ 654761 h 5922355"/>
                <a:gd name="connsiteX715" fmla="*/ 1978583 w 2421171"/>
                <a:gd name="connsiteY715" fmla="*/ 657513 h 5922355"/>
                <a:gd name="connsiteX716" fmla="*/ 1974143 w 2421171"/>
                <a:gd name="connsiteY716" fmla="*/ 661333 h 5922355"/>
                <a:gd name="connsiteX717" fmla="*/ 1987013 w 2421171"/>
                <a:gd name="connsiteY717" fmla="*/ 4048264 h 5922355"/>
                <a:gd name="connsiteX718" fmla="*/ 1971951 w 2421171"/>
                <a:gd name="connsiteY718" fmla="*/ 4037367 h 5922355"/>
                <a:gd name="connsiteX719" fmla="*/ 1974199 w 2421171"/>
                <a:gd name="connsiteY719" fmla="*/ 4031077 h 5922355"/>
                <a:gd name="connsiteX720" fmla="*/ 1987069 w 2421171"/>
                <a:gd name="connsiteY720" fmla="*/ 4048264 h 5922355"/>
                <a:gd name="connsiteX721" fmla="*/ 1986900 w 2421171"/>
                <a:gd name="connsiteY721" fmla="*/ 3335616 h 5922355"/>
                <a:gd name="connsiteX722" fmla="*/ 1984428 w 2421171"/>
                <a:gd name="connsiteY722" fmla="*/ 3332190 h 5922355"/>
                <a:gd name="connsiteX723" fmla="*/ 1986170 w 2421171"/>
                <a:gd name="connsiteY723" fmla="*/ 3330786 h 5922355"/>
                <a:gd name="connsiteX724" fmla="*/ 1988587 w 2421171"/>
                <a:gd name="connsiteY724" fmla="*/ 3334155 h 5922355"/>
                <a:gd name="connsiteX725" fmla="*/ 1986900 w 2421171"/>
                <a:gd name="connsiteY725" fmla="*/ 3335616 h 5922355"/>
                <a:gd name="connsiteX726" fmla="*/ 1980887 w 2421171"/>
                <a:gd name="connsiteY726" fmla="*/ 2332079 h 5922355"/>
                <a:gd name="connsiteX727" fmla="*/ 1975660 w 2421171"/>
                <a:gd name="connsiteY727" fmla="*/ 2329102 h 5922355"/>
                <a:gd name="connsiteX728" fmla="*/ 1977740 w 2421171"/>
                <a:gd name="connsiteY728" fmla="*/ 2325170 h 5922355"/>
                <a:gd name="connsiteX729" fmla="*/ 1983023 w 2421171"/>
                <a:gd name="connsiteY729" fmla="*/ 2328147 h 5922355"/>
                <a:gd name="connsiteX730" fmla="*/ 1980887 w 2421171"/>
                <a:gd name="connsiteY730" fmla="*/ 2332079 h 5922355"/>
                <a:gd name="connsiteX731" fmla="*/ 1976503 w 2421171"/>
                <a:gd name="connsiteY731" fmla="*/ 4355329 h 5922355"/>
                <a:gd name="connsiteX732" fmla="*/ 1974817 w 2421171"/>
                <a:gd name="connsiteY732" fmla="*/ 4359149 h 5922355"/>
                <a:gd name="connsiteX733" fmla="*/ 1970996 w 2421171"/>
                <a:gd name="connsiteY733" fmla="*/ 4356902 h 5922355"/>
                <a:gd name="connsiteX734" fmla="*/ 1973524 w 2421171"/>
                <a:gd name="connsiteY734" fmla="*/ 4352072 h 5922355"/>
                <a:gd name="connsiteX735" fmla="*/ 1976560 w 2421171"/>
                <a:gd name="connsiteY735" fmla="*/ 4355385 h 5922355"/>
                <a:gd name="connsiteX736" fmla="*/ 1969197 w 2421171"/>
                <a:gd name="connsiteY736" fmla="*/ 2675821 h 5922355"/>
                <a:gd name="connsiteX737" fmla="*/ 1980493 w 2421171"/>
                <a:gd name="connsiteY737" fmla="*/ 2696547 h 5922355"/>
                <a:gd name="connsiteX738" fmla="*/ 1969197 w 2421171"/>
                <a:gd name="connsiteY738" fmla="*/ 2675821 h 5922355"/>
                <a:gd name="connsiteX739" fmla="*/ 1989542 w 2421171"/>
                <a:gd name="connsiteY739" fmla="*/ 1943571 h 5922355"/>
                <a:gd name="connsiteX740" fmla="*/ 1990948 w 2421171"/>
                <a:gd name="connsiteY740" fmla="*/ 1947840 h 5922355"/>
                <a:gd name="connsiteX741" fmla="*/ 1982910 w 2421171"/>
                <a:gd name="connsiteY741" fmla="*/ 1952052 h 5922355"/>
                <a:gd name="connsiteX742" fmla="*/ 1981505 w 2421171"/>
                <a:gd name="connsiteY742" fmla="*/ 1947671 h 5922355"/>
                <a:gd name="connsiteX743" fmla="*/ 1989542 w 2421171"/>
                <a:gd name="connsiteY743" fmla="*/ 1943571 h 5922355"/>
                <a:gd name="connsiteX744" fmla="*/ 1993308 w 2421171"/>
                <a:gd name="connsiteY744" fmla="*/ 2229686 h 5922355"/>
                <a:gd name="connsiteX745" fmla="*/ 1995556 w 2421171"/>
                <a:gd name="connsiteY745" fmla="*/ 2236763 h 5922355"/>
                <a:gd name="connsiteX746" fmla="*/ 1992577 w 2421171"/>
                <a:gd name="connsiteY746" fmla="*/ 2240864 h 5922355"/>
                <a:gd name="connsiteX747" fmla="*/ 1989542 w 2421171"/>
                <a:gd name="connsiteY747" fmla="*/ 2233730 h 5922355"/>
                <a:gd name="connsiteX748" fmla="*/ 1993308 w 2421171"/>
                <a:gd name="connsiteY748" fmla="*/ 2229686 h 5922355"/>
                <a:gd name="connsiteX749" fmla="*/ 1975323 w 2421171"/>
                <a:gd name="connsiteY749" fmla="*/ 4656048 h 5922355"/>
                <a:gd name="connsiteX750" fmla="*/ 1991228 w 2421171"/>
                <a:gd name="connsiteY750" fmla="*/ 4658463 h 5922355"/>
                <a:gd name="connsiteX751" fmla="*/ 1991453 w 2421171"/>
                <a:gd name="connsiteY751" fmla="*/ 4662956 h 5922355"/>
                <a:gd name="connsiteX752" fmla="*/ 1975323 w 2421171"/>
                <a:gd name="connsiteY752" fmla="*/ 4656104 h 5922355"/>
                <a:gd name="connsiteX753" fmla="*/ 1968186 w 2421171"/>
                <a:gd name="connsiteY753" fmla="*/ 4720415 h 5922355"/>
                <a:gd name="connsiteX754" fmla="*/ 1974311 w 2421171"/>
                <a:gd name="connsiteY754" fmla="*/ 4716428 h 5922355"/>
                <a:gd name="connsiteX755" fmla="*/ 1981280 w 2421171"/>
                <a:gd name="connsiteY755" fmla="*/ 4723729 h 5922355"/>
                <a:gd name="connsiteX756" fmla="*/ 1976391 w 2421171"/>
                <a:gd name="connsiteY756" fmla="*/ 4727998 h 5922355"/>
                <a:gd name="connsiteX757" fmla="*/ 1968186 w 2421171"/>
                <a:gd name="connsiteY757" fmla="*/ 4720415 h 5922355"/>
                <a:gd name="connsiteX758" fmla="*/ 1955315 w 2421171"/>
                <a:gd name="connsiteY758" fmla="*/ 3998893 h 5922355"/>
                <a:gd name="connsiteX759" fmla="*/ 1956720 w 2421171"/>
                <a:gd name="connsiteY759" fmla="*/ 3997096 h 5922355"/>
                <a:gd name="connsiteX760" fmla="*/ 1960092 w 2421171"/>
                <a:gd name="connsiteY760" fmla="*/ 3999455 h 5922355"/>
                <a:gd name="connsiteX761" fmla="*/ 1958743 w 2421171"/>
                <a:gd name="connsiteY761" fmla="*/ 4001252 h 5922355"/>
                <a:gd name="connsiteX762" fmla="*/ 1955259 w 2421171"/>
                <a:gd name="connsiteY762" fmla="*/ 3998893 h 5922355"/>
                <a:gd name="connsiteX763" fmla="*/ 1947615 w 2421171"/>
                <a:gd name="connsiteY763" fmla="*/ 3626730 h 5922355"/>
                <a:gd name="connsiteX764" fmla="*/ 1950763 w 2421171"/>
                <a:gd name="connsiteY764" fmla="*/ 3623248 h 5922355"/>
                <a:gd name="connsiteX765" fmla="*/ 1953573 w 2421171"/>
                <a:gd name="connsiteY765" fmla="*/ 3626112 h 5922355"/>
                <a:gd name="connsiteX766" fmla="*/ 1950313 w 2421171"/>
                <a:gd name="connsiteY766" fmla="*/ 3629482 h 5922355"/>
                <a:gd name="connsiteX767" fmla="*/ 1947672 w 2421171"/>
                <a:gd name="connsiteY767" fmla="*/ 3626730 h 5922355"/>
                <a:gd name="connsiteX768" fmla="*/ 1949864 w 2421171"/>
                <a:gd name="connsiteY768" fmla="*/ 3152624 h 5922355"/>
                <a:gd name="connsiteX769" fmla="*/ 1947672 w 2421171"/>
                <a:gd name="connsiteY769" fmla="*/ 3151725 h 5922355"/>
                <a:gd name="connsiteX770" fmla="*/ 1949526 w 2421171"/>
                <a:gd name="connsiteY770" fmla="*/ 3147737 h 5922355"/>
                <a:gd name="connsiteX771" fmla="*/ 1951606 w 2421171"/>
                <a:gd name="connsiteY771" fmla="*/ 3148580 h 5922355"/>
                <a:gd name="connsiteX772" fmla="*/ 1949864 w 2421171"/>
                <a:gd name="connsiteY772" fmla="*/ 3152624 h 5922355"/>
                <a:gd name="connsiteX773" fmla="*/ 1947672 w 2421171"/>
                <a:gd name="connsiteY773" fmla="*/ 3211318 h 5922355"/>
                <a:gd name="connsiteX774" fmla="*/ 1949976 w 2421171"/>
                <a:gd name="connsiteY774" fmla="*/ 3211824 h 5922355"/>
                <a:gd name="connsiteX775" fmla="*/ 1949133 w 2421171"/>
                <a:gd name="connsiteY775" fmla="*/ 3216205 h 5922355"/>
                <a:gd name="connsiteX776" fmla="*/ 1946829 w 2421171"/>
                <a:gd name="connsiteY776" fmla="*/ 3215643 h 5922355"/>
                <a:gd name="connsiteX777" fmla="*/ 1947672 w 2421171"/>
                <a:gd name="connsiteY777" fmla="*/ 3211318 h 5922355"/>
                <a:gd name="connsiteX778" fmla="*/ 1942277 w 2421171"/>
                <a:gd name="connsiteY778" fmla="*/ 2827304 h 5922355"/>
                <a:gd name="connsiteX779" fmla="*/ 1943569 w 2421171"/>
                <a:gd name="connsiteY779" fmla="*/ 2825282 h 5922355"/>
                <a:gd name="connsiteX780" fmla="*/ 1946772 w 2421171"/>
                <a:gd name="connsiteY780" fmla="*/ 2828090 h 5922355"/>
                <a:gd name="connsiteX781" fmla="*/ 1945424 w 2421171"/>
                <a:gd name="connsiteY781" fmla="*/ 2830112 h 5922355"/>
                <a:gd name="connsiteX782" fmla="*/ 1942277 w 2421171"/>
                <a:gd name="connsiteY782" fmla="*/ 2827304 h 5922355"/>
                <a:gd name="connsiteX783" fmla="*/ 1938118 w 2421171"/>
                <a:gd name="connsiteY783" fmla="*/ 3694355 h 5922355"/>
                <a:gd name="connsiteX784" fmla="*/ 1936600 w 2421171"/>
                <a:gd name="connsiteY784" fmla="*/ 3690142 h 5922355"/>
                <a:gd name="connsiteX785" fmla="*/ 1940141 w 2421171"/>
                <a:gd name="connsiteY785" fmla="*/ 3686941 h 5922355"/>
                <a:gd name="connsiteX786" fmla="*/ 1941490 w 2421171"/>
                <a:gd name="connsiteY786" fmla="*/ 3691153 h 5922355"/>
                <a:gd name="connsiteX787" fmla="*/ 1938118 w 2421171"/>
                <a:gd name="connsiteY787" fmla="*/ 3694355 h 5922355"/>
                <a:gd name="connsiteX788" fmla="*/ 1938961 w 2421171"/>
                <a:gd name="connsiteY788" fmla="*/ 1608871 h 5922355"/>
                <a:gd name="connsiteX789" fmla="*/ 1935644 w 2421171"/>
                <a:gd name="connsiteY789" fmla="*/ 1611399 h 5922355"/>
                <a:gd name="connsiteX790" fmla="*/ 1934296 w 2421171"/>
                <a:gd name="connsiteY790" fmla="*/ 1609602 h 5922355"/>
                <a:gd name="connsiteX791" fmla="*/ 1937611 w 2421171"/>
                <a:gd name="connsiteY791" fmla="*/ 1607130 h 5922355"/>
                <a:gd name="connsiteX792" fmla="*/ 1939016 w 2421171"/>
                <a:gd name="connsiteY792" fmla="*/ 1608871 h 5922355"/>
                <a:gd name="connsiteX793" fmla="*/ 1936825 w 2421171"/>
                <a:gd name="connsiteY793" fmla="*/ 1192336 h 5922355"/>
                <a:gd name="connsiteX794" fmla="*/ 1933116 w 2421171"/>
                <a:gd name="connsiteY794" fmla="*/ 1190539 h 5922355"/>
                <a:gd name="connsiteX795" fmla="*/ 1935926 w 2421171"/>
                <a:gd name="connsiteY795" fmla="*/ 1187506 h 5922355"/>
                <a:gd name="connsiteX796" fmla="*/ 1938398 w 2421171"/>
                <a:gd name="connsiteY796" fmla="*/ 1190932 h 5922355"/>
                <a:gd name="connsiteX797" fmla="*/ 1936825 w 2421171"/>
                <a:gd name="connsiteY797" fmla="*/ 1192336 h 5922355"/>
                <a:gd name="connsiteX798" fmla="*/ 1910804 w 2421171"/>
                <a:gd name="connsiteY798" fmla="*/ 3945871 h 5922355"/>
                <a:gd name="connsiteX799" fmla="*/ 1938567 w 2421171"/>
                <a:gd name="connsiteY799" fmla="*/ 3975415 h 5922355"/>
                <a:gd name="connsiteX800" fmla="*/ 1910804 w 2421171"/>
                <a:gd name="connsiteY800" fmla="*/ 3945871 h 5922355"/>
                <a:gd name="connsiteX801" fmla="*/ 1889054 w 2421171"/>
                <a:gd name="connsiteY801" fmla="*/ 1491258 h 5922355"/>
                <a:gd name="connsiteX802" fmla="*/ 1884839 w 2421171"/>
                <a:gd name="connsiteY802" fmla="*/ 1486427 h 5922355"/>
                <a:gd name="connsiteX803" fmla="*/ 1922325 w 2421171"/>
                <a:gd name="connsiteY803" fmla="*/ 1463736 h 5922355"/>
                <a:gd name="connsiteX804" fmla="*/ 1889054 w 2421171"/>
                <a:gd name="connsiteY804" fmla="*/ 1491314 h 5922355"/>
                <a:gd name="connsiteX805" fmla="*/ 1893831 w 2421171"/>
                <a:gd name="connsiteY805" fmla="*/ 1808602 h 5922355"/>
                <a:gd name="connsiteX806" fmla="*/ 1897315 w 2421171"/>
                <a:gd name="connsiteY806" fmla="*/ 1810904 h 5922355"/>
                <a:gd name="connsiteX807" fmla="*/ 1893549 w 2421171"/>
                <a:gd name="connsiteY807" fmla="*/ 1816128 h 5922355"/>
                <a:gd name="connsiteX808" fmla="*/ 1890234 w 2421171"/>
                <a:gd name="connsiteY808" fmla="*/ 1813769 h 5922355"/>
                <a:gd name="connsiteX809" fmla="*/ 1893831 w 2421171"/>
                <a:gd name="connsiteY809" fmla="*/ 1808602 h 5922355"/>
                <a:gd name="connsiteX810" fmla="*/ 1906026 w 2421171"/>
                <a:gd name="connsiteY810" fmla="*/ 2635549 h 5922355"/>
                <a:gd name="connsiteX811" fmla="*/ 1908836 w 2421171"/>
                <a:gd name="connsiteY811" fmla="*/ 2631562 h 5922355"/>
                <a:gd name="connsiteX812" fmla="*/ 1913445 w 2421171"/>
                <a:gd name="connsiteY812" fmla="*/ 2636841 h 5922355"/>
                <a:gd name="connsiteX813" fmla="*/ 1910579 w 2421171"/>
                <a:gd name="connsiteY813" fmla="*/ 2640155 h 5922355"/>
                <a:gd name="connsiteX814" fmla="*/ 1906026 w 2421171"/>
                <a:gd name="connsiteY814" fmla="*/ 2635549 h 5922355"/>
                <a:gd name="connsiteX815" fmla="*/ 1910972 w 2421171"/>
                <a:gd name="connsiteY815" fmla="*/ 3107241 h 5922355"/>
                <a:gd name="connsiteX816" fmla="*/ 1913558 w 2421171"/>
                <a:gd name="connsiteY816" fmla="*/ 3111116 h 5922355"/>
                <a:gd name="connsiteX817" fmla="*/ 1910185 w 2421171"/>
                <a:gd name="connsiteY817" fmla="*/ 3112745 h 5922355"/>
                <a:gd name="connsiteX818" fmla="*/ 1907487 w 2421171"/>
                <a:gd name="connsiteY818" fmla="*/ 3108869 h 5922355"/>
                <a:gd name="connsiteX819" fmla="*/ 1910972 w 2421171"/>
                <a:gd name="connsiteY819" fmla="*/ 3107241 h 5922355"/>
                <a:gd name="connsiteX820" fmla="*/ 1922550 w 2421171"/>
                <a:gd name="connsiteY820" fmla="*/ 1949862 h 5922355"/>
                <a:gd name="connsiteX821" fmla="*/ 1921650 w 2421171"/>
                <a:gd name="connsiteY821" fmla="*/ 1958062 h 5922355"/>
                <a:gd name="connsiteX822" fmla="*/ 1919234 w 2421171"/>
                <a:gd name="connsiteY822" fmla="*/ 1965589 h 5922355"/>
                <a:gd name="connsiteX823" fmla="*/ 1908724 w 2421171"/>
                <a:gd name="connsiteY823" fmla="*/ 1977327 h 5922355"/>
                <a:gd name="connsiteX824" fmla="*/ 1916368 w 2421171"/>
                <a:gd name="connsiteY824" fmla="*/ 1954411 h 5922355"/>
                <a:gd name="connsiteX825" fmla="*/ 1922550 w 2421171"/>
                <a:gd name="connsiteY825" fmla="*/ 1949862 h 5922355"/>
                <a:gd name="connsiteX826" fmla="*/ 1907094 w 2421171"/>
                <a:gd name="connsiteY826" fmla="*/ 4502993 h 5922355"/>
                <a:gd name="connsiteX827" fmla="*/ 1914625 w 2421171"/>
                <a:gd name="connsiteY827" fmla="*/ 4497376 h 5922355"/>
                <a:gd name="connsiteX828" fmla="*/ 1920583 w 2421171"/>
                <a:gd name="connsiteY828" fmla="*/ 4500296 h 5922355"/>
                <a:gd name="connsiteX829" fmla="*/ 1912096 w 2421171"/>
                <a:gd name="connsiteY829" fmla="*/ 4507037 h 5922355"/>
                <a:gd name="connsiteX830" fmla="*/ 1907150 w 2421171"/>
                <a:gd name="connsiteY830" fmla="*/ 4503049 h 5922355"/>
                <a:gd name="connsiteX831" fmla="*/ 1904115 w 2421171"/>
                <a:gd name="connsiteY831" fmla="*/ 2891559 h 5922355"/>
                <a:gd name="connsiteX832" fmla="*/ 1901923 w 2421171"/>
                <a:gd name="connsiteY832" fmla="*/ 2888357 h 5922355"/>
                <a:gd name="connsiteX833" fmla="*/ 1906364 w 2421171"/>
                <a:gd name="connsiteY833" fmla="*/ 2886729 h 5922355"/>
                <a:gd name="connsiteX834" fmla="*/ 1908443 w 2421171"/>
                <a:gd name="connsiteY834" fmla="*/ 2889762 h 5922355"/>
                <a:gd name="connsiteX835" fmla="*/ 1904115 w 2421171"/>
                <a:gd name="connsiteY835" fmla="*/ 2891503 h 5922355"/>
                <a:gd name="connsiteX836" fmla="*/ 1898495 w 2421171"/>
                <a:gd name="connsiteY836" fmla="*/ 3202107 h 5922355"/>
                <a:gd name="connsiteX837" fmla="*/ 1899844 w 2421171"/>
                <a:gd name="connsiteY837" fmla="*/ 3197557 h 5922355"/>
                <a:gd name="connsiteX838" fmla="*/ 1903385 w 2421171"/>
                <a:gd name="connsiteY838" fmla="*/ 3198175 h 5922355"/>
                <a:gd name="connsiteX839" fmla="*/ 1902092 w 2421171"/>
                <a:gd name="connsiteY839" fmla="*/ 3202781 h 5922355"/>
                <a:gd name="connsiteX840" fmla="*/ 1898495 w 2421171"/>
                <a:gd name="connsiteY840" fmla="*/ 3202051 h 5922355"/>
                <a:gd name="connsiteX841" fmla="*/ 1892032 w 2421171"/>
                <a:gd name="connsiteY841" fmla="*/ 4477549 h 5922355"/>
                <a:gd name="connsiteX842" fmla="*/ 1894729 w 2421171"/>
                <a:gd name="connsiteY842" fmla="*/ 4473898 h 5922355"/>
                <a:gd name="connsiteX843" fmla="*/ 1897315 w 2421171"/>
                <a:gd name="connsiteY843" fmla="*/ 4477156 h 5922355"/>
                <a:gd name="connsiteX844" fmla="*/ 1894674 w 2421171"/>
                <a:gd name="connsiteY844" fmla="*/ 4480863 h 5922355"/>
                <a:gd name="connsiteX845" fmla="*/ 1892032 w 2421171"/>
                <a:gd name="connsiteY845" fmla="*/ 4477549 h 5922355"/>
                <a:gd name="connsiteX846" fmla="*/ 1884276 w 2421171"/>
                <a:gd name="connsiteY846" fmla="*/ 4861507 h 5922355"/>
                <a:gd name="connsiteX847" fmla="*/ 1885681 w 2421171"/>
                <a:gd name="connsiteY847" fmla="*/ 4859541 h 5922355"/>
                <a:gd name="connsiteX848" fmla="*/ 1888604 w 2421171"/>
                <a:gd name="connsiteY848" fmla="*/ 4862293 h 5922355"/>
                <a:gd name="connsiteX849" fmla="*/ 1887142 w 2421171"/>
                <a:gd name="connsiteY849" fmla="*/ 4864259 h 5922355"/>
                <a:gd name="connsiteX850" fmla="*/ 1884276 w 2421171"/>
                <a:gd name="connsiteY850" fmla="*/ 4861507 h 5922355"/>
                <a:gd name="connsiteX851" fmla="*/ 1875059 w 2421171"/>
                <a:gd name="connsiteY851" fmla="*/ 4604655 h 5922355"/>
                <a:gd name="connsiteX852" fmla="*/ 1883321 w 2421171"/>
                <a:gd name="connsiteY852" fmla="*/ 4592748 h 5922355"/>
                <a:gd name="connsiteX853" fmla="*/ 1888829 w 2421171"/>
                <a:gd name="connsiteY853" fmla="*/ 4599431 h 5922355"/>
                <a:gd name="connsiteX854" fmla="*/ 1879837 w 2421171"/>
                <a:gd name="connsiteY854" fmla="*/ 4609541 h 5922355"/>
                <a:gd name="connsiteX855" fmla="*/ 1875059 w 2421171"/>
                <a:gd name="connsiteY855" fmla="*/ 4604599 h 5922355"/>
                <a:gd name="connsiteX856" fmla="*/ 1873317 w 2421171"/>
                <a:gd name="connsiteY856" fmla="*/ 3805510 h 5922355"/>
                <a:gd name="connsiteX857" fmla="*/ 1884726 w 2421171"/>
                <a:gd name="connsiteY857" fmla="*/ 3793771 h 5922355"/>
                <a:gd name="connsiteX858" fmla="*/ 1888379 w 2421171"/>
                <a:gd name="connsiteY858" fmla="*/ 3799387 h 5922355"/>
                <a:gd name="connsiteX859" fmla="*/ 1877701 w 2421171"/>
                <a:gd name="connsiteY859" fmla="*/ 3811239 h 5922355"/>
                <a:gd name="connsiteX860" fmla="*/ 1873317 w 2421171"/>
                <a:gd name="connsiteY860" fmla="*/ 3805510 h 5922355"/>
                <a:gd name="connsiteX861" fmla="*/ 1870900 w 2421171"/>
                <a:gd name="connsiteY861" fmla="*/ 3262711 h 5922355"/>
                <a:gd name="connsiteX862" fmla="*/ 1880117 w 2421171"/>
                <a:gd name="connsiteY862" fmla="*/ 3260296 h 5922355"/>
                <a:gd name="connsiteX863" fmla="*/ 1898551 w 2421171"/>
                <a:gd name="connsiteY863" fmla="*/ 3288829 h 5922355"/>
                <a:gd name="connsiteX864" fmla="*/ 1872193 w 2421171"/>
                <a:gd name="connsiteY864" fmla="*/ 3274394 h 5922355"/>
                <a:gd name="connsiteX865" fmla="*/ 1870956 w 2421171"/>
                <a:gd name="connsiteY865" fmla="*/ 3262711 h 5922355"/>
                <a:gd name="connsiteX866" fmla="*/ 1845329 w 2421171"/>
                <a:gd name="connsiteY866" fmla="*/ 4731986 h 5922355"/>
                <a:gd name="connsiteX867" fmla="*/ 1862245 w 2421171"/>
                <a:gd name="connsiteY867" fmla="*/ 4731873 h 5922355"/>
                <a:gd name="connsiteX868" fmla="*/ 1846734 w 2421171"/>
                <a:gd name="connsiteY868" fmla="*/ 4736142 h 5922355"/>
                <a:gd name="connsiteX869" fmla="*/ 1845329 w 2421171"/>
                <a:gd name="connsiteY869" fmla="*/ 4731930 h 5922355"/>
                <a:gd name="connsiteX870" fmla="*/ 1842181 w 2421171"/>
                <a:gd name="connsiteY870" fmla="*/ 4651218 h 5922355"/>
                <a:gd name="connsiteX871" fmla="*/ 1867415 w 2421171"/>
                <a:gd name="connsiteY871" fmla="*/ 4634873 h 5922355"/>
                <a:gd name="connsiteX872" fmla="*/ 1869214 w 2421171"/>
                <a:gd name="connsiteY872" fmla="*/ 4639142 h 5922355"/>
                <a:gd name="connsiteX873" fmla="*/ 1848926 w 2421171"/>
                <a:gd name="connsiteY873" fmla="*/ 4653127 h 5922355"/>
                <a:gd name="connsiteX874" fmla="*/ 1842181 w 2421171"/>
                <a:gd name="connsiteY874" fmla="*/ 4651218 h 5922355"/>
                <a:gd name="connsiteX875" fmla="*/ 1834481 w 2421171"/>
                <a:gd name="connsiteY875" fmla="*/ 1411669 h 5922355"/>
                <a:gd name="connsiteX876" fmla="*/ 1810315 w 2421171"/>
                <a:gd name="connsiteY876" fmla="*/ 1440932 h 5922355"/>
                <a:gd name="connsiteX877" fmla="*/ 1834481 w 2421171"/>
                <a:gd name="connsiteY877" fmla="*/ 1411669 h 5922355"/>
                <a:gd name="connsiteX878" fmla="*/ 1812507 w 2421171"/>
                <a:gd name="connsiteY878" fmla="*/ 3313261 h 5922355"/>
                <a:gd name="connsiteX879" fmla="*/ 1808572 w 2421171"/>
                <a:gd name="connsiteY879" fmla="*/ 3316070 h 5922355"/>
                <a:gd name="connsiteX880" fmla="*/ 1805762 w 2421171"/>
                <a:gd name="connsiteY880" fmla="*/ 3312475 h 5922355"/>
                <a:gd name="connsiteX881" fmla="*/ 1808854 w 2421171"/>
                <a:gd name="connsiteY881" fmla="*/ 3308768 h 5922355"/>
                <a:gd name="connsiteX882" fmla="*/ 1812507 w 2421171"/>
                <a:gd name="connsiteY882" fmla="*/ 3313318 h 5922355"/>
                <a:gd name="connsiteX883" fmla="*/ 1819307 w 2421171"/>
                <a:gd name="connsiteY883" fmla="*/ 2060230 h 5922355"/>
                <a:gd name="connsiteX884" fmla="*/ 1836448 w 2421171"/>
                <a:gd name="connsiteY884" fmla="*/ 2037651 h 5922355"/>
                <a:gd name="connsiteX885" fmla="*/ 1819307 w 2421171"/>
                <a:gd name="connsiteY885" fmla="*/ 2060230 h 5922355"/>
                <a:gd name="connsiteX886" fmla="*/ 1830379 w 2421171"/>
                <a:gd name="connsiteY886" fmla="*/ 2229405 h 5922355"/>
                <a:gd name="connsiteX887" fmla="*/ 1833301 w 2421171"/>
                <a:gd name="connsiteY887" fmla="*/ 2232888 h 5922355"/>
                <a:gd name="connsiteX888" fmla="*/ 1830772 w 2421171"/>
                <a:gd name="connsiteY888" fmla="*/ 2236314 h 5922355"/>
                <a:gd name="connsiteX889" fmla="*/ 1827681 w 2421171"/>
                <a:gd name="connsiteY889" fmla="*/ 2233168 h 5922355"/>
                <a:gd name="connsiteX890" fmla="*/ 1830379 w 2421171"/>
                <a:gd name="connsiteY890" fmla="*/ 2229462 h 5922355"/>
                <a:gd name="connsiteX891" fmla="*/ 1825040 w 2421171"/>
                <a:gd name="connsiteY891" fmla="*/ 1476654 h 5922355"/>
                <a:gd name="connsiteX892" fmla="*/ 1817958 w 2421171"/>
                <a:gd name="connsiteY892" fmla="*/ 1470532 h 5922355"/>
                <a:gd name="connsiteX893" fmla="*/ 1824646 w 2421171"/>
                <a:gd name="connsiteY893" fmla="*/ 1465140 h 5922355"/>
                <a:gd name="connsiteX894" fmla="*/ 1831671 w 2421171"/>
                <a:gd name="connsiteY894" fmla="*/ 1471431 h 5922355"/>
                <a:gd name="connsiteX895" fmla="*/ 1825040 w 2421171"/>
                <a:gd name="connsiteY895" fmla="*/ 1476598 h 5922355"/>
                <a:gd name="connsiteX896" fmla="*/ 1822005 w 2421171"/>
                <a:gd name="connsiteY896" fmla="*/ 2516475 h 5922355"/>
                <a:gd name="connsiteX897" fmla="*/ 1816610 w 2421171"/>
                <a:gd name="connsiteY897" fmla="*/ 2520575 h 5922355"/>
                <a:gd name="connsiteX898" fmla="*/ 1813349 w 2421171"/>
                <a:gd name="connsiteY898" fmla="*/ 2514846 h 5922355"/>
                <a:gd name="connsiteX899" fmla="*/ 1818576 w 2421171"/>
                <a:gd name="connsiteY899" fmla="*/ 2510915 h 5922355"/>
                <a:gd name="connsiteX900" fmla="*/ 1822005 w 2421171"/>
                <a:gd name="connsiteY900" fmla="*/ 2516419 h 5922355"/>
                <a:gd name="connsiteX901" fmla="*/ 1837741 w 2421171"/>
                <a:gd name="connsiteY901" fmla="*/ 1623138 h 5922355"/>
                <a:gd name="connsiteX902" fmla="*/ 1840776 w 2421171"/>
                <a:gd name="connsiteY902" fmla="*/ 1626339 h 5922355"/>
                <a:gd name="connsiteX903" fmla="*/ 1837404 w 2421171"/>
                <a:gd name="connsiteY903" fmla="*/ 1628642 h 5922355"/>
                <a:gd name="connsiteX904" fmla="*/ 1833583 w 2421171"/>
                <a:gd name="connsiteY904" fmla="*/ 1626508 h 5922355"/>
                <a:gd name="connsiteX905" fmla="*/ 1837741 w 2421171"/>
                <a:gd name="connsiteY905" fmla="*/ 1623138 h 5922355"/>
                <a:gd name="connsiteX906" fmla="*/ 1842181 w 2421171"/>
                <a:gd name="connsiteY906" fmla="*/ 3221597 h 5922355"/>
                <a:gd name="connsiteX907" fmla="*/ 1844878 w 2421171"/>
                <a:gd name="connsiteY907" fmla="*/ 3225135 h 5922355"/>
                <a:gd name="connsiteX908" fmla="*/ 1842462 w 2421171"/>
                <a:gd name="connsiteY908" fmla="*/ 3228393 h 5922355"/>
                <a:gd name="connsiteX909" fmla="*/ 1839034 w 2421171"/>
                <a:gd name="connsiteY909" fmla="*/ 3225641 h 5922355"/>
                <a:gd name="connsiteX910" fmla="*/ 1842181 w 2421171"/>
                <a:gd name="connsiteY910" fmla="*/ 3221597 h 5922355"/>
                <a:gd name="connsiteX911" fmla="*/ 1855164 w 2421171"/>
                <a:gd name="connsiteY911" fmla="*/ 3370889 h 5922355"/>
                <a:gd name="connsiteX912" fmla="*/ 1818071 w 2421171"/>
                <a:gd name="connsiteY912" fmla="*/ 3395602 h 5922355"/>
                <a:gd name="connsiteX913" fmla="*/ 1855164 w 2421171"/>
                <a:gd name="connsiteY913" fmla="*/ 3370889 h 5922355"/>
                <a:gd name="connsiteX914" fmla="*/ 1848644 w 2421171"/>
                <a:gd name="connsiteY914" fmla="*/ 4622685 h 5922355"/>
                <a:gd name="connsiteX915" fmla="*/ 1846228 w 2421171"/>
                <a:gd name="connsiteY915" fmla="*/ 4625886 h 5922355"/>
                <a:gd name="connsiteX916" fmla="*/ 1842799 w 2421171"/>
                <a:gd name="connsiteY916" fmla="*/ 4623134 h 5922355"/>
                <a:gd name="connsiteX917" fmla="*/ 1846003 w 2421171"/>
                <a:gd name="connsiteY917" fmla="*/ 4619146 h 5922355"/>
                <a:gd name="connsiteX918" fmla="*/ 1848644 w 2421171"/>
                <a:gd name="connsiteY918" fmla="*/ 4622741 h 5922355"/>
                <a:gd name="connsiteX919" fmla="*/ 1846396 w 2421171"/>
                <a:gd name="connsiteY919" fmla="*/ 4327358 h 5922355"/>
                <a:gd name="connsiteX920" fmla="*/ 1849544 w 2421171"/>
                <a:gd name="connsiteY920" fmla="*/ 4324157 h 5922355"/>
                <a:gd name="connsiteX921" fmla="*/ 1853759 w 2421171"/>
                <a:gd name="connsiteY921" fmla="*/ 4327527 h 5922355"/>
                <a:gd name="connsiteX922" fmla="*/ 1849824 w 2421171"/>
                <a:gd name="connsiteY922" fmla="*/ 4329829 h 5922355"/>
                <a:gd name="connsiteX923" fmla="*/ 1846396 w 2421171"/>
                <a:gd name="connsiteY923" fmla="*/ 4327358 h 5922355"/>
                <a:gd name="connsiteX924" fmla="*/ 1852747 w 2421171"/>
                <a:gd name="connsiteY924" fmla="*/ 3092974 h 5922355"/>
                <a:gd name="connsiteX925" fmla="*/ 1858705 w 2421171"/>
                <a:gd name="connsiteY925" fmla="*/ 3089043 h 5922355"/>
                <a:gd name="connsiteX926" fmla="*/ 1863707 w 2421171"/>
                <a:gd name="connsiteY926" fmla="*/ 3092918 h 5922355"/>
                <a:gd name="connsiteX927" fmla="*/ 1857749 w 2421171"/>
                <a:gd name="connsiteY927" fmla="*/ 3096794 h 5922355"/>
                <a:gd name="connsiteX928" fmla="*/ 1852747 w 2421171"/>
                <a:gd name="connsiteY928" fmla="*/ 3092974 h 5922355"/>
                <a:gd name="connsiteX929" fmla="*/ 1859716 w 2421171"/>
                <a:gd name="connsiteY929" fmla="*/ 1501480 h 5922355"/>
                <a:gd name="connsiteX930" fmla="*/ 1865449 w 2421171"/>
                <a:gd name="connsiteY930" fmla="*/ 1497267 h 5922355"/>
                <a:gd name="connsiteX931" fmla="*/ 1867922 w 2421171"/>
                <a:gd name="connsiteY931" fmla="*/ 1503109 h 5922355"/>
                <a:gd name="connsiteX932" fmla="*/ 1862189 w 2421171"/>
                <a:gd name="connsiteY932" fmla="*/ 1507377 h 5922355"/>
                <a:gd name="connsiteX933" fmla="*/ 1859660 w 2421171"/>
                <a:gd name="connsiteY933" fmla="*/ 1501480 h 5922355"/>
                <a:gd name="connsiteX934" fmla="*/ 1834257 w 2421171"/>
                <a:gd name="connsiteY934" fmla="*/ 4810564 h 5922355"/>
                <a:gd name="connsiteX935" fmla="*/ 1837348 w 2421171"/>
                <a:gd name="connsiteY935" fmla="*/ 4814046 h 5922355"/>
                <a:gd name="connsiteX936" fmla="*/ 1834875 w 2421171"/>
                <a:gd name="connsiteY936" fmla="*/ 4817416 h 5922355"/>
                <a:gd name="connsiteX937" fmla="*/ 1831053 w 2421171"/>
                <a:gd name="connsiteY937" fmla="*/ 4814832 h 5922355"/>
                <a:gd name="connsiteX938" fmla="*/ 1834257 w 2421171"/>
                <a:gd name="connsiteY938" fmla="*/ 4810564 h 5922355"/>
                <a:gd name="connsiteX939" fmla="*/ 1831896 w 2421171"/>
                <a:gd name="connsiteY939" fmla="*/ 4195927 h 5922355"/>
                <a:gd name="connsiteX940" fmla="*/ 1833807 w 2421171"/>
                <a:gd name="connsiteY940" fmla="*/ 4224404 h 5922355"/>
                <a:gd name="connsiteX941" fmla="*/ 1831896 w 2421171"/>
                <a:gd name="connsiteY941" fmla="*/ 4195927 h 5922355"/>
                <a:gd name="connsiteX942" fmla="*/ 1829142 w 2421171"/>
                <a:gd name="connsiteY942" fmla="*/ 4046410 h 5922355"/>
                <a:gd name="connsiteX943" fmla="*/ 1836504 w 2421171"/>
                <a:gd name="connsiteY943" fmla="*/ 4038547 h 5922355"/>
                <a:gd name="connsiteX944" fmla="*/ 1839933 w 2421171"/>
                <a:gd name="connsiteY944" fmla="*/ 4047365 h 5922355"/>
                <a:gd name="connsiteX945" fmla="*/ 1835830 w 2421171"/>
                <a:gd name="connsiteY945" fmla="*/ 4055790 h 5922355"/>
                <a:gd name="connsiteX946" fmla="*/ 1829142 w 2421171"/>
                <a:gd name="connsiteY946" fmla="*/ 4046410 h 5922355"/>
                <a:gd name="connsiteX947" fmla="*/ 1826220 w 2421171"/>
                <a:gd name="connsiteY947" fmla="*/ 3880661 h 5922355"/>
                <a:gd name="connsiteX948" fmla="*/ 1830097 w 2421171"/>
                <a:gd name="connsiteY948" fmla="*/ 3881616 h 5922355"/>
                <a:gd name="connsiteX949" fmla="*/ 1828524 w 2421171"/>
                <a:gd name="connsiteY949" fmla="*/ 3885716 h 5922355"/>
                <a:gd name="connsiteX950" fmla="*/ 1825208 w 2421171"/>
                <a:gd name="connsiteY950" fmla="*/ 3882796 h 5922355"/>
                <a:gd name="connsiteX951" fmla="*/ 1826220 w 2421171"/>
                <a:gd name="connsiteY951" fmla="*/ 3880661 h 5922355"/>
                <a:gd name="connsiteX952" fmla="*/ 1770187 w 2421171"/>
                <a:gd name="connsiteY952" fmla="*/ 3141390 h 5922355"/>
                <a:gd name="connsiteX953" fmla="*/ 1774964 w 2421171"/>
                <a:gd name="connsiteY953" fmla="*/ 3139818 h 5922355"/>
                <a:gd name="connsiteX954" fmla="*/ 1780640 w 2421171"/>
                <a:gd name="connsiteY954" fmla="*/ 3143805 h 5922355"/>
                <a:gd name="connsiteX955" fmla="*/ 1773446 w 2421171"/>
                <a:gd name="connsiteY955" fmla="*/ 3153185 h 5922355"/>
                <a:gd name="connsiteX956" fmla="*/ 1768220 w 2421171"/>
                <a:gd name="connsiteY956" fmla="*/ 3148748 h 5922355"/>
                <a:gd name="connsiteX957" fmla="*/ 1770131 w 2421171"/>
                <a:gd name="connsiteY957" fmla="*/ 3141502 h 5922355"/>
                <a:gd name="connsiteX958" fmla="*/ 1773559 w 2421171"/>
                <a:gd name="connsiteY958" fmla="*/ 3118249 h 5922355"/>
                <a:gd name="connsiteX959" fmla="*/ 1770243 w 2421171"/>
                <a:gd name="connsiteY959" fmla="*/ 3141390 h 5922355"/>
                <a:gd name="connsiteX960" fmla="*/ 1768838 w 2421171"/>
                <a:gd name="connsiteY960" fmla="*/ 4843590 h 5922355"/>
                <a:gd name="connsiteX961" fmla="*/ 1765465 w 2421171"/>
                <a:gd name="connsiteY961" fmla="*/ 4840669 h 5922355"/>
                <a:gd name="connsiteX962" fmla="*/ 1768164 w 2421171"/>
                <a:gd name="connsiteY962" fmla="*/ 4837074 h 5922355"/>
                <a:gd name="connsiteX963" fmla="*/ 1772266 w 2421171"/>
                <a:gd name="connsiteY963" fmla="*/ 4838478 h 5922355"/>
                <a:gd name="connsiteX964" fmla="*/ 1768838 w 2421171"/>
                <a:gd name="connsiteY964" fmla="*/ 4843590 h 5922355"/>
                <a:gd name="connsiteX965" fmla="*/ 1770805 w 2421171"/>
                <a:gd name="connsiteY965" fmla="*/ 4738332 h 5922355"/>
                <a:gd name="connsiteX966" fmla="*/ 1766421 w 2421171"/>
                <a:gd name="connsiteY966" fmla="*/ 4733727 h 5922355"/>
                <a:gd name="connsiteX967" fmla="*/ 1768782 w 2421171"/>
                <a:gd name="connsiteY967" fmla="*/ 4730132 h 5922355"/>
                <a:gd name="connsiteX968" fmla="*/ 1772379 w 2421171"/>
                <a:gd name="connsiteY968" fmla="*/ 4732323 h 5922355"/>
                <a:gd name="connsiteX969" fmla="*/ 1770805 w 2421171"/>
                <a:gd name="connsiteY969" fmla="*/ 4738277 h 5922355"/>
                <a:gd name="connsiteX970" fmla="*/ 1764960 w 2421171"/>
                <a:gd name="connsiteY970" fmla="*/ 4310564 h 5922355"/>
                <a:gd name="connsiteX971" fmla="*/ 1766927 w 2421171"/>
                <a:gd name="connsiteY971" fmla="*/ 4306913 h 5922355"/>
                <a:gd name="connsiteX972" fmla="*/ 1770074 w 2421171"/>
                <a:gd name="connsiteY972" fmla="*/ 4309497 h 5922355"/>
                <a:gd name="connsiteX973" fmla="*/ 1766759 w 2421171"/>
                <a:gd name="connsiteY973" fmla="*/ 4311800 h 5922355"/>
                <a:gd name="connsiteX974" fmla="*/ 1765016 w 2421171"/>
                <a:gd name="connsiteY974" fmla="*/ 4310508 h 5922355"/>
                <a:gd name="connsiteX975" fmla="*/ 1769344 w 2421171"/>
                <a:gd name="connsiteY975" fmla="*/ 3738166 h 5922355"/>
                <a:gd name="connsiteX976" fmla="*/ 1773109 w 2421171"/>
                <a:gd name="connsiteY976" fmla="*/ 3736087 h 5922355"/>
                <a:gd name="connsiteX977" fmla="*/ 1774121 w 2421171"/>
                <a:gd name="connsiteY977" fmla="*/ 3738166 h 5922355"/>
                <a:gd name="connsiteX978" fmla="*/ 1770411 w 2421171"/>
                <a:gd name="connsiteY978" fmla="*/ 3740300 h 5922355"/>
                <a:gd name="connsiteX979" fmla="*/ 1769344 w 2421171"/>
                <a:gd name="connsiteY979" fmla="*/ 3738166 h 5922355"/>
                <a:gd name="connsiteX980" fmla="*/ 1763386 w 2421171"/>
                <a:gd name="connsiteY980" fmla="*/ 2406500 h 5922355"/>
                <a:gd name="connsiteX981" fmla="*/ 1765690 w 2421171"/>
                <a:gd name="connsiteY981" fmla="*/ 2403018 h 5922355"/>
                <a:gd name="connsiteX982" fmla="*/ 1767489 w 2421171"/>
                <a:gd name="connsiteY982" fmla="*/ 2404366 h 5922355"/>
                <a:gd name="connsiteX983" fmla="*/ 1765129 w 2421171"/>
                <a:gd name="connsiteY983" fmla="*/ 2407848 h 5922355"/>
                <a:gd name="connsiteX984" fmla="*/ 1763386 w 2421171"/>
                <a:gd name="connsiteY984" fmla="*/ 2406500 h 5922355"/>
                <a:gd name="connsiteX985" fmla="*/ 1768164 w 2421171"/>
                <a:gd name="connsiteY985" fmla="*/ 2449243 h 5922355"/>
                <a:gd name="connsiteX986" fmla="*/ 1770187 w 2421171"/>
                <a:gd name="connsiteY986" fmla="*/ 2450254 h 5922355"/>
                <a:gd name="connsiteX987" fmla="*/ 1768220 w 2421171"/>
                <a:gd name="connsiteY987" fmla="*/ 2453905 h 5922355"/>
                <a:gd name="connsiteX988" fmla="*/ 1766140 w 2421171"/>
                <a:gd name="connsiteY988" fmla="*/ 2452838 h 5922355"/>
                <a:gd name="connsiteX989" fmla="*/ 1768164 w 2421171"/>
                <a:gd name="connsiteY989" fmla="*/ 2449299 h 5922355"/>
                <a:gd name="connsiteX990" fmla="*/ 1780977 w 2421171"/>
                <a:gd name="connsiteY990" fmla="*/ 2386111 h 5922355"/>
                <a:gd name="connsiteX991" fmla="*/ 1785024 w 2421171"/>
                <a:gd name="connsiteY991" fmla="*/ 2384483 h 5922355"/>
                <a:gd name="connsiteX992" fmla="*/ 1787272 w 2421171"/>
                <a:gd name="connsiteY992" fmla="*/ 2388134 h 5922355"/>
                <a:gd name="connsiteX993" fmla="*/ 1783900 w 2421171"/>
                <a:gd name="connsiteY993" fmla="*/ 2391167 h 5922355"/>
                <a:gd name="connsiteX994" fmla="*/ 1781033 w 2421171"/>
                <a:gd name="connsiteY994" fmla="*/ 2386111 h 5922355"/>
                <a:gd name="connsiteX995" fmla="*/ 1787946 w 2421171"/>
                <a:gd name="connsiteY995" fmla="*/ 2483337 h 5922355"/>
                <a:gd name="connsiteX996" fmla="*/ 1785699 w 2421171"/>
                <a:gd name="connsiteY996" fmla="*/ 2484067 h 5922355"/>
                <a:gd name="connsiteX997" fmla="*/ 1784968 w 2421171"/>
                <a:gd name="connsiteY997" fmla="*/ 2479911 h 5922355"/>
                <a:gd name="connsiteX998" fmla="*/ 1787104 w 2421171"/>
                <a:gd name="connsiteY998" fmla="*/ 2479124 h 5922355"/>
                <a:gd name="connsiteX999" fmla="*/ 1787891 w 2421171"/>
                <a:gd name="connsiteY999" fmla="*/ 2483280 h 5922355"/>
                <a:gd name="connsiteX1000" fmla="*/ 1789689 w 2421171"/>
                <a:gd name="connsiteY1000" fmla="*/ 2631618 h 5922355"/>
                <a:gd name="connsiteX1001" fmla="*/ 1787047 w 2421171"/>
                <a:gd name="connsiteY1001" fmla="*/ 2635212 h 5922355"/>
                <a:gd name="connsiteX1002" fmla="*/ 1784462 w 2421171"/>
                <a:gd name="connsiteY1002" fmla="*/ 2630326 h 5922355"/>
                <a:gd name="connsiteX1003" fmla="*/ 1787891 w 2421171"/>
                <a:gd name="connsiteY1003" fmla="*/ 2627405 h 5922355"/>
                <a:gd name="connsiteX1004" fmla="*/ 1789689 w 2421171"/>
                <a:gd name="connsiteY1004" fmla="*/ 2631618 h 5922355"/>
                <a:gd name="connsiteX1005" fmla="*/ 1817003 w 2421171"/>
                <a:gd name="connsiteY1005" fmla="*/ 4680986 h 5922355"/>
                <a:gd name="connsiteX1006" fmla="*/ 1767995 w 2421171"/>
                <a:gd name="connsiteY1006" fmla="*/ 4697387 h 5922355"/>
                <a:gd name="connsiteX1007" fmla="*/ 1817003 w 2421171"/>
                <a:gd name="connsiteY1007" fmla="*/ 4680986 h 5922355"/>
                <a:gd name="connsiteX1008" fmla="*/ 1757035 w 2421171"/>
                <a:gd name="connsiteY1008" fmla="*/ 4920538 h 5922355"/>
                <a:gd name="connsiteX1009" fmla="*/ 1784462 w 2421171"/>
                <a:gd name="connsiteY1009" fmla="*/ 4942668 h 5922355"/>
                <a:gd name="connsiteX1010" fmla="*/ 1757035 w 2421171"/>
                <a:gd name="connsiteY1010" fmla="*/ 4920538 h 5922355"/>
                <a:gd name="connsiteX1011" fmla="*/ 1751809 w 2421171"/>
                <a:gd name="connsiteY1011" fmla="*/ 3970192 h 5922355"/>
                <a:gd name="connsiteX1012" fmla="*/ 1754506 w 2421171"/>
                <a:gd name="connsiteY1012" fmla="*/ 3967046 h 5922355"/>
                <a:gd name="connsiteX1013" fmla="*/ 1756529 w 2421171"/>
                <a:gd name="connsiteY1013" fmla="*/ 3970641 h 5922355"/>
                <a:gd name="connsiteX1014" fmla="*/ 1752932 w 2421171"/>
                <a:gd name="connsiteY1014" fmla="*/ 3972101 h 5922355"/>
                <a:gd name="connsiteX1015" fmla="*/ 1751809 w 2421171"/>
                <a:gd name="connsiteY1015" fmla="*/ 3970192 h 5922355"/>
                <a:gd name="connsiteX1016" fmla="*/ 1749448 w 2421171"/>
                <a:gd name="connsiteY1016" fmla="*/ 3342188 h 5922355"/>
                <a:gd name="connsiteX1017" fmla="*/ 1752427 w 2421171"/>
                <a:gd name="connsiteY1017" fmla="*/ 3339211 h 5922355"/>
                <a:gd name="connsiteX1018" fmla="*/ 1757541 w 2421171"/>
                <a:gd name="connsiteY1018" fmla="*/ 3342974 h 5922355"/>
                <a:gd name="connsiteX1019" fmla="*/ 1754338 w 2421171"/>
                <a:gd name="connsiteY1019" fmla="*/ 3345895 h 5922355"/>
                <a:gd name="connsiteX1020" fmla="*/ 1749448 w 2421171"/>
                <a:gd name="connsiteY1020" fmla="*/ 3342188 h 5922355"/>
                <a:gd name="connsiteX1021" fmla="*/ 1734443 w 2421171"/>
                <a:gd name="connsiteY1021" fmla="*/ 4684749 h 5922355"/>
                <a:gd name="connsiteX1022" fmla="*/ 1737421 w 2421171"/>
                <a:gd name="connsiteY1022" fmla="*/ 4681997 h 5922355"/>
                <a:gd name="connsiteX1023" fmla="*/ 1740006 w 2421171"/>
                <a:gd name="connsiteY1023" fmla="*/ 4685704 h 5922355"/>
                <a:gd name="connsiteX1024" fmla="*/ 1738433 w 2421171"/>
                <a:gd name="connsiteY1024" fmla="*/ 4689636 h 5922355"/>
                <a:gd name="connsiteX1025" fmla="*/ 1734443 w 2421171"/>
                <a:gd name="connsiteY1025" fmla="*/ 4684805 h 5922355"/>
                <a:gd name="connsiteX1026" fmla="*/ 1725225 w 2421171"/>
                <a:gd name="connsiteY1026" fmla="*/ 4482042 h 5922355"/>
                <a:gd name="connsiteX1027" fmla="*/ 1730284 w 2421171"/>
                <a:gd name="connsiteY1027" fmla="*/ 4478167 h 5922355"/>
                <a:gd name="connsiteX1028" fmla="*/ 1733599 w 2421171"/>
                <a:gd name="connsiteY1028" fmla="*/ 4489962 h 5922355"/>
                <a:gd name="connsiteX1029" fmla="*/ 1727810 w 2421171"/>
                <a:gd name="connsiteY1029" fmla="*/ 4494343 h 5922355"/>
                <a:gd name="connsiteX1030" fmla="*/ 1725225 w 2421171"/>
                <a:gd name="connsiteY1030" fmla="*/ 4482042 h 5922355"/>
                <a:gd name="connsiteX1031" fmla="*/ 1722696 w 2421171"/>
                <a:gd name="connsiteY1031" fmla="*/ 4450701 h 5922355"/>
                <a:gd name="connsiteX1032" fmla="*/ 1725956 w 2421171"/>
                <a:gd name="connsiteY1032" fmla="*/ 4448342 h 5922355"/>
                <a:gd name="connsiteX1033" fmla="*/ 1727754 w 2421171"/>
                <a:gd name="connsiteY1033" fmla="*/ 4449690 h 5922355"/>
                <a:gd name="connsiteX1034" fmla="*/ 1725787 w 2421171"/>
                <a:gd name="connsiteY1034" fmla="*/ 4453453 h 5922355"/>
                <a:gd name="connsiteX1035" fmla="*/ 1722752 w 2421171"/>
                <a:gd name="connsiteY1035" fmla="*/ 4450757 h 5922355"/>
                <a:gd name="connsiteX1036" fmla="*/ 1712580 w 2421171"/>
                <a:gd name="connsiteY1036" fmla="*/ 2632629 h 5922355"/>
                <a:gd name="connsiteX1037" fmla="*/ 1733038 w 2421171"/>
                <a:gd name="connsiteY1037" fmla="*/ 2629259 h 5922355"/>
                <a:gd name="connsiteX1038" fmla="*/ 1712580 w 2421171"/>
                <a:gd name="connsiteY1038" fmla="*/ 2632629 h 5922355"/>
                <a:gd name="connsiteX1039" fmla="*/ 1723427 w 2421171"/>
                <a:gd name="connsiteY1039" fmla="*/ 1670711 h 5922355"/>
                <a:gd name="connsiteX1040" fmla="*/ 1718144 w 2421171"/>
                <a:gd name="connsiteY1040" fmla="*/ 1681046 h 5922355"/>
                <a:gd name="connsiteX1041" fmla="*/ 1693246 w 2421171"/>
                <a:gd name="connsiteY1041" fmla="*/ 1690145 h 5922355"/>
                <a:gd name="connsiteX1042" fmla="*/ 1710107 w 2421171"/>
                <a:gd name="connsiteY1042" fmla="*/ 1667454 h 5922355"/>
                <a:gd name="connsiteX1043" fmla="*/ 1723427 w 2421171"/>
                <a:gd name="connsiteY1043" fmla="*/ 1670768 h 5922355"/>
                <a:gd name="connsiteX1044" fmla="*/ 1722078 w 2421171"/>
                <a:gd name="connsiteY1044" fmla="*/ 1090225 h 5922355"/>
                <a:gd name="connsiteX1045" fmla="*/ 1716177 w 2421171"/>
                <a:gd name="connsiteY1045" fmla="*/ 1094437 h 5922355"/>
                <a:gd name="connsiteX1046" fmla="*/ 1712411 w 2421171"/>
                <a:gd name="connsiteY1046" fmla="*/ 1091348 h 5922355"/>
                <a:gd name="connsiteX1047" fmla="*/ 1717694 w 2421171"/>
                <a:gd name="connsiteY1047" fmla="*/ 1086630 h 5922355"/>
                <a:gd name="connsiteX1048" fmla="*/ 1722078 w 2421171"/>
                <a:gd name="connsiteY1048" fmla="*/ 1090168 h 5922355"/>
                <a:gd name="connsiteX1049" fmla="*/ 1708421 w 2421171"/>
                <a:gd name="connsiteY1049" fmla="*/ 1602131 h 5922355"/>
                <a:gd name="connsiteX1050" fmla="*/ 1702295 w 2421171"/>
                <a:gd name="connsiteY1050" fmla="*/ 1599323 h 5922355"/>
                <a:gd name="connsiteX1051" fmla="*/ 1703138 w 2421171"/>
                <a:gd name="connsiteY1051" fmla="*/ 1587809 h 5922355"/>
                <a:gd name="connsiteX1052" fmla="*/ 1709264 w 2421171"/>
                <a:gd name="connsiteY1052" fmla="*/ 1590505 h 5922355"/>
                <a:gd name="connsiteX1053" fmla="*/ 1708421 w 2421171"/>
                <a:gd name="connsiteY1053" fmla="*/ 1602131 h 5922355"/>
                <a:gd name="connsiteX1054" fmla="*/ 1726799 w 2421171"/>
                <a:gd name="connsiteY1054" fmla="*/ 1759231 h 5922355"/>
                <a:gd name="connsiteX1055" fmla="*/ 1723989 w 2421171"/>
                <a:gd name="connsiteY1055" fmla="*/ 1781136 h 5922355"/>
                <a:gd name="connsiteX1056" fmla="*/ 1715503 w 2421171"/>
                <a:gd name="connsiteY1056" fmla="*/ 1774284 h 5922355"/>
                <a:gd name="connsiteX1057" fmla="*/ 1703250 w 2421171"/>
                <a:gd name="connsiteY1057" fmla="*/ 1774845 h 5922355"/>
                <a:gd name="connsiteX1058" fmla="*/ 1686559 w 2421171"/>
                <a:gd name="connsiteY1058" fmla="*/ 1782259 h 5922355"/>
                <a:gd name="connsiteX1059" fmla="*/ 1712973 w 2421171"/>
                <a:gd name="connsiteY1059" fmla="*/ 1756198 h 5922355"/>
                <a:gd name="connsiteX1060" fmla="*/ 1726855 w 2421171"/>
                <a:gd name="connsiteY1060" fmla="*/ 1759231 h 5922355"/>
                <a:gd name="connsiteX1061" fmla="*/ 1689031 w 2421171"/>
                <a:gd name="connsiteY1061" fmla="*/ 1395324 h 5922355"/>
                <a:gd name="connsiteX1062" fmla="*/ 1676723 w 2421171"/>
                <a:gd name="connsiteY1062" fmla="*/ 1423576 h 5922355"/>
                <a:gd name="connsiteX1063" fmla="*/ 1689031 w 2421171"/>
                <a:gd name="connsiteY1063" fmla="*/ 1395324 h 5922355"/>
                <a:gd name="connsiteX1064" fmla="*/ 1682343 w 2421171"/>
                <a:gd name="connsiteY1064" fmla="*/ 1199470 h 5922355"/>
                <a:gd name="connsiteX1065" fmla="*/ 1680151 w 2421171"/>
                <a:gd name="connsiteY1065" fmla="*/ 1199470 h 5922355"/>
                <a:gd name="connsiteX1066" fmla="*/ 1679926 w 2421171"/>
                <a:gd name="connsiteY1066" fmla="*/ 1195201 h 5922355"/>
                <a:gd name="connsiteX1067" fmla="*/ 1682118 w 2421171"/>
                <a:gd name="connsiteY1067" fmla="*/ 1195201 h 5922355"/>
                <a:gd name="connsiteX1068" fmla="*/ 1682400 w 2421171"/>
                <a:gd name="connsiteY1068" fmla="*/ 1199357 h 5922355"/>
                <a:gd name="connsiteX1069" fmla="*/ 1679983 w 2421171"/>
                <a:gd name="connsiteY1069" fmla="*/ 2096233 h 5922355"/>
                <a:gd name="connsiteX1070" fmla="*/ 1680995 w 2421171"/>
                <a:gd name="connsiteY1070" fmla="*/ 2098424 h 5922355"/>
                <a:gd name="connsiteX1071" fmla="*/ 1677173 w 2421171"/>
                <a:gd name="connsiteY1071" fmla="*/ 2100446 h 5922355"/>
                <a:gd name="connsiteX1072" fmla="*/ 1676105 w 2421171"/>
                <a:gd name="connsiteY1072" fmla="*/ 2098255 h 5922355"/>
                <a:gd name="connsiteX1073" fmla="*/ 1680039 w 2421171"/>
                <a:gd name="connsiteY1073" fmla="*/ 2096233 h 5922355"/>
                <a:gd name="connsiteX1074" fmla="*/ 1689369 w 2421171"/>
                <a:gd name="connsiteY1074" fmla="*/ 1026868 h 5922355"/>
                <a:gd name="connsiteX1075" fmla="*/ 1691561 w 2421171"/>
                <a:gd name="connsiteY1075" fmla="*/ 1026812 h 5922355"/>
                <a:gd name="connsiteX1076" fmla="*/ 1691336 w 2421171"/>
                <a:gd name="connsiteY1076" fmla="*/ 1031081 h 5922355"/>
                <a:gd name="connsiteX1077" fmla="*/ 1689256 w 2421171"/>
                <a:gd name="connsiteY1077" fmla="*/ 1031024 h 5922355"/>
                <a:gd name="connsiteX1078" fmla="*/ 1689425 w 2421171"/>
                <a:gd name="connsiteY1078" fmla="*/ 1026868 h 5922355"/>
                <a:gd name="connsiteX1079" fmla="*/ 1690436 w 2421171"/>
                <a:gd name="connsiteY1079" fmla="*/ 2347412 h 5922355"/>
                <a:gd name="connsiteX1080" fmla="*/ 1692628 w 2421171"/>
                <a:gd name="connsiteY1080" fmla="*/ 2347412 h 5922355"/>
                <a:gd name="connsiteX1081" fmla="*/ 1692909 w 2421171"/>
                <a:gd name="connsiteY1081" fmla="*/ 2351569 h 5922355"/>
                <a:gd name="connsiteX1082" fmla="*/ 1690717 w 2421171"/>
                <a:gd name="connsiteY1082" fmla="*/ 2351569 h 5922355"/>
                <a:gd name="connsiteX1083" fmla="*/ 1690492 w 2421171"/>
                <a:gd name="connsiteY1083" fmla="*/ 2347356 h 5922355"/>
                <a:gd name="connsiteX1084" fmla="*/ 1705048 w 2421171"/>
                <a:gd name="connsiteY1084" fmla="*/ 3078258 h 5922355"/>
                <a:gd name="connsiteX1085" fmla="*/ 1700946 w 2421171"/>
                <a:gd name="connsiteY1085" fmla="*/ 3076461 h 5922355"/>
                <a:gd name="connsiteX1086" fmla="*/ 1703363 w 2421171"/>
                <a:gd name="connsiteY1086" fmla="*/ 3070844 h 5922355"/>
                <a:gd name="connsiteX1087" fmla="*/ 1707409 w 2421171"/>
                <a:gd name="connsiteY1087" fmla="*/ 3072529 h 5922355"/>
                <a:gd name="connsiteX1088" fmla="*/ 1705048 w 2421171"/>
                <a:gd name="connsiteY1088" fmla="*/ 3078258 h 5922355"/>
                <a:gd name="connsiteX1089" fmla="*/ 1705330 w 2421171"/>
                <a:gd name="connsiteY1089" fmla="*/ 2673968 h 5922355"/>
                <a:gd name="connsiteX1090" fmla="*/ 1713591 w 2421171"/>
                <a:gd name="connsiteY1090" fmla="*/ 2663296 h 5922355"/>
                <a:gd name="connsiteX1091" fmla="*/ 1719268 w 2421171"/>
                <a:gd name="connsiteY1091" fmla="*/ 2673912 h 5922355"/>
                <a:gd name="connsiteX1092" fmla="*/ 1712186 w 2421171"/>
                <a:gd name="connsiteY1092" fmla="*/ 2682730 h 5922355"/>
                <a:gd name="connsiteX1093" fmla="*/ 1705330 w 2421171"/>
                <a:gd name="connsiteY1093" fmla="*/ 2673912 h 5922355"/>
                <a:gd name="connsiteX1094" fmla="*/ 1717245 w 2421171"/>
                <a:gd name="connsiteY1094" fmla="*/ 1798492 h 5922355"/>
                <a:gd name="connsiteX1095" fmla="*/ 1714266 w 2421171"/>
                <a:gd name="connsiteY1095" fmla="*/ 1801300 h 5922355"/>
                <a:gd name="connsiteX1096" fmla="*/ 1712074 w 2421171"/>
                <a:gd name="connsiteY1096" fmla="*/ 1797818 h 5922355"/>
                <a:gd name="connsiteX1097" fmla="*/ 1716177 w 2421171"/>
                <a:gd name="connsiteY1097" fmla="*/ 1796694 h 5922355"/>
                <a:gd name="connsiteX1098" fmla="*/ 1717245 w 2421171"/>
                <a:gd name="connsiteY1098" fmla="*/ 1798548 h 5922355"/>
                <a:gd name="connsiteX1099" fmla="*/ 1717638 w 2421171"/>
                <a:gd name="connsiteY1099" fmla="*/ 2175204 h 5922355"/>
                <a:gd name="connsiteX1100" fmla="*/ 1717919 w 2421171"/>
                <a:gd name="connsiteY1100" fmla="*/ 2179361 h 5922355"/>
                <a:gd name="connsiteX1101" fmla="*/ 1715727 w 2421171"/>
                <a:gd name="connsiteY1101" fmla="*/ 2179361 h 5922355"/>
                <a:gd name="connsiteX1102" fmla="*/ 1715503 w 2421171"/>
                <a:gd name="connsiteY1102" fmla="*/ 2175092 h 5922355"/>
                <a:gd name="connsiteX1103" fmla="*/ 1717694 w 2421171"/>
                <a:gd name="connsiteY1103" fmla="*/ 2175092 h 5922355"/>
                <a:gd name="connsiteX1104" fmla="*/ 1719493 w 2421171"/>
                <a:gd name="connsiteY1104" fmla="*/ 3195254 h 5922355"/>
                <a:gd name="connsiteX1105" fmla="*/ 1717245 w 2421171"/>
                <a:gd name="connsiteY1105" fmla="*/ 3195985 h 5922355"/>
                <a:gd name="connsiteX1106" fmla="*/ 1716514 w 2421171"/>
                <a:gd name="connsiteY1106" fmla="*/ 3191828 h 5922355"/>
                <a:gd name="connsiteX1107" fmla="*/ 1718706 w 2421171"/>
                <a:gd name="connsiteY1107" fmla="*/ 3191042 h 5922355"/>
                <a:gd name="connsiteX1108" fmla="*/ 1719493 w 2421171"/>
                <a:gd name="connsiteY1108" fmla="*/ 3195254 h 5922355"/>
                <a:gd name="connsiteX1109" fmla="*/ 1708309 w 2421171"/>
                <a:gd name="connsiteY1109" fmla="*/ 3632403 h 5922355"/>
                <a:gd name="connsiteX1110" fmla="*/ 1712861 w 2421171"/>
                <a:gd name="connsiteY1110" fmla="*/ 3627348 h 5922355"/>
                <a:gd name="connsiteX1111" fmla="*/ 1719155 w 2421171"/>
                <a:gd name="connsiteY1111" fmla="*/ 3633358 h 5922355"/>
                <a:gd name="connsiteX1112" fmla="*/ 1713591 w 2421171"/>
                <a:gd name="connsiteY1112" fmla="*/ 3637177 h 5922355"/>
                <a:gd name="connsiteX1113" fmla="*/ 1708252 w 2421171"/>
                <a:gd name="connsiteY1113" fmla="*/ 3632403 h 5922355"/>
                <a:gd name="connsiteX1114" fmla="*/ 1700047 w 2421171"/>
                <a:gd name="connsiteY1114" fmla="*/ 4076684 h 5922355"/>
                <a:gd name="connsiteX1115" fmla="*/ 1701789 w 2421171"/>
                <a:gd name="connsiteY1115" fmla="*/ 4075280 h 5922355"/>
                <a:gd name="connsiteX1116" fmla="*/ 1704262 w 2421171"/>
                <a:gd name="connsiteY1116" fmla="*/ 4078706 h 5922355"/>
                <a:gd name="connsiteX1117" fmla="*/ 1702576 w 2421171"/>
                <a:gd name="connsiteY1117" fmla="*/ 4080167 h 5922355"/>
                <a:gd name="connsiteX1118" fmla="*/ 1700047 w 2421171"/>
                <a:gd name="connsiteY1118" fmla="*/ 4076740 h 5922355"/>
                <a:gd name="connsiteX1119" fmla="*/ 1699653 w 2421171"/>
                <a:gd name="connsiteY1119" fmla="*/ 3335111 h 5922355"/>
                <a:gd name="connsiteX1120" fmla="*/ 1711399 w 2421171"/>
                <a:gd name="connsiteY1120" fmla="*/ 3332639 h 5922355"/>
                <a:gd name="connsiteX1121" fmla="*/ 1713423 w 2421171"/>
                <a:gd name="connsiteY1121" fmla="*/ 3336515 h 5922355"/>
                <a:gd name="connsiteX1122" fmla="*/ 1702014 w 2421171"/>
                <a:gd name="connsiteY1122" fmla="*/ 3340615 h 5922355"/>
                <a:gd name="connsiteX1123" fmla="*/ 1699653 w 2421171"/>
                <a:gd name="connsiteY1123" fmla="*/ 3335111 h 5922355"/>
                <a:gd name="connsiteX1124" fmla="*/ 1698698 w 2421171"/>
                <a:gd name="connsiteY1124" fmla="*/ 2578147 h 5922355"/>
                <a:gd name="connsiteX1125" fmla="*/ 1702463 w 2421171"/>
                <a:gd name="connsiteY1125" fmla="*/ 2577473 h 5922355"/>
                <a:gd name="connsiteX1126" fmla="*/ 1702463 w 2421171"/>
                <a:gd name="connsiteY1126" fmla="*/ 2581461 h 5922355"/>
                <a:gd name="connsiteX1127" fmla="*/ 1698754 w 2421171"/>
                <a:gd name="connsiteY1127" fmla="*/ 2580281 h 5922355"/>
                <a:gd name="connsiteX1128" fmla="*/ 1698754 w 2421171"/>
                <a:gd name="connsiteY1128" fmla="*/ 2578091 h 5922355"/>
                <a:gd name="connsiteX1129" fmla="*/ 1695101 w 2421171"/>
                <a:gd name="connsiteY1129" fmla="*/ 3148243 h 5922355"/>
                <a:gd name="connsiteX1130" fmla="*/ 1681725 w 2421171"/>
                <a:gd name="connsiteY1130" fmla="*/ 3138245 h 5922355"/>
                <a:gd name="connsiteX1131" fmla="*/ 1684760 w 2421171"/>
                <a:gd name="connsiteY1131" fmla="*/ 3135099 h 5922355"/>
                <a:gd name="connsiteX1132" fmla="*/ 1695101 w 2421171"/>
                <a:gd name="connsiteY1132" fmla="*/ 3148243 h 5922355"/>
                <a:gd name="connsiteX1133" fmla="*/ 1678803 w 2421171"/>
                <a:gd name="connsiteY1133" fmla="*/ 2914700 h 5922355"/>
                <a:gd name="connsiteX1134" fmla="*/ 1679870 w 2421171"/>
                <a:gd name="connsiteY1134" fmla="*/ 2912565 h 5922355"/>
                <a:gd name="connsiteX1135" fmla="*/ 1683298 w 2421171"/>
                <a:gd name="connsiteY1135" fmla="*/ 2914588 h 5922355"/>
                <a:gd name="connsiteX1136" fmla="*/ 1682287 w 2421171"/>
                <a:gd name="connsiteY1136" fmla="*/ 2916666 h 5922355"/>
                <a:gd name="connsiteX1137" fmla="*/ 1678803 w 2421171"/>
                <a:gd name="connsiteY1137" fmla="*/ 2914644 h 5922355"/>
                <a:gd name="connsiteX1138" fmla="*/ 1679140 w 2421171"/>
                <a:gd name="connsiteY1138" fmla="*/ 3091682 h 5922355"/>
                <a:gd name="connsiteX1139" fmla="*/ 1682006 w 2421171"/>
                <a:gd name="connsiteY1139" fmla="*/ 3094434 h 5922355"/>
                <a:gd name="connsiteX1140" fmla="*/ 1680545 w 2421171"/>
                <a:gd name="connsiteY1140" fmla="*/ 3096344 h 5922355"/>
                <a:gd name="connsiteX1141" fmla="*/ 1677735 w 2421171"/>
                <a:gd name="connsiteY1141" fmla="*/ 3093648 h 5922355"/>
                <a:gd name="connsiteX1142" fmla="*/ 1679140 w 2421171"/>
                <a:gd name="connsiteY1142" fmla="*/ 3091739 h 5922355"/>
                <a:gd name="connsiteX1143" fmla="*/ 1679814 w 2421171"/>
                <a:gd name="connsiteY1143" fmla="*/ 4489063 h 5922355"/>
                <a:gd name="connsiteX1144" fmla="*/ 1680433 w 2421171"/>
                <a:gd name="connsiteY1144" fmla="*/ 4486704 h 5922355"/>
                <a:gd name="connsiteX1145" fmla="*/ 1684535 w 2421171"/>
                <a:gd name="connsiteY1145" fmla="*/ 4487153 h 5922355"/>
                <a:gd name="connsiteX1146" fmla="*/ 1683973 w 2421171"/>
                <a:gd name="connsiteY1146" fmla="*/ 4489456 h 5922355"/>
                <a:gd name="connsiteX1147" fmla="*/ 1679814 w 2421171"/>
                <a:gd name="connsiteY1147" fmla="*/ 4489063 h 5922355"/>
                <a:gd name="connsiteX1148" fmla="*/ 1678409 w 2421171"/>
                <a:gd name="connsiteY1148" fmla="*/ 3904307 h 5922355"/>
                <a:gd name="connsiteX1149" fmla="*/ 1681893 w 2421171"/>
                <a:gd name="connsiteY1149" fmla="*/ 3907228 h 5922355"/>
                <a:gd name="connsiteX1150" fmla="*/ 1680995 w 2421171"/>
                <a:gd name="connsiteY1150" fmla="*/ 3911609 h 5922355"/>
                <a:gd name="connsiteX1151" fmla="*/ 1677454 w 2421171"/>
                <a:gd name="connsiteY1151" fmla="*/ 3908745 h 5922355"/>
                <a:gd name="connsiteX1152" fmla="*/ 1678409 w 2421171"/>
                <a:gd name="connsiteY1152" fmla="*/ 3904307 h 5922355"/>
                <a:gd name="connsiteX1153" fmla="*/ 1676161 w 2421171"/>
                <a:gd name="connsiteY1153" fmla="*/ 3827303 h 5922355"/>
                <a:gd name="connsiteX1154" fmla="*/ 1687008 w 2421171"/>
                <a:gd name="connsiteY1154" fmla="*/ 3825168 h 5922355"/>
                <a:gd name="connsiteX1155" fmla="*/ 1693528 w 2421171"/>
                <a:gd name="connsiteY1155" fmla="*/ 3827977 h 5922355"/>
                <a:gd name="connsiteX1156" fmla="*/ 1690492 w 2421171"/>
                <a:gd name="connsiteY1156" fmla="*/ 3831403 h 5922355"/>
                <a:gd name="connsiteX1157" fmla="*/ 1678297 w 2421171"/>
                <a:gd name="connsiteY1157" fmla="*/ 3831627 h 5922355"/>
                <a:gd name="connsiteX1158" fmla="*/ 1676161 w 2421171"/>
                <a:gd name="connsiteY1158" fmla="*/ 3827246 h 5922355"/>
                <a:gd name="connsiteX1159" fmla="*/ 1673857 w 2421171"/>
                <a:gd name="connsiteY1159" fmla="*/ 2319947 h 5922355"/>
                <a:gd name="connsiteX1160" fmla="*/ 1680545 w 2421171"/>
                <a:gd name="connsiteY1160" fmla="*/ 2315172 h 5922355"/>
                <a:gd name="connsiteX1161" fmla="*/ 1685715 w 2421171"/>
                <a:gd name="connsiteY1161" fmla="*/ 2322811 h 5922355"/>
                <a:gd name="connsiteX1162" fmla="*/ 1680264 w 2421171"/>
                <a:gd name="connsiteY1162" fmla="*/ 2326462 h 5922355"/>
                <a:gd name="connsiteX1163" fmla="*/ 1673857 w 2421171"/>
                <a:gd name="connsiteY1163" fmla="*/ 2319947 h 5922355"/>
                <a:gd name="connsiteX1164" fmla="*/ 1650140 w 2421171"/>
                <a:gd name="connsiteY1164" fmla="*/ 3636335 h 5922355"/>
                <a:gd name="connsiteX1165" fmla="*/ 1653624 w 2421171"/>
                <a:gd name="connsiteY1165" fmla="*/ 3633470 h 5922355"/>
                <a:gd name="connsiteX1166" fmla="*/ 1657671 w 2421171"/>
                <a:gd name="connsiteY1166" fmla="*/ 3635548 h 5922355"/>
                <a:gd name="connsiteX1167" fmla="*/ 1653174 w 2421171"/>
                <a:gd name="connsiteY1167" fmla="*/ 3639648 h 5922355"/>
                <a:gd name="connsiteX1168" fmla="*/ 1650084 w 2421171"/>
                <a:gd name="connsiteY1168" fmla="*/ 3636335 h 5922355"/>
                <a:gd name="connsiteX1169" fmla="*/ 1642047 w 2421171"/>
                <a:gd name="connsiteY1169" fmla="*/ 4475976 h 5922355"/>
                <a:gd name="connsiteX1170" fmla="*/ 1644800 w 2421171"/>
                <a:gd name="connsiteY1170" fmla="*/ 4472775 h 5922355"/>
                <a:gd name="connsiteX1171" fmla="*/ 1650308 w 2421171"/>
                <a:gd name="connsiteY1171" fmla="*/ 4480020 h 5922355"/>
                <a:gd name="connsiteX1172" fmla="*/ 1647498 w 2421171"/>
                <a:gd name="connsiteY1172" fmla="*/ 4483446 h 5922355"/>
                <a:gd name="connsiteX1173" fmla="*/ 1642047 w 2421171"/>
                <a:gd name="connsiteY1173" fmla="*/ 4475976 h 5922355"/>
                <a:gd name="connsiteX1174" fmla="*/ 1647330 w 2421171"/>
                <a:gd name="connsiteY1174" fmla="*/ 3372461 h 5922355"/>
                <a:gd name="connsiteX1175" fmla="*/ 1645644 w 2421171"/>
                <a:gd name="connsiteY1175" fmla="*/ 3376843 h 5922355"/>
                <a:gd name="connsiteX1176" fmla="*/ 1637438 w 2421171"/>
                <a:gd name="connsiteY1176" fmla="*/ 3368755 h 5922355"/>
                <a:gd name="connsiteX1177" fmla="*/ 1639068 w 2421171"/>
                <a:gd name="connsiteY1177" fmla="*/ 3364767 h 5922355"/>
                <a:gd name="connsiteX1178" fmla="*/ 1647330 w 2421171"/>
                <a:gd name="connsiteY1178" fmla="*/ 3372461 h 5922355"/>
                <a:gd name="connsiteX1179" fmla="*/ 1643845 w 2421171"/>
                <a:gd name="connsiteY1179" fmla="*/ 2840896 h 5922355"/>
                <a:gd name="connsiteX1180" fmla="*/ 1641653 w 2421171"/>
                <a:gd name="connsiteY1180" fmla="*/ 2840840 h 5922355"/>
                <a:gd name="connsiteX1181" fmla="*/ 1641821 w 2421171"/>
                <a:gd name="connsiteY1181" fmla="*/ 2836515 h 5922355"/>
                <a:gd name="connsiteX1182" fmla="*/ 1644070 w 2421171"/>
                <a:gd name="connsiteY1182" fmla="*/ 2836459 h 5922355"/>
                <a:gd name="connsiteX1183" fmla="*/ 1643845 w 2421171"/>
                <a:gd name="connsiteY1183" fmla="*/ 2840896 h 5922355"/>
                <a:gd name="connsiteX1184" fmla="*/ 1639068 w 2421171"/>
                <a:gd name="connsiteY1184" fmla="*/ 4194916 h 5922355"/>
                <a:gd name="connsiteX1185" fmla="*/ 1641597 w 2421171"/>
                <a:gd name="connsiteY1185" fmla="*/ 4191040 h 5922355"/>
                <a:gd name="connsiteX1186" fmla="*/ 1644913 w 2421171"/>
                <a:gd name="connsiteY1186" fmla="*/ 4192613 h 5922355"/>
                <a:gd name="connsiteX1187" fmla="*/ 1642497 w 2421171"/>
                <a:gd name="connsiteY1187" fmla="*/ 4196545 h 5922355"/>
                <a:gd name="connsiteX1188" fmla="*/ 1639124 w 2421171"/>
                <a:gd name="connsiteY1188" fmla="*/ 4194860 h 5922355"/>
                <a:gd name="connsiteX1189" fmla="*/ 1636651 w 2421171"/>
                <a:gd name="connsiteY1189" fmla="*/ 3766642 h 5922355"/>
                <a:gd name="connsiteX1190" fmla="*/ 1640416 w 2421171"/>
                <a:gd name="connsiteY1190" fmla="*/ 3767541 h 5922355"/>
                <a:gd name="connsiteX1191" fmla="*/ 1638900 w 2421171"/>
                <a:gd name="connsiteY1191" fmla="*/ 3771585 h 5922355"/>
                <a:gd name="connsiteX1192" fmla="*/ 1635696 w 2421171"/>
                <a:gd name="connsiteY1192" fmla="*/ 3768720 h 5922355"/>
                <a:gd name="connsiteX1193" fmla="*/ 1636651 w 2421171"/>
                <a:gd name="connsiteY1193" fmla="*/ 3766642 h 5922355"/>
                <a:gd name="connsiteX1194" fmla="*/ 1631986 w 2421171"/>
                <a:gd name="connsiteY1194" fmla="*/ 3484234 h 5922355"/>
                <a:gd name="connsiteX1195" fmla="*/ 1634684 w 2421171"/>
                <a:gd name="connsiteY1195" fmla="*/ 3480527 h 5922355"/>
                <a:gd name="connsiteX1196" fmla="*/ 1637157 w 2421171"/>
                <a:gd name="connsiteY1196" fmla="*/ 3483841 h 5922355"/>
                <a:gd name="connsiteX1197" fmla="*/ 1634572 w 2421171"/>
                <a:gd name="connsiteY1197" fmla="*/ 3487660 h 5922355"/>
                <a:gd name="connsiteX1198" fmla="*/ 1631986 w 2421171"/>
                <a:gd name="connsiteY1198" fmla="*/ 3484178 h 5922355"/>
                <a:gd name="connsiteX1199" fmla="*/ 1625186 w 2421171"/>
                <a:gd name="connsiteY1199" fmla="*/ 1776586 h 5922355"/>
                <a:gd name="connsiteX1200" fmla="*/ 1621365 w 2421171"/>
                <a:gd name="connsiteY1200" fmla="*/ 1781978 h 5922355"/>
                <a:gd name="connsiteX1201" fmla="*/ 1615969 w 2421171"/>
                <a:gd name="connsiteY1201" fmla="*/ 1777317 h 5922355"/>
                <a:gd name="connsiteX1202" fmla="*/ 1619960 w 2421171"/>
                <a:gd name="connsiteY1202" fmla="*/ 1771868 h 5922355"/>
                <a:gd name="connsiteX1203" fmla="*/ 1625242 w 2421171"/>
                <a:gd name="connsiteY1203" fmla="*/ 1776586 h 5922355"/>
                <a:gd name="connsiteX1204" fmla="*/ 1618273 w 2421171"/>
                <a:gd name="connsiteY1204" fmla="*/ 1560792 h 5922355"/>
                <a:gd name="connsiteX1205" fmla="*/ 1615576 w 2421171"/>
                <a:gd name="connsiteY1205" fmla="*/ 1556917 h 5922355"/>
                <a:gd name="connsiteX1206" fmla="*/ 1619004 w 2421171"/>
                <a:gd name="connsiteY1206" fmla="*/ 1555288 h 5922355"/>
                <a:gd name="connsiteX1207" fmla="*/ 1621533 w 2421171"/>
                <a:gd name="connsiteY1207" fmla="*/ 1559164 h 5922355"/>
                <a:gd name="connsiteX1208" fmla="*/ 1618217 w 2421171"/>
                <a:gd name="connsiteY1208" fmla="*/ 1560792 h 5922355"/>
                <a:gd name="connsiteX1209" fmla="*/ 1634853 w 2421171"/>
                <a:gd name="connsiteY1209" fmla="*/ 1630440 h 5922355"/>
                <a:gd name="connsiteX1210" fmla="*/ 1629795 w 2421171"/>
                <a:gd name="connsiteY1210" fmla="*/ 1635382 h 5922355"/>
                <a:gd name="connsiteX1211" fmla="*/ 1624849 w 2421171"/>
                <a:gd name="connsiteY1211" fmla="*/ 1629990 h 5922355"/>
                <a:gd name="connsiteX1212" fmla="*/ 1628502 w 2421171"/>
                <a:gd name="connsiteY1212" fmla="*/ 1623980 h 5922355"/>
                <a:gd name="connsiteX1213" fmla="*/ 1634909 w 2421171"/>
                <a:gd name="connsiteY1213" fmla="*/ 1630440 h 5922355"/>
                <a:gd name="connsiteX1214" fmla="*/ 1629176 w 2421171"/>
                <a:gd name="connsiteY1214" fmla="*/ 1352750 h 5922355"/>
                <a:gd name="connsiteX1215" fmla="*/ 1627041 w 2421171"/>
                <a:gd name="connsiteY1215" fmla="*/ 1353929 h 5922355"/>
                <a:gd name="connsiteX1216" fmla="*/ 1625017 w 2421171"/>
                <a:gd name="connsiteY1216" fmla="*/ 1349941 h 5922355"/>
                <a:gd name="connsiteX1217" fmla="*/ 1627097 w 2421171"/>
                <a:gd name="connsiteY1217" fmla="*/ 1348874 h 5922355"/>
                <a:gd name="connsiteX1218" fmla="*/ 1629121 w 2421171"/>
                <a:gd name="connsiteY1218" fmla="*/ 1352806 h 5922355"/>
                <a:gd name="connsiteX1219" fmla="*/ 1635078 w 2421171"/>
                <a:gd name="connsiteY1219" fmla="*/ 1985303 h 5922355"/>
                <a:gd name="connsiteX1220" fmla="*/ 1630637 w 2421171"/>
                <a:gd name="connsiteY1220" fmla="*/ 1987887 h 5922355"/>
                <a:gd name="connsiteX1221" fmla="*/ 1625636 w 2421171"/>
                <a:gd name="connsiteY1221" fmla="*/ 1983337 h 5922355"/>
                <a:gd name="connsiteX1222" fmla="*/ 1630357 w 2421171"/>
                <a:gd name="connsiteY1222" fmla="*/ 1979743 h 5922355"/>
                <a:gd name="connsiteX1223" fmla="*/ 1635078 w 2421171"/>
                <a:gd name="connsiteY1223" fmla="*/ 1985247 h 5922355"/>
                <a:gd name="connsiteX1224" fmla="*/ 1627153 w 2421171"/>
                <a:gd name="connsiteY1224" fmla="*/ 4744118 h 5922355"/>
                <a:gd name="connsiteX1225" fmla="*/ 1629121 w 2421171"/>
                <a:gd name="connsiteY1225" fmla="*/ 4742433 h 5922355"/>
                <a:gd name="connsiteX1226" fmla="*/ 1631874 w 2421171"/>
                <a:gd name="connsiteY1226" fmla="*/ 4745578 h 5922355"/>
                <a:gd name="connsiteX1227" fmla="*/ 1630019 w 2421171"/>
                <a:gd name="connsiteY1227" fmla="*/ 4746982 h 5922355"/>
                <a:gd name="connsiteX1228" fmla="*/ 1627153 w 2421171"/>
                <a:gd name="connsiteY1228" fmla="*/ 4744062 h 5922355"/>
                <a:gd name="connsiteX1229" fmla="*/ 1621027 w 2421171"/>
                <a:gd name="connsiteY1229" fmla="*/ 3088706 h 5922355"/>
                <a:gd name="connsiteX1230" fmla="*/ 1626647 w 2421171"/>
                <a:gd name="connsiteY1230" fmla="*/ 3085504 h 5922355"/>
                <a:gd name="connsiteX1231" fmla="*/ 1627547 w 2421171"/>
                <a:gd name="connsiteY1231" fmla="*/ 3089436 h 5922355"/>
                <a:gd name="connsiteX1232" fmla="*/ 1623781 w 2421171"/>
                <a:gd name="connsiteY1232" fmla="*/ 3091682 h 5922355"/>
                <a:gd name="connsiteX1233" fmla="*/ 1621083 w 2421171"/>
                <a:gd name="connsiteY1233" fmla="*/ 3088649 h 5922355"/>
                <a:gd name="connsiteX1234" fmla="*/ 1616756 w 2421171"/>
                <a:gd name="connsiteY1234" fmla="*/ 2910937 h 5922355"/>
                <a:gd name="connsiteX1235" fmla="*/ 1619566 w 2421171"/>
                <a:gd name="connsiteY1235" fmla="*/ 2907735 h 5922355"/>
                <a:gd name="connsiteX1236" fmla="*/ 1622432 w 2421171"/>
                <a:gd name="connsiteY1236" fmla="*/ 2911442 h 5922355"/>
                <a:gd name="connsiteX1237" fmla="*/ 1619453 w 2421171"/>
                <a:gd name="connsiteY1237" fmla="*/ 2914363 h 5922355"/>
                <a:gd name="connsiteX1238" fmla="*/ 1616756 w 2421171"/>
                <a:gd name="connsiteY1238" fmla="*/ 2910937 h 5922355"/>
                <a:gd name="connsiteX1239" fmla="*/ 1611473 w 2421171"/>
                <a:gd name="connsiteY1239" fmla="*/ 4171270 h 5922355"/>
                <a:gd name="connsiteX1240" fmla="*/ 1615014 w 2421171"/>
                <a:gd name="connsiteY1240" fmla="*/ 4168461 h 5922355"/>
                <a:gd name="connsiteX1241" fmla="*/ 1617992 w 2421171"/>
                <a:gd name="connsiteY1241" fmla="*/ 4170877 h 5922355"/>
                <a:gd name="connsiteX1242" fmla="*/ 1613215 w 2421171"/>
                <a:gd name="connsiteY1242" fmla="*/ 4174865 h 5922355"/>
                <a:gd name="connsiteX1243" fmla="*/ 1611473 w 2421171"/>
                <a:gd name="connsiteY1243" fmla="*/ 4171214 h 5922355"/>
                <a:gd name="connsiteX1244" fmla="*/ 1601638 w 2421171"/>
                <a:gd name="connsiteY1244" fmla="*/ 1535124 h 5922355"/>
                <a:gd name="connsiteX1245" fmla="*/ 1594106 w 2421171"/>
                <a:gd name="connsiteY1245" fmla="*/ 1533776 h 5922355"/>
                <a:gd name="connsiteX1246" fmla="*/ 1590734 w 2421171"/>
                <a:gd name="connsiteY1246" fmla="*/ 1526980 h 5922355"/>
                <a:gd name="connsiteX1247" fmla="*/ 1582360 w 2421171"/>
                <a:gd name="connsiteY1247" fmla="*/ 1513949 h 5922355"/>
                <a:gd name="connsiteX1248" fmla="*/ 1590734 w 2421171"/>
                <a:gd name="connsiteY1248" fmla="*/ 1526980 h 5922355"/>
                <a:gd name="connsiteX1249" fmla="*/ 1597703 w 2421171"/>
                <a:gd name="connsiteY1249" fmla="*/ 1529620 h 5922355"/>
                <a:gd name="connsiteX1250" fmla="*/ 1601638 w 2421171"/>
                <a:gd name="connsiteY1250" fmla="*/ 1535180 h 5922355"/>
                <a:gd name="connsiteX1251" fmla="*/ 1599052 w 2421171"/>
                <a:gd name="connsiteY1251" fmla="*/ 1463511 h 5922355"/>
                <a:gd name="connsiteX1252" fmla="*/ 1595174 w 2421171"/>
                <a:gd name="connsiteY1252" fmla="*/ 1465533 h 5922355"/>
                <a:gd name="connsiteX1253" fmla="*/ 1591409 w 2421171"/>
                <a:gd name="connsiteY1253" fmla="*/ 1460759 h 5922355"/>
                <a:gd name="connsiteX1254" fmla="*/ 1595287 w 2421171"/>
                <a:gd name="connsiteY1254" fmla="*/ 1458849 h 5922355"/>
                <a:gd name="connsiteX1255" fmla="*/ 1598996 w 2421171"/>
                <a:gd name="connsiteY1255" fmla="*/ 1463511 h 5922355"/>
                <a:gd name="connsiteX1256" fmla="*/ 1580450 w 2421171"/>
                <a:gd name="connsiteY1256" fmla="*/ 2183966 h 5922355"/>
                <a:gd name="connsiteX1257" fmla="*/ 1582866 w 2421171"/>
                <a:gd name="connsiteY1257" fmla="*/ 2187336 h 5922355"/>
                <a:gd name="connsiteX1258" fmla="*/ 1581180 w 2421171"/>
                <a:gd name="connsiteY1258" fmla="*/ 2188853 h 5922355"/>
                <a:gd name="connsiteX1259" fmla="*/ 1579045 w 2421171"/>
                <a:gd name="connsiteY1259" fmla="*/ 2187786 h 5922355"/>
                <a:gd name="connsiteX1260" fmla="*/ 1580450 w 2421171"/>
                <a:gd name="connsiteY1260" fmla="*/ 2183966 h 5922355"/>
                <a:gd name="connsiteX1261" fmla="*/ 1580337 w 2421171"/>
                <a:gd name="connsiteY1261" fmla="*/ 2452782 h 5922355"/>
                <a:gd name="connsiteX1262" fmla="*/ 1575335 w 2421171"/>
                <a:gd name="connsiteY1262" fmla="*/ 2455815 h 5922355"/>
                <a:gd name="connsiteX1263" fmla="*/ 1573481 w 2421171"/>
                <a:gd name="connsiteY1263" fmla="*/ 2451490 h 5922355"/>
                <a:gd name="connsiteX1264" fmla="*/ 1577246 w 2421171"/>
                <a:gd name="connsiteY1264" fmla="*/ 2449356 h 5922355"/>
                <a:gd name="connsiteX1265" fmla="*/ 1580337 w 2421171"/>
                <a:gd name="connsiteY1265" fmla="*/ 2452726 h 5922355"/>
                <a:gd name="connsiteX1266" fmla="*/ 1577752 w 2421171"/>
                <a:gd name="connsiteY1266" fmla="*/ 2690537 h 5922355"/>
                <a:gd name="connsiteX1267" fmla="*/ 1572412 w 2421171"/>
                <a:gd name="connsiteY1267" fmla="*/ 2685819 h 5922355"/>
                <a:gd name="connsiteX1268" fmla="*/ 1574829 w 2421171"/>
                <a:gd name="connsiteY1268" fmla="*/ 2679528 h 5922355"/>
                <a:gd name="connsiteX1269" fmla="*/ 1580000 w 2421171"/>
                <a:gd name="connsiteY1269" fmla="*/ 2684134 h 5922355"/>
                <a:gd name="connsiteX1270" fmla="*/ 1577752 w 2421171"/>
                <a:gd name="connsiteY1270" fmla="*/ 2690537 h 5922355"/>
                <a:gd name="connsiteX1271" fmla="*/ 1560835 w 2421171"/>
                <a:gd name="connsiteY1271" fmla="*/ 2056860 h 5922355"/>
                <a:gd name="connsiteX1272" fmla="*/ 1593151 w 2421171"/>
                <a:gd name="connsiteY1272" fmla="*/ 2036303 h 5922355"/>
                <a:gd name="connsiteX1273" fmla="*/ 1560835 w 2421171"/>
                <a:gd name="connsiteY1273" fmla="*/ 2056860 h 5922355"/>
                <a:gd name="connsiteX1274" fmla="*/ 1584159 w 2421171"/>
                <a:gd name="connsiteY1274" fmla="*/ 664591 h 5922355"/>
                <a:gd name="connsiteX1275" fmla="*/ 1589329 w 2421171"/>
                <a:gd name="connsiteY1275" fmla="*/ 668354 h 5922355"/>
                <a:gd name="connsiteX1276" fmla="*/ 1587137 w 2421171"/>
                <a:gd name="connsiteY1276" fmla="*/ 677228 h 5922355"/>
                <a:gd name="connsiteX1277" fmla="*/ 1581517 w 2421171"/>
                <a:gd name="connsiteY1277" fmla="*/ 673633 h 5922355"/>
                <a:gd name="connsiteX1278" fmla="*/ 1584159 w 2421171"/>
                <a:gd name="connsiteY1278" fmla="*/ 664591 h 5922355"/>
                <a:gd name="connsiteX1279" fmla="*/ 1601694 w 2421171"/>
                <a:gd name="connsiteY1279" fmla="*/ 3021136 h 5922355"/>
                <a:gd name="connsiteX1280" fmla="*/ 1601075 w 2421171"/>
                <a:gd name="connsiteY1280" fmla="*/ 3023383 h 5922355"/>
                <a:gd name="connsiteX1281" fmla="*/ 1596916 w 2421171"/>
                <a:gd name="connsiteY1281" fmla="*/ 3022934 h 5922355"/>
                <a:gd name="connsiteX1282" fmla="*/ 1597591 w 2421171"/>
                <a:gd name="connsiteY1282" fmla="*/ 3020631 h 5922355"/>
                <a:gd name="connsiteX1283" fmla="*/ 1601694 w 2421171"/>
                <a:gd name="connsiteY1283" fmla="*/ 3021136 h 5922355"/>
                <a:gd name="connsiteX1284" fmla="*/ 1606077 w 2421171"/>
                <a:gd name="connsiteY1284" fmla="*/ 3152736 h 5922355"/>
                <a:gd name="connsiteX1285" fmla="*/ 1586126 w 2421171"/>
                <a:gd name="connsiteY1285" fmla="*/ 3167340 h 5922355"/>
                <a:gd name="connsiteX1286" fmla="*/ 1606077 w 2421171"/>
                <a:gd name="connsiteY1286" fmla="*/ 3152736 h 5922355"/>
                <a:gd name="connsiteX1287" fmla="*/ 1606190 w 2421171"/>
                <a:gd name="connsiteY1287" fmla="*/ 4587075 h 5922355"/>
                <a:gd name="connsiteX1288" fmla="*/ 1603717 w 2421171"/>
                <a:gd name="connsiteY1288" fmla="*/ 4583705 h 5922355"/>
                <a:gd name="connsiteX1289" fmla="*/ 1605459 w 2421171"/>
                <a:gd name="connsiteY1289" fmla="*/ 4582301 h 5922355"/>
                <a:gd name="connsiteX1290" fmla="*/ 1607876 w 2421171"/>
                <a:gd name="connsiteY1290" fmla="*/ 4585670 h 5922355"/>
                <a:gd name="connsiteX1291" fmla="*/ 1606190 w 2421171"/>
                <a:gd name="connsiteY1291" fmla="*/ 4587075 h 5922355"/>
                <a:gd name="connsiteX1292" fmla="*/ 1594949 w 2421171"/>
                <a:gd name="connsiteY1292" fmla="*/ 3985750 h 5922355"/>
                <a:gd name="connsiteX1293" fmla="*/ 1609394 w 2421171"/>
                <a:gd name="connsiteY1293" fmla="*/ 3960306 h 5922355"/>
                <a:gd name="connsiteX1294" fmla="*/ 1594949 w 2421171"/>
                <a:gd name="connsiteY1294" fmla="*/ 3985750 h 5922355"/>
                <a:gd name="connsiteX1295" fmla="*/ 1599277 w 2421171"/>
                <a:gd name="connsiteY1295" fmla="*/ 4756362 h 5922355"/>
                <a:gd name="connsiteX1296" fmla="*/ 1604672 w 2421171"/>
                <a:gd name="connsiteY1296" fmla="*/ 4760406 h 5922355"/>
                <a:gd name="connsiteX1297" fmla="*/ 1600457 w 2421171"/>
                <a:gd name="connsiteY1297" fmla="*/ 4762597 h 5922355"/>
                <a:gd name="connsiteX1298" fmla="*/ 1594837 w 2421171"/>
                <a:gd name="connsiteY1298" fmla="*/ 4759114 h 5922355"/>
                <a:gd name="connsiteX1299" fmla="*/ 1599277 w 2421171"/>
                <a:gd name="connsiteY1299" fmla="*/ 4756306 h 5922355"/>
                <a:gd name="connsiteX1300" fmla="*/ 1590004 w 2421171"/>
                <a:gd name="connsiteY1300" fmla="*/ 4007430 h 5922355"/>
                <a:gd name="connsiteX1301" fmla="*/ 1594388 w 2421171"/>
                <a:gd name="connsiteY1301" fmla="*/ 4007880 h 5922355"/>
                <a:gd name="connsiteX1302" fmla="*/ 1597703 w 2421171"/>
                <a:gd name="connsiteY1302" fmla="*/ 4019956 h 5922355"/>
                <a:gd name="connsiteX1303" fmla="*/ 1594725 w 2421171"/>
                <a:gd name="connsiteY1303" fmla="*/ 4023606 h 5922355"/>
                <a:gd name="connsiteX1304" fmla="*/ 1592139 w 2421171"/>
                <a:gd name="connsiteY1304" fmla="*/ 4022427 h 5922355"/>
                <a:gd name="connsiteX1305" fmla="*/ 1590004 w 2421171"/>
                <a:gd name="connsiteY1305" fmla="*/ 4007430 h 5922355"/>
                <a:gd name="connsiteX1306" fmla="*/ 1575729 w 2421171"/>
                <a:gd name="connsiteY1306" fmla="*/ 3837356 h 5922355"/>
                <a:gd name="connsiteX1307" fmla="*/ 1589329 w 2421171"/>
                <a:gd name="connsiteY1307" fmla="*/ 3828370 h 5922355"/>
                <a:gd name="connsiteX1308" fmla="*/ 1597760 w 2421171"/>
                <a:gd name="connsiteY1308" fmla="*/ 3835671 h 5922355"/>
                <a:gd name="connsiteX1309" fmla="*/ 1585845 w 2421171"/>
                <a:gd name="connsiteY1309" fmla="*/ 3845332 h 5922355"/>
                <a:gd name="connsiteX1310" fmla="*/ 1575729 w 2421171"/>
                <a:gd name="connsiteY1310" fmla="*/ 3837356 h 5922355"/>
                <a:gd name="connsiteX1311" fmla="*/ 1566174 w 2421171"/>
                <a:gd name="connsiteY1311" fmla="*/ 3147569 h 5922355"/>
                <a:gd name="connsiteX1312" fmla="*/ 1569546 w 2421171"/>
                <a:gd name="connsiteY1312" fmla="*/ 3141727 h 5922355"/>
                <a:gd name="connsiteX1313" fmla="*/ 1575054 w 2421171"/>
                <a:gd name="connsiteY1313" fmla="*/ 3148467 h 5922355"/>
                <a:gd name="connsiteX1314" fmla="*/ 1570333 w 2421171"/>
                <a:gd name="connsiteY1314" fmla="*/ 3153466 h 5922355"/>
                <a:gd name="connsiteX1315" fmla="*/ 1566174 w 2421171"/>
                <a:gd name="connsiteY1315" fmla="*/ 3147569 h 5922355"/>
                <a:gd name="connsiteX1316" fmla="*/ 1563420 w 2421171"/>
                <a:gd name="connsiteY1316" fmla="*/ 4358306 h 5922355"/>
                <a:gd name="connsiteX1317" fmla="*/ 1564151 w 2421171"/>
                <a:gd name="connsiteY1317" fmla="*/ 4354037 h 5922355"/>
                <a:gd name="connsiteX1318" fmla="*/ 1566343 w 2421171"/>
                <a:gd name="connsiteY1318" fmla="*/ 4354543 h 5922355"/>
                <a:gd name="connsiteX1319" fmla="*/ 1565612 w 2421171"/>
                <a:gd name="connsiteY1319" fmla="*/ 4358812 h 5922355"/>
                <a:gd name="connsiteX1320" fmla="*/ 1563420 w 2421171"/>
                <a:gd name="connsiteY1320" fmla="*/ 4358306 h 5922355"/>
                <a:gd name="connsiteX1321" fmla="*/ 1559936 w 2421171"/>
                <a:gd name="connsiteY1321" fmla="*/ 4337131 h 5922355"/>
                <a:gd name="connsiteX1322" fmla="*/ 1563814 w 2421171"/>
                <a:gd name="connsiteY1322" fmla="*/ 4335109 h 5922355"/>
                <a:gd name="connsiteX1323" fmla="*/ 1564769 w 2421171"/>
                <a:gd name="connsiteY1323" fmla="*/ 4337244 h 5922355"/>
                <a:gd name="connsiteX1324" fmla="*/ 1560948 w 2421171"/>
                <a:gd name="connsiteY1324" fmla="*/ 4339378 h 5922355"/>
                <a:gd name="connsiteX1325" fmla="*/ 1559936 w 2421171"/>
                <a:gd name="connsiteY1325" fmla="*/ 4337187 h 5922355"/>
                <a:gd name="connsiteX1326" fmla="*/ 1559936 w 2421171"/>
                <a:gd name="connsiteY1326" fmla="*/ 3628302 h 5922355"/>
                <a:gd name="connsiteX1327" fmla="*/ 1563926 w 2421171"/>
                <a:gd name="connsiteY1327" fmla="*/ 3627404 h 5922355"/>
                <a:gd name="connsiteX1328" fmla="*/ 1564938 w 2421171"/>
                <a:gd name="connsiteY1328" fmla="*/ 3629201 h 5922355"/>
                <a:gd name="connsiteX1329" fmla="*/ 1562072 w 2421171"/>
                <a:gd name="connsiteY1329" fmla="*/ 3631785 h 5922355"/>
                <a:gd name="connsiteX1330" fmla="*/ 1559992 w 2421171"/>
                <a:gd name="connsiteY1330" fmla="*/ 3628302 h 5922355"/>
                <a:gd name="connsiteX1331" fmla="*/ 1559093 w 2421171"/>
                <a:gd name="connsiteY1331" fmla="*/ 2472609 h 5922355"/>
                <a:gd name="connsiteX1332" fmla="*/ 1562915 w 2421171"/>
                <a:gd name="connsiteY1332" fmla="*/ 2470812 h 5922355"/>
                <a:gd name="connsiteX1333" fmla="*/ 1566680 w 2421171"/>
                <a:gd name="connsiteY1333" fmla="*/ 2473395 h 5922355"/>
                <a:gd name="connsiteX1334" fmla="*/ 1564038 w 2421171"/>
                <a:gd name="connsiteY1334" fmla="*/ 2476653 h 5922355"/>
                <a:gd name="connsiteX1335" fmla="*/ 1559093 w 2421171"/>
                <a:gd name="connsiteY1335" fmla="*/ 2472609 h 5922355"/>
                <a:gd name="connsiteX1336" fmla="*/ 1554034 w 2421171"/>
                <a:gd name="connsiteY1336" fmla="*/ 1755692 h 5922355"/>
                <a:gd name="connsiteX1337" fmla="*/ 1548864 w 2421171"/>
                <a:gd name="connsiteY1337" fmla="*/ 1751704 h 5922355"/>
                <a:gd name="connsiteX1338" fmla="*/ 1553866 w 2421171"/>
                <a:gd name="connsiteY1338" fmla="*/ 1746762 h 5922355"/>
                <a:gd name="connsiteX1339" fmla="*/ 1559093 w 2421171"/>
                <a:gd name="connsiteY1339" fmla="*/ 1750749 h 5922355"/>
                <a:gd name="connsiteX1340" fmla="*/ 1554034 w 2421171"/>
                <a:gd name="connsiteY1340" fmla="*/ 1755748 h 5922355"/>
                <a:gd name="connsiteX1341" fmla="*/ 1544312 w 2421171"/>
                <a:gd name="connsiteY1341" fmla="*/ 2641391 h 5922355"/>
                <a:gd name="connsiteX1342" fmla="*/ 1547009 w 2421171"/>
                <a:gd name="connsiteY1342" fmla="*/ 2645154 h 5922355"/>
                <a:gd name="connsiteX1343" fmla="*/ 1544480 w 2421171"/>
                <a:gd name="connsiteY1343" fmla="*/ 2651501 h 5922355"/>
                <a:gd name="connsiteX1344" fmla="*/ 1540658 w 2421171"/>
                <a:gd name="connsiteY1344" fmla="*/ 2646334 h 5922355"/>
                <a:gd name="connsiteX1345" fmla="*/ 1544312 w 2421171"/>
                <a:gd name="connsiteY1345" fmla="*/ 2641447 h 5922355"/>
                <a:gd name="connsiteX1346" fmla="*/ 1542738 w 2421171"/>
                <a:gd name="connsiteY1346" fmla="*/ 1379710 h 5922355"/>
                <a:gd name="connsiteX1347" fmla="*/ 1538635 w 2421171"/>
                <a:gd name="connsiteY1347" fmla="*/ 1381563 h 5922355"/>
                <a:gd name="connsiteX1348" fmla="*/ 1536668 w 2421171"/>
                <a:gd name="connsiteY1348" fmla="*/ 1377744 h 5922355"/>
                <a:gd name="connsiteX1349" fmla="*/ 1539872 w 2421171"/>
                <a:gd name="connsiteY1349" fmla="*/ 1374655 h 5922355"/>
                <a:gd name="connsiteX1350" fmla="*/ 1542738 w 2421171"/>
                <a:gd name="connsiteY1350" fmla="*/ 1379710 h 5922355"/>
                <a:gd name="connsiteX1351" fmla="*/ 1549370 w 2421171"/>
                <a:gd name="connsiteY1351" fmla="*/ 3409195 h 5922355"/>
                <a:gd name="connsiteX1352" fmla="*/ 1551618 w 2421171"/>
                <a:gd name="connsiteY1352" fmla="*/ 3412509 h 5922355"/>
                <a:gd name="connsiteX1353" fmla="*/ 1545942 w 2421171"/>
                <a:gd name="connsiteY1353" fmla="*/ 3415317 h 5922355"/>
                <a:gd name="connsiteX1354" fmla="*/ 1543750 w 2421171"/>
                <a:gd name="connsiteY1354" fmla="*/ 3411835 h 5922355"/>
                <a:gd name="connsiteX1355" fmla="*/ 1549370 w 2421171"/>
                <a:gd name="connsiteY1355" fmla="*/ 3409195 h 5922355"/>
                <a:gd name="connsiteX1356" fmla="*/ 1543468 w 2421171"/>
                <a:gd name="connsiteY1356" fmla="*/ 1732607 h 5922355"/>
                <a:gd name="connsiteX1357" fmla="*/ 1545042 w 2421171"/>
                <a:gd name="connsiteY1357" fmla="*/ 1728339 h 5922355"/>
                <a:gd name="connsiteX1358" fmla="*/ 1549033 w 2421171"/>
                <a:gd name="connsiteY1358" fmla="*/ 1728339 h 5922355"/>
                <a:gd name="connsiteX1359" fmla="*/ 1547009 w 2421171"/>
                <a:gd name="connsiteY1359" fmla="*/ 1734293 h 5922355"/>
                <a:gd name="connsiteX1360" fmla="*/ 1543468 w 2421171"/>
                <a:gd name="connsiteY1360" fmla="*/ 1732551 h 5922355"/>
                <a:gd name="connsiteX1361" fmla="*/ 1555046 w 2421171"/>
                <a:gd name="connsiteY1361" fmla="*/ 2763723 h 5922355"/>
                <a:gd name="connsiteX1362" fmla="*/ 1551899 w 2421171"/>
                <a:gd name="connsiteY1362" fmla="*/ 2766980 h 5922355"/>
                <a:gd name="connsiteX1363" fmla="*/ 1549314 w 2421171"/>
                <a:gd name="connsiteY1363" fmla="*/ 2762318 h 5922355"/>
                <a:gd name="connsiteX1364" fmla="*/ 1553079 w 2421171"/>
                <a:gd name="connsiteY1364" fmla="*/ 2760240 h 5922355"/>
                <a:gd name="connsiteX1365" fmla="*/ 1555046 w 2421171"/>
                <a:gd name="connsiteY1365" fmla="*/ 2763723 h 5922355"/>
                <a:gd name="connsiteX1366" fmla="*/ 1542907 w 2421171"/>
                <a:gd name="connsiteY1366" fmla="*/ 4402847 h 5922355"/>
                <a:gd name="connsiteX1367" fmla="*/ 1548695 w 2421171"/>
                <a:gd name="connsiteY1367" fmla="*/ 4400263 h 5922355"/>
                <a:gd name="connsiteX1368" fmla="*/ 1552292 w 2421171"/>
                <a:gd name="connsiteY1368" fmla="*/ 4406104 h 5922355"/>
                <a:gd name="connsiteX1369" fmla="*/ 1548190 w 2421171"/>
                <a:gd name="connsiteY1369" fmla="*/ 4407789 h 5922355"/>
                <a:gd name="connsiteX1370" fmla="*/ 1542907 w 2421171"/>
                <a:gd name="connsiteY1370" fmla="*/ 4402847 h 5922355"/>
                <a:gd name="connsiteX1371" fmla="*/ 1545773 w 2421171"/>
                <a:gd name="connsiteY1371" fmla="*/ 3767372 h 5922355"/>
                <a:gd name="connsiteX1372" fmla="*/ 1543806 w 2421171"/>
                <a:gd name="connsiteY1372" fmla="*/ 3763160 h 5922355"/>
                <a:gd name="connsiteX1373" fmla="*/ 1545773 w 2421171"/>
                <a:gd name="connsiteY1373" fmla="*/ 3758947 h 5922355"/>
                <a:gd name="connsiteX1374" fmla="*/ 1547740 w 2421171"/>
                <a:gd name="connsiteY1374" fmla="*/ 3763160 h 5922355"/>
                <a:gd name="connsiteX1375" fmla="*/ 1545773 w 2421171"/>
                <a:gd name="connsiteY1375" fmla="*/ 3767372 h 5922355"/>
                <a:gd name="connsiteX1376" fmla="*/ 1540715 w 2421171"/>
                <a:gd name="connsiteY1376" fmla="*/ 3692839 h 5922355"/>
                <a:gd name="connsiteX1377" fmla="*/ 1543413 w 2421171"/>
                <a:gd name="connsiteY1377" fmla="*/ 3689693 h 5922355"/>
                <a:gd name="connsiteX1378" fmla="*/ 1545436 w 2421171"/>
                <a:gd name="connsiteY1378" fmla="*/ 3693288 h 5922355"/>
                <a:gd name="connsiteX1379" fmla="*/ 1541839 w 2421171"/>
                <a:gd name="connsiteY1379" fmla="*/ 3694748 h 5922355"/>
                <a:gd name="connsiteX1380" fmla="*/ 1540715 w 2421171"/>
                <a:gd name="connsiteY1380" fmla="*/ 3692839 h 5922355"/>
                <a:gd name="connsiteX1381" fmla="*/ 1540378 w 2421171"/>
                <a:gd name="connsiteY1381" fmla="*/ 3503106 h 5922355"/>
                <a:gd name="connsiteX1382" fmla="*/ 1551056 w 2421171"/>
                <a:gd name="connsiteY1382" fmla="*/ 3498276 h 5922355"/>
                <a:gd name="connsiteX1383" fmla="*/ 1553360 w 2421171"/>
                <a:gd name="connsiteY1383" fmla="*/ 3501983 h 5922355"/>
                <a:gd name="connsiteX1384" fmla="*/ 1543244 w 2421171"/>
                <a:gd name="connsiteY1384" fmla="*/ 3508161 h 5922355"/>
                <a:gd name="connsiteX1385" fmla="*/ 1540321 w 2421171"/>
                <a:gd name="connsiteY1385" fmla="*/ 3503162 h 5922355"/>
                <a:gd name="connsiteX1386" fmla="*/ 1525653 w 2421171"/>
                <a:gd name="connsiteY1386" fmla="*/ 4484458 h 5922355"/>
                <a:gd name="connsiteX1387" fmla="*/ 1531217 w 2421171"/>
                <a:gd name="connsiteY1387" fmla="*/ 4473336 h 5922355"/>
                <a:gd name="connsiteX1388" fmla="*/ 1536163 w 2421171"/>
                <a:gd name="connsiteY1388" fmla="*/ 4477886 h 5922355"/>
                <a:gd name="connsiteX1389" fmla="*/ 1530655 w 2421171"/>
                <a:gd name="connsiteY1389" fmla="*/ 4488895 h 5922355"/>
                <a:gd name="connsiteX1390" fmla="*/ 1525597 w 2421171"/>
                <a:gd name="connsiteY1390" fmla="*/ 4484458 h 5922355"/>
                <a:gd name="connsiteX1391" fmla="*/ 1510197 w 2421171"/>
                <a:gd name="connsiteY1391" fmla="*/ 3862070 h 5922355"/>
                <a:gd name="connsiteX1392" fmla="*/ 1531273 w 2421171"/>
                <a:gd name="connsiteY1392" fmla="*/ 3874427 h 5922355"/>
                <a:gd name="connsiteX1393" fmla="*/ 1510197 w 2421171"/>
                <a:gd name="connsiteY1393" fmla="*/ 3862070 h 5922355"/>
                <a:gd name="connsiteX1394" fmla="*/ 1520538 w 2421171"/>
                <a:gd name="connsiteY1394" fmla="*/ 3892400 h 5922355"/>
                <a:gd name="connsiteX1395" fmla="*/ 1524417 w 2421171"/>
                <a:gd name="connsiteY1395" fmla="*/ 3894085 h 5922355"/>
                <a:gd name="connsiteX1396" fmla="*/ 1519583 w 2421171"/>
                <a:gd name="connsiteY1396" fmla="*/ 3898354 h 5922355"/>
                <a:gd name="connsiteX1397" fmla="*/ 1516885 w 2421171"/>
                <a:gd name="connsiteY1397" fmla="*/ 3895096 h 5922355"/>
                <a:gd name="connsiteX1398" fmla="*/ 1520482 w 2421171"/>
                <a:gd name="connsiteY1398" fmla="*/ 3892400 h 5922355"/>
                <a:gd name="connsiteX1399" fmla="*/ 1509354 w 2421171"/>
                <a:gd name="connsiteY1399" fmla="*/ 4725133 h 5922355"/>
                <a:gd name="connsiteX1400" fmla="*/ 1525540 w 2421171"/>
                <a:gd name="connsiteY1400" fmla="*/ 4750633 h 5922355"/>
                <a:gd name="connsiteX1401" fmla="*/ 1509354 w 2421171"/>
                <a:gd name="connsiteY1401" fmla="*/ 4725133 h 5922355"/>
                <a:gd name="connsiteX1402" fmla="*/ 1505701 w 2421171"/>
                <a:gd name="connsiteY1402" fmla="*/ 3929134 h 5922355"/>
                <a:gd name="connsiteX1403" fmla="*/ 1506263 w 2421171"/>
                <a:gd name="connsiteY1403" fmla="*/ 3926887 h 5922355"/>
                <a:gd name="connsiteX1404" fmla="*/ 1510366 w 2421171"/>
                <a:gd name="connsiteY1404" fmla="*/ 3927168 h 5922355"/>
                <a:gd name="connsiteX1405" fmla="*/ 1509804 w 2421171"/>
                <a:gd name="connsiteY1405" fmla="*/ 3929414 h 5922355"/>
                <a:gd name="connsiteX1406" fmla="*/ 1505701 w 2421171"/>
                <a:gd name="connsiteY1406" fmla="*/ 3929134 h 5922355"/>
                <a:gd name="connsiteX1407" fmla="*/ 1488054 w 2421171"/>
                <a:gd name="connsiteY1407" fmla="*/ 3732156 h 5922355"/>
                <a:gd name="connsiteX1408" fmla="*/ 1500025 w 2421171"/>
                <a:gd name="connsiteY1408" fmla="*/ 3730639 h 5922355"/>
                <a:gd name="connsiteX1409" fmla="*/ 1519415 w 2421171"/>
                <a:gd name="connsiteY1409" fmla="*/ 3762542 h 5922355"/>
                <a:gd name="connsiteX1410" fmla="*/ 1489965 w 2421171"/>
                <a:gd name="connsiteY1410" fmla="*/ 3741423 h 5922355"/>
                <a:gd name="connsiteX1411" fmla="*/ 1487997 w 2421171"/>
                <a:gd name="connsiteY1411" fmla="*/ 3732156 h 5922355"/>
                <a:gd name="connsiteX1412" fmla="*/ 1521494 w 2421171"/>
                <a:gd name="connsiteY1412" fmla="*/ 3196546 h 5922355"/>
                <a:gd name="connsiteX1413" fmla="*/ 1515256 w 2421171"/>
                <a:gd name="connsiteY1413" fmla="*/ 3199242 h 5922355"/>
                <a:gd name="connsiteX1414" fmla="*/ 1511659 w 2421171"/>
                <a:gd name="connsiteY1414" fmla="*/ 3196434 h 5922355"/>
                <a:gd name="connsiteX1415" fmla="*/ 1517054 w 2421171"/>
                <a:gd name="connsiteY1415" fmla="*/ 3192615 h 5922355"/>
                <a:gd name="connsiteX1416" fmla="*/ 1521494 w 2421171"/>
                <a:gd name="connsiteY1416" fmla="*/ 3196602 h 5922355"/>
                <a:gd name="connsiteX1417" fmla="*/ 1517223 w 2421171"/>
                <a:gd name="connsiteY1417" fmla="*/ 3008443 h 5922355"/>
                <a:gd name="connsiteX1418" fmla="*/ 1515031 w 2421171"/>
                <a:gd name="connsiteY1418" fmla="*/ 3012543 h 5922355"/>
                <a:gd name="connsiteX1419" fmla="*/ 1512726 w 2421171"/>
                <a:gd name="connsiteY1419" fmla="*/ 3009341 h 5922355"/>
                <a:gd name="connsiteX1420" fmla="*/ 1514974 w 2421171"/>
                <a:gd name="connsiteY1420" fmla="*/ 3005466 h 5922355"/>
                <a:gd name="connsiteX1421" fmla="*/ 1517223 w 2421171"/>
                <a:gd name="connsiteY1421" fmla="*/ 3008443 h 5922355"/>
                <a:gd name="connsiteX1422" fmla="*/ 1522674 w 2421171"/>
                <a:gd name="connsiteY1422" fmla="*/ 3418069 h 5922355"/>
                <a:gd name="connsiteX1423" fmla="*/ 1520820 w 2421171"/>
                <a:gd name="connsiteY1423" fmla="*/ 3419586 h 5922355"/>
                <a:gd name="connsiteX1424" fmla="*/ 1517785 w 2421171"/>
                <a:gd name="connsiteY1424" fmla="*/ 3416440 h 5922355"/>
                <a:gd name="connsiteX1425" fmla="*/ 1519639 w 2421171"/>
                <a:gd name="connsiteY1425" fmla="*/ 3414868 h 5922355"/>
                <a:gd name="connsiteX1426" fmla="*/ 1522674 w 2421171"/>
                <a:gd name="connsiteY1426" fmla="*/ 3418069 h 5922355"/>
                <a:gd name="connsiteX1427" fmla="*/ 1510029 w 2421171"/>
                <a:gd name="connsiteY1427" fmla="*/ 1730979 h 5922355"/>
                <a:gd name="connsiteX1428" fmla="*/ 1511490 w 2421171"/>
                <a:gd name="connsiteY1428" fmla="*/ 1729013 h 5922355"/>
                <a:gd name="connsiteX1429" fmla="*/ 1514413 w 2421171"/>
                <a:gd name="connsiteY1429" fmla="*/ 1731821 h 5922355"/>
                <a:gd name="connsiteX1430" fmla="*/ 1512951 w 2421171"/>
                <a:gd name="connsiteY1430" fmla="*/ 1733787 h 5922355"/>
                <a:gd name="connsiteX1431" fmla="*/ 1510085 w 2421171"/>
                <a:gd name="connsiteY1431" fmla="*/ 1730979 h 5922355"/>
                <a:gd name="connsiteX1432" fmla="*/ 1510422 w 2421171"/>
                <a:gd name="connsiteY1432" fmla="*/ 2238561 h 5922355"/>
                <a:gd name="connsiteX1433" fmla="*/ 1509916 w 2421171"/>
                <a:gd name="connsiteY1433" fmla="*/ 2240864 h 5922355"/>
                <a:gd name="connsiteX1434" fmla="*/ 1505701 w 2421171"/>
                <a:gd name="connsiteY1434" fmla="*/ 2240077 h 5922355"/>
                <a:gd name="connsiteX1435" fmla="*/ 1506151 w 2421171"/>
                <a:gd name="connsiteY1435" fmla="*/ 2237774 h 5922355"/>
                <a:gd name="connsiteX1436" fmla="*/ 1510366 w 2421171"/>
                <a:gd name="connsiteY1436" fmla="*/ 2238561 h 5922355"/>
                <a:gd name="connsiteX1437" fmla="*/ 1465910 w 2421171"/>
                <a:gd name="connsiteY1437" fmla="*/ 3071462 h 5922355"/>
                <a:gd name="connsiteX1438" fmla="*/ 1472823 w 2421171"/>
                <a:gd name="connsiteY1438" fmla="*/ 3061352 h 5922355"/>
                <a:gd name="connsiteX1439" fmla="*/ 1479399 w 2421171"/>
                <a:gd name="connsiteY1439" fmla="*/ 3069889 h 5922355"/>
                <a:gd name="connsiteX1440" fmla="*/ 1474678 w 2421171"/>
                <a:gd name="connsiteY1440" fmla="*/ 3082639 h 5922355"/>
                <a:gd name="connsiteX1441" fmla="*/ 1465910 w 2421171"/>
                <a:gd name="connsiteY1441" fmla="*/ 3071462 h 5922355"/>
                <a:gd name="connsiteX1442" fmla="*/ 1470575 w 2421171"/>
                <a:gd name="connsiteY1442" fmla="*/ 3097299 h 5922355"/>
                <a:gd name="connsiteX1443" fmla="*/ 1472374 w 2421171"/>
                <a:gd name="connsiteY1443" fmla="*/ 3095782 h 5922355"/>
                <a:gd name="connsiteX1444" fmla="*/ 1475128 w 2421171"/>
                <a:gd name="connsiteY1444" fmla="*/ 3098591 h 5922355"/>
                <a:gd name="connsiteX1445" fmla="*/ 1473329 w 2421171"/>
                <a:gd name="connsiteY1445" fmla="*/ 3100164 h 5922355"/>
                <a:gd name="connsiteX1446" fmla="*/ 1470575 w 2421171"/>
                <a:gd name="connsiteY1446" fmla="*/ 3097299 h 5922355"/>
                <a:gd name="connsiteX1447" fmla="*/ 1476476 w 2421171"/>
                <a:gd name="connsiteY1447" fmla="*/ 2144649 h 5922355"/>
                <a:gd name="connsiteX1448" fmla="*/ 1478612 w 2421171"/>
                <a:gd name="connsiteY1448" fmla="*/ 2148244 h 5922355"/>
                <a:gd name="connsiteX1449" fmla="*/ 1476533 w 2421171"/>
                <a:gd name="connsiteY1449" fmla="*/ 2149311 h 5922355"/>
                <a:gd name="connsiteX1450" fmla="*/ 1474453 w 2421171"/>
                <a:gd name="connsiteY1450" fmla="*/ 2145773 h 5922355"/>
                <a:gd name="connsiteX1451" fmla="*/ 1476476 w 2421171"/>
                <a:gd name="connsiteY1451" fmla="*/ 2144705 h 5922355"/>
                <a:gd name="connsiteX1452" fmla="*/ 1474003 w 2421171"/>
                <a:gd name="connsiteY1452" fmla="*/ 1298998 h 5922355"/>
                <a:gd name="connsiteX1453" fmla="*/ 1471980 w 2421171"/>
                <a:gd name="connsiteY1453" fmla="*/ 1295122 h 5922355"/>
                <a:gd name="connsiteX1454" fmla="*/ 1474116 w 2421171"/>
                <a:gd name="connsiteY1454" fmla="*/ 1294055 h 5922355"/>
                <a:gd name="connsiteX1455" fmla="*/ 1476083 w 2421171"/>
                <a:gd name="connsiteY1455" fmla="*/ 1297987 h 5922355"/>
                <a:gd name="connsiteX1456" fmla="*/ 1474059 w 2421171"/>
                <a:gd name="connsiteY1456" fmla="*/ 1298998 h 5922355"/>
                <a:gd name="connsiteX1457" fmla="*/ 1494742 w 2421171"/>
                <a:gd name="connsiteY1457" fmla="*/ 2685763 h 5922355"/>
                <a:gd name="connsiteX1458" fmla="*/ 1473497 w 2421171"/>
                <a:gd name="connsiteY1458" fmla="*/ 2701939 h 5922355"/>
                <a:gd name="connsiteX1459" fmla="*/ 1494742 w 2421171"/>
                <a:gd name="connsiteY1459" fmla="*/ 2685763 h 5922355"/>
                <a:gd name="connsiteX1460" fmla="*/ 1474172 w 2421171"/>
                <a:gd name="connsiteY1460" fmla="*/ 2803264 h 5922355"/>
                <a:gd name="connsiteX1461" fmla="*/ 1476308 w 2421171"/>
                <a:gd name="connsiteY1461" fmla="*/ 2802141 h 5922355"/>
                <a:gd name="connsiteX1462" fmla="*/ 1478443 w 2421171"/>
                <a:gd name="connsiteY1462" fmla="*/ 2805680 h 5922355"/>
                <a:gd name="connsiteX1463" fmla="*/ 1476420 w 2421171"/>
                <a:gd name="connsiteY1463" fmla="*/ 2806803 h 5922355"/>
                <a:gd name="connsiteX1464" fmla="*/ 1474172 w 2421171"/>
                <a:gd name="connsiteY1464" fmla="*/ 2803208 h 5922355"/>
                <a:gd name="connsiteX1465" fmla="*/ 1466472 w 2421171"/>
                <a:gd name="connsiteY1465" fmla="*/ 977610 h 5922355"/>
                <a:gd name="connsiteX1466" fmla="*/ 1483052 w 2421171"/>
                <a:gd name="connsiteY1466" fmla="*/ 957333 h 5922355"/>
                <a:gd name="connsiteX1467" fmla="*/ 1466472 w 2421171"/>
                <a:gd name="connsiteY1467" fmla="*/ 977610 h 5922355"/>
                <a:gd name="connsiteX1468" fmla="*/ 1486143 w 2421171"/>
                <a:gd name="connsiteY1468" fmla="*/ 1972778 h 5922355"/>
                <a:gd name="connsiteX1469" fmla="*/ 1484120 w 2421171"/>
                <a:gd name="connsiteY1469" fmla="*/ 1992942 h 5922355"/>
                <a:gd name="connsiteX1470" fmla="*/ 1481984 w 2421171"/>
                <a:gd name="connsiteY1470" fmla="*/ 1993560 h 5922355"/>
                <a:gd name="connsiteX1471" fmla="*/ 1480635 w 2421171"/>
                <a:gd name="connsiteY1471" fmla="*/ 1991425 h 5922355"/>
                <a:gd name="connsiteX1472" fmla="*/ 1481310 w 2421171"/>
                <a:gd name="connsiteY1472" fmla="*/ 1972722 h 5922355"/>
                <a:gd name="connsiteX1473" fmla="*/ 1486143 w 2421171"/>
                <a:gd name="connsiteY1473" fmla="*/ 1972722 h 5922355"/>
                <a:gd name="connsiteX1474" fmla="*/ 1498058 w 2421171"/>
                <a:gd name="connsiteY1474" fmla="*/ 2292874 h 5922355"/>
                <a:gd name="connsiteX1475" fmla="*/ 1500418 w 2421171"/>
                <a:gd name="connsiteY1475" fmla="*/ 2297368 h 5922355"/>
                <a:gd name="connsiteX1476" fmla="*/ 1490414 w 2421171"/>
                <a:gd name="connsiteY1476" fmla="*/ 2303771 h 5922355"/>
                <a:gd name="connsiteX1477" fmla="*/ 1485300 w 2421171"/>
                <a:gd name="connsiteY1477" fmla="*/ 2298491 h 5922355"/>
                <a:gd name="connsiteX1478" fmla="*/ 1490414 w 2421171"/>
                <a:gd name="connsiteY1478" fmla="*/ 2303771 h 5922355"/>
                <a:gd name="connsiteX1479" fmla="*/ 1488054 w 2421171"/>
                <a:gd name="connsiteY1479" fmla="*/ 2308264 h 5922355"/>
                <a:gd name="connsiteX1480" fmla="*/ 1479230 w 2421171"/>
                <a:gd name="connsiteY1480" fmla="*/ 2313488 h 5922355"/>
                <a:gd name="connsiteX1481" fmla="*/ 1480579 w 2421171"/>
                <a:gd name="connsiteY1481" fmla="*/ 2304388 h 5922355"/>
                <a:gd name="connsiteX1482" fmla="*/ 1485300 w 2421171"/>
                <a:gd name="connsiteY1482" fmla="*/ 2298435 h 5922355"/>
                <a:gd name="connsiteX1483" fmla="*/ 1498058 w 2421171"/>
                <a:gd name="connsiteY1483" fmla="*/ 2292818 h 5922355"/>
                <a:gd name="connsiteX1484" fmla="*/ 1473216 w 2421171"/>
                <a:gd name="connsiteY1484" fmla="*/ 4495916 h 5922355"/>
                <a:gd name="connsiteX1485" fmla="*/ 1476364 w 2421171"/>
                <a:gd name="connsiteY1485" fmla="*/ 4492433 h 5922355"/>
                <a:gd name="connsiteX1486" fmla="*/ 1479118 w 2421171"/>
                <a:gd name="connsiteY1486" fmla="*/ 4495298 h 5922355"/>
                <a:gd name="connsiteX1487" fmla="*/ 1475858 w 2421171"/>
                <a:gd name="connsiteY1487" fmla="*/ 4498668 h 5922355"/>
                <a:gd name="connsiteX1488" fmla="*/ 1473216 w 2421171"/>
                <a:gd name="connsiteY1488" fmla="*/ 4495916 h 5922355"/>
                <a:gd name="connsiteX1489" fmla="*/ 1472598 w 2421171"/>
                <a:gd name="connsiteY1489" fmla="*/ 3528943 h 5922355"/>
                <a:gd name="connsiteX1490" fmla="*/ 1476195 w 2421171"/>
                <a:gd name="connsiteY1490" fmla="*/ 3516923 h 5922355"/>
                <a:gd name="connsiteX1491" fmla="*/ 1481535 w 2421171"/>
                <a:gd name="connsiteY1491" fmla="*/ 3512430 h 5922355"/>
                <a:gd name="connsiteX1492" fmla="*/ 1483670 w 2421171"/>
                <a:gd name="connsiteY1492" fmla="*/ 3516418 h 5922355"/>
                <a:gd name="connsiteX1493" fmla="*/ 1476982 w 2421171"/>
                <a:gd name="connsiteY1493" fmla="*/ 3529898 h 5922355"/>
                <a:gd name="connsiteX1494" fmla="*/ 1472598 w 2421171"/>
                <a:gd name="connsiteY1494" fmla="*/ 3528943 h 5922355"/>
                <a:gd name="connsiteX1495" fmla="*/ 1467821 w 2421171"/>
                <a:gd name="connsiteY1495" fmla="*/ 4130773 h 5922355"/>
                <a:gd name="connsiteX1496" fmla="*/ 1469620 w 2421171"/>
                <a:gd name="connsiteY1496" fmla="*/ 4129313 h 5922355"/>
                <a:gd name="connsiteX1497" fmla="*/ 1472149 w 2421171"/>
                <a:gd name="connsiteY1497" fmla="*/ 4132795 h 5922355"/>
                <a:gd name="connsiteX1498" fmla="*/ 1470406 w 2421171"/>
                <a:gd name="connsiteY1498" fmla="*/ 4134312 h 5922355"/>
                <a:gd name="connsiteX1499" fmla="*/ 1467821 w 2421171"/>
                <a:gd name="connsiteY1499" fmla="*/ 4130773 h 5922355"/>
                <a:gd name="connsiteX1500" fmla="*/ 1468720 w 2421171"/>
                <a:gd name="connsiteY1500" fmla="*/ 3344547 h 5922355"/>
                <a:gd name="connsiteX1501" fmla="*/ 1478500 w 2421171"/>
                <a:gd name="connsiteY1501" fmla="*/ 3354320 h 5922355"/>
                <a:gd name="connsiteX1502" fmla="*/ 1472149 w 2421171"/>
                <a:gd name="connsiteY1502" fmla="*/ 3364036 h 5922355"/>
                <a:gd name="connsiteX1503" fmla="*/ 1462088 w 2421171"/>
                <a:gd name="connsiteY1503" fmla="*/ 3353702 h 5922355"/>
                <a:gd name="connsiteX1504" fmla="*/ 1468720 w 2421171"/>
                <a:gd name="connsiteY1504" fmla="*/ 3344547 h 5922355"/>
                <a:gd name="connsiteX1505" fmla="*/ 1452534 w 2421171"/>
                <a:gd name="connsiteY1505" fmla="*/ 2674136 h 5922355"/>
                <a:gd name="connsiteX1506" fmla="*/ 1453265 w 2421171"/>
                <a:gd name="connsiteY1506" fmla="*/ 2656893 h 5922355"/>
                <a:gd name="connsiteX1507" fmla="*/ 1462088 w 2421171"/>
                <a:gd name="connsiteY1507" fmla="*/ 2668913 h 5922355"/>
                <a:gd name="connsiteX1508" fmla="*/ 1464618 w 2421171"/>
                <a:gd name="connsiteY1508" fmla="*/ 2679472 h 5922355"/>
                <a:gd name="connsiteX1509" fmla="*/ 1452534 w 2421171"/>
                <a:gd name="connsiteY1509" fmla="*/ 2674192 h 5922355"/>
                <a:gd name="connsiteX1510" fmla="*/ 1451073 w 2421171"/>
                <a:gd name="connsiteY1510" fmla="*/ 3398411 h 5922355"/>
                <a:gd name="connsiteX1511" fmla="*/ 1447701 w 2421171"/>
                <a:gd name="connsiteY1511" fmla="*/ 3395153 h 5922355"/>
                <a:gd name="connsiteX1512" fmla="*/ 1452029 w 2421171"/>
                <a:gd name="connsiteY1512" fmla="*/ 3390098 h 5922355"/>
                <a:gd name="connsiteX1513" fmla="*/ 1455401 w 2421171"/>
                <a:gd name="connsiteY1513" fmla="*/ 3393187 h 5922355"/>
                <a:gd name="connsiteX1514" fmla="*/ 1451073 w 2421171"/>
                <a:gd name="connsiteY1514" fmla="*/ 3398355 h 5922355"/>
                <a:gd name="connsiteX1515" fmla="*/ 1451972 w 2421171"/>
                <a:gd name="connsiteY1515" fmla="*/ 3567024 h 5922355"/>
                <a:gd name="connsiteX1516" fmla="*/ 1448263 w 2421171"/>
                <a:gd name="connsiteY1516" fmla="*/ 3565171 h 5922355"/>
                <a:gd name="connsiteX1517" fmla="*/ 1451129 w 2421171"/>
                <a:gd name="connsiteY1517" fmla="*/ 3562082 h 5922355"/>
                <a:gd name="connsiteX1518" fmla="*/ 1453602 w 2421171"/>
                <a:gd name="connsiteY1518" fmla="*/ 3565564 h 5922355"/>
                <a:gd name="connsiteX1519" fmla="*/ 1451972 w 2421171"/>
                <a:gd name="connsiteY1519" fmla="*/ 3567024 h 5922355"/>
                <a:gd name="connsiteX1520" fmla="*/ 1426962 w 2421171"/>
                <a:gd name="connsiteY1520" fmla="*/ 4611283 h 5922355"/>
                <a:gd name="connsiteX1521" fmla="*/ 1430110 w 2421171"/>
                <a:gd name="connsiteY1521" fmla="*/ 4604543 h 5922355"/>
                <a:gd name="connsiteX1522" fmla="*/ 1434606 w 2421171"/>
                <a:gd name="connsiteY1522" fmla="*/ 4608924 h 5922355"/>
                <a:gd name="connsiteX1523" fmla="*/ 1430054 w 2421171"/>
                <a:gd name="connsiteY1523" fmla="*/ 4614372 h 5922355"/>
                <a:gd name="connsiteX1524" fmla="*/ 1426962 w 2421171"/>
                <a:gd name="connsiteY1524" fmla="*/ 4611283 h 5922355"/>
                <a:gd name="connsiteX1525" fmla="*/ 1428761 w 2421171"/>
                <a:gd name="connsiteY1525" fmla="*/ 1643527 h 5922355"/>
                <a:gd name="connsiteX1526" fmla="*/ 1428367 w 2421171"/>
                <a:gd name="connsiteY1526" fmla="*/ 1650547 h 5922355"/>
                <a:gd name="connsiteX1527" fmla="*/ 1423984 w 2421171"/>
                <a:gd name="connsiteY1527" fmla="*/ 1649199 h 5922355"/>
                <a:gd name="connsiteX1528" fmla="*/ 1419488 w 2421171"/>
                <a:gd name="connsiteY1528" fmla="*/ 1635045 h 5922355"/>
                <a:gd name="connsiteX1529" fmla="*/ 1423253 w 2421171"/>
                <a:gd name="connsiteY1529" fmla="*/ 1632349 h 5922355"/>
                <a:gd name="connsiteX1530" fmla="*/ 1428817 w 2421171"/>
                <a:gd name="connsiteY1530" fmla="*/ 1643470 h 5922355"/>
                <a:gd name="connsiteX1531" fmla="*/ 1424208 w 2421171"/>
                <a:gd name="connsiteY1531" fmla="*/ 1023835 h 5922355"/>
                <a:gd name="connsiteX1532" fmla="*/ 1422016 w 2421171"/>
                <a:gd name="connsiteY1532" fmla="*/ 1020409 h 5922355"/>
                <a:gd name="connsiteX1533" fmla="*/ 1426120 w 2421171"/>
                <a:gd name="connsiteY1533" fmla="*/ 1019286 h 5922355"/>
                <a:gd name="connsiteX1534" fmla="*/ 1427187 w 2421171"/>
                <a:gd name="connsiteY1534" fmla="*/ 1021083 h 5922355"/>
                <a:gd name="connsiteX1535" fmla="*/ 1424208 w 2421171"/>
                <a:gd name="connsiteY1535" fmla="*/ 1023835 h 5922355"/>
                <a:gd name="connsiteX1536" fmla="*/ 1426175 w 2421171"/>
                <a:gd name="connsiteY1536" fmla="*/ 2632741 h 5922355"/>
                <a:gd name="connsiteX1537" fmla="*/ 1431234 w 2421171"/>
                <a:gd name="connsiteY1537" fmla="*/ 2636561 h 5922355"/>
                <a:gd name="connsiteX1538" fmla="*/ 1425557 w 2421171"/>
                <a:gd name="connsiteY1538" fmla="*/ 2646446 h 5922355"/>
                <a:gd name="connsiteX1539" fmla="*/ 1421848 w 2421171"/>
                <a:gd name="connsiteY1539" fmla="*/ 2641559 h 5922355"/>
                <a:gd name="connsiteX1540" fmla="*/ 1426175 w 2421171"/>
                <a:gd name="connsiteY1540" fmla="*/ 2632741 h 5922355"/>
                <a:gd name="connsiteX1541" fmla="*/ 1432695 w 2421171"/>
                <a:gd name="connsiteY1541" fmla="*/ 3053208 h 5922355"/>
                <a:gd name="connsiteX1542" fmla="*/ 1430728 w 2421171"/>
                <a:gd name="connsiteY1542" fmla="*/ 3056859 h 5922355"/>
                <a:gd name="connsiteX1543" fmla="*/ 1428649 w 2421171"/>
                <a:gd name="connsiteY1543" fmla="*/ 3055791 h 5922355"/>
                <a:gd name="connsiteX1544" fmla="*/ 1430672 w 2421171"/>
                <a:gd name="connsiteY1544" fmla="*/ 3052197 h 5922355"/>
                <a:gd name="connsiteX1545" fmla="*/ 1432695 w 2421171"/>
                <a:gd name="connsiteY1545" fmla="*/ 3053208 h 5922355"/>
                <a:gd name="connsiteX1546" fmla="*/ 1421174 w 2421171"/>
                <a:gd name="connsiteY1546" fmla="*/ 3627460 h 5922355"/>
                <a:gd name="connsiteX1547" fmla="*/ 1427469 w 2421171"/>
                <a:gd name="connsiteY1547" fmla="*/ 3624708 h 5922355"/>
                <a:gd name="connsiteX1548" fmla="*/ 1431234 w 2421171"/>
                <a:gd name="connsiteY1548" fmla="*/ 3630942 h 5922355"/>
                <a:gd name="connsiteX1549" fmla="*/ 1424770 w 2421171"/>
                <a:gd name="connsiteY1549" fmla="*/ 3633582 h 5922355"/>
                <a:gd name="connsiteX1550" fmla="*/ 1421174 w 2421171"/>
                <a:gd name="connsiteY1550" fmla="*/ 3627460 h 5922355"/>
                <a:gd name="connsiteX1551" fmla="*/ 1415048 w 2421171"/>
                <a:gd name="connsiteY1551" fmla="*/ 3858026 h 5922355"/>
                <a:gd name="connsiteX1552" fmla="*/ 1417239 w 2421171"/>
                <a:gd name="connsiteY1552" fmla="*/ 3857970 h 5922355"/>
                <a:gd name="connsiteX1553" fmla="*/ 1417014 w 2421171"/>
                <a:gd name="connsiteY1553" fmla="*/ 3862238 h 5922355"/>
                <a:gd name="connsiteX1554" fmla="*/ 1414935 w 2421171"/>
                <a:gd name="connsiteY1554" fmla="*/ 3862182 h 5922355"/>
                <a:gd name="connsiteX1555" fmla="*/ 1415104 w 2421171"/>
                <a:gd name="connsiteY1555" fmla="*/ 3858026 h 5922355"/>
                <a:gd name="connsiteX1556" fmla="*/ 1412350 w 2421171"/>
                <a:gd name="connsiteY1556" fmla="*/ 3060341 h 5922355"/>
                <a:gd name="connsiteX1557" fmla="*/ 1414149 w 2421171"/>
                <a:gd name="connsiteY1557" fmla="*/ 3061689 h 5922355"/>
                <a:gd name="connsiteX1558" fmla="*/ 1411788 w 2421171"/>
                <a:gd name="connsiteY1558" fmla="*/ 3065172 h 5922355"/>
                <a:gd name="connsiteX1559" fmla="*/ 1410045 w 2421171"/>
                <a:gd name="connsiteY1559" fmla="*/ 3063823 h 5922355"/>
                <a:gd name="connsiteX1560" fmla="*/ 1412350 w 2421171"/>
                <a:gd name="connsiteY1560" fmla="*/ 3060341 h 5922355"/>
                <a:gd name="connsiteX1561" fmla="*/ 1411451 w 2421171"/>
                <a:gd name="connsiteY1561" fmla="*/ 1991931 h 5922355"/>
                <a:gd name="connsiteX1562" fmla="*/ 1394084 w 2421171"/>
                <a:gd name="connsiteY1562" fmla="*/ 2010185 h 5922355"/>
                <a:gd name="connsiteX1563" fmla="*/ 1411451 w 2421171"/>
                <a:gd name="connsiteY1563" fmla="*/ 1991931 h 5922355"/>
                <a:gd name="connsiteX1564" fmla="*/ 1403189 w 2421171"/>
                <a:gd name="connsiteY1564" fmla="*/ 1801075 h 5922355"/>
                <a:gd name="connsiteX1565" fmla="*/ 1400941 w 2421171"/>
                <a:gd name="connsiteY1565" fmla="*/ 1797481 h 5922355"/>
                <a:gd name="connsiteX1566" fmla="*/ 1405212 w 2421171"/>
                <a:gd name="connsiteY1566" fmla="*/ 1796301 h 5922355"/>
                <a:gd name="connsiteX1567" fmla="*/ 1406280 w 2421171"/>
                <a:gd name="connsiteY1567" fmla="*/ 1798211 h 5922355"/>
                <a:gd name="connsiteX1568" fmla="*/ 1403189 w 2421171"/>
                <a:gd name="connsiteY1568" fmla="*/ 1801131 h 5922355"/>
                <a:gd name="connsiteX1569" fmla="*/ 1377336 w 2421171"/>
                <a:gd name="connsiteY1569" fmla="*/ 1549952 h 5922355"/>
                <a:gd name="connsiteX1570" fmla="*/ 1382900 w 2421171"/>
                <a:gd name="connsiteY1570" fmla="*/ 1557816 h 5922355"/>
                <a:gd name="connsiteX1571" fmla="*/ 1379247 w 2421171"/>
                <a:gd name="connsiteY1571" fmla="*/ 1563545 h 5922355"/>
                <a:gd name="connsiteX1572" fmla="*/ 1372559 w 2421171"/>
                <a:gd name="connsiteY1572" fmla="*/ 1554333 h 5922355"/>
                <a:gd name="connsiteX1573" fmla="*/ 1377336 w 2421171"/>
                <a:gd name="connsiteY1573" fmla="*/ 1549952 h 5922355"/>
                <a:gd name="connsiteX1574" fmla="*/ 1374470 w 2421171"/>
                <a:gd name="connsiteY1574" fmla="*/ 1038270 h 5922355"/>
                <a:gd name="connsiteX1575" fmla="*/ 1372840 w 2421171"/>
                <a:gd name="connsiteY1575" fmla="*/ 1036192 h 5922355"/>
                <a:gd name="connsiteX1576" fmla="*/ 1375931 w 2421171"/>
                <a:gd name="connsiteY1576" fmla="*/ 1033327 h 5922355"/>
                <a:gd name="connsiteX1577" fmla="*/ 1377280 w 2421171"/>
                <a:gd name="connsiteY1577" fmla="*/ 1035125 h 5922355"/>
                <a:gd name="connsiteX1578" fmla="*/ 1374470 w 2421171"/>
                <a:gd name="connsiteY1578" fmla="*/ 1038270 h 5922355"/>
                <a:gd name="connsiteX1579" fmla="*/ 1344065 w 2421171"/>
                <a:gd name="connsiteY1579" fmla="*/ 2106905 h 5922355"/>
                <a:gd name="connsiteX1580" fmla="*/ 1345920 w 2421171"/>
                <a:gd name="connsiteY1580" fmla="*/ 2105501 h 5922355"/>
                <a:gd name="connsiteX1581" fmla="*/ 1348786 w 2421171"/>
                <a:gd name="connsiteY1581" fmla="*/ 2108421 h 5922355"/>
                <a:gd name="connsiteX1582" fmla="*/ 1346818 w 2421171"/>
                <a:gd name="connsiteY1582" fmla="*/ 2110107 h 5922355"/>
                <a:gd name="connsiteX1583" fmla="*/ 1344065 w 2421171"/>
                <a:gd name="connsiteY1583" fmla="*/ 2106905 h 5922355"/>
                <a:gd name="connsiteX1584" fmla="*/ 1344402 w 2421171"/>
                <a:gd name="connsiteY1584" fmla="*/ 2957892 h 5922355"/>
                <a:gd name="connsiteX1585" fmla="*/ 1350079 w 2421171"/>
                <a:gd name="connsiteY1585" fmla="*/ 2962330 h 5922355"/>
                <a:gd name="connsiteX1586" fmla="*/ 1344571 w 2421171"/>
                <a:gd name="connsiteY1586" fmla="*/ 2966654 h 5922355"/>
                <a:gd name="connsiteX1587" fmla="*/ 1339737 w 2421171"/>
                <a:gd name="connsiteY1587" fmla="*/ 2962049 h 5922355"/>
                <a:gd name="connsiteX1588" fmla="*/ 1344402 w 2421171"/>
                <a:gd name="connsiteY1588" fmla="*/ 2957892 h 5922355"/>
                <a:gd name="connsiteX1589" fmla="*/ 1346762 w 2421171"/>
                <a:gd name="connsiteY1589" fmla="*/ 1973957 h 5922355"/>
                <a:gd name="connsiteX1590" fmla="*/ 1353676 w 2421171"/>
                <a:gd name="connsiteY1590" fmla="*/ 1964690 h 5922355"/>
                <a:gd name="connsiteX1591" fmla="*/ 1361656 w 2421171"/>
                <a:gd name="connsiteY1591" fmla="*/ 1972216 h 5922355"/>
                <a:gd name="connsiteX1592" fmla="*/ 1355024 w 2421171"/>
                <a:gd name="connsiteY1592" fmla="*/ 1982102 h 5922355"/>
                <a:gd name="connsiteX1593" fmla="*/ 1346818 w 2421171"/>
                <a:gd name="connsiteY1593" fmla="*/ 1973957 h 5922355"/>
                <a:gd name="connsiteX1594" fmla="*/ 1355643 w 2421171"/>
                <a:gd name="connsiteY1594" fmla="*/ 2539335 h 5922355"/>
                <a:gd name="connsiteX1595" fmla="*/ 1358958 w 2421171"/>
                <a:gd name="connsiteY1595" fmla="*/ 2550962 h 5922355"/>
                <a:gd name="connsiteX1596" fmla="*/ 1355474 w 2421171"/>
                <a:gd name="connsiteY1596" fmla="*/ 2553377 h 5922355"/>
                <a:gd name="connsiteX1597" fmla="*/ 1350697 w 2421171"/>
                <a:gd name="connsiteY1597" fmla="*/ 2542312 h 5922355"/>
                <a:gd name="connsiteX1598" fmla="*/ 1355643 w 2421171"/>
                <a:gd name="connsiteY1598" fmla="*/ 2539391 h 5922355"/>
                <a:gd name="connsiteX1599" fmla="*/ 1364860 w 2421171"/>
                <a:gd name="connsiteY1599" fmla="*/ 2700423 h 5922355"/>
                <a:gd name="connsiteX1600" fmla="*/ 1358958 w 2421171"/>
                <a:gd name="connsiteY1600" fmla="*/ 2707668 h 5922355"/>
                <a:gd name="connsiteX1601" fmla="*/ 1354294 w 2421171"/>
                <a:gd name="connsiteY1601" fmla="*/ 2703287 h 5922355"/>
                <a:gd name="connsiteX1602" fmla="*/ 1360532 w 2421171"/>
                <a:gd name="connsiteY1602" fmla="*/ 2696098 h 5922355"/>
                <a:gd name="connsiteX1603" fmla="*/ 1364916 w 2421171"/>
                <a:gd name="connsiteY1603" fmla="*/ 2700423 h 5922355"/>
                <a:gd name="connsiteX1604" fmla="*/ 1360083 w 2421171"/>
                <a:gd name="connsiteY1604" fmla="*/ 2748052 h 5922355"/>
                <a:gd name="connsiteX1605" fmla="*/ 1363005 w 2421171"/>
                <a:gd name="connsiteY1605" fmla="*/ 2751029 h 5922355"/>
                <a:gd name="connsiteX1606" fmla="*/ 1361206 w 2421171"/>
                <a:gd name="connsiteY1606" fmla="*/ 2752545 h 5922355"/>
                <a:gd name="connsiteX1607" fmla="*/ 1358284 w 2421171"/>
                <a:gd name="connsiteY1607" fmla="*/ 2749513 h 5922355"/>
                <a:gd name="connsiteX1608" fmla="*/ 1360083 w 2421171"/>
                <a:gd name="connsiteY1608" fmla="*/ 2748108 h 5922355"/>
                <a:gd name="connsiteX1609" fmla="*/ 1373403 w 2421171"/>
                <a:gd name="connsiteY1609" fmla="*/ 3106904 h 5922355"/>
                <a:gd name="connsiteX1610" fmla="*/ 1381777 w 2421171"/>
                <a:gd name="connsiteY1610" fmla="*/ 3111060 h 5922355"/>
                <a:gd name="connsiteX1611" fmla="*/ 1380259 w 2421171"/>
                <a:gd name="connsiteY1611" fmla="*/ 3118362 h 5922355"/>
                <a:gd name="connsiteX1612" fmla="*/ 1332487 w 2421171"/>
                <a:gd name="connsiteY1612" fmla="*/ 3140604 h 5922355"/>
                <a:gd name="connsiteX1613" fmla="*/ 1373458 w 2421171"/>
                <a:gd name="connsiteY1613" fmla="*/ 3106904 h 5922355"/>
                <a:gd name="connsiteX1614" fmla="*/ 1337883 w 2421171"/>
                <a:gd name="connsiteY1614" fmla="*/ 3370496 h 5922355"/>
                <a:gd name="connsiteX1615" fmla="*/ 1339737 w 2421171"/>
                <a:gd name="connsiteY1615" fmla="*/ 3374371 h 5922355"/>
                <a:gd name="connsiteX1616" fmla="*/ 1329621 w 2421171"/>
                <a:gd name="connsiteY1616" fmla="*/ 3380044 h 5922355"/>
                <a:gd name="connsiteX1617" fmla="*/ 1327767 w 2421171"/>
                <a:gd name="connsiteY1617" fmla="*/ 3375832 h 5922355"/>
                <a:gd name="connsiteX1618" fmla="*/ 1337883 w 2421171"/>
                <a:gd name="connsiteY1618" fmla="*/ 3370496 h 5922355"/>
                <a:gd name="connsiteX1619" fmla="*/ 1365703 w 2421171"/>
                <a:gd name="connsiteY1619" fmla="*/ 4587580 h 5922355"/>
                <a:gd name="connsiteX1620" fmla="*/ 1363005 w 2421171"/>
                <a:gd name="connsiteY1620" fmla="*/ 4584266 h 5922355"/>
                <a:gd name="connsiteX1621" fmla="*/ 1367557 w 2421171"/>
                <a:gd name="connsiteY1621" fmla="*/ 4579942 h 5922355"/>
                <a:gd name="connsiteX1622" fmla="*/ 1370255 w 2421171"/>
                <a:gd name="connsiteY1622" fmla="*/ 4583087 h 5922355"/>
                <a:gd name="connsiteX1623" fmla="*/ 1365703 w 2421171"/>
                <a:gd name="connsiteY1623" fmla="*/ 4587580 h 5922355"/>
                <a:gd name="connsiteX1624" fmla="*/ 1370311 w 2421171"/>
                <a:gd name="connsiteY1624" fmla="*/ 4753778 h 5922355"/>
                <a:gd name="connsiteX1625" fmla="*/ 1373796 w 2421171"/>
                <a:gd name="connsiteY1625" fmla="*/ 4755239 h 5922355"/>
                <a:gd name="connsiteX1626" fmla="*/ 1371379 w 2421171"/>
                <a:gd name="connsiteY1626" fmla="*/ 4759171 h 5922355"/>
                <a:gd name="connsiteX1627" fmla="*/ 1367782 w 2421171"/>
                <a:gd name="connsiteY1627" fmla="*/ 4757710 h 5922355"/>
                <a:gd name="connsiteX1628" fmla="*/ 1370311 w 2421171"/>
                <a:gd name="connsiteY1628" fmla="*/ 4753778 h 5922355"/>
                <a:gd name="connsiteX1629" fmla="*/ 1383462 w 2421171"/>
                <a:gd name="connsiteY1629" fmla="*/ 4198511 h 5922355"/>
                <a:gd name="connsiteX1630" fmla="*/ 1387621 w 2421171"/>
                <a:gd name="connsiteY1630" fmla="*/ 4200758 h 5922355"/>
                <a:gd name="connsiteX1631" fmla="*/ 1385598 w 2421171"/>
                <a:gd name="connsiteY1631" fmla="*/ 4203959 h 5922355"/>
                <a:gd name="connsiteX1632" fmla="*/ 1381326 w 2421171"/>
                <a:gd name="connsiteY1632" fmla="*/ 4201825 h 5922355"/>
                <a:gd name="connsiteX1633" fmla="*/ 1383406 w 2421171"/>
                <a:gd name="connsiteY1633" fmla="*/ 4198511 h 5922355"/>
                <a:gd name="connsiteX1634" fmla="*/ 1383856 w 2421171"/>
                <a:gd name="connsiteY1634" fmla="*/ 2356961 h 5922355"/>
                <a:gd name="connsiteX1635" fmla="*/ 1385992 w 2421171"/>
                <a:gd name="connsiteY1635" fmla="*/ 2353085 h 5922355"/>
                <a:gd name="connsiteX1636" fmla="*/ 1390319 w 2421171"/>
                <a:gd name="connsiteY1636" fmla="*/ 2356680 h 5922355"/>
                <a:gd name="connsiteX1637" fmla="*/ 1387003 w 2421171"/>
                <a:gd name="connsiteY1637" fmla="*/ 2359938 h 5922355"/>
                <a:gd name="connsiteX1638" fmla="*/ 1383800 w 2421171"/>
                <a:gd name="connsiteY1638" fmla="*/ 2356961 h 5922355"/>
                <a:gd name="connsiteX1639" fmla="*/ 1400154 w 2421171"/>
                <a:gd name="connsiteY1639" fmla="*/ 3836008 h 5922355"/>
                <a:gd name="connsiteX1640" fmla="*/ 1401840 w 2421171"/>
                <a:gd name="connsiteY1640" fmla="*/ 3858026 h 5922355"/>
                <a:gd name="connsiteX1641" fmla="*/ 1400154 w 2421171"/>
                <a:gd name="connsiteY1641" fmla="*/ 3836008 h 5922355"/>
                <a:gd name="connsiteX1642" fmla="*/ 1398300 w 2421171"/>
                <a:gd name="connsiteY1642" fmla="*/ 3563317 h 5922355"/>
                <a:gd name="connsiteX1643" fmla="*/ 1402065 w 2421171"/>
                <a:gd name="connsiteY1643" fmla="*/ 3565789 h 5922355"/>
                <a:gd name="connsiteX1644" fmla="*/ 1400660 w 2421171"/>
                <a:gd name="connsiteY1644" fmla="*/ 3569496 h 5922355"/>
                <a:gd name="connsiteX1645" fmla="*/ 1396894 w 2421171"/>
                <a:gd name="connsiteY1645" fmla="*/ 3566856 h 5922355"/>
                <a:gd name="connsiteX1646" fmla="*/ 1398300 w 2421171"/>
                <a:gd name="connsiteY1646" fmla="*/ 3563317 h 5922355"/>
                <a:gd name="connsiteX1647" fmla="*/ 1396951 w 2421171"/>
                <a:gd name="connsiteY1647" fmla="*/ 2665711 h 5922355"/>
                <a:gd name="connsiteX1648" fmla="*/ 1400435 w 2421171"/>
                <a:gd name="connsiteY1648" fmla="*/ 2661162 h 5922355"/>
                <a:gd name="connsiteX1649" fmla="*/ 1403470 w 2421171"/>
                <a:gd name="connsiteY1649" fmla="*/ 2664363 h 5922355"/>
                <a:gd name="connsiteX1650" fmla="*/ 1400885 w 2421171"/>
                <a:gd name="connsiteY1650" fmla="*/ 2667902 h 5922355"/>
                <a:gd name="connsiteX1651" fmla="*/ 1396951 w 2421171"/>
                <a:gd name="connsiteY1651" fmla="*/ 2665711 h 5922355"/>
                <a:gd name="connsiteX1652" fmla="*/ 1407629 w 2421171"/>
                <a:gd name="connsiteY1652" fmla="*/ 2288886 h 5922355"/>
                <a:gd name="connsiteX1653" fmla="*/ 1404145 w 2421171"/>
                <a:gd name="connsiteY1653" fmla="*/ 2286078 h 5922355"/>
                <a:gd name="connsiteX1654" fmla="*/ 1407517 w 2421171"/>
                <a:gd name="connsiteY1654" fmla="*/ 2280967 h 5922355"/>
                <a:gd name="connsiteX1655" fmla="*/ 1411001 w 2421171"/>
                <a:gd name="connsiteY1655" fmla="*/ 2283607 h 5922355"/>
                <a:gd name="connsiteX1656" fmla="*/ 1407629 w 2421171"/>
                <a:gd name="connsiteY1656" fmla="*/ 2288886 h 5922355"/>
                <a:gd name="connsiteX1657" fmla="*/ 1406674 w 2421171"/>
                <a:gd name="connsiteY1657" fmla="*/ 2801074 h 5922355"/>
                <a:gd name="connsiteX1658" fmla="*/ 1403639 w 2421171"/>
                <a:gd name="connsiteY1658" fmla="*/ 2804556 h 5922355"/>
                <a:gd name="connsiteX1659" fmla="*/ 1400435 w 2421171"/>
                <a:gd name="connsiteY1659" fmla="*/ 2800961 h 5922355"/>
                <a:gd name="connsiteX1660" fmla="*/ 1403470 w 2421171"/>
                <a:gd name="connsiteY1660" fmla="*/ 2797648 h 5922355"/>
                <a:gd name="connsiteX1661" fmla="*/ 1406617 w 2421171"/>
                <a:gd name="connsiteY1661" fmla="*/ 2801074 h 5922355"/>
                <a:gd name="connsiteX1662" fmla="*/ 1379978 w 2421171"/>
                <a:gd name="connsiteY1662" fmla="*/ 4578256 h 5922355"/>
                <a:gd name="connsiteX1663" fmla="*/ 1406168 w 2421171"/>
                <a:gd name="connsiteY1663" fmla="*/ 4547646 h 5922355"/>
                <a:gd name="connsiteX1664" fmla="*/ 1379978 w 2421171"/>
                <a:gd name="connsiteY1664" fmla="*/ 4578256 h 5922355"/>
                <a:gd name="connsiteX1665" fmla="*/ 1374976 w 2421171"/>
                <a:gd name="connsiteY1665" fmla="*/ 4812192 h 5922355"/>
                <a:gd name="connsiteX1666" fmla="*/ 1365478 w 2421171"/>
                <a:gd name="connsiteY1666" fmla="*/ 4805059 h 5922355"/>
                <a:gd name="connsiteX1667" fmla="*/ 1368681 w 2421171"/>
                <a:gd name="connsiteY1667" fmla="*/ 4802194 h 5922355"/>
                <a:gd name="connsiteX1668" fmla="*/ 1378067 w 2421171"/>
                <a:gd name="connsiteY1668" fmla="*/ 4809328 h 5922355"/>
                <a:gd name="connsiteX1669" fmla="*/ 1374976 w 2421171"/>
                <a:gd name="connsiteY1669" fmla="*/ 4812249 h 5922355"/>
                <a:gd name="connsiteX1670" fmla="*/ 1370817 w 2421171"/>
                <a:gd name="connsiteY1670" fmla="*/ 4901161 h 5922355"/>
                <a:gd name="connsiteX1671" fmla="*/ 1368794 w 2421171"/>
                <a:gd name="connsiteY1671" fmla="*/ 4902172 h 5922355"/>
                <a:gd name="connsiteX1672" fmla="*/ 1366770 w 2421171"/>
                <a:gd name="connsiteY1672" fmla="*/ 4898297 h 5922355"/>
                <a:gd name="connsiteX1673" fmla="*/ 1368906 w 2421171"/>
                <a:gd name="connsiteY1673" fmla="*/ 4897229 h 5922355"/>
                <a:gd name="connsiteX1674" fmla="*/ 1370873 w 2421171"/>
                <a:gd name="connsiteY1674" fmla="*/ 4901161 h 5922355"/>
                <a:gd name="connsiteX1675" fmla="*/ 1360925 w 2421171"/>
                <a:gd name="connsiteY1675" fmla="*/ 5173740 h 5922355"/>
                <a:gd name="connsiteX1676" fmla="*/ 1366265 w 2421171"/>
                <a:gd name="connsiteY1676" fmla="*/ 5170538 h 5922355"/>
                <a:gd name="connsiteX1677" fmla="*/ 1369075 w 2421171"/>
                <a:gd name="connsiteY1677" fmla="*/ 5173796 h 5922355"/>
                <a:gd name="connsiteX1678" fmla="*/ 1363567 w 2421171"/>
                <a:gd name="connsiteY1678" fmla="*/ 5176998 h 5922355"/>
                <a:gd name="connsiteX1679" fmla="*/ 1360981 w 2421171"/>
                <a:gd name="connsiteY1679" fmla="*/ 5173796 h 5922355"/>
                <a:gd name="connsiteX1680" fmla="*/ 1355868 w 2421171"/>
                <a:gd name="connsiteY1680" fmla="*/ 4486760 h 5922355"/>
                <a:gd name="connsiteX1681" fmla="*/ 1356935 w 2421171"/>
                <a:gd name="connsiteY1681" fmla="*/ 4484626 h 5922355"/>
                <a:gd name="connsiteX1682" fmla="*/ 1360420 w 2421171"/>
                <a:gd name="connsiteY1682" fmla="*/ 4486704 h 5922355"/>
                <a:gd name="connsiteX1683" fmla="*/ 1359408 w 2421171"/>
                <a:gd name="connsiteY1683" fmla="*/ 4488838 h 5922355"/>
                <a:gd name="connsiteX1684" fmla="*/ 1355868 w 2421171"/>
                <a:gd name="connsiteY1684" fmla="*/ 4486760 h 5922355"/>
                <a:gd name="connsiteX1685" fmla="*/ 1354406 w 2421171"/>
                <a:gd name="connsiteY1685" fmla="*/ 4231256 h 5922355"/>
                <a:gd name="connsiteX1686" fmla="*/ 1364410 w 2421171"/>
                <a:gd name="connsiteY1686" fmla="*/ 4251364 h 5922355"/>
                <a:gd name="connsiteX1687" fmla="*/ 1354406 w 2421171"/>
                <a:gd name="connsiteY1687" fmla="*/ 4231256 h 5922355"/>
                <a:gd name="connsiteX1688" fmla="*/ 1347100 w 2421171"/>
                <a:gd name="connsiteY1688" fmla="*/ 3884256 h 5922355"/>
                <a:gd name="connsiteX1689" fmla="*/ 1349910 w 2421171"/>
                <a:gd name="connsiteY1689" fmla="*/ 3881279 h 5922355"/>
                <a:gd name="connsiteX1690" fmla="*/ 1357273 w 2421171"/>
                <a:gd name="connsiteY1690" fmla="*/ 3887963 h 5922355"/>
                <a:gd name="connsiteX1691" fmla="*/ 1356036 w 2421171"/>
                <a:gd name="connsiteY1691" fmla="*/ 3891951 h 5922355"/>
                <a:gd name="connsiteX1692" fmla="*/ 1347100 w 2421171"/>
                <a:gd name="connsiteY1692" fmla="*/ 3884256 h 5922355"/>
                <a:gd name="connsiteX1693" fmla="*/ 1341592 w 2421171"/>
                <a:gd name="connsiteY1693" fmla="*/ 3615553 h 5922355"/>
                <a:gd name="connsiteX1694" fmla="*/ 1344795 w 2421171"/>
                <a:gd name="connsiteY1694" fmla="*/ 3612239 h 5922355"/>
                <a:gd name="connsiteX1695" fmla="*/ 1349741 w 2421171"/>
                <a:gd name="connsiteY1695" fmla="*/ 3617125 h 5922355"/>
                <a:gd name="connsiteX1696" fmla="*/ 1345020 w 2421171"/>
                <a:gd name="connsiteY1696" fmla="*/ 3621675 h 5922355"/>
                <a:gd name="connsiteX1697" fmla="*/ 1341592 w 2421171"/>
                <a:gd name="connsiteY1697" fmla="*/ 3615553 h 5922355"/>
                <a:gd name="connsiteX1698" fmla="*/ 1332375 w 2421171"/>
                <a:gd name="connsiteY1698" fmla="*/ 4052364 h 5922355"/>
                <a:gd name="connsiteX1699" fmla="*/ 1334511 w 2421171"/>
                <a:gd name="connsiteY1699" fmla="*/ 4048601 h 5922355"/>
                <a:gd name="connsiteX1700" fmla="*/ 1338613 w 2421171"/>
                <a:gd name="connsiteY1700" fmla="*/ 4050174 h 5922355"/>
                <a:gd name="connsiteX1701" fmla="*/ 1335859 w 2421171"/>
                <a:gd name="connsiteY1701" fmla="*/ 4055285 h 5922355"/>
                <a:gd name="connsiteX1702" fmla="*/ 1332375 w 2421171"/>
                <a:gd name="connsiteY1702" fmla="*/ 4052308 h 5922355"/>
                <a:gd name="connsiteX1703" fmla="*/ 1328834 w 2421171"/>
                <a:gd name="connsiteY1703" fmla="*/ 3688570 h 5922355"/>
                <a:gd name="connsiteX1704" fmla="*/ 1334679 w 2421171"/>
                <a:gd name="connsiteY1704" fmla="*/ 3684975 h 5922355"/>
                <a:gd name="connsiteX1705" fmla="*/ 1342660 w 2421171"/>
                <a:gd name="connsiteY1705" fmla="*/ 3689075 h 5922355"/>
                <a:gd name="connsiteX1706" fmla="*/ 1337152 w 2421171"/>
                <a:gd name="connsiteY1706" fmla="*/ 3692502 h 5922355"/>
                <a:gd name="connsiteX1707" fmla="*/ 1328834 w 2421171"/>
                <a:gd name="connsiteY1707" fmla="*/ 3688570 h 5922355"/>
                <a:gd name="connsiteX1708" fmla="*/ 1322147 w 2421171"/>
                <a:gd name="connsiteY1708" fmla="*/ 4385491 h 5922355"/>
                <a:gd name="connsiteX1709" fmla="*/ 1314109 w 2421171"/>
                <a:gd name="connsiteY1709" fmla="*/ 4374876 h 5922355"/>
                <a:gd name="connsiteX1710" fmla="*/ 1319280 w 2421171"/>
                <a:gd name="connsiteY1710" fmla="*/ 4369708 h 5922355"/>
                <a:gd name="connsiteX1711" fmla="*/ 1328609 w 2421171"/>
                <a:gd name="connsiteY1711" fmla="*/ 4380885 h 5922355"/>
                <a:gd name="connsiteX1712" fmla="*/ 1322147 w 2421171"/>
                <a:gd name="connsiteY1712" fmla="*/ 4385491 h 5922355"/>
                <a:gd name="connsiteX1713" fmla="*/ 1318268 w 2421171"/>
                <a:gd name="connsiteY1713" fmla="*/ 3618923 h 5922355"/>
                <a:gd name="connsiteX1714" fmla="*/ 1318550 w 2421171"/>
                <a:gd name="connsiteY1714" fmla="*/ 3623079 h 5922355"/>
                <a:gd name="connsiteX1715" fmla="*/ 1316358 w 2421171"/>
                <a:gd name="connsiteY1715" fmla="*/ 3623079 h 5922355"/>
                <a:gd name="connsiteX1716" fmla="*/ 1316133 w 2421171"/>
                <a:gd name="connsiteY1716" fmla="*/ 3618866 h 5922355"/>
                <a:gd name="connsiteX1717" fmla="*/ 1318325 w 2421171"/>
                <a:gd name="connsiteY1717" fmla="*/ 3618866 h 5922355"/>
                <a:gd name="connsiteX1718" fmla="*/ 1314784 w 2421171"/>
                <a:gd name="connsiteY1718" fmla="*/ 2657567 h 5922355"/>
                <a:gd name="connsiteX1719" fmla="*/ 1308826 w 2421171"/>
                <a:gd name="connsiteY1719" fmla="*/ 2653074 h 5922355"/>
                <a:gd name="connsiteX1720" fmla="*/ 1311299 w 2421171"/>
                <a:gd name="connsiteY1720" fmla="*/ 2646783 h 5922355"/>
                <a:gd name="connsiteX1721" fmla="*/ 1316526 w 2421171"/>
                <a:gd name="connsiteY1721" fmla="*/ 2651388 h 5922355"/>
                <a:gd name="connsiteX1722" fmla="*/ 1314840 w 2421171"/>
                <a:gd name="connsiteY1722" fmla="*/ 2657567 h 5922355"/>
                <a:gd name="connsiteX1723" fmla="*/ 1316358 w 2421171"/>
                <a:gd name="connsiteY1723" fmla="*/ 5133412 h 5922355"/>
                <a:gd name="connsiteX1724" fmla="*/ 1326417 w 2421171"/>
                <a:gd name="connsiteY1724" fmla="*/ 5139590 h 5922355"/>
                <a:gd name="connsiteX1725" fmla="*/ 1318156 w 2421171"/>
                <a:gd name="connsiteY1725" fmla="*/ 5148071 h 5922355"/>
                <a:gd name="connsiteX1726" fmla="*/ 1310176 w 2421171"/>
                <a:gd name="connsiteY1726" fmla="*/ 5142960 h 5922355"/>
                <a:gd name="connsiteX1727" fmla="*/ 1316358 w 2421171"/>
                <a:gd name="connsiteY1727" fmla="*/ 5133412 h 5922355"/>
                <a:gd name="connsiteX1728" fmla="*/ 1305960 w 2421171"/>
                <a:gd name="connsiteY1728" fmla="*/ 4455475 h 5922355"/>
                <a:gd name="connsiteX1729" fmla="*/ 1307984 w 2421171"/>
                <a:gd name="connsiteY1729" fmla="*/ 4454408 h 5922355"/>
                <a:gd name="connsiteX1730" fmla="*/ 1310119 w 2421171"/>
                <a:gd name="connsiteY1730" fmla="*/ 4457890 h 5922355"/>
                <a:gd name="connsiteX1731" fmla="*/ 1308040 w 2421171"/>
                <a:gd name="connsiteY1731" fmla="*/ 4458958 h 5922355"/>
                <a:gd name="connsiteX1732" fmla="*/ 1306016 w 2421171"/>
                <a:gd name="connsiteY1732" fmla="*/ 4455475 h 5922355"/>
                <a:gd name="connsiteX1733" fmla="*/ 1290898 w 2421171"/>
                <a:gd name="connsiteY1733" fmla="*/ 4426661 h 5922355"/>
                <a:gd name="connsiteX1734" fmla="*/ 1293371 w 2421171"/>
                <a:gd name="connsiteY1734" fmla="*/ 4422786 h 5922355"/>
                <a:gd name="connsiteX1735" fmla="*/ 1296743 w 2421171"/>
                <a:gd name="connsiteY1735" fmla="*/ 4426100 h 5922355"/>
                <a:gd name="connsiteX1736" fmla="*/ 1296631 w 2421171"/>
                <a:gd name="connsiteY1736" fmla="*/ 4438120 h 5922355"/>
                <a:gd name="connsiteX1737" fmla="*/ 1294326 w 2421171"/>
                <a:gd name="connsiteY1737" fmla="*/ 4438344 h 5922355"/>
                <a:gd name="connsiteX1738" fmla="*/ 1290842 w 2421171"/>
                <a:gd name="connsiteY1738" fmla="*/ 4426718 h 5922355"/>
                <a:gd name="connsiteX1739" fmla="*/ 1296069 w 2421171"/>
                <a:gd name="connsiteY1739" fmla="*/ 3055342 h 5922355"/>
                <a:gd name="connsiteX1740" fmla="*/ 1295001 w 2421171"/>
                <a:gd name="connsiteY1740" fmla="*/ 3053208 h 5922355"/>
                <a:gd name="connsiteX1741" fmla="*/ 1298710 w 2421171"/>
                <a:gd name="connsiteY1741" fmla="*/ 3051186 h 5922355"/>
                <a:gd name="connsiteX1742" fmla="*/ 1299721 w 2421171"/>
                <a:gd name="connsiteY1742" fmla="*/ 3053208 h 5922355"/>
                <a:gd name="connsiteX1743" fmla="*/ 1296069 w 2421171"/>
                <a:gd name="connsiteY1743" fmla="*/ 3055342 h 5922355"/>
                <a:gd name="connsiteX1744" fmla="*/ 1283480 w 2421171"/>
                <a:gd name="connsiteY1744" fmla="*/ 3479123 h 5922355"/>
                <a:gd name="connsiteX1745" fmla="*/ 1286065 w 2421171"/>
                <a:gd name="connsiteY1745" fmla="*/ 3475528 h 5922355"/>
                <a:gd name="connsiteX1746" fmla="*/ 1288650 w 2421171"/>
                <a:gd name="connsiteY1746" fmla="*/ 3480527 h 5922355"/>
                <a:gd name="connsiteX1747" fmla="*/ 1285165 w 2421171"/>
                <a:gd name="connsiteY1747" fmla="*/ 3483279 h 5922355"/>
                <a:gd name="connsiteX1748" fmla="*/ 1283535 w 2421171"/>
                <a:gd name="connsiteY1748" fmla="*/ 3479123 h 5922355"/>
                <a:gd name="connsiteX1749" fmla="*/ 1265889 w 2421171"/>
                <a:gd name="connsiteY1749" fmla="*/ 4231032 h 5922355"/>
                <a:gd name="connsiteX1750" fmla="*/ 1262404 w 2421171"/>
                <a:gd name="connsiteY1750" fmla="*/ 4227886 h 5922355"/>
                <a:gd name="connsiteX1751" fmla="*/ 1263528 w 2421171"/>
                <a:gd name="connsiteY1751" fmla="*/ 4223561 h 5922355"/>
                <a:gd name="connsiteX1752" fmla="*/ 1267012 w 2421171"/>
                <a:gd name="connsiteY1752" fmla="*/ 4226651 h 5922355"/>
                <a:gd name="connsiteX1753" fmla="*/ 1265889 w 2421171"/>
                <a:gd name="connsiteY1753" fmla="*/ 4231088 h 5922355"/>
                <a:gd name="connsiteX1754" fmla="*/ 1252793 w 2421171"/>
                <a:gd name="connsiteY1754" fmla="*/ 4866955 h 5922355"/>
                <a:gd name="connsiteX1755" fmla="*/ 1260156 w 2421171"/>
                <a:gd name="connsiteY1755" fmla="*/ 4862181 h 5922355"/>
                <a:gd name="connsiteX1756" fmla="*/ 1265776 w 2421171"/>
                <a:gd name="connsiteY1756" fmla="*/ 4865720 h 5922355"/>
                <a:gd name="connsiteX1757" fmla="*/ 1258526 w 2421171"/>
                <a:gd name="connsiteY1757" fmla="*/ 4868977 h 5922355"/>
                <a:gd name="connsiteX1758" fmla="*/ 1252737 w 2421171"/>
                <a:gd name="connsiteY1758" fmla="*/ 4866955 h 5922355"/>
                <a:gd name="connsiteX1759" fmla="*/ 1260100 w 2421171"/>
                <a:gd name="connsiteY1759" fmla="*/ 4665315 h 5922355"/>
                <a:gd name="connsiteX1760" fmla="*/ 1256221 w 2421171"/>
                <a:gd name="connsiteY1760" fmla="*/ 4665933 h 5922355"/>
                <a:gd name="connsiteX1761" fmla="*/ 1256165 w 2421171"/>
                <a:gd name="connsiteY1761" fmla="*/ 4663406 h 5922355"/>
                <a:gd name="connsiteX1762" fmla="*/ 1260043 w 2421171"/>
                <a:gd name="connsiteY1762" fmla="*/ 4662900 h 5922355"/>
                <a:gd name="connsiteX1763" fmla="*/ 1260043 w 2421171"/>
                <a:gd name="connsiteY1763" fmla="*/ 4665315 h 5922355"/>
                <a:gd name="connsiteX1764" fmla="*/ 1240541 w 2421171"/>
                <a:gd name="connsiteY1764" fmla="*/ 5231199 h 5922355"/>
                <a:gd name="connsiteX1765" fmla="*/ 1248072 w 2421171"/>
                <a:gd name="connsiteY1765" fmla="*/ 5234962 h 5922355"/>
                <a:gd name="connsiteX1766" fmla="*/ 1240373 w 2421171"/>
                <a:gd name="connsiteY1766" fmla="*/ 5244061 h 5922355"/>
                <a:gd name="connsiteX1767" fmla="*/ 1234359 w 2421171"/>
                <a:gd name="connsiteY1767" fmla="*/ 5240635 h 5922355"/>
                <a:gd name="connsiteX1768" fmla="*/ 1240541 w 2421171"/>
                <a:gd name="connsiteY1768" fmla="*/ 5231199 h 5922355"/>
                <a:gd name="connsiteX1769" fmla="*/ 1243520 w 2421171"/>
                <a:gd name="connsiteY1769" fmla="*/ 4427897 h 5922355"/>
                <a:gd name="connsiteX1770" fmla="*/ 1241553 w 2421171"/>
                <a:gd name="connsiteY1770" fmla="*/ 4423966 h 5922355"/>
                <a:gd name="connsiteX1771" fmla="*/ 1243576 w 2421171"/>
                <a:gd name="connsiteY1771" fmla="*/ 4422955 h 5922355"/>
                <a:gd name="connsiteX1772" fmla="*/ 1245599 w 2421171"/>
                <a:gd name="connsiteY1772" fmla="*/ 4426830 h 5922355"/>
                <a:gd name="connsiteX1773" fmla="*/ 1243464 w 2421171"/>
                <a:gd name="connsiteY1773" fmla="*/ 4427897 h 5922355"/>
                <a:gd name="connsiteX1774" fmla="*/ 1220871 w 2421171"/>
                <a:gd name="connsiteY1774" fmla="*/ 4258890 h 5922355"/>
                <a:gd name="connsiteX1775" fmla="*/ 1241721 w 2421171"/>
                <a:gd name="connsiteY1775" fmla="*/ 4306127 h 5922355"/>
                <a:gd name="connsiteX1776" fmla="*/ 1237113 w 2421171"/>
                <a:gd name="connsiteY1776" fmla="*/ 4314664 h 5922355"/>
                <a:gd name="connsiteX1777" fmla="*/ 1229919 w 2421171"/>
                <a:gd name="connsiteY1777" fmla="*/ 4308935 h 5922355"/>
                <a:gd name="connsiteX1778" fmla="*/ 1220815 w 2421171"/>
                <a:gd name="connsiteY1778" fmla="*/ 4258834 h 5922355"/>
                <a:gd name="connsiteX1779" fmla="*/ 1203560 w 2421171"/>
                <a:gd name="connsiteY1779" fmla="*/ 4837636 h 5922355"/>
                <a:gd name="connsiteX1780" fmla="*/ 1217948 w 2421171"/>
                <a:gd name="connsiteY1780" fmla="*/ 4851846 h 5922355"/>
                <a:gd name="connsiteX1781" fmla="*/ 1203560 w 2421171"/>
                <a:gd name="connsiteY1781" fmla="*/ 4837636 h 5922355"/>
                <a:gd name="connsiteX1782" fmla="*/ 1214857 w 2421171"/>
                <a:gd name="connsiteY1782" fmla="*/ 3971427 h 5922355"/>
                <a:gd name="connsiteX1783" fmla="*/ 1212497 w 2421171"/>
                <a:gd name="connsiteY1783" fmla="*/ 3961879 h 5922355"/>
                <a:gd name="connsiteX1784" fmla="*/ 1216262 w 2421171"/>
                <a:gd name="connsiteY1784" fmla="*/ 3961261 h 5922355"/>
                <a:gd name="connsiteX1785" fmla="*/ 1218398 w 2421171"/>
                <a:gd name="connsiteY1785" fmla="*/ 3968788 h 5922355"/>
                <a:gd name="connsiteX1786" fmla="*/ 1214913 w 2421171"/>
                <a:gd name="connsiteY1786" fmla="*/ 3971371 h 5922355"/>
                <a:gd name="connsiteX1787" fmla="*/ 1201031 w 2421171"/>
                <a:gd name="connsiteY1787" fmla="*/ 3608195 h 5922355"/>
                <a:gd name="connsiteX1788" fmla="*/ 1225198 w 2421171"/>
                <a:gd name="connsiteY1788" fmla="*/ 3625270 h 5922355"/>
                <a:gd name="connsiteX1789" fmla="*/ 1225704 w 2421171"/>
                <a:gd name="connsiteY1789" fmla="*/ 3639367 h 5922355"/>
                <a:gd name="connsiteX1790" fmla="*/ 1218061 w 2421171"/>
                <a:gd name="connsiteY1790" fmla="*/ 3640715 h 5922355"/>
                <a:gd name="connsiteX1791" fmla="*/ 1201031 w 2421171"/>
                <a:gd name="connsiteY1791" fmla="*/ 3608195 h 5922355"/>
                <a:gd name="connsiteX1792" fmla="*/ 1243408 w 2421171"/>
                <a:gd name="connsiteY1792" fmla="*/ 3857239 h 5922355"/>
                <a:gd name="connsiteX1793" fmla="*/ 1235764 w 2421171"/>
                <a:gd name="connsiteY1793" fmla="*/ 3866002 h 5922355"/>
                <a:gd name="connsiteX1794" fmla="*/ 1230987 w 2421171"/>
                <a:gd name="connsiteY1794" fmla="*/ 3860890 h 5922355"/>
                <a:gd name="connsiteX1795" fmla="*/ 1238518 w 2421171"/>
                <a:gd name="connsiteY1795" fmla="*/ 3851848 h 5922355"/>
                <a:gd name="connsiteX1796" fmla="*/ 1243408 w 2421171"/>
                <a:gd name="connsiteY1796" fmla="*/ 3857239 h 5922355"/>
                <a:gd name="connsiteX1797" fmla="*/ 1240035 w 2421171"/>
                <a:gd name="connsiteY1797" fmla="*/ 3125776 h 5922355"/>
                <a:gd name="connsiteX1798" fmla="*/ 1237731 w 2421171"/>
                <a:gd name="connsiteY1798" fmla="*/ 3119822 h 5922355"/>
                <a:gd name="connsiteX1799" fmla="*/ 1250039 w 2421171"/>
                <a:gd name="connsiteY1799" fmla="*/ 3112240 h 5922355"/>
                <a:gd name="connsiteX1800" fmla="*/ 1254086 w 2421171"/>
                <a:gd name="connsiteY1800" fmla="*/ 3117631 h 5922355"/>
                <a:gd name="connsiteX1801" fmla="*/ 1240035 w 2421171"/>
                <a:gd name="connsiteY1801" fmla="*/ 3125776 h 5922355"/>
                <a:gd name="connsiteX1802" fmla="*/ 1215756 w 2421171"/>
                <a:gd name="connsiteY1802" fmla="*/ 3360498 h 5922355"/>
                <a:gd name="connsiteX1803" fmla="*/ 1237281 w 2421171"/>
                <a:gd name="connsiteY1803" fmla="*/ 3415879 h 5922355"/>
                <a:gd name="connsiteX1804" fmla="*/ 1215756 w 2421171"/>
                <a:gd name="connsiteY1804" fmla="*/ 3360498 h 5922355"/>
                <a:gd name="connsiteX1805" fmla="*/ 1202886 w 2421171"/>
                <a:gd name="connsiteY1805" fmla="*/ 1408861 h 5922355"/>
                <a:gd name="connsiteX1806" fmla="*/ 1205808 w 2421171"/>
                <a:gd name="connsiteY1806" fmla="*/ 1403019 h 5922355"/>
                <a:gd name="connsiteX1807" fmla="*/ 1209180 w 2421171"/>
                <a:gd name="connsiteY1807" fmla="*/ 1405884 h 5922355"/>
                <a:gd name="connsiteX1808" fmla="*/ 1206258 w 2421171"/>
                <a:gd name="connsiteY1808" fmla="*/ 1411950 h 5922355"/>
                <a:gd name="connsiteX1809" fmla="*/ 1202830 w 2421171"/>
                <a:gd name="connsiteY1809" fmla="*/ 1408917 h 5922355"/>
                <a:gd name="connsiteX1810" fmla="*/ 1209180 w 2421171"/>
                <a:gd name="connsiteY1810" fmla="*/ 1567589 h 5922355"/>
                <a:gd name="connsiteX1811" fmla="*/ 1210192 w 2421171"/>
                <a:gd name="connsiteY1811" fmla="*/ 1569611 h 5922355"/>
                <a:gd name="connsiteX1812" fmla="*/ 1206539 w 2421171"/>
                <a:gd name="connsiteY1812" fmla="*/ 1571745 h 5922355"/>
                <a:gd name="connsiteX1813" fmla="*/ 1205472 w 2421171"/>
                <a:gd name="connsiteY1813" fmla="*/ 1569611 h 5922355"/>
                <a:gd name="connsiteX1814" fmla="*/ 1209180 w 2421171"/>
                <a:gd name="connsiteY1814" fmla="*/ 1567589 h 5922355"/>
                <a:gd name="connsiteX1815" fmla="*/ 1205640 w 2421171"/>
                <a:gd name="connsiteY1815" fmla="*/ 1058883 h 5922355"/>
                <a:gd name="connsiteX1816" fmla="*/ 1207775 w 2421171"/>
                <a:gd name="connsiteY1816" fmla="*/ 1057760 h 5922355"/>
                <a:gd name="connsiteX1817" fmla="*/ 1209911 w 2421171"/>
                <a:gd name="connsiteY1817" fmla="*/ 1061355 h 5922355"/>
                <a:gd name="connsiteX1818" fmla="*/ 1207832 w 2421171"/>
                <a:gd name="connsiteY1818" fmla="*/ 1062478 h 5922355"/>
                <a:gd name="connsiteX1819" fmla="*/ 1205583 w 2421171"/>
                <a:gd name="connsiteY1819" fmla="*/ 1058883 h 5922355"/>
                <a:gd name="connsiteX1820" fmla="*/ 1211597 w 2421171"/>
                <a:gd name="connsiteY1820" fmla="*/ 1977664 h 5922355"/>
                <a:gd name="connsiteX1821" fmla="*/ 1215194 w 2421171"/>
                <a:gd name="connsiteY1821" fmla="*/ 1983955 h 5922355"/>
                <a:gd name="connsiteX1822" fmla="*/ 1208844 w 2421171"/>
                <a:gd name="connsiteY1822" fmla="*/ 1985472 h 5922355"/>
                <a:gd name="connsiteX1823" fmla="*/ 1205415 w 2421171"/>
                <a:gd name="connsiteY1823" fmla="*/ 1979181 h 5922355"/>
                <a:gd name="connsiteX1824" fmla="*/ 1211597 w 2421171"/>
                <a:gd name="connsiteY1824" fmla="*/ 1977608 h 5922355"/>
                <a:gd name="connsiteX1825" fmla="*/ 1208900 w 2421171"/>
                <a:gd name="connsiteY1825" fmla="*/ 2220082 h 5922355"/>
                <a:gd name="connsiteX1826" fmla="*/ 1212497 w 2421171"/>
                <a:gd name="connsiteY1826" fmla="*/ 2224856 h 5922355"/>
                <a:gd name="connsiteX1827" fmla="*/ 1208900 w 2421171"/>
                <a:gd name="connsiteY1827" fmla="*/ 2226934 h 5922355"/>
                <a:gd name="connsiteX1828" fmla="*/ 1205977 w 2421171"/>
                <a:gd name="connsiteY1828" fmla="*/ 2223395 h 5922355"/>
                <a:gd name="connsiteX1829" fmla="*/ 1208900 w 2421171"/>
                <a:gd name="connsiteY1829" fmla="*/ 2220082 h 5922355"/>
                <a:gd name="connsiteX1830" fmla="*/ 1217218 w 2421171"/>
                <a:gd name="connsiteY1830" fmla="*/ 2022935 h 5922355"/>
                <a:gd name="connsiteX1831" fmla="*/ 1212441 w 2421171"/>
                <a:gd name="connsiteY1831" fmla="*/ 2027653 h 5922355"/>
                <a:gd name="connsiteX1832" fmla="*/ 1209405 w 2421171"/>
                <a:gd name="connsiteY1832" fmla="*/ 2024115 h 5922355"/>
                <a:gd name="connsiteX1833" fmla="*/ 1214126 w 2421171"/>
                <a:gd name="connsiteY1833" fmla="*/ 2019565 h 5922355"/>
                <a:gd name="connsiteX1834" fmla="*/ 1217161 w 2421171"/>
                <a:gd name="connsiteY1834" fmla="*/ 2022935 h 5922355"/>
                <a:gd name="connsiteX1835" fmla="*/ 1222613 w 2421171"/>
                <a:gd name="connsiteY1835" fmla="*/ 3071350 h 5922355"/>
                <a:gd name="connsiteX1836" fmla="*/ 1221995 w 2421171"/>
                <a:gd name="connsiteY1836" fmla="*/ 3075001 h 5922355"/>
                <a:gd name="connsiteX1837" fmla="*/ 1203954 w 2421171"/>
                <a:gd name="connsiteY1837" fmla="*/ 3067306 h 5922355"/>
                <a:gd name="connsiteX1838" fmla="*/ 1208562 w 2421171"/>
                <a:gd name="connsiteY1838" fmla="*/ 3059162 h 5922355"/>
                <a:gd name="connsiteX1839" fmla="*/ 1222613 w 2421171"/>
                <a:gd name="connsiteY1839" fmla="*/ 3071294 h 5922355"/>
                <a:gd name="connsiteX1840" fmla="*/ 1208731 w 2421171"/>
                <a:gd name="connsiteY1840" fmla="*/ 3488727 h 5922355"/>
                <a:gd name="connsiteX1841" fmla="*/ 1215363 w 2421171"/>
                <a:gd name="connsiteY1841" fmla="*/ 3498781 h 5922355"/>
                <a:gd name="connsiteX1842" fmla="*/ 1210923 w 2421171"/>
                <a:gd name="connsiteY1842" fmla="*/ 3500298 h 5922355"/>
                <a:gd name="connsiteX1843" fmla="*/ 1204965 w 2421171"/>
                <a:gd name="connsiteY1843" fmla="*/ 3490749 h 5922355"/>
                <a:gd name="connsiteX1844" fmla="*/ 1208731 w 2421171"/>
                <a:gd name="connsiteY1844" fmla="*/ 3488784 h 5922355"/>
                <a:gd name="connsiteX1845" fmla="*/ 1228514 w 2421171"/>
                <a:gd name="connsiteY1845" fmla="*/ 2922900 h 5922355"/>
                <a:gd name="connsiteX1846" fmla="*/ 1232504 w 2421171"/>
                <a:gd name="connsiteY1846" fmla="*/ 2925372 h 5922355"/>
                <a:gd name="connsiteX1847" fmla="*/ 1222950 w 2421171"/>
                <a:gd name="connsiteY1847" fmla="*/ 2941548 h 5922355"/>
                <a:gd name="connsiteX1848" fmla="*/ 1218454 w 2421171"/>
                <a:gd name="connsiteY1848" fmla="*/ 2942446 h 5922355"/>
                <a:gd name="connsiteX1849" fmla="*/ 1228514 w 2421171"/>
                <a:gd name="connsiteY1849" fmla="*/ 2922900 h 5922355"/>
                <a:gd name="connsiteX1850" fmla="*/ 1229750 w 2421171"/>
                <a:gd name="connsiteY1850" fmla="*/ 1793661 h 5922355"/>
                <a:gd name="connsiteX1851" fmla="*/ 1232842 w 2421171"/>
                <a:gd name="connsiteY1851" fmla="*/ 1799615 h 5922355"/>
                <a:gd name="connsiteX1852" fmla="*/ 1227502 w 2421171"/>
                <a:gd name="connsiteY1852" fmla="*/ 1804220 h 5922355"/>
                <a:gd name="connsiteX1853" fmla="*/ 1224412 w 2421171"/>
                <a:gd name="connsiteY1853" fmla="*/ 1798098 h 5922355"/>
                <a:gd name="connsiteX1854" fmla="*/ 1229750 w 2421171"/>
                <a:gd name="connsiteY1854" fmla="*/ 1793661 h 5922355"/>
                <a:gd name="connsiteX1855" fmla="*/ 1226210 w 2421171"/>
                <a:gd name="connsiteY1855" fmla="*/ 1629148 h 5922355"/>
                <a:gd name="connsiteX1856" fmla="*/ 1224412 w 2421171"/>
                <a:gd name="connsiteY1856" fmla="*/ 1627744 h 5922355"/>
                <a:gd name="connsiteX1857" fmla="*/ 1226828 w 2421171"/>
                <a:gd name="connsiteY1857" fmla="*/ 1624149 h 5922355"/>
                <a:gd name="connsiteX1858" fmla="*/ 1228683 w 2421171"/>
                <a:gd name="connsiteY1858" fmla="*/ 1625553 h 5922355"/>
                <a:gd name="connsiteX1859" fmla="*/ 1226210 w 2421171"/>
                <a:gd name="connsiteY1859" fmla="*/ 1629148 h 5922355"/>
                <a:gd name="connsiteX1860" fmla="*/ 1233629 w 2421171"/>
                <a:gd name="connsiteY1860" fmla="*/ 2440987 h 5922355"/>
                <a:gd name="connsiteX1861" fmla="*/ 1236551 w 2421171"/>
                <a:gd name="connsiteY1861" fmla="*/ 2444525 h 5922355"/>
                <a:gd name="connsiteX1862" fmla="*/ 1232336 w 2421171"/>
                <a:gd name="connsiteY1862" fmla="*/ 2446210 h 5922355"/>
                <a:gd name="connsiteX1863" fmla="*/ 1229301 w 2421171"/>
                <a:gd name="connsiteY1863" fmla="*/ 2442896 h 5922355"/>
                <a:gd name="connsiteX1864" fmla="*/ 1233572 w 2421171"/>
                <a:gd name="connsiteY1864" fmla="*/ 2441043 h 5922355"/>
                <a:gd name="connsiteX1865" fmla="*/ 1173380 w 2421171"/>
                <a:gd name="connsiteY1865" fmla="*/ 1883023 h 5922355"/>
                <a:gd name="connsiteX1866" fmla="*/ 1171076 w 2421171"/>
                <a:gd name="connsiteY1866" fmla="*/ 1879484 h 5922355"/>
                <a:gd name="connsiteX1867" fmla="*/ 1181192 w 2421171"/>
                <a:gd name="connsiteY1867" fmla="*/ 1873250 h 5922355"/>
                <a:gd name="connsiteX1868" fmla="*/ 1183497 w 2421171"/>
                <a:gd name="connsiteY1868" fmla="*/ 1876845 h 5922355"/>
                <a:gd name="connsiteX1869" fmla="*/ 1173324 w 2421171"/>
                <a:gd name="connsiteY1869" fmla="*/ 1883023 h 5922355"/>
                <a:gd name="connsiteX1870" fmla="*/ 1175010 w 2421171"/>
                <a:gd name="connsiteY1870" fmla="*/ 1966712 h 5922355"/>
                <a:gd name="connsiteX1871" fmla="*/ 1171807 w 2421171"/>
                <a:gd name="connsiteY1871" fmla="*/ 1963904 h 5922355"/>
                <a:gd name="connsiteX1872" fmla="*/ 1174841 w 2421171"/>
                <a:gd name="connsiteY1872" fmla="*/ 1958399 h 5922355"/>
                <a:gd name="connsiteX1873" fmla="*/ 1177989 w 2421171"/>
                <a:gd name="connsiteY1873" fmla="*/ 1961039 h 5922355"/>
                <a:gd name="connsiteX1874" fmla="*/ 1175010 w 2421171"/>
                <a:gd name="connsiteY1874" fmla="*/ 1966712 h 5922355"/>
                <a:gd name="connsiteX1875" fmla="*/ 1171694 w 2421171"/>
                <a:gd name="connsiteY1875" fmla="*/ 3369766 h 5922355"/>
                <a:gd name="connsiteX1876" fmla="*/ 1173436 w 2421171"/>
                <a:gd name="connsiteY1876" fmla="*/ 3373809 h 5922355"/>
                <a:gd name="connsiteX1877" fmla="*/ 1169671 w 2421171"/>
                <a:gd name="connsiteY1877" fmla="*/ 3376337 h 5922355"/>
                <a:gd name="connsiteX1878" fmla="*/ 1166692 w 2421171"/>
                <a:gd name="connsiteY1878" fmla="*/ 3372911 h 5922355"/>
                <a:gd name="connsiteX1879" fmla="*/ 1171638 w 2421171"/>
                <a:gd name="connsiteY1879" fmla="*/ 3369766 h 5922355"/>
                <a:gd name="connsiteX1880" fmla="*/ 1173099 w 2421171"/>
                <a:gd name="connsiteY1880" fmla="*/ 2743109 h 5922355"/>
                <a:gd name="connsiteX1881" fmla="*/ 1171638 w 2421171"/>
                <a:gd name="connsiteY1881" fmla="*/ 2741256 h 5922355"/>
                <a:gd name="connsiteX1882" fmla="*/ 1174561 w 2421171"/>
                <a:gd name="connsiteY1882" fmla="*/ 2738223 h 5922355"/>
                <a:gd name="connsiteX1883" fmla="*/ 1175966 w 2421171"/>
                <a:gd name="connsiteY1883" fmla="*/ 2740077 h 5922355"/>
                <a:gd name="connsiteX1884" fmla="*/ 1173099 w 2421171"/>
                <a:gd name="connsiteY1884" fmla="*/ 2743109 h 5922355"/>
                <a:gd name="connsiteX1885" fmla="*/ 1166580 w 2421171"/>
                <a:gd name="connsiteY1885" fmla="*/ 5024672 h 5922355"/>
                <a:gd name="connsiteX1886" fmla="*/ 1168490 w 2421171"/>
                <a:gd name="connsiteY1886" fmla="*/ 5020797 h 5922355"/>
                <a:gd name="connsiteX1887" fmla="*/ 1170514 w 2421171"/>
                <a:gd name="connsiteY1887" fmla="*/ 5021695 h 5922355"/>
                <a:gd name="connsiteX1888" fmla="*/ 1168659 w 2421171"/>
                <a:gd name="connsiteY1888" fmla="*/ 5025627 h 5922355"/>
                <a:gd name="connsiteX1889" fmla="*/ 1166523 w 2421171"/>
                <a:gd name="connsiteY1889" fmla="*/ 5024672 h 5922355"/>
                <a:gd name="connsiteX1890" fmla="*/ 1160173 w 2421171"/>
                <a:gd name="connsiteY1890" fmla="*/ 4983109 h 5922355"/>
                <a:gd name="connsiteX1891" fmla="*/ 1167479 w 2421171"/>
                <a:gd name="connsiteY1891" fmla="*/ 4978335 h 5922355"/>
                <a:gd name="connsiteX1892" fmla="*/ 1173267 w 2421171"/>
                <a:gd name="connsiteY1892" fmla="*/ 4987714 h 5922355"/>
                <a:gd name="connsiteX1893" fmla="*/ 1165231 w 2421171"/>
                <a:gd name="connsiteY1893" fmla="*/ 4993219 h 5922355"/>
                <a:gd name="connsiteX1894" fmla="*/ 1160173 w 2421171"/>
                <a:gd name="connsiteY1894" fmla="*/ 4983109 h 5922355"/>
                <a:gd name="connsiteX1895" fmla="*/ 1156351 w 2421171"/>
                <a:gd name="connsiteY1895" fmla="*/ 4623696 h 5922355"/>
                <a:gd name="connsiteX1896" fmla="*/ 1159555 w 2421171"/>
                <a:gd name="connsiteY1896" fmla="*/ 4627347 h 5922355"/>
                <a:gd name="connsiteX1897" fmla="*/ 1156857 w 2421171"/>
                <a:gd name="connsiteY1897" fmla="*/ 4630997 h 5922355"/>
                <a:gd name="connsiteX1898" fmla="*/ 1152866 w 2421171"/>
                <a:gd name="connsiteY1898" fmla="*/ 4628301 h 5922355"/>
                <a:gd name="connsiteX1899" fmla="*/ 1156351 w 2421171"/>
                <a:gd name="connsiteY1899" fmla="*/ 4623639 h 5922355"/>
                <a:gd name="connsiteX1900" fmla="*/ 1136793 w 2421171"/>
                <a:gd name="connsiteY1900" fmla="*/ 4234402 h 5922355"/>
                <a:gd name="connsiteX1901" fmla="*/ 1148033 w 2421171"/>
                <a:gd name="connsiteY1901" fmla="*/ 4237772 h 5922355"/>
                <a:gd name="connsiteX1902" fmla="*/ 1153878 w 2421171"/>
                <a:gd name="connsiteY1902" fmla="*/ 4248050 h 5922355"/>
                <a:gd name="connsiteX1903" fmla="*/ 1141738 w 2421171"/>
                <a:gd name="connsiteY1903" fmla="*/ 4244905 h 5922355"/>
                <a:gd name="connsiteX1904" fmla="*/ 1136793 w 2421171"/>
                <a:gd name="connsiteY1904" fmla="*/ 4234402 h 5922355"/>
                <a:gd name="connsiteX1905" fmla="*/ 1096721 w 2421171"/>
                <a:gd name="connsiteY1905" fmla="*/ 2836852 h 5922355"/>
                <a:gd name="connsiteX1906" fmla="*/ 1067440 w 2421171"/>
                <a:gd name="connsiteY1906" fmla="*/ 2808376 h 5922355"/>
                <a:gd name="connsiteX1907" fmla="*/ 1096721 w 2421171"/>
                <a:gd name="connsiteY1907" fmla="*/ 2836852 h 5922355"/>
                <a:gd name="connsiteX1908" fmla="*/ 1086043 w 2421171"/>
                <a:gd name="connsiteY1908" fmla="*/ 2437168 h 5922355"/>
                <a:gd name="connsiteX1909" fmla="*/ 1081715 w 2421171"/>
                <a:gd name="connsiteY1909" fmla="*/ 2438796 h 5922355"/>
                <a:gd name="connsiteX1910" fmla="*/ 1078062 w 2421171"/>
                <a:gd name="connsiteY1910" fmla="*/ 2432337 h 5922355"/>
                <a:gd name="connsiteX1911" fmla="*/ 1083907 w 2421171"/>
                <a:gd name="connsiteY1911" fmla="*/ 2430259 h 5922355"/>
                <a:gd name="connsiteX1912" fmla="*/ 1086043 w 2421171"/>
                <a:gd name="connsiteY1912" fmla="*/ 2437111 h 5922355"/>
                <a:gd name="connsiteX1913" fmla="*/ 1058841 w 2421171"/>
                <a:gd name="connsiteY1913" fmla="*/ 2713790 h 5922355"/>
                <a:gd name="connsiteX1914" fmla="*/ 1071318 w 2421171"/>
                <a:gd name="connsiteY1914" fmla="*/ 2747041 h 5922355"/>
                <a:gd name="connsiteX1915" fmla="*/ 1058841 w 2421171"/>
                <a:gd name="connsiteY1915" fmla="*/ 2713790 h 5922355"/>
                <a:gd name="connsiteX1916" fmla="*/ 1061426 w 2421171"/>
                <a:gd name="connsiteY1916" fmla="*/ 2992997 h 5922355"/>
                <a:gd name="connsiteX1917" fmla="*/ 1065248 w 2421171"/>
                <a:gd name="connsiteY1917" fmla="*/ 2994850 h 5922355"/>
                <a:gd name="connsiteX1918" fmla="*/ 1063562 w 2421171"/>
                <a:gd name="connsiteY1918" fmla="*/ 2999119 h 5922355"/>
                <a:gd name="connsiteX1919" fmla="*/ 1058504 w 2421171"/>
                <a:gd name="connsiteY1919" fmla="*/ 2996367 h 5922355"/>
                <a:gd name="connsiteX1920" fmla="*/ 1061426 w 2421171"/>
                <a:gd name="connsiteY1920" fmla="*/ 2992997 h 5922355"/>
                <a:gd name="connsiteX1921" fmla="*/ 1085649 w 2421171"/>
                <a:gd name="connsiteY1921" fmla="*/ 3307139 h 5922355"/>
                <a:gd name="connsiteX1922" fmla="*/ 1080985 w 2421171"/>
                <a:gd name="connsiteY1922" fmla="*/ 3313149 h 5922355"/>
                <a:gd name="connsiteX1923" fmla="*/ 1074914 w 2421171"/>
                <a:gd name="connsiteY1923" fmla="*/ 3310060 h 5922355"/>
                <a:gd name="connsiteX1924" fmla="*/ 1080647 w 2421171"/>
                <a:gd name="connsiteY1924" fmla="*/ 3303713 h 5922355"/>
                <a:gd name="connsiteX1925" fmla="*/ 1085649 w 2421171"/>
                <a:gd name="connsiteY1925" fmla="*/ 3307195 h 5922355"/>
                <a:gd name="connsiteX1926" fmla="*/ 1083851 w 2421171"/>
                <a:gd name="connsiteY1926" fmla="*/ 3149703 h 5922355"/>
                <a:gd name="connsiteX1927" fmla="*/ 1085256 w 2421171"/>
                <a:gd name="connsiteY1927" fmla="*/ 3145940 h 5922355"/>
                <a:gd name="connsiteX1928" fmla="*/ 1087335 w 2421171"/>
                <a:gd name="connsiteY1928" fmla="*/ 3146895 h 5922355"/>
                <a:gd name="connsiteX1929" fmla="*/ 1085987 w 2421171"/>
                <a:gd name="connsiteY1929" fmla="*/ 3150770 h 5922355"/>
                <a:gd name="connsiteX1930" fmla="*/ 1083907 w 2421171"/>
                <a:gd name="connsiteY1930" fmla="*/ 3149703 h 5922355"/>
                <a:gd name="connsiteX1931" fmla="*/ 1079242 w 2421171"/>
                <a:gd name="connsiteY1931" fmla="*/ 4413968 h 5922355"/>
                <a:gd name="connsiteX1932" fmla="*/ 1076938 w 2421171"/>
                <a:gd name="connsiteY1932" fmla="*/ 4413968 h 5922355"/>
                <a:gd name="connsiteX1933" fmla="*/ 1076488 w 2421171"/>
                <a:gd name="connsiteY1933" fmla="*/ 4409980 h 5922355"/>
                <a:gd name="connsiteX1934" fmla="*/ 1078793 w 2421171"/>
                <a:gd name="connsiteY1934" fmla="*/ 4409980 h 5922355"/>
                <a:gd name="connsiteX1935" fmla="*/ 1079242 w 2421171"/>
                <a:gd name="connsiteY1935" fmla="*/ 4413912 h 5922355"/>
                <a:gd name="connsiteX1936" fmla="*/ 1073285 w 2421171"/>
                <a:gd name="connsiteY1936" fmla="*/ 3764789 h 5922355"/>
                <a:gd name="connsiteX1937" fmla="*/ 1074859 w 2421171"/>
                <a:gd name="connsiteY1937" fmla="*/ 3761306 h 5922355"/>
                <a:gd name="connsiteX1938" fmla="*/ 1078624 w 2421171"/>
                <a:gd name="connsiteY1938" fmla="*/ 3763946 h 5922355"/>
                <a:gd name="connsiteX1939" fmla="*/ 1077050 w 2421171"/>
                <a:gd name="connsiteY1939" fmla="*/ 3767541 h 5922355"/>
                <a:gd name="connsiteX1940" fmla="*/ 1073285 w 2421171"/>
                <a:gd name="connsiteY1940" fmla="*/ 3764789 h 5922355"/>
                <a:gd name="connsiteX1941" fmla="*/ 1097227 w 2421171"/>
                <a:gd name="connsiteY1941" fmla="*/ 3359880 h 5922355"/>
                <a:gd name="connsiteX1942" fmla="*/ 1091944 w 2421171"/>
                <a:gd name="connsiteY1942" fmla="*/ 3363980 h 5922355"/>
                <a:gd name="connsiteX1943" fmla="*/ 1085874 w 2421171"/>
                <a:gd name="connsiteY1943" fmla="*/ 3357465 h 5922355"/>
                <a:gd name="connsiteX1944" fmla="*/ 1092337 w 2421171"/>
                <a:gd name="connsiteY1944" fmla="*/ 3354657 h 5922355"/>
                <a:gd name="connsiteX1945" fmla="*/ 1097283 w 2421171"/>
                <a:gd name="connsiteY1945" fmla="*/ 3359880 h 5922355"/>
                <a:gd name="connsiteX1946" fmla="*/ 1099250 w 2421171"/>
                <a:gd name="connsiteY1946" fmla="*/ 4900768 h 5922355"/>
                <a:gd name="connsiteX1947" fmla="*/ 1097114 w 2421171"/>
                <a:gd name="connsiteY1947" fmla="*/ 4904194 h 5922355"/>
                <a:gd name="connsiteX1948" fmla="*/ 1093686 w 2421171"/>
                <a:gd name="connsiteY1948" fmla="*/ 4898746 h 5922355"/>
                <a:gd name="connsiteX1949" fmla="*/ 1097227 w 2421171"/>
                <a:gd name="connsiteY1949" fmla="*/ 4896555 h 5922355"/>
                <a:gd name="connsiteX1950" fmla="*/ 1099250 w 2421171"/>
                <a:gd name="connsiteY1950" fmla="*/ 4900768 h 5922355"/>
                <a:gd name="connsiteX1951" fmla="*/ 1099081 w 2421171"/>
                <a:gd name="connsiteY1951" fmla="*/ 3913013 h 5922355"/>
                <a:gd name="connsiteX1952" fmla="*/ 1106163 w 2421171"/>
                <a:gd name="connsiteY1952" fmla="*/ 3907172 h 5922355"/>
                <a:gd name="connsiteX1953" fmla="*/ 1109535 w 2421171"/>
                <a:gd name="connsiteY1953" fmla="*/ 3910205 h 5922355"/>
                <a:gd name="connsiteX1954" fmla="*/ 1103015 w 2421171"/>
                <a:gd name="connsiteY1954" fmla="*/ 3917114 h 5922355"/>
                <a:gd name="connsiteX1955" fmla="*/ 1099081 w 2421171"/>
                <a:gd name="connsiteY1955" fmla="*/ 3913013 h 5922355"/>
                <a:gd name="connsiteX1956" fmla="*/ 1103240 w 2421171"/>
                <a:gd name="connsiteY1956" fmla="*/ 4395433 h 5922355"/>
                <a:gd name="connsiteX1957" fmla="*/ 1099587 w 2421171"/>
                <a:gd name="connsiteY1957" fmla="*/ 4393242 h 5922355"/>
                <a:gd name="connsiteX1958" fmla="*/ 1100824 w 2421171"/>
                <a:gd name="connsiteY1958" fmla="*/ 4388974 h 5922355"/>
                <a:gd name="connsiteX1959" fmla="*/ 1105882 w 2421171"/>
                <a:gd name="connsiteY1959" fmla="*/ 4391726 h 5922355"/>
                <a:gd name="connsiteX1960" fmla="*/ 1103240 w 2421171"/>
                <a:gd name="connsiteY1960" fmla="*/ 4395489 h 5922355"/>
                <a:gd name="connsiteX1961" fmla="*/ 1108467 w 2421171"/>
                <a:gd name="connsiteY1961" fmla="*/ 4608418 h 5922355"/>
                <a:gd name="connsiteX1962" fmla="*/ 1112289 w 2421171"/>
                <a:gd name="connsiteY1962" fmla="*/ 4610665 h 5922355"/>
                <a:gd name="connsiteX1963" fmla="*/ 1109985 w 2421171"/>
                <a:gd name="connsiteY1963" fmla="*/ 4616506 h 5922355"/>
                <a:gd name="connsiteX1964" fmla="*/ 1104589 w 2421171"/>
                <a:gd name="connsiteY1964" fmla="*/ 4613417 h 5922355"/>
                <a:gd name="connsiteX1965" fmla="*/ 1108467 w 2421171"/>
                <a:gd name="connsiteY1965" fmla="*/ 4608474 h 5922355"/>
                <a:gd name="connsiteX1966" fmla="*/ 1104645 w 2421171"/>
                <a:gd name="connsiteY1966" fmla="*/ 2937335 h 5922355"/>
                <a:gd name="connsiteX1967" fmla="*/ 1101891 w 2421171"/>
                <a:gd name="connsiteY1967" fmla="*/ 2934471 h 5922355"/>
                <a:gd name="connsiteX1968" fmla="*/ 1103690 w 2421171"/>
                <a:gd name="connsiteY1968" fmla="*/ 2932954 h 5922355"/>
                <a:gd name="connsiteX1969" fmla="*/ 1106444 w 2421171"/>
                <a:gd name="connsiteY1969" fmla="*/ 2935762 h 5922355"/>
                <a:gd name="connsiteX1970" fmla="*/ 1104645 w 2421171"/>
                <a:gd name="connsiteY1970" fmla="*/ 2937335 h 5922355"/>
                <a:gd name="connsiteX1971" fmla="*/ 1107287 w 2421171"/>
                <a:gd name="connsiteY1971" fmla="*/ 3183178 h 5922355"/>
                <a:gd name="connsiteX1972" fmla="*/ 1104140 w 2421171"/>
                <a:gd name="connsiteY1972" fmla="*/ 3186212 h 5922355"/>
                <a:gd name="connsiteX1973" fmla="*/ 1100824 w 2421171"/>
                <a:gd name="connsiteY1973" fmla="*/ 3183010 h 5922355"/>
                <a:gd name="connsiteX1974" fmla="*/ 1105095 w 2421171"/>
                <a:gd name="connsiteY1974" fmla="*/ 3179303 h 5922355"/>
                <a:gd name="connsiteX1975" fmla="*/ 1107287 w 2421171"/>
                <a:gd name="connsiteY1975" fmla="*/ 3183122 h 5922355"/>
                <a:gd name="connsiteX1976" fmla="*/ 1106275 w 2421171"/>
                <a:gd name="connsiteY1976" fmla="*/ 2729461 h 5922355"/>
                <a:gd name="connsiteX1977" fmla="*/ 1109872 w 2421171"/>
                <a:gd name="connsiteY1977" fmla="*/ 2732101 h 5922355"/>
                <a:gd name="connsiteX1978" fmla="*/ 1107062 w 2421171"/>
                <a:gd name="connsiteY1978" fmla="*/ 2735752 h 5922355"/>
                <a:gd name="connsiteX1979" fmla="*/ 1102791 w 2421171"/>
                <a:gd name="connsiteY1979" fmla="*/ 2733954 h 5922355"/>
                <a:gd name="connsiteX1980" fmla="*/ 1106219 w 2421171"/>
                <a:gd name="connsiteY1980" fmla="*/ 2729405 h 5922355"/>
                <a:gd name="connsiteX1981" fmla="*/ 1099587 w 2421171"/>
                <a:gd name="connsiteY1981" fmla="*/ 3051748 h 5922355"/>
                <a:gd name="connsiteX1982" fmla="*/ 1103184 w 2421171"/>
                <a:gd name="connsiteY1982" fmla="*/ 3049445 h 5922355"/>
                <a:gd name="connsiteX1983" fmla="*/ 1105882 w 2421171"/>
                <a:gd name="connsiteY1983" fmla="*/ 3053208 h 5922355"/>
                <a:gd name="connsiteX1984" fmla="*/ 1100880 w 2421171"/>
                <a:gd name="connsiteY1984" fmla="*/ 3056016 h 5922355"/>
                <a:gd name="connsiteX1985" fmla="*/ 1099587 w 2421171"/>
                <a:gd name="connsiteY1985" fmla="*/ 3051691 h 5922355"/>
                <a:gd name="connsiteX1986" fmla="*/ 1101498 w 2421171"/>
                <a:gd name="connsiteY1986" fmla="*/ 2656275 h 5922355"/>
                <a:gd name="connsiteX1987" fmla="*/ 1105882 w 2421171"/>
                <a:gd name="connsiteY1987" fmla="*/ 2650771 h 5922355"/>
                <a:gd name="connsiteX1988" fmla="*/ 1117347 w 2421171"/>
                <a:gd name="connsiteY1988" fmla="*/ 2658185 h 5922355"/>
                <a:gd name="connsiteX1989" fmla="*/ 1113019 w 2421171"/>
                <a:gd name="connsiteY1989" fmla="*/ 2663296 h 5922355"/>
                <a:gd name="connsiteX1990" fmla="*/ 1101498 w 2421171"/>
                <a:gd name="connsiteY1990" fmla="*/ 2656275 h 5922355"/>
                <a:gd name="connsiteX1991" fmla="*/ 1120663 w 2421171"/>
                <a:gd name="connsiteY1991" fmla="*/ 2829214 h 5922355"/>
                <a:gd name="connsiteX1992" fmla="*/ 1121731 w 2421171"/>
                <a:gd name="connsiteY1992" fmla="*/ 2831011 h 5922355"/>
                <a:gd name="connsiteX1993" fmla="*/ 1118808 w 2421171"/>
                <a:gd name="connsiteY1993" fmla="*/ 2833763 h 5922355"/>
                <a:gd name="connsiteX1994" fmla="*/ 1116616 w 2421171"/>
                <a:gd name="connsiteY1994" fmla="*/ 2830337 h 5922355"/>
                <a:gd name="connsiteX1995" fmla="*/ 1120719 w 2421171"/>
                <a:gd name="connsiteY1995" fmla="*/ 2829214 h 5922355"/>
                <a:gd name="connsiteX1996" fmla="*/ 1116448 w 2421171"/>
                <a:gd name="connsiteY1996" fmla="*/ 3570338 h 5922355"/>
                <a:gd name="connsiteX1997" fmla="*/ 1109535 w 2421171"/>
                <a:gd name="connsiteY1997" fmla="*/ 3574551 h 5922355"/>
                <a:gd name="connsiteX1998" fmla="*/ 1111334 w 2421171"/>
                <a:gd name="connsiteY1998" fmla="*/ 3565059 h 5922355"/>
                <a:gd name="connsiteX1999" fmla="*/ 1120382 w 2421171"/>
                <a:gd name="connsiteY1999" fmla="*/ 3562812 h 5922355"/>
                <a:gd name="connsiteX2000" fmla="*/ 1116448 w 2421171"/>
                <a:gd name="connsiteY2000" fmla="*/ 3570394 h 5922355"/>
                <a:gd name="connsiteX2001" fmla="*/ 1118921 w 2421171"/>
                <a:gd name="connsiteY2001" fmla="*/ 3770180 h 5922355"/>
                <a:gd name="connsiteX2002" fmla="*/ 1115380 w 2421171"/>
                <a:gd name="connsiteY2002" fmla="*/ 3767653 h 5922355"/>
                <a:gd name="connsiteX2003" fmla="*/ 1117403 w 2421171"/>
                <a:gd name="connsiteY2003" fmla="*/ 3763272 h 5922355"/>
                <a:gd name="connsiteX2004" fmla="*/ 1120663 w 2421171"/>
                <a:gd name="connsiteY2004" fmla="*/ 3765687 h 5922355"/>
                <a:gd name="connsiteX2005" fmla="*/ 1118921 w 2421171"/>
                <a:gd name="connsiteY2005" fmla="*/ 3770237 h 5922355"/>
                <a:gd name="connsiteX2006" fmla="*/ 1105994 w 2421171"/>
                <a:gd name="connsiteY2006" fmla="*/ 5044724 h 5922355"/>
                <a:gd name="connsiteX2007" fmla="*/ 1109366 w 2421171"/>
                <a:gd name="connsiteY2007" fmla="*/ 5041635 h 5922355"/>
                <a:gd name="connsiteX2008" fmla="*/ 1112795 w 2421171"/>
                <a:gd name="connsiteY2008" fmla="*/ 5044387 h 5922355"/>
                <a:gd name="connsiteX2009" fmla="*/ 1110378 w 2421171"/>
                <a:gd name="connsiteY2009" fmla="*/ 5048375 h 5922355"/>
                <a:gd name="connsiteX2010" fmla="*/ 1105938 w 2421171"/>
                <a:gd name="connsiteY2010" fmla="*/ 5044724 h 5922355"/>
                <a:gd name="connsiteX2011" fmla="*/ 1072104 w 2421171"/>
                <a:gd name="connsiteY2011" fmla="*/ 5016304 h 5922355"/>
                <a:gd name="connsiteX2012" fmla="*/ 1115886 w 2421171"/>
                <a:gd name="connsiteY2012" fmla="*/ 5018269 h 5922355"/>
                <a:gd name="connsiteX2013" fmla="*/ 1072104 w 2421171"/>
                <a:gd name="connsiteY2013" fmla="*/ 5016304 h 5922355"/>
                <a:gd name="connsiteX2014" fmla="*/ 1059571 w 2421171"/>
                <a:gd name="connsiteY2014" fmla="*/ 4635154 h 5922355"/>
                <a:gd name="connsiteX2015" fmla="*/ 1068789 w 2421171"/>
                <a:gd name="connsiteY2015" fmla="*/ 4623808 h 5922355"/>
                <a:gd name="connsiteX2016" fmla="*/ 1076039 w 2421171"/>
                <a:gd name="connsiteY2016" fmla="*/ 4629256 h 5922355"/>
                <a:gd name="connsiteX2017" fmla="*/ 1066147 w 2421171"/>
                <a:gd name="connsiteY2017" fmla="*/ 4638243 h 5922355"/>
                <a:gd name="connsiteX2018" fmla="*/ 1059628 w 2421171"/>
                <a:gd name="connsiteY2018" fmla="*/ 4635210 h 5922355"/>
                <a:gd name="connsiteX2019" fmla="*/ 1042036 w 2421171"/>
                <a:gd name="connsiteY2019" fmla="*/ 3563036 h 5922355"/>
                <a:gd name="connsiteX2020" fmla="*/ 1046364 w 2421171"/>
                <a:gd name="connsiteY2020" fmla="*/ 3557588 h 5922355"/>
                <a:gd name="connsiteX2021" fmla="*/ 1057886 w 2421171"/>
                <a:gd name="connsiteY2021" fmla="*/ 3561969 h 5922355"/>
                <a:gd name="connsiteX2022" fmla="*/ 1055132 w 2421171"/>
                <a:gd name="connsiteY2022" fmla="*/ 3568204 h 5922355"/>
                <a:gd name="connsiteX2023" fmla="*/ 1042036 w 2421171"/>
                <a:gd name="connsiteY2023" fmla="*/ 3563093 h 5922355"/>
                <a:gd name="connsiteX2024" fmla="*/ 1042205 w 2421171"/>
                <a:gd name="connsiteY2024" fmla="*/ 1179643 h 5922355"/>
                <a:gd name="connsiteX2025" fmla="*/ 1048163 w 2421171"/>
                <a:gd name="connsiteY2025" fmla="*/ 1173577 h 5922355"/>
                <a:gd name="connsiteX2026" fmla="*/ 1052322 w 2421171"/>
                <a:gd name="connsiteY2026" fmla="*/ 1182507 h 5922355"/>
                <a:gd name="connsiteX2027" fmla="*/ 1047769 w 2421171"/>
                <a:gd name="connsiteY2027" fmla="*/ 1187899 h 5922355"/>
                <a:gd name="connsiteX2028" fmla="*/ 1042205 w 2421171"/>
                <a:gd name="connsiteY2028" fmla="*/ 1179643 h 5922355"/>
                <a:gd name="connsiteX2029" fmla="*/ 1044060 w 2421171"/>
                <a:gd name="connsiteY2029" fmla="*/ 2250805 h 5922355"/>
                <a:gd name="connsiteX2030" fmla="*/ 1045465 w 2421171"/>
                <a:gd name="connsiteY2030" fmla="*/ 2252715 h 5922355"/>
                <a:gd name="connsiteX2031" fmla="*/ 1042598 w 2421171"/>
                <a:gd name="connsiteY2031" fmla="*/ 2255748 h 5922355"/>
                <a:gd name="connsiteX2032" fmla="*/ 1040969 w 2421171"/>
                <a:gd name="connsiteY2032" fmla="*/ 2253726 h 5922355"/>
                <a:gd name="connsiteX2033" fmla="*/ 1044060 w 2421171"/>
                <a:gd name="connsiteY2033" fmla="*/ 2250805 h 5922355"/>
                <a:gd name="connsiteX2034" fmla="*/ 1054626 w 2421171"/>
                <a:gd name="connsiteY2034" fmla="*/ 2012769 h 5922355"/>
                <a:gd name="connsiteX2035" fmla="*/ 1056818 w 2421171"/>
                <a:gd name="connsiteY2035" fmla="*/ 2016644 h 5922355"/>
                <a:gd name="connsiteX2036" fmla="*/ 1052546 w 2421171"/>
                <a:gd name="connsiteY2036" fmla="*/ 2021082 h 5922355"/>
                <a:gd name="connsiteX2037" fmla="*/ 1050186 w 2421171"/>
                <a:gd name="connsiteY2037" fmla="*/ 2017262 h 5922355"/>
                <a:gd name="connsiteX2038" fmla="*/ 1054626 w 2421171"/>
                <a:gd name="connsiteY2038" fmla="*/ 2012769 h 5922355"/>
                <a:gd name="connsiteX2039" fmla="*/ 1041193 w 2421171"/>
                <a:gd name="connsiteY2039" fmla="*/ 3235414 h 5922355"/>
                <a:gd name="connsiteX2040" fmla="*/ 1044453 w 2421171"/>
                <a:gd name="connsiteY2040" fmla="*/ 3231988 h 5922355"/>
                <a:gd name="connsiteX2041" fmla="*/ 1047151 w 2421171"/>
                <a:gd name="connsiteY2041" fmla="*/ 3234628 h 5922355"/>
                <a:gd name="connsiteX2042" fmla="*/ 1043610 w 2421171"/>
                <a:gd name="connsiteY2042" fmla="*/ 3238222 h 5922355"/>
                <a:gd name="connsiteX2043" fmla="*/ 1041193 w 2421171"/>
                <a:gd name="connsiteY2043" fmla="*/ 3235358 h 5922355"/>
                <a:gd name="connsiteX2044" fmla="*/ 1040519 w 2421171"/>
                <a:gd name="connsiteY2044" fmla="*/ 2435875 h 5922355"/>
                <a:gd name="connsiteX2045" fmla="*/ 1044341 w 2421171"/>
                <a:gd name="connsiteY2045" fmla="*/ 2435258 h 5922355"/>
                <a:gd name="connsiteX2046" fmla="*/ 1044228 w 2421171"/>
                <a:gd name="connsiteY2046" fmla="*/ 2439470 h 5922355"/>
                <a:gd name="connsiteX2047" fmla="*/ 1040463 w 2421171"/>
                <a:gd name="connsiteY2047" fmla="*/ 2438235 h 5922355"/>
                <a:gd name="connsiteX2048" fmla="*/ 1040575 w 2421171"/>
                <a:gd name="connsiteY2048" fmla="*/ 2435875 h 5922355"/>
                <a:gd name="connsiteX2049" fmla="*/ 1026975 w 2421171"/>
                <a:gd name="connsiteY2049" fmla="*/ 4346848 h 5922355"/>
                <a:gd name="connsiteX2050" fmla="*/ 1030122 w 2421171"/>
                <a:gd name="connsiteY2050" fmla="*/ 4343647 h 5922355"/>
                <a:gd name="connsiteX2051" fmla="*/ 1034337 w 2421171"/>
                <a:gd name="connsiteY2051" fmla="*/ 4347073 h 5922355"/>
                <a:gd name="connsiteX2052" fmla="*/ 1030347 w 2421171"/>
                <a:gd name="connsiteY2052" fmla="*/ 4349432 h 5922355"/>
                <a:gd name="connsiteX2053" fmla="*/ 1026918 w 2421171"/>
                <a:gd name="connsiteY2053" fmla="*/ 4346904 h 5922355"/>
                <a:gd name="connsiteX2054" fmla="*/ 1013430 w 2421171"/>
                <a:gd name="connsiteY2054" fmla="*/ 2198289 h 5922355"/>
                <a:gd name="connsiteX2055" fmla="*/ 1005281 w 2421171"/>
                <a:gd name="connsiteY2055" fmla="*/ 2189021 h 5922355"/>
                <a:gd name="connsiteX2056" fmla="*/ 1023715 w 2421171"/>
                <a:gd name="connsiteY2056" fmla="*/ 2173014 h 5922355"/>
                <a:gd name="connsiteX2057" fmla="*/ 1030909 w 2421171"/>
                <a:gd name="connsiteY2057" fmla="*/ 2182281 h 5922355"/>
                <a:gd name="connsiteX2058" fmla="*/ 1013430 w 2421171"/>
                <a:gd name="connsiteY2058" fmla="*/ 2198289 h 5922355"/>
                <a:gd name="connsiteX2059" fmla="*/ 1011800 w 2421171"/>
                <a:gd name="connsiteY2059" fmla="*/ 1226992 h 5922355"/>
                <a:gd name="connsiteX2060" fmla="*/ 1008315 w 2421171"/>
                <a:gd name="connsiteY2060" fmla="*/ 1221656 h 5922355"/>
                <a:gd name="connsiteX2061" fmla="*/ 1015341 w 2421171"/>
                <a:gd name="connsiteY2061" fmla="*/ 1215196 h 5922355"/>
                <a:gd name="connsiteX2062" fmla="*/ 1020736 w 2421171"/>
                <a:gd name="connsiteY2062" fmla="*/ 1219634 h 5922355"/>
                <a:gd name="connsiteX2063" fmla="*/ 1011800 w 2421171"/>
                <a:gd name="connsiteY2063" fmla="*/ 1226935 h 5922355"/>
                <a:gd name="connsiteX2064" fmla="*/ 1018319 w 2421171"/>
                <a:gd name="connsiteY2064" fmla="*/ 4700982 h 5922355"/>
                <a:gd name="connsiteX2065" fmla="*/ 1023658 w 2421171"/>
                <a:gd name="connsiteY2065" fmla="*/ 4704520 h 5922355"/>
                <a:gd name="connsiteX2066" fmla="*/ 1021691 w 2421171"/>
                <a:gd name="connsiteY2066" fmla="*/ 4710305 h 5922355"/>
                <a:gd name="connsiteX2067" fmla="*/ 1015791 w 2421171"/>
                <a:gd name="connsiteY2067" fmla="*/ 4706992 h 5922355"/>
                <a:gd name="connsiteX2068" fmla="*/ 1018319 w 2421171"/>
                <a:gd name="connsiteY2068" fmla="*/ 4700982 h 5922355"/>
                <a:gd name="connsiteX2069" fmla="*/ 1000503 w 2421171"/>
                <a:gd name="connsiteY2069" fmla="*/ 3020519 h 5922355"/>
                <a:gd name="connsiteX2070" fmla="*/ 1018769 w 2421171"/>
                <a:gd name="connsiteY2070" fmla="*/ 3032707 h 5922355"/>
                <a:gd name="connsiteX2071" fmla="*/ 1015004 w 2421171"/>
                <a:gd name="connsiteY2071" fmla="*/ 3038211 h 5922355"/>
                <a:gd name="connsiteX2072" fmla="*/ 1000503 w 2421171"/>
                <a:gd name="connsiteY2072" fmla="*/ 3020462 h 5922355"/>
                <a:gd name="connsiteX2073" fmla="*/ 997525 w 2421171"/>
                <a:gd name="connsiteY2073" fmla="*/ 1988168 h 5922355"/>
                <a:gd name="connsiteX2074" fmla="*/ 1003201 w 2421171"/>
                <a:gd name="connsiteY2074" fmla="*/ 1995638 h 5922355"/>
                <a:gd name="connsiteX2075" fmla="*/ 998256 w 2421171"/>
                <a:gd name="connsiteY2075" fmla="*/ 2000300 h 5922355"/>
                <a:gd name="connsiteX2076" fmla="*/ 992467 w 2421171"/>
                <a:gd name="connsiteY2076" fmla="*/ 1992830 h 5922355"/>
                <a:gd name="connsiteX2077" fmla="*/ 997525 w 2421171"/>
                <a:gd name="connsiteY2077" fmla="*/ 1988168 h 5922355"/>
                <a:gd name="connsiteX2078" fmla="*/ 991680 w 2421171"/>
                <a:gd name="connsiteY2078" fmla="*/ 1753951 h 5922355"/>
                <a:gd name="connsiteX2079" fmla="*/ 988588 w 2421171"/>
                <a:gd name="connsiteY2079" fmla="*/ 1751199 h 5922355"/>
                <a:gd name="connsiteX2080" fmla="*/ 989825 w 2421171"/>
                <a:gd name="connsiteY2080" fmla="*/ 1749233 h 5922355"/>
                <a:gd name="connsiteX2081" fmla="*/ 992972 w 2421171"/>
                <a:gd name="connsiteY2081" fmla="*/ 1751929 h 5922355"/>
                <a:gd name="connsiteX2082" fmla="*/ 991680 w 2421171"/>
                <a:gd name="connsiteY2082" fmla="*/ 1753895 h 5922355"/>
                <a:gd name="connsiteX2083" fmla="*/ 996906 w 2421171"/>
                <a:gd name="connsiteY2083" fmla="*/ 1860500 h 5922355"/>
                <a:gd name="connsiteX2084" fmla="*/ 999098 w 2421171"/>
                <a:gd name="connsiteY2084" fmla="*/ 1856624 h 5922355"/>
                <a:gd name="connsiteX2085" fmla="*/ 1004325 w 2421171"/>
                <a:gd name="connsiteY2085" fmla="*/ 1859601 h 5922355"/>
                <a:gd name="connsiteX2086" fmla="*/ 1001121 w 2421171"/>
                <a:gd name="connsiteY2086" fmla="*/ 1862578 h 5922355"/>
                <a:gd name="connsiteX2087" fmla="*/ 996906 w 2421171"/>
                <a:gd name="connsiteY2087" fmla="*/ 1860500 h 5922355"/>
                <a:gd name="connsiteX2088" fmla="*/ 982463 w 2421171"/>
                <a:gd name="connsiteY2088" fmla="*/ 3683627 h 5922355"/>
                <a:gd name="connsiteX2089" fmla="*/ 1002246 w 2421171"/>
                <a:gd name="connsiteY2089" fmla="*/ 3693962 h 5922355"/>
                <a:gd name="connsiteX2090" fmla="*/ 982463 w 2421171"/>
                <a:gd name="connsiteY2090" fmla="*/ 3683627 h 5922355"/>
                <a:gd name="connsiteX2091" fmla="*/ 965490 w 2421171"/>
                <a:gd name="connsiteY2091" fmla="*/ 5145375 h 5922355"/>
                <a:gd name="connsiteX2092" fmla="*/ 972346 w 2421171"/>
                <a:gd name="connsiteY2092" fmla="*/ 5151891 h 5922355"/>
                <a:gd name="connsiteX2093" fmla="*/ 984542 w 2421171"/>
                <a:gd name="connsiteY2093" fmla="*/ 5173740 h 5922355"/>
                <a:gd name="connsiteX2094" fmla="*/ 980271 w 2421171"/>
                <a:gd name="connsiteY2094" fmla="*/ 5175987 h 5922355"/>
                <a:gd name="connsiteX2095" fmla="*/ 963860 w 2421171"/>
                <a:gd name="connsiteY2095" fmla="*/ 5156833 h 5922355"/>
                <a:gd name="connsiteX2096" fmla="*/ 965433 w 2421171"/>
                <a:gd name="connsiteY2096" fmla="*/ 5145375 h 5922355"/>
                <a:gd name="connsiteX2097" fmla="*/ 971504 w 2421171"/>
                <a:gd name="connsiteY2097" fmla="*/ 2921103 h 5922355"/>
                <a:gd name="connsiteX2098" fmla="*/ 966895 w 2421171"/>
                <a:gd name="connsiteY2098" fmla="*/ 2934695 h 5922355"/>
                <a:gd name="connsiteX2099" fmla="*/ 958240 w 2421171"/>
                <a:gd name="connsiteY2099" fmla="*/ 2938683 h 5922355"/>
                <a:gd name="connsiteX2100" fmla="*/ 958914 w 2421171"/>
                <a:gd name="connsiteY2100" fmla="*/ 2927281 h 5922355"/>
                <a:gd name="connsiteX2101" fmla="*/ 971560 w 2421171"/>
                <a:gd name="connsiteY2101" fmla="*/ 2921103 h 5922355"/>
                <a:gd name="connsiteX2102" fmla="*/ 956048 w 2421171"/>
                <a:gd name="connsiteY2102" fmla="*/ 2762768 h 5922355"/>
                <a:gd name="connsiteX2103" fmla="*/ 953631 w 2421171"/>
                <a:gd name="connsiteY2103" fmla="*/ 2759117 h 5922355"/>
                <a:gd name="connsiteX2104" fmla="*/ 958352 w 2421171"/>
                <a:gd name="connsiteY2104" fmla="*/ 2755073 h 5922355"/>
                <a:gd name="connsiteX2105" fmla="*/ 960825 w 2421171"/>
                <a:gd name="connsiteY2105" fmla="*/ 2758555 h 5922355"/>
                <a:gd name="connsiteX2106" fmla="*/ 956048 w 2421171"/>
                <a:gd name="connsiteY2106" fmla="*/ 2762712 h 5922355"/>
                <a:gd name="connsiteX2107" fmla="*/ 973246 w 2421171"/>
                <a:gd name="connsiteY2107" fmla="*/ 2877180 h 5922355"/>
                <a:gd name="connsiteX2108" fmla="*/ 969817 w 2421171"/>
                <a:gd name="connsiteY2108" fmla="*/ 2880213 h 5922355"/>
                <a:gd name="connsiteX2109" fmla="*/ 966614 w 2421171"/>
                <a:gd name="connsiteY2109" fmla="*/ 2877180 h 5922355"/>
                <a:gd name="connsiteX2110" fmla="*/ 971222 w 2421171"/>
                <a:gd name="connsiteY2110" fmla="*/ 2873473 h 5922355"/>
                <a:gd name="connsiteX2111" fmla="*/ 973246 w 2421171"/>
                <a:gd name="connsiteY2111" fmla="*/ 2877180 h 5922355"/>
                <a:gd name="connsiteX2112" fmla="*/ 969030 w 2421171"/>
                <a:gd name="connsiteY2112" fmla="*/ 2019734 h 5922355"/>
                <a:gd name="connsiteX2113" fmla="*/ 966164 w 2421171"/>
                <a:gd name="connsiteY2113" fmla="*/ 2016307 h 5922355"/>
                <a:gd name="connsiteX2114" fmla="*/ 967738 w 2421171"/>
                <a:gd name="connsiteY2114" fmla="*/ 2012039 h 5922355"/>
                <a:gd name="connsiteX2115" fmla="*/ 971504 w 2421171"/>
                <a:gd name="connsiteY2115" fmla="*/ 2014566 h 5922355"/>
                <a:gd name="connsiteX2116" fmla="*/ 969030 w 2421171"/>
                <a:gd name="connsiteY2116" fmla="*/ 2019734 h 5922355"/>
                <a:gd name="connsiteX2117" fmla="*/ 959420 w 2421171"/>
                <a:gd name="connsiteY2117" fmla="*/ 4810451 h 5922355"/>
                <a:gd name="connsiteX2118" fmla="*/ 961218 w 2421171"/>
                <a:gd name="connsiteY2118" fmla="*/ 4811799 h 5922355"/>
                <a:gd name="connsiteX2119" fmla="*/ 958802 w 2421171"/>
                <a:gd name="connsiteY2119" fmla="*/ 4815338 h 5922355"/>
                <a:gd name="connsiteX2120" fmla="*/ 957059 w 2421171"/>
                <a:gd name="connsiteY2120" fmla="*/ 4813933 h 5922355"/>
                <a:gd name="connsiteX2121" fmla="*/ 959420 w 2421171"/>
                <a:gd name="connsiteY2121" fmla="*/ 4810451 h 5922355"/>
                <a:gd name="connsiteX2122" fmla="*/ 956048 w 2421171"/>
                <a:gd name="connsiteY2122" fmla="*/ 3898129 h 5922355"/>
                <a:gd name="connsiteX2123" fmla="*/ 955149 w 2421171"/>
                <a:gd name="connsiteY2123" fmla="*/ 3925258 h 5922355"/>
                <a:gd name="connsiteX2124" fmla="*/ 956048 w 2421171"/>
                <a:gd name="connsiteY2124" fmla="*/ 3898129 h 5922355"/>
                <a:gd name="connsiteX2125" fmla="*/ 950596 w 2421171"/>
                <a:gd name="connsiteY2125" fmla="*/ 2896389 h 5922355"/>
                <a:gd name="connsiteX2126" fmla="*/ 945875 w 2421171"/>
                <a:gd name="connsiteY2126" fmla="*/ 2891671 h 5922355"/>
                <a:gd name="connsiteX2127" fmla="*/ 951608 w 2421171"/>
                <a:gd name="connsiteY2127" fmla="*/ 2885886 h 5922355"/>
                <a:gd name="connsiteX2128" fmla="*/ 955205 w 2421171"/>
                <a:gd name="connsiteY2128" fmla="*/ 2891503 h 5922355"/>
                <a:gd name="connsiteX2129" fmla="*/ 950540 w 2421171"/>
                <a:gd name="connsiteY2129" fmla="*/ 2896389 h 5922355"/>
                <a:gd name="connsiteX2130" fmla="*/ 915920 w 2421171"/>
                <a:gd name="connsiteY2130" fmla="*/ 2598086 h 5922355"/>
                <a:gd name="connsiteX2131" fmla="*/ 909850 w 2421171"/>
                <a:gd name="connsiteY2131" fmla="*/ 2590279 h 5922355"/>
                <a:gd name="connsiteX2132" fmla="*/ 913166 w 2421171"/>
                <a:gd name="connsiteY2132" fmla="*/ 2587920 h 5922355"/>
                <a:gd name="connsiteX2133" fmla="*/ 920079 w 2421171"/>
                <a:gd name="connsiteY2133" fmla="*/ 2595109 h 5922355"/>
                <a:gd name="connsiteX2134" fmla="*/ 915920 w 2421171"/>
                <a:gd name="connsiteY2134" fmla="*/ 2598030 h 5922355"/>
                <a:gd name="connsiteX2135" fmla="*/ 918674 w 2421171"/>
                <a:gd name="connsiteY2135" fmla="*/ 2426552 h 5922355"/>
                <a:gd name="connsiteX2136" fmla="*/ 915695 w 2421171"/>
                <a:gd name="connsiteY2136" fmla="*/ 2423519 h 5922355"/>
                <a:gd name="connsiteX2137" fmla="*/ 917494 w 2421171"/>
                <a:gd name="connsiteY2137" fmla="*/ 2421946 h 5922355"/>
                <a:gd name="connsiteX2138" fmla="*/ 920528 w 2421171"/>
                <a:gd name="connsiteY2138" fmla="*/ 2425035 h 5922355"/>
                <a:gd name="connsiteX2139" fmla="*/ 918730 w 2421171"/>
                <a:gd name="connsiteY2139" fmla="*/ 2426552 h 5922355"/>
                <a:gd name="connsiteX2140" fmla="*/ 907602 w 2421171"/>
                <a:gd name="connsiteY2140" fmla="*/ 3520799 h 5922355"/>
                <a:gd name="connsiteX2141" fmla="*/ 912997 w 2421171"/>
                <a:gd name="connsiteY2141" fmla="*/ 3517260 h 5922355"/>
                <a:gd name="connsiteX2142" fmla="*/ 917831 w 2421171"/>
                <a:gd name="connsiteY2142" fmla="*/ 3526191 h 5922355"/>
                <a:gd name="connsiteX2143" fmla="*/ 913672 w 2421171"/>
                <a:gd name="connsiteY2143" fmla="*/ 3531246 h 5922355"/>
                <a:gd name="connsiteX2144" fmla="*/ 907602 w 2421171"/>
                <a:gd name="connsiteY2144" fmla="*/ 3520743 h 5922355"/>
                <a:gd name="connsiteX2145" fmla="*/ 902600 w 2421171"/>
                <a:gd name="connsiteY2145" fmla="*/ 3846062 h 5922355"/>
                <a:gd name="connsiteX2146" fmla="*/ 905298 w 2421171"/>
                <a:gd name="connsiteY2146" fmla="*/ 3839266 h 5922355"/>
                <a:gd name="connsiteX2147" fmla="*/ 910131 w 2421171"/>
                <a:gd name="connsiteY2147" fmla="*/ 3843647 h 5922355"/>
                <a:gd name="connsiteX2148" fmla="*/ 907546 w 2421171"/>
                <a:gd name="connsiteY2148" fmla="*/ 3850780 h 5922355"/>
                <a:gd name="connsiteX2149" fmla="*/ 902544 w 2421171"/>
                <a:gd name="connsiteY2149" fmla="*/ 3846118 h 5922355"/>
                <a:gd name="connsiteX2150" fmla="*/ 884784 w 2421171"/>
                <a:gd name="connsiteY2150" fmla="*/ 4954632 h 5922355"/>
                <a:gd name="connsiteX2151" fmla="*/ 895799 w 2421171"/>
                <a:gd name="connsiteY2151" fmla="*/ 4942837 h 5922355"/>
                <a:gd name="connsiteX2152" fmla="*/ 900689 w 2421171"/>
                <a:gd name="connsiteY2152" fmla="*/ 4950588 h 5922355"/>
                <a:gd name="connsiteX2153" fmla="*/ 890573 w 2421171"/>
                <a:gd name="connsiteY2153" fmla="*/ 4962664 h 5922355"/>
                <a:gd name="connsiteX2154" fmla="*/ 884728 w 2421171"/>
                <a:gd name="connsiteY2154" fmla="*/ 4954688 h 5922355"/>
                <a:gd name="connsiteX2155" fmla="*/ 898609 w 2421171"/>
                <a:gd name="connsiteY2155" fmla="*/ 2502040 h 5922355"/>
                <a:gd name="connsiteX2156" fmla="*/ 895181 w 2421171"/>
                <a:gd name="connsiteY2156" fmla="*/ 2499850 h 5922355"/>
                <a:gd name="connsiteX2157" fmla="*/ 898273 w 2421171"/>
                <a:gd name="connsiteY2157" fmla="*/ 2497266 h 5922355"/>
                <a:gd name="connsiteX2158" fmla="*/ 900127 w 2421171"/>
                <a:gd name="connsiteY2158" fmla="*/ 2498389 h 5922355"/>
                <a:gd name="connsiteX2159" fmla="*/ 898666 w 2421171"/>
                <a:gd name="connsiteY2159" fmla="*/ 2502040 h 5922355"/>
                <a:gd name="connsiteX2160" fmla="*/ 869947 w 2421171"/>
                <a:gd name="connsiteY2160" fmla="*/ 4378358 h 5922355"/>
                <a:gd name="connsiteX2161" fmla="*/ 878433 w 2421171"/>
                <a:gd name="connsiteY2161" fmla="*/ 4371562 h 5922355"/>
                <a:gd name="connsiteX2162" fmla="*/ 885065 w 2421171"/>
                <a:gd name="connsiteY2162" fmla="*/ 4378470 h 5922355"/>
                <a:gd name="connsiteX2163" fmla="*/ 877590 w 2421171"/>
                <a:gd name="connsiteY2163" fmla="*/ 4384143 h 5922355"/>
                <a:gd name="connsiteX2164" fmla="*/ 869890 w 2421171"/>
                <a:gd name="connsiteY2164" fmla="*/ 4378414 h 5922355"/>
                <a:gd name="connsiteX2165" fmla="*/ 881749 w 2421171"/>
                <a:gd name="connsiteY2165" fmla="*/ 3511082 h 5922355"/>
                <a:gd name="connsiteX2166" fmla="*/ 875286 w 2421171"/>
                <a:gd name="connsiteY2166" fmla="*/ 3501477 h 5922355"/>
                <a:gd name="connsiteX2167" fmla="*/ 878153 w 2421171"/>
                <a:gd name="connsiteY2167" fmla="*/ 3498613 h 5922355"/>
                <a:gd name="connsiteX2168" fmla="*/ 883435 w 2421171"/>
                <a:gd name="connsiteY2168" fmla="*/ 3507262 h 5922355"/>
                <a:gd name="connsiteX2169" fmla="*/ 881749 w 2421171"/>
                <a:gd name="connsiteY2169" fmla="*/ 3511082 h 5922355"/>
                <a:gd name="connsiteX2170" fmla="*/ 859943 w 2421171"/>
                <a:gd name="connsiteY2170" fmla="*/ 5130323 h 5922355"/>
                <a:gd name="connsiteX2171" fmla="*/ 862247 w 2421171"/>
                <a:gd name="connsiteY2171" fmla="*/ 5134254 h 5922355"/>
                <a:gd name="connsiteX2172" fmla="*/ 859943 w 2421171"/>
                <a:gd name="connsiteY2172" fmla="*/ 5137905 h 5922355"/>
                <a:gd name="connsiteX2173" fmla="*/ 856739 w 2421171"/>
                <a:gd name="connsiteY2173" fmla="*/ 5134816 h 5922355"/>
                <a:gd name="connsiteX2174" fmla="*/ 859943 w 2421171"/>
                <a:gd name="connsiteY2174" fmla="*/ 5130323 h 5922355"/>
                <a:gd name="connsiteX2175" fmla="*/ 853929 w 2421171"/>
                <a:gd name="connsiteY2175" fmla="*/ 4737771 h 5922355"/>
                <a:gd name="connsiteX2176" fmla="*/ 869103 w 2421171"/>
                <a:gd name="connsiteY2176" fmla="*/ 4737490 h 5922355"/>
                <a:gd name="connsiteX2177" fmla="*/ 854547 w 2421171"/>
                <a:gd name="connsiteY2177" fmla="*/ 4742320 h 5922355"/>
                <a:gd name="connsiteX2178" fmla="*/ 853929 w 2421171"/>
                <a:gd name="connsiteY2178" fmla="*/ 4737771 h 5922355"/>
                <a:gd name="connsiteX2179" fmla="*/ 835607 w 2421171"/>
                <a:gd name="connsiteY2179" fmla="*/ 4500241 h 5922355"/>
                <a:gd name="connsiteX2180" fmla="*/ 839373 w 2421171"/>
                <a:gd name="connsiteY2180" fmla="*/ 4501139 h 5922355"/>
                <a:gd name="connsiteX2181" fmla="*/ 837856 w 2421171"/>
                <a:gd name="connsiteY2181" fmla="*/ 4505183 h 5922355"/>
                <a:gd name="connsiteX2182" fmla="*/ 834652 w 2421171"/>
                <a:gd name="connsiteY2182" fmla="*/ 4502319 h 5922355"/>
                <a:gd name="connsiteX2183" fmla="*/ 835607 w 2421171"/>
                <a:gd name="connsiteY2183" fmla="*/ 4500241 h 5922355"/>
                <a:gd name="connsiteX2184" fmla="*/ 830999 w 2421171"/>
                <a:gd name="connsiteY2184" fmla="*/ 4349038 h 5922355"/>
                <a:gd name="connsiteX2185" fmla="*/ 834540 w 2421171"/>
                <a:gd name="connsiteY2185" fmla="*/ 4346230 h 5922355"/>
                <a:gd name="connsiteX2186" fmla="*/ 837518 w 2421171"/>
                <a:gd name="connsiteY2186" fmla="*/ 4348702 h 5922355"/>
                <a:gd name="connsiteX2187" fmla="*/ 832685 w 2421171"/>
                <a:gd name="connsiteY2187" fmla="*/ 4352689 h 5922355"/>
                <a:gd name="connsiteX2188" fmla="*/ 830943 w 2421171"/>
                <a:gd name="connsiteY2188" fmla="*/ 4349038 h 5922355"/>
                <a:gd name="connsiteX2189" fmla="*/ 807001 w 2421171"/>
                <a:gd name="connsiteY2189" fmla="*/ 4749959 h 5922355"/>
                <a:gd name="connsiteX2190" fmla="*/ 808968 w 2421171"/>
                <a:gd name="connsiteY2190" fmla="*/ 4745634 h 5922355"/>
                <a:gd name="connsiteX2191" fmla="*/ 812621 w 2421171"/>
                <a:gd name="connsiteY2191" fmla="*/ 4748050 h 5922355"/>
                <a:gd name="connsiteX2192" fmla="*/ 811778 w 2421171"/>
                <a:gd name="connsiteY2192" fmla="*/ 4752543 h 5922355"/>
                <a:gd name="connsiteX2193" fmla="*/ 807001 w 2421171"/>
                <a:gd name="connsiteY2193" fmla="*/ 4749903 h 5922355"/>
                <a:gd name="connsiteX2194" fmla="*/ 812790 w 2421171"/>
                <a:gd name="connsiteY2194" fmla="*/ 3940985 h 5922355"/>
                <a:gd name="connsiteX2195" fmla="*/ 815319 w 2421171"/>
                <a:gd name="connsiteY2195" fmla="*/ 3944860 h 5922355"/>
                <a:gd name="connsiteX2196" fmla="*/ 812003 w 2421171"/>
                <a:gd name="connsiteY2196" fmla="*/ 3946489 h 5922355"/>
                <a:gd name="connsiteX2197" fmla="*/ 809361 w 2421171"/>
                <a:gd name="connsiteY2197" fmla="*/ 3942670 h 5922355"/>
                <a:gd name="connsiteX2198" fmla="*/ 812845 w 2421171"/>
                <a:gd name="connsiteY2198" fmla="*/ 3941041 h 5922355"/>
                <a:gd name="connsiteX2199" fmla="*/ 810654 w 2421171"/>
                <a:gd name="connsiteY2199" fmla="*/ 3413407 h 5922355"/>
                <a:gd name="connsiteX2200" fmla="*/ 808462 w 2421171"/>
                <a:gd name="connsiteY2200" fmla="*/ 3412340 h 5922355"/>
                <a:gd name="connsiteX2201" fmla="*/ 809924 w 2421171"/>
                <a:gd name="connsiteY2201" fmla="*/ 3408409 h 5922355"/>
                <a:gd name="connsiteX2202" fmla="*/ 812059 w 2421171"/>
                <a:gd name="connsiteY2202" fmla="*/ 3409419 h 5922355"/>
                <a:gd name="connsiteX2203" fmla="*/ 810654 w 2421171"/>
                <a:gd name="connsiteY2203" fmla="*/ 3413407 h 5922355"/>
                <a:gd name="connsiteX2204" fmla="*/ 785588 w 2421171"/>
                <a:gd name="connsiteY2204" fmla="*/ 3070900 h 5922355"/>
                <a:gd name="connsiteX2205" fmla="*/ 812677 w 2421171"/>
                <a:gd name="connsiteY2205" fmla="*/ 3092974 h 5922355"/>
                <a:gd name="connsiteX2206" fmla="*/ 785588 w 2421171"/>
                <a:gd name="connsiteY2206" fmla="*/ 3070900 h 5922355"/>
                <a:gd name="connsiteX2207" fmla="*/ 793625 w 2421171"/>
                <a:gd name="connsiteY2207" fmla="*/ 2475080 h 5922355"/>
                <a:gd name="connsiteX2208" fmla="*/ 775303 w 2421171"/>
                <a:gd name="connsiteY2208" fmla="*/ 2468452 h 5922355"/>
                <a:gd name="connsiteX2209" fmla="*/ 776652 w 2421171"/>
                <a:gd name="connsiteY2209" fmla="*/ 2461600 h 5922355"/>
                <a:gd name="connsiteX2210" fmla="*/ 793625 w 2421171"/>
                <a:gd name="connsiteY2210" fmla="*/ 2475080 h 5922355"/>
                <a:gd name="connsiteX2211" fmla="*/ 779911 w 2421171"/>
                <a:gd name="connsiteY2211" fmla="*/ 2149761 h 5922355"/>
                <a:gd name="connsiteX2212" fmla="*/ 775921 w 2421171"/>
                <a:gd name="connsiteY2212" fmla="*/ 2151726 h 5922355"/>
                <a:gd name="connsiteX2213" fmla="*/ 773336 w 2421171"/>
                <a:gd name="connsiteY2213" fmla="*/ 2145997 h 5922355"/>
                <a:gd name="connsiteX2214" fmla="*/ 777326 w 2421171"/>
                <a:gd name="connsiteY2214" fmla="*/ 2144256 h 5922355"/>
                <a:gd name="connsiteX2215" fmla="*/ 779911 w 2421171"/>
                <a:gd name="connsiteY2215" fmla="*/ 2149817 h 5922355"/>
                <a:gd name="connsiteX2216" fmla="*/ 780193 w 2421171"/>
                <a:gd name="connsiteY2216" fmla="*/ 2956544 h 5922355"/>
                <a:gd name="connsiteX2217" fmla="*/ 766479 w 2421171"/>
                <a:gd name="connsiteY2217" fmla="*/ 2973731 h 5922355"/>
                <a:gd name="connsiteX2218" fmla="*/ 780193 w 2421171"/>
                <a:gd name="connsiteY2218" fmla="*/ 2956544 h 5922355"/>
                <a:gd name="connsiteX2219" fmla="*/ 784015 w 2421171"/>
                <a:gd name="connsiteY2219" fmla="*/ 3582246 h 5922355"/>
                <a:gd name="connsiteX2220" fmla="*/ 785982 w 2421171"/>
                <a:gd name="connsiteY2220" fmla="*/ 3586233 h 5922355"/>
                <a:gd name="connsiteX2221" fmla="*/ 783958 w 2421171"/>
                <a:gd name="connsiteY2221" fmla="*/ 3587244 h 5922355"/>
                <a:gd name="connsiteX2222" fmla="*/ 781934 w 2421171"/>
                <a:gd name="connsiteY2222" fmla="*/ 3583369 h 5922355"/>
                <a:gd name="connsiteX2223" fmla="*/ 784070 w 2421171"/>
                <a:gd name="connsiteY2223" fmla="*/ 3582302 h 5922355"/>
                <a:gd name="connsiteX2224" fmla="*/ 790084 w 2421171"/>
                <a:gd name="connsiteY2224" fmla="*/ 3480359 h 5922355"/>
                <a:gd name="connsiteX2225" fmla="*/ 793625 w 2421171"/>
                <a:gd name="connsiteY2225" fmla="*/ 3483391 h 5922355"/>
                <a:gd name="connsiteX2226" fmla="*/ 790759 w 2421171"/>
                <a:gd name="connsiteY2226" fmla="*/ 3486537 h 5922355"/>
                <a:gd name="connsiteX2227" fmla="*/ 786600 w 2421171"/>
                <a:gd name="connsiteY2227" fmla="*/ 3484459 h 5922355"/>
                <a:gd name="connsiteX2228" fmla="*/ 790084 w 2421171"/>
                <a:gd name="connsiteY2228" fmla="*/ 3480359 h 5922355"/>
                <a:gd name="connsiteX2229" fmla="*/ 799526 w 2421171"/>
                <a:gd name="connsiteY2229" fmla="*/ 3285739 h 5922355"/>
                <a:gd name="connsiteX2230" fmla="*/ 801325 w 2421171"/>
                <a:gd name="connsiteY2230" fmla="*/ 3289784 h 5922355"/>
                <a:gd name="connsiteX2231" fmla="*/ 795929 w 2421171"/>
                <a:gd name="connsiteY2231" fmla="*/ 3292480 h 5922355"/>
                <a:gd name="connsiteX2232" fmla="*/ 794074 w 2421171"/>
                <a:gd name="connsiteY2232" fmla="*/ 3288548 h 5922355"/>
                <a:gd name="connsiteX2233" fmla="*/ 799582 w 2421171"/>
                <a:gd name="connsiteY2233" fmla="*/ 3285683 h 5922355"/>
                <a:gd name="connsiteX2234" fmla="*/ 798964 w 2421171"/>
                <a:gd name="connsiteY2234" fmla="*/ 4258553 h 5922355"/>
                <a:gd name="connsiteX2235" fmla="*/ 801437 w 2421171"/>
                <a:gd name="connsiteY2235" fmla="*/ 4254847 h 5922355"/>
                <a:gd name="connsiteX2236" fmla="*/ 805034 w 2421171"/>
                <a:gd name="connsiteY2236" fmla="*/ 4256756 h 5922355"/>
                <a:gd name="connsiteX2237" fmla="*/ 802617 w 2421171"/>
                <a:gd name="connsiteY2237" fmla="*/ 4260519 h 5922355"/>
                <a:gd name="connsiteX2238" fmla="*/ 798964 w 2421171"/>
                <a:gd name="connsiteY2238" fmla="*/ 4258553 h 5922355"/>
                <a:gd name="connsiteX2239" fmla="*/ 794580 w 2421171"/>
                <a:gd name="connsiteY2239" fmla="*/ 5124313 h 5922355"/>
                <a:gd name="connsiteX2240" fmla="*/ 795536 w 2421171"/>
                <a:gd name="connsiteY2240" fmla="*/ 5122178 h 5922355"/>
                <a:gd name="connsiteX2241" fmla="*/ 799301 w 2421171"/>
                <a:gd name="connsiteY2241" fmla="*/ 5123583 h 5922355"/>
                <a:gd name="connsiteX2242" fmla="*/ 798289 w 2421171"/>
                <a:gd name="connsiteY2242" fmla="*/ 5125773 h 5922355"/>
                <a:gd name="connsiteX2243" fmla="*/ 794580 w 2421171"/>
                <a:gd name="connsiteY2243" fmla="*/ 5124313 h 5922355"/>
                <a:gd name="connsiteX2244" fmla="*/ 781879 w 2421171"/>
                <a:gd name="connsiteY2244" fmla="*/ 5233839 h 5922355"/>
                <a:gd name="connsiteX2245" fmla="*/ 783565 w 2421171"/>
                <a:gd name="connsiteY2245" fmla="*/ 5229457 h 5922355"/>
                <a:gd name="connsiteX2246" fmla="*/ 790984 w 2421171"/>
                <a:gd name="connsiteY2246" fmla="*/ 5235018 h 5922355"/>
                <a:gd name="connsiteX2247" fmla="*/ 789072 w 2421171"/>
                <a:gd name="connsiteY2247" fmla="*/ 5239399 h 5922355"/>
                <a:gd name="connsiteX2248" fmla="*/ 781879 w 2421171"/>
                <a:gd name="connsiteY2248" fmla="*/ 5233839 h 5922355"/>
                <a:gd name="connsiteX2249" fmla="*/ 781766 w 2421171"/>
                <a:gd name="connsiteY2249" fmla="*/ 4592916 h 5922355"/>
                <a:gd name="connsiteX2250" fmla="*/ 788173 w 2421171"/>
                <a:gd name="connsiteY2250" fmla="*/ 4582862 h 5922355"/>
                <a:gd name="connsiteX2251" fmla="*/ 791320 w 2421171"/>
                <a:gd name="connsiteY2251" fmla="*/ 4585390 h 5922355"/>
                <a:gd name="connsiteX2252" fmla="*/ 785026 w 2421171"/>
                <a:gd name="connsiteY2252" fmla="*/ 4595780 h 5922355"/>
                <a:gd name="connsiteX2253" fmla="*/ 781766 w 2421171"/>
                <a:gd name="connsiteY2253" fmla="*/ 4592916 h 5922355"/>
                <a:gd name="connsiteX2254" fmla="*/ 789128 w 2421171"/>
                <a:gd name="connsiteY2254" fmla="*/ 3904139 h 5922355"/>
                <a:gd name="connsiteX2255" fmla="*/ 782665 w 2421171"/>
                <a:gd name="connsiteY2255" fmla="*/ 3907565 h 5922355"/>
                <a:gd name="connsiteX2256" fmla="*/ 779406 w 2421171"/>
                <a:gd name="connsiteY2256" fmla="*/ 3903914 h 5922355"/>
                <a:gd name="connsiteX2257" fmla="*/ 785195 w 2421171"/>
                <a:gd name="connsiteY2257" fmla="*/ 3900264 h 5922355"/>
                <a:gd name="connsiteX2258" fmla="*/ 789128 w 2421171"/>
                <a:gd name="connsiteY2258" fmla="*/ 3904083 h 5922355"/>
                <a:gd name="connsiteX2259" fmla="*/ 779181 w 2421171"/>
                <a:gd name="connsiteY2259" fmla="*/ 4014732 h 5922355"/>
                <a:gd name="connsiteX2260" fmla="*/ 781991 w 2421171"/>
                <a:gd name="connsiteY2260" fmla="*/ 4010913 h 5922355"/>
                <a:gd name="connsiteX2261" fmla="*/ 785195 w 2421171"/>
                <a:gd name="connsiteY2261" fmla="*/ 4014002 h 5922355"/>
                <a:gd name="connsiteX2262" fmla="*/ 782103 w 2421171"/>
                <a:gd name="connsiteY2262" fmla="*/ 4017765 h 5922355"/>
                <a:gd name="connsiteX2263" fmla="*/ 779181 w 2421171"/>
                <a:gd name="connsiteY2263" fmla="*/ 4014788 h 5922355"/>
                <a:gd name="connsiteX2264" fmla="*/ 773729 w 2421171"/>
                <a:gd name="connsiteY2264" fmla="*/ 3834211 h 5922355"/>
                <a:gd name="connsiteX2265" fmla="*/ 790534 w 2421171"/>
                <a:gd name="connsiteY2265" fmla="*/ 3813373 h 5922355"/>
                <a:gd name="connsiteX2266" fmla="*/ 801212 w 2421171"/>
                <a:gd name="connsiteY2266" fmla="*/ 3823371 h 5922355"/>
                <a:gd name="connsiteX2267" fmla="*/ 780305 w 2421171"/>
                <a:gd name="connsiteY2267" fmla="*/ 3841007 h 5922355"/>
                <a:gd name="connsiteX2268" fmla="*/ 773673 w 2421171"/>
                <a:gd name="connsiteY2268" fmla="*/ 3834211 h 5922355"/>
                <a:gd name="connsiteX2269" fmla="*/ 737142 w 2421171"/>
                <a:gd name="connsiteY2269" fmla="*/ 5197723 h 5922355"/>
                <a:gd name="connsiteX2270" fmla="*/ 745572 w 2421171"/>
                <a:gd name="connsiteY2270" fmla="*/ 5193454 h 5922355"/>
                <a:gd name="connsiteX2271" fmla="*/ 768727 w 2421171"/>
                <a:gd name="connsiteY2271" fmla="*/ 5214180 h 5922355"/>
                <a:gd name="connsiteX2272" fmla="*/ 739559 w 2421171"/>
                <a:gd name="connsiteY2272" fmla="*/ 5204744 h 5922355"/>
                <a:gd name="connsiteX2273" fmla="*/ 737142 w 2421171"/>
                <a:gd name="connsiteY2273" fmla="*/ 5197723 h 5922355"/>
                <a:gd name="connsiteX2274" fmla="*/ 756476 w 2421171"/>
                <a:gd name="connsiteY2274" fmla="*/ 3861508 h 5922355"/>
                <a:gd name="connsiteX2275" fmla="*/ 754621 w 2421171"/>
                <a:gd name="connsiteY2275" fmla="*/ 3860722 h 5922355"/>
                <a:gd name="connsiteX2276" fmla="*/ 755407 w 2421171"/>
                <a:gd name="connsiteY2276" fmla="*/ 3856902 h 5922355"/>
                <a:gd name="connsiteX2277" fmla="*/ 759061 w 2421171"/>
                <a:gd name="connsiteY2277" fmla="*/ 3858307 h 5922355"/>
                <a:gd name="connsiteX2278" fmla="*/ 756476 w 2421171"/>
                <a:gd name="connsiteY2278" fmla="*/ 3861508 h 5922355"/>
                <a:gd name="connsiteX2279" fmla="*/ 739221 w 2421171"/>
                <a:gd name="connsiteY2279" fmla="*/ 4127460 h 5922355"/>
                <a:gd name="connsiteX2280" fmla="*/ 738210 w 2421171"/>
                <a:gd name="connsiteY2280" fmla="*/ 4125269 h 5922355"/>
                <a:gd name="connsiteX2281" fmla="*/ 742031 w 2421171"/>
                <a:gd name="connsiteY2281" fmla="*/ 4123247 h 5922355"/>
                <a:gd name="connsiteX2282" fmla="*/ 742987 w 2421171"/>
                <a:gd name="connsiteY2282" fmla="*/ 4125325 h 5922355"/>
                <a:gd name="connsiteX2283" fmla="*/ 739221 w 2421171"/>
                <a:gd name="connsiteY2283" fmla="*/ 4127403 h 5922355"/>
                <a:gd name="connsiteX2284" fmla="*/ 735962 w 2421171"/>
                <a:gd name="connsiteY2284" fmla="*/ 2669811 h 5922355"/>
                <a:gd name="connsiteX2285" fmla="*/ 732983 w 2421171"/>
                <a:gd name="connsiteY2285" fmla="*/ 2666779 h 5922355"/>
                <a:gd name="connsiteX2286" fmla="*/ 734782 w 2421171"/>
                <a:gd name="connsiteY2286" fmla="*/ 2665262 h 5922355"/>
                <a:gd name="connsiteX2287" fmla="*/ 737760 w 2421171"/>
                <a:gd name="connsiteY2287" fmla="*/ 2668351 h 5922355"/>
                <a:gd name="connsiteX2288" fmla="*/ 735962 w 2421171"/>
                <a:gd name="connsiteY2288" fmla="*/ 2669811 h 5922355"/>
                <a:gd name="connsiteX2289" fmla="*/ 736187 w 2421171"/>
                <a:gd name="connsiteY2289" fmla="*/ 2848535 h 5922355"/>
                <a:gd name="connsiteX2290" fmla="*/ 734894 w 2421171"/>
                <a:gd name="connsiteY2290" fmla="*/ 2850388 h 5922355"/>
                <a:gd name="connsiteX2291" fmla="*/ 731522 w 2421171"/>
                <a:gd name="connsiteY2291" fmla="*/ 2847973 h 5922355"/>
                <a:gd name="connsiteX2292" fmla="*/ 732870 w 2421171"/>
                <a:gd name="connsiteY2292" fmla="*/ 2846176 h 5922355"/>
                <a:gd name="connsiteX2293" fmla="*/ 736243 w 2421171"/>
                <a:gd name="connsiteY2293" fmla="*/ 2848535 h 5922355"/>
                <a:gd name="connsiteX2294" fmla="*/ 735175 w 2421171"/>
                <a:gd name="connsiteY2294" fmla="*/ 5332356 h 5922355"/>
                <a:gd name="connsiteX2295" fmla="*/ 731522 w 2421171"/>
                <a:gd name="connsiteY2295" fmla="*/ 5330895 h 5922355"/>
                <a:gd name="connsiteX2296" fmla="*/ 732477 w 2421171"/>
                <a:gd name="connsiteY2296" fmla="*/ 5328761 h 5922355"/>
                <a:gd name="connsiteX2297" fmla="*/ 736243 w 2421171"/>
                <a:gd name="connsiteY2297" fmla="*/ 5330165 h 5922355"/>
                <a:gd name="connsiteX2298" fmla="*/ 735231 w 2421171"/>
                <a:gd name="connsiteY2298" fmla="*/ 5332299 h 5922355"/>
                <a:gd name="connsiteX2299" fmla="*/ 732028 w 2421171"/>
                <a:gd name="connsiteY2299" fmla="*/ 5444746 h 5922355"/>
                <a:gd name="connsiteX2300" fmla="*/ 733433 w 2421171"/>
                <a:gd name="connsiteY2300" fmla="*/ 5446599 h 5922355"/>
                <a:gd name="connsiteX2301" fmla="*/ 730510 w 2421171"/>
                <a:gd name="connsiteY2301" fmla="*/ 5449632 h 5922355"/>
                <a:gd name="connsiteX2302" fmla="*/ 729049 w 2421171"/>
                <a:gd name="connsiteY2302" fmla="*/ 5447779 h 5922355"/>
                <a:gd name="connsiteX2303" fmla="*/ 732084 w 2421171"/>
                <a:gd name="connsiteY2303" fmla="*/ 5444690 h 5922355"/>
                <a:gd name="connsiteX2304" fmla="*/ 726970 w 2421171"/>
                <a:gd name="connsiteY2304" fmla="*/ 5502879 h 5922355"/>
                <a:gd name="connsiteX2305" fmla="*/ 729049 w 2421171"/>
                <a:gd name="connsiteY2305" fmla="*/ 5498947 h 5922355"/>
                <a:gd name="connsiteX2306" fmla="*/ 734388 w 2421171"/>
                <a:gd name="connsiteY2306" fmla="*/ 5501924 h 5922355"/>
                <a:gd name="connsiteX2307" fmla="*/ 732252 w 2421171"/>
                <a:gd name="connsiteY2307" fmla="*/ 5505912 h 5922355"/>
                <a:gd name="connsiteX2308" fmla="*/ 727026 w 2421171"/>
                <a:gd name="connsiteY2308" fmla="*/ 5502935 h 5922355"/>
                <a:gd name="connsiteX2309" fmla="*/ 725283 w 2421171"/>
                <a:gd name="connsiteY2309" fmla="*/ 3629426 h 5922355"/>
                <a:gd name="connsiteX2310" fmla="*/ 727588 w 2421171"/>
                <a:gd name="connsiteY2310" fmla="*/ 3625887 h 5922355"/>
                <a:gd name="connsiteX2311" fmla="*/ 729386 w 2421171"/>
                <a:gd name="connsiteY2311" fmla="*/ 3627236 h 5922355"/>
                <a:gd name="connsiteX2312" fmla="*/ 727026 w 2421171"/>
                <a:gd name="connsiteY2312" fmla="*/ 3630774 h 5922355"/>
                <a:gd name="connsiteX2313" fmla="*/ 725283 w 2421171"/>
                <a:gd name="connsiteY2313" fmla="*/ 3629370 h 5922355"/>
                <a:gd name="connsiteX2314" fmla="*/ 728037 w 2421171"/>
                <a:gd name="connsiteY2314" fmla="*/ 1103536 h 5922355"/>
                <a:gd name="connsiteX2315" fmla="*/ 725227 w 2421171"/>
                <a:gd name="connsiteY2315" fmla="*/ 1100840 h 5922355"/>
                <a:gd name="connsiteX2316" fmla="*/ 726632 w 2421171"/>
                <a:gd name="connsiteY2316" fmla="*/ 1098931 h 5922355"/>
                <a:gd name="connsiteX2317" fmla="*/ 729498 w 2421171"/>
                <a:gd name="connsiteY2317" fmla="*/ 1101627 h 5922355"/>
                <a:gd name="connsiteX2318" fmla="*/ 728037 w 2421171"/>
                <a:gd name="connsiteY2318" fmla="*/ 1103536 h 5922355"/>
                <a:gd name="connsiteX2319" fmla="*/ 722305 w 2421171"/>
                <a:gd name="connsiteY2319" fmla="*/ 3926494 h 5922355"/>
                <a:gd name="connsiteX2320" fmla="*/ 724665 w 2421171"/>
                <a:gd name="connsiteY2320" fmla="*/ 3926437 h 5922355"/>
                <a:gd name="connsiteX2321" fmla="*/ 724216 w 2421171"/>
                <a:gd name="connsiteY2321" fmla="*/ 3930594 h 5922355"/>
                <a:gd name="connsiteX2322" fmla="*/ 721968 w 2421171"/>
                <a:gd name="connsiteY2322" fmla="*/ 3930538 h 5922355"/>
                <a:gd name="connsiteX2323" fmla="*/ 722361 w 2421171"/>
                <a:gd name="connsiteY2323" fmla="*/ 3926550 h 5922355"/>
                <a:gd name="connsiteX2324" fmla="*/ 695665 w 2421171"/>
                <a:gd name="connsiteY2324" fmla="*/ 2697389 h 5922355"/>
                <a:gd name="connsiteX2325" fmla="*/ 702915 w 2421171"/>
                <a:gd name="connsiteY2325" fmla="*/ 2692447 h 5922355"/>
                <a:gd name="connsiteX2326" fmla="*/ 710727 w 2421171"/>
                <a:gd name="connsiteY2326" fmla="*/ 2696828 h 5922355"/>
                <a:gd name="connsiteX2327" fmla="*/ 703308 w 2421171"/>
                <a:gd name="connsiteY2327" fmla="*/ 2702894 h 5922355"/>
                <a:gd name="connsiteX2328" fmla="*/ 695665 w 2421171"/>
                <a:gd name="connsiteY2328" fmla="*/ 2697446 h 5922355"/>
                <a:gd name="connsiteX2329" fmla="*/ 697182 w 2421171"/>
                <a:gd name="connsiteY2329" fmla="*/ 2949692 h 5922355"/>
                <a:gd name="connsiteX2330" fmla="*/ 700948 w 2421171"/>
                <a:gd name="connsiteY2330" fmla="*/ 2951096 h 5922355"/>
                <a:gd name="connsiteX2331" fmla="*/ 699936 w 2421171"/>
                <a:gd name="connsiteY2331" fmla="*/ 2953287 h 5922355"/>
                <a:gd name="connsiteX2332" fmla="*/ 696227 w 2421171"/>
                <a:gd name="connsiteY2332" fmla="*/ 2951882 h 5922355"/>
                <a:gd name="connsiteX2333" fmla="*/ 697182 w 2421171"/>
                <a:gd name="connsiteY2333" fmla="*/ 2949748 h 5922355"/>
                <a:gd name="connsiteX2334" fmla="*/ 704657 w 2421171"/>
                <a:gd name="connsiteY2334" fmla="*/ 2843312 h 5922355"/>
                <a:gd name="connsiteX2335" fmla="*/ 706737 w 2421171"/>
                <a:gd name="connsiteY2335" fmla="*/ 2844323 h 5922355"/>
                <a:gd name="connsiteX2336" fmla="*/ 705388 w 2421171"/>
                <a:gd name="connsiteY2336" fmla="*/ 2848254 h 5922355"/>
                <a:gd name="connsiteX2337" fmla="*/ 703252 w 2421171"/>
                <a:gd name="connsiteY2337" fmla="*/ 2847187 h 5922355"/>
                <a:gd name="connsiteX2338" fmla="*/ 704657 w 2421171"/>
                <a:gd name="connsiteY2338" fmla="*/ 2843368 h 5922355"/>
                <a:gd name="connsiteX2339" fmla="*/ 709884 w 2421171"/>
                <a:gd name="connsiteY2339" fmla="*/ 1617465 h 5922355"/>
                <a:gd name="connsiteX2340" fmla="*/ 723091 w 2421171"/>
                <a:gd name="connsiteY2340" fmla="*/ 1642010 h 5922355"/>
                <a:gd name="connsiteX2341" fmla="*/ 709884 w 2421171"/>
                <a:gd name="connsiteY2341" fmla="*/ 1617465 h 5922355"/>
                <a:gd name="connsiteX2342" fmla="*/ 713369 w 2421171"/>
                <a:gd name="connsiteY2342" fmla="*/ 4290344 h 5922355"/>
                <a:gd name="connsiteX2343" fmla="*/ 715111 w 2421171"/>
                <a:gd name="connsiteY2343" fmla="*/ 4288940 h 5922355"/>
                <a:gd name="connsiteX2344" fmla="*/ 717527 w 2421171"/>
                <a:gd name="connsiteY2344" fmla="*/ 4292366 h 5922355"/>
                <a:gd name="connsiteX2345" fmla="*/ 715842 w 2421171"/>
                <a:gd name="connsiteY2345" fmla="*/ 4293770 h 5922355"/>
                <a:gd name="connsiteX2346" fmla="*/ 713369 w 2421171"/>
                <a:gd name="connsiteY2346" fmla="*/ 4290344 h 5922355"/>
                <a:gd name="connsiteX2347" fmla="*/ 719944 w 2421171"/>
                <a:gd name="connsiteY2347" fmla="*/ 2930932 h 5922355"/>
                <a:gd name="connsiteX2348" fmla="*/ 717191 w 2421171"/>
                <a:gd name="connsiteY2348" fmla="*/ 2927731 h 5922355"/>
                <a:gd name="connsiteX2349" fmla="*/ 719045 w 2421171"/>
                <a:gd name="connsiteY2349" fmla="*/ 2926326 h 5922355"/>
                <a:gd name="connsiteX2350" fmla="*/ 721911 w 2421171"/>
                <a:gd name="connsiteY2350" fmla="*/ 2929247 h 5922355"/>
                <a:gd name="connsiteX2351" fmla="*/ 719944 w 2421171"/>
                <a:gd name="connsiteY2351" fmla="*/ 2930932 h 5922355"/>
                <a:gd name="connsiteX2352" fmla="*/ 708592 w 2421171"/>
                <a:gd name="connsiteY2352" fmla="*/ 4991646 h 5922355"/>
                <a:gd name="connsiteX2353" fmla="*/ 700386 w 2421171"/>
                <a:gd name="connsiteY2353" fmla="*/ 4985693 h 5922355"/>
                <a:gd name="connsiteX2354" fmla="*/ 708367 w 2421171"/>
                <a:gd name="connsiteY2354" fmla="*/ 4970640 h 5922355"/>
                <a:gd name="connsiteX2355" fmla="*/ 717022 w 2421171"/>
                <a:gd name="connsiteY2355" fmla="*/ 4968225 h 5922355"/>
                <a:gd name="connsiteX2356" fmla="*/ 719607 w 2421171"/>
                <a:gd name="connsiteY2356" fmla="*/ 4975246 h 5922355"/>
                <a:gd name="connsiteX2357" fmla="*/ 708592 w 2421171"/>
                <a:gd name="connsiteY2357" fmla="*/ 4991646 h 5922355"/>
                <a:gd name="connsiteX2358" fmla="*/ 699431 w 2421171"/>
                <a:gd name="connsiteY2358" fmla="*/ 5210417 h 5922355"/>
                <a:gd name="connsiteX2359" fmla="*/ 701285 w 2421171"/>
                <a:gd name="connsiteY2359" fmla="*/ 5205923 h 5922355"/>
                <a:gd name="connsiteX2360" fmla="*/ 706456 w 2421171"/>
                <a:gd name="connsiteY2360" fmla="*/ 5208732 h 5922355"/>
                <a:gd name="connsiteX2361" fmla="*/ 703308 w 2421171"/>
                <a:gd name="connsiteY2361" fmla="*/ 5212551 h 5922355"/>
                <a:gd name="connsiteX2362" fmla="*/ 699374 w 2421171"/>
                <a:gd name="connsiteY2362" fmla="*/ 5210417 h 5922355"/>
                <a:gd name="connsiteX2363" fmla="*/ 697632 w 2421171"/>
                <a:gd name="connsiteY2363" fmla="*/ 4414305 h 5922355"/>
                <a:gd name="connsiteX2364" fmla="*/ 703140 w 2421171"/>
                <a:gd name="connsiteY2364" fmla="*/ 4406778 h 5922355"/>
                <a:gd name="connsiteX2365" fmla="*/ 708142 w 2421171"/>
                <a:gd name="connsiteY2365" fmla="*/ 4411215 h 5922355"/>
                <a:gd name="connsiteX2366" fmla="*/ 702690 w 2421171"/>
                <a:gd name="connsiteY2366" fmla="*/ 4418798 h 5922355"/>
                <a:gd name="connsiteX2367" fmla="*/ 697632 w 2421171"/>
                <a:gd name="connsiteY2367" fmla="*/ 4414361 h 5922355"/>
                <a:gd name="connsiteX2368" fmla="*/ 684368 w 2421171"/>
                <a:gd name="connsiteY2368" fmla="*/ 4905879 h 5922355"/>
                <a:gd name="connsiteX2369" fmla="*/ 689820 w 2421171"/>
                <a:gd name="connsiteY2369" fmla="*/ 4910765 h 5922355"/>
                <a:gd name="connsiteX2370" fmla="*/ 686785 w 2421171"/>
                <a:gd name="connsiteY2370" fmla="*/ 4914585 h 5922355"/>
                <a:gd name="connsiteX2371" fmla="*/ 681053 w 2421171"/>
                <a:gd name="connsiteY2371" fmla="*/ 4910035 h 5922355"/>
                <a:gd name="connsiteX2372" fmla="*/ 684312 w 2421171"/>
                <a:gd name="connsiteY2372" fmla="*/ 4905879 h 5922355"/>
                <a:gd name="connsiteX2373" fmla="*/ 675151 w 2421171"/>
                <a:gd name="connsiteY2373" fmla="*/ 3136335 h 5922355"/>
                <a:gd name="connsiteX2374" fmla="*/ 700948 w 2421171"/>
                <a:gd name="connsiteY2374" fmla="*/ 3144648 h 5922355"/>
                <a:gd name="connsiteX2375" fmla="*/ 675151 w 2421171"/>
                <a:gd name="connsiteY2375" fmla="*/ 3136335 h 5922355"/>
                <a:gd name="connsiteX2376" fmla="*/ 667340 w 2421171"/>
                <a:gd name="connsiteY2376" fmla="*/ 4580896 h 5922355"/>
                <a:gd name="connsiteX2377" fmla="*/ 669194 w 2421171"/>
                <a:gd name="connsiteY2377" fmla="*/ 4576908 h 5922355"/>
                <a:gd name="connsiteX2378" fmla="*/ 671274 w 2421171"/>
                <a:gd name="connsiteY2378" fmla="*/ 4577751 h 5922355"/>
                <a:gd name="connsiteX2379" fmla="*/ 669531 w 2421171"/>
                <a:gd name="connsiteY2379" fmla="*/ 4581795 h 5922355"/>
                <a:gd name="connsiteX2380" fmla="*/ 667340 w 2421171"/>
                <a:gd name="connsiteY2380" fmla="*/ 4580896 h 5922355"/>
                <a:gd name="connsiteX2381" fmla="*/ 667115 w 2421171"/>
                <a:gd name="connsiteY2381" fmla="*/ 2757544 h 5922355"/>
                <a:gd name="connsiteX2382" fmla="*/ 669869 w 2421171"/>
                <a:gd name="connsiteY2382" fmla="*/ 2754624 h 5922355"/>
                <a:gd name="connsiteX2383" fmla="*/ 671330 w 2421171"/>
                <a:gd name="connsiteY2383" fmla="*/ 2756477 h 5922355"/>
                <a:gd name="connsiteX2384" fmla="*/ 668632 w 2421171"/>
                <a:gd name="connsiteY2384" fmla="*/ 2759398 h 5922355"/>
                <a:gd name="connsiteX2385" fmla="*/ 667058 w 2421171"/>
                <a:gd name="connsiteY2385" fmla="*/ 2757544 h 5922355"/>
                <a:gd name="connsiteX2386" fmla="*/ 657561 w 2421171"/>
                <a:gd name="connsiteY2386" fmla="*/ 5331008 h 5922355"/>
                <a:gd name="connsiteX2387" fmla="*/ 659359 w 2421171"/>
                <a:gd name="connsiteY2387" fmla="*/ 5329547 h 5922355"/>
                <a:gd name="connsiteX2388" fmla="*/ 662338 w 2421171"/>
                <a:gd name="connsiteY2388" fmla="*/ 5332580 h 5922355"/>
                <a:gd name="connsiteX2389" fmla="*/ 660539 w 2421171"/>
                <a:gd name="connsiteY2389" fmla="*/ 5334097 h 5922355"/>
                <a:gd name="connsiteX2390" fmla="*/ 657561 w 2421171"/>
                <a:gd name="connsiteY2390" fmla="*/ 5331008 h 5922355"/>
                <a:gd name="connsiteX2391" fmla="*/ 662056 w 2421171"/>
                <a:gd name="connsiteY2391" fmla="*/ 4968899 h 5922355"/>
                <a:gd name="connsiteX2392" fmla="*/ 659977 w 2421171"/>
                <a:gd name="connsiteY2392" fmla="*/ 4969966 h 5922355"/>
                <a:gd name="connsiteX2393" fmla="*/ 657954 w 2421171"/>
                <a:gd name="connsiteY2393" fmla="*/ 4966483 h 5922355"/>
                <a:gd name="connsiteX2394" fmla="*/ 659977 w 2421171"/>
                <a:gd name="connsiteY2394" fmla="*/ 4965416 h 5922355"/>
                <a:gd name="connsiteX2395" fmla="*/ 662113 w 2421171"/>
                <a:gd name="connsiteY2395" fmla="*/ 4968899 h 5922355"/>
                <a:gd name="connsiteX2396" fmla="*/ 639014 w 2421171"/>
                <a:gd name="connsiteY2396" fmla="*/ 4940983 h 5922355"/>
                <a:gd name="connsiteX2397" fmla="*/ 663574 w 2421171"/>
                <a:gd name="connsiteY2397" fmla="*/ 4926885 h 5922355"/>
                <a:gd name="connsiteX2398" fmla="*/ 639014 w 2421171"/>
                <a:gd name="connsiteY2398" fmla="*/ 4940983 h 5922355"/>
                <a:gd name="connsiteX2399" fmla="*/ 647669 w 2421171"/>
                <a:gd name="connsiteY2399" fmla="*/ 3819664 h 5922355"/>
                <a:gd name="connsiteX2400" fmla="*/ 644971 w 2421171"/>
                <a:gd name="connsiteY2400" fmla="*/ 3822865 h 5922355"/>
                <a:gd name="connsiteX2401" fmla="*/ 643004 w 2421171"/>
                <a:gd name="connsiteY2401" fmla="*/ 3821910 h 5922355"/>
                <a:gd name="connsiteX2402" fmla="*/ 643847 w 2421171"/>
                <a:gd name="connsiteY2402" fmla="*/ 3818204 h 5922355"/>
                <a:gd name="connsiteX2403" fmla="*/ 647669 w 2421171"/>
                <a:gd name="connsiteY2403" fmla="*/ 3819664 h 5922355"/>
                <a:gd name="connsiteX2404" fmla="*/ 646320 w 2421171"/>
                <a:gd name="connsiteY2404" fmla="*/ 2703568 h 5922355"/>
                <a:gd name="connsiteX2405" fmla="*/ 643510 w 2421171"/>
                <a:gd name="connsiteY2405" fmla="*/ 2700816 h 5922355"/>
                <a:gd name="connsiteX2406" fmla="*/ 645308 w 2421171"/>
                <a:gd name="connsiteY2406" fmla="*/ 2699187 h 5922355"/>
                <a:gd name="connsiteX2407" fmla="*/ 648118 w 2421171"/>
                <a:gd name="connsiteY2407" fmla="*/ 2701995 h 5922355"/>
                <a:gd name="connsiteX2408" fmla="*/ 646320 w 2421171"/>
                <a:gd name="connsiteY2408" fmla="*/ 2703512 h 5922355"/>
                <a:gd name="connsiteX2409" fmla="*/ 646320 w 2421171"/>
                <a:gd name="connsiteY2409" fmla="*/ 3951376 h 5922355"/>
                <a:gd name="connsiteX2410" fmla="*/ 640138 w 2421171"/>
                <a:gd name="connsiteY2410" fmla="*/ 3954914 h 5922355"/>
                <a:gd name="connsiteX2411" fmla="*/ 635979 w 2421171"/>
                <a:gd name="connsiteY2411" fmla="*/ 3951825 h 5922355"/>
                <a:gd name="connsiteX2412" fmla="*/ 642217 w 2421171"/>
                <a:gd name="connsiteY2412" fmla="*/ 3948904 h 5922355"/>
                <a:gd name="connsiteX2413" fmla="*/ 646320 w 2421171"/>
                <a:gd name="connsiteY2413" fmla="*/ 3951376 h 5922355"/>
                <a:gd name="connsiteX2414" fmla="*/ 638396 w 2421171"/>
                <a:gd name="connsiteY2414" fmla="*/ 3434975 h 5922355"/>
                <a:gd name="connsiteX2415" fmla="*/ 636204 w 2421171"/>
                <a:gd name="connsiteY2415" fmla="*/ 3434470 h 5922355"/>
                <a:gd name="connsiteX2416" fmla="*/ 636991 w 2421171"/>
                <a:gd name="connsiteY2416" fmla="*/ 3430145 h 5922355"/>
                <a:gd name="connsiteX2417" fmla="*/ 639183 w 2421171"/>
                <a:gd name="connsiteY2417" fmla="*/ 3430651 h 5922355"/>
                <a:gd name="connsiteX2418" fmla="*/ 638452 w 2421171"/>
                <a:gd name="connsiteY2418" fmla="*/ 3434975 h 5922355"/>
                <a:gd name="connsiteX2419" fmla="*/ 630134 w 2421171"/>
                <a:gd name="connsiteY2419" fmla="*/ 2528720 h 5922355"/>
                <a:gd name="connsiteX2420" fmla="*/ 649242 w 2421171"/>
                <a:gd name="connsiteY2420" fmla="*/ 2552872 h 5922355"/>
                <a:gd name="connsiteX2421" fmla="*/ 649018 w 2421171"/>
                <a:gd name="connsiteY2421" fmla="*/ 2562588 h 5922355"/>
                <a:gd name="connsiteX2422" fmla="*/ 639632 w 2421171"/>
                <a:gd name="connsiteY2422" fmla="*/ 2562083 h 5922355"/>
                <a:gd name="connsiteX2423" fmla="*/ 630190 w 2421171"/>
                <a:gd name="connsiteY2423" fmla="*/ 2528720 h 5922355"/>
                <a:gd name="connsiteX2424" fmla="*/ 641037 w 2421171"/>
                <a:gd name="connsiteY2424" fmla="*/ 2391279 h 5922355"/>
                <a:gd name="connsiteX2425" fmla="*/ 644971 w 2421171"/>
                <a:gd name="connsiteY2425" fmla="*/ 2385831 h 5922355"/>
                <a:gd name="connsiteX2426" fmla="*/ 652165 w 2421171"/>
                <a:gd name="connsiteY2426" fmla="*/ 2391728 h 5922355"/>
                <a:gd name="connsiteX2427" fmla="*/ 649973 w 2421171"/>
                <a:gd name="connsiteY2427" fmla="*/ 2397794 h 5922355"/>
                <a:gd name="connsiteX2428" fmla="*/ 641037 w 2421171"/>
                <a:gd name="connsiteY2428" fmla="*/ 2391279 h 5922355"/>
                <a:gd name="connsiteX2429" fmla="*/ 650647 w 2421171"/>
                <a:gd name="connsiteY2429" fmla="*/ 4473055 h 5922355"/>
                <a:gd name="connsiteX2430" fmla="*/ 641993 w 2421171"/>
                <a:gd name="connsiteY2430" fmla="*/ 4469686 h 5922355"/>
                <a:gd name="connsiteX2431" fmla="*/ 642161 w 2421171"/>
                <a:gd name="connsiteY2431" fmla="*/ 4458059 h 5922355"/>
                <a:gd name="connsiteX2432" fmla="*/ 650310 w 2421171"/>
                <a:gd name="connsiteY2432" fmla="*/ 4461654 h 5922355"/>
                <a:gd name="connsiteX2433" fmla="*/ 650591 w 2421171"/>
                <a:gd name="connsiteY2433" fmla="*/ 4473055 h 5922355"/>
                <a:gd name="connsiteX2434" fmla="*/ 645533 w 2421171"/>
                <a:gd name="connsiteY2434" fmla="*/ 4497994 h 5922355"/>
                <a:gd name="connsiteX2435" fmla="*/ 642386 w 2421171"/>
                <a:gd name="connsiteY2435" fmla="*/ 4494905 h 5922355"/>
                <a:gd name="connsiteX2436" fmla="*/ 645590 w 2421171"/>
                <a:gd name="connsiteY2436" fmla="*/ 4492489 h 5922355"/>
                <a:gd name="connsiteX2437" fmla="*/ 649523 w 2421171"/>
                <a:gd name="connsiteY2437" fmla="*/ 4494568 h 5922355"/>
                <a:gd name="connsiteX2438" fmla="*/ 645533 w 2421171"/>
                <a:gd name="connsiteY2438" fmla="*/ 4498050 h 5922355"/>
                <a:gd name="connsiteX2439" fmla="*/ 646545 w 2421171"/>
                <a:gd name="connsiteY2439" fmla="*/ 4624650 h 5922355"/>
                <a:gd name="connsiteX2440" fmla="*/ 648849 w 2421171"/>
                <a:gd name="connsiteY2440" fmla="*/ 4624089 h 5922355"/>
                <a:gd name="connsiteX2441" fmla="*/ 649917 w 2421171"/>
                <a:gd name="connsiteY2441" fmla="*/ 4628470 h 5922355"/>
                <a:gd name="connsiteX2442" fmla="*/ 647557 w 2421171"/>
                <a:gd name="connsiteY2442" fmla="*/ 4629032 h 5922355"/>
                <a:gd name="connsiteX2443" fmla="*/ 646545 w 2421171"/>
                <a:gd name="connsiteY2443" fmla="*/ 4624707 h 5922355"/>
                <a:gd name="connsiteX2444" fmla="*/ 643678 w 2421171"/>
                <a:gd name="connsiteY2444" fmla="*/ 4756418 h 5922355"/>
                <a:gd name="connsiteX2445" fmla="*/ 640644 w 2421171"/>
                <a:gd name="connsiteY2445" fmla="*/ 4759564 h 5922355"/>
                <a:gd name="connsiteX2446" fmla="*/ 639126 w 2421171"/>
                <a:gd name="connsiteY2446" fmla="*/ 4757654 h 5922355"/>
                <a:gd name="connsiteX2447" fmla="*/ 642217 w 2421171"/>
                <a:gd name="connsiteY2447" fmla="*/ 4754509 h 5922355"/>
                <a:gd name="connsiteX2448" fmla="*/ 643678 w 2421171"/>
                <a:gd name="connsiteY2448" fmla="*/ 4756418 h 5922355"/>
                <a:gd name="connsiteX2449" fmla="*/ 637384 w 2421171"/>
                <a:gd name="connsiteY2449" fmla="*/ 4557756 h 5922355"/>
                <a:gd name="connsiteX2450" fmla="*/ 633899 w 2421171"/>
                <a:gd name="connsiteY2450" fmla="*/ 4555789 h 5922355"/>
                <a:gd name="connsiteX2451" fmla="*/ 637552 w 2421171"/>
                <a:gd name="connsiteY2451" fmla="*/ 4550173 h 5922355"/>
                <a:gd name="connsiteX2452" fmla="*/ 640025 w 2421171"/>
                <a:gd name="connsiteY2452" fmla="*/ 4553711 h 5922355"/>
                <a:gd name="connsiteX2453" fmla="*/ 637384 w 2421171"/>
                <a:gd name="connsiteY2453" fmla="*/ 4557756 h 5922355"/>
                <a:gd name="connsiteX2454" fmla="*/ 625919 w 2421171"/>
                <a:gd name="connsiteY2454" fmla="*/ 5080671 h 5922355"/>
                <a:gd name="connsiteX2455" fmla="*/ 630359 w 2421171"/>
                <a:gd name="connsiteY2455" fmla="*/ 5075504 h 5922355"/>
                <a:gd name="connsiteX2456" fmla="*/ 634349 w 2421171"/>
                <a:gd name="connsiteY2456" fmla="*/ 5082300 h 5922355"/>
                <a:gd name="connsiteX2457" fmla="*/ 629797 w 2421171"/>
                <a:gd name="connsiteY2457" fmla="*/ 5086288 h 5922355"/>
                <a:gd name="connsiteX2458" fmla="*/ 625919 w 2421171"/>
                <a:gd name="connsiteY2458" fmla="*/ 5080615 h 5922355"/>
                <a:gd name="connsiteX2459" fmla="*/ 617320 w 2421171"/>
                <a:gd name="connsiteY2459" fmla="*/ 2426159 h 5922355"/>
                <a:gd name="connsiteX2460" fmla="*/ 610351 w 2421171"/>
                <a:gd name="connsiteY2460" fmla="*/ 2420430 h 5922355"/>
                <a:gd name="connsiteX2461" fmla="*/ 614622 w 2421171"/>
                <a:gd name="connsiteY2461" fmla="*/ 2415150 h 5922355"/>
                <a:gd name="connsiteX2462" fmla="*/ 622378 w 2421171"/>
                <a:gd name="connsiteY2462" fmla="*/ 2419419 h 5922355"/>
                <a:gd name="connsiteX2463" fmla="*/ 617376 w 2421171"/>
                <a:gd name="connsiteY2463" fmla="*/ 2426159 h 5922355"/>
                <a:gd name="connsiteX2464" fmla="*/ 607709 w 2421171"/>
                <a:gd name="connsiteY2464" fmla="*/ 2615779 h 5922355"/>
                <a:gd name="connsiteX2465" fmla="*/ 611194 w 2421171"/>
                <a:gd name="connsiteY2465" fmla="*/ 2613476 h 5922355"/>
                <a:gd name="connsiteX2466" fmla="*/ 612262 w 2421171"/>
                <a:gd name="connsiteY2466" fmla="*/ 2615666 h 5922355"/>
                <a:gd name="connsiteX2467" fmla="*/ 608833 w 2421171"/>
                <a:gd name="connsiteY2467" fmla="*/ 2617857 h 5922355"/>
                <a:gd name="connsiteX2468" fmla="*/ 607765 w 2421171"/>
                <a:gd name="connsiteY2468" fmla="*/ 2615779 h 5922355"/>
                <a:gd name="connsiteX2469" fmla="*/ 612824 w 2421171"/>
                <a:gd name="connsiteY2469" fmla="*/ 2659926 h 5922355"/>
                <a:gd name="connsiteX2470" fmla="*/ 605180 w 2421171"/>
                <a:gd name="connsiteY2470" fmla="*/ 2688684 h 5922355"/>
                <a:gd name="connsiteX2471" fmla="*/ 612824 w 2421171"/>
                <a:gd name="connsiteY2471" fmla="*/ 2659926 h 5922355"/>
                <a:gd name="connsiteX2472" fmla="*/ 612880 w 2421171"/>
                <a:gd name="connsiteY2472" fmla="*/ 2722946 h 5922355"/>
                <a:gd name="connsiteX2473" fmla="*/ 617376 w 2421171"/>
                <a:gd name="connsiteY2473" fmla="*/ 2719463 h 5922355"/>
                <a:gd name="connsiteX2474" fmla="*/ 620861 w 2421171"/>
                <a:gd name="connsiteY2474" fmla="*/ 2726147 h 5922355"/>
                <a:gd name="connsiteX2475" fmla="*/ 618613 w 2421171"/>
                <a:gd name="connsiteY2475" fmla="*/ 2729124 h 5922355"/>
                <a:gd name="connsiteX2476" fmla="*/ 612880 w 2421171"/>
                <a:gd name="connsiteY2476" fmla="*/ 2723002 h 5922355"/>
                <a:gd name="connsiteX2477" fmla="*/ 610464 w 2421171"/>
                <a:gd name="connsiteY2477" fmla="*/ 2782876 h 5922355"/>
                <a:gd name="connsiteX2478" fmla="*/ 608833 w 2421171"/>
                <a:gd name="connsiteY2478" fmla="*/ 2780854 h 5922355"/>
                <a:gd name="connsiteX2479" fmla="*/ 611924 w 2421171"/>
                <a:gd name="connsiteY2479" fmla="*/ 2777989 h 5922355"/>
                <a:gd name="connsiteX2480" fmla="*/ 613329 w 2421171"/>
                <a:gd name="connsiteY2480" fmla="*/ 2779899 h 5922355"/>
                <a:gd name="connsiteX2481" fmla="*/ 610464 w 2421171"/>
                <a:gd name="connsiteY2481" fmla="*/ 2782876 h 5922355"/>
                <a:gd name="connsiteX2482" fmla="*/ 607822 w 2421171"/>
                <a:gd name="connsiteY2482" fmla="*/ 4348983 h 5922355"/>
                <a:gd name="connsiteX2483" fmla="*/ 609227 w 2421171"/>
                <a:gd name="connsiteY2483" fmla="*/ 4347017 h 5922355"/>
                <a:gd name="connsiteX2484" fmla="*/ 612149 w 2421171"/>
                <a:gd name="connsiteY2484" fmla="*/ 4349769 h 5922355"/>
                <a:gd name="connsiteX2485" fmla="*/ 610632 w 2421171"/>
                <a:gd name="connsiteY2485" fmla="*/ 4351735 h 5922355"/>
                <a:gd name="connsiteX2486" fmla="*/ 607765 w 2421171"/>
                <a:gd name="connsiteY2486" fmla="*/ 4348983 h 5922355"/>
                <a:gd name="connsiteX2487" fmla="*/ 606698 w 2421171"/>
                <a:gd name="connsiteY2487" fmla="*/ 2879989 h 5922355"/>
                <a:gd name="connsiteX2488" fmla="*/ 587927 w 2421171"/>
                <a:gd name="connsiteY2488" fmla="*/ 2896165 h 5922355"/>
                <a:gd name="connsiteX2489" fmla="*/ 606698 w 2421171"/>
                <a:gd name="connsiteY2489" fmla="*/ 2879989 h 5922355"/>
                <a:gd name="connsiteX2490" fmla="*/ 588151 w 2421171"/>
                <a:gd name="connsiteY2490" fmla="*/ 3937839 h 5922355"/>
                <a:gd name="connsiteX2491" fmla="*/ 598604 w 2421171"/>
                <a:gd name="connsiteY2491" fmla="*/ 3890322 h 5922355"/>
                <a:gd name="connsiteX2492" fmla="*/ 588151 w 2421171"/>
                <a:gd name="connsiteY2492" fmla="*/ 3937839 h 5922355"/>
                <a:gd name="connsiteX2493" fmla="*/ 582981 w 2421171"/>
                <a:gd name="connsiteY2493" fmla="*/ 2615329 h 5922355"/>
                <a:gd name="connsiteX2494" fmla="*/ 580058 w 2421171"/>
                <a:gd name="connsiteY2494" fmla="*/ 2612353 h 5922355"/>
                <a:gd name="connsiteX2495" fmla="*/ 581856 w 2421171"/>
                <a:gd name="connsiteY2495" fmla="*/ 2610836 h 5922355"/>
                <a:gd name="connsiteX2496" fmla="*/ 584835 w 2421171"/>
                <a:gd name="connsiteY2496" fmla="*/ 2613869 h 5922355"/>
                <a:gd name="connsiteX2497" fmla="*/ 583037 w 2421171"/>
                <a:gd name="connsiteY2497" fmla="*/ 2615329 h 5922355"/>
                <a:gd name="connsiteX2498" fmla="*/ 578091 w 2421171"/>
                <a:gd name="connsiteY2498" fmla="*/ 4110104 h 5922355"/>
                <a:gd name="connsiteX2499" fmla="*/ 582138 w 2421171"/>
                <a:gd name="connsiteY2499" fmla="*/ 4108475 h 5922355"/>
                <a:gd name="connsiteX2500" fmla="*/ 584330 w 2421171"/>
                <a:gd name="connsiteY2500" fmla="*/ 4112182 h 5922355"/>
                <a:gd name="connsiteX2501" fmla="*/ 580845 w 2421171"/>
                <a:gd name="connsiteY2501" fmla="*/ 4115215 h 5922355"/>
                <a:gd name="connsiteX2502" fmla="*/ 578035 w 2421171"/>
                <a:gd name="connsiteY2502" fmla="*/ 4110104 h 5922355"/>
                <a:gd name="connsiteX2503" fmla="*/ 596525 w 2421171"/>
                <a:gd name="connsiteY2503" fmla="*/ 4827751 h 5922355"/>
                <a:gd name="connsiteX2504" fmla="*/ 601696 w 2421171"/>
                <a:gd name="connsiteY2504" fmla="*/ 4835502 h 5922355"/>
                <a:gd name="connsiteX2505" fmla="*/ 599111 w 2421171"/>
                <a:gd name="connsiteY2505" fmla="*/ 4841287 h 5922355"/>
                <a:gd name="connsiteX2506" fmla="*/ 593771 w 2421171"/>
                <a:gd name="connsiteY2506" fmla="*/ 4833648 h 5922355"/>
                <a:gd name="connsiteX2507" fmla="*/ 596525 w 2421171"/>
                <a:gd name="connsiteY2507" fmla="*/ 4827751 h 5922355"/>
                <a:gd name="connsiteX2508" fmla="*/ 581126 w 2421171"/>
                <a:gd name="connsiteY2508" fmla="*/ 5640657 h 5922355"/>
                <a:gd name="connsiteX2509" fmla="*/ 585566 w 2421171"/>
                <a:gd name="connsiteY2509" fmla="*/ 5631951 h 5922355"/>
                <a:gd name="connsiteX2510" fmla="*/ 591299 w 2421171"/>
                <a:gd name="connsiteY2510" fmla="*/ 5634366 h 5922355"/>
                <a:gd name="connsiteX2511" fmla="*/ 586578 w 2421171"/>
                <a:gd name="connsiteY2511" fmla="*/ 5644420 h 5922355"/>
                <a:gd name="connsiteX2512" fmla="*/ 581182 w 2421171"/>
                <a:gd name="connsiteY2512" fmla="*/ 5640657 h 5922355"/>
                <a:gd name="connsiteX2513" fmla="*/ 577023 w 2421171"/>
                <a:gd name="connsiteY2513" fmla="*/ 4544612 h 5922355"/>
                <a:gd name="connsiteX2514" fmla="*/ 565670 w 2421171"/>
                <a:gd name="connsiteY2514" fmla="*/ 4536974 h 5922355"/>
                <a:gd name="connsiteX2515" fmla="*/ 583655 w 2421171"/>
                <a:gd name="connsiteY2515" fmla="*/ 4506475 h 5922355"/>
                <a:gd name="connsiteX2516" fmla="*/ 579496 w 2421171"/>
                <a:gd name="connsiteY2516" fmla="*/ 4533660 h 5922355"/>
                <a:gd name="connsiteX2517" fmla="*/ 577023 w 2421171"/>
                <a:gd name="connsiteY2517" fmla="*/ 4544612 h 5922355"/>
                <a:gd name="connsiteX2518" fmla="*/ 575562 w 2421171"/>
                <a:gd name="connsiteY2518" fmla="*/ 3759003 h 5922355"/>
                <a:gd name="connsiteX2519" fmla="*/ 573370 w 2421171"/>
                <a:gd name="connsiteY2519" fmla="*/ 3759003 h 5922355"/>
                <a:gd name="connsiteX2520" fmla="*/ 573145 w 2421171"/>
                <a:gd name="connsiteY2520" fmla="*/ 3754791 h 5922355"/>
                <a:gd name="connsiteX2521" fmla="*/ 575337 w 2421171"/>
                <a:gd name="connsiteY2521" fmla="*/ 3754791 h 5922355"/>
                <a:gd name="connsiteX2522" fmla="*/ 575618 w 2421171"/>
                <a:gd name="connsiteY2522" fmla="*/ 3758947 h 5922355"/>
                <a:gd name="connsiteX2523" fmla="*/ 567357 w 2421171"/>
                <a:gd name="connsiteY2523" fmla="*/ 4773886 h 5922355"/>
                <a:gd name="connsiteX2524" fmla="*/ 570223 w 2421171"/>
                <a:gd name="connsiteY2524" fmla="*/ 4777481 h 5922355"/>
                <a:gd name="connsiteX2525" fmla="*/ 568031 w 2421171"/>
                <a:gd name="connsiteY2525" fmla="*/ 4780739 h 5922355"/>
                <a:gd name="connsiteX2526" fmla="*/ 565165 w 2421171"/>
                <a:gd name="connsiteY2526" fmla="*/ 4777032 h 5922355"/>
                <a:gd name="connsiteX2527" fmla="*/ 567300 w 2421171"/>
                <a:gd name="connsiteY2527" fmla="*/ 4773886 h 5922355"/>
                <a:gd name="connsiteX2528" fmla="*/ 563141 w 2421171"/>
                <a:gd name="connsiteY2528" fmla="*/ 4823089 h 5922355"/>
                <a:gd name="connsiteX2529" fmla="*/ 568537 w 2421171"/>
                <a:gd name="connsiteY2529" fmla="*/ 4818427 h 5922355"/>
                <a:gd name="connsiteX2530" fmla="*/ 575112 w 2421171"/>
                <a:gd name="connsiteY2530" fmla="*/ 4827582 h 5922355"/>
                <a:gd name="connsiteX2531" fmla="*/ 568930 w 2421171"/>
                <a:gd name="connsiteY2531" fmla="*/ 4831008 h 5922355"/>
                <a:gd name="connsiteX2532" fmla="*/ 563141 w 2421171"/>
                <a:gd name="connsiteY2532" fmla="*/ 4823089 h 5922355"/>
                <a:gd name="connsiteX2533" fmla="*/ 518293 w 2421171"/>
                <a:gd name="connsiteY2533" fmla="*/ 3474124 h 5922355"/>
                <a:gd name="connsiteX2534" fmla="*/ 513290 w 2421171"/>
                <a:gd name="connsiteY2534" fmla="*/ 3454129 h 5922355"/>
                <a:gd name="connsiteX2535" fmla="*/ 518293 w 2421171"/>
                <a:gd name="connsiteY2535" fmla="*/ 3474124 h 5922355"/>
                <a:gd name="connsiteX2536" fmla="*/ 509300 w 2421171"/>
                <a:gd name="connsiteY2536" fmla="*/ 3387402 h 5922355"/>
                <a:gd name="connsiteX2537" fmla="*/ 488112 w 2421171"/>
                <a:gd name="connsiteY2537" fmla="*/ 3371507 h 5922355"/>
                <a:gd name="connsiteX2538" fmla="*/ 500196 w 2421171"/>
                <a:gd name="connsiteY2538" fmla="*/ 3356061 h 5922355"/>
                <a:gd name="connsiteX2539" fmla="*/ 517562 w 2421171"/>
                <a:gd name="connsiteY2539" fmla="*/ 3376225 h 5922355"/>
                <a:gd name="connsiteX2540" fmla="*/ 509300 w 2421171"/>
                <a:gd name="connsiteY2540" fmla="*/ 3387402 h 5922355"/>
                <a:gd name="connsiteX2541" fmla="*/ 506883 w 2421171"/>
                <a:gd name="connsiteY2541" fmla="*/ 5249509 h 5922355"/>
                <a:gd name="connsiteX2542" fmla="*/ 511380 w 2421171"/>
                <a:gd name="connsiteY2542" fmla="*/ 5245521 h 5922355"/>
                <a:gd name="connsiteX2543" fmla="*/ 514302 w 2421171"/>
                <a:gd name="connsiteY2543" fmla="*/ 5248835 h 5922355"/>
                <a:gd name="connsiteX2544" fmla="*/ 510817 w 2421171"/>
                <a:gd name="connsiteY2544" fmla="*/ 5251587 h 5922355"/>
                <a:gd name="connsiteX2545" fmla="*/ 506883 w 2421171"/>
                <a:gd name="connsiteY2545" fmla="*/ 5249453 h 5922355"/>
                <a:gd name="connsiteX2546" fmla="*/ 503343 w 2421171"/>
                <a:gd name="connsiteY2546" fmla="*/ 3701095 h 5922355"/>
                <a:gd name="connsiteX2547" fmla="*/ 499128 w 2421171"/>
                <a:gd name="connsiteY2547" fmla="*/ 3702949 h 5922355"/>
                <a:gd name="connsiteX2548" fmla="*/ 496261 w 2421171"/>
                <a:gd name="connsiteY2548" fmla="*/ 3699354 h 5922355"/>
                <a:gd name="connsiteX2549" fmla="*/ 499802 w 2421171"/>
                <a:gd name="connsiteY2549" fmla="*/ 3696658 h 5922355"/>
                <a:gd name="connsiteX2550" fmla="*/ 503343 w 2421171"/>
                <a:gd name="connsiteY2550" fmla="*/ 3701151 h 5922355"/>
                <a:gd name="connsiteX2551" fmla="*/ 502387 w 2421171"/>
                <a:gd name="connsiteY2551" fmla="*/ 3811969 h 5922355"/>
                <a:gd name="connsiteX2552" fmla="*/ 499353 w 2421171"/>
                <a:gd name="connsiteY2552" fmla="*/ 3814833 h 5922355"/>
                <a:gd name="connsiteX2553" fmla="*/ 497666 w 2421171"/>
                <a:gd name="connsiteY2553" fmla="*/ 3810902 h 5922355"/>
                <a:gd name="connsiteX2554" fmla="*/ 501376 w 2421171"/>
                <a:gd name="connsiteY2554" fmla="*/ 3809947 h 5922355"/>
                <a:gd name="connsiteX2555" fmla="*/ 502331 w 2421171"/>
                <a:gd name="connsiteY2555" fmla="*/ 3811969 h 5922355"/>
                <a:gd name="connsiteX2556" fmla="*/ 479232 w 2421171"/>
                <a:gd name="connsiteY2556" fmla="*/ 4971988 h 5922355"/>
                <a:gd name="connsiteX2557" fmla="*/ 500982 w 2421171"/>
                <a:gd name="connsiteY2557" fmla="*/ 4982940 h 5922355"/>
                <a:gd name="connsiteX2558" fmla="*/ 479232 w 2421171"/>
                <a:gd name="connsiteY2558" fmla="*/ 4971988 h 5922355"/>
                <a:gd name="connsiteX2559" fmla="*/ 472207 w 2421171"/>
                <a:gd name="connsiteY2559" fmla="*/ 2084831 h 5922355"/>
                <a:gd name="connsiteX2560" fmla="*/ 474399 w 2421171"/>
                <a:gd name="connsiteY2560" fmla="*/ 2080731 h 5922355"/>
                <a:gd name="connsiteX2561" fmla="*/ 481424 w 2421171"/>
                <a:gd name="connsiteY2561" fmla="*/ 2086123 h 5922355"/>
                <a:gd name="connsiteX2562" fmla="*/ 478108 w 2421171"/>
                <a:gd name="connsiteY2562" fmla="*/ 2091852 h 5922355"/>
                <a:gd name="connsiteX2563" fmla="*/ 472207 w 2421171"/>
                <a:gd name="connsiteY2563" fmla="*/ 2084831 h 5922355"/>
                <a:gd name="connsiteX2564" fmla="*/ 469116 w 2421171"/>
                <a:gd name="connsiteY2564" fmla="*/ 2184303 h 5922355"/>
                <a:gd name="connsiteX2565" fmla="*/ 465688 w 2421171"/>
                <a:gd name="connsiteY2565" fmla="*/ 2181495 h 5922355"/>
                <a:gd name="connsiteX2566" fmla="*/ 468217 w 2421171"/>
                <a:gd name="connsiteY2566" fmla="*/ 2177788 h 5922355"/>
                <a:gd name="connsiteX2567" fmla="*/ 472375 w 2421171"/>
                <a:gd name="connsiteY2567" fmla="*/ 2179136 h 5922355"/>
                <a:gd name="connsiteX2568" fmla="*/ 469116 w 2421171"/>
                <a:gd name="connsiteY2568" fmla="*/ 2184359 h 5922355"/>
                <a:gd name="connsiteX2569" fmla="*/ 468217 w 2421171"/>
                <a:gd name="connsiteY2569" fmla="*/ 2955140 h 5922355"/>
                <a:gd name="connsiteX2570" fmla="*/ 465968 w 2421171"/>
                <a:gd name="connsiteY2570" fmla="*/ 2958679 h 5922355"/>
                <a:gd name="connsiteX2571" fmla="*/ 462989 w 2421171"/>
                <a:gd name="connsiteY2571" fmla="*/ 2955814 h 5922355"/>
                <a:gd name="connsiteX2572" fmla="*/ 466530 w 2421171"/>
                <a:gd name="connsiteY2572" fmla="*/ 2953792 h 5922355"/>
                <a:gd name="connsiteX2573" fmla="*/ 468217 w 2421171"/>
                <a:gd name="connsiteY2573" fmla="*/ 2955084 h 5922355"/>
                <a:gd name="connsiteX2574" fmla="*/ 457314 w 2421171"/>
                <a:gd name="connsiteY2574" fmla="*/ 4787254 h 5922355"/>
                <a:gd name="connsiteX2575" fmla="*/ 458269 w 2421171"/>
                <a:gd name="connsiteY2575" fmla="*/ 4785120 h 5922355"/>
                <a:gd name="connsiteX2576" fmla="*/ 462034 w 2421171"/>
                <a:gd name="connsiteY2576" fmla="*/ 4786524 h 5922355"/>
                <a:gd name="connsiteX2577" fmla="*/ 461023 w 2421171"/>
                <a:gd name="connsiteY2577" fmla="*/ 4788658 h 5922355"/>
                <a:gd name="connsiteX2578" fmla="*/ 457369 w 2421171"/>
                <a:gd name="connsiteY2578" fmla="*/ 4787198 h 5922355"/>
                <a:gd name="connsiteX2579" fmla="*/ 456695 w 2421171"/>
                <a:gd name="connsiteY2579" fmla="*/ 3741030 h 5922355"/>
                <a:gd name="connsiteX2580" fmla="*/ 460348 w 2421171"/>
                <a:gd name="connsiteY2580" fmla="*/ 3738503 h 5922355"/>
                <a:gd name="connsiteX2581" fmla="*/ 463046 w 2421171"/>
                <a:gd name="connsiteY2581" fmla="*/ 3741929 h 5922355"/>
                <a:gd name="connsiteX2582" fmla="*/ 460236 w 2421171"/>
                <a:gd name="connsiteY2582" fmla="*/ 3745355 h 5922355"/>
                <a:gd name="connsiteX2583" fmla="*/ 456695 w 2421171"/>
                <a:gd name="connsiteY2583" fmla="*/ 3741030 h 5922355"/>
                <a:gd name="connsiteX2584" fmla="*/ 423593 w 2421171"/>
                <a:gd name="connsiteY2584" fmla="*/ 5546858 h 5922355"/>
                <a:gd name="connsiteX2585" fmla="*/ 426965 w 2421171"/>
                <a:gd name="connsiteY2585" fmla="*/ 5544442 h 5922355"/>
                <a:gd name="connsiteX2586" fmla="*/ 430955 w 2421171"/>
                <a:gd name="connsiteY2586" fmla="*/ 5546464 h 5922355"/>
                <a:gd name="connsiteX2587" fmla="*/ 426852 w 2421171"/>
                <a:gd name="connsiteY2587" fmla="*/ 5550003 h 5922355"/>
                <a:gd name="connsiteX2588" fmla="*/ 423593 w 2421171"/>
                <a:gd name="connsiteY2588" fmla="*/ 5546802 h 5922355"/>
                <a:gd name="connsiteX2589" fmla="*/ 419489 w 2421171"/>
                <a:gd name="connsiteY2589" fmla="*/ 4438906 h 5922355"/>
                <a:gd name="connsiteX2590" fmla="*/ 421794 w 2421171"/>
                <a:gd name="connsiteY2590" fmla="*/ 4435480 h 5922355"/>
                <a:gd name="connsiteX2591" fmla="*/ 423480 w 2421171"/>
                <a:gd name="connsiteY2591" fmla="*/ 4436884 h 5922355"/>
                <a:gd name="connsiteX2592" fmla="*/ 421176 w 2421171"/>
                <a:gd name="connsiteY2592" fmla="*/ 4440422 h 5922355"/>
                <a:gd name="connsiteX2593" fmla="*/ 419489 w 2421171"/>
                <a:gd name="connsiteY2593" fmla="*/ 4438962 h 5922355"/>
                <a:gd name="connsiteX2594" fmla="*/ 418534 w 2421171"/>
                <a:gd name="connsiteY2594" fmla="*/ 4551240 h 5922355"/>
                <a:gd name="connsiteX2595" fmla="*/ 415106 w 2421171"/>
                <a:gd name="connsiteY2595" fmla="*/ 4548769 h 5922355"/>
                <a:gd name="connsiteX2596" fmla="*/ 416455 w 2421171"/>
                <a:gd name="connsiteY2596" fmla="*/ 4546972 h 5922355"/>
                <a:gd name="connsiteX2597" fmla="*/ 419827 w 2421171"/>
                <a:gd name="connsiteY2597" fmla="*/ 4549387 h 5922355"/>
                <a:gd name="connsiteX2598" fmla="*/ 418534 w 2421171"/>
                <a:gd name="connsiteY2598" fmla="*/ 4551240 h 5922355"/>
                <a:gd name="connsiteX2599" fmla="*/ 414038 w 2421171"/>
                <a:gd name="connsiteY2599" fmla="*/ 4965641 h 5922355"/>
                <a:gd name="connsiteX2600" fmla="*/ 417017 w 2421171"/>
                <a:gd name="connsiteY2600" fmla="*/ 4962552 h 5922355"/>
                <a:gd name="connsiteX2601" fmla="*/ 418478 w 2421171"/>
                <a:gd name="connsiteY2601" fmla="*/ 4964405 h 5922355"/>
                <a:gd name="connsiteX2602" fmla="*/ 415556 w 2421171"/>
                <a:gd name="connsiteY2602" fmla="*/ 4967494 h 5922355"/>
                <a:gd name="connsiteX2603" fmla="*/ 414038 w 2421171"/>
                <a:gd name="connsiteY2603" fmla="*/ 4965641 h 5922355"/>
                <a:gd name="connsiteX2604" fmla="*/ 417017 w 2421171"/>
                <a:gd name="connsiteY2604" fmla="*/ 3586570 h 5922355"/>
                <a:gd name="connsiteX2605" fmla="*/ 423817 w 2421171"/>
                <a:gd name="connsiteY2605" fmla="*/ 3596119 h 5922355"/>
                <a:gd name="connsiteX2606" fmla="*/ 436294 w 2421171"/>
                <a:gd name="connsiteY2606" fmla="*/ 3633638 h 5922355"/>
                <a:gd name="connsiteX2607" fmla="*/ 434214 w 2421171"/>
                <a:gd name="connsiteY2607" fmla="*/ 3642625 h 5922355"/>
                <a:gd name="connsiteX2608" fmla="*/ 425447 w 2421171"/>
                <a:gd name="connsiteY2608" fmla="*/ 3639087 h 5922355"/>
                <a:gd name="connsiteX2609" fmla="*/ 411397 w 2421171"/>
                <a:gd name="connsiteY2609" fmla="*/ 3602129 h 5922355"/>
                <a:gd name="connsiteX2610" fmla="*/ 416961 w 2421171"/>
                <a:gd name="connsiteY2610" fmla="*/ 3586514 h 5922355"/>
                <a:gd name="connsiteX2611" fmla="*/ 424379 w 2421171"/>
                <a:gd name="connsiteY2611" fmla="*/ 3505240 h 5922355"/>
                <a:gd name="connsiteX2612" fmla="*/ 423255 w 2421171"/>
                <a:gd name="connsiteY2612" fmla="*/ 3503443 h 5922355"/>
                <a:gd name="connsiteX2613" fmla="*/ 425728 w 2421171"/>
                <a:gd name="connsiteY2613" fmla="*/ 3500522 h 5922355"/>
                <a:gd name="connsiteX2614" fmla="*/ 427863 w 2421171"/>
                <a:gd name="connsiteY2614" fmla="*/ 3503949 h 5922355"/>
                <a:gd name="connsiteX2615" fmla="*/ 424379 w 2421171"/>
                <a:gd name="connsiteY2615" fmla="*/ 3505240 h 5922355"/>
                <a:gd name="connsiteX2616" fmla="*/ 406113 w 2421171"/>
                <a:gd name="connsiteY2616" fmla="*/ 4378919 h 5922355"/>
                <a:gd name="connsiteX2617" fmla="*/ 404034 w 2421171"/>
                <a:gd name="connsiteY2617" fmla="*/ 4377852 h 5922355"/>
                <a:gd name="connsiteX2618" fmla="*/ 405439 w 2421171"/>
                <a:gd name="connsiteY2618" fmla="*/ 4374033 h 5922355"/>
                <a:gd name="connsiteX2619" fmla="*/ 407518 w 2421171"/>
                <a:gd name="connsiteY2619" fmla="*/ 4374988 h 5922355"/>
                <a:gd name="connsiteX2620" fmla="*/ 406170 w 2421171"/>
                <a:gd name="connsiteY2620" fmla="*/ 4378863 h 5922355"/>
                <a:gd name="connsiteX2621" fmla="*/ 404034 w 2421171"/>
                <a:gd name="connsiteY2621" fmla="*/ 5235187 h 5922355"/>
                <a:gd name="connsiteX2622" fmla="*/ 400325 w 2421171"/>
                <a:gd name="connsiteY2622" fmla="*/ 5237939 h 5922355"/>
                <a:gd name="connsiteX2623" fmla="*/ 398695 w 2421171"/>
                <a:gd name="connsiteY2623" fmla="*/ 5234344 h 5922355"/>
                <a:gd name="connsiteX2624" fmla="*/ 402461 w 2421171"/>
                <a:gd name="connsiteY2624" fmla="*/ 5231760 h 5922355"/>
                <a:gd name="connsiteX2625" fmla="*/ 404090 w 2421171"/>
                <a:gd name="connsiteY2625" fmla="*/ 5235187 h 5922355"/>
                <a:gd name="connsiteX2626" fmla="*/ 395323 w 2421171"/>
                <a:gd name="connsiteY2626" fmla="*/ 5542027 h 5922355"/>
                <a:gd name="connsiteX2627" fmla="*/ 399201 w 2421171"/>
                <a:gd name="connsiteY2627" fmla="*/ 5540117 h 5922355"/>
                <a:gd name="connsiteX2628" fmla="*/ 402910 w 2421171"/>
                <a:gd name="connsiteY2628" fmla="*/ 5544780 h 5922355"/>
                <a:gd name="connsiteX2629" fmla="*/ 398976 w 2421171"/>
                <a:gd name="connsiteY2629" fmla="*/ 5546802 h 5922355"/>
                <a:gd name="connsiteX2630" fmla="*/ 395267 w 2421171"/>
                <a:gd name="connsiteY2630" fmla="*/ 5542027 h 5922355"/>
                <a:gd name="connsiteX2631" fmla="*/ 389815 w 2421171"/>
                <a:gd name="connsiteY2631" fmla="*/ 5261304 h 5922355"/>
                <a:gd name="connsiteX2632" fmla="*/ 394255 w 2421171"/>
                <a:gd name="connsiteY2632" fmla="*/ 5257485 h 5922355"/>
                <a:gd name="connsiteX2633" fmla="*/ 397739 w 2421171"/>
                <a:gd name="connsiteY2633" fmla="*/ 5260237 h 5922355"/>
                <a:gd name="connsiteX2634" fmla="*/ 393244 w 2421171"/>
                <a:gd name="connsiteY2634" fmla="*/ 5264169 h 5922355"/>
                <a:gd name="connsiteX2635" fmla="*/ 389815 w 2421171"/>
                <a:gd name="connsiteY2635" fmla="*/ 5261304 h 5922355"/>
                <a:gd name="connsiteX2636" fmla="*/ 372168 w 2421171"/>
                <a:gd name="connsiteY2636" fmla="*/ 5594768 h 5922355"/>
                <a:gd name="connsiteX2637" fmla="*/ 374809 w 2421171"/>
                <a:gd name="connsiteY2637" fmla="*/ 5591173 h 5922355"/>
                <a:gd name="connsiteX2638" fmla="*/ 378069 w 2421171"/>
                <a:gd name="connsiteY2638" fmla="*/ 5595105 h 5922355"/>
                <a:gd name="connsiteX2639" fmla="*/ 374697 w 2421171"/>
                <a:gd name="connsiteY2639" fmla="*/ 5597970 h 5922355"/>
                <a:gd name="connsiteX2640" fmla="*/ 372168 w 2421171"/>
                <a:gd name="connsiteY2640" fmla="*/ 5594768 h 5922355"/>
                <a:gd name="connsiteX2641" fmla="*/ 353621 w 2421171"/>
                <a:gd name="connsiteY2641" fmla="*/ 5477941 h 5922355"/>
                <a:gd name="connsiteX2642" fmla="*/ 361714 w 2421171"/>
                <a:gd name="connsiteY2642" fmla="*/ 5473560 h 5922355"/>
                <a:gd name="connsiteX2643" fmla="*/ 369470 w 2421171"/>
                <a:gd name="connsiteY2643" fmla="*/ 5479120 h 5922355"/>
                <a:gd name="connsiteX2644" fmla="*/ 362951 w 2421171"/>
                <a:gd name="connsiteY2644" fmla="*/ 5484737 h 5922355"/>
                <a:gd name="connsiteX2645" fmla="*/ 353565 w 2421171"/>
                <a:gd name="connsiteY2645" fmla="*/ 5477941 h 5922355"/>
                <a:gd name="connsiteX2646" fmla="*/ 344011 w 2421171"/>
                <a:gd name="connsiteY2646" fmla="*/ 5184973 h 5922355"/>
                <a:gd name="connsiteX2647" fmla="*/ 349069 w 2421171"/>
                <a:gd name="connsiteY2647" fmla="*/ 5177391 h 5922355"/>
                <a:gd name="connsiteX2648" fmla="*/ 351598 w 2421171"/>
                <a:gd name="connsiteY2648" fmla="*/ 5181154 h 5922355"/>
                <a:gd name="connsiteX2649" fmla="*/ 346990 w 2421171"/>
                <a:gd name="connsiteY2649" fmla="*/ 5188793 h 5922355"/>
                <a:gd name="connsiteX2650" fmla="*/ 344067 w 2421171"/>
                <a:gd name="connsiteY2650" fmla="*/ 5184973 h 5922355"/>
                <a:gd name="connsiteX2651" fmla="*/ 330747 w 2421171"/>
                <a:gd name="connsiteY2651" fmla="*/ 1662455 h 5922355"/>
                <a:gd name="connsiteX2652" fmla="*/ 345360 w 2421171"/>
                <a:gd name="connsiteY2652" fmla="*/ 1641280 h 5922355"/>
                <a:gd name="connsiteX2653" fmla="*/ 330747 w 2421171"/>
                <a:gd name="connsiteY2653" fmla="*/ 1662455 h 5922355"/>
                <a:gd name="connsiteX2654" fmla="*/ 339908 w 2421171"/>
                <a:gd name="connsiteY2654" fmla="*/ 2439583 h 5922355"/>
                <a:gd name="connsiteX2655" fmla="*/ 335581 w 2421171"/>
                <a:gd name="connsiteY2655" fmla="*/ 2436999 h 5922355"/>
                <a:gd name="connsiteX2656" fmla="*/ 338559 w 2421171"/>
                <a:gd name="connsiteY2656" fmla="*/ 2429192 h 5922355"/>
                <a:gd name="connsiteX2657" fmla="*/ 343168 w 2421171"/>
                <a:gd name="connsiteY2657" fmla="*/ 2434584 h 5922355"/>
                <a:gd name="connsiteX2658" fmla="*/ 339908 w 2421171"/>
                <a:gd name="connsiteY2658" fmla="*/ 2439583 h 5922355"/>
                <a:gd name="connsiteX2659" fmla="*/ 337098 w 2421171"/>
                <a:gd name="connsiteY2659" fmla="*/ 5336905 h 5922355"/>
                <a:gd name="connsiteX2660" fmla="*/ 340133 w 2421171"/>
                <a:gd name="connsiteY2660" fmla="*/ 5340050 h 5922355"/>
                <a:gd name="connsiteX2661" fmla="*/ 336986 w 2421171"/>
                <a:gd name="connsiteY2661" fmla="*/ 5345162 h 5922355"/>
                <a:gd name="connsiteX2662" fmla="*/ 333782 w 2421171"/>
                <a:gd name="connsiteY2662" fmla="*/ 5341960 h 5922355"/>
                <a:gd name="connsiteX2663" fmla="*/ 337098 w 2421171"/>
                <a:gd name="connsiteY2663" fmla="*/ 5336905 h 5922355"/>
                <a:gd name="connsiteX2664" fmla="*/ 327543 w 2421171"/>
                <a:gd name="connsiteY2664" fmla="*/ 2120273 h 5922355"/>
                <a:gd name="connsiteX2665" fmla="*/ 331197 w 2421171"/>
                <a:gd name="connsiteY2665" fmla="*/ 2114768 h 5922355"/>
                <a:gd name="connsiteX2666" fmla="*/ 339290 w 2421171"/>
                <a:gd name="connsiteY2666" fmla="*/ 2117127 h 5922355"/>
                <a:gd name="connsiteX2667" fmla="*/ 335524 w 2421171"/>
                <a:gd name="connsiteY2667" fmla="*/ 2123643 h 5922355"/>
                <a:gd name="connsiteX2668" fmla="*/ 327543 w 2421171"/>
                <a:gd name="connsiteY2668" fmla="*/ 2120273 h 5922355"/>
                <a:gd name="connsiteX2669" fmla="*/ 326138 w 2421171"/>
                <a:gd name="connsiteY2669" fmla="*/ 5091062 h 5922355"/>
                <a:gd name="connsiteX2670" fmla="*/ 327712 w 2421171"/>
                <a:gd name="connsiteY2670" fmla="*/ 5089658 h 5922355"/>
                <a:gd name="connsiteX2671" fmla="*/ 331365 w 2421171"/>
                <a:gd name="connsiteY2671" fmla="*/ 5091455 h 5922355"/>
                <a:gd name="connsiteX2672" fmla="*/ 328555 w 2421171"/>
                <a:gd name="connsiteY2672" fmla="*/ 5094488 h 5922355"/>
                <a:gd name="connsiteX2673" fmla="*/ 326082 w 2421171"/>
                <a:gd name="connsiteY2673" fmla="*/ 5091062 h 5922355"/>
                <a:gd name="connsiteX2674" fmla="*/ 306805 w 2421171"/>
                <a:gd name="connsiteY2674" fmla="*/ 4420933 h 5922355"/>
                <a:gd name="connsiteX2675" fmla="*/ 316359 w 2421171"/>
                <a:gd name="connsiteY2675" fmla="*/ 4410317 h 5922355"/>
                <a:gd name="connsiteX2676" fmla="*/ 320406 w 2421171"/>
                <a:gd name="connsiteY2676" fmla="*/ 4416102 h 5922355"/>
                <a:gd name="connsiteX2677" fmla="*/ 311920 w 2421171"/>
                <a:gd name="connsiteY2677" fmla="*/ 4428178 h 5922355"/>
                <a:gd name="connsiteX2678" fmla="*/ 306749 w 2421171"/>
                <a:gd name="connsiteY2678" fmla="*/ 4420933 h 5922355"/>
                <a:gd name="connsiteX2679" fmla="*/ 312875 w 2421171"/>
                <a:gd name="connsiteY2679" fmla="*/ 3278157 h 5922355"/>
                <a:gd name="connsiteX2680" fmla="*/ 316135 w 2421171"/>
                <a:gd name="connsiteY2680" fmla="*/ 3284504 h 5922355"/>
                <a:gd name="connsiteX2681" fmla="*/ 310570 w 2421171"/>
                <a:gd name="connsiteY2681" fmla="*/ 3288492 h 5922355"/>
                <a:gd name="connsiteX2682" fmla="*/ 307367 w 2421171"/>
                <a:gd name="connsiteY2682" fmla="*/ 3282145 h 5922355"/>
                <a:gd name="connsiteX2683" fmla="*/ 312819 w 2421171"/>
                <a:gd name="connsiteY2683" fmla="*/ 3278157 h 5922355"/>
                <a:gd name="connsiteX2684" fmla="*/ 309728 w 2421171"/>
                <a:gd name="connsiteY2684" fmla="*/ 2201827 h 5922355"/>
                <a:gd name="connsiteX2685" fmla="*/ 313044 w 2421171"/>
                <a:gd name="connsiteY2685" fmla="*/ 2196435 h 5922355"/>
                <a:gd name="connsiteX2686" fmla="*/ 317764 w 2421171"/>
                <a:gd name="connsiteY2686" fmla="*/ 2201659 h 5922355"/>
                <a:gd name="connsiteX2687" fmla="*/ 315123 w 2421171"/>
                <a:gd name="connsiteY2687" fmla="*/ 2206265 h 5922355"/>
                <a:gd name="connsiteX2688" fmla="*/ 309728 w 2421171"/>
                <a:gd name="connsiteY2688" fmla="*/ 2201827 h 5922355"/>
                <a:gd name="connsiteX2689" fmla="*/ 304501 w 2421171"/>
                <a:gd name="connsiteY2689" fmla="*/ 5241309 h 5922355"/>
                <a:gd name="connsiteX2690" fmla="*/ 307536 w 2421171"/>
                <a:gd name="connsiteY2690" fmla="*/ 5239062 h 5922355"/>
                <a:gd name="connsiteX2691" fmla="*/ 309110 w 2421171"/>
                <a:gd name="connsiteY2691" fmla="*/ 5243612 h 5922355"/>
                <a:gd name="connsiteX2692" fmla="*/ 306187 w 2421171"/>
                <a:gd name="connsiteY2692" fmla="*/ 5245746 h 5922355"/>
                <a:gd name="connsiteX2693" fmla="*/ 304501 w 2421171"/>
                <a:gd name="connsiteY2693" fmla="*/ 5241309 h 5922355"/>
                <a:gd name="connsiteX2694" fmla="*/ 280503 w 2421171"/>
                <a:gd name="connsiteY2694" fmla="*/ 5303036 h 5922355"/>
                <a:gd name="connsiteX2695" fmla="*/ 294160 w 2421171"/>
                <a:gd name="connsiteY2695" fmla="*/ 5333198 h 5922355"/>
                <a:gd name="connsiteX2696" fmla="*/ 280503 w 2421171"/>
                <a:gd name="connsiteY2696" fmla="*/ 5303036 h 5922355"/>
                <a:gd name="connsiteX2697" fmla="*/ 281683 w 2421171"/>
                <a:gd name="connsiteY2697" fmla="*/ 4877234 h 5922355"/>
                <a:gd name="connsiteX2698" fmla="*/ 291237 w 2421171"/>
                <a:gd name="connsiteY2698" fmla="*/ 4874369 h 5922355"/>
                <a:gd name="connsiteX2699" fmla="*/ 295227 w 2421171"/>
                <a:gd name="connsiteY2699" fmla="*/ 4885940 h 5922355"/>
                <a:gd name="connsiteX2700" fmla="*/ 291406 w 2421171"/>
                <a:gd name="connsiteY2700" fmla="*/ 4898297 h 5922355"/>
                <a:gd name="connsiteX2701" fmla="*/ 282414 w 2421171"/>
                <a:gd name="connsiteY2701" fmla="*/ 4889366 h 5922355"/>
                <a:gd name="connsiteX2702" fmla="*/ 281739 w 2421171"/>
                <a:gd name="connsiteY2702" fmla="*/ 4877290 h 5922355"/>
                <a:gd name="connsiteX2703" fmla="*/ 289607 w 2421171"/>
                <a:gd name="connsiteY2703" fmla="*/ 2963004 h 5922355"/>
                <a:gd name="connsiteX2704" fmla="*/ 288540 w 2421171"/>
                <a:gd name="connsiteY2704" fmla="*/ 2960869 h 5922355"/>
                <a:gd name="connsiteX2705" fmla="*/ 292249 w 2421171"/>
                <a:gd name="connsiteY2705" fmla="*/ 2958847 h 5922355"/>
                <a:gd name="connsiteX2706" fmla="*/ 293260 w 2421171"/>
                <a:gd name="connsiteY2706" fmla="*/ 2960869 h 5922355"/>
                <a:gd name="connsiteX2707" fmla="*/ 289551 w 2421171"/>
                <a:gd name="connsiteY2707" fmla="*/ 2963004 h 5922355"/>
                <a:gd name="connsiteX2708" fmla="*/ 287865 w 2421171"/>
                <a:gd name="connsiteY2708" fmla="*/ 4135772 h 5922355"/>
                <a:gd name="connsiteX2709" fmla="*/ 283650 w 2421171"/>
                <a:gd name="connsiteY2709" fmla="*/ 4135997 h 5922355"/>
                <a:gd name="connsiteX2710" fmla="*/ 283650 w 2421171"/>
                <a:gd name="connsiteY2710" fmla="*/ 4133694 h 5922355"/>
                <a:gd name="connsiteX2711" fmla="*/ 287753 w 2421171"/>
                <a:gd name="connsiteY2711" fmla="*/ 4133413 h 5922355"/>
                <a:gd name="connsiteX2712" fmla="*/ 287753 w 2421171"/>
                <a:gd name="connsiteY2712" fmla="*/ 4135716 h 5922355"/>
                <a:gd name="connsiteX2713" fmla="*/ 277074 w 2421171"/>
                <a:gd name="connsiteY2713" fmla="*/ 4587805 h 5922355"/>
                <a:gd name="connsiteX2714" fmla="*/ 280446 w 2421171"/>
                <a:gd name="connsiteY2714" fmla="*/ 4584996 h 5922355"/>
                <a:gd name="connsiteX2715" fmla="*/ 283819 w 2421171"/>
                <a:gd name="connsiteY2715" fmla="*/ 4587917 h 5922355"/>
                <a:gd name="connsiteX2716" fmla="*/ 279548 w 2421171"/>
                <a:gd name="connsiteY2716" fmla="*/ 4591624 h 5922355"/>
                <a:gd name="connsiteX2717" fmla="*/ 277074 w 2421171"/>
                <a:gd name="connsiteY2717" fmla="*/ 4587805 h 5922355"/>
                <a:gd name="connsiteX2718" fmla="*/ 260719 w 2421171"/>
                <a:gd name="connsiteY2718" fmla="*/ 2672788 h 5922355"/>
                <a:gd name="connsiteX2719" fmla="*/ 256842 w 2421171"/>
                <a:gd name="connsiteY2719" fmla="*/ 2669474 h 5922355"/>
                <a:gd name="connsiteX2720" fmla="*/ 260326 w 2421171"/>
                <a:gd name="connsiteY2720" fmla="*/ 2666722 h 5922355"/>
                <a:gd name="connsiteX2721" fmla="*/ 263473 w 2421171"/>
                <a:gd name="connsiteY2721" fmla="*/ 2669250 h 5922355"/>
                <a:gd name="connsiteX2722" fmla="*/ 260719 w 2421171"/>
                <a:gd name="connsiteY2722" fmla="*/ 2672788 h 5922355"/>
                <a:gd name="connsiteX2723" fmla="*/ 255549 w 2421171"/>
                <a:gd name="connsiteY2723" fmla="*/ 3756139 h 5922355"/>
                <a:gd name="connsiteX2724" fmla="*/ 257347 w 2421171"/>
                <a:gd name="connsiteY2724" fmla="*/ 3755016 h 5922355"/>
                <a:gd name="connsiteX2725" fmla="*/ 260045 w 2421171"/>
                <a:gd name="connsiteY2725" fmla="*/ 3758105 h 5922355"/>
                <a:gd name="connsiteX2726" fmla="*/ 256673 w 2421171"/>
                <a:gd name="connsiteY2726" fmla="*/ 3760407 h 5922355"/>
                <a:gd name="connsiteX2727" fmla="*/ 255549 w 2421171"/>
                <a:gd name="connsiteY2727" fmla="*/ 3756139 h 5922355"/>
                <a:gd name="connsiteX2728" fmla="*/ 239587 w 2421171"/>
                <a:gd name="connsiteY2728" fmla="*/ 3207555 h 5922355"/>
                <a:gd name="connsiteX2729" fmla="*/ 243466 w 2421171"/>
                <a:gd name="connsiteY2729" fmla="*/ 3206769 h 5922355"/>
                <a:gd name="connsiteX2730" fmla="*/ 243241 w 2421171"/>
                <a:gd name="connsiteY2730" fmla="*/ 3211037 h 5922355"/>
                <a:gd name="connsiteX2731" fmla="*/ 239532 w 2421171"/>
                <a:gd name="connsiteY2731" fmla="*/ 3209802 h 5922355"/>
                <a:gd name="connsiteX2732" fmla="*/ 239587 w 2421171"/>
                <a:gd name="connsiteY2732" fmla="*/ 3207555 h 5922355"/>
                <a:gd name="connsiteX2733" fmla="*/ 232338 w 2421171"/>
                <a:gd name="connsiteY2733" fmla="*/ 3466429 h 5922355"/>
                <a:gd name="connsiteX2734" fmla="*/ 233181 w 2421171"/>
                <a:gd name="connsiteY2734" fmla="*/ 3464295 h 5922355"/>
                <a:gd name="connsiteX2735" fmla="*/ 237115 w 2421171"/>
                <a:gd name="connsiteY2735" fmla="*/ 3466092 h 5922355"/>
                <a:gd name="connsiteX2736" fmla="*/ 236215 w 2421171"/>
                <a:gd name="connsiteY2736" fmla="*/ 3468395 h 5922355"/>
                <a:gd name="connsiteX2737" fmla="*/ 232338 w 2421171"/>
                <a:gd name="connsiteY2737" fmla="*/ 3466485 h 5922355"/>
                <a:gd name="connsiteX2738" fmla="*/ 231326 w 2421171"/>
                <a:gd name="connsiteY2738" fmla="*/ 2552759 h 5922355"/>
                <a:gd name="connsiteX2739" fmla="*/ 251840 w 2421171"/>
                <a:gd name="connsiteY2739" fmla="*/ 2573260 h 5922355"/>
                <a:gd name="connsiteX2740" fmla="*/ 231326 w 2421171"/>
                <a:gd name="connsiteY2740" fmla="*/ 2552759 h 5922355"/>
                <a:gd name="connsiteX2741" fmla="*/ 217276 w 2421171"/>
                <a:gd name="connsiteY2741" fmla="*/ 5209013 h 5922355"/>
                <a:gd name="connsiteX2742" fmla="*/ 215027 w 2421171"/>
                <a:gd name="connsiteY2742" fmla="*/ 5205418 h 5922355"/>
                <a:gd name="connsiteX2743" fmla="*/ 217163 w 2421171"/>
                <a:gd name="connsiteY2743" fmla="*/ 5204295 h 5922355"/>
                <a:gd name="connsiteX2744" fmla="*/ 219299 w 2421171"/>
                <a:gd name="connsiteY2744" fmla="*/ 5207889 h 5922355"/>
                <a:gd name="connsiteX2745" fmla="*/ 217276 w 2421171"/>
                <a:gd name="connsiteY2745" fmla="*/ 5209013 h 5922355"/>
                <a:gd name="connsiteX2746" fmla="*/ 210194 w 2421171"/>
                <a:gd name="connsiteY2746" fmla="*/ 5281244 h 5922355"/>
                <a:gd name="connsiteX2747" fmla="*/ 211768 w 2421171"/>
                <a:gd name="connsiteY2747" fmla="*/ 5279839 h 5922355"/>
                <a:gd name="connsiteX2748" fmla="*/ 215421 w 2421171"/>
                <a:gd name="connsiteY2748" fmla="*/ 5281637 h 5922355"/>
                <a:gd name="connsiteX2749" fmla="*/ 212611 w 2421171"/>
                <a:gd name="connsiteY2749" fmla="*/ 5284670 h 5922355"/>
                <a:gd name="connsiteX2750" fmla="*/ 210138 w 2421171"/>
                <a:gd name="connsiteY2750" fmla="*/ 5281244 h 5922355"/>
                <a:gd name="connsiteX2751" fmla="*/ 199572 w 2421171"/>
                <a:gd name="connsiteY2751" fmla="*/ 4913069 h 5922355"/>
                <a:gd name="connsiteX2752" fmla="*/ 203056 w 2421171"/>
                <a:gd name="connsiteY2752" fmla="*/ 4911159 h 5922355"/>
                <a:gd name="connsiteX2753" fmla="*/ 205417 w 2421171"/>
                <a:gd name="connsiteY2753" fmla="*/ 4915203 h 5922355"/>
                <a:gd name="connsiteX2754" fmla="*/ 201764 w 2421171"/>
                <a:gd name="connsiteY2754" fmla="*/ 4917169 h 5922355"/>
                <a:gd name="connsiteX2755" fmla="*/ 199572 w 2421171"/>
                <a:gd name="connsiteY2755" fmla="*/ 4913069 h 5922355"/>
                <a:gd name="connsiteX2756" fmla="*/ 190074 w 2421171"/>
                <a:gd name="connsiteY2756" fmla="*/ 5176099 h 5922355"/>
                <a:gd name="connsiteX2757" fmla="*/ 195189 w 2421171"/>
                <a:gd name="connsiteY2757" fmla="*/ 5168404 h 5922355"/>
                <a:gd name="connsiteX2758" fmla="*/ 200584 w 2421171"/>
                <a:gd name="connsiteY2758" fmla="*/ 5176099 h 5922355"/>
                <a:gd name="connsiteX2759" fmla="*/ 195189 w 2421171"/>
                <a:gd name="connsiteY2759" fmla="*/ 5184018 h 5922355"/>
                <a:gd name="connsiteX2760" fmla="*/ 190018 w 2421171"/>
                <a:gd name="connsiteY2760" fmla="*/ 5176155 h 5922355"/>
                <a:gd name="connsiteX2761" fmla="*/ 181981 w 2421171"/>
                <a:gd name="connsiteY2761" fmla="*/ 5639421 h 5922355"/>
                <a:gd name="connsiteX2762" fmla="*/ 186590 w 2421171"/>
                <a:gd name="connsiteY2762" fmla="*/ 5637062 h 5922355"/>
                <a:gd name="connsiteX2763" fmla="*/ 189343 w 2421171"/>
                <a:gd name="connsiteY2763" fmla="*/ 5643353 h 5922355"/>
                <a:gd name="connsiteX2764" fmla="*/ 185353 w 2421171"/>
                <a:gd name="connsiteY2764" fmla="*/ 5645543 h 5922355"/>
                <a:gd name="connsiteX2765" fmla="*/ 181981 w 2421171"/>
                <a:gd name="connsiteY2765" fmla="*/ 5639421 h 5922355"/>
                <a:gd name="connsiteX2766" fmla="*/ 169223 w 2421171"/>
                <a:gd name="connsiteY2766" fmla="*/ 2366172 h 5922355"/>
                <a:gd name="connsiteX2767" fmla="*/ 171752 w 2421171"/>
                <a:gd name="connsiteY2767" fmla="*/ 2362746 h 5922355"/>
                <a:gd name="connsiteX2768" fmla="*/ 176080 w 2421171"/>
                <a:gd name="connsiteY2768" fmla="*/ 2364543 h 5922355"/>
                <a:gd name="connsiteX2769" fmla="*/ 173607 w 2421171"/>
                <a:gd name="connsiteY2769" fmla="*/ 2367969 h 5922355"/>
                <a:gd name="connsiteX2770" fmla="*/ 169223 w 2421171"/>
                <a:gd name="connsiteY2770" fmla="*/ 2366172 h 5922355"/>
                <a:gd name="connsiteX2771" fmla="*/ 161692 w 2421171"/>
                <a:gd name="connsiteY2771" fmla="*/ 2521306 h 5922355"/>
                <a:gd name="connsiteX2772" fmla="*/ 157814 w 2421171"/>
                <a:gd name="connsiteY2772" fmla="*/ 2515633 h 5922355"/>
                <a:gd name="connsiteX2773" fmla="*/ 163715 w 2421171"/>
                <a:gd name="connsiteY2773" fmla="*/ 2512038 h 5922355"/>
                <a:gd name="connsiteX2774" fmla="*/ 168830 w 2421171"/>
                <a:gd name="connsiteY2774" fmla="*/ 2516700 h 5922355"/>
                <a:gd name="connsiteX2775" fmla="*/ 161692 w 2421171"/>
                <a:gd name="connsiteY2775" fmla="*/ 2521306 h 5922355"/>
                <a:gd name="connsiteX2776" fmla="*/ 158432 w 2421171"/>
                <a:gd name="connsiteY2776" fmla="*/ 2850164 h 5922355"/>
                <a:gd name="connsiteX2777" fmla="*/ 156578 w 2421171"/>
                <a:gd name="connsiteY2777" fmla="*/ 2845783 h 5922355"/>
                <a:gd name="connsiteX2778" fmla="*/ 159950 w 2421171"/>
                <a:gd name="connsiteY2778" fmla="*/ 2843143 h 5922355"/>
                <a:gd name="connsiteX2779" fmla="*/ 161748 w 2421171"/>
                <a:gd name="connsiteY2779" fmla="*/ 2847749 h 5922355"/>
                <a:gd name="connsiteX2780" fmla="*/ 158489 w 2421171"/>
                <a:gd name="connsiteY2780" fmla="*/ 2850220 h 5922355"/>
                <a:gd name="connsiteX2781" fmla="*/ 150452 w 2421171"/>
                <a:gd name="connsiteY2781" fmla="*/ 4999566 h 5922355"/>
                <a:gd name="connsiteX2782" fmla="*/ 151745 w 2421171"/>
                <a:gd name="connsiteY2782" fmla="*/ 4995185 h 5922355"/>
                <a:gd name="connsiteX2783" fmla="*/ 155173 w 2421171"/>
                <a:gd name="connsiteY2783" fmla="*/ 4998274 h 5922355"/>
                <a:gd name="connsiteX2784" fmla="*/ 153992 w 2421171"/>
                <a:gd name="connsiteY2784" fmla="*/ 5002655 h 5922355"/>
                <a:gd name="connsiteX2785" fmla="*/ 150395 w 2421171"/>
                <a:gd name="connsiteY2785" fmla="*/ 4999566 h 5922355"/>
                <a:gd name="connsiteX2786" fmla="*/ 149103 w 2421171"/>
                <a:gd name="connsiteY2786" fmla="*/ 4298376 h 5922355"/>
                <a:gd name="connsiteX2787" fmla="*/ 154779 w 2421171"/>
                <a:gd name="connsiteY2787" fmla="*/ 4295680 h 5922355"/>
                <a:gd name="connsiteX2788" fmla="*/ 157140 w 2421171"/>
                <a:gd name="connsiteY2788" fmla="*/ 4299218 h 5922355"/>
                <a:gd name="connsiteX2789" fmla="*/ 151351 w 2421171"/>
                <a:gd name="connsiteY2789" fmla="*/ 4301858 h 5922355"/>
                <a:gd name="connsiteX2790" fmla="*/ 149103 w 2421171"/>
                <a:gd name="connsiteY2790" fmla="*/ 4298376 h 5922355"/>
                <a:gd name="connsiteX2791" fmla="*/ 145787 w 2421171"/>
                <a:gd name="connsiteY2791" fmla="*/ 5351902 h 5922355"/>
                <a:gd name="connsiteX2792" fmla="*/ 142303 w 2421171"/>
                <a:gd name="connsiteY2792" fmla="*/ 5348251 h 5922355"/>
                <a:gd name="connsiteX2793" fmla="*/ 145056 w 2421171"/>
                <a:gd name="connsiteY2793" fmla="*/ 5345723 h 5922355"/>
                <a:gd name="connsiteX2794" fmla="*/ 148428 w 2421171"/>
                <a:gd name="connsiteY2794" fmla="*/ 5349093 h 5922355"/>
                <a:gd name="connsiteX2795" fmla="*/ 145843 w 2421171"/>
                <a:gd name="connsiteY2795" fmla="*/ 5351902 h 5922355"/>
                <a:gd name="connsiteX2796" fmla="*/ 140616 w 2421171"/>
                <a:gd name="connsiteY2796" fmla="*/ 5502766 h 5922355"/>
                <a:gd name="connsiteX2797" fmla="*/ 142639 w 2421171"/>
                <a:gd name="connsiteY2797" fmla="*/ 5498835 h 5922355"/>
                <a:gd name="connsiteX2798" fmla="*/ 147361 w 2421171"/>
                <a:gd name="connsiteY2798" fmla="*/ 5501306 h 5922355"/>
                <a:gd name="connsiteX2799" fmla="*/ 144495 w 2421171"/>
                <a:gd name="connsiteY2799" fmla="*/ 5504676 h 5922355"/>
                <a:gd name="connsiteX2800" fmla="*/ 140616 w 2421171"/>
                <a:gd name="connsiteY2800" fmla="*/ 5502822 h 5922355"/>
                <a:gd name="connsiteX2801" fmla="*/ 125835 w 2421171"/>
                <a:gd name="connsiteY2801" fmla="*/ 4931884 h 5922355"/>
                <a:gd name="connsiteX2802" fmla="*/ 131287 w 2421171"/>
                <a:gd name="connsiteY2802" fmla="*/ 4909979 h 5922355"/>
                <a:gd name="connsiteX2803" fmla="*/ 147248 w 2421171"/>
                <a:gd name="connsiteY2803" fmla="*/ 4952666 h 5922355"/>
                <a:gd name="connsiteX2804" fmla="*/ 143539 w 2421171"/>
                <a:gd name="connsiteY2804" fmla="*/ 4963787 h 5922355"/>
                <a:gd name="connsiteX2805" fmla="*/ 133367 w 2421171"/>
                <a:gd name="connsiteY2805" fmla="*/ 4957777 h 5922355"/>
                <a:gd name="connsiteX2806" fmla="*/ 125891 w 2421171"/>
                <a:gd name="connsiteY2806" fmla="*/ 4931941 h 5922355"/>
                <a:gd name="connsiteX2807" fmla="*/ 144382 w 2421171"/>
                <a:gd name="connsiteY2807" fmla="*/ 3767934 h 5922355"/>
                <a:gd name="connsiteX2808" fmla="*/ 108300 w 2421171"/>
                <a:gd name="connsiteY2808" fmla="*/ 3767822 h 5922355"/>
                <a:gd name="connsiteX2809" fmla="*/ 105490 w 2421171"/>
                <a:gd name="connsiteY2809" fmla="*/ 3761362 h 5922355"/>
                <a:gd name="connsiteX2810" fmla="*/ 110942 w 2421171"/>
                <a:gd name="connsiteY2810" fmla="*/ 3756981 h 5922355"/>
                <a:gd name="connsiteX2811" fmla="*/ 144382 w 2421171"/>
                <a:gd name="connsiteY2811" fmla="*/ 3767990 h 5922355"/>
                <a:gd name="connsiteX2812" fmla="*/ 112572 w 2421171"/>
                <a:gd name="connsiteY2812" fmla="*/ 3385885 h 5922355"/>
                <a:gd name="connsiteX2813" fmla="*/ 109425 w 2421171"/>
                <a:gd name="connsiteY2813" fmla="*/ 3382796 h 5922355"/>
                <a:gd name="connsiteX2814" fmla="*/ 112684 w 2421171"/>
                <a:gd name="connsiteY2814" fmla="*/ 3379595 h 5922355"/>
                <a:gd name="connsiteX2815" fmla="*/ 116056 w 2421171"/>
                <a:gd name="connsiteY2815" fmla="*/ 3382684 h 5922355"/>
                <a:gd name="connsiteX2816" fmla="*/ 112572 w 2421171"/>
                <a:gd name="connsiteY2816" fmla="*/ 3385942 h 5922355"/>
                <a:gd name="connsiteX2817" fmla="*/ 107795 w 2421171"/>
                <a:gd name="connsiteY2817" fmla="*/ 4113249 h 5922355"/>
                <a:gd name="connsiteX2818" fmla="*/ 97734 w 2421171"/>
                <a:gd name="connsiteY2818" fmla="*/ 4080167 h 5922355"/>
                <a:gd name="connsiteX2819" fmla="*/ 99758 w 2421171"/>
                <a:gd name="connsiteY2819" fmla="*/ 4070731 h 5922355"/>
                <a:gd name="connsiteX2820" fmla="*/ 111617 w 2421171"/>
                <a:gd name="connsiteY2820" fmla="*/ 4071011 h 5922355"/>
                <a:gd name="connsiteX2821" fmla="*/ 107795 w 2421171"/>
                <a:gd name="connsiteY2821" fmla="*/ 4113249 h 5922355"/>
                <a:gd name="connsiteX2822" fmla="*/ 109143 w 2421171"/>
                <a:gd name="connsiteY2822" fmla="*/ 4466765 h 5922355"/>
                <a:gd name="connsiteX2823" fmla="*/ 112740 w 2421171"/>
                <a:gd name="connsiteY2823" fmla="*/ 4469180 h 5922355"/>
                <a:gd name="connsiteX2824" fmla="*/ 109874 w 2421171"/>
                <a:gd name="connsiteY2824" fmla="*/ 4472382 h 5922355"/>
                <a:gd name="connsiteX2825" fmla="*/ 107851 w 2421171"/>
                <a:gd name="connsiteY2825" fmla="*/ 4468562 h 5922355"/>
                <a:gd name="connsiteX2826" fmla="*/ 109200 w 2421171"/>
                <a:gd name="connsiteY2826" fmla="*/ 4466765 h 5922355"/>
                <a:gd name="connsiteX2827" fmla="*/ 113527 w 2421171"/>
                <a:gd name="connsiteY2827" fmla="*/ 4311800 h 5922355"/>
                <a:gd name="connsiteX2828" fmla="*/ 116730 w 2421171"/>
                <a:gd name="connsiteY2828" fmla="*/ 4308767 h 5922355"/>
                <a:gd name="connsiteX2829" fmla="*/ 129152 w 2421171"/>
                <a:gd name="connsiteY2829" fmla="*/ 4315394 h 5922355"/>
                <a:gd name="connsiteX2830" fmla="*/ 124037 w 2421171"/>
                <a:gd name="connsiteY2830" fmla="*/ 4319439 h 5922355"/>
                <a:gd name="connsiteX2831" fmla="*/ 113527 w 2421171"/>
                <a:gd name="connsiteY2831" fmla="*/ 4311800 h 5922355"/>
                <a:gd name="connsiteX2832" fmla="*/ 119822 w 2421171"/>
                <a:gd name="connsiteY2832" fmla="*/ 4699016 h 5922355"/>
                <a:gd name="connsiteX2833" fmla="*/ 125555 w 2421171"/>
                <a:gd name="connsiteY2833" fmla="*/ 4703397 h 5922355"/>
                <a:gd name="connsiteX2834" fmla="*/ 121733 w 2421171"/>
                <a:gd name="connsiteY2834" fmla="*/ 4706430 h 5922355"/>
                <a:gd name="connsiteX2835" fmla="*/ 116169 w 2421171"/>
                <a:gd name="connsiteY2835" fmla="*/ 4703004 h 5922355"/>
                <a:gd name="connsiteX2836" fmla="*/ 119822 w 2421171"/>
                <a:gd name="connsiteY2836" fmla="*/ 4698960 h 5922355"/>
                <a:gd name="connsiteX2837" fmla="*/ 126285 w 2421171"/>
                <a:gd name="connsiteY2837" fmla="*/ 3878021 h 5922355"/>
                <a:gd name="connsiteX2838" fmla="*/ 130500 w 2421171"/>
                <a:gd name="connsiteY2838" fmla="*/ 3872461 h 5922355"/>
                <a:gd name="connsiteX2839" fmla="*/ 136233 w 2421171"/>
                <a:gd name="connsiteY2839" fmla="*/ 3876505 h 5922355"/>
                <a:gd name="connsiteX2840" fmla="*/ 132018 w 2421171"/>
                <a:gd name="connsiteY2840" fmla="*/ 3882066 h 5922355"/>
                <a:gd name="connsiteX2841" fmla="*/ 126285 w 2421171"/>
                <a:gd name="connsiteY2841" fmla="*/ 3877965 h 5922355"/>
                <a:gd name="connsiteX2842" fmla="*/ 107120 w 2421171"/>
                <a:gd name="connsiteY2842" fmla="*/ 3900207 h 5922355"/>
                <a:gd name="connsiteX2843" fmla="*/ 108975 w 2421171"/>
                <a:gd name="connsiteY2843" fmla="*/ 3901668 h 5922355"/>
                <a:gd name="connsiteX2844" fmla="*/ 106333 w 2421171"/>
                <a:gd name="connsiteY2844" fmla="*/ 3904588 h 5922355"/>
                <a:gd name="connsiteX2845" fmla="*/ 104479 w 2421171"/>
                <a:gd name="connsiteY2845" fmla="*/ 3903072 h 5922355"/>
                <a:gd name="connsiteX2846" fmla="*/ 107120 w 2421171"/>
                <a:gd name="connsiteY2846" fmla="*/ 3900207 h 5922355"/>
                <a:gd name="connsiteX2847" fmla="*/ 145225 w 2421171"/>
                <a:gd name="connsiteY2847" fmla="*/ 4429358 h 5922355"/>
                <a:gd name="connsiteX2848" fmla="*/ 142471 w 2421171"/>
                <a:gd name="connsiteY2848" fmla="*/ 4433121 h 5922355"/>
                <a:gd name="connsiteX2849" fmla="*/ 138481 w 2421171"/>
                <a:gd name="connsiteY2849" fmla="*/ 4428234 h 5922355"/>
                <a:gd name="connsiteX2850" fmla="*/ 141123 w 2421171"/>
                <a:gd name="connsiteY2850" fmla="*/ 4424471 h 5922355"/>
                <a:gd name="connsiteX2851" fmla="*/ 145225 w 2421171"/>
                <a:gd name="connsiteY2851" fmla="*/ 4429358 h 5922355"/>
                <a:gd name="connsiteX2852" fmla="*/ 121002 w 2421171"/>
                <a:gd name="connsiteY2852" fmla="*/ 5326065 h 5922355"/>
                <a:gd name="connsiteX2853" fmla="*/ 119260 w 2421171"/>
                <a:gd name="connsiteY2853" fmla="*/ 5324717 h 5922355"/>
                <a:gd name="connsiteX2854" fmla="*/ 121564 w 2421171"/>
                <a:gd name="connsiteY2854" fmla="*/ 5321235 h 5922355"/>
                <a:gd name="connsiteX2855" fmla="*/ 123363 w 2421171"/>
                <a:gd name="connsiteY2855" fmla="*/ 5322583 h 5922355"/>
                <a:gd name="connsiteX2856" fmla="*/ 121002 w 2421171"/>
                <a:gd name="connsiteY2856" fmla="*/ 5326065 h 5922355"/>
                <a:gd name="connsiteX2857" fmla="*/ 103243 w 2421171"/>
                <a:gd name="connsiteY2857" fmla="*/ 5628188 h 5922355"/>
                <a:gd name="connsiteX2858" fmla="*/ 122351 w 2421171"/>
                <a:gd name="connsiteY2858" fmla="*/ 5661326 h 5922355"/>
                <a:gd name="connsiteX2859" fmla="*/ 103243 w 2421171"/>
                <a:gd name="connsiteY2859" fmla="*/ 5628188 h 5922355"/>
                <a:gd name="connsiteX2860" fmla="*/ 90485 w 2421171"/>
                <a:gd name="connsiteY2860" fmla="*/ 4250859 h 5922355"/>
                <a:gd name="connsiteX2861" fmla="*/ 93239 w 2421171"/>
                <a:gd name="connsiteY2861" fmla="*/ 4247264 h 5922355"/>
                <a:gd name="connsiteX2862" fmla="*/ 97454 w 2421171"/>
                <a:gd name="connsiteY2862" fmla="*/ 4249005 h 5922355"/>
                <a:gd name="connsiteX2863" fmla="*/ 94082 w 2421171"/>
                <a:gd name="connsiteY2863" fmla="*/ 4253499 h 5922355"/>
                <a:gd name="connsiteX2864" fmla="*/ 90485 w 2421171"/>
                <a:gd name="connsiteY2864" fmla="*/ 4250915 h 5922355"/>
                <a:gd name="connsiteX2865" fmla="*/ 83740 w 2421171"/>
                <a:gd name="connsiteY2865" fmla="*/ 4928570 h 5922355"/>
                <a:gd name="connsiteX2866" fmla="*/ 87281 w 2421171"/>
                <a:gd name="connsiteY2866" fmla="*/ 4926548 h 5922355"/>
                <a:gd name="connsiteX2867" fmla="*/ 88967 w 2421171"/>
                <a:gd name="connsiteY2867" fmla="*/ 4927840 h 5922355"/>
                <a:gd name="connsiteX2868" fmla="*/ 86719 w 2421171"/>
                <a:gd name="connsiteY2868" fmla="*/ 4931435 h 5922355"/>
                <a:gd name="connsiteX2869" fmla="*/ 83684 w 2421171"/>
                <a:gd name="connsiteY2869" fmla="*/ 4928570 h 5922355"/>
                <a:gd name="connsiteX2870" fmla="*/ 82560 w 2421171"/>
                <a:gd name="connsiteY2870" fmla="*/ 1980866 h 5922355"/>
                <a:gd name="connsiteX2871" fmla="*/ 85820 w 2421171"/>
                <a:gd name="connsiteY2871" fmla="*/ 1977721 h 5922355"/>
                <a:gd name="connsiteX2872" fmla="*/ 88686 w 2421171"/>
                <a:gd name="connsiteY2872" fmla="*/ 1982888 h 5922355"/>
                <a:gd name="connsiteX2873" fmla="*/ 84527 w 2421171"/>
                <a:gd name="connsiteY2873" fmla="*/ 1984742 h 5922355"/>
                <a:gd name="connsiteX2874" fmla="*/ 82560 w 2421171"/>
                <a:gd name="connsiteY2874" fmla="*/ 1980810 h 5922355"/>
                <a:gd name="connsiteX2875" fmla="*/ 82448 w 2421171"/>
                <a:gd name="connsiteY2875" fmla="*/ 1532653 h 5922355"/>
                <a:gd name="connsiteX2876" fmla="*/ 84471 w 2421171"/>
                <a:gd name="connsiteY2876" fmla="*/ 1531586 h 5922355"/>
                <a:gd name="connsiteX2877" fmla="*/ 86438 w 2421171"/>
                <a:gd name="connsiteY2877" fmla="*/ 1535405 h 5922355"/>
                <a:gd name="connsiteX2878" fmla="*/ 84471 w 2421171"/>
                <a:gd name="connsiteY2878" fmla="*/ 1536416 h 5922355"/>
                <a:gd name="connsiteX2879" fmla="*/ 82448 w 2421171"/>
                <a:gd name="connsiteY2879" fmla="*/ 1532653 h 5922355"/>
                <a:gd name="connsiteX2880" fmla="*/ 71882 w 2421171"/>
                <a:gd name="connsiteY2880" fmla="*/ 4942500 h 5922355"/>
                <a:gd name="connsiteX2881" fmla="*/ 75142 w 2421171"/>
                <a:gd name="connsiteY2881" fmla="*/ 4940703 h 5922355"/>
                <a:gd name="connsiteX2882" fmla="*/ 77783 w 2421171"/>
                <a:gd name="connsiteY2882" fmla="*/ 4944522 h 5922355"/>
                <a:gd name="connsiteX2883" fmla="*/ 74467 w 2421171"/>
                <a:gd name="connsiteY2883" fmla="*/ 4946376 h 5922355"/>
                <a:gd name="connsiteX2884" fmla="*/ 71882 w 2421171"/>
                <a:gd name="connsiteY2884" fmla="*/ 4942500 h 5922355"/>
                <a:gd name="connsiteX2885" fmla="*/ 58674 w 2421171"/>
                <a:gd name="connsiteY2885" fmla="*/ 4921044 h 5922355"/>
                <a:gd name="connsiteX2886" fmla="*/ 55695 w 2421171"/>
                <a:gd name="connsiteY2886" fmla="*/ 4917393 h 5922355"/>
                <a:gd name="connsiteX2887" fmla="*/ 57719 w 2421171"/>
                <a:gd name="connsiteY2887" fmla="*/ 4914079 h 5922355"/>
                <a:gd name="connsiteX2888" fmla="*/ 60697 w 2421171"/>
                <a:gd name="connsiteY2888" fmla="*/ 4917562 h 5922355"/>
                <a:gd name="connsiteX2889" fmla="*/ 58618 w 2421171"/>
                <a:gd name="connsiteY2889" fmla="*/ 4921044 h 5922355"/>
                <a:gd name="connsiteX2890" fmla="*/ 51031 w 2421171"/>
                <a:gd name="connsiteY2890" fmla="*/ 4992713 h 5922355"/>
                <a:gd name="connsiteX2891" fmla="*/ 55471 w 2421171"/>
                <a:gd name="connsiteY2891" fmla="*/ 4990523 h 5922355"/>
                <a:gd name="connsiteX2892" fmla="*/ 58843 w 2421171"/>
                <a:gd name="connsiteY2892" fmla="*/ 4996589 h 5922355"/>
                <a:gd name="connsiteX2893" fmla="*/ 54572 w 2421171"/>
                <a:gd name="connsiteY2893" fmla="*/ 4997881 h 5922355"/>
                <a:gd name="connsiteX2894" fmla="*/ 50975 w 2421171"/>
                <a:gd name="connsiteY2894" fmla="*/ 4992657 h 5922355"/>
                <a:gd name="connsiteX2895" fmla="*/ 6800 w 2421171"/>
                <a:gd name="connsiteY2895" fmla="*/ 4815506 h 5922355"/>
                <a:gd name="connsiteX2896" fmla="*/ 27258 w 2421171"/>
                <a:gd name="connsiteY2896" fmla="*/ 4841961 h 5922355"/>
                <a:gd name="connsiteX2897" fmla="*/ 6800 w 2421171"/>
                <a:gd name="connsiteY2897" fmla="*/ 4815506 h 5922355"/>
                <a:gd name="connsiteX2898" fmla="*/ 22649 w 2421171"/>
                <a:gd name="connsiteY2898" fmla="*/ 4423348 h 5922355"/>
                <a:gd name="connsiteX2899" fmla="*/ 15399 w 2421171"/>
                <a:gd name="connsiteY2899" fmla="*/ 4417225 h 5922355"/>
                <a:gd name="connsiteX2900" fmla="*/ 21356 w 2421171"/>
                <a:gd name="connsiteY2900" fmla="*/ 4413968 h 5922355"/>
                <a:gd name="connsiteX2901" fmla="*/ 27033 w 2421171"/>
                <a:gd name="connsiteY2901" fmla="*/ 4418405 h 5922355"/>
                <a:gd name="connsiteX2902" fmla="*/ 22593 w 2421171"/>
                <a:gd name="connsiteY2902" fmla="*/ 4423292 h 5922355"/>
                <a:gd name="connsiteX2903" fmla="*/ 5001 w 2421171"/>
                <a:gd name="connsiteY2903" fmla="*/ 4109598 h 5922355"/>
                <a:gd name="connsiteX2904" fmla="*/ 24448 w 2421171"/>
                <a:gd name="connsiteY2904" fmla="*/ 4126111 h 5922355"/>
                <a:gd name="connsiteX2905" fmla="*/ 5001 w 2421171"/>
                <a:gd name="connsiteY2905" fmla="*/ 4109598 h 5922355"/>
                <a:gd name="connsiteX2906" fmla="*/ 12645 w 2421171"/>
                <a:gd name="connsiteY2906" fmla="*/ 3072866 h 5922355"/>
                <a:gd name="connsiteX2907" fmla="*/ 10172 w 2421171"/>
                <a:gd name="connsiteY2907" fmla="*/ 3069384 h 5922355"/>
                <a:gd name="connsiteX2908" fmla="*/ 11802 w 2421171"/>
                <a:gd name="connsiteY2908" fmla="*/ 3067980 h 5922355"/>
                <a:gd name="connsiteX2909" fmla="*/ 15511 w 2421171"/>
                <a:gd name="connsiteY2909" fmla="*/ 3069833 h 5922355"/>
                <a:gd name="connsiteX2910" fmla="*/ 12701 w 2421171"/>
                <a:gd name="connsiteY2910" fmla="*/ 3072923 h 5922355"/>
                <a:gd name="connsiteX2911" fmla="*/ 9667 w 2421171"/>
                <a:gd name="connsiteY2911" fmla="*/ 2755354 h 5922355"/>
                <a:gd name="connsiteX2912" fmla="*/ 11015 w 2421171"/>
                <a:gd name="connsiteY2912" fmla="*/ 2753556 h 5922355"/>
                <a:gd name="connsiteX2913" fmla="*/ 14444 w 2421171"/>
                <a:gd name="connsiteY2913" fmla="*/ 2755972 h 5922355"/>
                <a:gd name="connsiteX2914" fmla="*/ 13095 w 2421171"/>
                <a:gd name="connsiteY2914" fmla="*/ 2757825 h 5922355"/>
                <a:gd name="connsiteX2915" fmla="*/ 9667 w 2421171"/>
                <a:gd name="connsiteY2915" fmla="*/ 2755354 h 5922355"/>
                <a:gd name="connsiteX2916" fmla="*/ 19333 w 2421171"/>
                <a:gd name="connsiteY2916" fmla="*/ 1691549 h 5922355"/>
                <a:gd name="connsiteX2917" fmla="*/ 16861 w 2421171"/>
                <a:gd name="connsiteY2917" fmla="*/ 1695818 h 5922355"/>
                <a:gd name="connsiteX2918" fmla="*/ 9891 w 2421171"/>
                <a:gd name="connsiteY2918" fmla="*/ 1694470 h 5922355"/>
                <a:gd name="connsiteX2919" fmla="*/ 14275 w 2421171"/>
                <a:gd name="connsiteY2919" fmla="*/ 1688629 h 5922355"/>
                <a:gd name="connsiteX2920" fmla="*/ 19333 w 2421171"/>
                <a:gd name="connsiteY2920" fmla="*/ 1691549 h 5922355"/>
                <a:gd name="connsiteX2921" fmla="*/ 13769 w 2421171"/>
                <a:gd name="connsiteY2921" fmla="*/ 2043436 h 5922355"/>
                <a:gd name="connsiteX2922" fmla="*/ 15792 w 2421171"/>
                <a:gd name="connsiteY2922" fmla="*/ 2008950 h 5922355"/>
                <a:gd name="connsiteX2923" fmla="*/ 13769 w 2421171"/>
                <a:gd name="connsiteY2923" fmla="*/ 2043436 h 5922355"/>
                <a:gd name="connsiteX2924" fmla="*/ 24897 w 2421171"/>
                <a:gd name="connsiteY2924" fmla="*/ 3385998 h 5922355"/>
                <a:gd name="connsiteX2925" fmla="*/ 23941 w 2421171"/>
                <a:gd name="connsiteY2925" fmla="*/ 3388188 h 5922355"/>
                <a:gd name="connsiteX2926" fmla="*/ 20232 w 2421171"/>
                <a:gd name="connsiteY2926" fmla="*/ 3386222 h 5922355"/>
                <a:gd name="connsiteX2927" fmla="*/ 21076 w 2421171"/>
                <a:gd name="connsiteY2927" fmla="*/ 3384144 h 5922355"/>
                <a:gd name="connsiteX2928" fmla="*/ 24841 w 2421171"/>
                <a:gd name="connsiteY2928" fmla="*/ 3386054 h 5922355"/>
                <a:gd name="connsiteX2929" fmla="*/ 29225 w 2421171"/>
                <a:gd name="connsiteY2929" fmla="*/ 3749623 h 5922355"/>
                <a:gd name="connsiteX2930" fmla="*/ 23492 w 2421171"/>
                <a:gd name="connsiteY2930" fmla="*/ 3752263 h 5922355"/>
                <a:gd name="connsiteX2931" fmla="*/ 21300 w 2421171"/>
                <a:gd name="connsiteY2931" fmla="*/ 3748781 h 5922355"/>
                <a:gd name="connsiteX2932" fmla="*/ 26920 w 2421171"/>
                <a:gd name="connsiteY2932" fmla="*/ 3746141 h 5922355"/>
                <a:gd name="connsiteX2933" fmla="*/ 29225 w 2421171"/>
                <a:gd name="connsiteY2933" fmla="*/ 3749623 h 5922355"/>
                <a:gd name="connsiteX2934" fmla="*/ 40296 w 2421171"/>
                <a:gd name="connsiteY2934" fmla="*/ 5394757 h 5922355"/>
                <a:gd name="connsiteX2935" fmla="*/ 38666 w 2421171"/>
                <a:gd name="connsiteY2935" fmla="*/ 5398801 h 5922355"/>
                <a:gd name="connsiteX2936" fmla="*/ 34564 w 2421171"/>
                <a:gd name="connsiteY2936" fmla="*/ 5393803 h 5922355"/>
                <a:gd name="connsiteX2937" fmla="*/ 37711 w 2421171"/>
                <a:gd name="connsiteY2937" fmla="*/ 5391051 h 5922355"/>
                <a:gd name="connsiteX2938" fmla="*/ 40296 w 2421171"/>
                <a:gd name="connsiteY2938" fmla="*/ 5394757 h 5922355"/>
                <a:gd name="connsiteX2939" fmla="*/ 43668 w 2421171"/>
                <a:gd name="connsiteY2939" fmla="*/ 2062027 h 5922355"/>
                <a:gd name="connsiteX2940" fmla="*/ 40858 w 2421171"/>
                <a:gd name="connsiteY2940" fmla="*/ 2057478 h 5922355"/>
                <a:gd name="connsiteX2941" fmla="*/ 44006 w 2421171"/>
                <a:gd name="connsiteY2941" fmla="*/ 2055063 h 5922355"/>
                <a:gd name="connsiteX2942" fmla="*/ 49570 w 2421171"/>
                <a:gd name="connsiteY2942" fmla="*/ 2060174 h 5922355"/>
                <a:gd name="connsiteX2943" fmla="*/ 43668 w 2421171"/>
                <a:gd name="connsiteY2943" fmla="*/ 2062027 h 5922355"/>
                <a:gd name="connsiteX2944" fmla="*/ 46591 w 2421171"/>
                <a:gd name="connsiteY2944" fmla="*/ 3509902 h 5922355"/>
                <a:gd name="connsiteX2945" fmla="*/ 43444 w 2421171"/>
                <a:gd name="connsiteY2945" fmla="*/ 3506757 h 5922355"/>
                <a:gd name="connsiteX2946" fmla="*/ 46703 w 2421171"/>
                <a:gd name="connsiteY2946" fmla="*/ 3501814 h 5922355"/>
                <a:gd name="connsiteX2947" fmla="*/ 49795 w 2421171"/>
                <a:gd name="connsiteY2947" fmla="*/ 3504904 h 5922355"/>
                <a:gd name="connsiteX2948" fmla="*/ 46647 w 2421171"/>
                <a:gd name="connsiteY2948" fmla="*/ 3509902 h 5922355"/>
                <a:gd name="connsiteX2949" fmla="*/ 56202 w 2421171"/>
                <a:gd name="connsiteY2949" fmla="*/ 1827586 h 5922355"/>
                <a:gd name="connsiteX2950" fmla="*/ 54178 w 2421171"/>
                <a:gd name="connsiteY2950" fmla="*/ 1828709 h 5922355"/>
                <a:gd name="connsiteX2951" fmla="*/ 51930 w 2421171"/>
                <a:gd name="connsiteY2951" fmla="*/ 1825115 h 5922355"/>
                <a:gd name="connsiteX2952" fmla="*/ 54066 w 2421171"/>
                <a:gd name="connsiteY2952" fmla="*/ 1823991 h 5922355"/>
                <a:gd name="connsiteX2953" fmla="*/ 56202 w 2421171"/>
                <a:gd name="connsiteY2953" fmla="*/ 1827586 h 5922355"/>
                <a:gd name="connsiteX2954" fmla="*/ 59349 w 2421171"/>
                <a:gd name="connsiteY2954" fmla="*/ 4601790 h 5922355"/>
                <a:gd name="connsiteX2955" fmla="*/ 73512 w 2421171"/>
                <a:gd name="connsiteY2955" fmla="*/ 4601790 h 5922355"/>
                <a:gd name="connsiteX2956" fmla="*/ 73680 w 2421171"/>
                <a:gd name="connsiteY2956" fmla="*/ 4613754 h 5922355"/>
                <a:gd name="connsiteX2957" fmla="*/ 65981 w 2421171"/>
                <a:gd name="connsiteY2957" fmla="*/ 4630323 h 5922355"/>
                <a:gd name="connsiteX2958" fmla="*/ 56764 w 2421171"/>
                <a:gd name="connsiteY2958" fmla="*/ 4641164 h 5922355"/>
                <a:gd name="connsiteX2959" fmla="*/ 47715 w 2421171"/>
                <a:gd name="connsiteY2959" fmla="*/ 4626672 h 5922355"/>
                <a:gd name="connsiteX2960" fmla="*/ 59349 w 2421171"/>
                <a:gd name="connsiteY2960" fmla="*/ 4601790 h 5922355"/>
                <a:gd name="connsiteX2961" fmla="*/ 70645 w 2421171"/>
                <a:gd name="connsiteY2961" fmla="*/ 1352693 h 5922355"/>
                <a:gd name="connsiteX2962" fmla="*/ 60304 w 2421171"/>
                <a:gd name="connsiteY2962" fmla="*/ 1343987 h 5922355"/>
                <a:gd name="connsiteX2963" fmla="*/ 63901 w 2421171"/>
                <a:gd name="connsiteY2963" fmla="*/ 1337978 h 5922355"/>
                <a:gd name="connsiteX2964" fmla="*/ 73062 w 2421171"/>
                <a:gd name="connsiteY2964" fmla="*/ 1346459 h 5922355"/>
                <a:gd name="connsiteX2965" fmla="*/ 70645 w 2421171"/>
                <a:gd name="connsiteY2965" fmla="*/ 1352637 h 5922355"/>
                <a:gd name="connsiteX2966" fmla="*/ 77614 w 2421171"/>
                <a:gd name="connsiteY2966" fmla="*/ 3301916 h 5922355"/>
                <a:gd name="connsiteX2967" fmla="*/ 76209 w 2421171"/>
                <a:gd name="connsiteY2967" fmla="*/ 3305623 h 5922355"/>
                <a:gd name="connsiteX2968" fmla="*/ 72387 w 2421171"/>
                <a:gd name="connsiteY2968" fmla="*/ 3302983 h 5922355"/>
                <a:gd name="connsiteX2969" fmla="*/ 73792 w 2421171"/>
                <a:gd name="connsiteY2969" fmla="*/ 3299388 h 5922355"/>
                <a:gd name="connsiteX2970" fmla="*/ 77614 w 2421171"/>
                <a:gd name="connsiteY2970" fmla="*/ 3301916 h 5922355"/>
                <a:gd name="connsiteX2971" fmla="*/ 81099 w 2421171"/>
                <a:gd name="connsiteY2971" fmla="*/ 1314612 h 5922355"/>
                <a:gd name="connsiteX2972" fmla="*/ 76940 w 2421171"/>
                <a:gd name="connsiteY2972" fmla="*/ 1309220 h 5922355"/>
                <a:gd name="connsiteX2973" fmla="*/ 80031 w 2421171"/>
                <a:gd name="connsiteY2973" fmla="*/ 1305457 h 5922355"/>
                <a:gd name="connsiteX2974" fmla="*/ 85033 w 2421171"/>
                <a:gd name="connsiteY2974" fmla="*/ 1310793 h 5922355"/>
                <a:gd name="connsiteX2975" fmla="*/ 81099 w 2421171"/>
                <a:gd name="connsiteY2975" fmla="*/ 1314612 h 5922355"/>
                <a:gd name="connsiteX2976" fmla="*/ 90428 w 2421171"/>
                <a:gd name="connsiteY2976" fmla="*/ 1459186 h 5922355"/>
                <a:gd name="connsiteX2977" fmla="*/ 93182 w 2421171"/>
                <a:gd name="connsiteY2977" fmla="*/ 1465702 h 5922355"/>
                <a:gd name="connsiteX2978" fmla="*/ 89023 w 2421171"/>
                <a:gd name="connsiteY2978" fmla="*/ 1470307 h 5922355"/>
                <a:gd name="connsiteX2979" fmla="*/ 85370 w 2421171"/>
                <a:gd name="connsiteY2979" fmla="*/ 1461826 h 5922355"/>
                <a:gd name="connsiteX2980" fmla="*/ 90428 w 2421171"/>
                <a:gd name="connsiteY2980" fmla="*/ 1459186 h 5922355"/>
                <a:gd name="connsiteX2981" fmla="*/ 94587 w 2421171"/>
                <a:gd name="connsiteY2981" fmla="*/ 1331518 h 5922355"/>
                <a:gd name="connsiteX2982" fmla="*/ 91103 w 2421171"/>
                <a:gd name="connsiteY2982" fmla="*/ 1333597 h 5922355"/>
                <a:gd name="connsiteX2983" fmla="*/ 89698 w 2421171"/>
                <a:gd name="connsiteY2983" fmla="*/ 1329890 h 5922355"/>
                <a:gd name="connsiteX2984" fmla="*/ 91552 w 2421171"/>
                <a:gd name="connsiteY2984" fmla="*/ 1328766 h 5922355"/>
                <a:gd name="connsiteX2985" fmla="*/ 94587 w 2421171"/>
                <a:gd name="connsiteY2985" fmla="*/ 1331518 h 5922355"/>
                <a:gd name="connsiteX2986" fmla="*/ 106446 w 2421171"/>
                <a:gd name="connsiteY2986" fmla="*/ 3885042 h 5922355"/>
                <a:gd name="connsiteX2987" fmla="*/ 101107 w 2421171"/>
                <a:gd name="connsiteY2987" fmla="*/ 3888749 h 5922355"/>
                <a:gd name="connsiteX2988" fmla="*/ 95711 w 2421171"/>
                <a:gd name="connsiteY2988" fmla="*/ 3884368 h 5922355"/>
                <a:gd name="connsiteX2989" fmla="*/ 101949 w 2421171"/>
                <a:gd name="connsiteY2989" fmla="*/ 3880998 h 5922355"/>
                <a:gd name="connsiteX2990" fmla="*/ 106446 w 2421171"/>
                <a:gd name="connsiteY2990" fmla="*/ 3885042 h 5922355"/>
                <a:gd name="connsiteX2991" fmla="*/ 113078 w 2421171"/>
                <a:gd name="connsiteY2991" fmla="*/ 1397402 h 5922355"/>
                <a:gd name="connsiteX2992" fmla="*/ 104085 w 2421171"/>
                <a:gd name="connsiteY2992" fmla="*/ 1389539 h 5922355"/>
                <a:gd name="connsiteX2993" fmla="*/ 106277 w 2421171"/>
                <a:gd name="connsiteY2993" fmla="*/ 1385776 h 5922355"/>
                <a:gd name="connsiteX2994" fmla="*/ 115550 w 2421171"/>
                <a:gd name="connsiteY2994" fmla="*/ 1393527 h 5922355"/>
                <a:gd name="connsiteX2995" fmla="*/ 113078 w 2421171"/>
                <a:gd name="connsiteY2995" fmla="*/ 1397459 h 5922355"/>
                <a:gd name="connsiteX2996" fmla="*/ 121845 w 2421171"/>
                <a:gd name="connsiteY2996" fmla="*/ 1693010 h 5922355"/>
                <a:gd name="connsiteX2997" fmla="*/ 114539 w 2421171"/>
                <a:gd name="connsiteY2997" fmla="*/ 1687562 h 5922355"/>
                <a:gd name="connsiteX2998" fmla="*/ 118754 w 2421171"/>
                <a:gd name="connsiteY2998" fmla="*/ 1683237 h 5922355"/>
                <a:gd name="connsiteX2999" fmla="*/ 124318 w 2421171"/>
                <a:gd name="connsiteY2999" fmla="*/ 1687505 h 5922355"/>
                <a:gd name="connsiteX3000" fmla="*/ 121789 w 2421171"/>
                <a:gd name="connsiteY3000" fmla="*/ 1693010 h 5922355"/>
                <a:gd name="connsiteX3001" fmla="*/ 132524 w 2421171"/>
                <a:gd name="connsiteY3001" fmla="*/ 3176495 h 5922355"/>
                <a:gd name="connsiteX3002" fmla="*/ 137357 w 2421171"/>
                <a:gd name="connsiteY3002" fmla="*/ 3181774 h 5922355"/>
                <a:gd name="connsiteX3003" fmla="*/ 131568 w 2421171"/>
                <a:gd name="connsiteY3003" fmla="*/ 3185257 h 5922355"/>
                <a:gd name="connsiteX3004" fmla="*/ 127634 w 2421171"/>
                <a:gd name="connsiteY3004" fmla="*/ 3179921 h 5922355"/>
                <a:gd name="connsiteX3005" fmla="*/ 132524 w 2421171"/>
                <a:gd name="connsiteY3005" fmla="*/ 3176495 h 5922355"/>
                <a:gd name="connsiteX3006" fmla="*/ 133254 w 2421171"/>
                <a:gd name="connsiteY3006" fmla="*/ 2522822 h 5922355"/>
                <a:gd name="connsiteX3007" fmla="*/ 133085 w 2421171"/>
                <a:gd name="connsiteY3007" fmla="*/ 2526979 h 5922355"/>
                <a:gd name="connsiteX3008" fmla="*/ 130893 w 2421171"/>
                <a:gd name="connsiteY3008" fmla="*/ 2527035 h 5922355"/>
                <a:gd name="connsiteX3009" fmla="*/ 131118 w 2421171"/>
                <a:gd name="connsiteY3009" fmla="*/ 2522766 h 5922355"/>
                <a:gd name="connsiteX3010" fmla="*/ 133254 w 2421171"/>
                <a:gd name="connsiteY3010" fmla="*/ 2522822 h 5922355"/>
                <a:gd name="connsiteX3011" fmla="*/ 137694 w 2421171"/>
                <a:gd name="connsiteY3011" fmla="*/ 1907961 h 5922355"/>
                <a:gd name="connsiteX3012" fmla="*/ 139718 w 2421171"/>
                <a:gd name="connsiteY3012" fmla="*/ 1911949 h 5922355"/>
                <a:gd name="connsiteX3013" fmla="*/ 135052 w 2421171"/>
                <a:gd name="connsiteY3013" fmla="*/ 1915768 h 5922355"/>
                <a:gd name="connsiteX3014" fmla="*/ 133198 w 2421171"/>
                <a:gd name="connsiteY3014" fmla="*/ 1911780 h 5922355"/>
                <a:gd name="connsiteX3015" fmla="*/ 137694 w 2421171"/>
                <a:gd name="connsiteY3015" fmla="*/ 1907961 h 5922355"/>
                <a:gd name="connsiteX3016" fmla="*/ 143595 w 2421171"/>
                <a:gd name="connsiteY3016" fmla="*/ 1747211 h 5922355"/>
                <a:gd name="connsiteX3017" fmla="*/ 140336 w 2421171"/>
                <a:gd name="connsiteY3017" fmla="*/ 1749514 h 5922355"/>
                <a:gd name="connsiteX3018" fmla="*/ 138593 w 2421171"/>
                <a:gd name="connsiteY3018" fmla="*/ 1743055 h 5922355"/>
                <a:gd name="connsiteX3019" fmla="*/ 142303 w 2421171"/>
                <a:gd name="connsiteY3019" fmla="*/ 1742886 h 5922355"/>
                <a:gd name="connsiteX3020" fmla="*/ 143595 w 2421171"/>
                <a:gd name="connsiteY3020" fmla="*/ 1747211 h 5922355"/>
                <a:gd name="connsiteX3021" fmla="*/ 148878 w 2421171"/>
                <a:gd name="connsiteY3021" fmla="*/ 2898187 h 5922355"/>
                <a:gd name="connsiteX3022" fmla="*/ 151520 w 2421171"/>
                <a:gd name="connsiteY3022" fmla="*/ 2905039 h 5922355"/>
                <a:gd name="connsiteX3023" fmla="*/ 147305 w 2421171"/>
                <a:gd name="connsiteY3023" fmla="*/ 2910206 h 5922355"/>
                <a:gd name="connsiteX3024" fmla="*/ 143595 w 2421171"/>
                <a:gd name="connsiteY3024" fmla="*/ 2901444 h 5922355"/>
                <a:gd name="connsiteX3025" fmla="*/ 148822 w 2421171"/>
                <a:gd name="connsiteY3025" fmla="*/ 2898187 h 5922355"/>
                <a:gd name="connsiteX3026" fmla="*/ 151182 w 2421171"/>
                <a:gd name="connsiteY3026" fmla="*/ 1870048 h 5922355"/>
                <a:gd name="connsiteX3027" fmla="*/ 154892 w 2421171"/>
                <a:gd name="connsiteY3027" fmla="*/ 1867970 h 5922355"/>
                <a:gd name="connsiteX3028" fmla="*/ 157927 w 2421171"/>
                <a:gd name="connsiteY3028" fmla="*/ 1871284 h 5922355"/>
                <a:gd name="connsiteX3029" fmla="*/ 152981 w 2421171"/>
                <a:gd name="connsiteY3029" fmla="*/ 1874317 h 5922355"/>
                <a:gd name="connsiteX3030" fmla="*/ 151126 w 2421171"/>
                <a:gd name="connsiteY3030" fmla="*/ 1870048 h 5922355"/>
                <a:gd name="connsiteX3031" fmla="*/ 162310 w 2421171"/>
                <a:gd name="connsiteY3031" fmla="*/ 1666780 h 5922355"/>
                <a:gd name="connsiteX3032" fmla="*/ 158938 w 2421171"/>
                <a:gd name="connsiteY3032" fmla="*/ 1672116 h 5922355"/>
                <a:gd name="connsiteX3033" fmla="*/ 154161 w 2421171"/>
                <a:gd name="connsiteY3033" fmla="*/ 1667903 h 5922355"/>
                <a:gd name="connsiteX3034" fmla="*/ 158601 w 2421171"/>
                <a:gd name="connsiteY3034" fmla="*/ 1660040 h 5922355"/>
                <a:gd name="connsiteX3035" fmla="*/ 162310 w 2421171"/>
                <a:gd name="connsiteY3035" fmla="*/ 1666836 h 5922355"/>
                <a:gd name="connsiteX3036" fmla="*/ 169560 w 2421171"/>
                <a:gd name="connsiteY3036" fmla="*/ 1713623 h 5922355"/>
                <a:gd name="connsiteX3037" fmla="*/ 167425 w 2421171"/>
                <a:gd name="connsiteY3037" fmla="*/ 1717274 h 5922355"/>
                <a:gd name="connsiteX3038" fmla="*/ 158545 w 2421171"/>
                <a:gd name="connsiteY3038" fmla="*/ 1709972 h 5922355"/>
                <a:gd name="connsiteX3039" fmla="*/ 161018 w 2421171"/>
                <a:gd name="connsiteY3039" fmla="*/ 1706321 h 5922355"/>
                <a:gd name="connsiteX3040" fmla="*/ 169617 w 2421171"/>
                <a:gd name="connsiteY3040" fmla="*/ 1713679 h 5922355"/>
                <a:gd name="connsiteX3041" fmla="*/ 180913 w 2421171"/>
                <a:gd name="connsiteY3041" fmla="*/ 1534450 h 5922355"/>
                <a:gd name="connsiteX3042" fmla="*/ 173495 w 2421171"/>
                <a:gd name="connsiteY3042" fmla="*/ 1539449 h 5922355"/>
                <a:gd name="connsiteX3043" fmla="*/ 167762 w 2421171"/>
                <a:gd name="connsiteY3043" fmla="*/ 1532540 h 5922355"/>
                <a:gd name="connsiteX3044" fmla="*/ 173719 w 2421171"/>
                <a:gd name="connsiteY3044" fmla="*/ 1528665 h 5922355"/>
                <a:gd name="connsiteX3045" fmla="*/ 180913 w 2421171"/>
                <a:gd name="connsiteY3045" fmla="*/ 1534450 h 5922355"/>
                <a:gd name="connsiteX3046" fmla="*/ 182206 w 2421171"/>
                <a:gd name="connsiteY3046" fmla="*/ 3374989 h 5922355"/>
                <a:gd name="connsiteX3047" fmla="*/ 186983 w 2421171"/>
                <a:gd name="connsiteY3047" fmla="*/ 3380156 h 5922355"/>
                <a:gd name="connsiteX3048" fmla="*/ 183161 w 2421171"/>
                <a:gd name="connsiteY3048" fmla="*/ 3385548 h 5922355"/>
                <a:gd name="connsiteX3049" fmla="*/ 178328 w 2421171"/>
                <a:gd name="connsiteY3049" fmla="*/ 3380325 h 5922355"/>
                <a:gd name="connsiteX3050" fmla="*/ 182206 w 2421171"/>
                <a:gd name="connsiteY3050" fmla="*/ 3374989 h 5922355"/>
                <a:gd name="connsiteX3051" fmla="*/ 188051 w 2421171"/>
                <a:gd name="connsiteY3051" fmla="*/ 2045009 h 5922355"/>
                <a:gd name="connsiteX3052" fmla="*/ 185971 w 2421171"/>
                <a:gd name="connsiteY3052" fmla="*/ 2046076 h 5922355"/>
                <a:gd name="connsiteX3053" fmla="*/ 183948 w 2421171"/>
                <a:gd name="connsiteY3053" fmla="*/ 2042594 h 5922355"/>
                <a:gd name="connsiteX3054" fmla="*/ 185971 w 2421171"/>
                <a:gd name="connsiteY3054" fmla="*/ 2041526 h 5922355"/>
                <a:gd name="connsiteX3055" fmla="*/ 188107 w 2421171"/>
                <a:gd name="connsiteY3055" fmla="*/ 2045009 h 5922355"/>
                <a:gd name="connsiteX3056" fmla="*/ 194177 w 2421171"/>
                <a:gd name="connsiteY3056" fmla="*/ 3976033 h 5922355"/>
                <a:gd name="connsiteX3057" fmla="*/ 199460 w 2421171"/>
                <a:gd name="connsiteY3057" fmla="*/ 3980414 h 5922355"/>
                <a:gd name="connsiteX3058" fmla="*/ 195020 w 2421171"/>
                <a:gd name="connsiteY3058" fmla="*/ 3986031 h 5922355"/>
                <a:gd name="connsiteX3059" fmla="*/ 188838 w 2421171"/>
                <a:gd name="connsiteY3059" fmla="*/ 3983054 h 5922355"/>
                <a:gd name="connsiteX3060" fmla="*/ 194120 w 2421171"/>
                <a:gd name="connsiteY3060" fmla="*/ 3976089 h 5922355"/>
                <a:gd name="connsiteX3061" fmla="*/ 197999 w 2421171"/>
                <a:gd name="connsiteY3061" fmla="*/ 2484291 h 5922355"/>
                <a:gd name="connsiteX3062" fmla="*/ 194458 w 2421171"/>
                <a:gd name="connsiteY3062" fmla="*/ 2485415 h 5922355"/>
                <a:gd name="connsiteX3063" fmla="*/ 192772 w 2421171"/>
                <a:gd name="connsiteY3063" fmla="*/ 2480978 h 5922355"/>
                <a:gd name="connsiteX3064" fmla="*/ 196200 w 2421171"/>
                <a:gd name="connsiteY3064" fmla="*/ 2479854 h 5922355"/>
                <a:gd name="connsiteX3065" fmla="*/ 197942 w 2421171"/>
                <a:gd name="connsiteY3065" fmla="*/ 2484291 h 5922355"/>
                <a:gd name="connsiteX3066" fmla="*/ 204461 w 2421171"/>
                <a:gd name="connsiteY3066" fmla="*/ 2157680 h 5922355"/>
                <a:gd name="connsiteX3067" fmla="*/ 201933 w 2421171"/>
                <a:gd name="connsiteY3067" fmla="*/ 2161724 h 5922355"/>
                <a:gd name="connsiteX3068" fmla="*/ 198448 w 2421171"/>
                <a:gd name="connsiteY3068" fmla="*/ 2159983 h 5922355"/>
                <a:gd name="connsiteX3069" fmla="*/ 201033 w 2421171"/>
                <a:gd name="connsiteY3069" fmla="*/ 2156051 h 5922355"/>
                <a:gd name="connsiteX3070" fmla="*/ 204461 w 2421171"/>
                <a:gd name="connsiteY3070" fmla="*/ 2157680 h 5922355"/>
                <a:gd name="connsiteX3071" fmla="*/ 211599 w 2421171"/>
                <a:gd name="connsiteY3071" fmla="*/ 1680821 h 5922355"/>
                <a:gd name="connsiteX3072" fmla="*/ 208958 w 2421171"/>
                <a:gd name="connsiteY3072" fmla="*/ 1684922 h 5922355"/>
                <a:gd name="connsiteX3073" fmla="*/ 204518 w 2421171"/>
                <a:gd name="connsiteY3073" fmla="*/ 1681271 h 5922355"/>
                <a:gd name="connsiteX3074" fmla="*/ 208058 w 2421171"/>
                <a:gd name="connsiteY3074" fmla="*/ 1678013 h 5922355"/>
                <a:gd name="connsiteX3075" fmla="*/ 211543 w 2421171"/>
                <a:gd name="connsiteY3075" fmla="*/ 1680821 h 5922355"/>
                <a:gd name="connsiteX3076" fmla="*/ 211262 w 2421171"/>
                <a:gd name="connsiteY3076" fmla="*/ 2680932 h 5922355"/>
                <a:gd name="connsiteX3077" fmla="*/ 207890 w 2421171"/>
                <a:gd name="connsiteY3077" fmla="*/ 2677843 h 5922355"/>
                <a:gd name="connsiteX3078" fmla="*/ 210925 w 2421171"/>
                <a:gd name="connsiteY3078" fmla="*/ 2675653 h 5922355"/>
                <a:gd name="connsiteX3079" fmla="*/ 214297 w 2421171"/>
                <a:gd name="connsiteY3079" fmla="*/ 2678686 h 5922355"/>
                <a:gd name="connsiteX3080" fmla="*/ 211206 w 2421171"/>
                <a:gd name="connsiteY3080" fmla="*/ 2680989 h 5922355"/>
                <a:gd name="connsiteX3081" fmla="*/ 216489 w 2421171"/>
                <a:gd name="connsiteY3081" fmla="*/ 2774226 h 5922355"/>
                <a:gd name="connsiteX3082" fmla="*/ 212780 w 2421171"/>
                <a:gd name="connsiteY3082" fmla="*/ 2776585 h 5922355"/>
                <a:gd name="connsiteX3083" fmla="*/ 209801 w 2421171"/>
                <a:gd name="connsiteY3083" fmla="*/ 2771137 h 5922355"/>
                <a:gd name="connsiteX3084" fmla="*/ 213510 w 2421171"/>
                <a:gd name="connsiteY3084" fmla="*/ 2768946 h 5922355"/>
                <a:gd name="connsiteX3085" fmla="*/ 216489 w 2421171"/>
                <a:gd name="connsiteY3085" fmla="*/ 2774226 h 5922355"/>
                <a:gd name="connsiteX3086" fmla="*/ 221603 w 2421171"/>
                <a:gd name="connsiteY3086" fmla="*/ 4670202 h 5922355"/>
                <a:gd name="connsiteX3087" fmla="*/ 217669 w 2421171"/>
                <a:gd name="connsiteY3087" fmla="*/ 4678627 h 5922355"/>
                <a:gd name="connsiteX3088" fmla="*/ 212049 w 2421171"/>
                <a:gd name="connsiteY3088" fmla="*/ 4674077 h 5922355"/>
                <a:gd name="connsiteX3089" fmla="*/ 217051 w 2421171"/>
                <a:gd name="connsiteY3089" fmla="*/ 4665989 h 5922355"/>
                <a:gd name="connsiteX3090" fmla="*/ 221547 w 2421171"/>
                <a:gd name="connsiteY3090" fmla="*/ 4670202 h 5922355"/>
                <a:gd name="connsiteX3091" fmla="*/ 225537 w 2421171"/>
                <a:gd name="connsiteY3091" fmla="*/ 3967383 h 5922355"/>
                <a:gd name="connsiteX3092" fmla="*/ 223064 w 2421171"/>
                <a:gd name="connsiteY3092" fmla="*/ 3971371 h 5922355"/>
                <a:gd name="connsiteX3093" fmla="*/ 219636 w 2421171"/>
                <a:gd name="connsiteY3093" fmla="*/ 3969686 h 5922355"/>
                <a:gd name="connsiteX3094" fmla="*/ 222165 w 2421171"/>
                <a:gd name="connsiteY3094" fmla="*/ 3965811 h 5922355"/>
                <a:gd name="connsiteX3095" fmla="*/ 225537 w 2421171"/>
                <a:gd name="connsiteY3095" fmla="*/ 3967383 h 5922355"/>
                <a:gd name="connsiteX3096" fmla="*/ 238576 w 2421171"/>
                <a:gd name="connsiteY3096" fmla="*/ 1294617 h 5922355"/>
                <a:gd name="connsiteX3097" fmla="*/ 230539 w 2421171"/>
                <a:gd name="connsiteY3097" fmla="*/ 1305176 h 5922355"/>
                <a:gd name="connsiteX3098" fmla="*/ 225706 w 2421171"/>
                <a:gd name="connsiteY3098" fmla="*/ 1290460 h 5922355"/>
                <a:gd name="connsiteX3099" fmla="*/ 235766 w 2421171"/>
                <a:gd name="connsiteY3099" fmla="*/ 1281305 h 5922355"/>
                <a:gd name="connsiteX3100" fmla="*/ 238520 w 2421171"/>
                <a:gd name="connsiteY3100" fmla="*/ 1294560 h 5922355"/>
                <a:gd name="connsiteX3101" fmla="*/ 248412 w 2421171"/>
                <a:gd name="connsiteY3101" fmla="*/ 2403242 h 5922355"/>
                <a:gd name="connsiteX3102" fmla="*/ 255718 w 2421171"/>
                <a:gd name="connsiteY3102" fmla="*/ 2439976 h 5922355"/>
                <a:gd name="connsiteX3103" fmla="*/ 235092 w 2421171"/>
                <a:gd name="connsiteY3103" fmla="*/ 2391391 h 5922355"/>
                <a:gd name="connsiteX3104" fmla="*/ 248412 w 2421171"/>
                <a:gd name="connsiteY3104" fmla="*/ 2403242 h 5922355"/>
                <a:gd name="connsiteX3105" fmla="*/ 254313 w 2421171"/>
                <a:gd name="connsiteY3105" fmla="*/ 1266084 h 5922355"/>
                <a:gd name="connsiteX3106" fmla="*/ 252121 w 2421171"/>
                <a:gd name="connsiteY3106" fmla="*/ 1266140 h 5922355"/>
                <a:gd name="connsiteX3107" fmla="*/ 252345 w 2421171"/>
                <a:gd name="connsiteY3107" fmla="*/ 1261871 h 5922355"/>
                <a:gd name="connsiteX3108" fmla="*/ 254481 w 2421171"/>
                <a:gd name="connsiteY3108" fmla="*/ 1261927 h 5922355"/>
                <a:gd name="connsiteX3109" fmla="*/ 254313 w 2421171"/>
                <a:gd name="connsiteY3109" fmla="*/ 1266084 h 5922355"/>
                <a:gd name="connsiteX3110" fmla="*/ 261282 w 2421171"/>
                <a:gd name="connsiteY3110" fmla="*/ 1981540 h 5922355"/>
                <a:gd name="connsiteX3111" fmla="*/ 252009 w 2421171"/>
                <a:gd name="connsiteY3111" fmla="*/ 1974351 h 5922355"/>
                <a:gd name="connsiteX3112" fmla="*/ 259483 w 2421171"/>
                <a:gd name="connsiteY3112" fmla="*/ 1965589 h 5922355"/>
                <a:gd name="connsiteX3113" fmla="*/ 268251 w 2421171"/>
                <a:gd name="connsiteY3113" fmla="*/ 1973059 h 5922355"/>
                <a:gd name="connsiteX3114" fmla="*/ 261282 w 2421171"/>
                <a:gd name="connsiteY3114" fmla="*/ 1981540 h 5922355"/>
                <a:gd name="connsiteX3115" fmla="*/ 269318 w 2421171"/>
                <a:gd name="connsiteY3115" fmla="*/ 2037539 h 5922355"/>
                <a:gd name="connsiteX3116" fmla="*/ 268588 w 2421171"/>
                <a:gd name="connsiteY3116" fmla="*/ 2041920 h 5922355"/>
                <a:gd name="connsiteX3117" fmla="*/ 266396 w 2421171"/>
                <a:gd name="connsiteY3117" fmla="*/ 2041414 h 5922355"/>
                <a:gd name="connsiteX3118" fmla="*/ 267126 w 2421171"/>
                <a:gd name="connsiteY3118" fmla="*/ 2037033 h 5922355"/>
                <a:gd name="connsiteX3119" fmla="*/ 269318 w 2421171"/>
                <a:gd name="connsiteY3119" fmla="*/ 2037539 h 5922355"/>
                <a:gd name="connsiteX3120" fmla="*/ 278985 w 2421171"/>
                <a:gd name="connsiteY3120" fmla="*/ 3284335 h 5922355"/>
                <a:gd name="connsiteX3121" fmla="*/ 282358 w 2421171"/>
                <a:gd name="connsiteY3121" fmla="*/ 3286526 h 5922355"/>
                <a:gd name="connsiteX3122" fmla="*/ 279884 w 2421171"/>
                <a:gd name="connsiteY3122" fmla="*/ 3292536 h 5922355"/>
                <a:gd name="connsiteX3123" fmla="*/ 276456 w 2421171"/>
                <a:gd name="connsiteY3123" fmla="*/ 3290177 h 5922355"/>
                <a:gd name="connsiteX3124" fmla="*/ 278985 w 2421171"/>
                <a:gd name="connsiteY3124" fmla="*/ 3284335 h 5922355"/>
                <a:gd name="connsiteX3125" fmla="*/ 286235 w 2421171"/>
                <a:gd name="connsiteY3125" fmla="*/ 2636898 h 5922355"/>
                <a:gd name="connsiteX3126" fmla="*/ 283256 w 2421171"/>
                <a:gd name="connsiteY3126" fmla="*/ 2639144 h 5922355"/>
                <a:gd name="connsiteX3127" fmla="*/ 280953 w 2421171"/>
                <a:gd name="connsiteY3127" fmla="*/ 2634988 h 5922355"/>
                <a:gd name="connsiteX3128" fmla="*/ 283987 w 2421171"/>
                <a:gd name="connsiteY3128" fmla="*/ 2632573 h 5922355"/>
                <a:gd name="connsiteX3129" fmla="*/ 286235 w 2421171"/>
                <a:gd name="connsiteY3129" fmla="*/ 2636898 h 5922355"/>
                <a:gd name="connsiteX3130" fmla="*/ 297869 w 2421171"/>
                <a:gd name="connsiteY3130" fmla="*/ 2884819 h 5922355"/>
                <a:gd name="connsiteX3131" fmla="*/ 288877 w 2421171"/>
                <a:gd name="connsiteY3131" fmla="*/ 2895491 h 5922355"/>
                <a:gd name="connsiteX3132" fmla="*/ 284381 w 2421171"/>
                <a:gd name="connsiteY3132" fmla="*/ 2890380 h 5922355"/>
                <a:gd name="connsiteX3133" fmla="*/ 292305 w 2421171"/>
                <a:gd name="connsiteY3133" fmla="*/ 2881280 h 5922355"/>
                <a:gd name="connsiteX3134" fmla="*/ 297813 w 2421171"/>
                <a:gd name="connsiteY3134" fmla="*/ 2884819 h 5922355"/>
                <a:gd name="connsiteX3135" fmla="*/ 300848 w 2421171"/>
                <a:gd name="connsiteY3135" fmla="*/ 3255971 h 5922355"/>
                <a:gd name="connsiteX3136" fmla="*/ 297813 w 2421171"/>
                <a:gd name="connsiteY3136" fmla="*/ 3259566 h 5922355"/>
                <a:gd name="connsiteX3137" fmla="*/ 293710 w 2421171"/>
                <a:gd name="connsiteY3137" fmla="*/ 3255129 h 5922355"/>
                <a:gd name="connsiteX3138" fmla="*/ 298206 w 2421171"/>
                <a:gd name="connsiteY3138" fmla="*/ 3250242 h 5922355"/>
                <a:gd name="connsiteX3139" fmla="*/ 300848 w 2421171"/>
                <a:gd name="connsiteY3139" fmla="*/ 3255971 h 5922355"/>
                <a:gd name="connsiteX3140" fmla="*/ 300117 w 2421171"/>
                <a:gd name="connsiteY3140" fmla="*/ 3978841 h 5922355"/>
                <a:gd name="connsiteX3141" fmla="*/ 301185 w 2421171"/>
                <a:gd name="connsiteY3141" fmla="*/ 3983110 h 5922355"/>
                <a:gd name="connsiteX3142" fmla="*/ 298937 w 2421171"/>
                <a:gd name="connsiteY3142" fmla="*/ 3983784 h 5922355"/>
                <a:gd name="connsiteX3143" fmla="*/ 297981 w 2421171"/>
                <a:gd name="connsiteY3143" fmla="*/ 3979515 h 5922355"/>
                <a:gd name="connsiteX3144" fmla="*/ 300117 w 2421171"/>
                <a:gd name="connsiteY3144" fmla="*/ 3978898 h 5922355"/>
                <a:gd name="connsiteX3145" fmla="*/ 304219 w 2421171"/>
                <a:gd name="connsiteY3145" fmla="*/ 4057082 h 5922355"/>
                <a:gd name="connsiteX3146" fmla="*/ 302814 w 2421171"/>
                <a:gd name="connsiteY3146" fmla="*/ 4060621 h 5922355"/>
                <a:gd name="connsiteX3147" fmla="*/ 298993 w 2421171"/>
                <a:gd name="connsiteY3147" fmla="*/ 4058093 h 5922355"/>
                <a:gd name="connsiteX3148" fmla="*/ 300398 w 2421171"/>
                <a:gd name="connsiteY3148" fmla="*/ 4054386 h 5922355"/>
                <a:gd name="connsiteX3149" fmla="*/ 304164 w 2421171"/>
                <a:gd name="connsiteY3149" fmla="*/ 4057082 h 5922355"/>
                <a:gd name="connsiteX3150" fmla="*/ 309559 w 2421171"/>
                <a:gd name="connsiteY3150" fmla="*/ 3097018 h 5922355"/>
                <a:gd name="connsiteX3151" fmla="*/ 307030 w 2421171"/>
                <a:gd name="connsiteY3151" fmla="*/ 3100276 h 5922355"/>
                <a:gd name="connsiteX3152" fmla="*/ 304332 w 2421171"/>
                <a:gd name="connsiteY3152" fmla="*/ 3096625 h 5922355"/>
                <a:gd name="connsiteX3153" fmla="*/ 307030 w 2421171"/>
                <a:gd name="connsiteY3153" fmla="*/ 3093367 h 5922355"/>
                <a:gd name="connsiteX3154" fmla="*/ 309615 w 2421171"/>
                <a:gd name="connsiteY3154" fmla="*/ 3097018 h 5922355"/>
                <a:gd name="connsiteX3155" fmla="*/ 312313 w 2421171"/>
                <a:gd name="connsiteY3155" fmla="*/ 2172957 h 5922355"/>
                <a:gd name="connsiteX3156" fmla="*/ 317989 w 2421171"/>
                <a:gd name="connsiteY3156" fmla="*/ 2175934 h 5922355"/>
                <a:gd name="connsiteX3157" fmla="*/ 312875 w 2421171"/>
                <a:gd name="connsiteY3157" fmla="*/ 2179473 h 5922355"/>
                <a:gd name="connsiteX3158" fmla="*/ 308716 w 2421171"/>
                <a:gd name="connsiteY3158" fmla="*/ 2175260 h 5922355"/>
                <a:gd name="connsiteX3159" fmla="*/ 312313 w 2421171"/>
                <a:gd name="connsiteY3159" fmla="*/ 2172957 h 5922355"/>
                <a:gd name="connsiteX3160" fmla="*/ 321699 w 2421171"/>
                <a:gd name="connsiteY3160" fmla="*/ 1307928 h 5922355"/>
                <a:gd name="connsiteX3161" fmla="*/ 321193 w 2421171"/>
                <a:gd name="connsiteY3161" fmla="*/ 1310231 h 5922355"/>
                <a:gd name="connsiteX3162" fmla="*/ 316977 w 2421171"/>
                <a:gd name="connsiteY3162" fmla="*/ 1309445 h 5922355"/>
                <a:gd name="connsiteX3163" fmla="*/ 317427 w 2421171"/>
                <a:gd name="connsiteY3163" fmla="*/ 1307142 h 5922355"/>
                <a:gd name="connsiteX3164" fmla="*/ 321699 w 2421171"/>
                <a:gd name="connsiteY3164" fmla="*/ 1307928 h 5922355"/>
                <a:gd name="connsiteX3165" fmla="*/ 324846 w 2421171"/>
                <a:gd name="connsiteY3165" fmla="*/ 2939133 h 5922355"/>
                <a:gd name="connsiteX3166" fmla="*/ 321474 w 2421171"/>
                <a:gd name="connsiteY3166" fmla="*/ 2945423 h 5922355"/>
                <a:gd name="connsiteX3167" fmla="*/ 313044 w 2421171"/>
                <a:gd name="connsiteY3167" fmla="*/ 2936773 h 5922355"/>
                <a:gd name="connsiteX3168" fmla="*/ 318214 w 2421171"/>
                <a:gd name="connsiteY3168" fmla="*/ 2932561 h 5922355"/>
                <a:gd name="connsiteX3169" fmla="*/ 324846 w 2421171"/>
                <a:gd name="connsiteY3169" fmla="*/ 2939189 h 5922355"/>
                <a:gd name="connsiteX3170" fmla="*/ 329286 w 2421171"/>
                <a:gd name="connsiteY3170" fmla="*/ 2021250 h 5922355"/>
                <a:gd name="connsiteX3171" fmla="*/ 333389 w 2421171"/>
                <a:gd name="connsiteY3171" fmla="*/ 2022991 h 5922355"/>
                <a:gd name="connsiteX3172" fmla="*/ 328443 w 2421171"/>
                <a:gd name="connsiteY3172" fmla="*/ 2030405 h 5922355"/>
                <a:gd name="connsiteX3173" fmla="*/ 324171 w 2421171"/>
                <a:gd name="connsiteY3173" fmla="*/ 2028664 h 5922355"/>
                <a:gd name="connsiteX3174" fmla="*/ 329342 w 2421171"/>
                <a:gd name="connsiteY3174" fmla="*/ 2021250 h 5922355"/>
                <a:gd name="connsiteX3175" fmla="*/ 333950 w 2421171"/>
                <a:gd name="connsiteY3175" fmla="*/ 1536472 h 5922355"/>
                <a:gd name="connsiteX3176" fmla="*/ 328218 w 2421171"/>
                <a:gd name="connsiteY3176" fmla="*/ 1539168 h 5922355"/>
                <a:gd name="connsiteX3177" fmla="*/ 327207 w 2421171"/>
                <a:gd name="connsiteY3177" fmla="*/ 1535405 h 5922355"/>
                <a:gd name="connsiteX3178" fmla="*/ 331365 w 2421171"/>
                <a:gd name="connsiteY3178" fmla="*/ 1533720 h 5922355"/>
                <a:gd name="connsiteX3179" fmla="*/ 333950 w 2421171"/>
                <a:gd name="connsiteY3179" fmla="*/ 1536472 h 5922355"/>
                <a:gd name="connsiteX3180" fmla="*/ 337211 w 2421171"/>
                <a:gd name="connsiteY3180" fmla="*/ 1496930 h 5922355"/>
                <a:gd name="connsiteX3181" fmla="*/ 340751 w 2421171"/>
                <a:gd name="connsiteY3181" fmla="*/ 1493785 h 5922355"/>
                <a:gd name="connsiteX3182" fmla="*/ 343955 w 2421171"/>
                <a:gd name="connsiteY3182" fmla="*/ 1496930 h 5922355"/>
                <a:gd name="connsiteX3183" fmla="*/ 340301 w 2421171"/>
                <a:gd name="connsiteY3183" fmla="*/ 1499964 h 5922355"/>
                <a:gd name="connsiteX3184" fmla="*/ 337211 w 2421171"/>
                <a:gd name="connsiteY3184" fmla="*/ 1496930 h 5922355"/>
                <a:gd name="connsiteX3185" fmla="*/ 347046 w 2421171"/>
                <a:gd name="connsiteY3185" fmla="*/ 1345392 h 5922355"/>
                <a:gd name="connsiteX3186" fmla="*/ 343786 w 2421171"/>
                <a:gd name="connsiteY3186" fmla="*/ 1351402 h 5922355"/>
                <a:gd name="connsiteX3187" fmla="*/ 340583 w 2421171"/>
                <a:gd name="connsiteY3187" fmla="*/ 1346571 h 5922355"/>
                <a:gd name="connsiteX3188" fmla="*/ 344516 w 2421171"/>
                <a:gd name="connsiteY3188" fmla="*/ 1340393 h 5922355"/>
                <a:gd name="connsiteX3189" fmla="*/ 346990 w 2421171"/>
                <a:gd name="connsiteY3189" fmla="*/ 1345392 h 5922355"/>
                <a:gd name="connsiteX3190" fmla="*/ 351654 w 2421171"/>
                <a:gd name="connsiteY3190" fmla="*/ 2576125 h 5922355"/>
                <a:gd name="connsiteX3191" fmla="*/ 355701 w 2421171"/>
                <a:gd name="connsiteY3191" fmla="*/ 2582247 h 5922355"/>
                <a:gd name="connsiteX3192" fmla="*/ 350811 w 2421171"/>
                <a:gd name="connsiteY3192" fmla="*/ 2584100 h 5922355"/>
                <a:gd name="connsiteX3193" fmla="*/ 346708 w 2421171"/>
                <a:gd name="connsiteY3193" fmla="*/ 2578484 h 5922355"/>
                <a:gd name="connsiteX3194" fmla="*/ 351654 w 2421171"/>
                <a:gd name="connsiteY3194" fmla="*/ 2576125 h 5922355"/>
                <a:gd name="connsiteX3195" fmla="*/ 356038 w 2421171"/>
                <a:gd name="connsiteY3195" fmla="*/ 2316464 h 5922355"/>
                <a:gd name="connsiteX3196" fmla="*/ 351036 w 2421171"/>
                <a:gd name="connsiteY3196" fmla="*/ 2312027 h 5922355"/>
                <a:gd name="connsiteX3197" fmla="*/ 353565 w 2421171"/>
                <a:gd name="connsiteY3197" fmla="*/ 2307983 h 5922355"/>
                <a:gd name="connsiteX3198" fmla="*/ 359466 w 2421171"/>
                <a:gd name="connsiteY3198" fmla="*/ 2310679 h 5922355"/>
                <a:gd name="connsiteX3199" fmla="*/ 356038 w 2421171"/>
                <a:gd name="connsiteY3199" fmla="*/ 2316408 h 5922355"/>
                <a:gd name="connsiteX3200" fmla="*/ 365536 w 2421171"/>
                <a:gd name="connsiteY3200" fmla="*/ 3186155 h 5922355"/>
                <a:gd name="connsiteX3201" fmla="*/ 363400 w 2421171"/>
                <a:gd name="connsiteY3201" fmla="*/ 3189694 h 5922355"/>
                <a:gd name="connsiteX3202" fmla="*/ 360871 w 2421171"/>
                <a:gd name="connsiteY3202" fmla="*/ 3186492 h 5922355"/>
                <a:gd name="connsiteX3203" fmla="*/ 361939 w 2421171"/>
                <a:gd name="connsiteY3203" fmla="*/ 3184583 h 5922355"/>
                <a:gd name="connsiteX3204" fmla="*/ 365480 w 2421171"/>
                <a:gd name="connsiteY3204" fmla="*/ 3186155 h 5922355"/>
                <a:gd name="connsiteX3205" fmla="*/ 370482 w 2421171"/>
                <a:gd name="connsiteY3205" fmla="*/ 4243276 h 5922355"/>
                <a:gd name="connsiteX3206" fmla="*/ 354464 w 2421171"/>
                <a:gd name="connsiteY3206" fmla="*/ 4246140 h 5922355"/>
                <a:gd name="connsiteX3207" fmla="*/ 350418 w 2421171"/>
                <a:gd name="connsiteY3207" fmla="*/ 4242377 h 5922355"/>
                <a:gd name="connsiteX3208" fmla="*/ 369751 w 2421171"/>
                <a:gd name="connsiteY3208" fmla="*/ 4238782 h 5922355"/>
                <a:gd name="connsiteX3209" fmla="*/ 370482 w 2421171"/>
                <a:gd name="connsiteY3209" fmla="*/ 4243276 h 5922355"/>
                <a:gd name="connsiteX3210" fmla="*/ 372224 w 2421171"/>
                <a:gd name="connsiteY3210" fmla="*/ 5516359 h 5922355"/>
                <a:gd name="connsiteX3211" fmla="*/ 375877 w 2421171"/>
                <a:gd name="connsiteY3211" fmla="*/ 5517258 h 5922355"/>
                <a:gd name="connsiteX3212" fmla="*/ 374416 w 2421171"/>
                <a:gd name="connsiteY3212" fmla="*/ 5521189 h 5922355"/>
                <a:gd name="connsiteX3213" fmla="*/ 371325 w 2421171"/>
                <a:gd name="connsiteY3213" fmla="*/ 5518381 h 5922355"/>
                <a:gd name="connsiteX3214" fmla="*/ 372224 w 2421171"/>
                <a:gd name="connsiteY3214" fmla="*/ 5516359 h 5922355"/>
                <a:gd name="connsiteX3215" fmla="*/ 378968 w 2421171"/>
                <a:gd name="connsiteY3215" fmla="*/ 2673181 h 5922355"/>
                <a:gd name="connsiteX3216" fmla="*/ 375989 w 2421171"/>
                <a:gd name="connsiteY3216" fmla="*/ 2675933 h 5922355"/>
                <a:gd name="connsiteX3217" fmla="*/ 373797 w 2421171"/>
                <a:gd name="connsiteY3217" fmla="*/ 2672451 h 5922355"/>
                <a:gd name="connsiteX3218" fmla="*/ 377901 w 2421171"/>
                <a:gd name="connsiteY3218" fmla="*/ 2671328 h 5922355"/>
                <a:gd name="connsiteX3219" fmla="*/ 378968 w 2421171"/>
                <a:gd name="connsiteY3219" fmla="*/ 2673125 h 5922355"/>
                <a:gd name="connsiteX3220" fmla="*/ 384926 w 2421171"/>
                <a:gd name="connsiteY3220" fmla="*/ 4808541 h 5922355"/>
                <a:gd name="connsiteX3221" fmla="*/ 381329 w 2421171"/>
                <a:gd name="connsiteY3221" fmla="*/ 4810507 h 5922355"/>
                <a:gd name="connsiteX3222" fmla="*/ 378125 w 2421171"/>
                <a:gd name="connsiteY3222" fmla="*/ 4807362 h 5922355"/>
                <a:gd name="connsiteX3223" fmla="*/ 382678 w 2421171"/>
                <a:gd name="connsiteY3223" fmla="*/ 4804666 h 5922355"/>
                <a:gd name="connsiteX3224" fmla="*/ 384926 w 2421171"/>
                <a:gd name="connsiteY3224" fmla="*/ 4808541 h 5922355"/>
                <a:gd name="connsiteX3225" fmla="*/ 385488 w 2421171"/>
                <a:gd name="connsiteY3225" fmla="*/ 3426775 h 5922355"/>
                <a:gd name="connsiteX3226" fmla="*/ 413757 w 2421171"/>
                <a:gd name="connsiteY3226" fmla="*/ 3410093 h 5922355"/>
                <a:gd name="connsiteX3227" fmla="*/ 385488 w 2421171"/>
                <a:gd name="connsiteY3227" fmla="*/ 3426775 h 5922355"/>
                <a:gd name="connsiteX3228" fmla="*/ 400493 w 2421171"/>
                <a:gd name="connsiteY3228" fmla="*/ 2864262 h 5922355"/>
                <a:gd name="connsiteX3229" fmla="*/ 398357 w 2421171"/>
                <a:gd name="connsiteY3229" fmla="*/ 2865385 h 5922355"/>
                <a:gd name="connsiteX3230" fmla="*/ 396222 w 2421171"/>
                <a:gd name="connsiteY3230" fmla="*/ 2861790 h 5922355"/>
                <a:gd name="connsiteX3231" fmla="*/ 398246 w 2421171"/>
                <a:gd name="connsiteY3231" fmla="*/ 2860667 h 5922355"/>
                <a:gd name="connsiteX3232" fmla="*/ 400493 w 2421171"/>
                <a:gd name="connsiteY3232" fmla="*/ 2864262 h 5922355"/>
                <a:gd name="connsiteX3233" fmla="*/ 417916 w 2421171"/>
                <a:gd name="connsiteY3233" fmla="*/ 2989234 h 5922355"/>
                <a:gd name="connsiteX3234" fmla="*/ 414376 w 2421171"/>
                <a:gd name="connsiteY3234" fmla="*/ 2994570 h 5922355"/>
                <a:gd name="connsiteX3235" fmla="*/ 409823 w 2421171"/>
                <a:gd name="connsiteY3235" fmla="*/ 2989402 h 5922355"/>
                <a:gd name="connsiteX3236" fmla="*/ 412240 w 2421171"/>
                <a:gd name="connsiteY3236" fmla="*/ 2983167 h 5922355"/>
                <a:gd name="connsiteX3237" fmla="*/ 417916 w 2421171"/>
                <a:gd name="connsiteY3237" fmla="*/ 2989234 h 5922355"/>
                <a:gd name="connsiteX3238" fmla="*/ 419996 w 2421171"/>
                <a:gd name="connsiteY3238" fmla="*/ 3106904 h 5922355"/>
                <a:gd name="connsiteX3239" fmla="*/ 417410 w 2421171"/>
                <a:gd name="connsiteY3239" fmla="*/ 3109880 h 5922355"/>
                <a:gd name="connsiteX3240" fmla="*/ 410385 w 2421171"/>
                <a:gd name="connsiteY3240" fmla="*/ 3104376 h 5922355"/>
                <a:gd name="connsiteX3241" fmla="*/ 413139 w 2421171"/>
                <a:gd name="connsiteY3241" fmla="*/ 3101287 h 5922355"/>
                <a:gd name="connsiteX3242" fmla="*/ 419996 w 2421171"/>
                <a:gd name="connsiteY3242" fmla="*/ 3106847 h 5922355"/>
                <a:gd name="connsiteX3243" fmla="*/ 426908 w 2421171"/>
                <a:gd name="connsiteY3243" fmla="*/ 1280350 h 5922355"/>
                <a:gd name="connsiteX3244" fmla="*/ 422581 w 2421171"/>
                <a:gd name="connsiteY3244" fmla="*/ 1280182 h 5922355"/>
                <a:gd name="connsiteX3245" fmla="*/ 421625 w 2421171"/>
                <a:gd name="connsiteY3245" fmla="*/ 1275744 h 5922355"/>
                <a:gd name="connsiteX3246" fmla="*/ 427527 w 2421171"/>
                <a:gd name="connsiteY3246" fmla="*/ 1275969 h 5922355"/>
                <a:gd name="connsiteX3247" fmla="*/ 426852 w 2421171"/>
                <a:gd name="connsiteY3247" fmla="*/ 1280350 h 5922355"/>
                <a:gd name="connsiteX3248" fmla="*/ 436800 w 2421171"/>
                <a:gd name="connsiteY3248" fmla="*/ 2375271 h 5922355"/>
                <a:gd name="connsiteX3249" fmla="*/ 429213 w 2421171"/>
                <a:gd name="connsiteY3249" fmla="*/ 2384370 h 5922355"/>
                <a:gd name="connsiteX3250" fmla="*/ 420164 w 2421171"/>
                <a:gd name="connsiteY3250" fmla="*/ 2376507 h 5922355"/>
                <a:gd name="connsiteX3251" fmla="*/ 429044 w 2421171"/>
                <a:gd name="connsiteY3251" fmla="*/ 2370104 h 5922355"/>
                <a:gd name="connsiteX3252" fmla="*/ 436744 w 2421171"/>
                <a:gd name="connsiteY3252" fmla="*/ 2375271 h 5922355"/>
                <a:gd name="connsiteX3253" fmla="*/ 443713 w 2421171"/>
                <a:gd name="connsiteY3253" fmla="*/ 1160040 h 5922355"/>
                <a:gd name="connsiteX3254" fmla="*/ 441858 w 2421171"/>
                <a:gd name="connsiteY3254" fmla="*/ 1158524 h 5922355"/>
                <a:gd name="connsiteX3255" fmla="*/ 444500 w 2421171"/>
                <a:gd name="connsiteY3255" fmla="*/ 1155603 h 5922355"/>
                <a:gd name="connsiteX3256" fmla="*/ 446354 w 2421171"/>
                <a:gd name="connsiteY3256" fmla="*/ 1157063 h 5922355"/>
                <a:gd name="connsiteX3257" fmla="*/ 443713 w 2421171"/>
                <a:gd name="connsiteY3257" fmla="*/ 1160040 h 5922355"/>
                <a:gd name="connsiteX3258" fmla="*/ 448883 w 2421171"/>
                <a:gd name="connsiteY3258" fmla="*/ 3191491 h 5922355"/>
                <a:gd name="connsiteX3259" fmla="*/ 430280 w 2421171"/>
                <a:gd name="connsiteY3259" fmla="*/ 3208341 h 5922355"/>
                <a:gd name="connsiteX3260" fmla="*/ 418534 w 2421171"/>
                <a:gd name="connsiteY3260" fmla="*/ 3205196 h 5922355"/>
                <a:gd name="connsiteX3261" fmla="*/ 416342 w 2421171"/>
                <a:gd name="connsiteY3261" fmla="*/ 3182673 h 5922355"/>
                <a:gd name="connsiteX3262" fmla="*/ 431236 w 2421171"/>
                <a:gd name="connsiteY3262" fmla="*/ 3160206 h 5922355"/>
                <a:gd name="connsiteX3263" fmla="*/ 444500 w 2421171"/>
                <a:gd name="connsiteY3263" fmla="*/ 3183291 h 5922355"/>
                <a:gd name="connsiteX3264" fmla="*/ 448939 w 2421171"/>
                <a:gd name="connsiteY3264" fmla="*/ 3191435 h 5922355"/>
                <a:gd name="connsiteX3265" fmla="*/ 453042 w 2421171"/>
                <a:gd name="connsiteY3265" fmla="*/ 2320677 h 5922355"/>
                <a:gd name="connsiteX3266" fmla="*/ 448827 w 2421171"/>
                <a:gd name="connsiteY3266" fmla="*/ 2320452 h 5922355"/>
                <a:gd name="connsiteX3267" fmla="*/ 448827 w 2421171"/>
                <a:gd name="connsiteY3267" fmla="*/ 2318206 h 5922355"/>
                <a:gd name="connsiteX3268" fmla="*/ 452930 w 2421171"/>
                <a:gd name="connsiteY3268" fmla="*/ 2318374 h 5922355"/>
                <a:gd name="connsiteX3269" fmla="*/ 452986 w 2421171"/>
                <a:gd name="connsiteY3269" fmla="*/ 2320677 h 5922355"/>
                <a:gd name="connsiteX3270" fmla="*/ 466643 w 2421171"/>
                <a:gd name="connsiteY3270" fmla="*/ 3068541 h 5922355"/>
                <a:gd name="connsiteX3271" fmla="*/ 466530 w 2421171"/>
                <a:gd name="connsiteY3271" fmla="*/ 3075169 h 5922355"/>
                <a:gd name="connsiteX3272" fmla="*/ 457201 w 2421171"/>
                <a:gd name="connsiteY3272" fmla="*/ 3072417 h 5922355"/>
                <a:gd name="connsiteX3273" fmla="*/ 452649 w 2421171"/>
                <a:gd name="connsiteY3273" fmla="*/ 3066688 h 5922355"/>
                <a:gd name="connsiteX3274" fmla="*/ 454897 w 2421171"/>
                <a:gd name="connsiteY3274" fmla="*/ 3064553 h 5922355"/>
                <a:gd name="connsiteX3275" fmla="*/ 466699 w 2421171"/>
                <a:gd name="connsiteY3275" fmla="*/ 3068541 h 5922355"/>
                <a:gd name="connsiteX3276" fmla="*/ 473555 w 2421171"/>
                <a:gd name="connsiteY3276" fmla="*/ 1684753 h 5922355"/>
                <a:gd name="connsiteX3277" fmla="*/ 462484 w 2421171"/>
                <a:gd name="connsiteY3277" fmla="*/ 1688011 h 5922355"/>
                <a:gd name="connsiteX3278" fmla="*/ 458831 w 2421171"/>
                <a:gd name="connsiteY3278" fmla="*/ 1682226 h 5922355"/>
                <a:gd name="connsiteX3279" fmla="*/ 469285 w 2421171"/>
                <a:gd name="connsiteY3279" fmla="*/ 1677114 h 5922355"/>
                <a:gd name="connsiteX3280" fmla="*/ 473555 w 2421171"/>
                <a:gd name="connsiteY3280" fmla="*/ 1684753 h 5922355"/>
                <a:gd name="connsiteX3281" fmla="*/ 482211 w 2421171"/>
                <a:gd name="connsiteY3281" fmla="*/ 1845728 h 5922355"/>
                <a:gd name="connsiteX3282" fmla="*/ 479176 w 2421171"/>
                <a:gd name="connsiteY3282" fmla="*/ 1851850 h 5922355"/>
                <a:gd name="connsiteX3283" fmla="*/ 473893 w 2421171"/>
                <a:gd name="connsiteY3283" fmla="*/ 1847638 h 5922355"/>
                <a:gd name="connsiteX3284" fmla="*/ 476703 w 2421171"/>
                <a:gd name="connsiteY3284" fmla="*/ 1842695 h 5922355"/>
                <a:gd name="connsiteX3285" fmla="*/ 482267 w 2421171"/>
                <a:gd name="connsiteY3285" fmla="*/ 1845728 h 5922355"/>
                <a:gd name="connsiteX3286" fmla="*/ 486145 w 2421171"/>
                <a:gd name="connsiteY3286" fmla="*/ 4127235 h 5922355"/>
                <a:gd name="connsiteX3287" fmla="*/ 489123 w 2421171"/>
                <a:gd name="connsiteY3287" fmla="*/ 4132346 h 5922355"/>
                <a:gd name="connsiteX3288" fmla="*/ 485133 w 2421171"/>
                <a:gd name="connsiteY3288" fmla="*/ 4134312 h 5922355"/>
                <a:gd name="connsiteX3289" fmla="*/ 483054 w 2421171"/>
                <a:gd name="connsiteY3289" fmla="*/ 4130380 h 5922355"/>
                <a:gd name="connsiteX3290" fmla="*/ 486089 w 2421171"/>
                <a:gd name="connsiteY3290" fmla="*/ 4127178 h 5922355"/>
                <a:gd name="connsiteX3291" fmla="*/ 485976 w 2421171"/>
                <a:gd name="connsiteY3291" fmla="*/ 3221204 h 5922355"/>
                <a:gd name="connsiteX3292" fmla="*/ 518742 w 2421171"/>
                <a:gd name="connsiteY3292" fmla="*/ 3215250 h 5922355"/>
                <a:gd name="connsiteX3293" fmla="*/ 485976 w 2421171"/>
                <a:gd name="connsiteY3293" fmla="*/ 3221204 h 5922355"/>
                <a:gd name="connsiteX3294" fmla="*/ 497779 w 2421171"/>
                <a:gd name="connsiteY3294" fmla="*/ 1419813 h 5922355"/>
                <a:gd name="connsiteX3295" fmla="*/ 496767 w 2421171"/>
                <a:gd name="connsiteY3295" fmla="*/ 1421947 h 5922355"/>
                <a:gd name="connsiteX3296" fmla="*/ 493226 w 2421171"/>
                <a:gd name="connsiteY3296" fmla="*/ 1419869 h 5922355"/>
                <a:gd name="connsiteX3297" fmla="*/ 494294 w 2421171"/>
                <a:gd name="connsiteY3297" fmla="*/ 1417735 h 5922355"/>
                <a:gd name="connsiteX3298" fmla="*/ 497722 w 2421171"/>
                <a:gd name="connsiteY3298" fmla="*/ 1419813 h 5922355"/>
                <a:gd name="connsiteX3299" fmla="*/ 503286 w 2421171"/>
                <a:gd name="connsiteY3299" fmla="*/ 3051354 h 5922355"/>
                <a:gd name="connsiteX3300" fmla="*/ 506378 w 2421171"/>
                <a:gd name="connsiteY3300" fmla="*/ 3056747 h 5922355"/>
                <a:gd name="connsiteX3301" fmla="*/ 502556 w 2421171"/>
                <a:gd name="connsiteY3301" fmla="*/ 3059218 h 5922355"/>
                <a:gd name="connsiteX3302" fmla="*/ 499465 w 2421171"/>
                <a:gd name="connsiteY3302" fmla="*/ 3053657 h 5922355"/>
                <a:gd name="connsiteX3303" fmla="*/ 503286 w 2421171"/>
                <a:gd name="connsiteY3303" fmla="*/ 3051354 h 5922355"/>
                <a:gd name="connsiteX3304" fmla="*/ 507052 w 2421171"/>
                <a:gd name="connsiteY3304" fmla="*/ 1339494 h 5922355"/>
                <a:gd name="connsiteX3305" fmla="*/ 503792 w 2421171"/>
                <a:gd name="connsiteY3305" fmla="*/ 1341853 h 5922355"/>
                <a:gd name="connsiteX3306" fmla="*/ 501938 w 2421171"/>
                <a:gd name="connsiteY3306" fmla="*/ 1335282 h 5922355"/>
                <a:gd name="connsiteX3307" fmla="*/ 505816 w 2421171"/>
                <a:gd name="connsiteY3307" fmla="*/ 1335057 h 5922355"/>
                <a:gd name="connsiteX3308" fmla="*/ 507108 w 2421171"/>
                <a:gd name="connsiteY3308" fmla="*/ 1339494 h 5922355"/>
                <a:gd name="connsiteX3309" fmla="*/ 507108 w 2421171"/>
                <a:gd name="connsiteY3309" fmla="*/ 2236370 h 5922355"/>
                <a:gd name="connsiteX3310" fmla="*/ 504523 w 2421171"/>
                <a:gd name="connsiteY3310" fmla="*/ 2232607 h 5922355"/>
                <a:gd name="connsiteX3311" fmla="*/ 506996 w 2421171"/>
                <a:gd name="connsiteY3311" fmla="*/ 2229293 h 5922355"/>
                <a:gd name="connsiteX3312" fmla="*/ 509581 w 2421171"/>
                <a:gd name="connsiteY3312" fmla="*/ 2232888 h 5922355"/>
                <a:gd name="connsiteX3313" fmla="*/ 507108 w 2421171"/>
                <a:gd name="connsiteY3313" fmla="*/ 2236426 h 5922355"/>
                <a:gd name="connsiteX3314" fmla="*/ 514864 w 2421171"/>
                <a:gd name="connsiteY3314" fmla="*/ 2438628 h 5922355"/>
                <a:gd name="connsiteX3315" fmla="*/ 512953 w 2421171"/>
                <a:gd name="connsiteY3315" fmla="*/ 2442616 h 5922355"/>
                <a:gd name="connsiteX3316" fmla="*/ 506378 w 2421171"/>
                <a:gd name="connsiteY3316" fmla="*/ 2440931 h 5922355"/>
                <a:gd name="connsiteX3317" fmla="*/ 508457 w 2421171"/>
                <a:gd name="connsiteY3317" fmla="*/ 2436831 h 5922355"/>
                <a:gd name="connsiteX3318" fmla="*/ 514864 w 2421171"/>
                <a:gd name="connsiteY3318" fmla="*/ 2438628 h 5922355"/>
                <a:gd name="connsiteX3319" fmla="*/ 518011 w 2421171"/>
                <a:gd name="connsiteY3319" fmla="*/ 1476823 h 5922355"/>
                <a:gd name="connsiteX3320" fmla="*/ 521439 w 2421171"/>
                <a:gd name="connsiteY3320" fmla="*/ 1478564 h 5922355"/>
                <a:gd name="connsiteX3321" fmla="*/ 517281 w 2421171"/>
                <a:gd name="connsiteY3321" fmla="*/ 1483169 h 5922355"/>
                <a:gd name="connsiteX3322" fmla="*/ 514921 w 2421171"/>
                <a:gd name="connsiteY3322" fmla="*/ 1479968 h 5922355"/>
                <a:gd name="connsiteX3323" fmla="*/ 518011 w 2421171"/>
                <a:gd name="connsiteY3323" fmla="*/ 1476823 h 5922355"/>
                <a:gd name="connsiteX3324" fmla="*/ 522732 w 2421171"/>
                <a:gd name="connsiteY3324" fmla="*/ 1268780 h 5922355"/>
                <a:gd name="connsiteX3325" fmla="*/ 520878 w 2421171"/>
                <a:gd name="connsiteY3325" fmla="*/ 1267263 h 5922355"/>
                <a:gd name="connsiteX3326" fmla="*/ 523519 w 2421171"/>
                <a:gd name="connsiteY3326" fmla="*/ 1264399 h 5922355"/>
                <a:gd name="connsiteX3327" fmla="*/ 525374 w 2421171"/>
                <a:gd name="connsiteY3327" fmla="*/ 1265859 h 5922355"/>
                <a:gd name="connsiteX3328" fmla="*/ 522732 w 2421171"/>
                <a:gd name="connsiteY3328" fmla="*/ 1268780 h 5922355"/>
                <a:gd name="connsiteX3329" fmla="*/ 526161 w 2421171"/>
                <a:gd name="connsiteY3329" fmla="*/ 4803037 h 5922355"/>
                <a:gd name="connsiteX3330" fmla="*/ 522676 w 2421171"/>
                <a:gd name="connsiteY3330" fmla="*/ 4804891 h 5922355"/>
                <a:gd name="connsiteX3331" fmla="*/ 520541 w 2421171"/>
                <a:gd name="connsiteY3331" fmla="*/ 4798993 h 5922355"/>
                <a:gd name="connsiteX3332" fmla="*/ 524531 w 2421171"/>
                <a:gd name="connsiteY3332" fmla="*/ 4798825 h 5922355"/>
                <a:gd name="connsiteX3333" fmla="*/ 526216 w 2421171"/>
                <a:gd name="connsiteY3333" fmla="*/ 4803037 h 5922355"/>
                <a:gd name="connsiteX3334" fmla="*/ 533242 w 2421171"/>
                <a:gd name="connsiteY3334" fmla="*/ 5442724 h 5922355"/>
                <a:gd name="connsiteX3335" fmla="*/ 535546 w 2421171"/>
                <a:gd name="connsiteY3335" fmla="*/ 5454350 h 5922355"/>
                <a:gd name="connsiteX3336" fmla="*/ 529926 w 2421171"/>
                <a:gd name="connsiteY3336" fmla="*/ 5458675 h 5922355"/>
                <a:gd name="connsiteX3337" fmla="*/ 528015 w 2421171"/>
                <a:gd name="connsiteY3337" fmla="*/ 5446880 h 5922355"/>
                <a:gd name="connsiteX3338" fmla="*/ 533242 w 2421171"/>
                <a:gd name="connsiteY3338" fmla="*/ 5442668 h 5922355"/>
                <a:gd name="connsiteX3339" fmla="*/ 538187 w 2421171"/>
                <a:gd name="connsiteY3339" fmla="*/ 4861395 h 5922355"/>
                <a:gd name="connsiteX3340" fmla="*/ 536333 w 2421171"/>
                <a:gd name="connsiteY3340" fmla="*/ 4865551 h 5922355"/>
                <a:gd name="connsiteX3341" fmla="*/ 530825 w 2421171"/>
                <a:gd name="connsiteY3341" fmla="*/ 4863023 h 5922355"/>
                <a:gd name="connsiteX3342" fmla="*/ 532512 w 2421171"/>
                <a:gd name="connsiteY3342" fmla="*/ 4858867 h 5922355"/>
                <a:gd name="connsiteX3343" fmla="*/ 538132 w 2421171"/>
                <a:gd name="connsiteY3343" fmla="*/ 4861395 h 5922355"/>
                <a:gd name="connsiteX3344" fmla="*/ 544314 w 2421171"/>
                <a:gd name="connsiteY3344" fmla="*/ 3846792 h 5922355"/>
                <a:gd name="connsiteX3345" fmla="*/ 538918 w 2421171"/>
                <a:gd name="connsiteY3345" fmla="*/ 3851567 h 5922355"/>
                <a:gd name="connsiteX3346" fmla="*/ 535546 w 2421171"/>
                <a:gd name="connsiteY3346" fmla="*/ 3845557 h 5922355"/>
                <a:gd name="connsiteX3347" fmla="*/ 539986 w 2421171"/>
                <a:gd name="connsiteY3347" fmla="*/ 3840951 h 5922355"/>
                <a:gd name="connsiteX3348" fmla="*/ 544370 w 2421171"/>
                <a:gd name="connsiteY3348" fmla="*/ 3846792 h 5922355"/>
                <a:gd name="connsiteX3349" fmla="*/ 547180 w 2421171"/>
                <a:gd name="connsiteY3349" fmla="*/ 3967608 h 5922355"/>
                <a:gd name="connsiteX3350" fmla="*/ 548023 w 2421171"/>
                <a:gd name="connsiteY3350" fmla="*/ 3965530 h 5922355"/>
                <a:gd name="connsiteX3351" fmla="*/ 551789 w 2421171"/>
                <a:gd name="connsiteY3351" fmla="*/ 3967439 h 5922355"/>
                <a:gd name="connsiteX3352" fmla="*/ 550833 w 2421171"/>
                <a:gd name="connsiteY3352" fmla="*/ 3969630 h 5922355"/>
                <a:gd name="connsiteX3353" fmla="*/ 547124 w 2421171"/>
                <a:gd name="connsiteY3353" fmla="*/ 3967664 h 5922355"/>
                <a:gd name="connsiteX3354" fmla="*/ 556734 w 2421171"/>
                <a:gd name="connsiteY3354" fmla="*/ 1055120 h 5922355"/>
                <a:gd name="connsiteX3355" fmla="*/ 552463 w 2421171"/>
                <a:gd name="connsiteY3355" fmla="*/ 1060849 h 5922355"/>
                <a:gd name="connsiteX3356" fmla="*/ 547517 w 2421171"/>
                <a:gd name="connsiteY3356" fmla="*/ 1059164 h 5922355"/>
                <a:gd name="connsiteX3357" fmla="*/ 551283 w 2421171"/>
                <a:gd name="connsiteY3357" fmla="*/ 1053042 h 5922355"/>
                <a:gd name="connsiteX3358" fmla="*/ 556734 w 2421171"/>
                <a:gd name="connsiteY3358" fmla="*/ 1055176 h 5922355"/>
                <a:gd name="connsiteX3359" fmla="*/ 554317 w 2421171"/>
                <a:gd name="connsiteY3359" fmla="*/ 1516926 h 5922355"/>
                <a:gd name="connsiteX3360" fmla="*/ 550047 w 2421171"/>
                <a:gd name="connsiteY3360" fmla="*/ 1515185 h 5922355"/>
                <a:gd name="connsiteX3361" fmla="*/ 552238 w 2421171"/>
                <a:gd name="connsiteY3361" fmla="*/ 1509624 h 5922355"/>
                <a:gd name="connsiteX3362" fmla="*/ 558083 w 2421171"/>
                <a:gd name="connsiteY3362" fmla="*/ 1511702 h 5922355"/>
                <a:gd name="connsiteX3363" fmla="*/ 554317 w 2421171"/>
                <a:gd name="connsiteY3363" fmla="*/ 1516870 h 5922355"/>
                <a:gd name="connsiteX3364" fmla="*/ 562580 w 2421171"/>
                <a:gd name="connsiteY3364" fmla="*/ 4374707 h 5922355"/>
                <a:gd name="connsiteX3365" fmla="*/ 571740 w 2421171"/>
                <a:gd name="connsiteY3365" fmla="*/ 4388187 h 5922355"/>
                <a:gd name="connsiteX3366" fmla="*/ 565839 w 2421171"/>
                <a:gd name="connsiteY3366" fmla="*/ 4430706 h 5922355"/>
                <a:gd name="connsiteX3367" fmla="*/ 560388 w 2421171"/>
                <a:gd name="connsiteY3367" fmla="*/ 4435536 h 5922355"/>
                <a:gd name="connsiteX3368" fmla="*/ 553755 w 2421171"/>
                <a:gd name="connsiteY3368" fmla="*/ 4428346 h 5922355"/>
                <a:gd name="connsiteX3369" fmla="*/ 555442 w 2421171"/>
                <a:gd name="connsiteY3369" fmla="*/ 4401892 h 5922355"/>
                <a:gd name="connsiteX3370" fmla="*/ 553924 w 2421171"/>
                <a:gd name="connsiteY3370" fmla="*/ 4388692 h 5922355"/>
                <a:gd name="connsiteX3371" fmla="*/ 562636 w 2421171"/>
                <a:gd name="connsiteY3371" fmla="*/ 4374707 h 5922355"/>
                <a:gd name="connsiteX3372" fmla="*/ 562748 w 2421171"/>
                <a:gd name="connsiteY3372" fmla="*/ 3208791 h 5922355"/>
                <a:gd name="connsiteX3373" fmla="*/ 566064 w 2421171"/>
                <a:gd name="connsiteY3373" fmla="*/ 3205533 h 5922355"/>
                <a:gd name="connsiteX3374" fmla="*/ 569717 w 2421171"/>
                <a:gd name="connsiteY3374" fmla="*/ 3208903 h 5922355"/>
                <a:gd name="connsiteX3375" fmla="*/ 566177 w 2421171"/>
                <a:gd name="connsiteY3375" fmla="*/ 3211992 h 5922355"/>
                <a:gd name="connsiteX3376" fmla="*/ 562748 w 2421171"/>
                <a:gd name="connsiteY3376" fmla="*/ 3208847 h 5922355"/>
                <a:gd name="connsiteX3377" fmla="*/ 578990 w 2421171"/>
                <a:gd name="connsiteY3377" fmla="*/ 1558209 h 5922355"/>
                <a:gd name="connsiteX3378" fmla="*/ 568874 w 2421171"/>
                <a:gd name="connsiteY3378" fmla="*/ 1564219 h 5922355"/>
                <a:gd name="connsiteX3379" fmla="*/ 565221 w 2421171"/>
                <a:gd name="connsiteY3379" fmla="*/ 1553547 h 5922355"/>
                <a:gd name="connsiteX3380" fmla="*/ 574719 w 2421171"/>
                <a:gd name="connsiteY3380" fmla="*/ 1523554 h 5922355"/>
                <a:gd name="connsiteX3381" fmla="*/ 578990 w 2421171"/>
                <a:gd name="connsiteY3381" fmla="*/ 1558209 h 5922355"/>
                <a:gd name="connsiteX3382" fmla="*/ 583318 w 2421171"/>
                <a:gd name="connsiteY3382" fmla="*/ 1995133 h 5922355"/>
                <a:gd name="connsiteX3383" fmla="*/ 578990 w 2421171"/>
                <a:gd name="connsiteY3383" fmla="*/ 1994290 h 5922355"/>
                <a:gd name="connsiteX3384" fmla="*/ 578148 w 2421171"/>
                <a:gd name="connsiteY3384" fmla="*/ 1989909 h 5922355"/>
                <a:gd name="connsiteX3385" fmla="*/ 582418 w 2421171"/>
                <a:gd name="connsiteY3385" fmla="*/ 1990751 h 5922355"/>
                <a:gd name="connsiteX3386" fmla="*/ 583318 w 2421171"/>
                <a:gd name="connsiteY3386" fmla="*/ 1995133 h 5922355"/>
                <a:gd name="connsiteX3387" fmla="*/ 611250 w 2421171"/>
                <a:gd name="connsiteY3387" fmla="*/ 2483280 h 5922355"/>
                <a:gd name="connsiteX3388" fmla="*/ 574326 w 2421171"/>
                <a:gd name="connsiteY3388" fmla="*/ 2484348 h 5922355"/>
                <a:gd name="connsiteX3389" fmla="*/ 611250 w 2421171"/>
                <a:gd name="connsiteY3389" fmla="*/ 2483280 h 5922355"/>
                <a:gd name="connsiteX3390" fmla="*/ 612936 w 2421171"/>
                <a:gd name="connsiteY3390" fmla="*/ 2250019 h 5922355"/>
                <a:gd name="connsiteX3391" fmla="*/ 619624 w 2421171"/>
                <a:gd name="connsiteY3391" fmla="*/ 2256815 h 5922355"/>
                <a:gd name="connsiteX3392" fmla="*/ 609845 w 2421171"/>
                <a:gd name="connsiteY3392" fmla="*/ 2263162 h 5922355"/>
                <a:gd name="connsiteX3393" fmla="*/ 602370 w 2421171"/>
                <a:gd name="connsiteY3393" fmla="*/ 2254287 h 5922355"/>
                <a:gd name="connsiteX3394" fmla="*/ 612880 w 2421171"/>
                <a:gd name="connsiteY3394" fmla="*/ 2249963 h 5922355"/>
                <a:gd name="connsiteX3395" fmla="*/ 611924 w 2421171"/>
                <a:gd name="connsiteY3395" fmla="*/ 1761758 h 5922355"/>
                <a:gd name="connsiteX3396" fmla="*/ 608159 w 2421171"/>
                <a:gd name="connsiteY3396" fmla="*/ 1766926 h 5922355"/>
                <a:gd name="connsiteX3397" fmla="*/ 604787 w 2421171"/>
                <a:gd name="connsiteY3397" fmla="*/ 1764567 h 5922355"/>
                <a:gd name="connsiteX3398" fmla="*/ 608440 w 2421171"/>
                <a:gd name="connsiteY3398" fmla="*/ 1759399 h 5922355"/>
                <a:gd name="connsiteX3399" fmla="*/ 611980 w 2421171"/>
                <a:gd name="connsiteY3399" fmla="*/ 1761702 h 5922355"/>
                <a:gd name="connsiteX3400" fmla="*/ 614734 w 2421171"/>
                <a:gd name="connsiteY3400" fmla="*/ 2060960 h 5922355"/>
                <a:gd name="connsiteX3401" fmla="*/ 609227 w 2421171"/>
                <a:gd name="connsiteY3401" fmla="*/ 2065959 h 5922355"/>
                <a:gd name="connsiteX3402" fmla="*/ 605967 w 2421171"/>
                <a:gd name="connsiteY3402" fmla="*/ 2062982 h 5922355"/>
                <a:gd name="connsiteX3403" fmla="*/ 610464 w 2421171"/>
                <a:gd name="connsiteY3403" fmla="*/ 2057029 h 5922355"/>
                <a:gd name="connsiteX3404" fmla="*/ 614734 w 2421171"/>
                <a:gd name="connsiteY3404" fmla="*/ 2060960 h 5922355"/>
                <a:gd name="connsiteX3405" fmla="*/ 622322 w 2421171"/>
                <a:gd name="connsiteY3405" fmla="*/ 1118645 h 5922355"/>
                <a:gd name="connsiteX3406" fmla="*/ 616870 w 2421171"/>
                <a:gd name="connsiteY3406" fmla="*/ 1121173 h 5922355"/>
                <a:gd name="connsiteX3407" fmla="*/ 615016 w 2421171"/>
                <a:gd name="connsiteY3407" fmla="*/ 1117073 h 5922355"/>
                <a:gd name="connsiteX3408" fmla="*/ 620636 w 2421171"/>
                <a:gd name="connsiteY3408" fmla="*/ 1114545 h 5922355"/>
                <a:gd name="connsiteX3409" fmla="*/ 622322 w 2421171"/>
                <a:gd name="connsiteY3409" fmla="*/ 1118645 h 5922355"/>
                <a:gd name="connsiteX3410" fmla="*/ 627155 w 2421171"/>
                <a:gd name="connsiteY3410" fmla="*/ 2091291 h 5922355"/>
                <a:gd name="connsiteX3411" fmla="*/ 617769 w 2421171"/>
                <a:gd name="connsiteY3411" fmla="*/ 2109601 h 5922355"/>
                <a:gd name="connsiteX3412" fmla="*/ 627155 w 2421171"/>
                <a:gd name="connsiteY3412" fmla="*/ 2091291 h 5922355"/>
                <a:gd name="connsiteX3413" fmla="*/ 628055 w 2421171"/>
                <a:gd name="connsiteY3413" fmla="*/ 998728 h 5922355"/>
                <a:gd name="connsiteX3414" fmla="*/ 626368 w 2421171"/>
                <a:gd name="connsiteY3414" fmla="*/ 1000133 h 5922355"/>
                <a:gd name="connsiteX3415" fmla="*/ 623895 w 2421171"/>
                <a:gd name="connsiteY3415" fmla="*/ 996706 h 5922355"/>
                <a:gd name="connsiteX3416" fmla="*/ 625638 w 2421171"/>
                <a:gd name="connsiteY3416" fmla="*/ 995302 h 5922355"/>
                <a:gd name="connsiteX3417" fmla="*/ 628055 w 2421171"/>
                <a:gd name="connsiteY3417" fmla="*/ 998728 h 5922355"/>
                <a:gd name="connsiteX3418" fmla="*/ 661382 w 2421171"/>
                <a:gd name="connsiteY3418" fmla="*/ 1403525 h 5922355"/>
                <a:gd name="connsiteX3419" fmla="*/ 628167 w 2421171"/>
                <a:gd name="connsiteY3419" fmla="*/ 1412174 h 5922355"/>
                <a:gd name="connsiteX3420" fmla="*/ 652559 w 2421171"/>
                <a:gd name="connsiteY3420" fmla="*/ 1390775 h 5922355"/>
                <a:gd name="connsiteX3421" fmla="*/ 662675 w 2421171"/>
                <a:gd name="connsiteY3421" fmla="*/ 1396504 h 5922355"/>
                <a:gd name="connsiteX3422" fmla="*/ 661382 w 2421171"/>
                <a:gd name="connsiteY3422" fmla="*/ 1403468 h 5922355"/>
                <a:gd name="connsiteX3423" fmla="*/ 675826 w 2421171"/>
                <a:gd name="connsiteY3423" fmla="*/ 2232045 h 5922355"/>
                <a:gd name="connsiteX3424" fmla="*/ 671611 w 2421171"/>
                <a:gd name="connsiteY3424" fmla="*/ 2268161 h 5922355"/>
                <a:gd name="connsiteX3425" fmla="*/ 661157 w 2421171"/>
                <a:gd name="connsiteY3425" fmla="*/ 2273946 h 5922355"/>
                <a:gd name="connsiteX3426" fmla="*/ 656436 w 2421171"/>
                <a:gd name="connsiteY3426" fmla="*/ 2262937 h 5922355"/>
                <a:gd name="connsiteX3427" fmla="*/ 669307 w 2421171"/>
                <a:gd name="connsiteY3427" fmla="*/ 2231371 h 5922355"/>
                <a:gd name="connsiteX3428" fmla="*/ 675826 w 2421171"/>
                <a:gd name="connsiteY3428" fmla="*/ 2232101 h 5922355"/>
                <a:gd name="connsiteX3429" fmla="*/ 683413 w 2421171"/>
                <a:gd name="connsiteY3429" fmla="*/ 1672396 h 5922355"/>
                <a:gd name="connsiteX3430" fmla="*/ 681221 w 2421171"/>
                <a:gd name="connsiteY3430" fmla="*/ 1675823 h 5922355"/>
                <a:gd name="connsiteX3431" fmla="*/ 678917 w 2421171"/>
                <a:gd name="connsiteY3431" fmla="*/ 1671891 h 5922355"/>
                <a:gd name="connsiteX3432" fmla="*/ 680996 w 2421171"/>
                <a:gd name="connsiteY3432" fmla="*/ 1668689 h 5922355"/>
                <a:gd name="connsiteX3433" fmla="*/ 683357 w 2421171"/>
                <a:gd name="connsiteY3433" fmla="*/ 1672453 h 5922355"/>
                <a:gd name="connsiteX3434" fmla="*/ 687797 w 2421171"/>
                <a:gd name="connsiteY3434" fmla="*/ 1207165 h 5922355"/>
                <a:gd name="connsiteX3435" fmla="*/ 683806 w 2421171"/>
                <a:gd name="connsiteY3435" fmla="*/ 1205704 h 5922355"/>
                <a:gd name="connsiteX3436" fmla="*/ 686504 w 2421171"/>
                <a:gd name="connsiteY3436" fmla="*/ 1200031 h 5922355"/>
                <a:gd name="connsiteX3437" fmla="*/ 690439 w 2421171"/>
                <a:gd name="connsiteY3437" fmla="*/ 1201379 h 5922355"/>
                <a:gd name="connsiteX3438" fmla="*/ 687741 w 2421171"/>
                <a:gd name="connsiteY3438" fmla="*/ 1207221 h 5922355"/>
                <a:gd name="connsiteX3439" fmla="*/ 704151 w 2421171"/>
                <a:gd name="connsiteY3439" fmla="*/ 1972722 h 5922355"/>
                <a:gd name="connsiteX3440" fmla="*/ 684650 w 2421171"/>
                <a:gd name="connsiteY3440" fmla="*/ 1953344 h 5922355"/>
                <a:gd name="connsiteX3441" fmla="*/ 704151 w 2421171"/>
                <a:gd name="connsiteY3441" fmla="*/ 1972722 h 5922355"/>
                <a:gd name="connsiteX3442" fmla="*/ 710053 w 2421171"/>
                <a:gd name="connsiteY3442" fmla="*/ 1154592 h 5922355"/>
                <a:gd name="connsiteX3443" fmla="*/ 707018 w 2421171"/>
                <a:gd name="connsiteY3443" fmla="*/ 1158243 h 5922355"/>
                <a:gd name="connsiteX3444" fmla="*/ 701679 w 2421171"/>
                <a:gd name="connsiteY3444" fmla="*/ 1154031 h 5922355"/>
                <a:gd name="connsiteX3445" fmla="*/ 704882 w 2421171"/>
                <a:gd name="connsiteY3445" fmla="*/ 1150043 h 5922355"/>
                <a:gd name="connsiteX3446" fmla="*/ 709997 w 2421171"/>
                <a:gd name="connsiteY3446" fmla="*/ 1154592 h 5922355"/>
                <a:gd name="connsiteX3447" fmla="*/ 718708 w 2421171"/>
                <a:gd name="connsiteY3447" fmla="*/ 1397515 h 5922355"/>
                <a:gd name="connsiteX3448" fmla="*/ 722642 w 2421171"/>
                <a:gd name="connsiteY3448" fmla="*/ 1401671 h 5922355"/>
                <a:gd name="connsiteX3449" fmla="*/ 717640 w 2421171"/>
                <a:gd name="connsiteY3449" fmla="*/ 1408130 h 5922355"/>
                <a:gd name="connsiteX3450" fmla="*/ 712807 w 2421171"/>
                <a:gd name="connsiteY3450" fmla="*/ 1403244 h 5922355"/>
                <a:gd name="connsiteX3451" fmla="*/ 718708 w 2421171"/>
                <a:gd name="connsiteY3451" fmla="*/ 1397571 h 5922355"/>
                <a:gd name="connsiteX3452" fmla="*/ 733770 w 2421171"/>
                <a:gd name="connsiteY3452" fmla="*/ 933855 h 5922355"/>
                <a:gd name="connsiteX3453" fmla="*/ 728487 w 2421171"/>
                <a:gd name="connsiteY3453" fmla="*/ 937169 h 5922355"/>
                <a:gd name="connsiteX3454" fmla="*/ 721124 w 2421171"/>
                <a:gd name="connsiteY3454" fmla="*/ 931103 h 5922355"/>
                <a:gd name="connsiteX3455" fmla="*/ 727307 w 2421171"/>
                <a:gd name="connsiteY3455" fmla="*/ 928576 h 5922355"/>
                <a:gd name="connsiteX3456" fmla="*/ 733770 w 2421171"/>
                <a:gd name="connsiteY3456" fmla="*/ 933799 h 5922355"/>
                <a:gd name="connsiteX3457" fmla="*/ 736074 w 2421171"/>
                <a:gd name="connsiteY3457" fmla="*/ 1120611 h 5922355"/>
                <a:gd name="connsiteX3458" fmla="*/ 729667 w 2421171"/>
                <a:gd name="connsiteY3458" fmla="*/ 1118926 h 5922355"/>
                <a:gd name="connsiteX3459" fmla="*/ 731634 w 2421171"/>
                <a:gd name="connsiteY3459" fmla="*/ 1115388 h 5922355"/>
                <a:gd name="connsiteX3460" fmla="*/ 736018 w 2421171"/>
                <a:gd name="connsiteY3460" fmla="*/ 1116623 h 5922355"/>
                <a:gd name="connsiteX3461" fmla="*/ 736018 w 2421171"/>
                <a:gd name="connsiteY3461" fmla="*/ 1120611 h 5922355"/>
                <a:gd name="connsiteX3462" fmla="*/ 739728 w 2421171"/>
                <a:gd name="connsiteY3462" fmla="*/ 2245469 h 5922355"/>
                <a:gd name="connsiteX3463" fmla="*/ 740908 w 2421171"/>
                <a:gd name="connsiteY3463" fmla="*/ 2249906 h 5922355"/>
                <a:gd name="connsiteX3464" fmla="*/ 737648 w 2421171"/>
                <a:gd name="connsiteY3464" fmla="*/ 2252209 h 5922355"/>
                <a:gd name="connsiteX3465" fmla="*/ 735906 w 2421171"/>
                <a:gd name="connsiteY3465" fmla="*/ 2245638 h 5922355"/>
                <a:gd name="connsiteX3466" fmla="*/ 739671 w 2421171"/>
                <a:gd name="connsiteY3466" fmla="*/ 2245525 h 5922355"/>
                <a:gd name="connsiteX3467" fmla="*/ 747933 w 2421171"/>
                <a:gd name="connsiteY3467" fmla="*/ 1223902 h 5922355"/>
                <a:gd name="connsiteX3468" fmla="*/ 744729 w 2421171"/>
                <a:gd name="connsiteY3468" fmla="*/ 1228002 h 5922355"/>
                <a:gd name="connsiteX3469" fmla="*/ 739390 w 2421171"/>
                <a:gd name="connsiteY3469" fmla="*/ 1222273 h 5922355"/>
                <a:gd name="connsiteX3470" fmla="*/ 743774 w 2421171"/>
                <a:gd name="connsiteY3470" fmla="*/ 1218510 h 5922355"/>
                <a:gd name="connsiteX3471" fmla="*/ 747933 w 2421171"/>
                <a:gd name="connsiteY3471" fmla="*/ 1223902 h 5922355"/>
                <a:gd name="connsiteX3472" fmla="*/ 751361 w 2421171"/>
                <a:gd name="connsiteY3472" fmla="*/ 2147514 h 5922355"/>
                <a:gd name="connsiteX3473" fmla="*/ 747315 w 2421171"/>
                <a:gd name="connsiteY3473" fmla="*/ 2149873 h 5922355"/>
                <a:gd name="connsiteX3474" fmla="*/ 745010 w 2421171"/>
                <a:gd name="connsiteY3474" fmla="*/ 2146727 h 5922355"/>
                <a:gd name="connsiteX3475" fmla="*/ 749225 w 2421171"/>
                <a:gd name="connsiteY3475" fmla="*/ 2144425 h 5922355"/>
                <a:gd name="connsiteX3476" fmla="*/ 751417 w 2421171"/>
                <a:gd name="connsiteY3476" fmla="*/ 2147514 h 5922355"/>
                <a:gd name="connsiteX3477" fmla="*/ 756251 w 2421171"/>
                <a:gd name="connsiteY3477" fmla="*/ 2826799 h 5922355"/>
                <a:gd name="connsiteX3478" fmla="*/ 764119 w 2421171"/>
                <a:gd name="connsiteY3478" fmla="*/ 2830674 h 5922355"/>
                <a:gd name="connsiteX3479" fmla="*/ 749507 w 2421171"/>
                <a:gd name="connsiteY3479" fmla="*/ 2834213 h 5922355"/>
                <a:gd name="connsiteX3480" fmla="*/ 756251 w 2421171"/>
                <a:gd name="connsiteY3480" fmla="*/ 2826799 h 5922355"/>
                <a:gd name="connsiteX3481" fmla="*/ 759229 w 2421171"/>
                <a:gd name="connsiteY3481" fmla="*/ 2777821 h 5922355"/>
                <a:gd name="connsiteX3482" fmla="*/ 772044 w 2421171"/>
                <a:gd name="connsiteY3482" fmla="*/ 2788661 h 5922355"/>
                <a:gd name="connsiteX3483" fmla="*/ 757599 w 2421171"/>
                <a:gd name="connsiteY3483" fmla="*/ 2782146 h 5922355"/>
                <a:gd name="connsiteX3484" fmla="*/ 759229 w 2421171"/>
                <a:gd name="connsiteY3484" fmla="*/ 2777821 h 5922355"/>
                <a:gd name="connsiteX3485" fmla="*/ 768447 w 2421171"/>
                <a:gd name="connsiteY3485" fmla="*/ 1316409 h 5922355"/>
                <a:gd name="connsiteX3486" fmla="*/ 763669 w 2421171"/>
                <a:gd name="connsiteY3486" fmla="*/ 1320510 h 5922355"/>
                <a:gd name="connsiteX3487" fmla="*/ 761140 w 2421171"/>
                <a:gd name="connsiteY3487" fmla="*/ 1316971 h 5922355"/>
                <a:gd name="connsiteX3488" fmla="*/ 765973 w 2421171"/>
                <a:gd name="connsiteY3488" fmla="*/ 1312759 h 5922355"/>
                <a:gd name="connsiteX3489" fmla="*/ 768447 w 2421171"/>
                <a:gd name="connsiteY3489" fmla="*/ 1316466 h 5922355"/>
                <a:gd name="connsiteX3490" fmla="*/ 787892 w 2421171"/>
                <a:gd name="connsiteY3490" fmla="*/ 1800289 h 5922355"/>
                <a:gd name="connsiteX3491" fmla="*/ 777944 w 2421171"/>
                <a:gd name="connsiteY3491" fmla="*/ 1806636 h 5922355"/>
                <a:gd name="connsiteX3492" fmla="*/ 760859 w 2421171"/>
                <a:gd name="connsiteY3492" fmla="*/ 1793605 h 5922355"/>
                <a:gd name="connsiteX3493" fmla="*/ 770919 w 2421171"/>
                <a:gd name="connsiteY3493" fmla="*/ 1783776 h 5922355"/>
                <a:gd name="connsiteX3494" fmla="*/ 787892 w 2421171"/>
                <a:gd name="connsiteY3494" fmla="*/ 1800289 h 5922355"/>
                <a:gd name="connsiteX3495" fmla="*/ 789072 w 2421171"/>
                <a:gd name="connsiteY3495" fmla="*/ 2071127 h 5922355"/>
                <a:gd name="connsiteX3496" fmla="*/ 780529 w 2421171"/>
                <a:gd name="connsiteY3496" fmla="*/ 2063263 h 5922355"/>
                <a:gd name="connsiteX3497" fmla="*/ 788398 w 2421171"/>
                <a:gd name="connsiteY3497" fmla="*/ 2051468 h 5922355"/>
                <a:gd name="connsiteX3498" fmla="*/ 798683 w 2421171"/>
                <a:gd name="connsiteY3498" fmla="*/ 2057927 h 5922355"/>
                <a:gd name="connsiteX3499" fmla="*/ 789016 w 2421171"/>
                <a:gd name="connsiteY3499" fmla="*/ 2071127 h 5922355"/>
                <a:gd name="connsiteX3500" fmla="*/ 807170 w 2421171"/>
                <a:gd name="connsiteY3500" fmla="*/ 1281249 h 5922355"/>
                <a:gd name="connsiteX3501" fmla="*/ 804922 w 2421171"/>
                <a:gd name="connsiteY3501" fmla="*/ 1280575 h 5922355"/>
                <a:gd name="connsiteX3502" fmla="*/ 805427 w 2421171"/>
                <a:gd name="connsiteY3502" fmla="*/ 1276362 h 5922355"/>
                <a:gd name="connsiteX3503" fmla="*/ 807619 w 2421171"/>
                <a:gd name="connsiteY3503" fmla="*/ 1276980 h 5922355"/>
                <a:gd name="connsiteX3504" fmla="*/ 807170 w 2421171"/>
                <a:gd name="connsiteY3504" fmla="*/ 1281249 h 5922355"/>
                <a:gd name="connsiteX3505" fmla="*/ 812958 w 2421171"/>
                <a:gd name="connsiteY3505" fmla="*/ 2974181 h 5922355"/>
                <a:gd name="connsiteX3506" fmla="*/ 812227 w 2421171"/>
                <a:gd name="connsiteY3506" fmla="*/ 2978450 h 5922355"/>
                <a:gd name="connsiteX3507" fmla="*/ 810035 w 2421171"/>
                <a:gd name="connsiteY3507" fmla="*/ 2977944 h 5922355"/>
                <a:gd name="connsiteX3508" fmla="*/ 810766 w 2421171"/>
                <a:gd name="connsiteY3508" fmla="*/ 2973675 h 5922355"/>
                <a:gd name="connsiteX3509" fmla="*/ 812902 w 2421171"/>
                <a:gd name="connsiteY3509" fmla="*/ 2974181 h 5922355"/>
                <a:gd name="connsiteX3510" fmla="*/ 817511 w 2421171"/>
                <a:gd name="connsiteY3510" fmla="*/ 3390098 h 5922355"/>
                <a:gd name="connsiteX3511" fmla="*/ 813857 w 2421171"/>
                <a:gd name="connsiteY3511" fmla="*/ 3392626 h 5922355"/>
                <a:gd name="connsiteX3512" fmla="*/ 810879 w 2421171"/>
                <a:gd name="connsiteY3512" fmla="*/ 3386391 h 5922355"/>
                <a:gd name="connsiteX3513" fmla="*/ 814813 w 2421171"/>
                <a:gd name="connsiteY3513" fmla="*/ 3383864 h 5922355"/>
                <a:gd name="connsiteX3514" fmla="*/ 817511 w 2421171"/>
                <a:gd name="connsiteY3514" fmla="*/ 3390098 h 5922355"/>
                <a:gd name="connsiteX3515" fmla="*/ 821164 w 2421171"/>
                <a:gd name="connsiteY3515" fmla="*/ 4379144 h 5922355"/>
                <a:gd name="connsiteX3516" fmla="*/ 816218 w 2421171"/>
                <a:gd name="connsiteY3516" fmla="*/ 4380043 h 5922355"/>
                <a:gd name="connsiteX3517" fmla="*/ 816218 w 2421171"/>
                <a:gd name="connsiteY3517" fmla="*/ 4380043 h 5922355"/>
                <a:gd name="connsiteX3518" fmla="*/ 813183 w 2421171"/>
                <a:gd name="connsiteY3518" fmla="*/ 4388187 h 5922355"/>
                <a:gd name="connsiteX3519" fmla="*/ 811216 w 2421171"/>
                <a:gd name="connsiteY3519" fmla="*/ 4387064 h 5922355"/>
                <a:gd name="connsiteX3520" fmla="*/ 816218 w 2421171"/>
                <a:gd name="connsiteY3520" fmla="*/ 4380099 h 5922355"/>
                <a:gd name="connsiteX3521" fmla="*/ 816218 w 2421171"/>
                <a:gd name="connsiteY3521" fmla="*/ 4380099 h 5922355"/>
                <a:gd name="connsiteX3522" fmla="*/ 817061 w 2421171"/>
                <a:gd name="connsiteY3522" fmla="*/ 4374932 h 5922355"/>
                <a:gd name="connsiteX3523" fmla="*/ 823749 w 2421171"/>
                <a:gd name="connsiteY3523" fmla="*/ 4368922 h 5922355"/>
                <a:gd name="connsiteX3524" fmla="*/ 826952 w 2421171"/>
                <a:gd name="connsiteY3524" fmla="*/ 4372236 h 5922355"/>
                <a:gd name="connsiteX3525" fmla="*/ 821108 w 2421171"/>
                <a:gd name="connsiteY3525" fmla="*/ 4379144 h 5922355"/>
                <a:gd name="connsiteX3526" fmla="*/ 832010 w 2421171"/>
                <a:gd name="connsiteY3526" fmla="*/ 3003163 h 5922355"/>
                <a:gd name="connsiteX3527" fmla="*/ 836113 w 2421171"/>
                <a:gd name="connsiteY3527" fmla="*/ 3003444 h 5922355"/>
                <a:gd name="connsiteX3528" fmla="*/ 835551 w 2421171"/>
                <a:gd name="connsiteY3528" fmla="*/ 3005691 h 5922355"/>
                <a:gd name="connsiteX3529" fmla="*/ 831449 w 2421171"/>
                <a:gd name="connsiteY3529" fmla="*/ 3005410 h 5922355"/>
                <a:gd name="connsiteX3530" fmla="*/ 832010 w 2421171"/>
                <a:gd name="connsiteY3530" fmla="*/ 3003163 h 5922355"/>
                <a:gd name="connsiteX3531" fmla="*/ 840104 w 2421171"/>
                <a:gd name="connsiteY3531" fmla="*/ 2016869 h 5922355"/>
                <a:gd name="connsiteX3532" fmla="*/ 836731 w 2421171"/>
                <a:gd name="connsiteY3532" fmla="*/ 2020014 h 5922355"/>
                <a:gd name="connsiteX3533" fmla="*/ 834202 w 2421171"/>
                <a:gd name="connsiteY3533" fmla="*/ 2016532 h 5922355"/>
                <a:gd name="connsiteX3534" fmla="*/ 836619 w 2421171"/>
                <a:gd name="connsiteY3534" fmla="*/ 2012488 h 5922355"/>
                <a:gd name="connsiteX3535" fmla="*/ 840104 w 2421171"/>
                <a:gd name="connsiteY3535" fmla="*/ 2016925 h 5922355"/>
                <a:gd name="connsiteX3536" fmla="*/ 843981 w 2421171"/>
                <a:gd name="connsiteY3536" fmla="*/ 3040402 h 5922355"/>
                <a:gd name="connsiteX3537" fmla="*/ 837687 w 2421171"/>
                <a:gd name="connsiteY3537" fmla="*/ 3043940 h 5922355"/>
                <a:gd name="connsiteX3538" fmla="*/ 830493 w 2421171"/>
                <a:gd name="connsiteY3538" fmla="*/ 3037369 h 5922355"/>
                <a:gd name="connsiteX3539" fmla="*/ 837687 w 2421171"/>
                <a:gd name="connsiteY3539" fmla="*/ 3033156 h 5922355"/>
                <a:gd name="connsiteX3540" fmla="*/ 843981 w 2421171"/>
                <a:gd name="connsiteY3540" fmla="*/ 3040458 h 5922355"/>
                <a:gd name="connsiteX3541" fmla="*/ 848365 w 2421171"/>
                <a:gd name="connsiteY3541" fmla="*/ 3282033 h 5922355"/>
                <a:gd name="connsiteX3542" fmla="*/ 848140 w 2421171"/>
                <a:gd name="connsiteY3542" fmla="*/ 3286358 h 5922355"/>
                <a:gd name="connsiteX3543" fmla="*/ 846005 w 2421171"/>
                <a:gd name="connsiteY3543" fmla="*/ 3286301 h 5922355"/>
                <a:gd name="connsiteX3544" fmla="*/ 846173 w 2421171"/>
                <a:gd name="connsiteY3544" fmla="*/ 3282089 h 5922355"/>
                <a:gd name="connsiteX3545" fmla="*/ 848365 w 2421171"/>
                <a:gd name="connsiteY3545" fmla="*/ 3282033 h 5922355"/>
                <a:gd name="connsiteX3546" fmla="*/ 851962 w 2421171"/>
                <a:gd name="connsiteY3546" fmla="*/ 869319 h 5922355"/>
                <a:gd name="connsiteX3547" fmla="*/ 850164 w 2421171"/>
                <a:gd name="connsiteY3547" fmla="*/ 870948 h 5922355"/>
                <a:gd name="connsiteX3548" fmla="*/ 847353 w 2421171"/>
                <a:gd name="connsiteY3548" fmla="*/ 868140 h 5922355"/>
                <a:gd name="connsiteX3549" fmla="*/ 849152 w 2421171"/>
                <a:gd name="connsiteY3549" fmla="*/ 866623 h 5922355"/>
                <a:gd name="connsiteX3550" fmla="*/ 851962 w 2421171"/>
                <a:gd name="connsiteY3550" fmla="*/ 869376 h 5922355"/>
                <a:gd name="connsiteX3551" fmla="*/ 859156 w 2421171"/>
                <a:gd name="connsiteY3551" fmla="*/ 1671891 h 5922355"/>
                <a:gd name="connsiteX3552" fmla="*/ 851457 w 2421171"/>
                <a:gd name="connsiteY3552" fmla="*/ 1660545 h 5922355"/>
                <a:gd name="connsiteX3553" fmla="*/ 855616 w 2421171"/>
                <a:gd name="connsiteY3553" fmla="*/ 1655097 h 5922355"/>
                <a:gd name="connsiteX3554" fmla="*/ 860729 w 2421171"/>
                <a:gd name="connsiteY3554" fmla="*/ 1659759 h 5922355"/>
                <a:gd name="connsiteX3555" fmla="*/ 859156 w 2421171"/>
                <a:gd name="connsiteY3555" fmla="*/ 1671891 h 5922355"/>
                <a:gd name="connsiteX3556" fmla="*/ 873094 w 2421171"/>
                <a:gd name="connsiteY3556" fmla="*/ 2647906 h 5922355"/>
                <a:gd name="connsiteX3557" fmla="*/ 871295 w 2421171"/>
                <a:gd name="connsiteY3557" fmla="*/ 2649423 h 5922355"/>
                <a:gd name="connsiteX3558" fmla="*/ 868317 w 2421171"/>
                <a:gd name="connsiteY3558" fmla="*/ 2646390 h 5922355"/>
                <a:gd name="connsiteX3559" fmla="*/ 870115 w 2421171"/>
                <a:gd name="connsiteY3559" fmla="*/ 2644929 h 5922355"/>
                <a:gd name="connsiteX3560" fmla="*/ 873038 w 2421171"/>
                <a:gd name="connsiteY3560" fmla="*/ 2647906 h 5922355"/>
                <a:gd name="connsiteX3561" fmla="*/ 873881 w 2421171"/>
                <a:gd name="connsiteY3561" fmla="*/ 4064552 h 5922355"/>
                <a:gd name="connsiteX3562" fmla="*/ 881356 w 2421171"/>
                <a:gd name="connsiteY3562" fmla="*/ 4069270 h 5922355"/>
                <a:gd name="connsiteX3563" fmla="*/ 878883 w 2421171"/>
                <a:gd name="connsiteY3563" fmla="*/ 4074943 h 5922355"/>
                <a:gd name="connsiteX3564" fmla="*/ 871857 w 2421171"/>
                <a:gd name="connsiteY3564" fmla="*/ 4071517 h 5922355"/>
                <a:gd name="connsiteX3565" fmla="*/ 873881 w 2421171"/>
                <a:gd name="connsiteY3565" fmla="*/ 4064609 h 5922355"/>
                <a:gd name="connsiteX3566" fmla="*/ 879501 w 2421171"/>
                <a:gd name="connsiteY3566" fmla="*/ 2739121 h 5922355"/>
                <a:gd name="connsiteX3567" fmla="*/ 876017 w 2421171"/>
                <a:gd name="connsiteY3567" fmla="*/ 2741200 h 5922355"/>
                <a:gd name="connsiteX3568" fmla="*/ 874612 w 2421171"/>
                <a:gd name="connsiteY3568" fmla="*/ 2737493 h 5922355"/>
                <a:gd name="connsiteX3569" fmla="*/ 876466 w 2421171"/>
                <a:gd name="connsiteY3569" fmla="*/ 2736369 h 5922355"/>
                <a:gd name="connsiteX3570" fmla="*/ 879501 w 2421171"/>
                <a:gd name="connsiteY3570" fmla="*/ 2739121 h 5922355"/>
                <a:gd name="connsiteX3571" fmla="*/ 884053 w 2421171"/>
                <a:gd name="connsiteY3571" fmla="*/ 1626676 h 5922355"/>
                <a:gd name="connsiteX3572" fmla="*/ 882817 w 2421171"/>
                <a:gd name="connsiteY3572" fmla="*/ 1631338 h 5922355"/>
                <a:gd name="connsiteX3573" fmla="*/ 880119 w 2421171"/>
                <a:gd name="connsiteY3573" fmla="*/ 1628474 h 5922355"/>
                <a:gd name="connsiteX3574" fmla="*/ 881468 w 2421171"/>
                <a:gd name="connsiteY3574" fmla="*/ 1623980 h 5922355"/>
                <a:gd name="connsiteX3575" fmla="*/ 884053 w 2421171"/>
                <a:gd name="connsiteY3575" fmla="*/ 1626676 h 5922355"/>
                <a:gd name="connsiteX3576" fmla="*/ 885627 w 2421171"/>
                <a:gd name="connsiteY3576" fmla="*/ 3149984 h 5922355"/>
                <a:gd name="connsiteX3577" fmla="*/ 883435 w 2421171"/>
                <a:gd name="connsiteY3577" fmla="*/ 3150714 h 5922355"/>
                <a:gd name="connsiteX3578" fmla="*/ 882705 w 2421171"/>
                <a:gd name="connsiteY3578" fmla="*/ 3146670 h 5922355"/>
                <a:gd name="connsiteX3579" fmla="*/ 884840 w 2421171"/>
                <a:gd name="connsiteY3579" fmla="*/ 3145940 h 5922355"/>
                <a:gd name="connsiteX3580" fmla="*/ 885627 w 2421171"/>
                <a:gd name="connsiteY3580" fmla="*/ 3150040 h 5922355"/>
                <a:gd name="connsiteX3581" fmla="*/ 890854 w 2421171"/>
                <a:gd name="connsiteY3581" fmla="*/ 2329327 h 5922355"/>
                <a:gd name="connsiteX3582" fmla="*/ 888662 w 2421171"/>
                <a:gd name="connsiteY3582" fmla="*/ 2330057 h 5922355"/>
                <a:gd name="connsiteX3583" fmla="*/ 887932 w 2421171"/>
                <a:gd name="connsiteY3583" fmla="*/ 2326013 h 5922355"/>
                <a:gd name="connsiteX3584" fmla="*/ 890067 w 2421171"/>
                <a:gd name="connsiteY3584" fmla="*/ 2325283 h 5922355"/>
                <a:gd name="connsiteX3585" fmla="*/ 890854 w 2421171"/>
                <a:gd name="connsiteY3585" fmla="*/ 2329327 h 5922355"/>
                <a:gd name="connsiteX3586" fmla="*/ 891922 w 2421171"/>
                <a:gd name="connsiteY3586" fmla="*/ 3250354 h 5922355"/>
                <a:gd name="connsiteX3587" fmla="*/ 889561 w 2421171"/>
                <a:gd name="connsiteY3587" fmla="*/ 3256252 h 5922355"/>
                <a:gd name="connsiteX3588" fmla="*/ 885458 w 2421171"/>
                <a:gd name="connsiteY3588" fmla="*/ 3254398 h 5922355"/>
                <a:gd name="connsiteX3589" fmla="*/ 887875 w 2421171"/>
                <a:gd name="connsiteY3589" fmla="*/ 3248726 h 5922355"/>
                <a:gd name="connsiteX3590" fmla="*/ 891922 w 2421171"/>
                <a:gd name="connsiteY3590" fmla="*/ 3250410 h 5922355"/>
                <a:gd name="connsiteX3591" fmla="*/ 894901 w 2421171"/>
                <a:gd name="connsiteY3591" fmla="*/ 2417621 h 5922355"/>
                <a:gd name="connsiteX3592" fmla="*/ 896811 w 2421171"/>
                <a:gd name="connsiteY3592" fmla="*/ 2419025 h 5922355"/>
                <a:gd name="connsiteX3593" fmla="*/ 894282 w 2421171"/>
                <a:gd name="connsiteY3593" fmla="*/ 2422620 h 5922355"/>
                <a:gd name="connsiteX3594" fmla="*/ 892427 w 2421171"/>
                <a:gd name="connsiteY3594" fmla="*/ 2421216 h 5922355"/>
                <a:gd name="connsiteX3595" fmla="*/ 894844 w 2421171"/>
                <a:gd name="connsiteY3595" fmla="*/ 2417621 h 5922355"/>
                <a:gd name="connsiteX3596" fmla="*/ 901476 w 2421171"/>
                <a:gd name="connsiteY3596" fmla="*/ 1304109 h 5922355"/>
                <a:gd name="connsiteX3597" fmla="*/ 895125 w 2421171"/>
                <a:gd name="connsiteY3597" fmla="*/ 1297313 h 5922355"/>
                <a:gd name="connsiteX3598" fmla="*/ 899059 w 2421171"/>
                <a:gd name="connsiteY3598" fmla="*/ 1291808 h 5922355"/>
                <a:gd name="connsiteX3599" fmla="*/ 906253 w 2421171"/>
                <a:gd name="connsiteY3599" fmla="*/ 1297425 h 5922355"/>
                <a:gd name="connsiteX3600" fmla="*/ 901476 w 2421171"/>
                <a:gd name="connsiteY3600" fmla="*/ 1304109 h 5922355"/>
                <a:gd name="connsiteX3601" fmla="*/ 915302 w 2421171"/>
                <a:gd name="connsiteY3601" fmla="*/ 2019734 h 5922355"/>
                <a:gd name="connsiteX3602" fmla="*/ 906309 w 2421171"/>
                <a:gd name="connsiteY3602" fmla="*/ 2012151 h 5922355"/>
                <a:gd name="connsiteX3603" fmla="*/ 902431 w 2421171"/>
                <a:gd name="connsiteY3603" fmla="*/ 1999008 h 5922355"/>
                <a:gd name="connsiteX3604" fmla="*/ 915358 w 2421171"/>
                <a:gd name="connsiteY3604" fmla="*/ 2019734 h 5922355"/>
                <a:gd name="connsiteX3605" fmla="*/ 916819 w 2421171"/>
                <a:gd name="connsiteY3605" fmla="*/ 1378980 h 5922355"/>
                <a:gd name="connsiteX3606" fmla="*/ 913222 w 2421171"/>
                <a:gd name="connsiteY3606" fmla="*/ 1376003 h 5922355"/>
                <a:gd name="connsiteX3607" fmla="*/ 914515 w 2421171"/>
                <a:gd name="connsiteY3607" fmla="*/ 1371622 h 5922355"/>
                <a:gd name="connsiteX3608" fmla="*/ 917887 w 2421171"/>
                <a:gd name="connsiteY3608" fmla="*/ 1374711 h 5922355"/>
                <a:gd name="connsiteX3609" fmla="*/ 916819 w 2421171"/>
                <a:gd name="connsiteY3609" fmla="*/ 1378980 h 5922355"/>
                <a:gd name="connsiteX3610" fmla="*/ 922608 w 2421171"/>
                <a:gd name="connsiteY3610" fmla="*/ 1405603 h 5922355"/>
                <a:gd name="connsiteX3611" fmla="*/ 919123 w 2421171"/>
                <a:gd name="connsiteY3611" fmla="*/ 1408355 h 5922355"/>
                <a:gd name="connsiteX3612" fmla="*/ 916369 w 2421171"/>
                <a:gd name="connsiteY3612" fmla="*/ 1405322 h 5922355"/>
                <a:gd name="connsiteX3613" fmla="*/ 919179 w 2421171"/>
                <a:gd name="connsiteY3613" fmla="*/ 1401615 h 5922355"/>
                <a:gd name="connsiteX3614" fmla="*/ 922608 w 2421171"/>
                <a:gd name="connsiteY3614" fmla="*/ 1405603 h 5922355"/>
                <a:gd name="connsiteX3615" fmla="*/ 923451 w 2421171"/>
                <a:gd name="connsiteY3615" fmla="*/ 2927450 h 5922355"/>
                <a:gd name="connsiteX3616" fmla="*/ 927441 w 2421171"/>
                <a:gd name="connsiteY3616" fmla="*/ 2929079 h 5922355"/>
                <a:gd name="connsiteX3617" fmla="*/ 925081 w 2421171"/>
                <a:gd name="connsiteY3617" fmla="*/ 2932336 h 5922355"/>
                <a:gd name="connsiteX3618" fmla="*/ 921203 w 2421171"/>
                <a:gd name="connsiteY3618" fmla="*/ 2930595 h 5922355"/>
                <a:gd name="connsiteX3619" fmla="*/ 923451 w 2421171"/>
                <a:gd name="connsiteY3619" fmla="*/ 2927506 h 5922355"/>
                <a:gd name="connsiteX3620" fmla="*/ 937220 w 2421171"/>
                <a:gd name="connsiteY3620" fmla="*/ 2732719 h 5922355"/>
                <a:gd name="connsiteX3621" fmla="*/ 933455 w 2421171"/>
                <a:gd name="connsiteY3621" fmla="*/ 2735078 h 5922355"/>
                <a:gd name="connsiteX3622" fmla="*/ 927104 w 2421171"/>
                <a:gd name="connsiteY3622" fmla="*/ 2728618 h 5922355"/>
                <a:gd name="connsiteX3623" fmla="*/ 930814 w 2421171"/>
                <a:gd name="connsiteY3623" fmla="*/ 2726372 h 5922355"/>
                <a:gd name="connsiteX3624" fmla="*/ 937220 w 2421171"/>
                <a:gd name="connsiteY3624" fmla="*/ 2732719 h 5922355"/>
                <a:gd name="connsiteX3625" fmla="*/ 944583 w 2421171"/>
                <a:gd name="connsiteY3625" fmla="*/ 5085333 h 5922355"/>
                <a:gd name="connsiteX3626" fmla="*/ 948292 w 2421171"/>
                <a:gd name="connsiteY3626" fmla="*/ 5088422 h 5922355"/>
                <a:gd name="connsiteX3627" fmla="*/ 946213 w 2421171"/>
                <a:gd name="connsiteY3627" fmla="*/ 5095106 h 5922355"/>
                <a:gd name="connsiteX3628" fmla="*/ 941267 w 2421171"/>
                <a:gd name="connsiteY3628" fmla="*/ 5092241 h 5922355"/>
                <a:gd name="connsiteX3629" fmla="*/ 944583 w 2421171"/>
                <a:gd name="connsiteY3629" fmla="*/ 5085277 h 5922355"/>
                <a:gd name="connsiteX3630" fmla="*/ 944639 w 2421171"/>
                <a:gd name="connsiteY3630" fmla="*/ 1942223 h 5922355"/>
                <a:gd name="connsiteX3631" fmla="*/ 948236 w 2421171"/>
                <a:gd name="connsiteY3631" fmla="*/ 1936213 h 5922355"/>
                <a:gd name="connsiteX3632" fmla="*/ 954474 w 2421171"/>
                <a:gd name="connsiteY3632" fmla="*/ 1941830 h 5922355"/>
                <a:gd name="connsiteX3633" fmla="*/ 949697 w 2421171"/>
                <a:gd name="connsiteY3633" fmla="*/ 1949637 h 5922355"/>
                <a:gd name="connsiteX3634" fmla="*/ 944695 w 2421171"/>
                <a:gd name="connsiteY3634" fmla="*/ 1942223 h 5922355"/>
                <a:gd name="connsiteX3635" fmla="*/ 952844 w 2421171"/>
                <a:gd name="connsiteY3635" fmla="*/ 1080508 h 5922355"/>
                <a:gd name="connsiteX3636" fmla="*/ 946493 w 2421171"/>
                <a:gd name="connsiteY3636" fmla="*/ 1063658 h 5922355"/>
                <a:gd name="connsiteX3637" fmla="*/ 951215 w 2421171"/>
                <a:gd name="connsiteY3637" fmla="*/ 1058490 h 5922355"/>
                <a:gd name="connsiteX3638" fmla="*/ 955374 w 2421171"/>
                <a:gd name="connsiteY3638" fmla="*/ 1060962 h 5922355"/>
                <a:gd name="connsiteX3639" fmla="*/ 952844 w 2421171"/>
                <a:gd name="connsiteY3639" fmla="*/ 1080452 h 5922355"/>
                <a:gd name="connsiteX3640" fmla="*/ 962005 w 2421171"/>
                <a:gd name="connsiteY3640" fmla="*/ 2107242 h 5922355"/>
                <a:gd name="connsiteX3641" fmla="*/ 964815 w 2421171"/>
                <a:gd name="connsiteY3641" fmla="*/ 2110837 h 5922355"/>
                <a:gd name="connsiteX3642" fmla="*/ 961725 w 2421171"/>
                <a:gd name="connsiteY3642" fmla="*/ 2114544 h 5922355"/>
                <a:gd name="connsiteX3643" fmla="*/ 958071 w 2421171"/>
                <a:gd name="connsiteY3643" fmla="*/ 2109994 h 5922355"/>
                <a:gd name="connsiteX3644" fmla="*/ 962005 w 2421171"/>
                <a:gd name="connsiteY3644" fmla="*/ 2107186 h 5922355"/>
                <a:gd name="connsiteX3645" fmla="*/ 962005 w 2421171"/>
                <a:gd name="connsiteY3645" fmla="*/ 918016 h 5922355"/>
                <a:gd name="connsiteX3646" fmla="*/ 973751 w 2421171"/>
                <a:gd name="connsiteY3646" fmla="*/ 892966 h 5922355"/>
                <a:gd name="connsiteX3647" fmla="*/ 962005 w 2421171"/>
                <a:gd name="connsiteY3647" fmla="*/ 918016 h 5922355"/>
                <a:gd name="connsiteX3648" fmla="*/ 979484 w 2421171"/>
                <a:gd name="connsiteY3648" fmla="*/ 5133356 h 5922355"/>
                <a:gd name="connsiteX3649" fmla="*/ 977629 w 2421171"/>
                <a:gd name="connsiteY3649" fmla="*/ 5137175 h 5922355"/>
                <a:gd name="connsiteX3650" fmla="*/ 974032 w 2421171"/>
                <a:gd name="connsiteY3650" fmla="*/ 5134367 h 5922355"/>
                <a:gd name="connsiteX3651" fmla="*/ 975943 w 2421171"/>
                <a:gd name="connsiteY3651" fmla="*/ 5130716 h 5922355"/>
                <a:gd name="connsiteX3652" fmla="*/ 979484 w 2421171"/>
                <a:gd name="connsiteY3652" fmla="*/ 5133356 h 5922355"/>
                <a:gd name="connsiteX3653" fmla="*/ 982126 w 2421171"/>
                <a:gd name="connsiteY3653" fmla="*/ 858816 h 5922355"/>
                <a:gd name="connsiteX3654" fmla="*/ 979316 w 2421171"/>
                <a:gd name="connsiteY3654" fmla="*/ 855165 h 5922355"/>
                <a:gd name="connsiteX3655" fmla="*/ 982070 w 2421171"/>
                <a:gd name="connsiteY3655" fmla="*/ 852526 h 5922355"/>
                <a:gd name="connsiteX3656" fmla="*/ 984767 w 2421171"/>
                <a:gd name="connsiteY3656" fmla="*/ 856233 h 5922355"/>
                <a:gd name="connsiteX3657" fmla="*/ 982126 w 2421171"/>
                <a:gd name="connsiteY3657" fmla="*/ 858872 h 5922355"/>
                <a:gd name="connsiteX3658" fmla="*/ 991792 w 2421171"/>
                <a:gd name="connsiteY3658" fmla="*/ 3316575 h 5922355"/>
                <a:gd name="connsiteX3659" fmla="*/ 991342 w 2421171"/>
                <a:gd name="connsiteY3659" fmla="*/ 3321237 h 5922355"/>
                <a:gd name="connsiteX3660" fmla="*/ 982688 w 2421171"/>
                <a:gd name="connsiteY3660" fmla="*/ 3330505 h 5922355"/>
                <a:gd name="connsiteX3661" fmla="*/ 978866 w 2421171"/>
                <a:gd name="connsiteY3661" fmla="*/ 3328427 h 5922355"/>
                <a:gd name="connsiteX3662" fmla="*/ 987802 w 2421171"/>
                <a:gd name="connsiteY3662" fmla="*/ 3316407 h 5922355"/>
                <a:gd name="connsiteX3663" fmla="*/ 991849 w 2421171"/>
                <a:gd name="connsiteY3663" fmla="*/ 3316575 h 5922355"/>
                <a:gd name="connsiteX3664" fmla="*/ 992860 w 2421171"/>
                <a:gd name="connsiteY3664" fmla="*/ 1487438 h 5922355"/>
                <a:gd name="connsiteX3665" fmla="*/ 991399 w 2421171"/>
                <a:gd name="connsiteY3665" fmla="*/ 1489404 h 5922355"/>
                <a:gd name="connsiteX3666" fmla="*/ 988588 w 2421171"/>
                <a:gd name="connsiteY3666" fmla="*/ 1486652 h 5922355"/>
                <a:gd name="connsiteX3667" fmla="*/ 989994 w 2421171"/>
                <a:gd name="connsiteY3667" fmla="*/ 1484742 h 5922355"/>
                <a:gd name="connsiteX3668" fmla="*/ 992860 w 2421171"/>
                <a:gd name="connsiteY3668" fmla="*/ 1487494 h 5922355"/>
                <a:gd name="connsiteX3669" fmla="*/ 1003763 w 2421171"/>
                <a:gd name="connsiteY3669" fmla="*/ 1254008 h 5922355"/>
                <a:gd name="connsiteX3670" fmla="*/ 997075 w 2421171"/>
                <a:gd name="connsiteY3670" fmla="*/ 1260018 h 5922355"/>
                <a:gd name="connsiteX3671" fmla="*/ 992354 w 2421171"/>
                <a:gd name="connsiteY3671" fmla="*/ 1254963 h 5922355"/>
                <a:gd name="connsiteX3672" fmla="*/ 998818 w 2421171"/>
                <a:gd name="connsiteY3672" fmla="*/ 1249458 h 5922355"/>
                <a:gd name="connsiteX3673" fmla="*/ 1003763 w 2421171"/>
                <a:gd name="connsiteY3673" fmla="*/ 1254008 h 5922355"/>
                <a:gd name="connsiteX3674" fmla="*/ 1007417 w 2421171"/>
                <a:gd name="connsiteY3674" fmla="*/ 1470757 h 5922355"/>
                <a:gd name="connsiteX3675" fmla="*/ 1006405 w 2421171"/>
                <a:gd name="connsiteY3675" fmla="*/ 1472835 h 5922355"/>
                <a:gd name="connsiteX3676" fmla="*/ 1002920 w 2421171"/>
                <a:gd name="connsiteY3676" fmla="*/ 1470813 h 5922355"/>
                <a:gd name="connsiteX3677" fmla="*/ 1003988 w 2421171"/>
                <a:gd name="connsiteY3677" fmla="*/ 1468678 h 5922355"/>
                <a:gd name="connsiteX3678" fmla="*/ 1007417 w 2421171"/>
                <a:gd name="connsiteY3678" fmla="*/ 1470757 h 5922355"/>
                <a:gd name="connsiteX3679" fmla="*/ 1029672 w 2421171"/>
                <a:gd name="connsiteY3679" fmla="*/ 895774 h 5922355"/>
                <a:gd name="connsiteX3680" fmla="*/ 1005730 w 2421171"/>
                <a:gd name="connsiteY3680" fmla="*/ 889989 h 5922355"/>
                <a:gd name="connsiteX3681" fmla="*/ 1027649 w 2421171"/>
                <a:gd name="connsiteY3681" fmla="*/ 883923 h 5922355"/>
                <a:gd name="connsiteX3682" fmla="*/ 1035629 w 2421171"/>
                <a:gd name="connsiteY3682" fmla="*/ 888978 h 5922355"/>
                <a:gd name="connsiteX3683" fmla="*/ 1029672 w 2421171"/>
                <a:gd name="connsiteY3683" fmla="*/ 895830 h 5922355"/>
                <a:gd name="connsiteX3684" fmla="*/ 1037034 w 2421171"/>
                <a:gd name="connsiteY3684" fmla="*/ 1914252 h 5922355"/>
                <a:gd name="connsiteX3685" fmla="*/ 1029616 w 2421171"/>
                <a:gd name="connsiteY3685" fmla="*/ 1919700 h 5922355"/>
                <a:gd name="connsiteX3686" fmla="*/ 1025120 w 2421171"/>
                <a:gd name="connsiteY3686" fmla="*/ 1914701 h 5922355"/>
                <a:gd name="connsiteX3687" fmla="*/ 1032482 w 2421171"/>
                <a:gd name="connsiteY3687" fmla="*/ 1909253 h 5922355"/>
                <a:gd name="connsiteX3688" fmla="*/ 1037091 w 2421171"/>
                <a:gd name="connsiteY3688" fmla="*/ 1914196 h 5922355"/>
                <a:gd name="connsiteX3689" fmla="*/ 1040969 w 2421171"/>
                <a:gd name="connsiteY3689" fmla="*/ 1010973 h 5922355"/>
                <a:gd name="connsiteX3690" fmla="*/ 1050074 w 2421171"/>
                <a:gd name="connsiteY3690" fmla="*/ 1031923 h 5922355"/>
                <a:gd name="connsiteX3691" fmla="*/ 1040969 w 2421171"/>
                <a:gd name="connsiteY3691" fmla="*/ 1010973 h 5922355"/>
                <a:gd name="connsiteX3692" fmla="*/ 1060920 w 2421171"/>
                <a:gd name="connsiteY3692" fmla="*/ 955311 h 5922355"/>
                <a:gd name="connsiteX3693" fmla="*/ 1058953 w 2421171"/>
                <a:gd name="connsiteY3693" fmla="*/ 956884 h 5922355"/>
                <a:gd name="connsiteX3694" fmla="*/ 1048107 w 2421171"/>
                <a:gd name="connsiteY3694" fmla="*/ 952166 h 5922355"/>
                <a:gd name="connsiteX3695" fmla="*/ 1048500 w 2421171"/>
                <a:gd name="connsiteY3695" fmla="*/ 945482 h 5922355"/>
                <a:gd name="connsiteX3696" fmla="*/ 1057548 w 2421171"/>
                <a:gd name="connsiteY3696" fmla="*/ 949077 h 5922355"/>
                <a:gd name="connsiteX3697" fmla="*/ 1060920 w 2421171"/>
                <a:gd name="connsiteY3697" fmla="*/ 955311 h 5922355"/>
                <a:gd name="connsiteX3698" fmla="*/ 1062325 w 2421171"/>
                <a:gd name="connsiteY3698" fmla="*/ 1523498 h 5922355"/>
                <a:gd name="connsiteX3699" fmla="*/ 1058166 w 2421171"/>
                <a:gd name="connsiteY3699" fmla="*/ 1525744 h 5922355"/>
                <a:gd name="connsiteX3700" fmla="*/ 1054794 w 2421171"/>
                <a:gd name="connsiteY3700" fmla="*/ 1522936 h 5922355"/>
                <a:gd name="connsiteX3701" fmla="*/ 1059909 w 2421171"/>
                <a:gd name="connsiteY3701" fmla="*/ 1519734 h 5922355"/>
                <a:gd name="connsiteX3702" fmla="*/ 1062325 w 2421171"/>
                <a:gd name="connsiteY3702" fmla="*/ 1523554 h 5922355"/>
                <a:gd name="connsiteX3703" fmla="*/ 1094697 w 2421171"/>
                <a:gd name="connsiteY3703" fmla="*/ 1649536 h 5922355"/>
                <a:gd name="connsiteX3704" fmla="*/ 1097789 w 2421171"/>
                <a:gd name="connsiteY3704" fmla="*/ 1653019 h 5922355"/>
                <a:gd name="connsiteX3705" fmla="*/ 1093012 w 2421171"/>
                <a:gd name="connsiteY3705" fmla="*/ 1655715 h 5922355"/>
                <a:gd name="connsiteX3706" fmla="*/ 1090989 w 2421171"/>
                <a:gd name="connsiteY3706" fmla="*/ 1651502 h 5922355"/>
                <a:gd name="connsiteX3707" fmla="*/ 1094697 w 2421171"/>
                <a:gd name="connsiteY3707" fmla="*/ 1649593 h 5922355"/>
                <a:gd name="connsiteX3708" fmla="*/ 1108130 w 2421171"/>
                <a:gd name="connsiteY3708" fmla="*/ 1031305 h 5922355"/>
                <a:gd name="connsiteX3709" fmla="*/ 1101330 w 2421171"/>
                <a:gd name="connsiteY3709" fmla="*/ 1038326 h 5922355"/>
                <a:gd name="connsiteX3710" fmla="*/ 1094361 w 2421171"/>
                <a:gd name="connsiteY3710" fmla="*/ 1033664 h 5922355"/>
                <a:gd name="connsiteX3711" fmla="*/ 1103353 w 2421171"/>
                <a:gd name="connsiteY3711" fmla="*/ 1026812 h 5922355"/>
                <a:gd name="connsiteX3712" fmla="*/ 1108130 w 2421171"/>
                <a:gd name="connsiteY3712" fmla="*/ 1031361 h 5922355"/>
                <a:gd name="connsiteX3713" fmla="*/ 1101779 w 2421171"/>
                <a:gd name="connsiteY3713" fmla="*/ 1205479 h 5922355"/>
                <a:gd name="connsiteX3714" fmla="*/ 1106163 w 2421171"/>
                <a:gd name="connsiteY3714" fmla="*/ 1207389 h 5922355"/>
                <a:gd name="connsiteX3715" fmla="*/ 1103409 w 2421171"/>
                <a:gd name="connsiteY3715" fmla="*/ 1212725 h 5922355"/>
                <a:gd name="connsiteX3716" fmla="*/ 1099700 w 2421171"/>
                <a:gd name="connsiteY3716" fmla="*/ 1209523 h 5922355"/>
                <a:gd name="connsiteX3717" fmla="*/ 1101779 w 2421171"/>
                <a:gd name="connsiteY3717" fmla="*/ 1205479 h 5922355"/>
                <a:gd name="connsiteX3718" fmla="*/ 1115268 w 2421171"/>
                <a:gd name="connsiteY3718" fmla="*/ 1993335 h 5922355"/>
                <a:gd name="connsiteX3719" fmla="*/ 1092787 w 2421171"/>
                <a:gd name="connsiteY3719" fmla="*/ 1999794 h 5922355"/>
                <a:gd name="connsiteX3720" fmla="*/ 1066822 w 2421171"/>
                <a:gd name="connsiteY3720" fmla="*/ 1982326 h 5922355"/>
                <a:gd name="connsiteX3721" fmla="*/ 1062943 w 2421171"/>
                <a:gd name="connsiteY3721" fmla="*/ 1976597 h 5922355"/>
                <a:gd name="connsiteX3722" fmla="*/ 1071318 w 2421171"/>
                <a:gd name="connsiteY3722" fmla="*/ 1967105 h 5922355"/>
                <a:gd name="connsiteX3723" fmla="*/ 1113188 w 2421171"/>
                <a:gd name="connsiteY3723" fmla="*/ 1979462 h 5922355"/>
                <a:gd name="connsiteX3724" fmla="*/ 1115268 w 2421171"/>
                <a:gd name="connsiteY3724" fmla="*/ 1993279 h 5922355"/>
                <a:gd name="connsiteX3725" fmla="*/ 1121113 w 2421171"/>
                <a:gd name="connsiteY3725" fmla="*/ 2430821 h 5922355"/>
                <a:gd name="connsiteX3726" fmla="*/ 1118639 w 2421171"/>
                <a:gd name="connsiteY3726" fmla="*/ 2434640 h 5922355"/>
                <a:gd name="connsiteX3727" fmla="*/ 1114930 w 2421171"/>
                <a:gd name="connsiteY3727" fmla="*/ 2432674 h 5922355"/>
                <a:gd name="connsiteX3728" fmla="*/ 1117459 w 2421171"/>
                <a:gd name="connsiteY3728" fmla="*/ 2428911 h 5922355"/>
                <a:gd name="connsiteX3729" fmla="*/ 1121113 w 2421171"/>
                <a:gd name="connsiteY3729" fmla="*/ 2430821 h 5922355"/>
                <a:gd name="connsiteX3730" fmla="*/ 1124710 w 2421171"/>
                <a:gd name="connsiteY3730" fmla="*/ 1874149 h 5922355"/>
                <a:gd name="connsiteX3731" fmla="*/ 1127857 w 2421171"/>
                <a:gd name="connsiteY3731" fmla="*/ 1877799 h 5922355"/>
                <a:gd name="connsiteX3732" fmla="*/ 1125159 w 2421171"/>
                <a:gd name="connsiteY3732" fmla="*/ 1881394 h 5922355"/>
                <a:gd name="connsiteX3733" fmla="*/ 1121169 w 2421171"/>
                <a:gd name="connsiteY3733" fmla="*/ 1878698 h 5922355"/>
                <a:gd name="connsiteX3734" fmla="*/ 1124710 w 2421171"/>
                <a:gd name="connsiteY3734" fmla="*/ 1874149 h 5922355"/>
                <a:gd name="connsiteX3735" fmla="*/ 1123698 w 2421171"/>
                <a:gd name="connsiteY3735" fmla="*/ 1649368 h 5922355"/>
                <a:gd name="connsiteX3736" fmla="*/ 1126002 w 2421171"/>
                <a:gd name="connsiteY3736" fmla="*/ 1649368 h 5922355"/>
                <a:gd name="connsiteX3737" fmla="*/ 1126452 w 2421171"/>
                <a:gd name="connsiteY3737" fmla="*/ 1653300 h 5922355"/>
                <a:gd name="connsiteX3738" fmla="*/ 1124091 w 2421171"/>
                <a:gd name="connsiteY3738" fmla="*/ 1653300 h 5922355"/>
                <a:gd name="connsiteX3739" fmla="*/ 1123642 w 2421171"/>
                <a:gd name="connsiteY3739" fmla="*/ 1649256 h 5922355"/>
                <a:gd name="connsiteX3740" fmla="*/ 1127800 w 2421171"/>
                <a:gd name="connsiteY3740" fmla="*/ 1247998 h 5922355"/>
                <a:gd name="connsiteX3741" fmla="*/ 1125608 w 2421171"/>
                <a:gd name="connsiteY3741" fmla="*/ 1248728 h 5922355"/>
                <a:gd name="connsiteX3742" fmla="*/ 1124878 w 2421171"/>
                <a:gd name="connsiteY3742" fmla="*/ 1244684 h 5922355"/>
                <a:gd name="connsiteX3743" fmla="*/ 1127013 w 2421171"/>
                <a:gd name="connsiteY3743" fmla="*/ 1243954 h 5922355"/>
                <a:gd name="connsiteX3744" fmla="*/ 1127800 w 2421171"/>
                <a:gd name="connsiteY3744" fmla="*/ 1247998 h 5922355"/>
                <a:gd name="connsiteX3745" fmla="*/ 1130948 w 2421171"/>
                <a:gd name="connsiteY3745" fmla="*/ 2595840 h 5922355"/>
                <a:gd name="connsiteX3746" fmla="*/ 1137355 w 2421171"/>
                <a:gd name="connsiteY3746" fmla="*/ 2599827 h 5922355"/>
                <a:gd name="connsiteX3747" fmla="*/ 1134207 w 2421171"/>
                <a:gd name="connsiteY3747" fmla="*/ 2603253 h 5922355"/>
                <a:gd name="connsiteX3748" fmla="*/ 1128644 w 2421171"/>
                <a:gd name="connsiteY3748" fmla="*/ 2599097 h 5922355"/>
                <a:gd name="connsiteX3749" fmla="*/ 1130948 w 2421171"/>
                <a:gd name="connsiteY3749" fmla="*/ 2595895 h 5922355"/>
                <a:gd name="connsiteX3750" fmla="*/ 1136681 w 2421171"/>
                <a:gd name="connsiteY3750" fmla="*/ 1274228 h 5922355"/>
                <a:gd name="connsiteX3751" fmla="*/ 1134320 w 2421171"/>
                <a:gd name="connsiteY3751" fmla="*/ 1274284 h 5922355"/>
                <a:gd name="connsiteX3752" fmla="*/ 1134601 w 2421171"/>
                <a:gd name="connsiteY3752" fmla="*/ 1270353 h 5922355"/>
                <a:gd name="connsiteX3753" fmla="*/ 1136905 w 2421171"/>
                <a:gd name="connsiteY3753" fmla="*/ 1270240 h 5922355"/>
                <a:gd name="connsiteX3754" fmla="*/ 1136681 w 2421171"/>
                <a:gd name="connsiteY3754" fmla="*/ 1274228 h 5922355"/>
                <a:gd name="connsiteX3755" fmla="*/ 1153091 w 2421171"/>
                <a:gd name="connsiteY3755" fmla="*/ 3007319 h 5922355"/>
                <a:gd name="connsiteX3756" fmla="*/ 1132016 w 2421171"/>
                <a:gd name="connsiteY3756" fmla="*/ 2994345 h 5922355"/>
                <a:gd name="connsiteX3757" fmla="*/ 1134657 w 2421171"/>
                <a:gd name="connsiteY3757" fmla="*/ 2990132 h 5922355"/>
                <a:gd name="connsiteX3758" fmla="*/ 1153091 w 2421171"/>
                <a:gd name="connsiteY3758" fmla="*/ 3007319 h 5922355"/>
                <a:gd name="connsiteX3759" fmla="*/ 1150731 w 2421171"/>
                <a:gd name="connsiteY3759" fmla="*/ 2812813 h 5922355"/>
                <a:gd name="connsiteX3760" fmla="*/ 1153316 w 2421171"/>
                <a:gd name="connsiteY3760" fmla="*/ 2809723 h 5922355"/>
                <a:gd name="connsiteX3761" fmla="*/ 1155564 w 2421171"/>
                <a:gd name="connsiteY3761" fmla="*/ 2813037 h 5922355"/>
                <a:gd name="connsiteX3762" fmla="*/ 1154271 w 2421171"/>
                <a:gd name="connsiteY3762" fmla="*/ 2814835 h 5922355"/>
                <a:gd name="connsiteX3763" fmla="*/ 1150731 w 2421171"/>
                <a:gd name="connsiteY3763" fmla="*/ 2812813 h 5922355"/>
                <a:gd name="connsiteX3764" fmla="*/ 1161972 w 2421171"/>
                <a:gd name="connsiteY3764" fmla="*/ 1442561 h 5922355"/>
                <a:gd name="connsiteX3765" fmla="*/ 1159442 w 2421171"/>
                <a:gd name="connsiteY3765" fmla="*/ 1448739 h 5922355"/>
                <a:gd name="connsiteX3766" fmla="*/ 1151742 w 2421171"/>
                <a:gd name="connsiteY3766" fmla="*/ 1440539 h 5922355"/>
                <a:gd name="connsiteX3767" fmla="*/ 1155564 w 2421171"/>
                <a:gd name="connsiteY3767" fmla="*/ 1435427 h 5922355"/>
                <a:gd name="connsiteX3768" fmla="*/ 1161972 w 2421171"/>
                <a:gd name="connsiteY3768" fmla="*/ 1442505 h 5922355"/>
                <a:gd name="connsiteX3769" fmla="*/ 1166523 w 2421171"/>
                <a:gd name="connsiteY3769" fmla="*/ 664759 h 5922355"/>
                <a:gd name="connsiteX3770" fmla="*/ 1165512 w 2421171"/>
                <a:gd name="connsiteY3770" fmla="*/ 666837 h 5922355"/>
                <a:gd name="connsiteX3771" fmla="*/ 1162027 w 2421171"/>
                <a:gd name="connsiteY3771" fmla="*/ 664815 h 5922355"/>
                <a:gd name="connsiteX3772" fmla="*/ 1163095 w 2421171"/>
                <a:gd name="connsiteY3772" fmla="*/ 662681 h 5922355"/>
                <a:gd name="connsiteX3773" fmla="*/ 1166523 w 2421171"/>
                <a:gd name="connsiteY3773" fmla="*/ 664703 h 5922355"/>
                <a:gd name="connsiteX3774" fmla="*/ 1163995 w 2421171"/>
                <a:gd name="connsiteY3774" fmla="*/ 1402738 h 5922355"/>
                <a:gd name="connsiteX3775" fmla="*/ 1162196 w 2421171"/>
                <a:gd name="connsiteY3775" fmla="*/ 1401222 h 5922355"/>
                <a:gd name="connsiteX3776" fmla="*/ 1164613 w 2421171"/>
                <a:gd name="connsiteY3776" fmla="*/ 1397627 h 5922355"/>
                <a:gd name="connsiteX3777" fmla="*/ 1166411 w 2421171"/>
                <a:gd name="connsiteY3777" fmla="*/ 1399031 h 5922355"/>
                <a:gd name="connsiteX3778" fmla="*/ 1163995 w 2421171"/>
                <a:gd name="connsiteY3778" fmla="*/ 1402682 h 5922355"/>
                <a:gd name="connsiteX3779" fmla="*/ 1173212 w 2421171"/>
                <a:gd name="connsiteY3779" fmla="*/ 1855108 h 5922355"/>
                <a:gd name="connsiteX3780" fmla="*/ 1164669 w 2421171"/>
                <a:gd name="connsiteY3780" fmla="*/ 1862634 h 5922355"/>
                <a:gd name="connsiteX3781" fmla="*/ 1160903 w 2421171"/>
                <a:gd name="connsiteY3781" fmla="*/ 1856681 h 5922355"/>
                <a:gd name="connsiteX3782" fmla="*/ 1167929 w 2421171"/>
                <a:gd name="connsiteY3782" fmla="*/ 1850221 h 5922355"/>
                <a:gd name="connsiteX3783" fmla="*/ 1173156 w 2421171"/>
                <a:gd name="connsiteY3783" fmla="*/ 1855108 h 5922355"/>
                <a:gd name="connsiteX3784" fmla="*/ 1184620 w 2421171"/>
                <a:gd name="connsiteY3784" fmla="*/ 1346403 h 5922355"/>
                <a:gd name="connsiteX3785" fmla="*/ 1182148 w 2421171"/>
                <a:gd name="connsiteY3785" fmla="*/ 1349773 h 5922355"/>
                <a:gd name="connsiteX3786" fmla="*/ 1177202 w 2421171"/>
                <a:gd name="connsiteY3786" fmla="*/ 1345673 h 5922355"/>
                <a:gd name="connsiteX3787" fmla="*/ 1180967 w 2421171"/>
                <a:gd name="connsiteY3787" fmla="*/ 1343875 h 5922355"/>
                <a:gd name="connsiteX3788" fmla="*/ 1184620 w 2421171"/>
                <a:gd name="connsiteY3788" fmla="*/ 1346403 h 5922355"/>
                <a:gd name="connsiteX3789" fmla="*/ 1191927 w 2421171"/>
                <a:gd name="connsiteY3789" fmla="*/ 1714409 h 5922355"/>
                <a:gd name="connsiteX3790" fmla="*/ 1186194 w 2421171"/>
                <a:gd name="connsiteY3790" fmla="*/ 1718847 h 5922355"/>
                <a:gd name="connsiteX3791" fmla="*/ 1174954 w 2421171"/>
                <a:gd name="connsiteY3791" fmla="*/ 1709916 h 5922355"/>
                <a:gd name="connsiteX3792" fmla="*/ 1181923 w 2421171"/>
                <a:gd name="connsiteY3792" fmla="*/ 1704355 h 5922355"/>
                <a:gd name="connsiteX3793" fmla="*/ 1191871 w 2421171"/>
                <a:gd name="connsiteY3793" fmla="*/ 1714409 h 5922355"/>
                <a:gd name="connsiteX3794" fmla="*/ 1195299 w 2421171"/>
                <a:gd name="connsiteY3794" fmla="*/ 2856005 h 5922355"/>
                <a:gd name="connsiteX3795" fmla="*/ 1203392 w 2421171"/>
                <a:gd name="connsiteY3795" fmla="*/ 2863588 h 5922355"/>
                <a:gd name="connsiteX3796" fmla="*/ 1197547 w 2421171"/>
                <a:gd name="connsiteY3796" fmla="*/ 2868531 h 5922355"/>
                <a:gd name="connsiteX3797" fmla="*/ 1189510 w 2421171"/>
                <a:gd name="connsiteY3797" fmla="*/ 2859993 h 5922355"/>
                <a:gd name="connsiteX3798" fmla="*/ 1195243 w 2421171"/>
                <a:gd name="connsiteY3798" fmla="*/ 2856005 h 5922355"/>
                <a:gd name="connsiteX3799" fmla="*/ 1198614 w 2421171"/>
                <a:gd name="connsiteY3799" fmla="*/ 2590841 h 5922355"/>
                <a:gd name="connsiteX3800" fmla="*/ 1201368 w 2421171"/>
                <a:gd name="connsiteY3800" fmla="*/ 2587751 h 5922355"/>
                <a:gd name="connsiteX3801" fmla="*/ 1209124 w 2421171"/>
                <a:gd name="connsiteY3801" fmla="*/ 2591121 h 5922355"/>
                <a:gd name="connsiteX3802" fmla="*/ 1206427 w 2421171"/>
                <a:gd name="connsiteY3802" fmla="*/ 2594547 h 5922355"/>
                <a:gd name="connsiteX3803" fmla="*/ 1198614 w 2421171"/>
                <a:gd name="connsiteY3803" fmla="*/ 2590841 h 5922355"/>
                <a:gd name="connsiteX3804" fmla="*/ 1208562 w 2421171"/>
                <a:gd name="connsiteY3804" fmla="*/ 677172 h 5922355"/>
                <a:gd name="connsiteX3805" fmla="*/ 1206427 w 2421171"/>
                <a:gd name="connsiteY3805" fmla="*/ 678239 h 5922355"/>
                <a:gd name="connsiteX3806" fmla="*/ 1204460 w 2421171"/>
                <a:gd name="connsiteY3806" fmla="*/ 674307 h 5922355"/>
                <a:gd name="connsiteX3807" fmla="*/ 1206483 w 2421171"/>
                <a:gd name="connsiteY3807" fmla="*/ 673296 h 5922355"/>
                <a:gd name="connsiteX3808" fmla="*/ 1208506 w 2421171"/>
                <a:gd name="connsiteY3808" fmla="*/ 677172 h 5922355"/>
                <a:gd name="connsiteX3809" fmla="*/ 1209911 w 2421171"/>
                <a:gd name="connsiteY3809" fmla="*/ 950256 h 5922355"/>
                <a:gd name="connsiteX3810" fmla="*/ 1203504 w 2421171"/>
                <a:gd name="connsiteY3810" fmla="*/ 956603 h 5922355"/>
                <a:gd name="connsiteX3811" fmla="*/ 1198727 w 2421171"/>
                <a:gd name="connsiteY3811" fmla="*/ 948571 h 5922355"/>
                <a:gd name="connsiteX3812" fmla="*/ 1204347 w 2421171"/>
                <a:gd name="connsiteY3812" fmla="*/ 940876 h 5922355"/>
                <a:gd name="connsiteX3813" fmla="*/ 1209911 w 2421171"/>
                <a:gd name="connsiteY3813" fmla="*/ 950256 h 5922355"/>
                <a:gd name="connsiteX3814" fmla="*/ 1219634 w 2421171"/>
                <a:gd name="connsiteY3814" fmla="*/ 849324 h 5922355"/>
                <a:gd name="connsiteX3815" fmla="*/ 1213958 w 2421171"/>
                <a:gd name="connsiteY3815" fmla="*/ 857131 h 5922355"/>
                <a:gd name="connsiteX3816" fmla="*/ 1210529 w 2421171"/>
                <a:gd name="connsiteY3816" fmla="*/ 851852 h 5922355"/>
                <a:gd name="connsiteX3817" fmla="*/ 1216206 w 2421171"/>
                <a:gd name="connsiteY3817" fmla="*/ 844044 h 5922355"/>
                <a:gd name="connsiteX3818" fmla="*/ 1219634 w 2421171"/>
                <a:gd name="connsiteY3818" fmla="*/ 849324 h 5922355"/>
                <a:gd name="connsiteX3819" fmla="*/ 1226547 w 2421171"/>
                <a:gd name="connsiteY3819" fmla="*/ 791584 h 5922355"/>
                <a:gd name="connsiteX3820" fmla="*/ 1223287 w 2421171"/>
                <a:gd name="connsiteY3820" fmla="*/ 797201 h 5922355"/>
                <a:gd name="connsiteX3821" fmla="*/ 1217554 w 2421171"/>
                <a:gd name="connsiteY3821" fmla="*/ 794393 h 5922355"/>
                <a:gd name="connsiteX3822" fmla="*/ 1220927 w 2421171"/>
                <a:gd name="connsiteY3822" fmla="*/ 788664 h 5922355"/>
                <a:gd name="connsiteX3823" fmla="*/ 1226547 w 2421171"/>
                <a:gd name="connsiteY3823" fmla="*/ 791584 h 5922355"/>
                <a:gd name="connsiteX3824" fmla="*/ 1231549 w 2421171"/>
                <a:gd name="connsiteY3824" fmla="*/ 717051 h 5922355"/>
                <a:gd name="connsiteX3825" fmla="*/ 1226604 w 2421171"/>
                <a:gd name="connsiteY3825" fmla="*/ 713175 h 5922355"/>
                <a:gd name="connsiteX3826" fmla="*/ 1229525 w 2421171"/>
                <a:gd name="connsiteY3826" fmla="*/ 710591 h 5922355"/>
                <a:gd name="connsiteX3827" fmla="*/ 1233122 w 2421171"/>
                <a:gd name="connsiteY3827" fmla="*/ 713344 h 5922355"/>
                <a:gd name="connsiteX3828" fmla="*/ 1231549 w 2421171"/>
                <a:gd name="connsiteY3828" fmla="*/ 717051 h 5922355"/>
                <a:gd name="connsiteX3829" fmla="*/ 1230650 w 2421171"/>
                <a:gd name="connsiteY3829" fmla="*/ 1589157 h 5922355"/>
                <a:gd name="connsiteX3830" fmla="*/ 1227559 w 2421171"/>
                <a:gd name="connsiteY3830" fmla="*/ 1586292 h 5922355"/>
                <a:gd name="connsiteX3831" fmla="*/ 1231324 w 2421171"/>
                <a:gd name="connsiteY3831" fmla="*/ 1581237 h 5922355"/>
                <a:gd name="connsiteX3832" fmla="*/ 1234415 w 2421171"/>
                <a:gd name="connsiteY3832" fmla="*/ 1584046 h 5922355"/>
                <a:gd name="connsiteX3833" fmla="*/ 1230650 w 2421171"/>
                <a:gd name="connsiteY3833" fmla="*/ 1589213 h 5922355"/>
                <a:gd name="connsiteX3834" fmla="*/ 1242845 w 2421171"/>
                <a:gd name="connsiteY3834" fmla="*/ 665770 h 5922355"/>
                <a:gd name="connsiteX3835" fmla="*/ 1234809 w 2421171"/>
                <a:gd name="connsiteY3835" fmla="*/ 657289 h 5922355"/>
                <a:gd name="connsiteX3836" fmla="*/ 1239586 w 2421171"/>
                <a:gd name="connsiteY3836" fmla="*/ 653806 h 5922355"/>
                <a:gd name="connsiteX3837" fmla="*/ 1246386 w 2421171"/>
                <a:gd name="connsiteY3837" fmla="*/ 660827 h 5922355"/>
                <a:gd name="connsiteX3838" fmla="*/ 1242901 w 2421171"/>
                <a:gd name="connsiteY3838" fmla="*/ 665770 h 5922355"/>
                <a:gd name="connsiteX3839" fmla="*/ 1253974 w 2421171"/>
                <a:gd name="connsiteY3839" fmla="*/ 2361173 h 5922355"/>
                <a:gd name="connsiteX3840" fmla="*/ 1250489 w 2421171"/>
                <a:gd name="connsiteY3840" fmla="*/ 2364487 h 5922355"/>
                <a:gd name="connsiteX3841" fmla="*/ 1247285 w 2421171"/>
                <a:gd name="connsiteY3841" fmla="*/ 2361286 h 5922355"/>
                <a:gd name="connsiteX3842" fmla="*/ 1250601 w 2421171"/>
                <a:gd name="connsiteY3842" fmla="*/ 2358028 h 5922355"/>
                <a:gd name="connsiteX3843" fmla="*/ 1253974 w 2421171"/>
                <a:gd name="connsiteY3843" fmla="*/ 2361117 h 5922355"/>
                <a:gd name="connsiteX3844" fmla="*/ 1254198 w 2421171"/>
                <a:gd name="connsiteY3844" fmla="*/ 2959240 h 5922355"/>
                <a:gd name="connsiteX3845" fmla="*/ 1249365 w 2421171"/>
                <a:gd name="connsiteY3845" fmla="*/ 2956601 h 5922355"/>
                <a:gd name="connsiteX3846" fmla="*/ 1251332 w 2421171"/>
                <a:gd name="connsiteY3846" fmla="*/ 2952219 h 5922355"/>
                <a:gd name="connsiteX3847" fmla="*/ 1255041 w 2421171"/>
                <a:gd name="connsiteY3847" fmla="*/ 2954635 h 5922355"/>
                <a:gd name="connsiteX3848" fmla="*/ 1254198 w 2421171"/>
                <a:gd name="connsiteY3848" fmla="*/ 2959184 h 5922355"/>
                <a:gd name="connsiteX3849" fmla="*/ 1257064 w 2421171"/>
                <a:gd name="connsiteY3849" fmla="*/ 3642569 h 5922355"/>
                <a:gd name="connsiteX3850" fmla="*/ 1260943 w 2421171"/>
                <a:gd name="connsiteY3850" fmla="*/ 3644198 h 5922355"/>
                <a:gd name="connsiteX3851" fmla="*/ 1256109 w 2421171"/>
                <a:gd name="connsiteY3851" fmla="*/ 3648410 h 5922355"/>
                <a:gd name="connsiteX3852" fmla="*/ 1253411 w 2421171"/>
                <a:gd name="connsiteY3852" fmla="*/ 3645209 h 5922355"/>
                <a:gd name="connsiteX3853" fmla="*/ 1257008 w 2421171"/>
                <a:gd name="connsiteY3853" fmla="*/ 3642569 h 5922355"/>
                <a:gd name="connsiteX3854" fmla="*/ 1269204 w 2421171"/>
                <a:gd name="connsiteY3854" fmla="*/ 2194469 h 5922355"/>
                <a:gd name="connsiteX3855" fmla="*/ 1265945 w 2421171"/>
                <a:gd name="connsiteY3855" fmla="*/ 2197390 h 5922355"/>
                <a:gd name="connsiteX3856" fmla="*/ 1260212 w 2421171"/>
                <a:gd name="connsiteY3856" fmla="*/ 2190369 h 5922355"/>
                <a:gd name="connsiteX3857" fmla="*/ 1263415 w 2421171"/>
                <a:gd name="connsiteY3857" fmla="*/ 2187392 h 5922355"/>
                <a:gd name="connsiteX3858" fmla="*/ 1269204 w 2421171"/>
                <a:gd name="connsiteY3858" fmla="*/ 2194469 h 5922355"/>
                <a:gd name="connsiteX3859" fmla="*/ 1276510 w 2421171"/>
                <a:gd name="connsiteY3859" fmla="*/ 1924980 h 5922355"/>
                <a:gd name="connsiteX3860" fmla="*/ 1271340 w 2421171"/>
                <a:gd name="connsiteY3860" fmla="*/ 1929024 h 5922355"/>
                <a:gd name="connsiteX3861" fmla="*/ 1268305 w 2421171"/>
                <a:gd name="connsiteY3861" fmla="*/ 1923239 h 5922355"/>
                <a:gd name="connsiteX3862" fmla="*/ 1273363 w 2421171"/>
                <a:gd name="connsiteY3862" fmla="*/ 1919195 h 5922355"/>
                <a:gd name="connsiteX3863" fmla="*/ 1276510 w 2421171"/>
                <a:gd name="connsiteY3863" fmla="*/ 1924980 h 5922355"/>
                <a:gd name="connsiteX3864" fmla="*/ 1279433 w 2421171"/>
                <a:gd name="connsiteY3864" fmla="*/ 4025404 h 5922355"/>
                <a:gd name="connsiteX3865" fmla="*/ 1223568 w 2421171"/>
                <a:gd name="connsiteY3865" fmla="*/ 4035458 h 5922355"/>
                <a:gd name="connsiteX3866" fmla="*/ 1251838 w 2421171"/>
                <a:gd name="connsiteY3866" fmla="*/ 4030908 h 5922355"/>
                <a:gd name="connsiteX3867" fmla="*/ 1279433 w 2421171"/>
                <a:gd name="connsiteY3867" fmla="*/ 4025404 h 5922355"/>
                <a:gd name="connsiteX3868" fmla="*/ 1286345 w 2421171"/>
                <a:gd name="connsiteY3868" fmla="*/ 1775294 h 5922355"/>
                <a:gd name="connsiteX3869" fmla="*/ 1323495 w 2421171"/>
                <a:gd name="connsiteY3869" fmla="*/ 1751592 h 5922355"/>
                <a:gd name="connsiteX3870" fmla="*/ 1337602 w 2421171"/>
                <a:gd name="connsiteY3870" fmla="*/ 1750693 h 5922355"/>
                <a:gd name="connsiteX3871" fmla="*/ 1338782 w 2421171"/>
                <a:gd name="connsiteY3871" fmla="*/ 1765465 h 5922355"/>
                <a:gd name="connsiteX3872" fmla="*/ 1326924 w 2421171"/>
                <a:gd name="connsiteY3872" fmla="*/ 1779788 h 5922355"/>
                <a:gd name="connsiteX3873" fmla="*/ 1313884 w 2421171"/>
                <a:gd name="connsiteY3873" fmla="*/ 1803041 h 5922355"/>
                <a:gd name="connsiteX3874" fmla="*/ 1337995 w 2421171"/>
                <a:gd name="connsiteY3874" fmla="*/ 1786640 h 5922355"/>
                <a:gd name="connsiteX3875" fmla="*/ 1353676 w 2421171"/>
                <a:gd name="connsiteY3875" fmla="*/ 1791358 h 5922355"/>
                <a:gd name="connsiteX3876" fmla="*/ 1352495 w 2421171"/>
                <a:gd name="connsiteY3876" fmla="*/ 1805906 h 5922355"/>
                <a:gd name="connsiteX3877" fmla="*/ 1323832 w 2421171"/>
                <a:gd name="connsiteY3877" fmla="*/ 1829159 h 5922355"/>
                <a:gd name="connsiteX3878" fmla="*/ 1295282 w 2421171"/>
                <a:gd name="connsiteY3878" fmla="*/ 1818375 h 5922355"/>
                <a:gd name="connsiteX3879" fmla="*/ 1283255 w 2421171"/>
                <a:gd name="connsiteY3879" fmla="*/ 1786303 h 5922355"/>
                <a:gd name="connsiteX3880" fmla="*/ 1286290 w 2421171"/>
                <a:gd name="connsiteY3880" fmla="*/ 1775294 h 5922355"/>
                <a:gd name="connsiteX3881" fmla="*/ 1332993 w 2421171"/>
                <a:gd name="connsiteY3881" fmla="*/ 840281 h 5922355"/>
                <a:gd name="connsiteX3882" fmla="*/ 1323720 w 2421171"/>
                <a:gd name="connsiteY3882" fmla="*/ 847302 h 5922355"/>
                <a:gd name="connsiteX3883" fmla="*/ 1320011 w 2421171"/>
                <a:gd name="connsiteY3883" fmla="*/ 842359 h 5922355"/>
                <a:gd name="connsiteX3884" fmla="*/ 1327710 w 2421171"/>
                <a:gd name="connsiteY3884" fmla="*/ 836743 h 5922355"/>
                <a:gd name="connsiteX3885" fmla="*/ 1332993 w 2421171"/>
                <a:gd name="connsiteY3885" fmla="*/ 840337 h 5922355"/>
                <a:gd name="connsiteX3886" fmla="*/ 1343222 w 2421171"/>
                <a:gd name="connsiteY3886" fmla="*/ 746482 h 5922355"/>
                <a:gd name="connsiteX3887" fmla="*/ 1339344 w 2421171"/>
                <a:gd name="connsiteY3887" fmla="*/ 751986 h 5922355"/>
                <a:gd name="connsiteX3888" fmla="*/ 1335129 w 2421171"/>
                <a:gd name="connsiteY3888" fmla="*/ 746033 h 5922355"/>
                <a:gd name="connsiteX3889" fmla="*/ 1337433 w 2421171"/>
                <a:gd name="connsiteY3889" fmla="*/ 739180 h 5922355"/>
                <a:gd name="connsiteX3890" fmla="*/ 1343166 w 2421171"/>
                <a:gd name="connsiteY3890" fmla="*/ 746482 h 5922355"/>
                <a:gd name="connsiteX3891" fmla="*/ 1357441 w 2421171"/>
                <a:gd name="connsiteY3891" fmla="*/ 879542 h 5922355"/>
                <a:gd name="connsiteX3892" fmla="*/ 1353787 w 2421171"/>
                <a:gd name="connsiteY3892" fmla="*/ 881676 h 5922355"/>
                <a:gd name="connsiteX3893" fmla="*/ 1352720 w 2421171"/>
                <a:gd name="connsiteY3893" fmla="*/ 879542 h 5922355"/>
                <a:gd name="connsiteX3894" fmla="*/ 1356429 w 2421171"/>
                <a:gd name="connsiteY3894" fmla="*/ 877520 h 5922355"/>
                <a:gd name="connsiteX3895" fmla="*/ 1357441 w 2421171"/>
                <a:gd name="connsiteY3895" fmla="*/ 879542 h 5922355"/>
                <a:gd name="connsiteX3896" fmla="*/ 1372896 w 2421171"/>
                <a:gd name="connsiteY3896" fmla="*/ 1289225 h 5922355"/>
                <a:gd name="connsiteX3897" fmla="*/ 1358621 w 2421171"/>
                <a:gd name="connsiteY3897" fmla="*/ 1300065 h 5922355"/>
                <a:gd name="connsiteX3898" fmla="*/ 1338951 w 2421171"/>
                <a:gd name="connsiteY3898" fmla="*/ 1295178 h 5922355"/>
                <a:gd name="connsiteX3899" fmla="*/ 1337658 w 2421171"/>
                <a:gd name="connsiteY3899" fmla="*/ 1271869 h 5922355"/>
                <a:gd name="connsiteX3900" fmla="*/ 1372896 w 2421171"/>
                <a:gd name="connsiteY3900" fmla="*/ 1289225 h 5922355"/>
                <a:gd name="connsiteX3901" fmla="*/ 1375257 w 2421171"/>
                <a:gd name="connsiteY3901" fmla="*/ 785743 h 5922355"/>
                <a:gd name="connsiteX3902" fmla="*/ 1378123 w 2421171"/>
                <a:gd name="connsiteY3902" fmla="*/ 789113 h 5922355"/>
                <a:gd name="connsiteX3903" fmla="*/ 1374583 w 2421171"/>
                <a:gd name="connsiteY3903" fmla="*/ 791753 h 5922355"/>
                <a:gd name="connsiteX3904" fmla="*/ 1370704 w 2421171"/>
                <a:gd name="connsiteY3904" fmla="*/ 789675 h 5922355"/>
                <a:gd name="connsiteX3905" fmla="*/ 1375257 w 2421171"/>
                <a:gd name="connsiteY3905" fmla="*/ 785743 h 5922355"/>
                <a:gd name="connsiteX3906" fmla="*/ 1379303 w 2421171"/>
                <a:gd name="connsiteY3906" fmla="*/ 661951 h 5922355"/>
                <a:gd name="connsiteX3907" fmla="*/ 1375482 w 2421171"/>
                <a:gd name="connsiteY3907" fmla="*/ 659423 h 5922355"/>
                <a:gd name="connsiteX3908" fmla="*/ 1376887 w 2421171"/>
                <a:gd name="connsiteY3908" fmla="*/ 655716 h 5922355"/>
                <a:gd name="connsiteX3909" fmla="*/ 1380708 w 2421171"/>
                <a:gd name="connsiteY3909" fmla="*/ 658356 h 5922355"/>
                <a:gd name="connsiteX3910" fmla="*/ 1379303 w 2421171"/>
                <a:gd name="connsiteY3910" fmla="*/ 661951 h 5922355"/>
                <a:gd name="connsiteX3911" fmla="*/ 1384080 w 2421171"/>
                <a:gd name="connsiteY3911" fmla="*/ 1127126 h 5922355"/>
                <a:gd name="connsiteX3912" fmla="*/ 1393804 w 2421171"/>
                <a:gd name="connsiteY3912" fmla="*/ 1133810 h 5922355"/>
                <a:gd name="connsiteX3913" fmla="*/ 1388352 w 2421171"/>
                <a:gd name="connsiteY3913" fmla="*/ 1137967 h 5922355"/>
                <a:gd name="connsiteX3914" fmla="*/ 1380034 w 2421171"/>
                <a:gd name="connsiteY3914" fmla="*/ 1132518 h 5922355"/>
                <a:gd name="connsiteX3915" fmla="*/ 1384080 w 2421171"/>
                <a:gd name="connsiteY3915" fmla="*/ 1127183 h 5922355"/>
                <a:gd name="connsiteX3916" fmla="*/ 1391668 w 2421171"/>
                <a:gd name="connsiteY3916" fmla="*/ 1185765 h 5922355"/>
                <a:gd name="connsiteX3917" fmla="*/ 1396951 w 2421171"/>
                <a:gd name="connsiteY3917" fmla="*/ 1187787 h 5922355"/>
                <a:gd name="connsiteX3918" fmla="*/ 1392567 w 2421171"/>
                <a:gd name="connsiteY3918" fmla="*/ 1198852 h 5922355"/>
                <a:gd name="connsiteX3919" fmla="*/ 1388577 w 2421171"/>
                <a:gd name="connsiteY3919" fmla="*/ 1196998 h 5922355"/>
                <a:gd name="connsiteX3920" fmla="*/ 1391668 w 2421171"/>
                <a:gd name="connsiteY3920" fmla="*/ 1185765 h 5922355"/>
                <a:gd name="connsiteX3921" fmla="*/ 1398074 w 2421171"/>
                <a:gd name="connsiteY3921" fmla="*/ 597415 h 5922355"/>
                <a:gd name="connsiteX3922" fmla="*/ 1390881 w 2421171"/>
                <a:gd name="connsiteY3922" fmla="*/ 591630 h 5922355"/>
                <a:gd name="connsiteX3923" fmla="*/ 1392399 w 2421171"/>
                <a:gd name="connsiteY3923" fmla="*/ 584946 h 5922355"/>
                <a:gd name="connsiteX3924" fmla="*/ 1401110 w 2421171"/>
                <a:gd name="connsiteY3924" fmla="*/ 591517 h 5922355"/>
                <a:gd name="connsiteX3925" fmla="*/ 1398074 w 2421171"/>
                <a:gd name="connsiteY3925" fmla="*/ 597471 h 5922355"/>
                <a:gd name="connsiteX3926" fmla="*/ 1405887 w 2421171"/>
                <a:gd name="connsiteY3926" fmla="*/ 1512264 h 5922355"/>
                <a:gd name="connsiteX3927" fmla="*/ 1401784 w 2421171"/>
                <a:gd name="connsiteY3927" fmla="*/ 1517768 h 5922355"/>
                <a:gd name="connsiteX3928" fmla="*/ 1396838 w 2421171"/>
                <a:gd name="connsiteY3928" fmla="*/ 1516252 h 5922355"/>
                <a:gd name="connsiteX3929" fmla="*/ 1400491 w 2421171"/>
                <a:gd name="connsiteY3929" fmla="*/ 1510074 h 5922355"/>
                <a:gd name="connsiteX3930" fmla="*/ 1405887 w 2421171"/>
                <a:gd name="connsiteY3930" fmla="*/ 1512208 h 5922355"/>
                <a:gd name="connsiteX3931" fmla="*/ 1408247 w 2421171"/>
                <a:gd name="connsiteY3931" fmla="*/ 1490808 h 5922355"/>
                <a:gd name="connsiteX3932" fmla="*/ 1406112 w 2421171"/>
                <a:gd name="connsiteY3932" fmla="*/ 1494403 h 5922355"/>
                <a:gd name="connsiteX3933" fmla="*/ 1403583 w 2421171"/>
                <a:gd name="connsiteY3933" fmla="*/ 1491201 h 5922355"/>
                <a:gd name="connsiteX3934" fmla="*/ 1404707 w 2421171"/>
                <a:gd name="connsiteY3934" fmla="*/ 1489292 h 5922355"/>
                <a:gd name="connsiteX3935" fmla="*/ 1408304 w 2421171"/>
                <a:gd name="connsiteY3935" fmla="*/ 1490864 h 5922355"/>
                <a:gd name="connsiteX3936" fmla="*/ 1417970 w 2421171"/>
                <a:gd name="connsiteY3936" fmla="*/ 1751985 h 5922355"/>
                <a:gd name="connsiteX3937" fmla="*/ 1421736 w 2421171"/>
                <a:gd name="connsiteY3937" fmla="*/ 1758051 h 5922355"/>
                <a:gd name="connsiteX3938" fmla="*/ 1400042 w 2421171"/>
                <a:gd name="connsiteY3938" fmla="*/ 1772711 h 5922355"/>
                <a:gd name="connsiteX3939" fmla="*/ 1400885 w 2421171"/>
                <a:gd name="connsiteY3939" fmla="*/ 1772598 h 5922355"/>
                <a:gd name="connsiteX3940" fmla="*/ 1399592 w 2421171"/>
                <a:gd name="connsiteY3940" fmla="*/ 1772767 h 5922355"/>
                <a:gd name="connsiteX3941" fmla="*/ 1399592 w 2421171"/>
                <a:gd name="connsiteY3941" fmla="*/ 1772767 h 5922355"/>
                <a:gd name="connsiteX3942" fmla="*/ 1399817 w 2421171"/>
                <a:gd name="connsiteY3942" fmla="*/ 1772711 h 5922355"/>
                <a:gd name="connsiteX3943" fmla="*/ 1400042 w 2421171"/>
                <a:gd name="connsiteY3943" fmla="*/ 1772711 h 5922355"/>
                <a:gd name="connsiteX3944" fmla="*/ 1388520 w 2421171"/>
                <a:gd name="connsiteY3944" fmla="*/ 1769397 h 5922355"/>
                <a:gd name="connsiteX3945" fmla="*/ 1390319 w 2421171"/>
                <a:gd name="connsiteY3945" fmla="*/ 1759568 h 5922355"/>
                <a:gd name="connsiteX3946" fmla="*/ 1418026 w 2421171"/>
                <a:gd name="connsiteY3946" fmla="*/ 1751929 h 5922355"/>
                <a:gd name="connsiteX3947" fmla="*/ 1424658 w 2421171"/>
                <a:gd name="connsiteY3947" fmla="*/ 729913 h 5922355"/>
                <a:gd name="connsiteX3948" fmla="*/ 1418083 w 2421171"/>
                <a:gd name="connsiteY3948" fmla="*/ 723622 h 5922355"/>
                <a:gd name="connsiteX3949" fmla="*/ 1422579 w 2421171"/>
                <a:gd name="connsiteY3949" fmla="*/ 718848 h 5922355"/>
                <a:gd name="connsiteX3950" fmla="*/ 1427693 w 2421171"/>
                <a:gd name="connsiteY3950" fmla="*/ 724071 h 5922355"/>
                <a:gd name="connsiteX3951" fmla="*/ 1424658 w 2421171"/>
                <a:gd name="connsiteY3951" fmla="*/ 729913 h 5922355"/>
                <a:gd name="connsiteX3952" fmla="*/ 1432189 w 2421171"/>
                <a:gd name="connsiteY3952" fmla="*/ 976655 h 5922355"/>
                <a:gd name="connsiteX3953" fmla="*/ 1429042 w 2421171"/>
                <a:gd name="connsiteY3953" fmla="*/ 979744 h 5922355"/>
                <a:gd name="connsiteX3954" fmla="*/ 1421848 w 2421171"/>
                <a:gd name="connsiteY3954" fmla="*/ 973846 h 5922355"/>
                <a:gd name="connsiteX3955" fmla="*/ 1424995 w 2421171"/>
                <a:gd name="connsiteY3955" fmla="*/ 970870 h 5922355"/>
                <a:gd name="connsiteX3956" fmla="*/ 1432189 w 2421171"/>
                <a:gd name="connsiteY3956" fmla="*/ 976655 h 5922355"/>
                <a:gd name="connsiteX3957" fmla="*/ 1432358 w 2421171"/>
                <a:gd name="connsiteY3957" fmla="*/ 2023497 h 5922355"/>
                <a:gd name="connsiteX3958" fmla="*/ 1427469 w 2421171"/>
                <a:gd name="connsiteY3958" fmla="*/ 2026474 h 5922355"/>
                <a:gd name="connsiteX3959" fmla="*/ 1425670 w 2421171"/>
                <a:gd name="connsiteY3959" fmla="*/ 2022261 h 5922355"/>
                <a:gd name="connsiteX3960" fmla="*/ 1429379 w 2421171"/>
                <a:gd name="connsiteY3960" fmla="*/ 2020239 h 5922355"/>
                <a:gd name="connsiteX3961" fmla="*/ 1432358 w 2421171"/>
                <a:gd name="connsiteY3961" fmla="*/ 2023553 h 5922355"/>
                <a:gd name="connsiteX3962" fmla="*/ 1432920 w 2421171"/>
                <a:gd name="connsiteY3962" fmla="*/ 2400715 h 5922355"/>
                <a:gd name="connsiteX3963" fmla="*/ 1429829 w 2421171"/>
                <a:gd name="connsiteY3963" fmla="*/ 2403860 h 5922355"/>
                <a:gd name="connsiteX3964" fmla="*/ 1425277 w 2421171"/>
                <a:gd name="connsiteY3964" fmla="*/ 2399030 h 5922355"/>
                <a:gd name="connsiteX3965" fmla="*/ 1428536 w 2421171"/>
                <a:gd name="connsiteY3965" fmla="*/ 2395885 h 5922355"/>
                <a:gd name="connsiteX3966" fmla="*/ 1432920 w 2421171"/>
                <a:gd name="connsiteY3966" fmla="*/ 2400771 h 5922355"/>
                <a:gd name="connsiteX3967" fmla="*/ 1441856 w 2421171"/>
                <a:gd name="connsiteY3967" fmla="*/ 2728113 h 5922355"/>
                <a:gd name="connsiteX3968" fmla="*/ 1436067 w 2421171"/>
                <a:gd name="connsiteY3968" fmla="*/ 2734909 h 5922355"/>
                <a:gd name="connsiteX3969" fmla="*/ 1433482 w 2421171"/>
                <a:gd name="connsiteY3969" fmla="*/ 2732045 h 5922355"/>
                <a:gd name="connsiteX3970" fmla="*/ 1438203 w 2421171"/>
                <a:gd name="connsiteY3970" fmla="*/ 2726933 h 5922355"/>
                <a:gd name="connsiteX3971" fmla="*/ 1441856 w 2421171"/>
                <a:gd name="connsiteY3971" fmla="*/ 2728113 h 5922355"/>
                <a:gd name="connsiteX3972" fmla="*/ 1444553 w 2421171"/>
                <a:gd name="connsiteY3972" fmla="*/ 4299162 h 5922355"/>
                <a:gd name="connsiteX3973" fmla="*/ 1448937 w 2421171"/>
                <a:gd name="connsiteY3973" fmla="*/ 4295624 h 5922355"/>
                <a:gd name="connsiteX3974" fmla="*/ 1451860 w 2421171"/>
                <a:gd name="connsiteY3974" fmla="*/ 4299162 h 5922355"/>
                <a:gd name="connsiteX3975" fmla="*/ 1448375 w 2421171"/>
                <a:gd name="connsiteY3975" fmla="*/ 4301746 h 5922355"/>
                <a:gd name="connsiteX3976" fmla="*/ 1444497 w 2421171"/>
                <a:gd name="connsiteY3976" fmla="*/ 4299162 h 5922355"/>
                <a:gd name="connsiteX3977" fmla="*/ 1447814 w 2421171"/>
                <a:gd name="connsiteY3977" fmla="*/ 2928573 h 5922355"/>
                <a:gd name="connsiteX3978" fmla="*/ 1449330 w 2421171"/>
                <a:gd name="connsiteY3978" fmla="*/ 2932336 h 5922355"/>
                <a:gd name="connsiteX3979" fmla="*/ 1447307 w 2421171"/>
                <a:gd name="connsiteY3979" fmla="*/ 2933460 h 5922355"/>
                <a:gd name="connsiteX3980" fmla="*/ 1445622 w 2421171"/>
                <a:gd name="connsiteY3980" fmla="*/ 2931999 h 5922355"/>
                <a:gd name="connsiteX3981" fmla="*/ 1447870 w 2421171"/>
                <a:gd name="connsiteY3981" fmla="*/ 2928573 h 5922355"/>
                <a:gd name="connsiteX3982" fmla="*/ 1454501 w 2421171"/>
                <a:gd name="connsiteY3982" fmla="*/ 2568318 h 5922355"/>
                <a:gd name="connsiteX3983" fmla="*/ 1451466 w 2421171"/>
                <a:gd name="connsiteY3983" fmla="*/ 2571687 h 5922355"/>
                <a:gd name="connsiteX3984" fmla="*/ 1447701 w 2421171"/>
                <a:gd name="connsiteY3984" fmla="*/ 2569834 h 5922355"/>
                <a:gd name="connsiteX3985" fmla="*/ 1449781 w 2421171"/>
                <a:gd name="connsiteY3985" fmla="*/ 2565902 h 5922355"/>
                <a:gd name="connsiteX3986" fmla="*/ 1454501 w 2421171"/>
                <a:gd name="connsiteY3986" fmla="*/ 2568374 h 5922355"/>
                <a:gd name="connsiteX3987" fmla="*/ 1452141 w 2421171"/>
                <a:gd name="connsiteY3987" fmla="*/ 2327698 h 5922355"/>
                <a:gd name="connsiteX3988" fmla="*/ 1456131 w 2421171"/>
                <a:gd name="connsiteY3988" fmla="*/ 2322025 h 5922355"/>
                <a:gd name="connsiteX3989" fmla="*/ 1459785 w 2421171"/>
                <a:gd name="connsiteY3989" fmla="*/ 2325058 h 5922355"/>
                <a:gd name="connsiteX3990" fmla="*/ 1455738 w 2421171"/>
                <a:gd name="connsiteY3990" fmla="*/ 2330113 h 5922355"/>
                <a:gd name="connsiteX3991" fmla="*/ 1452197 w 2421171"/>
                <a:gd name="connsiteY3991" fmla="*/ 2327698 h 5922355"/>
                <a:gd name="connsiteX3992" fmla="*/ 1459222 w 2421171"/>
                <a:gd name="connsiteY3992" fmla="*/ 853649 h 5922355"/>
                <a:gd name="connsiteX3993" fmla="*/ 1455457 w 2421171"/>
                <a:gd name="connsiteY3993" fmla="*/ 855727 h 5922355"/>
                <a:gd name="connsiteX3994" fmla="*/ 1454445 w 2421171"/>
                <a:gd name="connsiteY3994" fmla="*/ 853537 h 5922355"/>
                <a:gd name="connsiteX3995" fmla="*/ 1458267 w 2421171"/>
                <a:gd name="connsiteY3995" fmla="*/ 851515 h 5922355"/>
                <a:gd name="connsiteX3996" fmla="*/ 1459222 w 2421171"/>
                <a:gd name="connsiteY3996" fmla="*/ 853593 h 5922355"/>
                <a:gd name="connsiteX3997" fmla="*/ 1459391 w 2421171"/>
                <a:gd name="connsiteY3997" fmla="*/ 1322082 h 5922355"/>
                <a:gd name="connsiteX3998" fmla="*/ 1463718 w 2421171"/>
                <a:gd name="connsiteY3998" fmla="*/ 1328261 h 5922355"/>
                <a:gd name="connsiteX3999" fmla="*/ 1459110 w 2421171"/>
                <a:gd name="connsiteY3999" fmla="*/ 1331294 h 5922355"/>
                <a:gd name="connsiteX4000" fmla="*/ 1455288 w 2421171"/>
                <a:gd name="connsiteY4000" fmla="*/ 1325003 h 5922355"/>
                <a:gd name="connsiteX4001" fmla="*/ 1459391 w 2421171"/>
                <a:gd name="connsiteY4001" fmla="*/ 1322139 h 5922355"/>
                <a:gd name="connsiteX4002" fmla="*/ 1466079 w 2421171"/>
                <a:gd name="connsiteY4002" fmla="*/ 1043831 h 5922355"/>
                <a:gd name="connsiteX4003" fmla="*/ 1467821 w 2421171"/>
                <a:gd name="connsiteY4003" fmla="*/ 1048212 h 5922355"/>
                <a:gd name="connsiteX4004" fmla="*/ 1465517 w 2421171"/>
                <a:gd name="connsiteY4004" fmla="*/ 1051189 h 5922355"/>
                <a:gd name="connsiteX4005" fmla="*/ 1462370 w 2421171"/>
                <a:gd name="connsiteY4005" fmla="*/ 1045010 h 5922355"/>
                <a:gd name="connsiteX4006" fmla="*/ 1466079 w 2421171"/>
                <a:gd name="connsiteY4006" fmla="*/ 1043831 h 5922355"/>
                <a:gd name="connsiteX4007" fmla="*/ 1469957 w 2421171"/>
                <a:gd name="connsiteY4007" fmla="*/ 706379 h 5922355"/>
                <a:gd name="connsiteX4008" fmla="*/ 1464224 w 2421171"/>
                <a:gd name="connsiteY4008" fmla="*/ 698796 h 5922355"/>
                <a:gd name="connsiteX4009" fmla="*/ 1468946 w 2421171"/>
                <a:gd name="connsiteY4009" fmla="*/ 694415 h 5922355"/>
                <a:gd name="connsiteX4010" fmla="*/ 1473048 w 2421171"/>
                <a:gd name="connsiteY4010" fmla="*/ 700313 h 5922355"/>
                <a:gd name="connsiteX4011" fmla="*/ 1469957 w 2421171"/>
                <a:gd name="connsiteY4011" fmla="*/ 706323 h 5922355"/>
                <a:gd name="connsiteX4012" fmla="*/ 1482658 w 2421171"/>
                <a:gd name="connsiteY4012" fmla="*/ 909984 h 5922355"/>
                <a:gd name="connsiteX4013" fmla="*/ 1480130 w 2421171"/>
                <a:gd name="connsiteY4013" fmla="*/ 914927 h 5922355"/>
                <a:gd name="connsiteX4014" fmla="*/ 1475971 w 2421171"/>
                <a:gd name="connsiteY4014" fmla="*/ 912849 h 5922355"/>
                <a:gd name="connsiteX4015" fmla="*/ 1478275 w 2421171"/>
                <a:gd name="connsiteY4015" fmla="*/ 909142 h 5922355"/>
                <a:gd name="connsiteX4016" fmla="*/ 1482658 w 2421171"/>
                <a:gd name="connsiteY4016" fmla="*/ 909984 h 5922355"/>
                <a:gd name="connsiteX4017" fmla="*/ 1493056 w 2421171"/>
                <a:gd name="connsiteY4017" fmla="*/ 642011 h 5922355"/>
                <a:gd name="connsiteX4018" fmla="*/ 1489627 w 2421171"/>
                <a:gd name="connsiteY4018" fmla="*/ 644595 h 5922355"/>
                <a:gd name="connsiteX4019" fmla="*/ 1483502 w 2421171"/>
                <a:gd name="connsiteY4019" fmla="*/ 634260 h 5922355"/>
                <a:gd name="connsiteX4020" fmla="*/ 1488279 w 2421171"/>
                <a:gd name="connsiteY4020" fmla="*/ 631115 h 5922355"/>
                <a:gd name="connsiteX4021" fmla="*/ 1493056 w 2421171"/>
                <a:gd name="connsiteY4021" fmla="*/ 642068 h 5922355"/>
                <a:gd name="connsiteX4022" fmla="*/ 1503172 w 2421171"/>
                <a:gd name="connsiteY4022" fmla="*/ 551414 h 5922355"/>
                <a:gd name="connsiteX4023" fmla="*/ 1498957 w 2421171"/>
                <a:gd name="connsiteY4023" fmla="*/ 549392 h 5922355"/>
                <a:gd name="connsiteX4024" fmla="*/ 1501486 w 2421171"/>
                <a:gd name="connsiteY4024" fmla="*/ 544281 h 5922355"/>
                <a:gd name="connsiteX4025" fmla="*/ 1504970 w 2421171"/>
                <a:gd name="connsiteY4025" fmla="*/ 547482 h 5922355"/>
                <a:gd name="connsiteX4026" fmla="*/ 1503116 w 2421171"/>
                <a:gd name="connsiteY4026" fmla="*/ 551414 h 5922355"/>
                <a:gd name="connsiteX4027" fmla="*/ 1501093 w 2421171"/>
                <a:gd name="connsiteY4027" fmla="*/ 604042 h 5922355"/>
                <a:gd name="connsiteX4028" fmla="*/ 1504183 w 2421171"/>
                <a:gd name="connsiteY4028" fmla="*/ 607356 h 5922355"/>
                <a:gd name="connsiteX4029" fmla="*/ 1500643 w 2421171"/>
                <a:gd name="connsiteY4029" fmla="*/ 612748 h 5922355"/>
                <a:gd name="connsiteX4030" fmla="*/ 1497608 w 2421171"/>
                <a:gd name="connsiteY4030" fmla="*/ 610108 h 5922355"/>
                <a:gd name="connsiteX4031" fmla="*/ 1501149 w 2421171"/>
                <a:gd name="connsiteY4031" fmla="*/ 604099 h 5922355"/>
                <a:gd name="connsiteX4032" fmla="*/ 1505814 w 2421171"/>
                <a:gd name="connsiteY4032" fmla="*/ 848594 h 5922355"/>
                <a:gd name="connsiteX4033" fmla="*/ 1494348 w 2421171"/>
                <a:gd name="connsiteY4033" fmla="*/ 855446 h 5922355"/>
                <a:gd name="connsiteX4034" fmla="*/ 1485356 w 2421171"/>
                <a:gd name="connsiteY4034" fmla="*/ 845168 h 5922355"/>
                <a:gd name="connsiteX4035" fmla="*/ 1496203 w 2421171"/>
                <a:gd name="connsiteY4035" fmla="*/ 836574 h 5922355"/>
                <a:gd name="connsiteX4036" fmla="*/ 1505814 w 2421171"/>
                <a:gd name="connsiteY4036" fmla="*/ 848594 h 5922355"/>
                <a:gd name="connsiteX4037" fmla="*/ 1513120 w 2421171"/>
                <a:gd name="connsiteY4037" fmla="*/ 1158355 h 5922355"/>
                <a:gd name="connsiteX4038" fmla="*/ 1504633 w 2421171"/>
                <a:gd name="connsiteY4038" fmla="*/ 1151559 h 5922355"/>
                <a:gd name="connsiteX4039" fmla="*/ 1508005 w 2421171"/>
                <a:gd name="connsiteY4039" fmla="*/ 1146167 h 5922355"/>
                <a:gd name="connsiteX4040" fmla="*/ 1515199 w 2421171"/>
                <a:gd name="connsiteY4040" fmla="*/ 1152345 h 5922355"/>
                <a:gd name="connsiteX4041" fmla="*/ 1513064 w 2421171"/>
                <a:gd name="connsiteY4041" fmla="*/ 1158412 h 5922355"/>
                <a:gd name="connsiteX4042" fmla="*/ 1523461 w 2421171"/>
                <a:gd name="connsiteY4042" fmla="*/ 2414813 h 5922355"/>
                <a:gd name="connsiteX4043" fmla="*/ 1518290 w 2421171"/>
                <a:gd name="connsiteY4043" fmla="*/ 2423126 h 5922355"/>
                <a:gd name="connsiteX4044" fmla="*/ 1510422 w 2421171"/>
                <a:gd name="connsiteY4044" fmla="*/ 2418351 h 5922355"/>
                <a:gd name="connsiteX4045" fmla="*/ 1515593 w 2421171"/>
                <a:gd name="connsiteY4045" fmla="*/ 2410319 h 5922355"/>
                <a:gd name="connsiteX4046" fmla="*/ 1523461 w 2421171"/>
                <a:gd name="connsiteY4046" fmla="*/ 2414813 h 5922355"/>
                <a:gd name="connsiteX4047" fmla="*/ 1526608 w 2421171"/>
                <a:gd name="connsiteY4047" fmla="*/ 3517260 h 5922355"/>
                <a:gd name="connsiteX4048" fmla="*/ 1531273 w 2421171"/>
                <a:gd name="connsiteY4048" fmla="*/ 3522147 h 5922355"/>
                <a:gd name="connsiteX4049" fmla="*/ 1525035 w 2421171"/>
                <a:gd name="connsiteY4049" fmla="*/ 3525405 h 5922355"/>
                <a:gd name="connsiteX4050" fmla="*/ 1519864 w 2421171"/>
                <a:gd name="connsiteY4050" fmla="*/ 3519170 h 5922355"/>
                <a:gd name="connsiteX4051" fmla="*/ 1526608 w 2421171"/>
                <a:gd name="connsiteY4051" fmla="*/ 3517317 h 5922355"/>
                <a:gd name="connsiteX4052" fmla="*/ 1528632 w 2421171"/>
                <a:gd name="connsiteY4052" fmla="*/ 3369372 h 5922355"/>
                <a:gd name="connsiteX4053" fmla="*/ 1532734 w 2421171"/>
                <a:gd name="connsiteY4053" fmla="*/ 3368024 h 5922355"/>
                <a:gd name="connsiteX4054" fmla="*/ 1539816 w 2421171"/>
                <a:gd name="connsiteY4054" fmla="*/ 3377123 h 5922355"/>
                <a:gd name="connsiteX4055" fmla="*/ 1535544 w 2421171"/>
                <a:gd name="connsiteY4055" fmla="*/ 3378977 h 5922355"/>
                <a:gd name="connsiteX4056" fmla="*/ 1528632 w 2421171"/>
                <a:gd name="connsiteY4056" fmla="*/ 3369372 h 5922355"/>
                <a:gd name="connsiteX4057" fmla="*/ 1542850 w 2421171"/>
                <a:gd name="connsiteY4057" fmla="*/ 1168016 h 5922355"/>
                <a:gd name="connsiteX4058" fmla="*/ 1539872 w 2421171"/>
                <a:gd name="connsiteY4058" fmla="*/ 1170768 h 5922355"/>
                <a:gd name="connsiteX4059" fmla="*/ 1537680 w 2421171"/>
                <a:gd name="connsiteY4059" fmla="*/ 1167342 h 5922355"/>
                <a:gd name="connsiteX4060" fmla="*/ 1541783 w 2421171"/>
                <a:gd name="connsiteY4060" fmla="*/ 1166219 h 5922355"/>
                <a:gd name="connsiteX4061" fmla="*/ 1542850 w 2421171"/>
                <a:gd name="connsiteY4061" fmla="*/ 1168016 h 5922355"/>
                <a:gd name="connsiteX4062" fmla="*/ 1556901 w 2421171"/>
                <a:gd name="connsiteY4062" fmla="*/ 1297257 h 5922355"/>
                <a:gd name="connsiteX4063" fmla="*/ 1528744 w 2421171"/>
                <a:gd name="connsiteY4063" fmla="*/ 1286079 h 5922355"/>
                <a:gd name="connsiteX4064" fmla="*/ 1556901 w 2421171"/>
                <a:gd name="connsiteY4064" fmla="*/ 1297257 h 5922355"/>
                <a:gd name="connsiteX4065" fmla="*/ 1570389 w 2421171"/>
                <a:gd name="connsiteY4065" fmla="*/ 1215084 h 5922355"/>
                <a:gd name="connsiteX4066" fmla="*/ 1554372 w 2421171"/>
                <a:gd name="connsiteY4066" fmla="*/ 1190595 h 5922355"/>
                <a:gd name="connsiteX4067" fmla="*/ 1570389 w 2421171"/>
                <a:gd name="connsiteY4067" fmla="*/ 1215084 h 5922355"/>
                <a:gd name="connsiteX4068" fmla="*/ 1558138 w 2421171"/>
                <a:gd name="connsiteY4068" fmla="*/ 954076 h 5922355"/>
                <a:gd name="connsiteX4069" fmla="*/ 1562633 w 2421171"/>
                <a:gd name="connsiteY4069" fmla="*/ 948515 h 5922355"/>
                <a:gd name="connsiteX4070" fmla="*/ 1568366 w 2421171"/>
                <a:gd name="connsiteY4070" fmla="*/ 951267 h 5922355"/>
                <a:gd name="connsiteX4071" fmla="*/ 1562802 w 2421171"/>
                <a:gd name="connsiteY4071" fmla="*/ 958513 h 5922355"/>
                <a:gd name="connsiteX4072" fmla="*/ 1558081 w 2421171"/>
                <a:gd name="connsiteY4072" fmla="*/ 954019 h 5922355"/>
                <a:gd name="connsiteX4073" fmla="*/ 1569266 w 2421171"/>
                <a:gd name="connsiteY4073" fmla="*/ 660266 h 5922355"/>
                <a:gd name="connsiteX4074" fmla="*/ 1566455 w 2421171"/>
                <a:gd name="connsiteY4074" fmla="*/ 668354 h 5922355"/>
                <a:gd name="connsiteX4075" fmla="*/ 1560666 w 2421171"/>
                <a:gd name="connsiteY4075" fmla="*/ 661389 h 5922355"/>
                <a:gd name="connsiteX4076" fmla="*/ 1565500 w 2421171"/>
                <a:gd name="connsiteY4076" fmla="*/ 654312 h 5922355"/>
                <a:gd name="connsiteX4077" fmla="*/ 1569266 w 2421171"/>
                <a:gd name="connsiteY4077" fmla="*/ 660209 h 5922355"/>
                <a:gd name="connsiteX4078" fmla="*/ 1581405 w 2421171"/>
                <a:gd name="connsiteY4078" fmla="*/ 501369 h 5922355"/>
                <a:gd name="connsiteX4079" fmla="*/ 1578426 w 2421171"/>
                <a:gd name="connsiteY4079" fmla="*/ 497887 h 5922355"/>
                <a:gd name="connsiteX4080" fmla="*/ 1581011 w 2421171"/>
                <a:gd name="connsiteY4080" fmla="*/ 495078 h 5922355"/>
                <a:gd name="connsiteX4081" fmla="*/ 1584327 w 2421171"/>
                <a:gd name="connsiteY4081" fmla="*/ 498448 h 5922355"/>
                <a:gd name="connsiteX4082" fmla="*/ 1581405 w 2421171"/>
                <a:gd name="connsiteY4082" fmla="*/ 501369 h 5922355"/>
                <a:gd name="connsiteX4083" fmla="*/ 1593376 w 2421171"/>
                <a:gd name="connsiteY4083" fmla="*/ 534901 h 5922355"/>
                <a:gd name="connsiteX4084" fmla="*/ 1567860 w 2421171"/>
                <a:gd name="connsiteY4084" fmla="*/ 524678 h 5922355"/>
                <a:gd name="connsiteX4085" fmla="*/ 1580955 w 2421171"/>
                <a:gd name="connsiteY4085" fmla="*/ 525858 h 5922355"/>
                <a:gd name="connsiteX4086" fmla="*/ 1593376 w 2421171"/>
                <a:gd name="connsiteY4086" fmla="*/ 534901 h 5922355"/>
                <a:gd name="connsiteX4087" fmla="*/ 1603885 w 2421171"/>
                <a:gd name="connsiteY4087" fmla="*/ 810962 h 5922355"/>
                <a:gd name="connsiteX4088" fmla="*/ 1597479 w 2421171"/>
                <a:gd name="connsiteY4088" fmla="*/ 814163 h 5922355"/>
                <a:gd name="connsiteX4089" fmla="*/ 1594331 w 2421171"/>
                <a:gd name="connsiteY4089" fmla="*/ 809389 h 5922355"/>
                <a:gd name="connsiteX4090" fmla="*/ 1601356 w 2421171"/>
                <a:gd name="connsiteY4090" fmla="*/ 807423 h 5922355"/>
                <a:gd name="connsiteX4091" fmla="*/ 1603885 w 2421171"/>
                <a:gd name="connsiteY4091" fmla="*/ 810906 h 5922355"/>
                <a:gd name="connsiteX4092" fmla="*/ 1606359 w 2421171"/>
                <a:gd name="connsiteY4092" fmla="*/ 1340337 h 5922355"/>
                <a:gd name="connsiteX4093" fmla="*/ 1600682 w 2421171"/>
                <a:gd name="connsiteY4093" fmla="*/ 1343594 h 5922355"/>
                <a:gd name="connsiteX4094" fmla="*/ 1591016 w 2421171"/>
                <a:gd name="connsiteY4094" fmla="*/ 1336630 h 5922355"/>
                <a:gd name="connsiteX4095" fmla="*/ 1597479 w 2421171"/>
                <a:gd name="connsiteY4095" fmla="*/ 1334720 h 5922355"/>
                <a:gd name="connsiteX4096" fmla="*/ 1606359 w 2421171"/>
                <a:gd name="connsiteY4096" fmla="*/ 1340337 h 5922355"/>
                <a:gd name="connsiteX4097" fmla="*/ 1612147 w 2421171"/>
                <a:gd name="connsiteY4097" fmla="*/ 3485245 h 5922355"/>
                <a:gd name="connsiteX4098" fmla="*/ 1606864 w 2421171"/>
                <a:gd name="connsiteY4098" fmla="*/ 3489289 h 5922355"/>
                <a:gd name="connsiteX4099" fmla="*/ 1604110 w 2421171"/>
                <a:gd name="connsiteY4099" fmla="*/ 3485526 h 5922355"/>
                <a:gd name="connsiteX4100" fmla="*/ 1609450 w 2421171"/>
                <a:gd name="connsiteY4100" fmla="*/ 3481313 h 5922355"/>
                <a:gd name="connsiteX4101" fmla="*/ 1612147 w 2421171"/>
                <a:gd name="connsiteY4101" fmla="*/ 3485245 h 5922355"/>
                <a:gd name="connsiteX4102" fmla="*/ 1621196 w 2421171"/>
                <a:gd name="connsiteY4102" fmla="*/ 767938 h 5922355"/>
                <a:gd name="connsiteX4103" fmla="*/ 1617992 w 2421171"/>
                <a:gd name="connsiteY4103" fmla="*/ 771308 h 5922355"/>
                <a:gd name="connsiteX4104" fmla="*/ 1614339 w 2421171"/>
                <a:gd name="connsiteY4104" fmla="*/ 769061 h 5922355"/>
                <a:gd name="connsiteX4105" fmla="*/ 1615969 w 2421171"/>
                <a:gd name="connsiteY4105" fmla="*/ 764849 h 5922355"/>
                <a:gd name="connsiteX4106" fmla="*/ 1621196 w 2421171"/>
                <a:gd name="connsiteY4106" fmla="*/ 767882 h 5922355"/>
                <a:gd name="connsiteX4107" fmla="*/ 1627659 w 2421171"/>
                <a:gd name="connsiteY4107" fmla="*/ 696774 h 5922355"/>
                <a:gd name="connsiteX4108" fmla="*/ 1622151 w 2421171"/>
                <a:gd name="connsiteY4108" fmla="*/ 701099 h 5922355"/>
                <a:gd name="connsiteX4109" fmla="*/ 1620971 w 2421171"/>
                <a:gd name="connsiteY4109" fmla="*/ 694303 h 5922355"/>
                <a:gd name="connsiteX4110" fmla="*/ 1624624 w 2421171"/>
                <a:gd name="connsiteY4110" fmla="*/ 691214 h 5922355"/>
                <a:gd name="connsiteX4111" fmla="*/ 1627659 w 2421171"/>
                <a:gd name="connsiteY4111" fmla="*/ 696774 h 5922355"/>
                <a:gd name="connsiteX4112" fmla="*/ 1634909 w 2421171"/>
                <a:gd name="connsiteY4112" fmla="*/ 1021701 h 5922355"/>
                <a:gd name="connsiteX4113" fmla="*/ 1621196 w 2421171"/>
                <a:gd name="connsiteY4113" fmla="*/ 1004626 h 5922355"/>
                <a:gd name="connsiteX4114" fmla="*/ 1634909 w 2421171"/>
                <a:gd name="connsiteY4114" fmla="*/ 1021701 h 5922355"/>
                <a:gd name="connsiteX4115" fmla="*/ 1646037 w 2421171"/>
                <a:gd name="connsiteY4115" fmla="*/ 2809162 h 5922355"/>
                <a:gd name="connsiteX4116" fmla="*/ 1643902 w 2421171"/>
                <a:gd name="connsiteY4116" fmla="*/ 2812532 h 5922355"/>
                <a:gd name="connsiteX4117" fmla="*/ 1635639 w 2421171"/>
                <a:gd name="connsiteY4117" fmla="*/ 2808937 h 5922355"/>
                <a:gd name="connsiteX4118" fmla="*/ 1638000 w 2421171"/>
                <a:gd name="connsiteY4118" fmla="*/ 2805623 h 5922355"/>
                <a:gd name="connsiteX4119" fmla="*/ 1646037 w 2421171"/>
                <a:gd name="connsiteY4119" fmla="*/ 2809218 h 5922355"/>
                <a:gd name="connsiteX4120" fmla="*/ 1645587 w 2421171"/>
                <a:gd name="connsiteY4120" fmla="*/ 1117915 h 5922355"/>
                <a:gd name="connsiteX4121" fmla="*/ 1647217 w 2421171"/>
                <a:gd name="connsiteY4121" fmla="*/ 1121341 h 5922355"/>
                <a:gd name="connsiteX4122" fmla="*/ 1643508 w 2421171"/>
                <a:gd name="connsiteY4122" fmla="*/ 1124150 h 5922355"/>
                <a:gd name="connsiteX4123" fmla="*/ 1641878 w 2421171"/>
                <a:gd name="connsiteY4123" fmla="*/ 1120555 h 5922355"/>
                <a:gd name="connsiteX4124" fmla="*/ 1645644 w 2421171"/>
                <a:gd name="connsiteY4124" fmla="*/ 1117915 h 5922355"/>
                <a:gd name="connsiteX4125" fmla="*/ 1649634 w 2421171"/>
                <a:gd name="connsiteY4125" fmla="*/ 514119 h 5922355"/>
                <a:gd name="connsiteX4126" fmla="*/ 1647049 w 2421171"/>
                <a:gd name="connsiteY4126" fmla="*/ 517601 h 5922355"/>
                <a:gd name="connsiteX4127" fmla="*/ 1643283 w 2421171"/>
                <a:gd name="connsiteY4127" fmla="*/ 515186 h 5922355"/>
                <a:gd name="connsiteX4128" fmla="*/ 1646712 w 2421171"/>
                <a:gd name="connsiteY4128" fmla="*/ 510693 h 5922355"/>
                <a:gd name="connsiteX4129" fmla="*/ 1649634 w 2421171"/>
                <a:gd name="connsiteY4129" fmla="*/ 514063 h 5922355"/>
                <a:gd name="connsiteX4130" fmla="*/ 1654411 w 2421171"/>
                <a:gd name="connsiteY4130" fmla="*/ 1164758 h 5922355"/>
                <a:gd name="connsiteX4131" fmla="*/ 1652669 w 2421171"/>
                <a:gd name="connsiteY4131" fmla="*/ 1169027 h 5922355"/>
                <a:gd name="connsiteX4132" fmla="*/ 1642777 w 2421171"/>
                <a:gd name="connsiteY4132" fmla="*/ 1163410 h 5922355"/>
                <a:gd name="connsiteX4133" fmla="*/ 1645025 w 2421171"/>
                <a:gd name="connsiteY4133" fmla="*/ 1157962 h 5922355"/>
                <a:gd name="connsiteX4134" fmla="*/ 1654355 w 2421171"/>
                <a:gd name="connsiteY4134" fmla="*/ 1164758 h 5922355"/>
                <a:gd name="connsiteX4135" fmla="*/ 1655366 w 2421171"/>
                <a:gd name="connsiteY4135" fmla="*/ 2990582 h 5922355"/>
                <a:gd name="connsiteX4136" fmla="*/ 1653343 w 2421171"/>
                <a:gd name="connsiteY4136" fmla="*/ 2989514 h 5922355"/>
                <a:gd name="connsiteX4137" fmla="*/ 1655310 w 2421171"/>
                <a:gd name="connsiteY4137" fmla="*/ 2985976 h 5922355"/>
                <a:gd name="connsiteX4138" fmla="*/ 1657333 w 2421171"/>
                <a:gd name="connsiteY4138" fmla="*/ 2986987 h 5922355"/>
                <a:gd name="connsiteX4139" fmla="*/ 1655366 w 2421171"/>
                <a:gd name="connsiteY4139" fmla="*/ 2990582 h 5922355"/>
                <a:gd name="connsiteX4140" fmla="*/ 1658907 w 2421171"/>
                <a:gd name="connsiteY4140" fmla="*/ 3528213 h 5922355"/>
                <a:gd name="connsiteX4141" fmla="*/ 1657053 w 2421171"/>
                <a:gd name="connsiteY4141" fmla="*/ 3534223 h 5922355"/>
                <a:gd name="connsiteX4142" fmla="*/ 1651376 w 2421171"/>
                <a:gd name="connsiteY4142" fmla="*/ 3531190 h 5922355"/>
                <a:gd name="connsiteX4143" fmla="*/ 1654861 w 2421171"/>
                <a:gd name="connsiteY4143" fmla="*/ 3526079 h 5922355"/>
                <a:gd name="connsiteX4144" fmla="*/ 1658851 w 2421171"/>
                <a:gd name="connsiteY4144" fmla="*/ 3528213 h 5922355"/>
                <a:gd name="connsiteX4145" fmla="*/ 1663291 w 2421171"/>
                <a:gd name="connsiteY4145" fmla="*/ 3177281 h 5922355"/>
                <a:gd name="connsiteX4146" fmla="*/ 1668799 w 2421171"/>
                <a:gd name="connsiteY4146" fmla="*/ 3183853 h 5922355"/>
                <a:gd name="connsiteX4147" fmla="*/ 1665370 w 2421171"/>
                <a:gd name="connsiteY4147" fmla="*/ 3193289 h 5922355"/>
                <a:gd name="connsiteX4148" fmla="*/ 1659638 w 2421171"/>
                <a:gd name="connsiteY4148" fmla="*/ 3186829 h 5922355"/>
                <a:gd name="connsiteX4149" fmla="*/ 1663347 w 2421171"/>
                <a:gd name="connsiteY4149" fmla="*/ 3177281 h 5922355"/>
                <a:gd name="connsiteX4150" fmla="*/ 1666888 w 2421171"/>
                <a:gd name="connsiteY4150" fmla="*/ 648358 h 5922355"/>
                <a:gd name="connsiteX4151" fmla="*/ 1665876 w 2421171"/>
                <a:gd name="connsiteY4151" fmla="*/ 650436 h 5922355"/>
                <a:gd name="connsiteX4152" fmla="*/ 1662392 w 2421171"/>
                <a:gd name="connsiteY4152" fmla="*/ 648414 h 5922355"/>
                <a:gd name="connsiteX4153" fmla="*/ 1663460 w 2421171"/>
                <a:gd name="connsiteY4153" fmla="*/ 646280 h 5922355"/>
                <a:gd name="connsiteX4154" fmla="*/ 1666888 w 2421171"/>
                <a:gd name="connsiteY4154" fmla="*/ 648358 h 5922355"/>
                <a:gd name="connsiteX4155" fmla="*/ 1683748 w 2421171"/>
                <a:gd name="connsiteY4155" fmla="*/ 672791 h 5922355"/>
                <a:gd name="connsiteX4156" fmla="*/ 1672789 w 2421171"/>
                <a:gd name="connsiteY4156" fmla="*/ 681385 h 5922355"/>
                <a:gd name="connsiteX4157" fmla="*/ 1663628 w 2421171"/>
                <a:gd name="connsiteY4157" fmla="*/ 673184 h 5922355"/>
                <a:gd name="connsiteX4158" fmla="*/ 1674644 w 2421171"/>
                <a:gd name="connsiteY4158" fmla="*/ 665040 h 5922355"/>
                <a:gd name="connsiteX4159" fmla="*/ 1683805 w 2421171"/>
                <a:gd name="connsiteY4159" fmla="*/ 672735 h 5922355"/>
                <a:gd name="connsiteX4160" fmla="*/ 1707859 w 2421171"/>
                <a:gd name="connsiteY4160" fmla="*/ 573038 h 5922355"/>
                <a:gd name="connsiteX4161" fmla="*/ 1714659 w 2421171"/>
                <a:gd name="connsiteY4161" fmla="*/ 578430 h 5922355"/>
                <a:gd name="connsiteX4162" fmla="*/ 1688751 w 2421171"/>
                <a:gd name="connsiteY4162" fmla="*/ 581351 h 5922355"/>
                <a:gd name="connsiteX4163" fmla="*/ 1686839 w 2421171"/>
                <a:gd name="connsiteY4163" fmla="*/ 576689 h 5922355"/>
                <a:gd name="connsiteX4164" fmla="*/ 1707859 w 2421171"/>
                <a:gd name="connsiteY4164" fmla="*/ 572982 h 5922355"/>
                <a:gd name="connsiteX4165" fmla="*/ 1723314 w 2421171"/>
                <a:gd name="connsiteY4165" fmla="*/ 414198 h 5922355"/>
                <a:gd name="connsiteX4166" fmla="*/ 1711568 w 2421171"/>
                <a:gd name="connsiteY4166" fmla="*/ 431666 h 5922355"/>
                <a:gd name="connsiteX4167" fmla="*/ 1702351 w 2421171"/>
                <a:gd name="connsiteY4167" fmla="*/ 421275 h 5922355"/>
                <a:gd name="connsiteX4168" fmla="*/ 1717582 w 2421171"/>
                <a:gd name="connsiteY4168" fmla="*/ 407233 h 5922355"/>
                <a:gd name="connsiteX4169" fmla="*/ 1723314 w 2421171"/>
                <a:gd name="connsiteY4169" fmla="*/ 414198 h 5922355"/>
                <a:gd name="connsiteX4170" fmla="*/ 1726743 w 2421171"/>
                <a:gd name="connsiteY4170" fmla="*/ 802256 h 5922355"/>
                <a:gd name="connsiteX4171" fmla="*/ 1717245 w 2421171"/>
                <a:gd name="connsiteY4171" fmla="*/ 796134 h 5922355"/>
                <a:gd name="connsiteX4172" fmla="*/ 1708027 w 2421171"/>
                <a:gd name="connsiteY4172" fmla="*/ 753840 h 5922355"/>
                <a:gd name="connsiteX4173" fmla="*/ 1717301 w 2421171"/>
                <a:gd name="connsiteY4173" fmla="*/ 768556 h 5922355"/>
                <a:gd name="connsiteX4174" fmla="*/ 1730902 w 2421171"/>
                <a:gd name="connsiteY4174" fmla="*/ 790742 h 5922355"/>
                <a:gd name="connsiteX4175" fmla="*/ 1726799 w 2421171"/>
                <a:gd name="connsiteY4175" fmla="*/ 802256 h 5922355"/>
                <a:gd name="connsiteX4176" fmla="*/ 1726069 w 2421171"/>
                <a:gd name="connsiteY4176" fmla="*/ 1996817 h 5922355"/>
                <a:gd name="connsiteX4177" fmla="*/ 1715671 w 2421171"/>
                <a:gd name="connsiteY4177" fmla="*/ 1987381 h 5922355"/>
                <a:gd name="connsiteX4178" fmla="*/ 1724438 w 2421171"/>
                <a:gd name="connsiteY4178" fmla="*/ 1979967 h 5922355"/>
                <a:gd name="connsiteX4179" fmla="*/ 1733543 w 2421171"/>
                <a:gd name="connsiteY4179" fmla="*/ 1987943 h 5922355"/>
                <a:gd name="connsiteX4180" fmla="*/ 1726124 w 2421171"/>
                <a:gd name="connsiteY4180" fmla="*/ 1996817 h 5922355"/>
                <a:gd name="connsiteX4181" fmla="*/ 1736353 w 2421171"/>
                <a:gd name="connsiteY4181" fmla="*/ 2852579 h 5922355"/>
                <a:gd name="connsiteX4182" fmla="*/ 1733712 w 2421171"/>
                <a:gd name="connsiteY4182" fmla="*/ 2855387 h 5922355"/>
                <a:gd name="connsiteX4183" fmla="*/ 1730958 w 2421171"/>
                <a:gd name="connsiteY4183" fmla="*/ 2849434 h 5922355"/>
                <a:gd name="connsiteX4184" fmla="*/ 1734611 w 2421171"/>
                <a:gd name="connsiteY4184" fmla="*/ 2848254 h 5922355"/>
                <a:gd name="connsiteX4185" fmla="*/ 1736353 w 2421171"/>
                <a:gd name="connsiteY4185" fmla="*/ 2852579 h 5922355"/>
                <a:gd name="connsiteX4186" fmla="*/ 1742592 w 2421171"/>
                <a:gd name="connsiteY4186" fmla="*/ 3711991 h 5922355"/>
                <a:gd name="connsiteX4187" fmla="*/ 1742142 w 2421171"/>
                <a:gd name="connsiteY4187" fmla="*/ 3716316 h 5922355"/>
                <a:gd name="connsiteX4188" fmla="*/ 1737815 w 2421171"/>
                <a:gd name="connsiteY4188" fmla="*/ 3716148 h 5922355"/>
                <a:gd name="connsiteX4189" fmla="*/ 1736690 w 2421171"/>
                <a:gd name="connsiteY4189" fmla="*/ 3711823 h 5922355"/>
                <a:gd name="connsiteX4190" fmla="*/ 1742592 w 2421171"/>
                <a:gd name="connsiteY4190" fmla="*/ 3711935 h 5922355"/>
                <a:gd name="connsiteX4191" fmla="*/ 1742760 w 2421171"/>
                <a:gd name="connsiteY4191" fmla="*/ 2070509 h 5922355"/>
                <a:gd name="connsiteX4192" fmla="*/ 1740793 w 2421171"/>
                <a:gd name="connsiteY4192" fmla="*/ 2066802 h 5922355"/>
                <a:gd name="connsiteX4193" fmla="*/ 1742086 w 2421171"/>
                <a:gd name="connsiteY4193" fmla="*/ 2065060 h 5922355"/>
                <a:gd name="connsiteX4194" fmla="*/ 1745570 w 2421171"/>
                <a:gd name="connsiteY4194" fmla="*/ 2067419 h 5922355"/>
                <a:gd name="connsiteX4195" fmla="*/ 1742760 w 2421171"/>
                <a:gd name="connsiteY4195" fmla="*/ 2070565 h 5922355"/>
                <a:gd name="connsiteX4196" fmla="*/ 1747875 w 2421171"/>
                <a:gd name="connsiteY4196" fmla="*/ 386957 h 5922355"/>
                <a:gd name="connsiteX4197" fmla="*/ 1745570 w 2421171"/>
                <a:gd name="connsiteY4197" fmla="*/ 386957 h 5922355"/>
                <a:gd name="connsiteX4198" fmla="*/ 1745120 w 2421171"/>
                <a:gd name="connsiteY4198" fmla="*/ 382969 h 5922355"/>
                <a:gd name="connsiteX4199" fmla="*/ 1747425 w 2421171"/>
                <a:gd name="connsiteY4199" fmla="*/ 382969 h 5922355"/>
                <a:gd name="connsiteX4200" fmla="*/ 1747875 w 2421171"/>
                <a:gd name="connsiteY4200" fmla="*/ 386900 h 5922355"/>
                <a:gd name="connsiteX4201" fmla="*/ 1753439 w 2421171"/>
                <a:gd name="connsiteY4201" fmla="*/ 2027372 h 5922355"/>
                <a:gd name="connsiteX4202" fmla="*/ 1748493 w 2421171"/>
                <a:gd name="connsiteY4202" fmla="*/ 2034112 h 5922355"/>
                <a:gd name="connsiteX4203" fmla="*/ 1740287 w 2421171"/>
                <a:gd name="connsiteY4203" fmla="*/ 2025519 h 5922355"/>
                <a:gd name="connsiteX4204" fmla="*/ 1745120 w 2421171"/>
                <a:gd name="connsiteY4204" fmla="*/ 2020239 h 5922355"/>
                <a:gd name="connsiteX4205" fmla="*/ 1753439 w 2421171"/>
                <a:gd name="connsiteY4205" fmla="*/ 2027316 h 5922355"/>
                <a:gd name="connsiteX4206" fmla="*/ 1753832 w 2421171"/>
                <a:gd name="connsiteY4206" fmla="*/ 1277542 h 5922355"/>
                <a:gd name="connsiteX4207" fmla="*/ 1751640 w 2421171"/>
                <a:gd name="connsiteY4207" fmla="*/ 1276980 h 5922355"/>
                <a:gd name="connsiteX4208" fmla="*/ 1751921 w 2421171"/>
                <a:gd name="connsiteY4208" fmla="*/ 1272711 h 5922355"/>
                <a:gd name="connsiteX4209" fmla="*/ 1754169 w 2421171"/>
                <a:gd name="connsiteY4209" fmla="*/ 1273329 h 5922355"/>
                <a:gd name="connsiteX4210" fmla="*/ 1753832 w 2421171"/>
                <a:gd name="connsiteY4210" fmla="*/ 1277542 h 5922355"/>
                <a:gd name="connsiteX4211" fmla="*/ 1758047 w 2421171"/>
                <a:gd name="connsiteY4211" fmla="*/ 1609770 h 5922355"/>
                <a:gd name="connsiteX4212" fmla="*/ 1754788 w 2421171"/>
                <a:gd name="connsiteY4212" fmla="*/ 1613140 h 5922355"/>
                <a:gd name="connsiteX4213" fmla="*/ 1752146 w 2421171"/>
                <a:gd name="connsiteY4213" fmla="*/ 1610388 h 5922355"/>
                <a:gd name="connsiteX4214" fmla="*/ 1755237 w 2421171"/>
                <a:gd name="connsiteY4214" fmla="*/ 1606906 h 5922355"/>
                <a:gd name="connsiteX4215" fmla="*/ 1758047 w 2421171"/>
                <a:gd name="connsiteY4215" fmla="*/ 1609770 h 5922355"/>
                <a:gd name="connsiteX4216" fmla="*/ 1763892 w 2421171"/>
                <a:gd name="connsiteY4216" fmla="*/ 1939021 h 5922355"/>
                <a:gd name="connsiteX4217" fmla="*/ 1763611 w 2421171"/>
                <a:gd name="connsiteY4217" fmla="*/ 1948514 h 5922355"/>
                <a:gd name="connsiteX4218" fmla="*/ 1758328 w 2421171"/>
                <a:gd name="connsiteY4218" fmla="*/ 1944807 h 5922355"/>
                <a:gd name="connsiteX4219" fmla="*/ 1758665 w 2421171"/>
                <a:gd name="connsiteY4219" fmla="*/ 1935427 h 5922355"/>
                <a:gd name="connsiteX4220" fmla="*/ 1763949 w 2421171"/>
                <a:gd name="connsiteY4220" fmla="*/ 1938965 h 5922355"/>
                <a:gd name="connsiteX4221" fmla="*/ 1766534 w 2421171"/>
                <a:gd name="connsiteY4221" fmla="*/ 1317252 h 5922355"/>
                <a:gd name="connsiteX4222" fmla="*/ 1764005 w 2421171"/>
                <a:gd name="connsiteY4222" fmla="*/ 1320510 h 5922355"/>
                <a:gd name="connsiteX4223" fmla="*/ 1761757 w 2421171"/>
                <a:gd name="connsiteY4223" fmla="*/ 1317084 h 5922355"/>
                <a:gd name="connsiteX4224" fmla="*/ 1762993 w 2421171"/>
                <a:gd name="connsiteY4224" fmla="*/ 1315286 h 5922355"/>
                <a:gd name="connsiteX4225" fmla="*/ 1766477 w 2421171"/>
                <a:gd name="connsiteY4225" fmla="*/ 1317308 h 5922355"/>
                <a:gd name="connsiteX4226" fmla="*/ 1770917 w 2421171"/>
                <a:gd name="connsiteY4226" fmla="*/ 1806018 h 5922355"/>
                <a:gd name="connsiteX4227" fmla="*/ 1768275 w 2421171"/>
                <a:gd name="connsiteY4227" fmla="*/ 1808826 h 5922355"/>
                <a:gd name="connsiteX4228" fmla="*/ 1764791 w 2421171"/>
                <a:gd name="connsiteY4228" fmla="*/ 1805288 h 5922355"/>
                <a:gd name="connsiteX4229" fmla="*/ 1767601 w 2421171"/>
                <a:gd name="connsiteY4229" fmla="*/ 1802592 h 5922355"/>
                <a:gd name="connsiteX4230" fmla="*/ 1770917 w 2421171"/>
                <a:gd name="connsiteY4230" fmla="*/ 1806018 h 5922355"/>
                <a:gd name="connsiteX4231" fmla="*/ 1775245 w 2421171"/>
                <a:gd name="connsiteY4231" fmla="*/ 1123869 h 5922355"/>
                <a:gd name="connsiteX4232" fmla="*/ 1774346 w 2421171"/>
                <a:gd name="connsiteY4232" fmla="*/ 1126115 h 5922355"/>
                <a:gd name="connsiteX4233" fmla="*/ 1770524 w 2421171"/>
                <a:gd name="connsiteY4233" fmla="*/ 1124206 h 5922355"/>
                <a:gd name="connsiteX4234" fmla="*/ 1771367 w 2421171"/>
                <a:gd name="connsiteY4234" fmla="*/ 1122071 h 5922355"/>
                <a:gd name="connsiteX4235" fmla="*/ 1775245 w 2421171"/>
                <a:gd name="connsiteY4235" fmla="*/ 1123869 h 5922355"/>
                <a:gd name="connsiteX4236" fmla="*/ 1785136 w 2421171"/>
                <a:gd name="connsiteY4236" fmla="*/ 1057535 h 5922355"/>
                <a:gd name="connsiteX4237" fmla="*/ 1789689 w 2421171"/>
                <a:gd name="connsiteY4237" fmla="*/ 1063152 h 5922355"/>
                <a:gd name="connsiteX4238" fmla="*/ 1785080 w 2421171"/>
                <a:gd name="connsiteY4238" fmla="*/ 1067533 h 5922355"/>
                <a:gd name="connsiteX4239" fmla="*/ 1779291 w 2421171"/>
                <a:gd name="connsiteY4239" fmla="*/ 1060456 h 5922355"/>
                <a:gd name="connsiteX4240" fmla="*/ 1785136 w 2421171"/>
                <a:gd name="connsiteY4240" fmla="*/ 1057535 h 5922355"/>
                <a:gd name="connsiteX4241" fmla="*/ 1786317 w 2421171"/>
                <a:gd name="connsiteY4241" fmla="*/ 857918 h 5922355"/>
                <a:gd name="connsiteX4242" fmla="*/ 1787160 w 2421171"/>
                <a:gd name="connsiteY4242" fmla="*/ 855783 h 5922355"/>
                <a:gd name="connsiteX4243" fmla="*/ 1791037 w 2421171"/>
                <a:gd name="connsiteY4243" fmla="*/ 857581 h 5922355"/>
                <a:gd name="connsiteX4244" fmla="*/ 1790138 w 2421171"/>
                <a:gd name="connsiteY4244" fmla="*/ 859827 h 5922355"/>
                <a:gd name="connsiteX4245" fmla="*/ 1786317 w 2421171"/>
                <a:gd name="connsiteY4245" fmla="*/ 857918 h 5922355"/>
                <a:gd name="connsiteX4246" fmla="*/ 1792386 w 2421171"/>
                <a:gd name="connsiteY4246" fmla="*/ 316692 h 5922355"/>
                <a:gd name="connsiteX4247" fmla="*/ 1787778 w 2421171"/>
                <a:gd name="connsiteY4247" fmla="*/ 323376 h 5922355"/>
                <a:gd name="connsiteX4248" fmla="*/ 1781652 w 2421171"/>
                <a:gd name="connsiteY4248" fmla="*/ 317590 h 5922355"/>
                <a:gd name="connsiteX4249" fmla="*/ 1787440 w 2421171"/>
                <a:gd name="connsiteY4249" fmla="*/ 313546 h 5922355"/>
                <a:gd name="connsiteX4250" fmla="*/ 1792386 w 2421171"/>
                <a:gd name="connsiteY4250" fmla="*/ 316748 h 5922355"/>
                <a:gd name="connsiteX4251" fmla="*/ 1793117 w 2421171"/>
                <a:gd name="connsiteY4251" fmla="*/ 1789112 h 5922355"/>
                <a:gd name="connsiteX4252" fmla="*/ 1790419 w 2421171"/>
                <a:gd name="connsiteY4252" fmla="*/ 1792032 h 5922355"/>
                <a:gd name="connsiteX4253" fmla="*/ 1788845 w 2421171"/>
                <a:gd name="connsiteY4253" fmla="*/ 1790179 h 5922355"/>
                <a:gd name="connsiteX4254" fmla="*/ 1791599 w 2421171"/>
                <a:gd name="connsiteY4254" fmla="*/ 1787258 h 5922355"/>
                <a:gd name="connsiteX4255" fmla="*/ 1793117 w 2421171"/>
                <a:gd name="connsiteY4255" fmla="*/ 1789112 h 5922355"/>
                <a:gd name="connsiteX4256" fmla="*/ 1800536 w 2421171"/>
                <a:gd name="connsiteY4256" fmla="*/ 1196830 h 5922355"/>
                <a:gd name="connsiteX4257" fmla="*/ 1795702 w 2421171"/>
                <a:gd name="connsiteY4257" fmla="*/ 1201155 h 5922355"/>
                <a:gd name="connsiteX4258" fmla="*/ 1793173 w 2421171"/>
                <a:gd name="connsiteY4258" fmla="*/ 1197448 h 5922355"/>
                <a:gd name="connsiteX4259" fmla="*/ 1798006 w 2421171"/>
                <a:gd name="connsiteY4259" fmla="*/ 1193347 h 5922355"/>
                <a:gd name="connsiteX4260" fmla="*/ 1800536 w 2421171"/>
                <a:gd name="connsiteY4260" fmla="*/ 1196830 h 5922355"/>
                <a:gd name="connsiteX4261" fmla="*/ 1803683 w 2421171"/>
                <a:gd name="connsiteY4261" fmla="*/ 4029785 h 5922355"/>
                <a:gd name="connsiteX4262" fmla="*/ 1800873 w 2421171"/>
                <a:gd name="connsiteY4262" fmla="*/ 4032762 h 5922355"/>
                <a:gd name="connsiteX4263" fmla="*/ 1799243 w 2421171"/>
                <a:gd name="connsiteY4263" fmla="*/ 4030740 h 5922355"/>
                <a:gd name="connsiteX4264" fmla="*/ 1802334 w 2421171"/>
                <a:gd name="connsiteY4264" fmla="*/ 4027875 h 5922355"/>
                <a:gd name="connsiteX4265" fmla="*/ 1803683 w 2421171"/>
                <a:gd name="connsiteY4265" fmla="*/ 4029785 h 5922355"/>
                <a:gd name="connsiteX4266" fmla="*/ 1803852 w 2421171"/>
                <a:gd name="connsiteY4266" fmla="*/ 4590108 h 5922355"/>
                <a:gd name="connsiteX4267" fmla="*/ 1816328 w 2421171"/>
                <a:gd name="connsiteY4267" fmla="*/ 4574886 h 5922355"/>
                <a:gd name="connsiteX4268" fmla="*/ 1822567 w 2421171"/>
                <a:gd name="connsiteY4268" fmla="*/ 4583031 h 5922355"/>
                <a:gd name="connsiteX4269" fmla="*/ 1808347 w 2421171"/>
                <a:gd name="connsiteY4269" fmla="*/ 4598364 h 5922355"/>
                <a:gd name="connsiteX4270" fmla="*/ 1803852 w 2421171"/>
                <a:gd name="connsiteY4270" fmla="*/ 4590108 h 5922355"/>
                <a:gd name="connsiteX4271" fmla="*/ 1804751 w 2421171"/>
                <a:gd name="connsiteY4271" fmla="*/ 4557475 h 5922355"/>
                <a:gd name="connsiteX4272" fmla="*/ 1808347 w 2421171"/>
                <a:gd name="connsiteY4272" fmla="*/ 4554891 h 5922355"/>
                <a:gd name="connsiteX4273" fmla="*/ 1815766 w 2421171"/>
                <a:gd name="connsiteY4273" fmla="*/ 4559665 h 5922355"/>
                <a:gd name="connsiteX4274" fmla="*/ 1812057 w 2421171"/>
                <a:gd name="connsiteY4274" fmla="*/ 4562698 h 5922355"/>
                <a:gd name="connsiteX4275" fmla="*/ 1804695 w 2421171"/>
                <a:gd name="connsiteY4275" fmla="*/ 4557531 h 5922355"/>
                <a:gd name="connsiteX4276" fmla="*/ 1810933 w 2421171"/>
                <a:gd name="connsiteY4276" fmla="*/ 576184 h 5922355"/>
                <a:gd name="connsiteX4277" fmla="*/ 1808236 w 2421171"/>
                <a:gd name="connsiteY4277" fmla="*/ 581351 h 5922355"/>
                <a:gd name="connsiteX4278" fmla="*/ 1804751 w 2421171"/>
                <a:gd name="connsiteY4278" fmla="*/ 578430 h 5922355"/>
                <a:gd name="connsiteX4279" fmla="*/ 1806830 w 2421171"/>
                <a:gd name="connsiteY4279" fmla="*/ 574667 h 5922355"/>
                <a:gd name="connsiteX4280" fmla="*/ 1810933 w 2421171"/>
                <a:gd name="connsiteY4280" fmla="*/ 576184 h 5922355"/>
                <a:gd name="connsiteX4281" fmla="*/ 1838022 w 2421171"/>
                <a:gd name="connsiteY4281" fmla="*/ 549223 h 5922355"/>
                <a:gd name="connsiteX4282" fmla="*/ 1837685 w 2421171"/>
                <a:gd name="connsiteY4282" fmla="*/ 553717 h 5922355"/>
                <a:gd name="connsiteX4283" fmla="*/ 1813293 w 2421171"/>
                <a:gd name="connsiteY4283" fmla="*/ 561805 h 5922355"/>
                <a:gd name="connsiteX4284" fmla="*/ 1811046 w 2421171"/>
                <a:gd name="connsiteY4284" fmla="*/ 554952 h 5922355"/>
                <a:gd name="connsiteX4285" fmla="*/ 1832178 w 2421171"/>
                <a:gd name="connsiteY4285" fmla="*/ 547089 h 5922355"/>
                <a:gd name="connsiteX4286" fmla="*/ 1838078 w 2421171"/>
                <a:gd name="connsiteY4286" fmla="*/ 549223 h 5922355"/>
                <a:gd name="connsiteX4287" fmla="*/ 1846003 w 2421171"/>
                <a:gd name="connsiteY4287" fmla="*/ 1300514 h 5922355"/>
                <a:gd name="connsiteX4288" fmla="*/ 1843249 w 2421171"/>
                <a:gd name="connsiteY4288" fmla="*/ 1303716 h 5922355"/>
                <a:gd name="connsiteX4289" fmla="*/ 1839427 w 2421171"/>
                <a:gd name="connsiteY4289" fmla="*/ 1298548 h 5922355"/>
                <a:gd name="connsiteX4290" fmla="*/ 1842293 w 2421171"/>
                <a:gd name="connsiteY4290" fmla="*/ 1295347 h 5922355"/>
                <a:gd name="connsiteX4291" fmla="*/ 1846059 w 2421171"/>
                <a:gd name="connsiteY4291" fmla="*/ 1300514 h 5922355"/>
                <a:gd name="connsiteX4292" fmla="*/ 1856906 w 2421171"/>
                <a:gd name="connsiteY4292" fmla="*/ 661951 h 5922355"/>
                <a:gd name="connsiteX4293" fmla="*/ 1853646 w 2421171"/>
                <a:gd name="connsiteY4293" fmla="*/ 658749 h 5922355"/>
                <a:gd name="connsiteX4294" fmla="*/ 1855838 w 2421171"/>
                <a:gd name="connsiteY4294" fmla="*/ 654986 h 5922355"/>
                <a:gd name="connsiteX4295" fmla="*/ 1859828 w 2421171"/>
                <a:gd name="connsiteY4295" fmla="*/ 656671 h 5922355"/>
                <a:gd name="connsiteX4296" fmla="*/ 1856906 w 2421171"/>
                <a:gd name="connsiteY4296" fmla="*/ 661895 h 5922355"/>
                <a:gd name="connsiteX4297" fmla="*/ 1861121 w 2421171"/>
                <a:gd name="connsiteY4297" fmla="*/ 888809 h 5922355"/>
                <a:gd name="connsiteX4298" fmla="*/ 1854995 w 2421171"/>
                <a:gd name="connsiteY4298" fmla="*/ 895718 h 5922355"/>
                <a:gd name="connsiteX4299" fmla="*/ 1851173 w 2421171"/>
                <a:gd name="connsiteY4299" fmla="*/ 890607 h 5922355"/>
                <a:gd name="connsiteX4300" fmla="*/ 1855838 w 2421171"/>
                <a:gd name="connsiteY4300" fmla="*/ 885159 h 5922355"/>
                <a:gd name="connsiteX4301" fmla="*/ 1861177 w 2421171"/>
                <a:gd name="connsiteY4301" fmla="*/ 888809 h 5922355"/>
                <a:gd name="connsiteX4302" fmla="*/ 1867584 w 2421171"/>
                <a:gd name="connsiteY4302" fmla="*/ 1210535 h 5922355"/>
                <a:gd name="connsiteX4303" fmla="*/ 1908836 w 2421171"/>
                <a:gd name="connsiteY4303" fmla="*/ 1234518 h 5922355"/>
                <a:gd name="connsiteX4304" fmla="*/ 1863425 w 2421171"/>
                <a:gd name="connsiteY4304" fmla="*/ 1222161 h 5922355"/>
                <a:gd name="connsiteX4305" fmla="*/ 1854939 w 2421171"/>
                <a:gd name="connsiteY4305" fmla="*/ 1214185 h 5922355"/>
                <a:gd name="connsiteX4306" fmla="*/ 1867584 w 2421171"/>
                <a:gd name="connsiteY4306" fmla="*/ 1210535 h 5922355"/>
                <a:gd name="connsiteX4307" fmla="*/ 1871574 w 2421171"/>
                <a:gd name="connsiteY4307" fmla="*/ 592809 h 5922355"/>
                <a:gd name="connsiteX4308" fmla="*/ 1876970 w 2421171"/>
                <a:gd name="connsiteY4308" fmla="*/ 597752 h 5922355"/>
                <a:gd name="connsiteX4309" fmla="*/ 1874384 w 2421171"/>
                <a:gd name="connsiteY4309" fmla="*/ 602189 h 5922355"/>
                <a:gd name="connsiteX4310" fmla="*/ 1868989 w 2421171"/>
                <a:gd name="connsiteY4310" fmla="*/ 597920 h 5922355"/>
                <a:gd name="connsiteX4311" fmla="*/ 1871631 w 2421171"/>
                <a:gd name="connsiteY4311" fmla="*/ 592809 h 5922355"/>
                <a:gd name="connsiteX4312" fmla="*/ 1877363 w 2421171"/>
                <a:gd name="connsiteY4312" fmla="*/ 408862 h 5922355"/>
                <a:gd name="connsiteX4313" fmla="*/ 1875115 w 2421171"/>
                <a:gd name="connsiteY4313" fmla="*/ 408806 h 5922355"/>
                <a:gd name="connsiteX4314" fmla="*/ 1875509 w 2421171"/>
                <a:gd name="connsiteY4314" fmla="*/ 404705 h 5922355"/>
                <a:gd name="connsiteX4315" fmla="*/ 1877869 w 2421171"/>
                <a:gd name="connsiteY4315" fmla="*/ 404649 h 5922355"/>
                <a:gd name="connsiteX4316" fmla="*/ 1877363 w 2421171"/>
                <a:gd name="connsiteY4316" fmla="*/ 408862 h 5922355"/>
                <a:gd name="connsiteX4317" fmla="*/ 1887311 w 2421171"/>
                <a:gd name="connsiteY4317" fmla="*/ 690259 h 5922355"/>
                <a:gd name="connsiteX4318" fmla="*/ 1882927 w 2421171"/>
                <a:gd name="connsiteY4318" fmla="*/ 692112 h 5922355"/>
                <a:gd name="connsiteX4319" fmla="*/ 1881916 w 2421171"/>
                <a:gd name="connsiteY4319" fmla="*/ 688405 h 5922355"/>
                <a:gd name="connsiteX4320" fmla="*/ 1886299 w 2421171"/>
                <a:gd name="connsiteY4320" fmla="*/ 686776 h 5922355"/>
                <a:gd name="connsiteX4321" fmla="*/ 1887311 w 2421171"/>
                <a:gd name="connsiteY4321" fmla="*/ 690315 h 5922355"/>
                <a:gd name="connsiteX4322" fmla="*/ 1899620 w 2421171"/>
                <a:gd name="connsiteY4322" fmla="*/ 1066354 h 5922355"/>
                <a:gd name="connsiteX4323" fmla="*/ 1890683 w 2421171"/>
                <a:gd name="connsiteY4323" fmla="*/ 1073936 h 5922355"/>
                <a:gd name="connsiteX4324" fmla="*/ 1873710 w 2421171"/>
                <a:gd name="connsiteY4324" fmla="*/ 1061242 h 5922355"/>
                <a:gd name="connsiteX4325" fmla="*/ 1883995 w 2421171"/>
                <a:gd name="connsiteY4325" fmla="*/ 1047538 h 5922355"/>
                <a:gd name="connsiteX4326" fmla="*/ 1899620 w 2421171"/>
                <a:gd name="connsiteY4326" fmla="*/ 1066410 h 5922355"/>
                <a:gd name="connsiteX4327" fmla="*/ 1903553 w 2421171"/>
                <a:gd name="connsiteY4327" fmla="*/ 850728 h 5922355"/>
                <a:gd name="connsiteX4328" fmla="*/ 1900968 w 2421171"/>
                <a:gd name="connsiteY4328" fmla="*/ 854435 h 5922355"/>
                <a:gd name="connsiteX4329" fmla="*/ 1896641 w 2421171"/>
                <a:gd name="connsiteY4329" fmla="*/ 853930 h 5922355"/>
                <a:gd name="connsiteX4330" fmla="*/ 1899451 w 2421171"/>
                <a:gd name="connsiteY4330" fmla="*/ 849099 h 5922355"/>
                <a:gd name="connsiteX4331" fmla="*/ 1903610 w 2421171"/>
                <a:gd name="connsiteY4331" fmla="*/ 850728 h 5922355"/>
                <a:gd name="connsiteX4332" fmla="*/ 1910354 w 2421171"/>
                <a:gd name="connsiteY4332" fmla="*/ 570904 h 5922355"/>
                <a:gd name="connsiteX4333" fmla="*/ 1909455 w 2421171"/>
                <a:gd name="connsiteY4333" fmla="*/ 573094 h 5922355"/>
                <a:gd name="connsiteX4334" fmla="*/ 1905745 w 2421171"/>
                <a:gd name="connsiteY4334" fmla="*/ 571129 h 5922355"/>
                <a:gd name="connsiteX4335" fmla="*/ 1906589 w 2421171"/>
                <a:gd name="connsiteY4335" fmla="*/ 569050 h 5922355"/>
                <a:gd name="connsiteX4336" fmla="*/ 1910354 w 2421171"/>
                <a:gd name="connsiteY4336" fmla="*/ 570904 h 5922355"/>
                <a:gd name="connsiteX4337" fmla="*/ 1926484 w 2421171"/>
                <a:gd name="connsiteY4337" fmla="*/ 422061 h 5922355"/>
                <a:gd name="connsiteX4338" fmla="*/ 1921819 w 2421171"/>
                <a:gd name="connsiteY4338" fmla="*/ 426835 h 5922355"/>
                <a:gd name="connsiteX4339" fmla="*/ 1916873 w 2421171"/>
                <a:gd name="connsiteY4339" fmla="*/ 422847 h 5922355"/>
                <a:gd name="connsiteX4340" fmla="*/ 1921425 w 2421171"/>
                <a:gd name="connsiteY4340" fmla="*/ 418017 h 5922355"/>
                <a:gd name="connsiteX4341" fmla="*/ 1926484 w 2421171"/>
                <a:gd name="connsiteY4341" fmla="*/ 422061 h 5922355"/>
                <a:gd name="connsiteX4342" fmla="*/ 1927832 w 2421171"/>
                <a:gd name="connsiteY4342" fmla="*/ 2157343 h 5922355"/>
                <a:gd name="connsiteX4343" fmla="*/ 1926034 w 2421171"/>
                <a:gd name="connsiteY4343" fmla="*/ 2158747 h 5922355"/>
                <a:gd name="connsiteX4344" fmla="*/ 1923112 w 2421171"/>
                <a:gd name="connsiteY4344" fmla="*/ 2155770 h 5922355"/>
                <a:gd name="connsiteX4345" fmla="*/ 1924910 w 2421171"/>
                <a:gd name="connsiteY4345" fmla="*/ 2154254 h 5922355"/>
                <a:gd name="connsiteX4346" fmla="*/ 1927832 w 2421171"/>
                <a:gd name="connsiteY4346" fmla="*/ 2157287 h 5922355"/>
                <a:gd name="connsiteX4347" fmla="*/ 1939410 w 2421171"/>
                <a:gd name="connsiteY4347" fmla="*/ 410210 h 5922355"/>
                <a:gd name="connsiteX4348" fmla="*/ 1932104 w 2421171"/>
                <a:gd name="connsiteY4348" fmla="*/ 382688 h 5922355"/>
                <a:gd name="connsiteX4349" fmla="*/ 1939410 w 2421171"/>
                <a:gd name="connsiteY4349" fmla="*/ 410210 h 5922355"/>
                <a:gd name="connsiteX4350" fmla="*/ 1948515 w 2421171"/>
                <a:gd name="connsiteY4350" fmla="*/ 2663802 h 5922355"/>
                <a:gd name="connsiteX4351" fmla="*/ 1951437 w 2421171"/>
                <a:gd name="connsiteY4351" fmla="*/ 2669587 h 5922355"/>
                <a:gd name="connsiteX4352" fmla="*/ 1948066 w 2421171"/>
                <a:gd name="connsiteY4352" fmla="*/ 2672676 h 5922355"/>
                <a:gd name="connsiteX4353" fmla="*/ 1945087 w 2421171"/>
                <a:gd name="connsiteY4353" fmla="*/ 2666666 h 5922355"/>
                <a:gd name="connsiteX4354" fmla="*/ 1948459 w 2421171"/>
                <a:gd name="connsiteY4354" fmla="*/ 2663802 h 5922355"/>
                <a:gd name="connsiteX4355" fmla="*/ 1956664 w 2421171"/>
                <a:gd name="connsiteY4355" fmla="*/ 1373419 h 5922355"/>
                <a:gd name="connsiteX4356" fmla="*/ 1951831 w 2421171"/>
                <a:gd name="connsiteY4356" fmla="*/ 1378193 h 5922355"/>
                <a:gd name="connsiteX4357" fmla="*/ 1948121 w 2421171"/>
                <a:gd name="connsiteY4357" fmla="*/ 1371902 h 5922355"/>
                <a:gd name="connsiteX4358" fmla="*/ 1952786 w 2421171"/>
                <a:gd name="connsiteY4358" fmla="*/ 1367241 h 5922355"/>
                <a:gd name="connsiteX4359" fmla="*/ 1956664 w 2421171"/>
                <a:gd name="connsiteY4359" fmla="*/ 1373363 h 5922355"/>
                <a:gd name="connsiteX4360" fmla="*/ 1957114 w 2421171"/>
                <a:gd name="connsiteY4360" fmla="*/ 2274788 h 5922355"/>
                <a:gd name="connsiteX4361" fmla="*/ 1962284 w 2421171"/>
                <a:gd name="connsiteY4361" fmla="*/ 2282202 h 5922355"/>
                <a:gd name="connsiteX4362" fmla="*/ 1958856 w 2421171"/>
                <a:gd name="connsiteY4362" fmla="*/ 2285067 h 5922355"/>
                <a:gd name="connsiteX4363" fmla="*/ 1953573 w 2421171"/>
                <a:gd name="connsiteY4363" fmla="*/ 2277428 h 5922355"/>
                <a:gd name="connsiteX4364" fmla="*/ 1957114 w 2421171"/>
                <a:gd name="connsiteY4364" fmla="*/ 2274788 h 5922355"/>
                <a:gd name="connsiteX4365" fmla="*/ 1965319 w 2421171"/>
                <a:gd name="connsiteY4365" fmla="*/ 1052537 h 5922355"/>
                <a:gd name="connsiteX4366" fmla="*/ 1962397 w 2421171"/>
                <a:gd name="connsiteY4366" fmla="*/ 1054615 h 5922355"/>
                <a:gd name="connsiteX4367" fmla="*/ 1959699 w 2421171"/>
                <a:gd name="connsiteY4367" fmla="*/ 1048549 h 5922355"/>
                <a:gd name="connsiteX4368" fmla="*/ 1963633 w 2421171"/>
                <a:gd name="connsiteY4368" fmla="*/ 1048380 h 5922355"/>
                <a:gd name="connsiteX4369" fmla="*/ 1965319 w 2421171"/>
                <a:gd name="connsiteY4369" fmla="*/ 1052537 h 5922355"/>
                <a:gd name="connsiteX4370" fmla="*/ 1968522 w 2421171"/>
                <a:gd name="connsiteY4370" fmla="*/ 1162568 h 5922355"/>
                <a:gd name="connsiteX4371" fmla="*/ 1971614 w 2421171"/>
                <a:gd name="connsiteY4371" fmla="*/ 1165376 h 5922355"/>
                <a:gd name="connsiteX4372" fmla="*/ 1967848 w 2421171"/>
                <a:gd name="connsiteY4372" fmla="*/ 1170544 h 5922355"/>
                <a:gd name="connsiteX4373" fmla="*/ 1964701 w 2421171"/>
                <a:gd name="connsiteY4373" fmla="*/ 1167623 h 5922355"/>
                <a:gd name="connsiteX4374" fmla="*/ 1968467 w 2421171"/>
                <a:gd name="connsiteY4374" fmla="*/ 1162568 h 5922355"/>
                <a:gd name="connsiteX4375" fmla="*/ 1980606 w 2421171"/>
                <a:gd name="connsiteY4375" fmla="*/ 289001 h 5922355"/>
                <a:gd name="connsiteX4376" fmla="*/ 1977515 w 2421171"/>
                <a:gd name="connsiteY4376" fmla="*/ 295180 h 5922355"/>
                <a:gd name="connsiteX4377" fmla="*/ 1965600 w 2421171"/>
                <a:gd name="connsiteY4377" fmla="*/ 283665 h 5922355"/>
                <a:gd name="connsiteX4378" fmla="*/ 1968860 w 2421171"/>
                <a:gd name="connsiteY4378" fmla="*/ 277993 h 5922355"/>
                <a:gd name="connsiteX4379" fmla="*/ 1980606 w 2421171"/>
                <a:gd name="connsiteY4379" fmla="*/ 289001 h 5922355"/>
                <a:gd name="connsiteX4380" fmla="*/ 2007245 w 2421171"/>
                <a:gd name="connsiteY4380" fmla="*/ 219186 h 5922355"/>
                <a:gd name="connsiteX4381" fmla="*/ 1980831 w 2421171"/>
                <a:gd name="connsiteY4381" fmla="*/ 211210 h 5922355"/>
                <a:gd name="connsiteX4382" fmla="*/ 1980831 w 2421171"/>
                <a:gd name="connsiteY4382" fmla="*/ 201324 h 5922355"/>
                <a:gd name="connsiteX4383" fmla="*/ 1990272 w 2421171"/>
                <a:gd name="connsiteY4383" fmla="*/ 199808 h 5922355"/>
                <a:gd name="connsiteX4384" fmla="*/ 2007189 w 2421171"/>
                <a:gd name="connsiteY4384" fmla="*/ 219186 h 5922355"/>
                <a:gd name="connsiteX4385" fmla="*/ 1992914 w 2421171"/>
                <a:gd name="connsiteY4385" fmla="*/ 808097 h 5922355"/>
                <a:gd name="connsiteX4386" fmla="*/ 1989598 w 2421171"/>
                <a:gd name="connsiteY4386" fmla="*/ 824049 h 5922355"/>
                <a:gd name="connsiteX4387" fmla="*/ 1992914 w 2421171"/>
                <a:gd name="connsiteY4387" fmla="*/ 808097 h 5922355"/>
                <a:gd name="connsiteX4388" fmla="*/ 2004548 w 2421171"/>
                <a:gd name="connsiteY4388" fmla="*/ 693404 h 5922355"/>
                <a:gd name="connsiteX4389" fmla="*/ 2000220 w 2421171"/>
                <a:gd name="connsiteY4389" fmla="*/ 697504 h 5922355"/>
                <a:gd name="connsiteX4390" fmla="*/ 1997130 w 2421171"/>
                <a:gd name="connsiteY4390" fmla="*/ 694247 h 5922355"/>
                <a:gd name="connsiteX4391" fmla="*/ 2000558 w 2421171"/>
                <a:gd name="connsiteY4391" fmla="*/ 691438 h 5922355"/>
                <a:gd name="connsiteX4392" fmla="*/ 2004604 w 2421171"/>
                <a:gd name="connsiteY4392" fmla="*/ 693348 h 5922355"/>
                <a:gd name="connsiteX4393" fmla="*/ 2004099 w 2421171"/>
                <a:gd name="connsiteY4393" fmla="*/ 279284 h 5922355"/>
                <a:gd name="connsiteX4394" fmla="*/ 1998759 w 2421171"/>
                <a:gd name="connsiteY4394" fmla="*/ 274623 h 5922355"/>
                <a:gd name="connsiteX4395" fmla="*/ 2001063 w 2421171"/>
                <a:gd name="connsiteY4395" fmla="*/ 268276 h 5922355"/>
                <a:gd name="connsiteX4396" fmla="*/ 2005447 w 2421171"/>
                <a:gd name="connsiteY4396" fmla="*/ 272657 h 5922355"/>
                <a:gd name="connsiteX4397" fmla="*/ 2004099 w 2421171"/>
                <a:gd name="connsiteY4397" fmla="*/ 279284 h 5922355"/>
                <a:gd name="connsiteX4398" fmla="*/ 2012978 w 2421171"/>
                <a:gd name="connsiteY4398" fmla="*/ 1214298 h 5922355"/>
                <a:gd name="connsiteX4399" fmla="*/ 2002075 w 2421171"/>
                <a:gd name="connsiteY4399" fmla="*/ 1216095 h 5922355"/>
                <a:gd name="connsiteX4400" fmla="*/ 1984540 w 2421171"/>
                <a:gd name="connsiteY4400" fmla="*/ 1207389 h 5922355"/>
                <a:gd name="connsiteX4401" fmla="*/ 2000670 w 2421171"/>
                <a:gd name="connsiteY4401" fmla="*/ 1183799 h 5922355"/>
                <a:gd name="connsiteX4402" fmla="*/ 2009606 w 2421171"/>
                <a:gd name="connsiteY4402" fmla="*/ 1203008 h 5922355"/>
                <a:gd name="connsiteX4403" fmla="*/ 2012978 w 2421171"/>
                <a:gd name="connsiteY4403" fmla="*/ 1214354 h 5922355"/>
                <a:gd name="connsiteX4404" fmla="*/ 2017250 w 2421171"/>
                <a:gd name="connsiteY4404" fmla="*/ 4050342 h 5922355"/>
                <a:gd name="connsiteX4405" fmla="*/ 2015001 w 2421171"/>
                <a:gd name="connsiteY4405" fmla="*/ 4054442 h 5922355"/>
                <a:gd name="connsiteX4406" fmla="*/ 2011180 w 2421171"/>
                <a:gd name="connsiteY4406" fmla="*/ 4052139 h 5922355"/>
                <a:gd name="connsiteX4407" fmla="*/ 2013372 w 2421171"/>
                <a:gd name="connsiteY4407" fmla="*/ 4048208 h 5922355"/>
                <a:gd name="connsiteX4408" fmla="*/ 2017250 w 2421171"/>
                <a:gd name="connsiteY4408" fmla="*/ 4050398 h 5922355"/>
                <a:gd name="connsiteX4409" fmla="*/ 2014889 w 2421171"/>
                <a:gd name="connsiteY4409" fmla="*/ 3143693 h 5922355"/>
                <a:gd name="connsiteX4410" fmla="*/ 2019104 w 2421171"/>
                <a:gd name="connsiteY4410" fmla="*/ 3138076 h 5922355"/>
                <a:gd name="connsiteX4411" fmla="*/ 2025399 w 2421171"/>
                <a:gd name="connsiteY4411" fmla="*/ 3141109 h 5922355"/>
                <a:gd name="connsiteX4412" fmla="*/ 2021240 w 2421171"/>
                <a:gd name="connsiteY4412" fmla="*/ 3146501 h 5922355"/>
                <a:gd name="connsiteX4413" fmla="*/ 2014889 w 2421171"/>
                <a:gd name="connsiteY4413" fmla="*/ 3143693 h 5922355"/>
                <a:gd name="connsiteX4414" fmla="*/ 2019498 w 2421171"/>
                <a:gd name="connsiteY4414" fmla="*/ 959636 h 5922355"/>
                <a:gd name="connsiteX4415" fmla="*/ 2017362 w 2421171"/>
                <a:gd name="connsiteY4415" fmla="*/ 960703 h 5922355"/>
                <a:gd name="connsiteX4416" fmla="*/ 2015395 w 2421171"/>
                <a:gd name="connsiteY4416" fmla="*/ 956772 h 5922355"/>
                <a:gd name="connsiteX4417" fmla="*/ 2017418 w 2421171"/>
                <a:gd name="connsiteY4417" fmla="*/ 955761 h 5922355"/>
                <a:gd name="connsiteX4418" fmla="*/ 2019441 w 2421171"/>
                <a:gd name="connsiteY4418" fmla="*/ 959636 h 5922355"/>
                <a:gd name="connsiteX4419" fmla="*/ 2022420 w 2421171"/>
                <a:gd name="connsiteY4419" fmla="*/ 1516533 h 5922355"/>
                <a:gd name="connsiteX4420" fmla="*/ 2020678 w 2421171"/>
                <a:gd name="connsiteY4420" fmla="*/ 1515129 h 5922355"/>
                <a:gd name="connsiteX4421" fmla="*/ 2022982 w 2421171"/>
                <a:gd name="connsiteY4421" fmla="*/ 1511646 h 5922355"/>
                <a:gd name="connsiteX4422" fmla="*/ 2024780 w 2421171"/>
                <a:gd name="connsiteY4422" fmla="*/ 1512994 h 5922355"/>
                <a:gd name="connsiteX4423" fmla="*/ 2022420 w 2421171"/>
                <a:gd name="connsiteY4423" fmla="*/ 1516533 h 5922355"/>
                <a:gd name="connsiteX4424" fmla="*/ 2035178 w 2421171"/>
                <a:gd name="connsiteY4424" fmla="*/ 189080 h 5922355"/>
                <a:gd name="connsiteX4425" fmla="*/ 2031356 w 2421171"/>
                <a:gd name="connsiteY4425" fmla="*/ 189529 h 5922355"/>
                <a:gd name="connsiteX4426" fmla="*/ 2031356 w 2421171"/>
                <a:gd name="connsiteY4426" fmla="*/ 187114 h 5922355"/>
                <a:gd name="connsiteX4427" fmla="*/ 2035234 w 2421171"/>
                <a:gd name="connsiteY4427" fmla="*/ 186665 h 5922355"/>
                <a:gd name="connsiteX4428" fmla="*/ 2035234 w 2421171"/>
                <a:gd name="connsiteY4428" fmla="*/ 189024 h 5922355"/>
                <a:gd name="connsiteX4429" fmla="*/ 2036695 w 2421171"/>
                <a:gd name="connsiteY4429" fmla="*/ 1006311 h 5922355"/>
                <a:gd name="connsiteX4430" fmla="*/ 2031581 w 2421171"/>
                <a:gd name="connsiteY4430" fmla="*/ 1009906 h 5922355"/>
                <a:gd name="connsiteX4431" fmla="*/ 2026017 w 2421171"/>
                <a:gd name="connsiteY4431" fmla="*/ 1005693 h 5922355"/>
                <a:gd name="connsiteX4432" fmla="*/ 2032199 w 2421171"/>
                <a:gd name="connsiteY4432" fmla="*/ 1002155 h 5922355"/>
                <a:gd name="connsiteX4433" fmla="*/ 2036695 w 2421171"/>
                <a:gd name="connsiteY4433" fmla="*/ 1006311 h 5922355"/>
                <a:gd name="connsiteX4434" fmla="*/ 2055860 w 2421171"/>
                <a:gd name="connsiteY4434" fmla="*/ 387968 h 5922355"/>
                <a:gd name="connsiteX4435" fmla="*/ 2048217 w 2421171"/>
                <a:gd name="connsiteY4435" fmla="*/ 383530 h 5922355"/>
                <a:gd name="connsiteX4436" fmla="*/ 2053837 w 2421171"/>
                <a:gd name="connsiteY4436" fmla="*/ 379037 h 5922355"/>
                <a:gd name="connsiteX4437" fmla="*/ 2062548 w 2421171"/>
                <a:gd name="connsiteY4437" fmla="*/ 383137 h 5922355"/>
                <a:gd name="connsiteX4438" fmla="*/ 2055860 w 2421171"/>
                <a:gd name="connsiteY4438" fmla="*/ 388024 h 5922355"/>
                <a:gd name="connsiteX4439" fmla="*/ 2073226 w 2421171"/>
                <a:gd name="connsiteY4439" fmla="*/ 693741 h 5922355"/>
                <a:gd name="connsiteX4440" fmla="*/ 2061762 w 2421171"/>
                <a:gd name="connsiteY4440" fmla="*/ 699695 h 5922355"/>
                <a:gd name="connsiteX4441" fmla="*/ 2036358 w 2421171"/>
                <a:gd name="connsiteY4441" fmla="*/ 676329 h 5922355"/>
                <a:gd name="connsiteX4442" fmla="*/ 2064403 w 2421171"/>
                <a:gd name="connsiteY4442" fmla="*/ 686383 h 5922355"/>
                <a:gd name="connsiteX4443" fmla="*/ 2073226 w 2421171"/>
                <a:gd name="connsiteY4443" fmla="*/ 693685 h 5922355"/>
                <a:gd name="connsiteX4444" fmla="*/ 2078735 w 2421171"/>
                <a:gd name="connsiteY4444" fmla="*/ 224634 h 5922355"/>
                <a:gd name="connsiteX4445" fmla="*/ 2077610 w 2421171"/>
                <a:gd name="connsiteY4445" fmla="*/ 228959 h 5922355"/>
                <a:gd name="connsiteX4446" fmla="*/ 2068787 w 2421171"/>
                <a:gd name="connsiteY4446" fmla="*/ 221769 h 5922355"/>
                <a:gd name="connsiteX4447" fmla="*/ 2069911 w 2421171"/>
                <a:gd name="connsiteY4447" fmla="*/ 217501 h 5922355"/>
                <a:gd name="connsiteX4448" fmla="*/ 2078735 w 2421171"/>
                <a:gd name="connsiteY4448" fmla="*/ 224578 h 5922355"/>
                <a:gd name="connsiteX4449" fmla="*/ 2085422 w 2421171"/>
                <a:gd name="connsiteY4449" fmla="*/ 1243785 h 5922355"/>
                <a:gd name="connsiteX4450" fmla="*/ 2081095 w 2421171"/>
                <a:gd name="connsiteY4450" fmla="*/ 1249683 h 5922355"/>
                <a:gd name="connsiteX4451" fmla="*/ 2078341 w 2421171"/>
                <a:gd name="connsiteY4451" fmla="*/ 1246257 h 5922355"/>
                <a:gd name="connsiteX4452" fmla="*/ 2081825 w 2421171"/>
                <a:gd name="connsiteY4452" fmla="*/ 1239629 h 5922355"/>
                <a:gd name="connsiteX4453" fmla="*/ 2085422 w 2421171"/>
                <a:gd name="connsiteY4453" fmla="*/ 1243785 h 5922355"/>
                <a:gd name="connsiteX4454" fmla="*/ 2089132 w 2421171"/>
                <a:gd name="connsiteY4454" fmla="*/ 1499177 h 5922355"/>
                <a:gd name="connsiteX4455" fmla="*/ 2095426 w 2421171"/>
                <a:gd name="connsiteY4455" fmla="*/ 1505468 h 5922355"/>
                <a:gd name="connsiteX4456" fmla="*/ 2086602 w 2421171"/>
                <a:gd name="connsiteY4456" fmla="*/ 1516140 h 5922355"/>
                <a:gd name="connsiteX4457" fmla="*/ 2081713 w 2421171"/>
                <a:gd name="connsiteY4457" fmla="*/ 1508164 h 5922355"/>
                <a:gd name="connsiteX4458" fmla="*/ 2089188 w 2421171"/>
                <a:gd name="connsiteY4458" fmla="*/ 1499177 h 5922355"/>
                <a:gd name="connsiteX4459" fmla="*/ 2101496 w 2421171"/>
                <a:gd name="connsiteY4459" fmla="*/ 185317 h 5922355"/>
                <a:gd name="connsiteX4460" fmla="*/ 2092279 w 2421171"/>
                <a:gd name="connsiteY4460" fmla="*/ 190091 h 5922355"/>
                <a:gd name="connsiteX4461" fmla="*/ 2095819 w 2421171"/>
                <a:gd name="connsiteY4461" fmla="*/ 179138 h 5922355"/>
                <a:gd name="connsiteX4462" fmla="*/ 2095819 w 2421171"/>
                <a:gd name="connsiteY4462" fmla="*/ 179138 h 5922355"/>
                <a:gd name="connsiteX4463" fmla="*/ 2090031 w 2421171"/>
                <a:gd name="connsiteY4463" fmla="*/ 170882 h 5922355"/>
                <a:gd name="connsiteX4464" fmla="*/ 2090031 w 2421171"/>
                <a:gd name="connsiteY4464" fmla="*/ 164086 h 5922355"/>
                <a:gd name="connsiteX4465" fmla="*/ 2096381 w 2421171"/>
                <a:gd name="connsiteY4465" fmla="*/ 168916 h 5922355"/>
                <a:gd name="connsiteX4466" fmla="*/ 2095819 w 2421171"/>
                <a:gd name="connsiteY4466" fmla="*/ 179026 h 5922355"/>
                <a:gd name="connsiteX4467" fmla="*/ 2095819 w 2421171"/>
                <a:gd name="connsiteY4467" fmla="*/ 179026 h 5922355"/>
                <a:gd name="connsiteX4468" fmla="*/ 2101440 w 2421171"/>
                <a:gd name="connsiteY4468" fmla="*/ 185261 h 5922355"/>
                <a:gd name="connsiteX4469" fmla="*/ 2106161 w 2421171"/>
                <a:gd name="connsiteY4469" fmla="*/ 1179699 h 5922355"/>
                <a:gd name="connsiteX4470" fmla="*/ 2102339 w 2421171"/>
                <a:gd name="connsiteY4470" fmla="*/ 1185484 h 5922355"/>
                <a:gd name="connsiteX4471" fmla="*/ 2095932 w 2421171"/>
                <a:gd name="connsiteY4471" fmla="*/ 1184080 h 5922355"/>
                <a:gd name="connsiteX4472" fmla="*/ 2099866 w 2421171"/>
                <a:gd name="connsiteY4472" fmla="*/ 1178239 h 5922355"/>
                <a:gd name="connsiteX4473" fmla="*/ 2106161 w 2421171"/>
                <a:gd name="connsiteY4473" fmla="*/ 1179699 h 5922355"/>
                <a:gd name="connsiteX4474" fmla="*/ 2117963 w 2421171"/>
                <a:gd name="connsiteY4474" fmla="*/ 972274 h 5922355"/>
                <a:gd name="connsiteX4475" fmla="*/ 2114703 w 2421171"/>
                <a:gd name="connsiteY4475" fmla="*/ 977890 h 5922355"/>
                <a:gd name="connsiteX4476" fmla="*/ 2105262 w 2421171"/>
                <a:gd name="connsiteY4476" fmla="*/ 965534 h 5922355"/>
                <a:gd name="connsiteX4477" fmla="*/ 2109139 w 2421171"/>
                <a:gd name="connsiteY4477" fmla="*/ 960647 h 5922355"/>
                <a:gd name="connsiteX4478" fmla="*/ 2118020 w 2421171"/>
                <a:gd name="connsiteY4478" fmla="*/ 972218 h 5922355"/>
                <a:gd name="connsiteX4479" fmla="*/ 2125719 w 2421171"/>
                <a:gd name="connsiteY4479" fmla="*/ 272095 h 5922355"/>
                <a:gd name="connsiteX4480" fmla="*/ 2122909 w 2421171"/>
                <a:gd name="connsiteY4480" fmla="*/ 275914 h 5922355"/>
                <a:gd name="connsiteX4481" fmla="*/ 2118862 w 2421171"/>
                <a:gd name="connsiteY4481" fmla="*/ 270972 h 5922355"/>
                <a:gd name="connsiteX4482" fmla="*/ 2121560 w 2421171"/>
                <a:gd name="connsiteY4482" fmla="*/ 267152 h 5922355"/>
                <a:gd name="connsiteX4483" fmla="*/ 2125719 w 2421171"/>
                <a:gd name="connsiteY4483" fmla="*/ 272095 h 5922355"/>
                <a:gd name="connsiteX4484" fmla="*/ 2131958 w 2421171"/>
                <a:gd name="connsiteY4484" fmla="*/ 565512 h 5922355"/>
                <a:gd name="connsiteX4485" fmla="*/ 2124820 w 2421171"/>
                <a:gd name="connsiteY4485" fmla="*/ 560007 h 5922355"/>
                <a:gd name="connsiteX4486" fmla="*/ 2128866 w 2421171"/>
                <a:gd name="connsiteY4486" fmla="*/ 555009 h 5922355"/>
                <a:gd name="connsiteX4487" fmla="*/ 2134486 w 2421171"/>
                <a:gd name="connsiteY4487" fmla="*/ 559390 h 5922355"/>
                <a:gd name="connsiteX4488" fmla="*/ 2131958 w 2421171"/>
                <a:gd name="connsiteY4488" fmla="*/ 565512 h 5922355"/>
                <a:gd name="connsiteX4489" fmla="*/ 2144659 w 2421171"/>
                <a:gd name="connsiteY4489" fmla="*/ 986821 h 5922355"/>
                <a:gd name="connsiteX4490" fmla="*/ 2155056 w 2421171"/>
                <a:gd name="connsiteY4490" fmla="*/ 997100 h 5922355"/>
                <a:gd name="connsiteX4491" fmla="*/ 2144378 w 2421171"/>
                <a:gd name="connsiteY4491" fmla="*/ 999178 h 5922355"/>
                <a:gd name="connsiteX4492" fmla="*/ 2135048 w 2421171"/>
                <a:gd name="connsiteY4492" fmla="*/ 1002435 h 5922355"/>
                <a:gd name="connsiteX4493" fmla="*/ 2134711 w 2421171"/>
                <a:gd name="connsiteY4493" fmla="*/ 992494 h 5922355"/>
                <a:gd name="connsiteX4494" fmla="*/ 2144659 w 2421171"/>
                <a:gd name="connsiteY4494" fmla="*/ 986821 h 5922355"/>
                <a:gd name="connsiteX4495" fmla="*/ 2150392 w 2421171"/>
                <a:gd name="connsiteY4495" fmla="*/ 370837 h 5922355"/>
                <a:gd name="connsiteX4496" fmla="*/ 2146907 w 2421171"/>
                <a:gd name="connsiteY4496" fmla="*/ 367186 h 5922355"/>
                <a:gd name="connsiteX4497" fmla="*/ 2149605 w 2421171"/>
                <a:gd name="connsiteY4497" fmla="*/ 364714 h 5922355"/>
                <a:gd name="connsiteX4498" fmla="*/ 2152921 w 2421171"/>
                <a:gd name="connsiteY4498" fmla="*/ 368028 h 5922355"/>
                <a:gd name="connsiteX4499" fmla="*/ 2150392 w 2421171"/>
                <a:gd name="connsiteY4499" fmla="*/ 370837 h 5922355"/>
                <a:gd name="connsiteX4500" fmla="*/ 2164330 w 2421171"/>
                <a:gd name="connsiteY4500" fmla="*/ 706266 h 5922355"/>
                <a:gd name="connsiteX4501" fmla="*/ 2155900 w 2421171"/>
                <a:gd name="connsiteY4501" fmla="*/ 714298 h 5922355"/>
                <a:gd name="connsiteX4502" fmla="*/ 2149942 w 2421171"/>
                <a:gd name="connsiteY4502" fmla="*/ 711041 h 5922355"/>
                <a:gd name="connsiteX4503" fmla="*/ 2159497 w 2421171"/>
                <a:gd name="connsiteY4503" fmla="*/ 701548 h 5922355"/>
                <a:gd name="connsiteX4504" fmla="*/ 2164386 w 2421171"/>
                <a:gd name="connsiteY4504" fmla="*/ 706266 h 5922355"/>
                <a:gd name="connsiteX4505" fmla="*/ 2162981 w 2421171"/>
                <a:gd name="connsiteY4505" fmla="*/ 521758 h 5922355"/>
                <a:gd name="connsiteX4506" fmla="*/ 2196140 w 2421171"/>
                <a:gd name="connsiteY4506" fmla="*/ 523274 h 5922355"/>
                <a:gd name="connsiteX4507" fmla="*/ 2162981 w 2421171"/>
                <a:gd name="connsiteY4507" fmla="*/ 521758 h 5922355"/>
                <a:gd name="connsiteX4508" fmla="*/ 2172873 w 2421171"/>
                <a:gd name="connsiteY4508" fmla="*/ 322758 h 5922355"/>
                <a:gd name="connsiteX4509" fmla="*/ 2178998 w 2421171"/>
                <a:gd name="connsiteY4509" fmla="*/ 329722 h 5922355"/>
                <a:gd name="connsiteX4510" fmla="*/ 2175289 w 2421171"/>
                <a:gd name="connsiteY4510" fmla="*/ 335114 h 5922355"/>
                <a:gd name="connsiteX4511" fmla="*/ 2168095 w 2421171"/>
                <a:gd name="connsiteY4511" fmla="*/ 329835 h 5922355"/>
                <a:gd name="connsiteX4512" fmla="*/ 2172873 w 2421171"/>
                <a:gd name="connsiteY4512" fmla="*/ 322814 h 5922355"/>
                <a:gd name="connsiteX4513" fmla="*/ 2201254 w 2421171"/>
                <a:gd name="connsiteY4513" fmla="*/ 185261 h 5922355"/>
                <a:gd name="connsiteX4514" fmla="*/ 2191082 w 2421171"/>
                <a:gd name="connsiteY4514" fmla="*/ 221769 h 5922355"/>
                <a:gd name="connsiteX4515" fmla="*/ 2173266 w 2421171"/>
                <a:gd name="connsiteY4515" fmla="*/ 193068 h 5922355"/>
                <a:gd name="connsiteX4516" fmla="*/ 2201254 w 2421171"/>
                <a:gd name="connsiteY4516" fmla="*/ 185261 h 5922355"/>
                <a:gd name="connsiteX4517" fmla="*/ 2205076 w 2421171"/>
                <a:gd name="connsiteY4517" fmla="*/ 495696 h 5922355"/>
                <a:gd name="connsiteX4518" fmla="*/ 2200917 w 2421171"/>
                <a:gd name="connsiteY4518" fmla="*/ 497606 h 5922355"/>
                <a:gd name="connsiteX4519" fmla="*/ 2197545 w 2421171"/>
                <a:gd name="connsiteY4519" fmla="*/ 494517 h 5922355"/>
                <a:gd name="connsiteX4520" fmla="*/ 2202490 w 2421171"/>
                <a:gd name="connsiteY4520" fmla="*/ 491821 h 5922355"/>
                <a:gd name="connsiteX4521" fmla="*/ 2205020 w 2421171"/>
                <a:gd name="connsiteY4521" fmla="*/ 495696 h 5922355"/>
                <a:gd name="connsiteX4522" fmla="*/ 2219576 w 2421171"/>
                <a:gd name="connsiteY4522" fmla="*/ 1048886 h 5922355"/>
                <a:gd name="connsiteX4523" fmla="*/ 2199512 w 2421171"/>
                <a:gd name="connsiteY4523" fmla="*/ 1026138 h 5922355"/>
                <a:gd name="connsiteX4524" fmla="*/ 2219576 w 2421171"/>
                <a:gd name="connsiteY4524" fmla="*/ 1048886 h 5922355"/>
                <a:gd name="connsiteX4525" fmla="*/ 2246946 w 2421171"/>
                <a:gd name="connsiteY4525" fmla="*/ 91855 h 5922355"/>
                <a:gd name="connsiteX4526" fmla="*/ 2215810 w 2421171"/>
                <a:gd name="connsiteY4526" fmla="*/ 57705 h 5922355"/>
                <a:gd name="connsiteX4527" fmla="*/ 2246946 w 2421171"/>
                <a:gd name="connsiteY4527" fmla="*/ 91855 h 5922355"/>
                <a:gd name="connsiteX4528" fmla="*/ 2252061 w 2421171"/>
                <a:gd name="connsiteY4528" fmla="*/ 4122966 h 5922355"/>
                <a:gd name="connsiteX4529" fmla="*/ 2257175 w 2421171"/>
                <a:gd name="connsiteY4529" fmla="*/ 4130605 h 5922355"/>
                <a:gd name="connsiteX4530" fmla="*/ 2252398 w 2421171"/>
                <a:gd name="connsiteY4530" fmla="*/ 4135323 h 5922355"/>
                <a:gd name="connsiteX4531" fmla="*/ 2247227 w 2421171"/>
                <a:gd name="connsiteY4531" fmla="*/ 4127515 h 5922355"/>
                <a:gd name="connsiteX4532" fmla="*/ 2252061 w 2421171"/>
                <a:gd name="connsiteY4532" fmla="*/ 4122966 h 5922355"/>
                <a:gd name="connsiteX4533" fmla="*/ 2251386 w 2421171"/>
                <a:gd name="connsiteY4533" fmla="*/ 1083990 h 5922355"/>
                <a:gd name="connsiteX4534" fmla="*/ 2254365 w 2421171"/>
                <a:gd name="connsiteY4534" fmla="*/ 1087023 h 5922355"/>
                <a:gd name="connsiteX4535" fmla="*/ 2252566 w 2421171"/>
                <a:gd name="connsiteY4535" fmla="*/ 1088596 h 5922355"/>
                <a:gd name="connsiteX4536" fmla="*/ 2249587 w 2421171"/>
                <a:gd name="connsiteY4536" fmla="*/ 1085507 h 5922355"/>
                <a:gd name="connsiteX4537" fmla="*/ 2251386 w 2421171"/>
                <a:gd name="connsiteY4537" fmla="*/ 1084046 h 5922355"/>
                <a:gd name="connsiteX4538" fmla="*/ 2255658 w 2421171"/>
                <a:gd name="connsiteY4538" fmla="*/ 593989 h 5922355"/>
                <a:gd name="connsiteX4539" fmla="*/ 2253635 w 2421171"/>
                <a:gd name="connsiteY4539" fmla="*/ 592921 h 5922355"/>
                <a:gd name="connsiteX4540" fmla="*/ 2255601 w 2421171"/>
                <a:gd name="connsiteY4540" fmla="*/ 589383 h 5922355"/>
                <a:gd name="connsiteX4541" fmla="*/ 2257625 w 2421171"/>
                <a:gd name="connsiteY4541" fmla="*/ 590394 h 5922355"/>
                <a:gd name="connsiteX4542" fmla="*/ 2255658 w 2421171"/>
                <a:gd name="connsiteY4542" fmla="*/ 593989 h 5922355"/>
                <a:gd name="connsiteX4543" fmla="*/ 2262514 w 2421171"/>
                <a:gd name="connsiteY4543" fmla="*/ 157065 h 5922355"/>
                <a:gd name="connsiteX4544" fmla="*/ 2264706 w 2421171"/>
                <a:gd name="connsiteY4544" fmla="*/ 161053 h 5922355"/>
                <a:gd name="connsiteX4545" fmla="*/ 2260940 w 2421171"/>
                <a:gd name="connsiteY4545" fmla="*/ 163524 h 5922355"/>
                <a:gd name="connsiteX4546" fmla="*/ 2258636 w 2421171"/>
                <a:gd name="connsiteY4546" fmla="*/ 159480 h 5922355"/>
                <a:gd name="connsiteX4547" fmla="*/ 2262514 w 2421171"/>
                <a:gd name="connsiteY4547" fmla="*/ 157065 h 5922355"/>
                <a:gd name="connsiteX4548" fmla="*/ 2268416 w 2421171"/>
                <a:gd name="connsiteY4548" fmla="*/ 69837 h 5922355"/>
                <a:gd name="connsiteX4549" fmla="*/ 2264762 w 2421171"/>
                <a:gd name="connsiteY4549" fmla="*/ 71916 h 5922355"/>
                <a:gd name="connsiteX4550" fmla="*/ 2263694 w 2421171"/>
                <a:gd name="connsiteY4550" fmla="*/ 69781 h 5922355"/>
                <a:gd name="connsiteX4551" fmla="*/ 2267404 w 2421171"/>
                <a:gd name="connsiteY4551" fmla="*/ 67759 h 5922355"/>
                <a:gd name="connsiteX4552" fmla="*/ 2268416 w 2421171"/>
                <a:gd name="connsiteY4552" fmla="*/ 69781 h 5922355"/>
                <a:gd name="connsiteX4553" fmla="*/ 2279656 w 2421171"/>
                <a:gd name="connsiteY4553" fmla="*/ 732160 h 5922355"/>
                <a:gd name="connsiteX4554" fmla="*/ 2277295 w 2421171"/>
                <a:gd name="connsiteY4554" fmla="*/ 735754 h 5922355"/>
                <a:gd name="connsiteX4555" fmla="*/ 2272518 w 2421171"/>
                <a:gd name="connsiteY4555" fmla="*/ 731654 h 5922355"/>
                <a:gd name="connsiteX4556" fmla="*/ 2274935 w 2421171"/>
                <a:gd name="connsiteY4556" fmla="*/ 728172 h 5922355"/>
                <a:gd name="connsiteX4557" fmla="*/ 2279656 w 2421171"/>
                <a:gd name="connsiteY4557" fmla="*/ 732160 h 5922355"/>
                <a:gd name="connsiteX4558" fmla="*/ 2284208 w 2421171"/>
                <a:gd name="connsiteY4558" fmla="*/ 2563824 h 5922355"/>
                <a:gd name="connsiteX4559" fmla="*/ 2286793 w 2421171"/>
                <a:gd name="connsiteY4559" fmla="*/ 2567756 h 5922355"/>
                <a:gd name="connsiteX4560" fmla="*/ 2283421 w 2421171"/>
                <a:gd name="connsiteY4560" fmla="*/ 2569385 h 5922355"/>
                <a:gd name="connsiteX4561" fmla="*/ 2280667 w 2421171"/>
                <a:gd name="connsiteY4561" fmla="*/ 2565509 h 5922355"/>
                <a:gd name="connsiteX4562" fmla="*/ 2284208 w 2421171"/>
                <a:gd name="connsiteY4562" fmla="*/ 2563880 h 5922355"/>
                <a:gd name="connsiteX4563" fmla="*/ 2290446 w 2421171"/>
                <a:gd name="connsiteY4563" fmla="*/ 1485641 h 5922355"/>
                <a:gd name="connsiteX4564" fmla="*/ 2295336 w 2421171"/>
                <a:gd name="connsiteY4564" fmla="*/ 1489966 h 5922355"/>
                <a:gd name="connsiteX4565" fmla="*/ 2287974 w 2421171"/>
                <a:gd name="connsiteY4565" fmla="*/ 1494965 h 5922355"/>
                <a:gd name="connsiteX4566" fmla="*/ 2282578 w 2421171"/>
                <a:gd name="connsiteY4566" fmla="*/ 1490752 h 5922355"/>
                <a:gd name="connsiteX4567" fmla="*/ 2290446 w 2421171"/>
                <a:gd name="connsiteY4567" fmla="*/ 1485641 h 5922355"/>
                <a:gd name="connsiteX4568" fmla="*/ 2284489 w 2421171"/>
                <a:gd name="connsiteY4568" fmla="*/ 644483 h 5922355"/>
                <a:gd name="connsiteX4569" fmla="*/ 2288985 w 2421171"/>
                <a:gd name="connsiteY4569" fmla="*/ 640214 h 5922355"/>
                <a:gd name="connsiteX4570" fmla="*/ 2291851 w 2421171"/>
                <a:gd name="connsiteY4570" fmla="*/ 643303 h 5922355"/>
                <a:gd name="connsiteX4571" fmla="*/ 2287187 w 2421171"/>
                <a:gd name="connsiteY4571" fmla="*/ 647572 h 5922355"/>
                <a:gd name="connsiteX4572" fmla="*/ 2284489 w 2421171"/>
                <a:gd name="connsiteY4572" fmla="*/ 644483 h 5922355"/>
                <a:gd name="connsiteX4573" fmla="*/ 2290446 w 2421171"/>
                <a:gd name="connsiteY4573" fmla="*/ 292259 h 5922355"/>
                <a:gd name="connsiteX4574" fmla="*/ 2288479 w 2421171"/>
                <a:gd name="connsiteY4574" fmla="*/ 295910 h 5922355"/>
                <a:gd name="connsiteX4575" fmla="*/ 2285501 w 2421171"/>
                <a:gd name="connsiteY4575" fmla="*/ 293270 h 5922355"/>
                <a:gd name="connsiteX4576" fmla="*/ 2288704 w 2421171"/>
                <a:gd name="connsiteY4576" fmla="*/ 290967 h 5922355"/>
                <a:gd name="connsiteX4577" fmla="*/ 2290446 w 2421171"/>
                <a:gd name="connsiteY4577" fmla="*/ 292259 h 5922355"/>
                <a:gd name="connsiteX4578" fmla="*/ 2290222 w 2421171"/>
                <a:gd name="connsiteY4578" fmla="*/ 330284 h 5922355"/>
                <a:gd name="connsiteX4579" fmla="*/ 2285332 w 2421171"/>
                <a:gd name="connsiteY4579" fmla="*/ 326577 h 5922355"/>
                <a:gd name="connsiteX4580" fmla="*/ 2288761 w 2421171"/>
                <a:gd name="connsiteY4580" fmla="*/ 320680 h 5922355"/>
                <a:gd name="connsiteX4581" fmla="*/ 2293594 w 2421171"/>
                <a:gd name="connsiteY4581" fmla="*/ 325398 h 5922355"/>
                <a:gd name="connsiteX4582" fmla="*/ 2290222 w 2421171"/>
                <a:gd name="connsiteY4582" fmla="*/ 330284 h 5922355"/>
                <a:gd name="connsiteX4583" fmla="*/ 2296010 w 2421171"/>
                <a:gd name="connsiteY4583" fmla="*/ 1159142 h 5922355"/>
                <a:gd name="connsiteX4584" fmla="*/ 2289379 w 2421171"/>
                <a:gd name="connsiteY4584" fmla="*/ 1163804 h 5922355"/>
                <a:gd name="connsiteX4585" fmla="*/ 2287524 w 2421171"/>
                <a:gd name="connsiteY4585" fmla="*/ 1158749 h 5922355"/>
                <a:gd name="connsiteX4586" fmla="*/ 2295561 w 2421171"/>
                <a:gd name="connsiteY4586" fmla="*/ 1153132 h 5922355"/>
                <a:gd name="connsiteX4587" fmla="*/ 2296010 w 2421171"/>
                <a:gd name="connsiteY4587" fmla="*/ 1159086 h 5922355"/>
                <a:gd name="connsiteX4588" fmla="*/ 2299214 w 2421171"/>
                <a:gd name="connsiteY4588" fmla="*/ 1763556 h 5922355"/>
                <a:gd name="connsiteX4589" fmla="*/ 2310004 w 2421171"/>
                <a:gd name="connsiteY4589" fmla="*/ 1779563 h 5922355"/>
                <a:gd name="connsiteX4590" fmla="*/ 2292582 w 2421171"/>
                <a:gd name="connsiteY4590" fmla="*/ 1785292 h 5922355"/>
                <a:gd name="connsiteX4591" fmla="*/ 2299214 w 2421171"/>
                <a:gd name="connsiteY4591" fmla="*/ 1763612 h 5922355"/>
                <a:gd name="connsiteX4592" fmla="*/ 2307644 w 2421171"/>
                <a:gd name="connsiteY4592" fmla="*/ 854716 h 5922355"/>
                <a:gd name="connsiteX4593" fmla="*/ 2317760 w 2421171"/>
                <a:gd name="connsiteY4593" fmla="*/ 865275 h 5922355"/>
                <a:gd name="connsiteX4594" fmla="*/ 2312927 w 2421171"/>
                <a:gd name="connsiteY4594" fmla="*/ 869376 h 5922355"/>
                <a:gd name="connsiteX4595" fmla="*/ 2302923 w 2421171"/>
                <a:gd name="connsiteY4595" fmla="*/ 859322 h 5922355"/>
                <a:gd name="connsiteX4596" fmla="*/ 2307644 w 2421171"/>
                <a:gd name="connsiteY4596" fmla="*/ 854660 h 5922355"/>
                <a:gd name="connsiteX4597" fmla="*/ 2317760 w 2421171"/>
                <a:gd name="connsiteY4597" fmla="*/ 711771 h 5922355"/>
                <a:gd name="connsiteX4598" fmla="*/ 2312871 w 2421171"/>
                <a:gd name="connsiteY4598" fmla="*/ 711659 h 5922355"/>
                <a:gd name="connsiteX4599" fmla="*/ 2312590 w 2421171"/>
                <a:gd name="connsiteY4599" fmla="*/ 705031 h 5922355"/>
                <a:gd name="connsiteX4600" fmla="*/ 2317255 w 2421171"/>
                <a:gd name="connsiteY4600" fmla="*/ 705199 h 5922355"/>
                <a:gd name="connsiteX4601" fmla="*/ 2317760 w 2421171"/>
                <a:gd name="connsiteY4601" fmla="*/ 711827 h 5922355"/>
                <a:gd name="connsiteX4602" fmla="*/ 2306183 w 2421171"/>
                <a:gd name="connsiteY4602" fmla="*/ 455256 h 5922355"/>
                <a:gd name="connsiteX4603" fmla="*/ 2310960 w 2421171"/>
                <a:gd name="connsiteY4603" fmla="*/ 456829 h 5922355"/>
                <a:gd name="connsiteX4604" fmla="*/ 2310173 w 2421171"/>
                <a:gd name="connsiteY4604" fmla="*/ 463456 h 5922355"/>
                <a:gd name="connsiteX4605" fmla="*/ 2305846 w 2421171"/>
                <a:gd name="connsiteY4605" fmla="*/ 462333 h 5922355"/>
                <a:gd name="connsiteX4606" fmla="*/ 2306183 w 2421171"/>
                <a:gd name="connsiteY4606" fmla="*/ 455256 h 5922355"/>
                <a:gd name="connsiteX4607" fmla="*/ 2313152 w 2421171"/>
                <a:gd name="connsiteY4607" fmla="*/ 68489 h 5922355"/>
                <a:gd name="connsiteX4608" fmla="*/ 2306801 w 2421171"/>
                <a:gd name="connsiteY4608" fmla="*/ 66860 h 5922355"/>
                <a:gd name="connsiteX4609" fmla="*/ 2308881 w 2421171"/>
                <a:gd name="connsiteY4609" fmla="*/ 63434 h 5922355"/>
                <a:gd name="connsiteX4610" fmla="*/ 2313152 w 2421171"/>
                <a:gd name="connsiteY4610" fmla="*/ 64670 h 5922355"/>
                <a:gd name="connsiteX4611" fmla="*/ 2313152 w 2421171"/>
                <a:gd name="connsiteY4611" fmla="*/ 68489 h 5922355"/>
                <a:gd name="connsiteX4612" fmla="*/ 2314894 w 2421171"/>
                <a:gd name="connsiteY4612" fmla="*/ 588203 h 5922355"/>
                <a:gd name="connsiteX4613" fmla="*/ 2311185 w 2421171"/>
                <a:gd name="connsiteY4613" fmla="*/ 590450 h 5922355"/>
                <a:gd name="connsiteX4614" fmla="*/ 2306914 w 2421171"/>
                <a:gd name="connsiteY4614" fmla="*/ 586125 h 5922355"/>
                <a:gd name="connsiteX4615" fmla="*/ 2310567 w 2421171"/>
                <a:gd name="connsiteY4615" fmla="*/ 583710 h 5922355"/>
                <a:gd name="connsiteX4616" fmla="*/ 2314894 w 2421171"/>
                <a:gd name="connsiteY4616" fmla="*/ 588203 h 5922355"/>
                <a:gd name="connsiteX4617" fmla="*/ 2321188 w 2421171"/>
                <a:gd name="connsiteY4617" fmla="*/ 12154 h 5922355"/>
                <a:gd name="connsiteX4618" fmla="*/ 2319390 w 2421171"/>
                <a:gd name="connsiteY4618" fmla="*/ 13670 h 5922355"/>
                <a:gd name="connsiteX4619" fmla="*/ 2316468 w 2421171"/>
                <a:gd name="connsiteY4619" fmla="*/ 10637 h 5922355"/>
                <a:gd name="connsiteX4620" fmla="*/ 2318267 w 2421171"/>
                <a:gd name="connsiteY4620" fmla="*/ 9233 h 5922355"/>
                <a:gd name="connsiteX4621" fmla="*/ 2321188 w 2421171"/>
                <a:gd name="connsiteY4621" fmla="*/ 12210 h 5922355"/>
                <a:gd name="connsiteX4622" fmla="*/ 2327371 w 2421171"/>
                <a:gd name="connsiteY4622" fmla="*/ 1277092 h 5922355"/>
                <a:gd name="connsiteX4623" fmla="*/ 2316355 w 2421171"/>
                <a:gd name="connsiteY4623" fmla="*/ 1307142 h 5922355"/>
                <a:gd name="connsiteX4624" fmla="*/ 2327371 w 2421171"/>
                <a:gd name="connsiteY4624" fmla="*/ 1277092 h 5922355"/>
                <a:gd name="connsiteX4625" fmla="*/ 2336644 w 2421171"/>
                <a:gd name="connsiteY4625" fmla="*/ 1721543 h 5922355"/>
                <a:gd name="connsiteX4626" fmla="*/ 2312534 w 2421171"/>
                <a:gd name="connsiteY4626" fmla="*/ 1668689 h 5922355"/>
                <a:gd name="connsiteX4627" fmla="*/ 2336644 w 2421171"/>
                <a:gd name="connsiteY4627" fmla="*/ 1721543 h 5922355"/>
                <a:gd name="connsiteX4628" fmla="*/ 2339005 w 2421171"/>
                <a:gd name="connsiteY4628" fmla="*/ 818881 h 5922355"/>
                <a:gd name="connsiteX4629" fmla="*/ 2347884 w 2421171"/>
                <a:gd name="connsiteY4629" fmla="*/ 832362 h 5922355"/>
                <a:gd name="connsiteX4630" fmla="*/ 2343445 w 2421171"/>
                <a:gd name="connsiteY4630" fmla="*/ 834945 h 5922355"/>
                <a:gd name="connsiteX4631" fmla="*/ 2333103 w 2421171"/>
                <a:gd name="connsiteY4631" fmla="*/ 821915 h 5922355"/>
                <a:gd name="connsiteX4632" fmla="*/ 2339005 w 2421171"/>
                <a:gd name="connsiteY4632" fmla="*/ 818881 h 5922355"/>
                <a:gd name="connsiteX4633" fmla="*/ 2343332 w 2421171"/>
                <a:gd name="connsiteY4633" fmla="*/ 577082 h 5922355"/>
                <a:gd name="connsiteX4634" fmla="*/ 2346199 w 2421171"/>
                <a:gd name="connsiteY4634" fmla="*/ 579834 h 5922355"/>
                <a:gd name="connsiteX4635" fmla="*/ 2344737 w 2421171"/>
                <a:gd name="connsiteY4635" fmla="*/ 581744 h 5922355"/>
                <a:gd name="connsiteX4636" fmla="*/ 2341927 w 2421171"/>
                <a:gd name="connsiteY4636" fmla="*/ 578992 h 5922355"/>
                <a:gd name="connsiteX4637" fmla="*/ 2343332 w 2421171"/>
                <a:gd name="connsiteY4637" fmla="*/ 577082 h 5922355"/>
                <a:gd name="connsiteX4638" fmla="*/ 2348784 w 2421171"/>
                <a:gd name="connsiteY4638" fmla="*/ 223286 h 5922355"/>
                <a:gd name="connsiteX4639" fmla="*/ 2344906 w 2421171"/>
                <a:gd name="connsiteY4639" fmla="*/ 225083 h 5922355"/>
                <a:gd name="connsiteX4640" fmla="*/ 2343950 w 2421171"/>
                <a:gd name="connsiteY4640" fmla="*/ 221095 h 5922355"/>
                <a:gd name="connsiteX4641" fmla="*/ 2345974 w 2421171"/>
                <a:gd name="connsiteY4641" fmla="*/ 220028 h 5922355"/>
                <a:gd name="connsiteX4642" fmla="*/ 2348840 w 2421171"/>
                <a:gd name="connsiteY4642" fmla="*/ 223286 h 5922355"/>
                <a:gd name="connsiteX4643" fmla="*/ 2353673 w 2421171"/>
                <a:gd name="connsiteY4643" fmla="*/ 1791639 h 5922355"/>
                <a:gd name="connsiteX4644" fmla="*/ 2349908 w 2421171"/>
                <a:gd name="connsiteY4644" fmla="*/ 1794560 h 5922355"/>
                <a:gd name="connsiteX4645" fmla="*/ 2341084 w 2421171"/>
                <a:gd name="connsiteY4645" fmla="*/ 1792032 h 5922355"/>
                <a:gd name="connsiteX4646" fmla="*/ 2353673 w 2421171"/>
                <a:gd name="connsiteY4646" fmla="*/ 1791639 h 5922355"/>
                <a:gd name="connsiteX4647" fmla="*/ 2354067 w 2421171"/>
                <a:gd name="connsiteY4647" fmla="*/ 2290515 h 5922355"/>
                <a:gd name="connsiteX4648" fmla="*/ 2351650 w 2421171"/>
                <a:gd name="connsiteY4648" fmla="*/ 2294391 h 5922355"/>
                <a:gd name="connsiteX4649" fmla="*/ 2347379 w 2421171"/>
                <a:gd name="connsiteY4649" fmla="*/ 2290740 h 5922355"/>
                <a:gd name="connsiteX4650" fmla="*/ 2350694 w 2421171"/>
                <a:gd name="connsiteY4650" fmla="*/ 2287763 h 5922355"/>
                <a:gd name="connsiteX4651" fmla="*/ 2354011 w 2421171"/>
                <a:gd name="connsiteY4651" fmla="*/ 2290515 h 5922355"/>
                <a:gd name="connsiteX4652" fmla="*/ 2354966 w 2421171"/>
                <a:gd name="connsiteY4652" fmla="*/ 3761475 h 5922355"/>
                <a:gd name="connsiteX4653" fmla="*/ 2350133 w 2421171"/>
                <a:gd name="connsiteY4653" fmla="*/ 3799724 h 5922355"/>
                <a:gd name="connsiteX4654" fmla="*/ 2354966 w 2421171"/>
                <a:gd name="connsiteY4654" fmla="*/ 3761475 h 5922355"/>
                <a:gd name="connsiteX4655" fmla="*/ 2356821 w 2421171"/>
                <a:gd name="connsiteY4655" fmla="*/ 2262881 h 5922355"/>
                <a:gd name="connsiteX4656" fmla="*/ 2357945 w 2421171"/>
                <a:gd name="connsiteY4656" fmla="*/ 2260971 h 5922355"/>
                <a:gd name="connsiteX4657" fmla="*/ 2361542 w 2421171"/>
                <a:gd name="connsiteY4657" fmla="*/ 2262544 h 5922355"/>
                <a:gd name="connsiteX4658" fmla="*/ 2359406 w 2421171"/>
                <a:gd name="connsiteY4658" fmla="*/ 2266139 h 5922355"/>
                <a:gd name="connsiteX4659" fmla="*/ 2356877 w 2421171"/>
                <a:gd name="connsiteY4659" fmla="*/ 2262937 h 5922355"/>
                <a:gd name="connsiteX4660" fmla="*/ 2359575 w 2421171"/>
                <a:gd name="connsiteY4660" fmla="*/ 1294448 h 5922355"/>
                <a:gd name="connsiteX4661" fmla="*/ 2363959 w 2421171"/>
                <a:gd name="connsiteY4661" fmla="*/ 1296077 h 5922355"/>
                <a:gd name="connsiteX4662" fmla="*/ 2361767 w 2421171"/>
                <a:gd name="connsiteY4662" fmla="*/ 1299279 h 5922355"/>
                <a:gd name="connsiteX4663" fmla="*/ 2357439 w 2421171"/>
                <a:gd name="connsiteY4663" fmla="*/ 1297537 h 5922355"/>
                <a:gd name="connsiteX4664" fmla="*/ 2359518 w 2421171"/>
                <a:gd name="connsiteY4664" fmla="*/ 1294504 h 5922355"/>
                <a:gd name="connsiteX4665" fmla="*/ 2372501 w 2421171"/>
                <a:gd name="connsiteY4665" fmla="*/ 432452 h 5922355"/>
                <a:gd name="connsiteX4666" fmla="*/ 2375030 w 2421171"/>
                <a:gd name="connsiteY4666" fmla="*/ 450875 h 5922355"/>
                <a:gd name="connsiteX4667" fmla="*/ 2375030 w 2421171"/>
                <a:gd name="connsiteY4667" fmla="*/ 450875 h 5922355"/>
                <a:gd name="connsiteX4668" fmla="*/ 2375761 w 2421171"/>
                <a:gd name="connsiteY4668" fmla="*/ 467669 h 5922355"/>
                <a:gd name="connsiteX4669" fmla="*/ 2375030 w 2421171"/>
                <a:gd name="connsiteY4669" fmla="*/ 450931 h 5922355"/>
                <a:gd name="connsiteX4670" fmla="*/ 2375030 w 2421171"/>
                <a:gd name="connsiteY4670" fmla="*/ 450931 h 5922355"/>
                <a:gd name="connsiteX4671" fmla="*/ 2368174 w 2421171"/>
                <a:gd name="connsiteY4671" fmla="*/ 447168 h 5922355"/>
                <a:gd name="connsiteX4672" fmla="*/ 2361485 w 2421171"/>
                <a:gd name="connsiteY4672" fmla="*/ 437619 h 5922355"/>
                <a:gd name="connsiteX4673" fmla="*/ 2372501 w 2421171"/>
                <a:gd name="connsiteY4673" fmla="*/ 432452 h 5922355"/>
                <a:gd name="connsiteX4674" fmla="*/ 2406503 w 2421171"/>
                <a:gd name="connsiteY4674" fmla="*/ 255975 h 5922355"/>
                <a:gd name="connsiteX4675" fmla="*/ 2376885 w 2421171"/>
                <a:gd name="connsiteY4675" fmla="*/ 259570 h 5922355"/>
                <a:gd name="connsiteX4676" fmla="*/ 2371152 w 2421171"/>
                <a:gd name="connsiteY4676" fmla="*/ 255133 h 5922355"/>
                <a:gd name="connsiteX4677" fmla="*/ 2375648 w 2421171"/>
                <a:gd name="connsiteY4677" fmla="*/ 246539 h 5922355"/>
                <a:gd name="connsiteX4678" fmla="*/ 2406503 w 2421171"/>
                <a:gd name="connsiteY4678" fmla="*/ 255975 h 592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Lst>
              <a:rect l="l" t="t" r="r" b="b"/>
              <a:pathLst>
                <a:path w="2421171" h="5922355">
                  <a:moveTo>
                    <a:pt x="2286287" y="12154"/>
                  </a:moveTo>
                  <a:lnTo>
                    <a:pt x="1555328" y="433912"/>
                  </a:lnTo>
                  <a:cubicBezTo>
                    <a:pt x="1555215" y="437900"/>
                    <a:pt x="1552686" y="440709"/>
                    <a:pt x="1548921" y="442506"/>
                  </a:cubicBezTo>
                  <a:cubicBezTo>
                    <a:pt x="1546560" y="442787"/>
                    <a:pt x="1544930" y="442057"/>
                    <a:pt x="1544255" y="440315"/>
                  </a:cubicBezTo>
                  <a:lnTo>
                    <a:pt x="89923" y="1279452"/>
                  </a:lnTo>
                  <a:cubicBezTo>
                    <a:pt x="34283" y="1311579"/>
                    <a:pt x="0" y="1370892"/>
                    <a:pt x="0" y="1435090"/>
                  </a:cubicBezTo>
                  <a:lnTo>
                    <a:pt x="0" y="1985472"/>
                  </a:lnTo>
                  <a:cubicBezTo>
                    <a:pt x="618" y="1986427"/>
                    <a:pt x="1236" y="1987381"/>
                    <a:pt x="1854" y="1988280"/>
                  </a:cubicBezTo>
                  <a:cubicBezTo>
                    <a:pt x="1236" y="1988505"/>
                    <a:pt x="618" y="1988673"/>
                    <a:pt x="0" y="1988898"/>
                  </a:cubicBezTo>
                  <a:lnTo>
                    <a:pt x="0" y="5655260"/>
                  </a:lnTo>
                  <a:cubicBezTo>
                    <a:pt x="618" y="5655765"/>
                    <a:pt x="899" y="5656608"/>
                    <a:pt x="786" y="5657732"/>
                  </a:cubicBezTo>
                  <a:cubicBezTo>
                    <a:pt x="786" y="5658068"/>
                    <a:pt x="393" y="5658406"/>
                    <a:pt x="0" y="5658742"/>
                  </a:cubicBezTo>
                  <a:lnTo>
                    <a:pt x="0" y="5832355"/>
                  </a:lnTo>
                  <a:cubicBezTo>
                    <a:pt x="0" y="5901552"/>
                    <a:pt x="74917" y="5944745"/>
                    <a:pt x="134884" y="5910202"/>
                  </a:cubicBezTo>
                  <a:lnTo>
                    <a:pt x="192603" y="5876896"/>
                  </a:lnTo>
                  <a:cubicBezTo>
                    <a:pt x="191423" y="5875098"/>
                    <a:pt x="190917" y="5872851"/>
                    <a:pt x="191142" y="5870268"/>
                  </a:cubicBezTo>
                  <a:cubicBezTo>
                    <a:pt x="191423" y="5867347"/>
                    <a:pt x="193559" y="5865887"/>
                    <a:pt x="196312" y="5867291"/>
                  </a:cubicBezTo>
                  <a:cubicBezTo>
                    <a:pt x="198448" y="5868358"/>
                    <a:pt x="200078" y="5869987"/>
                    <a:pt x="200921" y="5872121"/>
                  </a:cubicBezTo>
                  <a:lnTo>
                    <a:pt x="1123810" y="5339601"/>
                  </a:lnTo>
                  <a:cubicBezTo>
                    <a:pt x="1123698" y="5338759"/>
                    <a:pt x="1123642" y="5337804"/>
                    <a:pt x="1123698" y="5336793"/>
                  </a:cubicBezTo>
                  <a:cubicBezTo>
                    <a:pt x="1123754" y="5335838"/>
                    <a:pt x="1126339" y="5334153"/>
                    <a:pt x="1127464" y="5334321"/>
                  </a:cubicBezTo>
                  <a:cubicBezTo>
                    <a:pt x="1128756" y="5334546"/>
                    <a:pt x="1129992" y="5334939"/>
                    <a:pt x="1131116" y="5335389"/>
                  </a:cubicBezTo>
                  <a:lnTo>
                    <a:pt x="2331249" y="4642905"/>
                  </a:lnTo>
                  <a:cubicBezTo>
                    <a:pt x="2386889" y="4610777"/>
                    <a:pt x="2421172" y="4551465"/>
                    <a:pt x="2421172" y="4487266"/>
                  </a:cubicBezTo>
                  <a:lnTo>
                    <a:pt x="2421172" y="4383188"/>
                  </a:lnTo>
                  <a:cubicBezTo>
                    <a:pt x="2420160" y="4382570"/>
                    <a:pt x="2419148" y="4382009"/>
                    <a:pt x="2419036" y="4381279"/>
                  </a:cubicBezTo>
                  <a:cubicBezTo>
                    <a:pt x="2418755" y="4379200"/>
                    <a:pt x="2419767" y="4378021"/>
                    <a:pt x="2421172" y="4377515"/>
                  </a:cubicBezTo>
                  <a:lnTo>
                    <a:pt x="2421172" y="4198679"/>
                  </a:lnTo>
                  <a:cubicBezTo>
                    <a:pt x="2412236" y="4207329"/>
                    <a:pt x="2402794" y="4215417"/>
                    <a:pt x="2403468" y="4230133"/>
                  </a:cubicBezTo>
                  <a:cubicBezTo>
                    <a:pt x="2403580" y="4232492"/>
                    <a:pt x="2400434" y="4234402"/>
                    <a:pt x="2397623" y="4233896"/>
                  </a:cubicBezTo>
                  <a:cubicBezTo>
                    <a:pt x="2394701" y="4233391"/>
                    <a:pt x="2393071" y="4230863"/>
                    <a:pt x="2392958" y="4228167"/>
                  </a:cubicBezTo>
                  <a:cubicBezTo>
                    <a:pt x="2392509" y="4210418"/>
                    <a:pt x="2399983" y="4195534"/>
                    <a:pt x="2409875" y="4181773"/>
                  </a:cubicBezTo>
                  <a:cubicBezTo>
                    <a:pt x="2412011" y="4178796"/>
                    <a:pt x="2416001" y="4178628"/>
                    <a:pt x="2419486" y="4179807"/>
                  </a:cubicBezTo>
                  <a:cubicBezTo>
                    <a:pt x="2420104" y="4180032"/>
                    <a:pt x="2420666" y="4180369"/>
                    <a:pt x="2421172" y="4180650"/>
                  </a:cubicBezTo>
                  <a:lnTo>
                    <a:pt x="2421172" y="1410433"/>
                  </a:lnTo>
                  <a:cubicBezTo>
                    <a:pt x="2416282" y="1409254"/>
                    <a:pt x="2410999" y="1408018"/>
                    <a:pt x="2404817" y="1406501"/>
                  </a:cubicBezTo>
                  <a:cubicBezTo>
                    <a:pt x="2411111" y="1403019"/>
                    <a:pt x="2416507" y="1400604"/>
                    <a:pt x="2421172" y="1399986"/>
                  </a:cubicBezTo>
                  <a:lnTo>
                    <a:pt x="2421172" y="978340"/>
                  </a:lnTo>
                  <a:cubicBezTo>
                    <a:pt x="2409651" y="977216"/>
                    <a:pt x="2402119" y="971487"/>
                    <a:pt x="2399647" y="953907"/>
                  </a:cubicBezTo>
                  <a:cubicBezTo>
                    <a:pt x="2409988" y="962445"/>
                    <a:pt x="2417350" y="967724"/>
                    <a:pt x="2421172" y="977104"/>
                  </a:cubicBezTo>
                  <a:lnTo>
                    <a:pt x="2421172" y="840506"/>
                  </a:lnTo>
                  <a:cubicBezTo>
                    <a:pt x="2420779" y="840618"/>
                    <a:pt x="2420441" y="840787"/>
                    <a:pt x="2420048" y="840843"/>
                  </a:cubicBezTo>
                  <a:cubicBezTo>
                    <a:pt x="2415720" y="840730"/>
                    <a:pt x="2413472" y="838877"/>
                    <a:pt x="2414034" y="835900"/>
                  </a:cubicBezTo>
                  <a:cubicBezTo>
                    <a:pt x="2414933" y="831351"/>
                    <a:pt x="2417013" y="827419"/>
                    <a:pt x="2421172" y="825959"/>
                  </a:cubicBezTo>
                  <a:lnTo>
                    <a:pt x="2421172" y="90001"/>
                  </a:lnTo>
                  <a:cubicBezTo>
                    <a:pt x="2421172" y="20803"/>
                    <a:pt x="2346255" y="-22389"/>
                    <a:pt x="2286287" y="12154"/>
                  </a:cubicBezTo>
                  <a:close/>
                  <a:moveTo>
                    <a:pt x="2405042" y="1307928"/>
                  </a:moveTo>
                  <a:cubicBezTo>
                    <a:pt x="2405042" y="1307310"/>
                    <a:pt x="2407515" y="1306019"/>
                    <a:pt x="2408808" y="1306131"/>
                  </a:cubicBezTo>
                  <a:cubicBezTo>
                    <a:pt x="2410100" y="1306243"/>
                    <a:pt x="2411224" y="1307760"/>
                    <a:pt x="2412461" y="1308658"/>
                  </a:cubicBezTo>
                  <a:cubicBezTo>
                    <a:pt x="2411618" y="1309782"/>
                    <a:pt x="2410831" y="1310905"/>
                    <a:pt x="2409988" y="1311972"/>
                  </a:cubicBezTo>
                  <a:cubicBezTo>
                    <a:pt x="2407459" y="1311748"/>
                    <a:pt x="2405211" y="1310849"/>
                    <a:pt x="2405098" y="1307928"/>
                  </a:cubicBezTo>
                  <a:close/>
                  <a:moveTo>
                    <a:pt x="2405660" y="412793"/>
                  </a:moveTo>
                  <a:cubicBezTo>
                    <a:pt x="2404649" y="412569"/>
                    <a:pt x="2404199" y="410154"/>
                    <a:pt x="2403468" y="408749"/>
                  </a:cubicBezTo>
                  <a:cubicBezTo>
                    <a:pt x="2404255" y="407570"/>
                    <a:pt x="2405042" y="406390"/>
                    <a:pt x="2405829" y="405211"/>
                  </a:cubicBezTo>
                  <a:cubicBezTo>
                    <a:pt x="2406896" y="406278"/>
                    <a:pt x="2408583" y="407177"/>
                    <a:pt x="2408920" y="408412"/>
                  </a:cubicBezTo>
                  <a:cubicBezTo>
                    <a:pt x="2409594" y="410940"/>
                    <a:pt x="2408920" y="413524"/>
                    <a:pt x="2405660" y="412737"/>
                  </a:cubicBezTo>
                  <a:close/>
                  <a:moveTo>
                    <a:pt x="2415551" y="138698"/>
                  </a:moveTo>
                  <a:cubicBezTo>
                    <a:pt x="2414484" y="138642"/>
                    <a:pt x="2413528" y="136564"/>
                    <a:pt x="2412516" y="135384"/>
                  </a:cubicBezTo>
                  <a:cubicBezTo>
                    <a:pt x="2413472" y="134092"/>
                    <a:pt x="2414203" y="132183"/>
                    <a:pt x="2415439" y="131790"/>
                  </a:cubicBezTo>
                  <a:cubicBezTo>
                    <a:pt x="2416451" y="131453"/>
                    <a:pt x="2418811" y="132744"/>
                    <a:pt x="2419092" y="133755"/>
                  </a:cubicBezTo>
                  <a:cubicBezTo>
                    <a:pt x="2419879" y="136564"/>
                    <a:pt x="2418643" y="138867"/>
                    <a:pt x="2415551" y="138642"/>
                  </a:cubicBezTo>
                  <a:close/>
                  <a:moveTo>
                    <a:pt x="2401839" y="518725"/>
                  </a:moveTo>
                  <a:cubicBezTo>
                    <a:pt x="2401332" y="515860"/>
                    <a:pt x="2403805" y="513670"/>
                    <a:pt x="2406672" y="513782"/>
                  </a:cubicBezTo>
                  <a:cubicBezTo>
                    <a:pt x="2413079" y="514007"/>
                    <a:pt x="2418530" y="516366"/>
                    <a:pt x="2419710" y="523723"/>
                  </a:cubicBezTo>
                  <a:cubicBezTo>
                    <a:pt x="2420160" y="526644"/>
                    <a:pt x="2417856" y="528385"/>
                    <a:pt x="2414596" y="528835"/>
                  </a:cubicBezTo>
                  <a:cubicBezTo>
                    <a:pt x="2408751" y="527992"/>
                    <a:pt x="2403131" y="526026"/>
                    <a:pt x="2401895" y="518725"/>
                  </a:cubicBezTo>
                  <a:close/>
                  <a:moveTo>
                    <a:pt x="2397623" y="668410"/>
                  </a:moveTo>
                  <a:cubicBezTo>
                    <a:pt x="2394645" y="668410"/>
                    <a:pt x="2394026" y="665602"/>
                    <a:pt x="2394251" y="662849"/>
                  </a:cubicBezTo>
                  <a:cubicBezTo>
                    <a:pt x="2395375" y="659311"/>
                    <a:pt x="2397286" y="656502"/>
                    <a:pt x="2401332" y="657513"/>
                  </a:cubicBezTo>
                  <a:cubicBezTo>
                    <a:pt x="2402344" y="657738"/>
                    <a:pt x="2403580" y="660209"/>
                    <a:pt x="2403524" y="661614"/>
                  </a:cubicBezTo>
                  <a:cubicBezTo>
                    <a:pt x="2403300" y="665264"/>
                    <a:pt x="2401614" y="668522"/>
                    <a:pt x="2397680" y="668466"/>
                  </a:cubicBezTo>
                  <a:close/>
                  <a:moveTo>
                    <a:pt x="2402175" y="3608813"/>
                  </a:moveTo>
                  <a:lnTo>
                    <a:pt x="2402175" y="3608813"/>
                  </a:lnTo>
                  <a:cubicBezTo>
                    <a:pt x="2401332" y="3611228"/>
                    <a:pt x="2400770" y="3613812"/>
                    <a:pt x="2399534" y="3615946"/>
                  </a:cubicBezTo>
                  <a:cubicBezTo>
                    <a:pt x="2397904" y="3618866"/>
                    <a:pt x="2395038" y="3622293"/>
                    <a:pt x="2392060" y="3619203"/>
                  </a:cubicBezTo>
                  <a:cubicBezTo>
                    <a:pt x="2389081" y="3616114"/>
                    <a:pt x="2392453" y="3613194"/>
                    <a:pt x="2395319" y="3611509"/>
                  </a:cubicBezTo>
                  <a:cubicBezTo>
                    <a:pt x="2397398" y="3610273"/>
                    <a:pt x="2399871" y="3609711"/>
                    <a:pt x="2402175" y="3608813"/>
                  </a:cubicBezTo>
                  <a:lnTo>
                    <a:pt x="2402175" y="3608813"/>
                  </a:lnTo>
                  <a:cubicBezTo>
                    <a:pt x="2401782" y="3607128"/>
                    <a:pt x="2400939" y="3605499"/>
                    <a:pt x="2401164" y="3603982"/>
                  </a:cubicBezTo>
                  <a:cubicBezTo>
                    <a:pt x="2401501" y="3601679"/>
                    <a:pt x="2402344" y="3599377"/>
                    <a:pt x="2403412" y="3597355"/>
                  </a:cubicBezTo>
                  <a:cubicBezTo>
                    <a:pt x="2403580" y="3597018"/>
                    <a:pt x="2405885" y="3597916"/>
                    <a:pt x="2407234" y="3598197"/>
                  </a:cubicBezTo>
                  <a:cubicBezTo>
                    <a:pt x="2406616" y="3600500"/>
                    <a:pt x="2406222" y="3602915"/>
                    <a:pt x="2405267" y="3605049"/>
                  </a:cubicBezTo>
                  <a:cubicBezTo>
                    <a:pt x="2404649" y="3606510"/>
                    <a:pt x="2403244" y="3607577"/>
                    <a:pt x="2402175" y="3608813"/>
                  </a:cubicBezTo>
                  <a:close/>
                  <a:moveTo>
                    <a:pt x="2401052" y="2909252"/>
                  </a:moveTo>
                  <a:cubicBezTo>
                    <a:pt x="2402063" y="2908465"/>
                    <a:pt x="2404760" y="2908690"/>
                    <a:pt x="2405885" y="2909532"/>
                  </a:cubicBezTo>
                  <a:cubicBezTo>
                    <a:pt x="2411168" y="2913576"/>
                    <a:pt x="2409369" y="2919081"/>
                    <a:pt x="2407964" y="2924248"/>
                  </a:cubicBezTo>
                  <a:cubicBezTo>
                    <a:pt x="2407065" y="2927618"/>
                    <a:pt x="2406222" y="2931213"/>
                    <a:pt x="2400265" y="2933853"/>
                  </a:cubicBezTo>
                  <a:cubicBezTo>
                    <a:pt x="2399534" y="2929416"/>
                    <a:pt x="2398916" y="2926832"/>
                    <a:pt x="2398747" y="2924192"/>
                  </a:cubicBezTo>
                  <a:cubicBezTo>
                    <a:pt x="2398410" y="2919025"/>
                    <a:pt x="2395937" y="2913352"/>
                    <a:pt x="2401052" y="2909252"/>
                  </a:cubicBezTo>
                  <a:close/>
                  <a:moveTo>
                    <a:pt x="2401950" y="3354825"/>
                  </a:moveTo>
                  <a:cubicBezTo>
                    <a:pt x="2402906" y="3354769"/>
                    <a:pt x="2404031" y="3356959"/>
                    <a:pt x="2405042" y="3358083"/>
                  </a:cubicBezTo>
                  <a:cubicBezTo>
                    <a:pt x="2404705" y="3362071"/>
                    <a:pt x="2402850" y="3364879"/>
                    <a:pt x="2398803" y="3364935"/>
                  </a:cubicBezTo>
                  <a:cubicBezTo>
                    <a:pt x="2397792" y="3364935"/>
                    <a:pt x="2395768" y="3362857"/>
                    <a:pt x="2395768" y="3361734"/>
                  </a:cubicBezTo>
                  <a:cubicBezTo>
                    <a:pt x="2395768" y="3357746"/>
                    <a:pt x="2398017" y="3355050"/>
                    <a:pt x="2401950" y="3354825"/>
                  </a:cubicBezTo>
                  <a:close/>
                  <a:moveTo>
                    <a:pt x="2410606" y="3206769"/>
                  </a:moveTo>
                  <a:cubicBezTo>
                    <a:pt x="2409819" y="3208004"/>
                    <a:pt x="2409032" y="3209240"/>
                    <a:pt x="2408189" y="3210476"/>
                  </a:cubicBezTo>
                  <a:cubicBezTo>
                    <a:pt x="2406952" y="3209521"/>
                    <a:pt x="2405098" y="3208791"/>
                    <a:pt x="2404649" y="3207555"/>
                  </a:cubicBezTo>
                  <a:cubicBezTo>
                    <a:pt x="2403805" y="3204971"/>
                    <a:pt x="2404536" y="3202331"/>
                    <a:pt x="2407908" y="3202837"/>
                  </a:cubicBezTo>
                  <a:cubicBezTo>
                    <a:pt x="2408976" y="3203005"/>
                    <a:pt x="2409706" y="3205364"/>
                    <a:pt x="2410549" y="3206712"/>
                  </a:cubicBezTo>
                  <a:close/>
                  <a:moveTo>
                    <a:pt x="2389924" y="2544390"/>
                  </a:moveTo>
                  <a:cubicBezTo>
                    <a:pt x="2390373" y="2540290"/>
                    <a:pt x="2390710" y="2535291"/>
                    <a:pt x="2395937" y="2534786"/>
                  </a:cubicBezTo>
                  <a:cubicBezTo>
                    <a:pt x="2398691" y="2534561"/>
                    <a:pt x="2399309" y="2537819"/>
                    <a:pt x="2399253" y="2540459"/>
                  </a:cubicBezTo>
                  <a:cubicBezTo>
                    <a:pt x="2398747" y="2543997"/>
                    <a:pt x="2397567" y="2547479"/>
                    <a:pt x="2394195" y="2548715"/>
                  </a:cubicBezTo>
                  <a:cubicBezTo>
                    <a:pt x="2391160" y="2549782"/>
                    <a:pt x="2389586" y="2547199"/>
                    <a:pt x="2389924" y="2544390"/>
                  </a:cubicBezTo>
                  <a:close/>
                  <a:moveTo>
                    <a:pt x="2395768" y="2455871"/>
                  </a:moveTo>
                  <a:cubicBezTo>
                    <a:pt x="2394420" y="2455366"/>
                    <a:pt x="2393520" y="2453568"/>
                    <a:pt x="2392228" y="2452164"/>
                  </a:cubicBezTo>
                  <a:cubicBezTo>
                    <a:pt x="2392060" y="2450423"/>
                    <a:pt x="2393127" y="2449019"/>
                    <a:pt x="2394981" y="2449636"/>
                  </a:cubicBezTo>
                  <a:cubicBezTo>
                    <a:pt x="2396330" y="2450086"/>
                    <a:pt x="2397848" y="2451602"/>
                    <a:pt x="2398354" y="2453006"/>
                  </a:cubicBezTo>
                  <a:cubicBezTo>
                    <a:pt x="2399028" y="2454972"/>
                    <a:pt x="2397623" y="2456489"/>
                    <a:pt x="2395768" y="2455815"/>
                  </a:cubicBezTo>
                  <a:close/>
                  <a:moveTo>
                    <a:pt x="2391553" y="1125666"/>
                  </a:moveTo>
                  <a:cubicBezTo>
                    <a:pt x="2391609" y="1124599"/>
                    <a:pt x="2393465" y="1122914"/>
                    <a:pt x="2394645" y="1122802"/>
                  </a:cubicBezTo>
                  <a:cubicBezTo>
                    <a:pt x="2397398" y="1122521"/>
                    <a:pt x="2399253" y="1124430"/>
                    <a:pt x="2399028" y="1127239"/>
                  </a:cubicBezTo>
                  <a:cubicBezTo>
                    <a:pt x="2398916" y="1128306"/>
                    <a:pt x="2397061" y="1129261"/>
                    <a:pt x="2396162" y="1130103"/>
                  </a:cubicBezTo>
                  <a:cubicBezTo>
                    <a:pt x="2393071" y="1130216"/>
                    <a:pt x="2391441" y="1128474"/>
                    <a:pt x="2391609" y="1125722"/>
                  </a:cubicBezTo>
                  <a:close/>
                  <a:moveTo>
                    <a:pt x="2417687" y="2819609"/>
                  </a:moveTo>
                  <a:cubicBezTo>
                    <a:pt x="2417968" y="2819609"/>
                    <a:pt x="2418249" y="2819609"/>
                    <a:pt x="2418530" y="2819665"/>
                  </a:cubicBezTo>
                  <a:cubicBezTo>
                    <a:pt x="2417800" y="2826686"/>
                    <a:pt x="2417518" y="2833819"/>
                    <a:pt x="2416170" y="2840784"/>
                  </a:cubicBezTo>
                  <a:cubicBezTo>
                    <a:pt x="2415271" y="2845390"/>
                    <a:pt x="2412067" y="2848928"/>
                    <a:pt x="2406784" y="2847131"/>
                  </a:cubicBezTo>
                  <a:cubicBezTo>
                    <a:pt x="2403131" y="2845895"/>
                    <a:pt x="2401220" y="2842301"/>
                    <a:pt x="2402400" y="2838593"/>
                  </a:cubicBezTo>
                  <a:cubicBezTo>
                    <a:pt x="2405491" y="2828764"/>
                    <a:pt x="2403918" y="2819384"/>
                    <a:pt x="2401332" y="2809780"/>
                  </a:cubicBezTo>
                  <a:cubicBezTo>
                    <a:pt x="2399140" y="2801580"/>
                    <a:pt x="2393745" y="2792312"/>
                    <a:pt x="2402400" y="2785291"/>
                  </a:cubicBezTo>
                  <a:cubicBezTo>
                    <a:pt x="2407627" y="2781078"/>
                    <a:pt x="2415945" y="2793660"/>
                    <a:pt x="2417575" y="2808937"/>
                  </a:cubicBezTo>
                  <a:cubicBezTo>
                    <a:pt x="2417968" y="2812476"/>
                    <a:pt x="2417575" y="2816014"/>
                    <a:pt x="2417575" y="2819609"/>
                  </a:cubicBezTo>
                  <a:close/>
                  <a:moveTo>
                    <a:pt x="2399703" y="3684301"/>
                  </a:moveTo>
                  <a:cubicBezTo>
                    <a:pt x="2397173" y="3682785"/>
                    <a:pt x="2397960" y="3679358"/>
                    <a:pt x="2399983" y="3677561"/>
                  </a:cubicBezTo>
                  <a:cubicBezTo>
                    <a:pt x="2406728" y="3671664"/>
                    <a:pt x="2412123" y="3675539"/>
                    <a:pt x="2417743" y="3680650"/>
                  </a:cubicBezTo>
                  <a:cubicBezTo>
                    <a:pt x="2412405" y="3687278"/>
                    <a:pt x="2406278" y="3688177"/>
                    <a:pt x="2399759" y="3684301"/>
                  </a:cubicBezTo>
                  <a:close/>
                  <a:moveTo>
                    <a:pt x="2373063" y="4059441"/>
                  </a:moveTo>
                  <a:cubicBezTo>
                    <a:pt x="2378683" y="4047140"/>
                    <a:pt x="2385933" y="4039951"/>
                    <a:pt x="2393689" y="4033548"/>
                  </a:cubicBezTo>
                  <a:cubicBezTo>
                    <a:pt x="2397623" y="4030346"/>
                    <a:pt x="2401950" y="4032818"/>
                    <a:pt x="2404649" y="4036862"/>
                  </a:cubicBezTo>
                  <a:cubicBezTo>
                    <a:pt x="2407908" y="4041749"/>
                    <a:pt x="2405885" y="4045287"/>
                    <a:pt x="2401164" y="4047421"/>
                  </a:cubicBezTo>
                  <a:cubicBezTo>
                    <a:pt x="2392790" y="4051185"/>
                    <a:pt x="2384304" y="4054667"/>
                    <a:pt x="2373007" y="4059497"/>
                  </a:cubicBezTo>
                  <a:close/>
                  <a:moveTo>
                    <a:pt x="2377953" y="3099153"/>
                  </a:moveTo>
                  <a:cubicBezTo>
                    <a:pt x="2377390" y="3098816"/>
                    <a:pt x="2377222" y="3097748"/>
                    <a:pt x="2376828" y="3097018"/>
                  </a:cubicBezTo>
                  <a:cubicBezTo>
                    <a:pt x="2377278" y="3096400"/>
                    <a:pt x="2377615" y="3095445"/>
                    <a:pt x="2378233" y="3095277"/>
                  </a:cubicBezTo>
                  <a:cubicBezTo>
                    <a:pt x="2380200" y="3094603"/>
                    <a:pt x="2381718" y="3095558"/>
                    <a:pt x="2381550" y="3097636"/>
                  </a:cubicBezTo>
                  <a:cubicBezTo>
                    <a:pt x="2381381" y="3099602"/>
                    <a:pt x="2379751" y="3100220"/>
                    <a:pt x="2377897" y="3099153"/>
                  </a:cubicBezTo>
                  <a:close/>
                  <a:moveTo>
                    <a:pt x="2384360" y="3859543"/>
                  </a:moveTo>
                  <a:cubicBezTo>
                    <a:pt x="2385484" y="3860385"/>
                    <a:pt x="2386495" y="3862238"/>
                    <a:pt x="2386495" y="3863699"/>
                  </a:cubicBezTo>
                  <a:cubicBezTo>
                    <a:pt x="2386495" y="3865833"/>
                    <a:pt x="2384697" y="3866788"/>
                    <a:pt x="2382955" y="3865496"/>
                  </a:cubicBezTo>
                  <a:cubicBezTo>
                    <a:pt x="2381830" y="3864654"/>
                    <a:pt x="2381437" y="3862800"/>
                    <a:pt x="2380707" y="3861396"/>
                  </a:cubicBezTo>
                  <a:cubicBezTo>
                    <a:pt x="2381212" y="3859262"/>
                    <a:pt x="2382674" y="3858307"/>
                    <a:pt x="2384360" y="3859543"/>
                  </a:cubicBezTo>
                  <a:close/>
                  <a:moveTo>
                    <a:pt x="2368736" y="2042650"/>
                  </a:moveTo>
                  <a:cubicBezTo>
                    <a:pt x="2365307" y="2042257"/>
                    <a:pt x="2360811" y="2042200"/>
                    <a:pt x="2361654" y="2037202"/>
                  </a:cubicBezTo>
                  <a:cubicBezTo>
                    <a:pt x="2362329" y="2033270"/>
                    <a:pt x="2366769" y="2032764"/>
                    <a:pt x="2370197" y="2032484"/>
                  </a:cubicBezTo>
                  <a:cubicBezTo>
                    <a:pt x="2373738" y="2032203"/>
                    <a:pt x="2378009" y="2032484"/>
                    <a:pt x="2377053" y="2037595"/>
                  </a:cubicBezTo>
                  <a:cubicBezTo>
                    <a:pt x="2376323" y="2041583"/>
                    <a:pt x="2372333" y="2042313"/>
                    <a:pt x="2368736" y="2042650"/>
                  </a:cubicBezTo>
                  <a:close/>
                  <a:moveTo>
                    <a:pt x="2370871" y="906165"/>
                  </a:moveTo>
                  <a:cubicBezTo>
                    <a:pt x="2370759" y="903132"/>
                    <a:pt x="2373175" y="901672"/>
                    <a:pt x="2375592" y="900942"/>
                  </a:cubicBezTo>
                  <a:cubicBezTo>
                    <a:pt x="2378121" y="900211"/>
                    <a:pt x="2381269" y="900492"/>
                    <a:pt x="2380650" y="903975"/>
                  </a:cubicBezTo>
                  <a:cubicBezTo>
                    <a:pt x="2380313" y="905772"/>
                    <a:pt x="2377053" y="907064"/>
                    <a:pt x="2375367" y="908356"/>
                  </a:cubicBezTo>
                  <a:cubicBezTo>
                    <a:pt x="2373400" y="907457"/>
                    <a:pt x="2370871" y="906839"/>
                    <a:pt x="2370871" y="906109"/>
                  </a:cubicBezTo>
                  <a:close/>
                  <a:moveTo>
                    <a:pt x="2379470" y="679587"/>
                  </a:moveTo>
                  <a:cubicBezTo>
                    <a:pt x="2380482" y="679250"/>
                    <a:pt x="2382786" y="680430"/>
                    <a:pt x="2383179" y="681441"/>
                  </a:cubicBezTo>
                  <a:cubicBezTo>
                    <a:pt x="2384191" y="684024"/>
                    <a:pt x="2382955" y="686159"/>
                    <a:pt x="2380425" y="687338"/>
                  </a:cubicBezTo>
                  <a:cubicBezTo>
                    <a:pt x="2379133" y="686720"/>
                    <a:pt x="2376997" y="686383"/>
                    <a:pt x="2376660" y="685372"/>
                  </a:cubicBezTo>
                  <a:cubicBezTo>
                    <a:pt x="2375648" y="682789"/>
                    <a:pt x="2376941" y="680373"/>
                    <a:pt x="2379470" y="679587"/>
                  </a:cubicBezTo>
                  <a:close/>
                  <a:moveTo>
                    <a:pt x="2383741" y="1244459"/>
                  </a:moveTo>
                  <a:cubicBezTo>
                    <a:pt x="2385090" y="1244459"/>
                    <a:pt x="2386889" y="1245471"/>
                    <a:pt x="2387676" y="1246594"/>
                  </a:cubicBezTo>
                  <a:cubicBezTo>
                    <a:pt x="2388912" y="1248335"/>
                    <a:pt x="2387956" y="1250189"/>
                    <a:pt x="2385933" y="1250189"/>
                  </a:cubicBezTo>
                  <a:cubicBezTo>
                    <a:pt x="2384584" y="1250189"/>
                    <a:pt x="2383235" y="1248840"/>
                    <a:pt x="2381887" y="1248110"/>
                  </a:cubicBezTo>
                  <a:cubicBezTo>
                    <a:pt x="2381100" y="1246088"/>
                    <a:pt x="2381718" y="1244403"/>
                    <a:pt x="2383741" y="1244459"/>
                  </a:cubicBezTo>
                  <a:close/>
                  <a:moveTo>
                    <a:pt x="2379414" y="4427055"/>
                  </a:moveTo>
                  <a:cubicBezTo>
                    <a:pt x="2378683" y="4426718"/>
                    <a:pt x="2377615" y="4426549"/>
                    <a:pt x="2377335" y="4425931"/>
                  </a:cubicBezTo>
                  <a:cubicBezTo>
                    <a:pt x="2376492" y="4424134"/>
                    <a:pt x="2377335" y="4422674"/>
                    <a:pt x="2379358" y="4422337"/>
                  </a:cubicBezTo>
                  <a:cubicBezTo>
                    <a:pt x="2379976" y="4422224"/>
                    <a:pt x="2381156" y="4422786"/>
                    <a:pt x="2381437" y="4423404"/>
                  </a:cubicBezTo>
                  <a:cubicBezTo>
                    <a:pt x="2382280" y="4425257"/>
                    <a:pt x="2381437" y="4426549"/>
                    <a:pt x="2379414" y="4427055"/>
                  </a:cubicBezTo>
                  <a:close/>
                  <a:moveTo>
                    <a:pt x="2375255" y="4451488"/>
                  </a:moveTo>
                  <a:cubicBezTo>
                    <a:pt x="2375705" y="4450869"/>
                    <a:pt x="2376098" y="4449915"/>
                    <a:pt x="2376660" y="4449690"/>
                  </a:cubicBezTo>
                  <a:cubicBezTo>
                    <a:pt x="2378683" y="4449016"/>
                    <a:pt x="2379976" y="4449971"/>
                    <a:pt x="2380032" y="4452105"/>
                  </a:cubicBezTo>
                  <a:cubicBezTo>
                    <a:pt x="2380032" y="4452723"/>
                    <a:pt x="2379302" y="4453678"/>
                    <a:pt x="2378683" y="4453903"/>
                  </a:cubicBezTo>
                  <a:cubicBezTo>
                    <a:pt x="2376660" y="4454520"/>
                    <a:pt x="2375480" y="4453622"/>
                    <a:pt x="2375255" y="4451488"/>
                  </a:cubicBezTo>
                  <a:close/>
                  <a:moveTo>
                    <a:pt x="2369129" y="4208059"/>
                  </a:moveTo>
                  <a:cubicBezTo>
                    <a:pt x="2369129" y="4207385"/>
                    <a:pt x="2369803" y="4206206"/>
                    <a:pt x="2370309" y="4206094"/>
                  </a:cubicBezTo>
                  <a:cubicBezTo>
                    <a:pt x="2372276" y="4205700"/>
                    <a:pt x="2373344" y="4206768"/>
                    <a:pt x="2373400" y="4208789"/>
                  </a:cubicBezTo>
                  <a:cubicBezTo>
                    <a:pt x="2373007" y="4209463"/>
                    <a:pt x="2372669" y="4210643"/>
                    <a:pt x="2372164" y="4210755"/>
                  </a:cubicBezTo>
                  <a:cubicBezTo>
                    <a:pt x="2370253" y="4211148"/>
                    <a:pt x="2369073" y="4210081"/>
                    <a:pt x="2369129" y="4208059"/>
                  </a:cubicBezTo>
                  <a:close/>
                  <a:moveTo>
                    <a:pt x="2366094" y="3807700"/>
                  </a:moveTo>
                  <a:cubicBezTo>
                    <a:pt x="2367162" y="3806689"/>
                    <a:pt x="2368904" y="3805847"/>
                    <a:pt x="2370253" y="3805959"/>
                  </a:cubicBezTo>
                  <a:cubicBezTo>
                    <a:pt x="2371264" y="3806071"/>
                    <a:pt x="2372108" y="3807813"/>
                    <a:pt x="2372838" y="3808711"/>
                  </a:cubicBezTo>
                  <a:cubicBezTo>
                    <a:pt x="2371826" y="3811744"/>
                    <a:pt x="2369466" y="3812025"/>
                    <a:pt x="2367049" y="3811407"/>
                  </a:cubicBezTo>
                  <a:cubicBezTo>
                    <a:pt x="2365082" y="3810902"/>
                    <a:pt x="2364577" y="3809104"/>
                    <a:pt x="2366038" y="3807644"/>
                  </a:cubicBezTo>
                  <a:close/>
                  <a:moveTo>
                    <a:pt x="2361935" y="3190649"/>
                  </a:moveTo>
                  <a:cubicBezTo>
                    <a:pt x="2361204" y="3190929"/>
                    <a:pt x="2359799" y="3189132"/>
                    <a:pt x="2358675" y="3188290"/>
                  </a:cubicBezTo>
                  <a:cubicBezTo>
                    <a:pt x="2358788" y="3185425"/>
                    <a:pt x="2360305" y="3183628"/>
                    <a:pt x="2363059" y="3183740"/>
                  </a:cubicBezTo>
                  <a:cubicBezTo>
                    <a:pt x="2364970" y="3183740"/>
                    <a:pt x="2365869" y="3185481"/>
                    <a:pt x="2365026" y="3187335"/>
                  </a:cubicBezTo>
                  <a:cubicBezTo>
                    <a:pt x="2364408" y="3188683"/>
                    <a:pt x="2363228" y="3190255"/>
                    <a:pt x="2361935" y="3190705"/>
                  </a:cubicBezTo>
                  <a:close/>
                  <a:moveTo>
                    <a:pt x="2346424" y="3487436"/>
                  </a:moveTo>
                  <a:cubicBezTo>
                    <a:pt x="2346929" y="3486200"/>
                    <a:pt x="2349065" y="3484627"/>
                    <a:pt x="2350076" y="3484908"/>
                  </a:cubicBezTo>
                  <a:cubicBezTo>
                    <a:pt x="2353111" y="3485694"/>
                    <a:pt x="2353561" y="3488615"/>
                    <a:pt x="2352550" y="3491199"/>
                  </a:cubicBezTo>
                  <a:cubicBezTo>
                    <a:pt x="2352099" y="3492435"/>
                    <a:pt x="2350133" y="3493052"/>
                    <a:pt x="2348840" y="3493895"/>
                  </a:cubicBezTo>
                  <a:cubicBezTo>
                    <a:pt x="2345805" y="3492659"/>
                    <a:pt x="2345356" y="3490019"/>
                    <a:pt x="2346367" y="3487436"/>
                  </a:cubicBezTo>
                  <a:close/>
                  <a:moveTo>
                    <a:pt x="2341759" y="2999737"/>
                  </a:moveTo>
                  <a:cubicBezTo>
                    <a:pt x="2340747" y="2998501"/>
                    <a:pt x="2339679" y="2997322"/>
                    <a:pt x="2338443" y="2995861"/>
                  </a:cubicBezTo>
                  <a:cubicBezTo>
                    <a:pt x="2339510" y="2994907"/>
                    <a:pt x="2340579" y="2993896"/>
                    <a:pt x="2341646" y="2992885"/>
                  </a:cubicBezTo>
                  <a:cubicBezTo>
                    <a:pt x="2342714" y="2994120"/>
                    <a:pt x="2344344" y="2995187"/>
                    <a:pt x="2344569" y="2996535"/>
                  </a:cubicBezTo>
                  <a:cubicBezTo>
                    <a:pt x="2344737" y="2997434"/>
                    <a:pt x="2342770" y="2998670"/>
                    <a:pt x="2341759" y="2999737"/>
                  </a:cubicBezTo>
                  <a:close/>
                  <a:moveTo>
                    <a:pt x="2332879" y="3301972"/>
                  </a:moveTo>
                  <a:cubicBezTo>
                    <a:pt x="2332598" y="3300848"/>
                    <a:pt x="2333722" y="3298489"/>
                    <a:pt x="2334677" y="3298153"/>
                  </a:cubicBezTo>
                  <a:cubicBezTo>
                    <a:pt x="2337263" y="3297254"/>
                    <a:pt x="2339117" y="3298883"/>
                    <a:pt x="2340128" y="3301410"/>
                  </a:cubicBezTo>
                  <a:cubicBezTo>
                    <a:pt x="2339510" y="3302758"/>
                    <a:pt x="2339173" y="3304893"/>
                    <a:pt x="2338218" y="3305230"/>
                  </a:cubicBezTo>
                  <a:cubicBezTo>
                    <a:pt x="2335633" y="3306128"/>
                    <a:pt x="2333497" y="3304556"/>
                    <a:pt x="2332879" y="3301972"/>
                  </a:cubicBezTo>
                  <a:close/>
                  <a:moveTo>
                    <a:pt x="2323100" y="2820901"/>
                  </a:moveTo>
                  <a:cubicBezTo>
                    <a:pt x="2322144" y="2817868"/>
                    <a:pt x="2324280" y="2815958"/>
                    <a:pt x="2326809" y="2815003"/>
                  </a:cubicBezTo>
                  <a:cubicBezTo>
                    <a:pt x="2329451" y="2813992"/>
                    <a:pt x="2332317" y="2814329"/>
                    <a:pt x="2332598" y="2817699"/>
                  </a:cubicBezTo>
                  <a:cubicBezTo>
                    <a:pt x="2332823" y="2820732"/>
                    <a:pt x="2330069" y="2821968"/>
                    <a:pt x="2327483" y="2822698"/>
                  </a:cubicBezTo>
                  <a:cubicBezTo>
                    <a:pt x="2325966" y="2822137"/>
                    <a:pt x="2323437" y="2821912"/>
                    <a:pt x="2323100" y="2820957"/>
                  </a:cubicBezTo>
                  <a:close/>
                  <a:moveTo>
                    <a:pt x="2328214" y="2555174"/>
                  </a:moveTo>
                  <a:cubicBezTo>
                    <a:pt x="2327483" y="2554837"/>
                    <a:pt x="2326416" y="2554725"/>
                    <a:pt x="2326078" y="2554107"/>
                  </a:cubicBezTo>
                  <a:cubicBezTo>
                    <a:pt x="2325011" y="2552198"/>
                    <a:pt x="2325572" y="2550681"/>
                    <a:pt x="2327483" y="2550232"/>
                  </a:cubicBezTo>
                  <a:cubicBezTo>
                    <a:pt x="2328102" y="2550063"/>
                    <a:pt x="2329282" y="2550625"/>
                    <a:pt x="2329619" y="2551243"/>
                  </a:cubicBezTo>
                  <a:cubicBezTo>
                    <a:pt x="2330687" y="2553152"/>
                    <a:pt x="2330125" y="2554500"/>
                    <a:pt x="2328214" y="2555174"/>
                  </a:cubicBezTo>
                  <a:close/>
                  <a:moveTo>
                    <a:pt x="2316693" y="3116283"/>
                  </a:moveTo>
                  <a:cubicBezTo>
                    <a:pt x="2317760" y="3113756"/>
                    <a:pt x="2319672" y="3112296"/>
                    <a:pt x="2322200" y="3113138"/>
                  </a:cubicBezTo>
                  <a:cubicBezTo>
                    <a:pt x="2322875" y="3113363"/>
                    <a:pt x="2323549" y="3116115"/>
                    <a:pt x="2323100" y="3117070"/>
                  </a:cubicBezTo>
                  <a:cubicBezTo>
                    <a:pt x="2322482" y="3118249"/>
                    <a:pt x="2320683" y="3119316"/>
                    <a:pt x="2319390" y="3119316"/>
                  </a:cubicBezTo>
                  <a:cubicBezTo>
                    <a:pt x="2318491" y="3119316"/>
                    <a:pt x="2317592" y="3117407"/>
                    <a:pt x="2316749" y="3116340"/>
                  </a:cubicBezTo>
                  <a:close/>
                  <a:moveTo>
                    <a:pt x="2292245" y="2897401"/>
                  </a:moveTo>
                  <a:cubicBezTo>
                    <a:pt x="2300113" y="2901557"/>
                    <a:pt x="2307981" y="2905657"/>
                    <a:pt x="2320852" y="2912397"/>
                  </a:cubicBezTo>
                  <a:cubicBezTo>
                    <a:pt x="2303260" y="2915149"/>
                    <a:pt x="2296797" y="2908128"/>
                    <a:pt x="2292245" y="2897401"/>
                  </a:cubicBezTo>
                  <a:close/>
                  <a:moveTo>
                    <a:pt x="2316411" y="2081068"/>
                  </a:moveTo>
                  <a:cubicBezTo>
                    <a:pt x="2315513" y="2080057"/>
                    <a:pt x="2313995" y="2079046"/>
                    <a:pt x="2313489" y="2077642"/>
                  </a:cubicBezTo>
                  <a:cubicBezTo>
                    <a:pt x="2312814" y="2075732"/>
                    <a:pt x="2314220" y="2074216"/>
                    <a:pt x="2316075" y="2074834"/>
                  </a:cubicBezTo>
                  <a:cubicBezTo>
                    <a:pt x="2317423" y="2075283"/>
                    <a:pt x="2318885" y="2076799"/>
                    <a:pt x="2319390" y="2078147"/>
                  </a:cubicBezTo>
                  <a:cubicBezTo>
                    <a:pt x="2320065" y="2080057"/>
                    <a:pt x="2318828" y="2081180"/>
                    <a:pt x="2316411" y="2081068"/>
                  </a:cubicBezTo>
                  <a:close/>
                  <a:moveTo>
                    <a:pt x="2262570" y="2517486"/>
                  </a:moveTo>
                  <a:cubicBezTo>
                    <a:pt x="2262570" y="2517486"/>
                    <a:pt x="2260547" y="2515352"/>
                    <a:pt x="2260210" y="2513049"/>
                  </a:cubicBezTo>
                  <a:cubicBezTo>
                    <a:pt x="2259704" y="2509792"/>
                    <a:pt x="2262514" y="2508668"/>
                    <a:pt x="2264987" y="2509679"/>
                  </a:cubicBezTo>
                  <a:cubicBezTo>
                    <a:pt x="2267066" y="2510522"/>
                    <a:pt x="2269764" y="2512431"/>
                    <a:pt x="2270214" y="2514341"/>
                  </a:cubicBezTo>
                  <a:cubicBezTo>
                    <a:pt x="2270944" y="2517543"/>
                    <a:pt x="2268134" y="2518160"/>
                    <a:pt x="2262570" y="2517486"/>
                  </a:cubicBezTo>
                  <a:close/>
                  <a:moveTo>
                    <a:pt x="2267685" y="3296355"/>
                  </a:moveTo>
                  <a:cubicBezTo>
                    <a:pt x="2269708" y="3295681"/>
                    <a:pt x="2271001" y="3296580"/>
                    <a:pt x="2271057" y="3298714"/>
                  </a:cubicBezTo>
                  <a:cubicBezTo>
                    <a:pt x="2271057" y="3299332"/>
                    <a:pt x="2270326" y="3300287"/>
                    <a:pt x="2269708" y="3300511"/>
                  </a:cubicBezTo>
                  <a:cubicBezTo>
                    <a:pt x="2267741" y="3301185"/>
                    <a:pt x="2266504" y="3300231"/>
                    <a:pt x="2266224" y="3298153"/>
                  </a:cubicBezTo>
                  <a:cubicBezTo>
                    <a:pt x="2266673" y="3297535"/>
                    <a:pt x="2267066" y="3296580"/>
                    <a:pt x="2267629" y="3296355"/>
                  </a:cubicBezTo>
                  <a:close/>
                  <a:moveTo>
                    <a:pt x="2269933" y="1731877"/>
                  </a:moveTo>
                  <a:cubicBezTo>
                    <a:pt x="2268584" y="1732664"/>
                    <a:pt x="2267179" y="1734012"/>
                    <a:pt x="2265774" y="1734012"/>
                  </a:cubicBezTo>
                  <a:cubicBezTo>
                    <a:pt x="2263694" y="1734012"/>
                    <a:pt x="2262739" y="1732158"/>
                    <a:pt x="2263975" y="1730361"/>
                  </a:cubicBezTo>
                  <a:cubicBezTo>
                    <a:pt x="2264762" y="1729181"/>
                    <a:pt x="2266617" y="1728170"/>
                    <a:pt x="2267966" y="1728114"/>
                  </a:cubicBezTo>
                  <a:cubicBezTo>
                    <a:pt x="2270045" y="1728114"/>
                    <a:pt x="2270719" y="1729799"/>
                    <a:pt x="2269876" y="1731877"/>
                  </a:cubicBezTo>
                  <a:close/>
                  <a:moveTo>
                    <a:pt x="2259817" y="4091737"/>
                  </a:moveTo>
                  <a:cubicBezTo>
                    <a:pt x="2259142" y="4092804"/>
                    <a:pt x="2256051" y="4093703"/>
                    <a:pt x="2255433" y="4093085"/>
                  </a:cubicBezTo>
                  <a:cubicBezTo>
                    <a:pt x="2249363" y="4087524"/>
                    <a:pt x="2251330" y="4080728"/>
                    <a:pt x="2253184" y="4074045"/>
                  </a:cubicBezTo>
                  <a:cubicBezTo>
                    <a:pt x="2253353" y="4073426"/>
                    <a:pt x="2254477" y="4073034"/>
                    <a:pt x="2256332" y="4071742"/>
                  </a:cubicBezTo>
                  <a:cubicBezTo>
                    <a:pt x="2262233" y="4077527"/>
                    <a:pt x="2264706" y="4083818"/>
                    <a:pt x="2259817" y="4091737"/>
                  </a:cubicBezTo>
                  <a:close/>
                  <a:moveTo>
                    <a:pt x="2250543" y="2565397"/>
                  </a:moveTo>
                  <a:cubicBezTo>
                    <a:pt x="2250656" y="2564723"/>
                    <a:pt x="2251723" y="2563936"/>
                    <a:pt x="2252454" y="2563824"/>
                  </a:cubicBezTo>
                  <a:cubicBezTo>
                    <a:pt x="2254590" y="2563375"/>
                    <a:pt x="2255714" y="2564554"/>
                    <a:pt x="2255320" y="2566801"/>
                  </a:cubicBezTo>
                  <a:cubicBezTo>
                    <a:pt x="2255208" y="2567475"/>
                    <a:pt x="2254084" y="2567924"/>
                    <a:pt x="2253466" y="2568430"/>
                  </a:cubicBezTo>
                  <a:cubicBezTo>
                    <a:pt x="2251330" y="2568711"/>
                    <a:pt x="2250206" y="2567644"/>
                    <a:pt x="2250599" y="2565397"/>
                  </a:cubicBezTo>
                  <a:close/>
                  <a:moveTo>
                    <a:pt x="2252341" y="1652008"/>
                  </a:moveTo>
                  <a:cubicBezTo>
                    <a:pt x="2266448" y="1638528"/>
                    <a:pt x="2269034" y="1637292"/>
                    <a:pt x="2274429" y="1641448"/>
                  </a:cubicBezTo>
                  <a:cubicBezTo>
                    <a:pt x="2275553" y="1642291"/>
                    <a:pt x="2276733" y="1644931"/>
                    <a:pt x="2276227" y="1645942"/>
                  </a:cubicBezTo>
                  <a:cubicBezTo>
                    <a:pt x="2272349" y="1654086"/>
                    <a:pt x="2263863" y="1649930"/>
                    <a:pt x="2257962" y="1652963"/>
                  </a:cubicBezTo>
                  <a:cubicBezTo>
                    <a:pt x="2257343" y="1653300"/>
                    <a:pt x="2256332" y="1652738"/>
                    <a:pt x="2252341" y="1652008"/>
                  </a:cubicBezTo>
                  <a:close/>
                  <a:moveTo>
                    <a:pt x="2293032" y="2627237"/>
                  </a:moveTo>
                  <a:cubicBezTo>
                    <a:pt x="2283197" y="2626450"/>
                    <a:pt x="2277688" y="2624316"/>
                    <a:pt x="2272855" y="2613588"/>
                  </a:cubicBezTo>
                  <a:cubicBezTo>
                    <a:pt x="2282072" y="2617070"/>
                    <a:pt x="2288198" y="2618138"/>
                    <a:pt x="2293032" y="2627237"/>
                  </a:cubicBezTo>
                  <a:close/>
                  <a:moveTo>
                    <a:pt x="2289154" y="2240751"/>
                  </a:moveTo>
                  <a:cubicBezTo>
                    <a:pt x="2286231" y="2240639"/>
                    <a:pt x="2284602" y="2238561"/>
                    <a:pt x="2284770" y="2235359"/>
                  </a:cubicBezTo>
                  <a:cubicBezTo>
                    <a:pt x="2286569" y="2230248"/>
                    <a:pt x="2290728" y="2229293"/>
                    <a:pt x="2295280" y="2229574"/>
                  </a:cubicBezTo>
                  <a:cubicBezTo>
                    <a:pt x="2298090" y="2229799"/>
                    <a:pt x="2300787" y="2231484"/>
                    <a:pt x="2299720" y="2234629"/>
                  </a:cubicBezTo>
                  <a:cubicBezTo>
                    <a:pt x="2298090" y="2239403"/>
                    <a:pt x="2293762" y="2240920"/>
                    <a:pt x="2289210" y="2240751"/>
                  </a:cubicBezTo>
                  <a:close/>
                  <a:moveTo>
                    <a:pt x="2305565" y="3436043"/>
                  </a:moveTo>
                  <a:cubicBezTo>
                    <a:pt x="2299270" y="3435930"/>
                    <a:pt x="2294212" y="3444411"/>
                    <a:pt x="2285332" y="3437447"/>
                  </a:cubicBezTo>
                  <a:cubicBezTo>
                    <a:pt x="2292133" y="3429639"/>
                    <a:pt x="2298202" y="3428179"/>
                    <a:pt x="2305565" y="3436043"/>
                  </a:cubicBezTo>
                  <a:close/>
                  <a:moveTo>
                    <a:pt x="2288929" y="4544051"/>
                  </a:moveTo>
                  <a:cubicBezTo>
                    <a:pt x="2290446" y="4544725"/>
                    <a:pt x="2293481" y="4545006"/>
                    <a:pt x="2294493" y="4546690"/>
                  </a:cubicBezTo>
                  <a:cubicBezTo>
                    <a:pt x="2296291" y="4549555"/>
                    <a:pt x="2293762" y="4551465"/>
                    <a:pt x="2291233" y="4551409"/>
                  </a:cubicBezTo>
                  <a:cubicBezTo>
                    <a:pt x="2289041" y="4551409"/>
                    <a:pt x="2285951" y="4550510"/>
                    <a:pt x="2284882" y="4548881"/>
                  </a:cubicBezTo>
                  <a:cubicBezTo>
                    <a:pt x="2282803" y="4545792"/>
                    <a:pt x="2285726" y="4544893"/>
                    <a:pt x="2288929" y="4544051"/>
                  </a:cubicBezTo>
                  <a:close/>
                  <a:moveTo>
                    <a:pt x="2275665" y="4387625"/>
                  </a:moveTo>
                  <a:cubicBezTo>
                    <a:pt x="2277520" y="4387457"/>
                    <a:pt x="2280162" y="4389648"/>
                    <a:pt x="2281510" y="4391501"/>
                  </a:cubicBezTo>
                  <a:cubicBezTo>
                    <a:pt x="2283140" y="4393804"/>
                    <a:pt x="2282634" y="4396444"/>
                    <a:pt x="2279600" y="4397679"/>
                  </a:cubicBezTo>
                  <a:cubicBezTo>
                    <a:pt x="2276733" y="4397791"/>
                    <a:pt x="2274822" y="4396163"/>
                    <a:pt x="2273642" y="4393691"/>
                  </a:cubicBezTo>
                  <a:cubicBezTo>
                    <a:pt x="2272462" y="4391108"/>
                    <a:pt x="2272575" y="4387906"/>
                    <a:pt x="2275665" y="4387625"/>
                  </a:cubicBezTo>
                  <a:close/>
                  <a:moveTo>
                    <a:pt x="2273193" y="3550118"/>
                  </a:moveTo>
                  <a:cubicBezTo>
                    <a:pt x="2277295" y="3548264"/>
                    <a:pt x="2279487" y="3551129"/>
                    <a:pt x="2279824" y="3555061"/>
                  </a:cubicBezTo>
                  <a:cubicBezTo>
                    <a:pt x="2280162" y="3558599"/>
                    <a:pt x="2279206" y="3561857"/>
                    <a:pt x="2275609" y="3563486"/>
                  </a:cubicBezTo>
                  <a:cubicBezTo>
                    <a:pt x="2272631" y="3563654"/>
                    <a:pt x="2271169" y="3561688"/>
                    <a:pt x="2270439" y="3559105"/>
                  </a:cubicBezTo>
                  <a:cubicBezTo>
                    <a:pt x="2269427" y="3555510"/>
                    <a:pt x="2269652" y="3551747"/>
                    <a:pt x="2273193" y="3550118"/>
                  </a:cubicBezTo>
                  <a:close/>
                  <a:moveTo>
                    <a:pt x="2268809" y="3330280"/>
                  </a:moveTo>
                  <a:cubicBezTo>
                    <a:pt x="2267179" y="3328988"/>
                    <a:pt x="2267235" y="3327359"/>
                    <a:pt x="2268978" y="3326124"/>
                  </a:cubicBezTo>
                  <a:cubicBezTo>
                    <a:pt x="2269483" y="3325730"/>
                    <a:pt x="2270663" y="3325675"/>
                    <a:pt x="2271113" y="3326067"/>
                  </a:cubicBezTo>
                  <a:cubicBezTo>
                    <a:pt x="2272686" y="3327359"/>
                    <a:pt x="2272575" y="3328876"/>
                    <a:pt x="2270888" y="3330336"/>
                  </a:cubicBezTo>
                  <a:cubicBezTo>
                    <a:pt x="2270214" y="3330336"/>
                    <a:pt x="2269258" y="3330673"/>
                    <a:pt x="2268809" y="3330280"/>
                  </a:cubicBezTo>
                  <a:close/>
                  <a:moveTo>
                    <a:pt x="2259592" y="4613529"/>
                  </a:moveTo>
                  <a:cubicBezTo>
                    <a:pt x="2260097" y="4610721"/>
                    <a:pt x="2261840" y="4608418"/>
                    <a:pt x="2264706" y="4608699"/>
                  </a:cubicBezTo>
                  <a:cubicBezTo>
                    <a:pt x="2267741" y="4608980"/>
                    <a:pt x="2268640" y="4611676"/>
                    <a:pt x="2268134" y="4614484"/>
                  </a:cubicBezTo>
                  <a:cubicBezTo>
                    <a:pt x="2267629" y="4617293"/>
                    <a:pt x="2265942" y="4619146"/>
                    <a:pt x="2262964" y="4619371"/>
                  </a:cubicBezTo>
                  <a:cubicBezTo>
                    <a:pt x="2259929" y="4618585"/>
                    <a:pt x="2259030" y="4616338"/>
                    <a:pt x="2259535" y="4613529"/>
                  </a:cubicBezTo>
                  <a:close/>
                  <a:moveTo>
                    <a:pt x="2234245" y="940315"/>
                  </a:moveTo>
                  <a:cubicBezTo>
                    <a:pt x="2235875" y="941607"/>
                    <a:pt x="2235706" y="943123"/>
                    <a:pt x="2234020" y="944583"/>
                  </a:cubicBezTo>
                  <a:cubicBezTo>
                    <a:pt x="2233345" y="944583"/>
                    <a:pt x="2232390" y="944920"/>
                    <a:pt x="2231884" y="944527"/>
                  </a:cubicBezTo>
                  <a:cubicBezTo>
                    <a:pt x="2230254" y="943235"/>
                    <a:pt x="2230311" y="941607"/>
                    <a:pt x="2232053" y="940371"/>
                  </a:cubicBezTo>
                  <a:cubicBezTo>
                    <a:pt x="2232559" y="939978"/>
                    <a:pt x="2233795" y="939922"/>
                    <a:pt x="2234245" y="940315"/>
                  </a:cubicBezTo>
                  <a:close/>
                  <a:moveTo>
                    <a:pt x="2232390" y="565849"/>
                  </a:moveTo>
                  <a:cubicBezTo>
                    <a:pt x="2231041" y="567590"/>
                    <a:pt x="2229580" y="567759"/>
                    <a:pt x="2228231" y="566074"/>
                  </a:cubicBezTo>
                  <a:cubicBezTo>
                    <a:pt x="2227837" y="565624"/>
                    <a:pt x="2227894" y="564332"/>
                    <a:pt x="2228231" y="563827"/>
                  </a:cubicBezTo>
                  <a:cubicBezTo>
                    <a:pt x="2229411" y="562029"/>
                    <a:pt x="2230985" y="561917"/>
                    <a:pt x="2232278" y="563546"/>
                  </a:cubicBezTo>
                  <a:cubicBezTo>
                    <a:pt x="2232671" y="563995"/>
                    <a:pt x="2232334" y="565062"/>
                    <a:pt x="2232278" y="565849"/>
                  </a:cubicBezTo>
                  <a:close/>
                  <a:moveTo>
                    <a:pt x="2237729" y="1546638"/>
                  </a:moveTo>
                  <a:cubicBezTo>
                    <a:pt x="2236043" y="1531529"/>
                    <a:pt x="2221375" y="1519734"/>
                    <a:pt x="2227725" y="1499627"/>
                  </a:cubicBezTo>
                  <a:cubicBezTo>
                    <a:pt x="2239190" y="1522318"/>
                    <a:pt x="2239415" y="1523217"/>
                    <a:pt x="2237729" y="1546638"/>
                  </a:cubicBezTo>
                  <a:close/>
                  <a:moveTo>
                    <a:pt x="2174727" y="2457893"/>
                  </a:moveTo>
                  <a:cubicBezTo>
                    <a:pt x="2175570" y="2456657"/>
                    <a:pt x="2177143" y="2455422"/>
                    <a:pt x="2178493" y="2455309"/>
                  </a:cubicBezTo>
                  <a:cubicBezTo>
                    <a:pt x="2180516" y="2455141"/>
                    <a:pt x="2181134" y="2456770"/>
                    <a:pt x="2180122" y="2458792"/>
                  </a:cubicBezTo>
                  <a:cubicBezTo>
                    <a:pt x="2178830" y="2459690"/>
                    <a:pt x="2177650" y="2461263"/>
                    <a:pt x="2176301" y="2461376"/>
                  </a:cubicBezTo>
                  <a:cubicBezTo>
                    <a:pt x="2174278" y="2461544"/>
                    <a:pt x="2173491" y="2459746"/>
                    <a:pt x="2174727" y="2457949"/>
                  </a:cubicBezTo>
                  <a:close/>
                  <a:moveTo>
                    <a:pt x="2176750" y="2811633"/>
                  </a:moveTo>
                  <a:cubicBezTo>
                    <a:pt x="2180291" y="2811353"/>
                    <a:pt x="2184337" y="2812476"/>
                    <a:pt x="2184113" y="2816857"/>
                  </a:cubicBezTo>
                  <a:cubicBezTo>
                    <a:pt x="2183888" y="2821800"/>
                    <a:pt x="2179167" y="2823653"/>
                    <a:pt x="2175345" y="2825394"/>
                  </a:cubicBezTo>
                  <a:cubicBezTo>
                    <a:pt x="2171748" y="2827023"/>
                    <a:pt x="2168826" y="2825956"/>
                    <a:pt x="2167589" y="2821575"/>
                  </a:cubicBezTo>
                  <a:cubicBezTo>
                    <a:pt x="2167421" y="2815228"/>
                    <a:pt x="2170905" y="2812139"/>
                    <a:pt x="2176750" y="2811690"/>
                  </a:cubicBezTo>
                  <a:close/>
                  <a:moveTo>
                    <a:pt x="2175233" y="2365891"/>
                  </a:moveTo>
                  <a:cubicBezTo>
                    <a:pt x="2176525" y="2358983"/>
                    <a:pt x="2182202" y="2359039"/>
                    <a:pt x="2187372" y="2358590"/>
                  </a:cubicBezTo>
                  <a:cubicBezTo>
                    <a:pt x="2190295" y="2358309"/>
                    <a:pt x="2192993" y="2360050"/>
                    <a:pt x="2192149" y="2363251"/>
                  </a:cubicBezTo>
                  <a:cubicBezTo>
                    <a:pt x="2190519" y="2369037"/>
                    <a:pt x="2186192" y="2372014"/>
                    <a:pt x="2180291" y="2371508"/>
                  </a:cubicBezTo>
                  <a:cubicBezTo>
                    <a:pt x="2177481" y="2371283"/>
                    <a:pt x="2175738" y="2369149"/>
                    <a:pt x="2175233" y="2365891"/>
                  </a:cubicBezTo>
                  <a:close/>
                  <a:moveTo>
                    <a:pt x="2185911" y="1420375"/>
                  </a:moveTo>
                  <a:cubicBezTo>
                    <a:pt x="2186361" y="1419083"/>
                    <a:pt x="2188496" y="1418465"/>
                    <a:pt x="2189845" y="1417566"/>
                  </a:cubicBezTo>
                  <a:cubicBezTo>
                    <a:pt x="2190857" y="1418802"/>
                    <a:pt x="2192768" y="1420150"/>
                    <a:pt x="2192655" y="1421161"/>
                  </a:cubicBezTo>
                  <a:cubicBezTo>
                    <a:pt x="2192487" y="1422565"/>
                    <a:pt x="2190857" y="1424587"/>
                    <a:pt x="2189564" y="1424868"/>
                  </a:cubicBezTo>
                  <a:cubicBezTo>
                    <a:pt x="2186080" y="1425711"/>
                    <a:pt x="2184899" y="1423352"/>
                    <a:pt x="2185911" y="1420318"/>
                  </a:cubicBezTo>
                  <a:close/>
                  <a:moveTo>
                    <a:pt x="2195859" y="2392402"/>
                  </a:moveTo>
                  <a:cubicBezTo>
                    <a:pt x="2195859" y="2393020"/>
                    <a:pt x="2194960" y="2393694"/>
                    <a:pt x="2194510" y="2394312"/>
                  </a:cubicBezTo>
                  <a:cubicBezTo>
                    <a:pt x="2192374" y="2394817"/>
                    <a:pt x="2191082" y="2394031"/>
                    <a:pt x="2191026" y="2391784"/>
                  </a:cubicBezTo>
                  <a:cubicBezTo>
                    <a:pt x="2191026" y="2391167"/>
                    <a:pt x="2191756" y="2390156"/>
                    <a:pt x="2192374" y="2389931"/>
                  </a:cubicBezTo>
                  <a:cubicBezTo>
                    <a:pt x="2194454" y="2389257"/>
                    <a:pt x="2195803" y="2390156"/>
                    <a:pt x="2195859" y="2392402"/>
                  </a:cubicBezTo>
                  <a:close/>
                  <a:moveTo>
                    <a:pt x="2193329" y="853649"/>
                  </a:moveTo>
                  <a:cubicBezTo>
                    <a:pt x="2193780" y="852301"/>
                    <a:pt x="2195353" y="850728"/>
                    <a:pt x="2196646" y="850504"/>
                  </a:cubicBezTo>
                  <a:cubicBezTo>
                    <a:pt x="2199343" y="850054"/>
                    <a:pt x="2201816" y="851121"/>
                    <a:pt x="2200130" y="854660"/>
                  </a:cubicBezTo>
                  <a:cubicBezTo>
                    <a:pt x="2199568" y="855839"/>
                    <a:pt x="2197377" y="856233"/>
                    <a:pt x="2195971" y="856963"/>
                  </a:cubicBezTo>
                  <a:cubicBezTo>
                    <a:pt x="2195016" y="855839"/>
                    <a:pt x="2193105" y="854379"/>
                    <a:pt x="2193329" y="853649"/>
                  </a:cubicBezTo>
                  <a:close/>
                  <a:moveTo>
                    <a:pt x="2200861" y="934586"/>
                  </a:moveTo>
                  <a:cubicBezTo>
                    <a:pt x="2202884" y="934080"/>
                    <a:pt x="2203895" y="935147"/>
                    <a:pt x="2203671" y="937282"/>
                  </a:cubicBezTo>
                  <a:cubicBezTo>
                    <a:pt x="2203165" y="937956"/>
                    <a:pt x="2202828" y="939023"/>
                    <a:pt x="2202210" y="939191"/>
                  </a:cubicBezTo>
                  <a:cubicBezTo>
                    <a:pt x="2200187" y="939697"/>
                    <a:pt x="2199118" y="938574"/>
                    <a:pt x="2199456" y="936495"/>
                  </a:cubicBezTo>
                  <a:cubicBezTo>
                    <a:pt x="2199568" y="935765"/>
                    <a:pt x="2200243" y="934698"/>
                    <a:pt x="2200861" y="934586"/>
                  </a:cubicBezTo>
                  <a:close/>
                  <a:moveTo>
                    <a:pt x="2204739" y="1683068"/>
                  </a:moveTo>
                  <a:cubicBezTo>
                    <a:pt x="2204795" y="1684191"/>
                    <a:pt x="2202603" y="1685427"/>
                    <a:pt x="2201479" y="1686607"/>
                  </a:cubicBezTo>
                  <a:cubicBezTo>
                    <a:pt x="2198669" y="1687393"/>
                    <a:pt x="2195915" y="1686944"/>
                    <a:pt x="2194960" y="1684079"/>
                  </a:cubicBezTo>
                  <a:cubicBezTo>
                    <a:pt x="2193892" y="1680878"/>
                    <a:pt x="2196084" y="1679136"/>
                    <a:pt x="2199062" y="1679136"/>
                  </a:cubicBezTo>
                  <a:cubicBezTo>
                    <a:pt x="2201648" y="1679136"/>
                    <a:pt x="2204570" y="1679754"/>
                    <a:pt x="2204739" y="1683068"/>
                  </a:cubicBezTo>
                  <a:close/>
                  <a:moveTo>
                    <a:pt x="2214405" y="2313544"/>
                  </a:moveTo>
                  <a:cubicBezTo>
                    <a:pt x="2203053" y="2301018"/>
                    <a:pt x="2199118" y="2291807"/>
                    <a:pt x="2201535" y="2279843"/>
                  </a:cubicBezTo>
                  <a:cubicBezTo>
                    <a:pt x="2207999" y="2287988"/>
                    <a:pt x="2213281" y="2296637"/>
                    <a:pt x="2214405" y="2313544"/>
                  </a:cubicBezTo>
                  <a:close/>
                  <a:moveTo>
                    <a:pt x="2211820" y="1253221"/>
                  </a:moveTo>
                  <a:cubicBezTo>
                    <a:pt x="2211989" y="1248166"/>
                    <a:pt x="2214855" y="1244909"/>
                    <a:pt x="2219632" y="1244010"/>
                  </a:cubicBezTo>
                  <a:cubicBezTo>
                    <a:pt x="2220532" y="1243842"/>
                    <a:pt x="2222780" y="1246032"/>
                    <a:pt x="2222724" y="1247043"/>
                  </a:cubicBezTo>
                  <a:cubicBezTo>
                    <a:pt x="2222442" y="1251930"/>
                    <a:pt x="2220025" y="1255412"/>
                    <a:pt x="2215080" y="1256479"/>
                  </a:cubicBezTo>
                  <a:cubicBezTo>
                    <a:pt x="2213900" y="1255356"/>
                    <a:pt x="2211764" y="1254233"/>
                    <a:pt x="2211820" y="1253165"/>
                  </a:cubicBezTo>
                  <a:close/>
                  <a:moveTo>
                    <a:pt x="2224072" y="1669139"/>
                  </a:moveTo>
                  <a:cubicBezTo>
                    <a:pt x="2225140" y="1668689"/>
                    <a:pt x="2227332" y="1669700"/>
                    <a:pt x="2228175" y="1670768"/>
                  </a:cubicBezTo>
                  <a:cubicBezTo>
                    <a:pt x="2228849" y="1671666"/>
                    <a:pt x="2228344" y="1673576"/>
                    <a:pt x="2228344" y="1675036"/>
                  </a:cubicBezTo>
                  <a:cubicBezTo>
                    <a:pt x="2226770" y="1674924"/>
                    <a:pt x="2224859" y="1675373"/>
                    <a:pt x="2223904" y="1674587"/>
                  </a:cubicBezTo>
                  <a:cubicBezTo>
                    <a:pt x="2221993" y="1673014"/>
                    <a:pt x="2220756" y="1670487"/>
                    <a:pt x="2224072" y="1669139"/>
                  </a:cubicBezTo>
                  <a:close/>
                  <a:moveTo>
                    <a:pt x="2237167" y="2315116"/>
                  </a:moveTo>
                  <a:cubicBezTo>
                    <a:pt x="2235762" y="2314498"/>
                    <a:pt x="2233683" y="2314330"/>
                    <a:pt x="2233121" y="2313263"/>
                  </a:cubicBezTo>
                  <a:cubicBezTo>
                    <a:pt x="2231772" y="2310735"/>
                    <a:pt x="2232839" y="2308320"/>
                    <a:pt x="2235593" y="2307702"/>
                  </a:cubicBezTo>
                  <a:cubicBezTo>
                    <a:pt x="2236830" y="2307421"/>
                    <a:pt x="2239078" y="2308320"/>
                    <a:pt x="2239640" y="2309387"/>
                  </a:cubicBezTo>
                  <a:cubicBezTo>
                    <a:pt x="2240989" y="2311915"/>
                    <a:pt x="2239808" y="2314049"/>
                    <a:pt x="2237167" y="2315116"/>
                  </a:cubicBezTo>
                  <a:close/>
                  <a:moveTo>
                    <a:pt x="2237167" y="2040628"/>
                  </a:moveTo>
                  <a:cubicBezTo>
                    <a:pt x="2236043" y="2040684"/>
                    <a:pt x="2234020" y="2039224"/>
                    <a:pt x="2233795" y="2038156"/>
                  </a:cubicBezTo>
                  <a:cubicBezTo>
                    <a:pt x="2233233" y="2035348"/>
                    <a:pt x="2235144" y="2033495"/>
                    <a:pt x="2237673" y="2033326"/>
                  </a:cubicBezTo>
                  <a:cubicBezTo>
                    <a:pt x="2238797" y="2033214"/>
                    <a:pt x="2240033" y="2034899"/>
                    <a:pt x="2241157" y="2035741"/>
                  </a:cubicBezTo>
                  <a:cubicBezTo>
                    <a:pt x="2241270" y="2038662"/>
                    <a:pt x="2239752" y="2040459"/>
                    <a:pt x="2237167" y="2040628"/>
                  </a:cubicBezTo>
                  <a:close/>
                  <a:moveTo>
                    <a:pt x="2238403" y="1179362"/>
                  </a:moveTo>
                  <a:cubicBezTo>
                    <a:pt x="2238853" y="1178969"/>
                    <a:pt x="2240090" y="1179025"/>
                    <a:pt x="2240595" y="1179362"/>
                  </a:cubicBezTo>
                  <a:cubicBezTo>
                    <a:pt x="2242338" y="1180597"/>
                    <a:pt x="2242450" y="1182226"/>
                    <a:pt x="2240877" y="1183574"/>
                  </a:cubicBezTo>
                  <a:cubicBezTo>
                    <a:pt x="2240427" y="1183968"/>
                    <a:pt x="2239415" y="1183631"/>
                    <a:pt x="2238628" y="1183574"/>
                  </a:cubicBezTo>
                  <a:cubicBezTo>
                    <a:pt x="2236942" y="1182170"/>
                    <a:pt x="2236774" y="1180654"/>
                    <a:pt x="2238403" y="1179306"/>
                  </a:cubicBezTo>
                  <a:close/>
                  <a:moveTo>
                    <a:pt x="2237729" y="2793210"/>
                  </a:moveTo>
                  <a:cubicBezTo>
                    <a:pt x="2237167" y="2792817"/>
                    <a:pt x="2236436" y="2791582"/>
                    <a:pt x="2236605" y="2791301"/>
                  </a:cubicBezTo>
                  <a:cubicBezTo>
                    <a:pt x="2237336" y="2790121"/>
                    <a:pt x="2238347" y="2789166"/>
                    <a:pt x="2239303" y="2788156"/>
                  </a:cubicBezTo>
                  <a:cubicBezTo>
                    <a:pt x="2239977" y="2789335"/>
                    <a:pt x="2240652" y="2790571"/>
                    <a:pt x="2241326" y="2791750"/>
                  </a:cubicBezTo>
                  <a:cubicBezTo>
                    <a:pt x="2240652" y="2793716"/>
                    <a:pt x="2239359" y="2794334"/>
                    <a:pt x="2237729" y="2793210"/>
                  </a:cubicBezTo>
                  <a:close/>
                  <a:moveTo>
                    <a:pt x="2232559" y="2952725"/>
                  </a:moveTo>
                  <a:cubicBezTo>
                    <a:pt x="2229693" y="2952725"/>
                    <a:pt x="2227219" y="2951377"/>
                    <a:pt x="2228006" y="2948456"/>
                  </a:cubicBezTo>
                  <a:cubicBezTo>
                    <a:pt x="2228568" y="2946378"/>
                    <a:pt x="2230873" y="2944356"/>
                    <a:pt x="2232896" y="2943345"/>
                  </a:cubicBezTo>
                  <a:cubicBezTo>
                    <a:pt x="2235200" y="2942222"/>
                    <a:pt x="2238291" y="2943120"/>
                    <a:pt x="2238628" y="2946097"/>
                  </a:cubicBezTo>
                  <a:cubicBezTo>
                    <a:pt x="2239134" y="2950254"/>
                    <a:pt x="2235931" y="2951826"/>
                    <a:pt x="2232503" y="2952725"/>
                  </a:cubicBezTo>
                  <a:close/>
                  <a:moveTo>
                    <a:pt x="2233514" y="3222383"/>
                  </a:moveTo>
                  <a:cubicBezTo>
                    <a:pt x="2233795" y="3221821"/>
                    <a:pt x="2234919" y="3221204"/>
                    <a:pt x="2235537" y="3221316"/>
                  </a:cubicBezTo>
                  <a:cubicBezTo>
                    <a:pt x="2237560" y="3221653"/>
                    <a:pt x="2238291" y="3222945"/>
                    <a:pt x="2237673" y="3224855"/>
                  </a:cubicBezTo>
                  <a:cubicBezTo>
                    <a:pt x="2236998" y="3225248"/>
                    <a:pt x="2236211" y="3226034"/>
                    <a:pt x="2235593" y="3225922"/>
                  </a:cubicBezTo>
                  <a:cubicBezTo>
                    <a:pt x="2233514" y="3225585"/>
                    <a:pt x="2232727" y="3224237"/>
                    <a:pt x="2233514" y="3222383"/>
                  </a:cubicBezTo>
                  <a:close/>
                  <a:moveTo>
                    <a:pt x="2232165" y="3852802"/>
                  </a:moveTo>
                  <a:cubicBezTo>
                    <a:pt x="2230591" y="3852241"/>
                    <a:pt x="2227613" y="3851342"/>
                    <a:pt x="2227669" y="3851117"/>
                  </a:cubicBezTo>
                  <a:cubicBezTo>
                    <a:pt x="2228287" y="3847860"/>
                    <a:pt x="2231098" y="3847523"/>
                    <a:pt x="2233626" y="3847466"/>
                  </a:cubicBezTo>
                  <a:cubicBezTo>
                    <a:pt x="2235144" y="3847466"/>
                    <a:pt x="2238067" y="3848702"/>
                    <a:pt x="2238010" y="3848983"/>
                  </a:cubicBezTo>
                  <a:cubicBezTo>
                    <a:pt x="2237448" y="3852241"/>
                    <a:pt x="2234750" y="3852465"/>
                    <a:pt x="2232165" y="3852802"/>
                  </a:cubicBezTo>
                  <a:close/>
                  <a:moveTo>
                    <a:pt x="2223679" y="4422393"/>
                  </a:moveTo>
                  <a:cubicBezTo>
                    <a:pt x="2224129" y="4421831"/>
                    <a:pt x="2225421" y="4421157"/>
                    <a:pt x="2225702" y="4421325"/>
                  </a:cubicBezTo>
                  <a:cubicBezTo>
                    <a:pt x="2226770" y="4422224"/>
                    <a:pt x="2227613" y="4423460"/>
                    <a:pt x="2228568" y="4424583"/>
                  </a:cubicBezTo>
                  <a:cubicBezTo>
                    <a:pt x="2227276" y="4425201"/>
                    <a:pt x="2225983" y="4425763"/>
                    <a:pt x="2224691" y="4426381"/>
                  </a:cubicBezTo>
                  <a:cubicBezTo>
                    <a:pt x="2222892" y="4425426"/>
                    <a:pt x="2222499" y="4424022"/>
                    <a:pt x="2223735" y="4422393"/>
                  </a:cubicBezTo>
                  <a:close/>
                  <a:moveTo>
                    <a:pt x="2219688" y="2071295"/>
                  </a:moveTo>
                  <a:cubicBezTo>
                    <a:pt x="2220475" y="2069835"/>
                    <a:pt x="2220868" y="2067869"/>
                    <a:pt x="2222049" y="2067083"/>
                  </a:cubicBezTo>
                  <a:cubicBezTo>
                    <a:pt x="2223679" y="2065959"/>
                    <a:pt x="2225365" y="2067195"/>
                    <a:pt x="2225140" y="2069273"/>
                  </a:cubicBezTo>
                  <a:cubicBezTo>
                    <a:pt x="2224971" y="2070790"/>
                    <a:pt x="2224016" y="2072699"/>
                    <a:pt x="2222835" y="2073542"/>
                  </a:cubicBezTo>
                  <a:cubicBezTo>
                    <a:pt x="2221206" y="2074665"/>
                    <a:pt x="2219913" y="2073542"/>
                    <a:pt x="2219688" y="2071351"/>
                  </a:cubicBezTo>
                  <a:close/>
                  <a:moveTo>
                    <a:pt x="2216373" y="2396896"/>
                  </a:moveTo>
                  <a:cubicBezTo>
                    <a:pt x="2212494" y="2398749"/>
                    <a:pt x="2209909" y="2395885"/>
                    <a:pt x="2208841" y="2392234"/>
                  </a:cubicBezTo>
                  <a:cubicBezTo>
                    <a:pt x="2207380" y="2387066"/>
                    <a:pt x="2206818" y="2381843"/>
                    <a:pt x="2211258" y="2374485"/>
                  </a:cubicBezTo>
                  <a:cubicBezTo>
                    <a:pt x="2213731" y="2380439"/>
                    <a:pt x="2215024" y="2384595"/>
                    <a:pt x="2217160" y="2388302"/>
                  </a:cubicBezTo>
                  <a:cubicBezTo>
                    <a:pt x="2219183" y="2391728"/>
                    <a:pt x="2220644" y="2394930"/>
                    <a:pt x="2216429" y="2396952"/>
                  </a:cubicBezTo>
                  <a:close/>
                  <a:moveTo>
                    <a:pt x="2209459" y="3140604"/>
                  </a:moveTo>
                  <a:cubicBezTo>
                    <a:pt x="2209459" y="3139593"/>
                    <a:pt x="2211258" y="3137852"/>
                    <a:pt x="2212438" y="3137683"/>
                  </a:cubicBezTo>
                  <a:cubicBezTo>
                    <a:pt x="2214855" y="3137290"/>
                    <a:pt x="2216991" y="3138357"/>
                    <a:pt x="2217497" y="3141053"/>
                  </a:cubicBezTo>
                  <a:cubicBezTo>
                    <a:pt x="2216429" y="3142233"/>
                    <a:pt x="2215530" y="3144086"/>
                    <a:pt x="2214405" y="3144311"/>
                  </a:cubicBezTo>
                  <a:cubicBezTo>
                    <a:pt x="2211933" y="3144704"/>
                    <a:pt x="2209572" y="3143581"/>
                    <a:pt x="2209459" y="3140660"/>
                  </a:cubicBezTo>
                  <a:close/>
                  <a:moveTo>
                    <a:pt x="2195297" y="4211373"/>
                  </a:moveTo>
                  <a:cubicBezTo>
                    <a:pt x="2195803" y="4208284"/>
                    <a:pt x="2197770" y="4206543"/>
                    <a:pt x="2200523" y="4207385"/>
                  </a:cubicBezTo>
                  <a:cubicBezTo>
                    <a:pt x="2204458" y="4208621"/>
                    <a:pt x="2209123" y="4210081"/>
                    <a:pt x="2209853" y="4214911"/>
                  </a:cubicBezTo>
                  <a:cubicBezTo>
                    <a:pt x="2210303" y="4217776"/>
                    <a:pt x="2206987" y="4218843"/>
                    <a:pt x="2204402" y="4218675"/>
                  </a:cubicBezTo>
                  <a:cubicBezTo>
                    <a:pt x="2199905" y="4218394"/>
                    <a:pt x="2196252" y="4216541"/>
                    <a:pt x="2195297" y="4211373"/>
                  </a:cubicBezTo>
                  <a:close/>
                  <a:moveTo>
                    <a:pt x="2188834" y="3925258"/>
                  </a:moveTo>
                  <a:cubicBezTo>
                    <a:pt x="2190070" y="3924247"/>
                    <a:pt x="2191363" y="3922337"/>
                    <a:pt x="2192487" y="3922450"/>
                  </a:cubicBezTo>
                  <a:cubicBezTo>
                    <a:pt x="2195409" y="3922674"/>
                    <a:pt x="2196814" y="3924921"/>
                    <a:pt x="2195297" y="3927673"/>
                  </a:cubicBezTo>
                  <a:cubicBezTo>
                    <a:pt x="2194735" y="3928740"/>
                    <a:pt x="2192262" y="3929414"/>
                    <a:pt x="2191026" y="3929077"/>
                  </a:cubicBezTo>
                  <a:cubicBezTo>
                    <a:pt x="2190014" y="3928796"/>
                    <a:pt x="2189564" y="3926606"/>
                    <a:pt x="2188834" y="3925258"/>
                  </a:cubicBezTo>
                  <a:close/>
                  <a:moveTo>
                    <a:pt x="2188496" y="3548826"/>
                  </a:moveTo>
                  <a:cubicBezTo>
                    <a:pt x="2193049" y="3548602"/>
                    <a:pt x="2197545" y="3550118"/>
                    <a:pt x="2197545" y="3555678"/>
                  </a:cubicBezTo>
                  <a:cubicBezTo>
                    <a:pt x="2197545" y="3560116"/>
                    <a:pt x="2195297" y="3564103"/>
                    <a:pt x="2190744" y="3565901"/>
                  </a:cubicBezTo>
                  <a:cubicBezTo>
                    <a:pt x="2185574" y="3564890"/>
                    <a:pt x="2184225" y="3560565"/>
                    <a:pt x="2183382" y="3556297"/>
                  </a:cubicBezTo>
                  <a:cubicBezTo>
                    <a:pt x="2182595" y="3552309"/>
                    <a:pt x="2184225" y="3549051"/>
                    <a:pt x="2188496" y="3548882"/>
                  </a:cubicBezTo>
                  <a:close/>
                  <a:moveTo>
                    <a:pt x="2181022" y="3768046"/>
                  </a:moveTo>
                  <a:cubicBezTo>
                    <a:pt x="2181977" y="3768215"/>
                    <a:pt x="2183157" y="3770742"/>
                    <a:pt x="2183045" y="3772090"/>
                  </a:cubicBezTo>
                  <a:cubicBezTo>
                    <a:pt x="2182989" y="3773382"/>
                    <a:pt x="2181358" y="3774505"/>
                    <a:pt x="2180403" y="3775741"/>
                  </a:cubicBezTo>
                  <a:cubicBezTo>
                    <a:pt x="2179279" y="3774730"/>
                    <a:pt x="2177368" y="3773888"/>
                    <a:pt x="2177143" y="3772652"/>
                  </a:cubicBezTo>
                  <a:cubicBezTo>
                    <a:pt x="2176694" y="3769956"/>
                    <a:pt x="2177818" y="3767428"/>
                    <a:pt x="2180965" y="3767990"/>
                  </a:cubicBezTo>
                  <a:close/>
                  <a:moveTo>
                    <a:pt x="2166409" y="2899872"/>
                  </a:moveTo>
                  <a:cubicBezTo>
                    <a:pt x="2177312" y="2899366"/>
                    <a:pt x="2178773" y="2906668"/>
                    <a:pt x="2181022" y="2913127"/>
                  </a:cubicBezTo>
                  <a:lnTo>
                    <a:pt x="2181022" y="2913127"/>
                  </a:lnTo>
                  <a:cubicBezTo>
                    <a:pt x="2183832" y="2924625"/>
                    <a:pt x="2182427" y="2935072"/>
                    <a:pt x="2176863" y="2944468"/>
                  </a:cubicBezTo>
                  <a:cubicBezTo>
                    <a:pt x="2174390" y="2933347"/>
                    <a:pt x="2176919" y="2923125"/>
                    <a:pt x="2181022" y="2913127"/>
                  </a:cubicBezTo>
                  <a:lnTo>
                    <a:pt x="2181022" y="2913127"/>
                  </a:lnTo>
                  <a:cubicBezTo>
                    <a:pt x="2175851" y="2909701"/>
                    <a:pt x="2168601" y="2908578"/>
                    <a:pt x="2166409" y="2899872"/>
                  </a:cubicBezTo>
                  <a:close/>
                  <a:moveTo>
                    <a:pt x="2161407" y="2071239"/>
                  </a:moveTo>
                  <a:cubicBezTo>
                    <a:pt x="2160452" y="2068374"/>
                    <a:pt x="2163430" y="2066802"/>
                    <a:pt x="2165903" y="2066352"/>
                  </a:cubicBezTo>
                  <a:cubicBezTo>
                    <a:pt x="2169107" y="2065791"/>
                    <a:pt x="2172423" y="2065622"/>
                    <a:pt x="2175738" y="2065285"/>
                  </a:cubicBezTo>
                  <a:cubicBezTo>
                    <a:pt x="2177425" y="2060623"/>
                    <a:pt x="2177088" y="2054276"/>
                    <a:pt x="2184337" y="2053771"/>
                  </a:cubicBezTo>
                  <a:cubicBezTo>
                    <a:pt x="2185574" y="2061016"/>
                    <a:pt x="2179279" y="2062027"/>
                    <a:pt x="2175738" y="2065285"/>
                  </a:cubicBezTo>
                  <a:cubicBezTo>
                    <a:pt x="2173715" y="2067869"/>
                    <a:pt x="2172086" y="2071014"/>
                    <a:pt x="2169556" y="2072924"/>
                  </a:cubicBezTo>
                  <a:cubicBezTo>
                    <a:pt x="2166859" y="2074946"/>
                    <a:pt x="2162812" y="2075508"/>
                    <a:pt x="2161407" y="2071239"/>
                  </a:cubicBezTo>
                  <a:close/>
                  <a:moveTo>
                    <a:pt x="2159497" y="3458903"/>
                  </a:moveTo>
                  <a:cubicBezTo>
                    <a:pt x="2153876" y="3458790"/>
                    <a:pt x="2149324" y="3456768"/>
                    <a:pt x="2147244" y="3450983"/>
                  </a:cubicBezTo>
                  <a:cubicBezTo>
                    <a:pt x="2146907" y="3449972"/>
                    <a:pt x="2148256" y="3447445"/>
                    <a:pt x="2149380" y="3446939"/>
                  </a:cubicBezTo>
                  <a:cubicBezTo>
                    <a:pt x="2153370" y="3445142"/>
                    <a:pt x="2164105" y="3452106"/>
                    <a:pt x="2163149" y="3455757"/>
                  </a:cubicBezTo>
                  <a:cubicBezTo>
                    <a:pt x="2162812" y="3457049"/>
                    <a:pt x="2160789" y="3457835"/>
                    <a:pt x="2159497" y="3458903"/>
                  </a:cubicBezTo>
                  <a:close/>
                  <a:moveTo>
                    <a:pt x="2159384" y="3847803"/>
                  </a:moveTo>
                  <a:cubicBezTo>
                    <a:pt x="2158934" y="3852128"/>
                    <a:pt x="2159159" y="3857858"/>
                    <a:pt x="2153595" y="3857858"/>
                  </a:cubicBezTo>
                  <a:cubicBezTo>
                    <a:pt x="2148537" y="3857858"/>
                    <a:pt x="2147244" y="3852578"/>
                    <a:pt x="2147188" y="3848028"/>
                  </a:cubicBezTo>
                  <a:cubicBezTo>
                    <a:pt x="2147188" y="3843479"/>
                    <a:pt x="2148312" y="3838199"/>
                    <a:pt x="2153370" y="3838030"/>
                  </a:cubicBezTo>
                  <a:cubicBezTo>
                    <a:pt x="2158990" y="3837806"/>
                    <a:pt x="2158822" y="3843535"/>
                    <a:pt x="2159384" y="3847803"/>
                  </a:cubicBezTo>
                  <a:close/>
                  <a:moveTo>
                    <a:pt x="2154382" y="4325561"/>
                  </a:moveTo>
                  <a:cubicBezTo>
                    <a:pt x="2154831" y="4325280"/>
                    <a:pt x="2156124" y="4325673"/>
                    <a:pt x="2156574" y="4326178"/>
                  </a:cubicBezTo>
                  <a:cubicBezTo>
                    <a:pt x="2157979" y="4327639"/>
                    <a:pt x="2157754" y="4329212"/>
                    <a:pt x="2156124" y="4330503"/>
                  </a:cubicBezTo>
                  <a:cubicBezTo>
                    <a:pt x="2155338" y="4330279"/>
                    <a:pt x="2154326" y="4330335"/>
                    <a:pt x="2153876" y="4329829"/>
                  </a:cubicBezTo>
                  <a:cubicBezTo>
                    <a:pt x="2152471" y="4328369"/>
                    <a:pt x="2152639" y="4326740"/>
                    <a:pt x="2154382" y="4325617"/>
                  </a:cubicBezTo>
                  <a:close/>
                  <a:moveTo>
                    <a:pt x="2151572" y="4655879"/>
                  </a:moveTo>
                  <a:cubicBezTo>
                    <a:pt x="2150841" y="4656104"/>
                    <a:pt x="2150054" y="4656272"/>
                    <a:pt x="2149324" y="4656497"/>
                  </a:cubicBezTo>
                  <a:cubicBezTo>
                    <a:pt x="2148987" y="4655093"/>
                    <a:pt x="2148649" y="4653689"/>
                    <a:pt x="2148481" y="4652285"/>
                  </a:cubicBezTo>
                  <a:cubicBezTo>
                    <a:pt x="2148481" y="4652172"/>
                    <a:pt x="2149886" y="4651892"/>
                    <a:pt x="2150616" y="4651723"/>
                  </a:cubicBezTo>
                  <a:cubicBezTo>
                    <a:pt x="2150954" y="4653127"/>
                    <a:pt x="2151291" y="4654531"/>
                    <a:pt x="2151572" y="4655935"/>
                  </a:cubicBezTo>
                  <a:close/>
                  <a:moveTo>
                    <a:pt x="2138308" y="4687221"/>
                  </a:moveTo>
                  <a:cubicBezTo>
                    <a:pt x="2137858" y="4684244"/>
                    <a:pt x="2139826" y="4682278"/>
                    <a:pt x="2142692" y="4682165"/>
                  </a:cubicBezTo>
                  <a:cubicBezTo>
                    <a:pt x="2146401" y="4681997"/>
                    <a:pt x="2149267" y="4683907"/>
                    <a:pt x="2149942" y="4687782"/>
                  </a:cubicBezTo>
                  <a:cubicBezTo>
                    <a:pt x="2150448" y="4690759"/>
                    <a:pt x="2148424" y="4692444"/>
                    <a:pt x="2145558" y="4692894"/>
                  </a:cubicBezTo>
                  <a:cubicBezTo>
                    <a:pt x="2141849" y="4692725"/>
                    <a:pt x="2138927" y="4691152"/>
                    <a:pt x="2138308" y="4687164"/>
                  </a:cubicBezTo>
                  <a:close/>
                  <a:moveTo>
                    <a:pt x="2137296" y="2535572"/>
                  </a:moveTo>
                  <a:cubicBezTo>
                    <a:pt x="2144041" y="2524058"/>
                    <a:pt x="2148874" y="2517543"/>
                    <a:pt x="2160789" y="2520182"/>
                  </a:cubicBezTo>
                  <a:cubicBezTo>
                    <a:pt x="2157305" y="2530742"/>
                    <a:pt x="2149886" y="2532652"/>
                    <a:pt x="2137296" y="2535572"/>
                  </a:cubicBezTo>
                  <a:close/>
                  <a:moveTo>
                    <a:pt x="2146626" y="2287145"/>
                  </a:moveTo>
                  <a:cubicBezTo>
                    <a:pt x="2143310" y="2278327"/>
                    <a:pt x="2138589" y="2271081"/>
                    <a:pt x="2133925" y="2263667"/>
                  </a:cubicBezTo>
                  <a:cubicBezTo>
                    <a:pt x="2131901" y="2260522"/>
                    <a:pt x="2132801" y="2256478"/>
                    <a:pt x="2136341" y="2254568"/>
                  </a:cubicBezTo>
                  <a:cubicBezTo>
                    <a:pt x="2140893" y="2252097"/>
                    <a:pt x="2145221" y="2254007"/>
                    <a:pt x="2146907" y="2258556"/>
                  </a:cubicBezTo>
                  <a:cubicBezTo>
                    <a:pt x="2150392" y="2267824"/>
                    <a:pt x="2150167" y="2277541"/>
                    <a:pt x="2146626" y="2287145"/>
                  </a:cubicBezTo>
                  <a:close/>
                  <a:moveTo>
                    <a:pt x="2129035" y="4216990"/>
                  </a:moveTo>
                  <a:cubicBezTo>
                    <a:pt x="2129148" y="4215586"/>
                    <a:pt x="2130384" y="4213957"/>
                    <a:pt x="2131620" y="4213058"/>
                  </a:cubicBezTo>
                  <a:cubicBezTo>
                    <a:pt x="2133419" y="4211710"/>
                    <a:pt x="2134768" y="4212496"/>
                    <a:pt x="2135161" y="4214687"/>
                  </a:cubicBezTo>
                  <a:cubicBezTo>
                    <a:pt x="2134262" y="4216035"/>
                    <a:pt x="2133643" y="4217720"/>
                    <a:pt x="2132463" y="4218619"/>
                  </a:cubicBezTo>
                  <a:cubicBezTo>
                    <a:pt x="2130665" y="4219967"/>
                    <a:pt x="2128866" y="4219124"/>
                    <a:pt x="2129035" y="4216990"/>
                  </a:cubicBezTo>
                  <a:close/>
                  <a:moveTo>
                    <a:pt x="2095201" y="2491986"/>
                  </a:moveTo>
                  <a:cubicBezTo>
                    <a:pt x="2091773" y="2489740"/>
                    <a:pt x="2091604" y="2485921"/>
                    <a:pt x="2094078" y="2482606"/>
                  </a:cubicBezTo>
                  <a:cubicBezTo>
                    <a:pt x="2097000" y="2478675"/>
                    <a:pt x="2101103" y="2476035"/>
                    <a:pt x="2105037" y="2480248"/>
                  </a:cubicBezTo>
                  <a:cubicBezTo>
                    <a:pt x="2109196" y="2484741"/>
                    <a:pt x="2112456" y="2490189"/>
                    <a:pt x="2113916" y="2498951"/>
                  </a:cubicBezTo>
                  <a:cubicBezTo>
                    <a:pt x="2105542" y="2498726"/>
                    <a:pt x="2100316" y="2495300"/>
                    <a:pt x="2095258" y="2491986"/>
                  </a:cubicBezTo>
                  <a:close/>
                  <a:moveTo>
                    <a:pt x="2113580" y="2887459"/>
                  </a:moveTo>
                  <a:cubicBezTo>
                    <a:pt x="2115490" y="2887459"/>
                    <a:pt x="2117402" y="2890380"/>
                    <a:pt x="2119087" y="2891840"/>
                  </a:cubicBezTo>
                  <a:cubicBezTo>
                    <a:pt x="2118413" y="2894030"/>
                    <a:pt x="2118244" y="2896726"/>
                    <a:pt x="2117457" y="2896951"/>
                  </a:cubicBezTo>
                  <a:cubicBezTo>
                    <a:pt x="2114535" y="2897738"/>
                    <a:pt x="2112680" y="2895547"/>
                    <a:pt x="2111500" y="2893076"/>
                  </a:cubicBezTo>
                  <a:cubicBezTo>
                    <a:pt x="2110320" y="2890548"/>
                    <a:pt x="2109983" y="2887346"/>
                    <a:pt x="2113580" y="2887459"/>
                  </a:cubicBezTo>
                  <a:close/>
                  <a:moveTo>
                    <a:pt x="2099248" y="1986090"/>
                  </a:moveTo>
                  <a:cubicBezTo>
                    <a:pt x="2100147" y="1984854"/>
                    <a:pt x="2100765" y="1983056"/>
                    <a:pt x="2101946" y="1982495"/>
                  </a:cubicBezTo>
                  <a:cubicBezTo>
                    <a:pt x="2103126" y="1981933"/>
                    <a:pt x="2105767" y="1982045"/>
                    <a:pt x="2106217" y="1982888"/>
                  </a:cubicBezTo>
                  <a:cubicBezTo>
                    <a:pt x="2107959" y="1985809"/>
                    <a:pt x="2105992" y="1987437"/>
                    <a:pt x="2103407" y="1987718"/>
                  </a:cubicBezTo>
                  <a:cubicBezTo>
                    <a:pt x="2102114" y="1987887"/>
                    <a:pt x="2100653" y="1986707"/>
                    <a:pt x="2099248" y="1986090"/>
                  </a:cubicBezTo>
                  <a:close/>
                  <a:moveTo>
                    <a:pt x="2105711" y="1919307"/>
                  </a:moveTo>
                  <a:cubicBezTo>
                    <a:pt x="2106947" y="1918577"/>
                    <a:pt x="2108409" y="1917004"/>
                    <a:pt x="2109421" y="1917285"/>
                  </a:cubicBezTo>
                  <a:cubicBezTo>
                    <a:pt x="2110657" y="1917622"/>
                    <a:pt x="2112456" y="1919419"/>
                    <a:pt x="2112456" y="1920599"/>
                  </a:cubicBezTo>
                  <a:cubicBezTo>
                    <a:pt x="2112456" y="1923688"/>
                    <a:pt x="2110151" y="1924924"/>
                    <a:pt x="2107566" y="1923576"/>
                  </a:cubicBezTo>
                  <a:cubicBezTo>
                    <a:pt x="2106554" y="1923014"/>
                    <a:pt x="2106329" y="1920823"/>
                    <a:pt x="2105767" y="1919363"/>
                  </a:cubicBezTo>
                  <a:close/>
                  <a:moveTo>
                    <a:pt x="2111051" y="1735304"/>
                  </a:moveTo>
                  <a:cubicBezTo>
                    <a:pt x="2111388" y="1731709"/>
                    <a:pt x="2113130" y="1728451"/>
                    <a:pt x="2117120" y="1728732"/>
                  </a:cubicBezTo>
                  <a:cubicBezTo>
                    <a:pt x="2120043" y="1728957"/>
                    <a:pt x="2120548" y="1731765"/>
                    <a:pt x="2120212" y="1734517"/>
                  </a:cubicBezTo>
                  <a:cubicBezTo>
                    <a:pt x="2118918" y="1737943"/>
                    <a:pt x="2117120" y="1740920"/>
                    <a:pt x="2112961" y="1739516"/>
                  </a:cubicBezTo>
                  <a:cubicBezTo>
                    <a:pt x="2111949" y="1739179"/>
                    <a:pt x="2110882" y="1736708"/>
                    <a:pt x="2110994" y="1735360"/>
                  </a:cubicBezTo>
                  <a:close/>
                  <a:moveTo>
                    <a:pt x="2113973" y="1045684"/>
                  </a:moveTo>
                  <a:cubicBezTo>
                    <a:pt x="2114703" y="1044336"/>
                    <a:pt x="2115097" y="1042258"/>
                    <a:pt x="2116165" y="1041809"/>
                  </a:cubicBezTo>
                  <a:cubicBezTo>
                    <a:pt x="2118750" y="1040685"/>
                    <a:pt x="2121110" y="1041696"/>
                    <a:pt x="2121392" y="1044842"/>
                  </a:cubicBezTo>
                  <a:cubicBezTo>
                    <a:pt x="2121448" y="1045740"/>
                    <a:pt x="2119312" y="1046807"/>
                    <a:pt x="2118188" y="1047819"/>
                  </a:cubicBezTo>
                  <a:cubicBezTo>
                    <a:pt x="2116783" y="1047145"/>
                    <a:pt x="2115378" y="1046414"/>
                    <a:pt x="2113973" y="1045740"/>
                  </a:cubicBezTo>
                  <a:close/>
                  <a:moveTo>
                    <a:pt x="2122909" y="2746086"/>
                  </a:moveTo>
                  <a:cubicBezTo>
                    <a:pt x="2129597" y="2747771"/>
                    <a:pt x="2132576" y="2752826"/>
                    <a:pt x="2132801" y="2759398"/>
                  </a:cubicBezTo>
                  <a:cubicBezTo>
                    <a:pt x="2132913" y="2763498"/>
                    <a:pt x="2129428" y="2765295"/>
                    <a:pt x="2125776" y="2765295"/>
                  </a:cubicBezTo>
                  <a:cubicBezTo>
                    <a:pt x="2119930" y="2765295"/>
                    <a:pt x="2115828" y="2762543"/>
                    <a:pt x="2116165" y="2755972"/>
                  </a:cubicBezTo>
                  <a:cubicBezTo>
                    <a:pt x="2116390" y="2751591"/>
                    <a:pt x="2117570" y="2747266"/>
                    <a:pt x="2122909" y="2746142"/>
                  </a:cubicBezTo>
                  <a:close/>
                  <a:moveTo>
                    <a:pt x="2125832" y="3575393"/>
                  </a:moveTo>
                  <a:cubicBezTo>
                    <a:pt x="2128754" y="3574888"/>
                    <a:pt x="2130440" y="3577022"/>
                    <a:pt x="2130946" y="3579999"/>
                  </a:cubicBezTo>
                  <a:cubicBezTo>
                    <a:pt x="2130833" y="3583931"/>
                    <a:pt x="2129091" y="3586964"/>
                    <a:pt x="2125269" y="3587637"/>
                  </a:cubicBezTo>
                  <a:cubicBezTo>
                    <a:pt x="2122347" y="3588143"/>
                    <a:pt x="2120323" y="3586065"/>
                    <a:pt x="2120267" y="3583032"/>
                  </a:cubicBezTo>
                  <a:cubicBezTo>
                    <a:pt x="2120155" y="3579156"/>
                    <a:pt x="2121954" y="3576011"/>
                    <a:pt x="2125832" y="3575337"/>
                  </a:cubicBezTo>
                  <a:close/>
                  <a:moveTo>
                    <a:pt x="2123415" y="3672955"/>
                  </a:moveTo>
                  <a:cubicBezTo>
                    <a:pt x="2122740" y="3671664"/>
                    <a:pt x="2122122" y="3670316"/>
                    <a:pt x="2121448" y="3669024"/>
                  </a:cubicBezTo>
                  <a:cubicBezTo>
                    <a:pt x="2122179" y="3668687"/>
                    <a:pt x="2123415" y="3667957"/>
                    <a:pt x="2123471" y="3668013"/>
                  </a:cubicBezTo>
                  <a:cubicBezTo>
                    <a:pt x="2124258" y="3669248"/>
                    <a:pt x="2124876" y="3670596"/>
                    <a:pt x="2125494" y="3671888"/>
                  </a:cubicBezTo>
                  <a:cubicBezTo>
                    <a:pt x="2124820" y="3672225"/>
                    <a:pt x="2124089" y="3672562"/>
                    <a:pt x="2123359" y="3672955"/>
                  </a:cubicBezTo>
                  <a:close/>
                  <a:moveTo>
                    <a:pt x="2120717" y="3991703"/>
                  </a:moveTo>
                  <a:cubicBezTo>
                    <a:pt x="2119649" y="3990861"/>
                    <a:pt x="2117851" y="3990075"/>
                    <a:pt x="2117738" y="3989064"/>
                  </a:cubicBezTo>
                  <a:cubicBezTo>
                    <a:pt x="2117457" y="3987154"/>
                    <a:pt x="2119031" y="3986255"/>
                    <a:pt x="2120886" y="3986761"/>
                  </a:cubicBezTo>
                  <a:cubicBezTo>
                    <a:pt x="2121560" y="3986929"/>
                    <a:pt x="2122684" y="3987884"/>
                    <a:pt x="2122628" y="3988053"/>
                  </a:cubicBezTo>
                  <a:cubicBezTo>
                    <a:pt x="2122122" y="3989288"/>
                    <a:pt x="2121392" y="3990468"/>
                    <a:pt x="2120661" y="3991647"/>
                  </a:cubicBezTo>
                  <a:close/>
                  <a:moveTo>
                    <a:pt x="2111893" y="4640040"/>
                  </a:moveTo>
                  <a:cubicBezTo>
                    <a:pt x="2112793" y="4638805"/>
                    <a:pt x="2113411" y="4636951"/>
                    <a:pt x="2114591" y="4636502"/>
                  </a:cubicBezTo>
                  <a:cubicBezTo>
                    <a:pt x="2117064" y="4635603"/>
                    <a:pt x="2119481" y="4636221"/>
                    <a:pt x="2118525" y="4639759"/>
                  </a:cubicBezTo>
                  <a:cubicBezTo>
                    <a:pt x="2118188" y="4640995"/>
                    <a:pt x="2116390" y="4642343"/>
                    <a:pt x="2115097" y="4642511"/>
                  </a:cubicBezTo>
                  <a:cubicBezTo>
                    <a:pt x="2114198" y="4642624"/>
                    <a:pt x="2113018" y="4640939"/>
                    <a:pt x="2111949" y="4640040"/>
                  </a:cubicBezTo>
                  <a:close/>
                  <a:moveTo>
                    <a:pt x="2105655" y="3402679"/>
                  </a:moveTo>
                  <a:cubicBezTo>
                    <a:pt x="2107622" y="3399253"/>
                    <a:pt x="2111051" y="3398355"/>
                    <a:pt x="2114535" y="3399534"/>
                  </a:cubicBezTo>
                  <a:cubicBezTo>
                    <a:pt x="2115603" y="3399871"/>
                    <a:pt x="2116052" y="3402118"/>
                    <a:pt x="2116783" y="3403466"/>
                  </a:cubicBezTo>
                  <a:cubicBezTo>
                    <a:pt x="2114647" y="3407173"/>
                    <a:pt x="2111219" y="3407341"/>
                    <a:pt x="2107791" y="3406330"/>
                  </a:cubicBezTo>
                  <a:cubicBezTo>
                    <a:pt x="2106779" y="3406050"/>
                    <a:pt x="2105318" y="3403297"/>
                    <a:pt x="2105655" y="3402623"/>
                  </a:cubicBezTo>
                  <a:close/>
                  <a:moveTo>
                    <a:pt x="2101552" y="2862015"/>
                  </a:moveTo>
                  <a:cubicBezTo>
                    <a:pt x="2102283" y="2860723"/>
                    <a:pt x="2103744" y="2859432"/>
                    <a:pt x="2105093" y="2859207"/>
                  </a:cubicBezTo>
                  <a:cubicBezTo>
                    <a:pt x="2105992" y="2859038"/>
                    <a:pt x="2108128" y="2860780"/>
                    <a:pt x="2108128" y="2861678"/>
                  </a:cubicBezTo>
                  <a:cubicBezTo>
                    <a:pt x="2108128" y="2864543"/>
                    <a:pt x="2106049" y="2865722"/>
                    <a:pt x="2103351" y="2865722"/>
                  </a:cubicBezTo>
                  <a:cubicBezTo>
                    <a:pt x="2101383" y="2865217"/>
                    <a:pt x="2100541" y="2863812"/>
                    <a:pt x="2101552" y="2862071"/>
                  </a:cubicBezTo>
                  <a:close/>
                  <a:moveTo>
                    <a:pt x="2093516" y="3442053"/>
                  </a:moveTo>
                  <a:cubicBezTo>
                    <a:pt x="2095483" y="3442951"/>
                    <a:pt x="2096775" y="3445816"/>
                    <a:pt x="2097786" y="3448062"/>
                  </a:cubicBezTo>
                  <a:cubicBezTo>
                    <a:pt x="2098012" y="3448624"/>
                    <a:pt x="2096045" y="3450253"/>
                    <a:pt x="2094639" y="3451882"/>
                  </a:cubicBezTo>
                  <a:cubicBezTo>
                    <a:pt x="2093009" y="3449916"/>
                    <a:pt x="2090874" y="3448287"/>
                    <a:pt x="2090087" y="3446153"/>
                  </a:cubicBezTo>
                  <a:cubicBezTo>
                    <a:pt x="2089132" y="3443513"/>
                    <a:pt x="2089975" y="3440424"/>
                    <a:pt x="2093571" y="3442053"/>
                  </a:cubicBezTo>
                  <a:close/>
                  <a:moveTo>
                    <a:pt x="2095314" y="3295457"/>
                  </a:moveTo>
                  <a:cubicBezTo>
                    <a:pt x="2094583" y="3295850"/>
                    <a:pt x="2093853" y="3296636"/>
                    <a:pt x="2093178" y="3296524"/>
                  </a:cubicBezTo>
                  <a:cubicBezTo>
                    <a:pt x="2091099" y="3296187"/>
                    <a:pt x="2090256" y="3294783"/>
                    <a:pt x="2091099" y="3292929"/>
                  </a:cubicBezTo>
                  <a:cubicBezTo>
                    <a:pt x="2091380" y="3292311"/>
                    <a:pt x="2092504" y="3291749"/>
                    <a:pt x="2093122" y="3291806"/>
                  </a:cubicBezTo>
                  <a:cubicBezTo>
                    <a:pt x="2095201" y="3292143"/>
                    <a:pt x="2095876" y="3293491"/>
                    <a:pt x="2095258" y="3295400"/>
                  </a:cubicBezTo>
                  <a:close/>
                  <a:moveTo>
                    <a:pt x="2088514" y="2618587"/>
                  </a:moveTo>
                  <a:cubicBezTo>
                    <a:pt x="2092111" y="2614599"/>
                    <a:pt x="2096270" y="2612128"/>
                    <a:pt x="2101721" y="2615554"/>
                  </a:cubicBezTo>
                  <a:cubicBezTo>
                    <a:pt x="2099978" y="2621957"/>
                    <a:pt x="2095370" y="2623080"/>
                    <a:pt x="2090031" y="2622519"/>
                  </a:cubicBezTo>
                  <a:cubicBezTo>
                    <a:pt x="2088007" y="2622294"/>
                    <a:pt x="2087109" y="2620103"/>
                    <a:pt x="2088514" y="2618531"/>
                  </a:cubicBezTo>
                  <a:close/>
                  <a:moveTo>
                    <a:pt x="2049959" y="3769731"/>
                  </a:moveTo>
                  <a:cubicBezTo>
                    <a:pt x="2060918" y="3770180"/>
                    <a:pt x="2070922" y="3775741"/>
                    <a:pt x="2084130" y="3770462"/>
                  </a:cubicBezTo>
                  <a:cubicBezTo>
                    <a:pt x="2076149" y="3782706"/>
                    <a:pt x="2064740" y="3782464"/>
                    <a:pt x="2049959" y="3769731"/>
                  </a:cubicBezTo>
                  <a:close/>
                  <a:moveTo>
                    <a:pt x="2081994" y="1295908"/>
                  </a:moveTo>
                  <a:cubicBezTo>
                    <a:pt x="2081432" y="1298043"/>
                    <a:pt x="2080027" y="1298829"/>
                    <a:pt x="2078172" y="1297874"/>
                  </a:cubicBezTo>
                  <a:cubicBezTo>
                    <a:pt x="2074463" y="1296021"/>
                    <a:pt x="2070472" y="1294224"/>
                    <a:pt x="2070529" y="1289112"/>
                  </a:cubicBezTo>
                  <a:cubicBezTo>
                    <a:pt x="2070529" y="1288438"/>
                    <a:pt x="2073226" y="1286922"/>
                    <a:pt x="2074238" y="1287259"/>
                  </a:cubicBezTo>
                  <a:cubicBezTo>
                    <a:pt x="2078341" y="1288551"/>
                    <a:pt x="2081488" y="1291190"/>
                    <a:pt x="2081994" y="1295965"/>
                  </a:cubicBezTo>
                  <a:close/>
                  <a:moveTo>
                    <a:pt x="2075531" y="941213"/>
                  </a:moveTo>
                  <a:cubicBezTo>
                    <a:pt x="2074126" y="941045"/>
                    <a:pt x="2072721" y="940764"/>
                    <a:pt x="2071372" y="940427"/>
                  </a:cubicBezTo>
                  <a:cubicBezTo>
                    <a:pt x="2071541" y="939641"/>
                    <a:pt x="2071765" y="938180"/>
                    <a:pt x="2071821" y="938180"/>
                  </a:cubicBezTo>
                  <a:cubicBezTo>
                    <a:pt x="2073226" y="938349"/>
                    <a:pt x="2074631" y="938630"/>
                    <a:pt x="2075980" y="938967"/>
                  </a:cubicBezTo>
                  <a:cubicBezTo>
                    <a:pt x="2075812" y="939753"/>
                    <a:pt x="2075587" y="941213"/>
                    <a:pt x="2075531" y="941213"/>
                  </a:cubicBezTo>
                  <a:close/>
                  <a:moveTo>
                    <a:pt x="2047655" y="1183574"/>
                  </a:moveTo>
                  <a:cubicBezTo>
                    <a:pt x="2048217" y="1181159"/>
                    <a:pt x="2048722" y="1178070"/>
                    <a:pt x="2051983" y="1178407"/>
                  </a:cubicBezTo>
                  <a:cubicBezTo>
                    <a:pt x="2052713" y="1178463"/>
                    <a:pt x="2053163" y="1181328"/>
                    <a:pt x="2053724" y="1182900"/>
                  </a:cubicBezTo>
                  <a:cubicBezTo>
                    <a:pt x="2053556" y="1185596"/>
                    <a:pt x="2053106" y="1188966"/>
                    <a:pt x="2050352" y="1189191"/>
                  </a:cubicBezTo>
                  <a:cubicBezTo>
                    <a:pt x="2046812" y="1189472"/>
                    <a:pt x="2047093" y="1186046"/>
                    <a:pt x="2047655" y="1183518"/>
                  </a:cubicBezTo>
                  <a:close/>
                  <a:moveTo>
                    <a:pt x="2047935" y="1275071"/>
                  </a:moveTo>
                  <a:cubicBezTo>
                    <a:pt x="2050521" y="1275576"/>
                    <a:pt x="2052039" y="1277767"/>
                    <a:pt x="2051027" y="1280463"/>
                  </a:cubicBezTo>
                  <a:cubicBezTo>
                    <a:pt x="2050689" y="1281417"/>
                    <a:pt x="2048442" y="1281642"/>
                    <a:pt x="2047093" y="1282204"/>
                  </a:cubicBezTo>
                  <a:cubicBezTo>
                    <a:pt x="2044564" y="1281249"/>
                    <a:pt x="2042934" y="1279395"/>
                    <a:pt x="2043945" y="1276699"/>
                  </a:cubicBezTo>
                  <a:cubicBezTo>
                    <a:pt x="2044283" y="1275744"/>
                    <a:pt x="2046699" y="1274846"/>
                    <a:pt x="2047879" y="1275071"/>
                  </a:cubicBezTo>
                  <a:close/>
                  <a:moveTo>
                    <a:pt x="2049116" y="946212"/>
                  </a:moveTo>
                  <a:cubicBezTo>
                    <a:pt x="2050071" y="945145"/>
                    <a:pt x="2051027" y="944134"/>
                    <a:pt x="2051983" y="943067"/>
                  </a:cubicBezTo>
                  <a:cubicBezTo>
                    <a:pt x="2052825" y="944246"/>
                    <a:pt x="2053781" y="945370"/>
                    <a:pt x="2054511" y="946605"/>
                  </a:cubicBezTo>
                  <a:cubicBezTo>
                    <a:pt x="2054568" y="946774"/>
                    <a:pt x="2053275" y="948178"/>
                    <a:pt x="2052881" y="948066"/>
                  </a:cubicBezTo>
                  <a:cubicBezTo>
                    <a:pt x="2051589" y="947673"/>
                    <a:pt x="2050352" y="946830"/>
                    <a:pt x="2049116" y="946212"/>
                  </a:cubicBezTo>
                  <a:close/>
                  <a:moveTo>
                    <a:pt x="2054961" y="1863982"/>
                  </a:moveTo>
                  <a:cubicBezTo>
                    <a:pt x="2055355" y="1866004"/>
                    <a:pt x="2054343" y="1867071"/>
                    <a:pt x="2052376" y="1867184"/>
                  </a:cubicBezTo>
                  <a:cubicBezTo>
                    <a:pt x="2051701" y="1866734"/>
                    <a:pt x="2050577" y="1866397"/>
                    <a:pt x="2050465" y="1865892"/>
                  </a:cubicBezTo>
                  <a:cubicBezTo>
                    <a:pt x="2050127" y="1863926"/>
                    <a:pt x="2051139" y="1862690"/>
                    <a:pt x="2053106" y="1862747"/>
                  </a:cubicBezTo>
                  <a:cubicBezTo>
                    <a:pt x="2053781" y="1862747"/>
                    <a:pt x="2054904" y="1863421"/>
                    <a:pt x="2055017" y="1863982"/>
                  </a:cubicBezTo>
                  <a:close/>
                  <a:moveTo>
                    <a:pt x="2055523" y="2109320"/>
                  </a:moveTo>
                  <a:cubicBezTo>
                    <a:pt x="2066707" y="2109713"/>
                    <a:pt x="2078004" y="2119711"/>
                    <a:pt x="2077554" y="2127968"/>
                  </a:cubicBezTo>
                  <a:cubicBezTo>
                    <a:pt x="2077217" y="2134034"/>
                    <a:pt x="2058951" y="2148019"/>
                    <a:pt x="2051870" y="2147626"/>
                  </a:cubicBezTo>
                  <a:cubicBezTo>
                    <a:pt x="2048835" y="2147458"/>
                    <a:pt x="2039000" y="2124429"/>
                    <a:pt x="2039281" y="2117071"/>
                  </a:cubicBezTo>
                  <a:cubicBezTo>
                    <a:pt x="2041192" y="2108309"/>
                    <a:pt x="2048891" y="2109095"/>
                    <a:pt x="2055523" y="2109376"/>
                  </a:cubicBezTo>
                  <a:close/>
                  <a:moveTo>
                    <a:pt x="2038887" y="1302312"/>
                  </a:moveTo>
                  <a:cubicBezTo>
                    <a:pt x="2041810" y="1302424"/>
                    <a:pt x="2043383" y="1304390"/>
                    <a:pt x="2041585" y="1307254"/>
                  </a:cubicBezTo>
                  <a:cubicBezTo>
                    <a:pt x="2040967" y="1308209"/>
                    <a:pt x="2038494" y="1308602"/>
                    <a:pt x="2037201" y="1308153"/>
                  </a:cubicBezTo>
                  <a:cubicBezTo>
                    <a:pt x="2036133" y="1307760"/>
                    <a:pt x="2035571" y="1305794"/>
                    <a:pt x="2034784" y="1304502"/>
                  </a:cubicBezTo>
                  <a:cubicBezTo>
                    <a:pt x="2036133" y="1303716"/>
                    <a:pt x="2037538" y="1302312"/>
                    <a:pt x="2038887" y="1302368"/>
                  </a:cubicBezTo>
                  <a:close/>
                  <a:moveTo>
                    <a:pt x="2032199" y="1134765"/>
                  </a:moveTo>
                  <a:cubicBezTo>
                    <a:pt x="2030794" y="1134372"/>
                    <a:pt x="2029614" y="1133249"/>
                    <a:pt x="2028321" y="1132462"/>
                  </a:cubicBezTo>
                  <a:cubicBezTo>
                    <a:pt x="2028321" y="1130497"/>
                    <a:pt x="2029389" y="1129485"/>
                    <a:pt x="2031412" y="1130103"/>
                  </a:cubicBezTo>
                  <a:cubicBezTo>
                    <a:pt x="2032818" y="1130553"/>
                    <a:pt x="2034728" y="1131339"/>
                    <a:pt x="2035178" y="1132462"/>
                  </a:cubicBezTo>
                  <a:cubicBezTo>
                    <a:pt x="2035796" y="1134091"/>
                    <a:pt x="2034166" y="1135327"/>
                    <a:pt x="2032199" y="1134765"/>
                  </a:cubicBezTo>
                  <a:close/>
                  <a:moveTo>
                    <a:pt x="2042428" y="2350333"/>
                  </a:moveTo>
                  <a:cubicBezTo>
                    <a:pt x="2045069" y="2349771"/>
                    <a:pt x="2048442" y="2350333"/>
                    <a:pt x="2048722" y="2353310"/>
                  </a:cubicBezTo>
                  <a:cubicBezTo>
                    <a:pt x="2049229" y="2359207"/>
                    <a:pt x="2044564" y="2360219"/>
                    <a:pt x="2040405" y="2361061"/>
                  </a:cubicBezTo>
                  <a:cubicBezTo>
                    <a:pt x="2037370" y="2360836"/>
                    <a:pt x="2034672" y="2359713"/>
                    <a:pt x="2034953" y="2356568"/>
                  </a:cubicBezTo>
                  <a:cubicBezTo>
                    <a:pt x="2035346" y="2352355"/>
                    <a:pt x="2038943" y="2351007"/>
                    <a:pt x="2042428" y="2350333"/>
                  </a:cubicBezTo>
                  <a:close/>
                  <a:moveTo>
                    <a:pt x="2060300" y="2273553"/>
                  </a:moveTo>
                  <a:cubicBezTo>
                    <a:pt x="2061368" y="2273777"/>
                    <a:pt x="2062323" y="2276024"/>
                    <a:pt x="2062773" y="2277541"/>
                  </a:cubicBezTo>
                  <a:cubicBezTo>
                    <a:pt x="2063391" y="2279563"/>
                    <a:pt x="2062267" y="2280854"/>
                    <a:pt x="2060357" y="2281135"/>
                  </a:cubicBezTo>
                  <a:cubicBezTo>
                    <a:pt x="2059176" y="2280124"/>
                    <a:pt x="2057265" y="2279338"/>
                    <a:pt x="2056928" y="2278046"/>
                  </a:cubicBezTo>
                  <a:cubicBezTo>
                    <a:pt x="2056141" y="2275406"/>
                    <a:pt x="2056928" y="2272823"/>
                    <a:pt x="2060300" y="2273553"/>
                  </a:cubicBezTo>
                  <a:close/>
                  <a:moveTo>
                    <a:pt x="2073114" y="1545290"/>
                  </a:moveTo>
                  <a:cubicBezTo>
                    <a:pt x="2072552" y="1547930"/>
                    <a:pt x="2071428" y="1550289"/>
                    <a:pt x="2068393" y="1550626"/>
                  </a:cubicBezTo>
                  <a:cubicBezTo>
                    <a:pt x="2065302" y="1549390"/>
                    <a:pt x="2065415" y="1546638"/>
                    <a:pt x="2065808" y="1544055"/>
                  </a:cubicBezTo>
                  <a:cubicBezTo>
                    <a:pt x="2066201" y="1541359"/>
                    <a:pt x="2067438" y="1538494"/>
                    <a:pt x="2070472" y="1538944"/>
                  </a:cubicBezTo>
                  <a:cubicBezTo>
                    <a:pt x="2073676" y="1539449"/>
                    <a:pt x="2073733" y="1542594"/>
                    <a:pt x="2073170" y="1545290"/>
                  </a:cubicBezTo>
                  <a:close/>
                  <a:moveTo>
                    <a:pt x="2055523" y="1973845"/>
                  </a:moveTo>
                  <a:cubicBezTo>
                    <a:pt x="2055355" y="1973227"/>
                    <a:pt x="2055916" y="1972048"/>
                    <a:pt x="2056478" y="1971711"/>
                  </a:cubicBezTo>
                  <a:cubicBezTo>
                    <a:pt x="2058277" y="1970587"/>
                    <a:pt x="2059626" y="1971205"/>
                    <a:pt x="2060300" y="1973115"/>
                  </a:cubicBezTo>
                  <a:cubicBezTo>
                    <a:pt x="2059963" y="1973845"/>
                    <a:pt x="2059850" y="1974968"/>
                    <a:pt x="2059288" y="1975306"/>
                  </a:cubicBezTo>
                  <a:cubicBezTo>
                    <a:pt x="2057490" y="1976373"/>
                    <a:pt x="2055973" y="1975811"/>
                    <a:pt x="2055523" y="1973845"/>
                  </a:cubicBezTo>
                  <a:close/>
                  <a:moveTo>
                    <a:pt x="2055804" y="1723452"/>
                  </a:moveTo>
                  <a:cubicBezTo>
                    <a:pt x="2055691" y="1722048"/>
                    <a:pt x="2056816" y="1719408"/>
                    <a:pt x="2057771" y="1719184"/>
                  </a:cubicBezTo>
                  <a:cubicBezTo>
                    <a:pt x="2060918" y="1718510"/>
                    <a:pt x="2062380" y="1720981"/>
                    <a:pt x="2061930" y="1723789"/>
                  </a:cubicBezTo>
                  <a:cubicBezTo>
                    <a:pt x="2061762" y="1725025"/>
                    <a:pt x="2059795" y="1725924"/>
                    <a:pt x="2058614" y="1726991"/>
                  </a:cubicBezTo>
                  <a:cubicBezTo>
                    <a:pt x="2057603" y="1725811"/>
                    <a:pt x="2055916" y="1724688"/>
                    <a:pt x="2055804" y="1723396"/>
                  </a:cubicBezTo>
                  <a:close/>
                  <a:moveTo>
                    <a:pt x="2061087" y="798493"/>
                  </a:moveTo>
                  <a:cubicBezTo>
                    <a:pt x="2062660" y="796078"/>
                    <a:pt x="2064965" y="795123"/>
                    <a:pt x="2067438" y="796302"/>
                  </a:cubicBezTo>
                  <a:cubicBezTo>
                    <a:pt x="2068112" y="796639"/>
                    <a:pt x="2068393" y="799616"/>
                    <a:pt x="2067775" y="800403"/>
                  </a:cubicBezTo>
                  <a:cubicBezTo>
                    <a:pt x="2066932" y="801470"/>
                    <a:pt x="2064852" y="802256"/>
                    <a:pt x="2063503" y="801975"/>
                  </a:cubicBezTo>
                  <a:cubicBezTo>
                    <a:pt x="2062492" y="801751"/>
                    <a:pt x="2061874" y="799728"/>
                    <a:pt x="2061143" y="798493"/>
                  </a:cubicBezTo>
                  <a:close/>
                  <a:moveTo>
                    <a:pt x="2071541" y="1451491"/>
                  </a:moveTo>
                  <a:cubicBezTo>
                    <a:pt x="2071934" y="1451941"/>
                    <a:pt x="2071877" y="1453232"/>
                    <a:pt x="2071541" y="1453906"/>
                  </a:cubicBezTo>
                  <a:cubicBezTo>
                    <a:pt x="2070585" y="1455816"/>
                    <a:pt x="2069067" y="1456097"/>
                    <a:pt x="2067662" y="1454524"/>
                  </a:cubicBezTo>
                  <a:cubicBezTo>
                    <a:pt x="2067269" y="1454075"/>
                    <a:pt x="2067606" y="1452895"/>
                    <a:pt x="2067606" y="1451997"/>
                  </a:cubicBezTo>
                  <a:cubicBezTo>
                    <a:pt x="2068618" y="1450199"/>
                    <a:pt x="2070079" y="1449919"/>
                    <a:pt x="2071484" y="1451491"/>
                  </a:cubicBezTo>
                  <a:close/>
                  <a:moveTo>
                    <a:pt x="2055748" y="3163576"/>
                  </a:moveTo>
                  <a:cubicBezTo>
                    <a:pt x="2054961" y="3163408"/>
                    <a:pt x="2053556" y="3163183"/>
                    <a:pt x="2053556" y="3163071"/>
                  </a:cubicBezTo>
                  <a:cubicBezTo>
                    <a:pt x="2053724" y="3161610"/>
                    <a:pt x="2054006" y="3160206"/>
                    <a:pt x="2054286" y="3158802"/>
                  </a:cubicBezTo>
                  <a:cubicBezTo>
                    <a:pt x="2055017" y="3158970"/>
                    <a:pt x="2056478" y="3159195"/>
                    <a:pt x="2056478" y="3159307"/>
                  </a:cubicBezTo>
                  <a:cubicBezTo>
                    <a:pt x="2056366" y="3160768"/>
                    <a:pt x="2056029" y="3162172"/>
                    <a:pt x="2055748" y="3163576"/>
                  </a:cubicBezTo>
                  <a:close/>
                  <a:moveTo>
                    <a:pt x="2058221" y="4012654"/>
                  </a:moveTo>
                  <a:cubicBezTo>
                    <a:pt x="2057321" y="4011643"/>
                    <a:pt x="2056422" y="4010576"/>
                    <a:pt x="2055467" y="4009509"/>
                  </a:cubicBezTo>
                  <a:cubicBezTo>
                    <a:pt x="2056085" y="4009003"/>
                    <a:pt x="2057040" y="4007992"/>
                    <a:pt x="2057209" y="4008104"/>
                  </a:cubicBezTo>
                  <a:cubicBezTo>
                    <a:pt x="2058333" y="4008947"/>
                    <a:pt x="2059232" y="4010014"/>
                    <a:pt x="2060244" y="4010969"/>
                  </a:cubicBezTo>
                  <a:cubicBezTo>
                    <a:pt x="2059626" y="4011474"/>
                    <a:pt x="2059064" y="4011980"/>
                    <a:pt x="2058221" y="4012654"/>
                  </a:cubicBezTo>
                  <a:close/>
                  <a:moveTo>
                    <a:pt x="2048386" y="4453790"/>
                  </a:moveTo>
                  <a:cubicBezTo>
                    <a:pt x="2049172" y="4452779"/>
                    <a:pt x="2052488" y="4452162"/>
                    <a:pt x="2052994" y="4452779"/>
                  </a:cubicBezTo>
                  <a:cubicBezTo>
                    <a:pt x="2060300" y="4462047"/>
                    <a:pt x="2054624" y="4471034"/>
                    <a:pt x="2051983" y="4480076"/>
                  </a:cubicBezTo>
                  <a:cubicBezTo>
                    <a:pt x="2051814" y="4480694"/>
                    <a:pt x="2050634" y="4481087"/>
                    <a:pt x="2046474" y="4483952"/>
                  </a:cubicBezTo>
                  <a:cubicBezTo>
                    <a:pt x="2044002" y="4471876"/>
                    <a:pt x="2041473" y="4462552"/>
                    <a:pt x="2048386" y="4453790"/>
                  </a:cubicBezTo>
                  <a:close/>
                  <a:moveTo>
                    <a:pt x="2035796" y="2993727"/>
                  </a:moveTo>
                  <a:cubicBezTo>
                    <a:pt x="2036751" y="2989290"/>
                    <a:pt x="2038943" y="2985414"/>
                    <a:pt x="2044002" y="2985302"/>
                  </a:cubicBezTo>
                  <a:cubicBezTo>
                    <a:pt x="2044901" y="2985302"/>
                    <a:pt x="2045912" y="2987605"/>
                    <a:pt x="2046868" y="2988897"/>
                  </a:cubicBezTo>
                  <a:cubicBezTo>
                    <a:pt x="2046306" y="2993559"/>
                    <a:pt x="2044339" y="2997546"/>
                    <a:pt x="2039674" y="2998613"/>
                  </a:cubicBezTo>
                  <a:cubicBezTo>
                    <a:pt x="2036639" y="2999287"/>
                    <a:pt x="2035178" y="2996591"/>
                    <a:pt x="2035796" y="2993727"/>
                  </a:cubicBezTo>
                  <a:close/>
                  <a:moveTo>
                    <a:pt x="2030401" y="2588482"/>
                  </a:moveTo>
                  <a:cubicBezTo>
                    <a:pt x="2029839" y="2587583"/>
                    <a:pt x="2030907" y="2584325"/>
                    <a:pt x="2031749" y="2584044"/>
                  </a:cubicBezTo>
                  <a:cubicBezTo>
                    <a:pt x="2042709" y="2580731"/>
                    <a:pt x="2054062" y="2574047"/>
                    <a:pt x="2067887" y="2588201"/>
                  </a:cubicBezTo>
                  <a:cubicBezTo>
                    <a:pt x="2055580" y="2592750"/>
                    <a:pt x="2046194" y="2595840"/>
                    <a:pt x="2035740" y="2593761"/>
                  </a:cubicBezTo>
                  <a:cubicBezTo>
                    <a:pt x="2033661" y="2593312"/>
                    <a:pt x="2031694" y="2590616"/>
                    <a:pt x="2030401" y="2588482"/>
                  </a:cubicBezTo>
                  <a:close/>
                  <a:moveTo>
                    <a:pt x="2028321" y="2687841"/>
                  </a:moveTo>
                  <a:cubicBezTo>
                    <a:pt x="2023319" y="2688234"/>
                    <a:pt x="2020678" y="2685201"/>
                    <a:pt x="2019610" y="2680427"/>
                  </a:cubicBezTo>
                  <a:cubicBezTo>
                    <a:pt x="2019498" y="2676439"/>
                    <a:pt x="2020959" y="2673125"/>
                    <a:pt x="2025062" y="2673462"/>
                  </a:cubicBezTo>
                  <a:cubicBezTo>
                    <a:pt x="2029951" y="2673855"/>
                    <a:pt x="2032312" y="2677731"/>
                    <a:pt x="2032705" y="2682505"/>
                  </a:cubicBezTo>
                  <a:cubicBezTo>
                    <a:pt x="2032930" y="2685370"/>
                    <a:pt x="2031187" y="2687616"/>
                    <a:pt x="2028321" y="2687841"/>
                  </a:cubicBezTo>
                  <a:close/>
                  <a:moveTo>
                    <a:pt x="2022420" y="2729517"/>
                  </a:moveTo>
                  <a:cubicBezTo>
                    <a:pt x="2023938" y="2734404"/>
                    <a:pt x="2025287" y="2739403"/>
                    <a:pt x="2026467" y="2744345"/>
                  </a:cubicBezTo>
                  <a:cubicBezTo>
                    <a:pt x="2026467" y="2744401"/>
                    <a:pt x="2023207" y="2745974"/>
                    <a:pt x="2022477" y="2745468"/>
                  </a:cubicBezTo>
                  <a:cubicBezTo>
                    <a:pt x="2017699" y="2742042"/>
                    <a:pt x="2017924" y="2736650"/>
                    <a:pt x="2018036" y="2731371"/>
                  </a:cubicBezTo>
                  <a:cubicBezTo>
                    <a:pt x="2018036" y="2730528"/>
                    <a:pt x="2018486" y="2729742"/>
                    <a:pt x="2019329" y="2726821"/>
                  </a:cubicBezTo>
                  <a:cubicBezTo>
                    <a:pt x="2021240" y="2728450"/>
                    <a:pt x="2022195" y="2728843"/>
                    <a:pt x="2022364" y="2729517"/>
                  </a:cubicBezTo>
                  <a:close/>
                  <a:moveTo>
                    <a:pt x="2023319" y="3564272"/>
                  </a:moveTo>
                  <a:cubicBezTo>
                    <a:pt x="2021296" y="3564553"/>
                    <a:pt x="2020622" y="3562924"/>
                    <a:pt x="2021521" y="3560846"/>
                  </a:cubicBezTo>
                  <a:cubicBezTo>
                    <a:pt x="2022757" y="3559891"/>
                    <a:pt x="2023938" y="3558375"/>
                    <a:pt x="2025287" y="3558206"/>
                  </a:cubicBezTo>
                  <a:cubicBezTo>
                    <a:pt x="2027366" y="3557925"/>
                    <a:pt x="2028265" y="3559723"/>
                    <a:pt x="2027029" y="3561576"/>
                  </a:cubicBezTo>
                  <a:cubicBezTo>
                    <a:pt x="2026185" y="3562812"/>
                    <a:pt x="2024669" y="3564103"/>
                    <a:pt x="2023375" y="3564272"/>
                  </a:cubicBezTo>
                  <a:close/>
                  <a:moveTo>
                    <a:pt x="2022139" y="3452219"/>
                  </a:moveTo>
                  <a:cubicBezTo>
                    <a:pt x="2020959" y="3452556"/>
                    <a:pt x="2018542" y="3451769"/>
                    <a:pt x="2017980" y="3450702"/>
                  </a:cubicBezTo>
                  <a:cubicBezTo>
                    <a:pt x="2016575" y="3448062"/>
                    <a:pt x="2017643" y="3445591"/>
                    <a:pt x="2020678" y="3445367"/>
                  </a:cubicBezTo>
                  <a:cubicBezTo>
                    <a:pt x="2021802" y="3445310"/>
                    <a:pt x="2023038" y="3447276"/>
                    <a:pt x="2024219" y="3448343"/>
                  </a:cubicBezTo>
                  <a:cubicBezTo>
                    <a:pt x="2023544" y="3449691"/>
                    <a:pt x="2023095" y="3451938"/>
                    <a:pt x="2022139" y="3452219"/>
                  </a:cubicBezTo>
                  <a:close/>
                  <a:moveTo>
                    <a:pt x="2025455" y="3605667"/>
                  </a:moveTo>
                  <a:cubicBezTo>
                    <a:pt x="2024500" y="3606847"/>
                    <a:pt x="2023207" y="3607745"/>
                    <a:pt x="2022083" y="3608756"/>
                  </a:cubicBezTo>
                  <a:cubicBezTo>
                    <a:pt x="2021465" y="3607352"/>
                    <a:pt x="2020847" y="3605948"/>
                    <a:pt x="2020228" y="3604488"/>
                  </a:cubicBezTo>
                  <a:cubicBezTo>
                    <a:pt x="2021240" y="3602522"/>
                    <a:pt x="2022701" y="3602129"/>
                    <a:pt x="2024387" y="3603477"/>
                  </a:cubicBezTo>
                  <a:cubicBezTo>
                    <a:pt x="2025005" y="3603982"/>
                    <a:pt x="2025680" y="3605386"/>
                    <a:pt x="2025455" y="3605667"/>
                  </a:cubicBezTo>
                  <a:close/>
                  <a:moveTo>
                    <a:pt x="2014721" y="4683626"/>
                  </a:moveTo>
                  <a:cubicBezTo>
                    <a:pt x="2014889" y="4680705"/>
                    <a:pt x="2016126" y="4678459"/>
                    <a:pt x="2019104" y="4678346"/>
                  </a:cubicBezTo>
                  <a:cubicBezTo>
                    <a:pt x="2021914" y="4678234"/>
                    <a:pt x="2024050" y="4680143"/>
                    <a:pt x="2024444" y="4683008"/>
                  </a:cubicBezTo>
                  <a:cubicBezTo>
                    <a:pt x="2025062" y="4687108"/>
                    <a:pt x="2023375" y="4690029"/>
                    <a:pt x="2018936" y="4689355"/>
                  </a:cubicBezTo>
                  <a:cubicBezTo>
                    <a:pt x="2016238" y="4688962"/>
                    <a:pt x="2015001" y="4686434"/>
                    <a:pt x="2014721" y="4683626"/>
                  </a:cubicBezTo>
                  <a:close/>
                  <a:moveTo>
                    <a:pt x="1992971" y="3063543"/>
                  </a:moveTo>
                  <a:cubicBezTo>
                    <a:pt x="1990048" y="3063374"/>
                    <a:pt x="1986620" y="3062756"/>
                    <a:pt x="1986676" y="3060060"/>
                  </a:cubicBezTo>
                  <a:cubicBezTo>
                    <a:pt x="1986844" y="3053096"/>
                    <a:pt x="1992408" y="3049950"/>
                    <a:pt x="1997748" y="3047647"/>
                  </a:cubicBezTo>
                  <a:cubicBezTo>
                    <a:pt x="2000164" y="3046580"/>
                    <a:pt x="2002693" y="3049276"/>
                    <a:pt x="2003087" y="3051972"/>
                  </a:cubicBezTo>
                  <a:cubicBezTo>
                    <a:pt x="2004211" y="3060060"/>
                    <a:pt x="1999040" y="3062475"/>
                    <a:pt x="1992971" y="3063543"/>
                  </a:cubicBezTo>
                  <a:close/>
                  <a:moveTo>
                    <a:pt x="1980493" y="844269"/>
                  </a:moveTo>
                  <a:cubicBezTo>
                    <a:pt x="1983360" y="844438"/>
                    <a:pt x="1985495" y="846628"/>
                    <a:pt x="1984934" y="849661"/>
                  </a:cubicBezTo>
                  <a:cubicBezTo>
                    <a:pt x="1983978" y="854772"/>
                    <a:pt x="1980325" y="856794"/>
                    <a:pt x="1975492" y="856850"/>
                  </a:cubicBezTo>
                  <a:cubicBezTo>
                    <a:pt x="1972626" y="856233"/>
                    <a:pt x="1970490" y="854435"/>
                    <a:pt x="1971052" y="851402"/>
                  </a:cubicBezTo>
                  <a:cubicBezTo>
                    <a:pt x="1972007" y="846347"/>
                    <a:pt x="1975660" y="843988"/>
                    <a:pt x="1980493" y="844325"/>
                  </a:cubicBezTo>
                  <a:close/>
                  <a:moveTo>
                    <a:pt x="1974143" y="661333"/>
                  </a:moveTo>
                  <a:cubicBezTo>
                    <a:pt x="1972963" y="660378"/>
                    <a:pt x="1970883" y="659592"/>
                    <a:pt x="1970714" y="658524"/>
                  </a:cubicBezTo>
                  <a:cubicBezTo>
                    <a:pt x="1970265" y="655435"/>
                    <a:pt x="1972626" y="654312"/>
                    <a:pt x="1975154" y="654761"/>
                  </a:cubicBezTo>
                  <a:cubicBezTo>
                    <a:pt x="1976447" y="654986"/>
                    <a:pt x="1978414" y="656390"/>
                    <a:pt x="1978583" y="657513"/>
                  </a:cubicBezTo>
                  <a:cubicBezTo>
                    <a:pt x="1979032" y="660659"/>
                    <a:pt x="1976728" y="661389"/>
                    <a:pt x="1974143" y="661333"/>
                  </a:cubicBezTo>
                  <a:close/>
                  <a:moveTo>
                    <a:pt x="1987013" y="4048264"/>
                  </a:moveTo>
                  <a:cubicBezTo>
                    <a:pt x="1977459" y="4048208"/>
                    <a:pt x="1974087" y="4043377"/>
                    <a:pt x="1971951" y="4037367"/>
                  </a:cubicBezTo>
                  <a:cubicBezTo>
                    <a:pt x="1971108" y="4035065"/>
                    <a:pt x="1970602" y="4032312"/>
                    <a:pt x="1974199" y="4031077"/>
                  </a:cubicBezTo>
                  <a:cubicBezTo>
                    <a:pt x="1979088" y="4035345"/>
                    <a:pt x="1984934" y="4038996"/>
                    <a:pt x="1987069" y="4048264"/>
                  </a:cubicBezTo>
                  <a:close/>
                  <a:moveTo>
                    <a:pt x="1986900" y="3335616"/>
                  </a:moveTo>
                  <a:cubicBezTo>
                    <a:pt x="1984877" y="3335616"/>
                    <a:pt x="1984034" y="3334324"/>
                    <a:pt x="1984428" y="3332190"/>
                  </a:cubicBezTo>
                  <a:cubicBezTo>
                    <a:pt x="1984990" y="3331684"/>
                    <a:pt x="1985608" y="3330786"/>
                    <a:pt x="1986170" y="3330786"/>
                  </a:cubicBezTo>
                  <a:cubicBezTo>
                    <a:pt x="1988249" y="3330786"/>
                    <a:pt x="1989149" y="3332077"/>
                    <a:pt x="1988587" y="3334155"/>
                  </a:cubicBezTo>
                  <a:cubicBezTo>
                    <a:pt x="1988418" y="3334774"/>
                    <a:pt x="1987462" y="3335616"/>
                    <a:pt x="1986900" y="3335616"/>
                  </a:cubicBezTo>
                  <a:close/>
                  <a:moveTo>
                    <a:pt x="1980887" y="2332079"/>
                  </a:moveTo>
                  <a:cubicBezTo>
                    <a:pt x="1978358" y="2333258"/>
                    <a:pt x="1976110" y="2331910"/>
                    <a:pt x="1975660" y="2329102"/>
                  </a:cubicBezTo>
                  <a:cubicBezTo>
                    <a:pt x="1975492" y="2327866"/>
                    <a:pt x="1976616" y="2325676"/>
                    <a:pt x="1977740" y="2325170"/>
                  </a:cubicBezTo>
                  <a:cubicBezTo>
                    <a:pt x="1980269" y="2323991"/>
                    <a:pt x="1982236" y="2325283"/>
                    <a:pt x="1983023" y="2328147"/>
                  </a:cubicBezTo>
                  <a:cubicBezTo>
                    <a:pt x="1982348" y="2329495"/>
                    <a:pt x="1981955" y="2331629"/>
                    <a:pt x="1980887" y="2332079"/>
                  </a:cubicBezTo>
                  <a:close/>
                  <a:moveTo>
                    <a:pt x="1976503" y="4355329"/>
                  </a:moveTo>
                  <a:cubicBezTo>
                    <a:pt x="1976785" y="4356396"/>
                    <a:pt x="1975436" y="4357857"/>
                    <a:pt x="1974817" y="4359149"/>
                  </a:cubicBezTo>
                  <a:cubicBezTo>
                    <a:pt x="1973468" y="4358419"/>
                    <a:pt x="1971557" y="4358025"/>
                    <a:pt x="1970996" y="4356902"/>
                  </a:cubicBezTo>
                  <a:cubicBezTo>
                    <a:pt x="1969759" y="4354487"/>
                    <a:pt x="1970152" y="4351903"/>
                    <a:pt x="1973524" y="4352072"/>
                  </a:cubicBezTo>
                  <a:cubicBezTo>
                    <a:pt x="1974649" y="4352072"/>
                    <a:pt x="1976222" y="4354037"/>
                    <a:pt x="1976560" y="4355385"/>
                  </a:cubicBezTo>
                  <a:close/>
                  <a:moveTo>
                    <a:pt x="1969197" y="2675821"/>
                  </a:moveTo>
                  <a:cubicBezTo>
                    <a:pt x="1977459" y="2679264"/>
                    <a:pt x="1981224" y="2686173"/>
                    <a:pt x="1980493" y="2696547"/>
                  </a:cubicBezTo>
                  <a:cubicBezTo>
                    <a:pt x="1974424" y="2689751"/>
                    <a:pt x="1969927" y="2684078"/>
                    <a:pt x="1969197" y="2675821"/>
                  </a:cubicBezTo>
                  <a:close/>
                  <a:moveTo>
                    <a:pt x="1989542" y="1943571"/>
                  </a:moveTo>
                  <a:cubicBezTo>
                    <a:pt x="1990441" y="1943908"/>
                    <a:pt x="1991397" y="1946716"/>
                    <a:pt x="1990948" y="1947840"/>
                  </a:cubicBezTo>
                  <a:cubicBezTo>
                    <a:pt x="1989542" y="1951378"/>
                    <a:pt x="1986620" y="1953288"/>
                    <a:pt x="1982910" y="1952052"/>
                  </a:cubicBezTo>
                  <a:cubicBezTo>
                    <a:pt x="1982067" y="1951772"/>
                    <a:pt x="1981955" y="1949188"/>
                    <a:pt x="1981505" y="1947671"/>
                  </a:cubicBezTo>
                  <a:cubicBezTo>
                    <a:pt x="1983192" y="1944189"/>
                    <a:pt x="1985777" y="1942111"/>
                    <a:pt x="1989542" y="1943571"/>
                  </a:cubicBezTo>
                  <a:close/>
                  <a:moveTo>
                    <a:pt x="1993308" y="2229686"/>
                  </a:moveTo>
                  <a:cubicBezTo>
                    <a:pt x="1994881" y="2230585"/>
                    <a:pt x="1995331" y="2234292"/>
                    <a:pt x="1995556" y="2236763"/>
                  </a:cubicBezTo>
                  <a:cubicBezTo>
                    <a:pt x="1995668" y="2237830"/>
                    <a:pt x="1993926" y="2239122"/>
                    <a:pt x="1992577" y="2240864"/>
                  </a:cubicBezTo>
                  <a:cubicBezTo>
                    <a:pt x="1991453" y="2238280"/>
                    <a:pt x="1989936" y="2236145"/>
                    <a:pt x="1989542" y="2233730"/>
                  </a:cubicBezTo>
                  <a:cubicBezTo>
                    <a:pt x="1989092" y="2231203"/>
                    <a:pt x="1989936" y="2227776"/>
                    <a:pt x="1993308" y="2229686"/>
                  </a:cubicBezTo>
                  <a:close/>
                  <a:moveTo>
                    <a:pt x="1975323" y="4656048"/>
                  </a:moveTo>
                  <a:cubicBezTo>
                    <a:pt x="1981224" y="4654419"/>
                    <a:pt x="1986564" y="4653464"/>
                    <a:pt x="1991228" y="4658463"/>
                  </a:cubicBezTo>
                  <a:cubicBezTo>
                    <a:pt x="1992015" y="4659306"/>
                    <a:pt x="1991959" y="4662676"/>
                    <a:pt x="1991453" y="4662956"/>
                  </a:cubicBezTo>
                  <a:cubicBezTo>
                    <a:pt x="1984652" y="4666158"/>
                    <a:pt x="1979088" y="4664978"/>
                    <a:pt x="1975323" y="4656104"/>
                  </a:cubicBezTo>
                  <a:close/>
                  <a:moveTo>
                    <a:pt x="1968186" y="4720415"/>
                  </a:moveTo>
                  <a:cubicBezTo>
                    <a:pt x="1969197" y="4716259"/>
                    <a:pt x="1971670" y="4715641"/>
                    <a:pt x="1974311" y="4716428"/>
                  </a:cubicBezTo>
                  <a:cubicBezTo>
                    <a:pt x="1977852" y="4717495"/>
                    <a:pt x="1980662" y="4719966"/>
                    <a:pt x="1981280" y="4723729"/>
                  </a:cubicBezTo>
                  <a:cubicBezTo>
                    <a:pt x="1981842" y="4727099"/>
                    <a:pt x="1979201" y="4728503"/>
                    <a:pt x="1976391" y="4727998"/>
                  </a:cubicBezTo>
                  <a:cubicBezTo>
                    <a:pt x="1971895" y="4727212"/>
                    <a:pt x="1968186" y="4725190"/>
                    <a:pt x="1968186" y="4720415"/>
                  </a:cubicBezTo>
                  <a:close/>
                  <a:moveTo>
                    <a:pt x="1955315" y="3998893"/>
                  </a:moveTo>
                  <a:cubicBezTo>
                    <a:pt x="1955765" y="3998275"/>
                    <a:pt x="1956102" y="3997320"/>
                    <a:pt x="1956720" y="3997096"/>
                  </a:cubicBezTo>
                  <a:cubicBezTo>
                    <a:pt x="1958743" y="3996422"/>
                    <a:pt x="1960037" y="3997320"/>
                    <a:pt x="1960092" y="3999455"/>
                  </a:cubicBezTo>
                  <a:cubicBezTo>
                    <a:pt x="1960092" y="4000072"/>
                    <a:pt x="1959361" y="4001027"/>
                    <a:pt x="1958743" y="4001252"/>
                  </a:cubicBezTo>
                  <a:cubicBezTo>
                    <a:pt x="1956776" y="4001926"/>
                    <a:pt x="1955596" y="4000971"/>
                    <a:pt x="1955259" y="3998893"/>
                  </a:cubicBezTo>
                  <a:close/>
                  <a:moveTo>
                    <a:pt x="1947615" y="3626730"/>
                  </a:moveTo>
                  <a:cubicBezTo>
                    <a:pt x="1948066" y="3625326"/>
                    <a:pt x="1949695" y="3624371"/>
                    <a:pt x="1950763" y="3623248"/>
                  </a:cubicBezTo>
                  <a:cubicBezTo>
                    <a:pt x="1952899" y="3623079"/>
                    <a:pt x="1954191" y="3624202"/>
                    <a:pt x="1953573" y="3626112"/>
                  </a:cubicBezTo>
                  <a:cubicBezTo>
                    <a:pt x="1953123" y="3627516"/>
                    <a:pt x="1951606" y="3628977"/>
                    <a:pt x="1950313" y="3629482"/>
                  </a:cubicBezTo>
                  <a:cubicBezTo>
                    <a:pt x="1948459" y="3630156"/>
                    <a:pt x="1947054" y="3628640"/>
                    <a:pt x="1947672" y="3626730"/>
                  </a:cubicBezTo>
                  <a:close/>
                  <a:moveTo>
                    <a:pt x="1949864" y="3152624"/>
                  </a:moveTo>
                  <a:cubicBezTo>
                    <a:pt x="1949133" y="3152343"/>
                    <a:pt x="1948402" y="3152006"/>
                    <a:pt x="1947672" y="3151725"/>
                  </a:cubicBezTo>
                  <a:cubicBezTo>
                    <a:pt x="1948234" y="3150377"/>
                    <a:pt x="1948796" y="3149029"/>
                    <a:pt x="1949526" y="3147737"/>
                  </a:cubicBezTo>
                  <a:cubicBezTo>
                    <a:pt x="1949582" y="3147625"/>
                    <a:pt x="1950876" y="3148299"/>
                    <a:pt x="1951606" y="3148580"/>
                  </a:cubicBezTo>
                  <a:cubicBezTo>
                    <a:pt x="1951044" y="3149928"/>
                    <a:pt x="1950426" y="3151275"/>
                    <a:pt x="1949864" y="3152624"/>
                  </a:cubicBezTo>
                  <a:close/>
                  <a:moveTo>
                    <a:pt x="1947672" y="3211318"/>
                  </a:moveTo>
                  <a:cubicBezTo>
                    <a:pt x="1948177" y="3210981"/>
                    <a:pt x="1949526" y="3211318"/>
                    <a:pt x="1949976" y="3211824"/>
                  </a:cubicBezTo>
                  <a:cubicBezTo>
                    <a:pt x="1951269" y="3213396"/>
                    <a:pt x="1950876" y="3214969"/>
                    <a:pt x="1949133" y="3216205"/>
                  </a:cubicBezTo>
                  <a:cubicBezTo>
                    <a:pt x="1948346" y="3216036"/>
                    <a:pt x="1947222" y="3216149"/>
                    <a:pt x="1946829" y="3215643"/>
                  </a:cubicBezTo>
                  <a:cubicBezTo>
                    <a:pt x="1945536" y="3214070"/>
                    <a:pt x="1945874" y="3212385"/>
                    <a:pt x="1947672" y="3211318"/>
                  </a:cubicBezTo>
                  <a:close/>
                  <a:moveTo>
                    <a:pt x="1942277" y="2827304"/>
                  </a:moveTo>
                  <a:cubicBezTo>
                    <a:pt x="1942277" y="2826574"/>
                    <a:pt x="1943007" y="2825394"/>
                    <a:pt x="1943569" y="2825282"/>
                  </a:cubicBezTo>
                  <a:cubicBezTo>
                    <a:pt x="1945592" y="2824832"/>
                    <a:pt x="1946716" y="2825956"/>
                    <a:pt x="1946772" y="2828090"/>
                  </a:cubicBezTo>
                  <a:cubicBezTo>
                    <a:pt x="1946323" y="2828820"/>
                    <a:pt x="1945986" y="2830000"/>
                    <a:pt x="1945424" y="2830112"/>
                  </a:cubicBezTo>
                  <a:cubicBezTo>
                    <a:pt x="1943400" y="2830505"/>
                    <a:pt x="1942164" y="2829382"/>
                    <a:pt x="1942277" y="2827304"/>
                  </a:cubicBezTo>
                  <a:close/>
                  <a:moveTo>
                    <a:pt x="1938118" y="3694355"/>
                  </a:moveTo>
                  <a:cubicBezTo>
                    <a:pt x="1937611" y="3692951"/>
                    <a:pt x="1937106" y="3691547"/>
                    <a:pt x="1936600" y="3690142"/>
                  </a:cubicBezTo>
                  <a:cubicBezTo>
                    <a:pt x="1937780" y="3689075"/>
                    <a:pt x="1938961" y="3688008"/>
                    <a:pt x="1940141" y="3686941"/>
                  </a:cubicBezTo>
                  <a:cubicBezTo>
                    <a:pt x="1940647" y="3688345"/>
                    <a:pt x="1941827" y="3690030"/>
                    <a:pt x="1941490" y="3691153"/>
                  </a:cubicBezTo>
                  <a:cubicBezTo>
                    <a:pt x="1941096" y="3692445"/>
                    <a:pt x="1939298" y="3693288"/>
                    <a:pt x="1938118" y="3694355"/>
                  </a:cubicBezTo>
                  <a:close/>
                  <a:moveTo>
                    <a:pt x="1938961" y="1608871"/>
                  </a:moveTo>
                  <a:cubicBezTo>
                    <a:pt x="1938961" y="1611006"/>
                    <a:pt x="1937724" y="1611848"/>
                    <a:pt x="1935644" y="1611399"/>
                  </a:cubicBezTo>
                  <a:cubicBezTo>
                    <a:pt x="1935139" y="1610781"/>
                    <a:pt x="1934296" y="1610163"/>
                    <a:pt x="1934296" y="1609602"/>
                  </a:cubicBezTo>
                  <a:cubicBezTo>
                    <a:pt x="1934296" y="1607467"/>
                    <a:pt x="1935588" y="1606512"/>
                    <a:pt x="1937611" y="1607130"/>
                  </a:cubicBezTo>
                  <a:cubicBezTo>
                    <a:pt x="1938230" y="1607299"/>
                    <a:pt x="1938961" y="1608254"/>
                    <a:pt x="1939016" y="1608871"/>
                  </a:cubicBezTo>
                  <a:close/>
                  <a:moveTo>
                    <a:pt x="1936825" y="1192336"/>
                  </a:moveTo>
                  <a:cubicBezTo>
                    <a:pt x="1935532" y="1191943"/>
                    <a:pt x="1934352" y="1191157"/>
                    <a:pt x="1933116" y="1190539"/>
                  </a:cubicBezTo>
                  <a:cubicBezTo>
                    <a:pt x="1934071" y="1189528"/>
                    <a:pt x="1934970" y="1188517"/>
                    <a:pt x="1935926" y="1187506"/>
                  </a:cubicBezTo>
                  <a:cubicBezTo>
                    <a:pt x="1936769" y="1188629"/>
                    <a:pt x="1937668" y="1189753"/>
                    <a:pt x="1938398" y="1190932"/>
                  </a:cubicBezTo>
                  <a:cubicBezTo>
                    <a:pt x="1938455" y="1191045"/>
                    <a:pt x="1937218" y="1192449"/>
                    <a:pt x="1936825" y="1192336"/>
                  </a:cubicBezTo>
                  <a:close/>
                  <a:moveTo>
                    <a:pt x="1910804" y="3945871"/>
                  </a:moveTo>
                  <a:cubicBezTo>
                    <a:pt x="1929744" y="3951263"/>
                    <a:pt x="1933734" y="3963564"/>
                    <a:pt x="1938567" y="3975415"/>
                  </a:cubicBezTo>
                  <a:cubicBezTo>
                    <a:pt x="1924573" y="3972101"/>
                    <a:pt x="1920302" y="3960250"/>
                    <a:pt x="1910804" y="3945871"/>
                  </a:cubicBezTo>
                  <a:close/>
                  <a:moveTo>
                    <a:pt x="1889054" y="1491258"/>
                  </a:moveTo>
                  <a:cubicBezTo>
                    <a:pt x="1887649" y="1489629"/>
                    <a:pt x="1886244" y="1488000"/>
                    <a:pt x="1884839" y="1486427"/>
                  </a:cubicBezTo>
                  <a:cubicBezTo>
                    <a:pt x="1895741" y="1476710"/>
                    <a:pt x="1904228" y="1463511"/>
                    <a:pt x="1922325" y="1463736"/>
                  </a:cubicBezTo>
                  <a:cubicBezTo>
                    <a:pt x="1911253" y="1472947"/>
                    <a:pt x="1900125" y="1482102"/>
                    <a:pt x="1889054" y="1491314"/>
                  </a:cubicBezTo>
                  <a:close/>
                  <a:moveTo>
                    <a:pt x="1893831" y="1808602"/>
                  </a:moveTo>
                  <a:cubicBezTo>
                    <a:pt x="1894842" y="1808433"/>
                    <a:pt x="1896134" y="1810062"/>
                    <a:pt x="1897315" y="1810904"/>
                  </a:cubicBezTo>
                  <a:cubicBezTo>
                    <a:pt x="1897484" y="1813769"/>
                    <a:pt x="1896079" y="1815679"/>
                    <a:pt x="1893549" y="1816128"/>
                  </a:cubicBezTo>
                  <a:cubicBezTo>
                    <a:pt x="1892538" y="1816296"/>
                    <a:pt x="1890459" y="1814836"/>
                    <a:pt x="1890234" y="1813769"/>
                  </a:cubicBezTo>
                  <a:cubicBezTo>
                    <a:pt x="1889616" y="1811073"/>
                    <a:pt x="1891301" y="1808995"/>
                    <a:pt x="1893831" y="1808602"/>
                  </a:cubicBezTo>
                  <a:close/>
                  <a:moveTo>
                    <a:pt x="1906026" y="2635549"/>
                  </a:moveTo>
                  <a:cubicBezTo>
                    <a:pt x="1904790" y="2633134"/>
                    <a:pt x="1905520" y="2630326"/>
                    <a:pt x="1908836" y="2631562"/>
                  </a:cubicBezTo>
                  <a:cubicBezTo>
                    <a:pt x="1910747" y="2632236"/>
                    <a:pt x="1912321" y="2634763"/>
                    <a:pt x="1913445" y="2636841"/>
                  </a:cubicBezTo>
                  <a:cubicBezTo>
                    <a:pt x="1914344" y="2638583"/>
                    <a:pt x="1913220" y="2639931"/>
                    <a:pt x="1910579" y="2640155"/>
                  </a:cubicBezTo>
                  <a:cubicBezTo>
                    <a:pt x="1909230" y="2638863"/>
                    <a:pt x="1907094" y="2637515"/>
                    <a:pt x="1906026" y="2635549"/>
                  </a:cubicBezTo>
                  <a:close/>
                  <a:moveTo>
                    <a:pt x="1910972" y="3107241"/>
                  </a:moveTo>
                  <a:cubicBezTo>
                    <a:pt x="1912153" y="3108139"/>
                    <a:pt x="1913389" y="3109712"/>
                    <a:pt x="1913558" y="3111116"/>
                  </a:cubicBezTo>
                  <a:cubicBezTo>
                    <a:pt x="1913726" y="3113251"/>
                    <a:pt x="1911984" y="3114093"/>
                    <a:pt x="1910185" y="3112745"/>
                  </a:cubicBezTo>
                  <a:cubicBezTo>
                    <a:pt x="1909005" y="3111846"/>
                    <a:pt x="1908330" y="3110217"/>
                    <a:pt x="1907487" y="3108869"/>
                  </a:cubicBezTo>
                  <a:cubicBezTo>
                    <a:pt x="1907881" y="3106735"/>
                    <a:pt x="1909230" y="3105893"/>
                    <a:pt x="1910972" y="3107241"/>
                  </a:cubicBezTo>
                  <a:close/>
                  <a:moveTo>
                    <a:pt x="1922550" y="1949862"/>
                  </a:moveTo>
                  <a:cubicBezTo>
                    <a:pt x="1922044" y="1954580"/>
                    <a:pt x="1922044" y="1956377"/>
                    <a:pt x="1921650" y="1958062"/>
                  </a:cubicBezTo>
                  <a:cubicBezTo>
                    <a:pt x="1921032" y="1960646"/>
                    <a:pt x="1920695" y="1963566"/>
                    <a:pt x="1919234" y="1965589"/>
                  </a:cubicBezTo>
                  <a:cubicBezTo>
                    <a:pt x="1915918" y="1970138"/>
                    <a:pt x="1922325" y="1987550"/>
                    <a:pt x="1908724" y="1977327"/>
                  </a:cubicBezTo>
                  <a:cubicBezTo>
                    <a:pt x="1901587" y="1971935"/>
                    <a:pt x="1912939" y="1962106"/>
                    <a:pt x="1916368" y="1954411"/>
                  </a:cubicBezTo>
                  <a:cubicBezTo>
                    <a:pt x="1916930" y="1953063"/>
                    <a:pt x="1918953" y="1952445"/>
                    <a:pt x="1922550" y="1949862"/>
                  </a:cubicBezTo>
                  <a:close/>
                  <a:moveTo>
                    <a:pt x="1907094" y="4502993"/>
                  </a:moveTo>
                  <a:cubicBezTo>
                    <a:pt x="1907825" y="4499230"/>
                    <a:pt x="1911309" y="4497937"/>
                    <a:pt x="1914625" y="4497376"/>
                  </a:cubicBezTo>
                  <a:cubicBezTo>
                    <a:pt x="1917155" y="4496926"/>
                    <a:pt x="1920470" y="4497488"/>
                    <a:pt x="1920583" y="4500296"/>
                  </a:cubicBezTo>
                  <a:cubicBezTo>
                    <a:pt x="1920751" y="4506082"/>
                    <a:pt x="1915581" y="4505913"/>
                    <a:pt x="1912096" y="4507037"/>
                  </a:cubicBezTo>
                  <a:cubicBezTo>
                    <a:pt x="1909230" y="4507037"/>
                    <a:pt x="1906476" y="4506250"/>
                    <a:pt x="1907150" y="4503049"/>
                  </a:cubicBezTo>
                  <a:close/>
                  <a:moveTo>
                    <a:pt x="1904115" y="2891559"/>
                  </a:moveTo>
                  <a:cubicBezTo>
                    <a:pt x="1902036" y="2891671"/>
                    <a:pt x="1901305" y="2890323"/>
                    <a:pt x="1901923" y="2888357"/>
                  </a:cubicBezTo>
                  <a:cubicBezTo>
                    <a:pt x="1903385" y="2887796"/>
                    <a:pt x="1904846" y="2886841"/>
                    <a:pt x="1906364" y="2886729"/>
                  </a:cubicBezTo>
                  <a:cubicBezTo>
                    <a:pt x="1908443" y="2886616"/>
                    <a:pt x="1909567" y="2888301"/>
                    <a:pt x="1908443" y="2889762"/>
                  </a:cubicBezTo>
                  <a:cubicBezTo>
                    <a:pt x="1907600" y="2890885"/>
                    <a:pt x="1905633" y="2891391"/>
                    <a:pt x="1904115" y="2891503"/>
                  </a:cubicBezTo>
                  <a:close/>
                  <a:moveTo>
                    <a:pt x="1898495" y="3202107"/>
                  </a:moveTo>
                  <a:cubicBezTo>
                    <a:pt x="1898270" y="3200703"/>
                    <a:pt x="1898945" y="3198793"/>
                    <a:pt x="1899844" y="3197557"/>
                  </a:cubicBezTo>
                  <a:cubicBezTo>
                    <a:pt x="1901193" y="3195760"/>
                    <a:pt x="1903048" y="3196097"/>
                    <a:pt x="1903385" y="3198175"/>
                  </a:cubicBezTo>
                  <a:cubicBezTo>
                    <a:pt x="1903610" y="3199579"/>
                    <a:pt x="1902598" y="3201208"/>
                    <a:pt x="1902092" y="3202781"/>
                  </a:cubicBezTo>
                  <a:cubicBezTo>
                    <a:pt x="1900462" y="3204466"/>
                    <a:pt x="1898833" y="3204297"/>
                    <a:pt x="1898495" y="3202051"/>
                  </a:cubicBezTo>
                  <a:close/>
                  <a:moveTo>
                    <a:pt x="1892032" y="4477549"/>
                  </a:moveTo>
                  <a:cubicBezTo>
                    <a:pt x="1892931" y="4476257"/>
                    <a:pt x="1893549" y="4474235"/>
                    <a:pt x="1894729" y="4473898"/>
                  </a:cubicBezTo>
                  <a:cubicBezTo>
                    <a:pt x="1896585" y="4473392"/>
                    <a:pt x="1897933" y="4475077"/>
                    <a:pt x="1897315" y="4477156"/>
                  </a:cubicBezTo>
                  <a:cubicBezTo>
                    <a:pt x="1896921" y="4478560"/>
                    <a:pt x="1895798" y="4480526"/>
                    <a:pt x="1894674" y="4480863"/>
                  </a:cubicBezTo>
                  <a:cubicBezTo>
                    <a:pt x="1892875" y="4481424"/>
                    <a:pt x="1891864" y="4479739"/>
                    <a:pt x="1892032" y="4477549"/>
                  </a:cubicBezTo>
                  <a:close/>
                  <a:moveTo>
                    <a:pt x="1884276" y="4861507"/>
                  </a:moveTo>
                  <a:cubicBezTo>
                    <a:pt x="1884388" y="4860777"/>
                    <a:pt x="1885119" y="4859710"/>
                    <a:pt x="1885681" y="4859541"/>
                  </a:cubicBezTo>
                  <a:cubicBezTo>
                    <a:pt x="1887760" y="4859036"/>
                    <a:pt x="1888772" y="4860103"/>
                    <a:pt x="1888604" y="4862293"/>
                  </a:cubicBezTo>
                  <a:cubicBezTo>
                    <a:pt x="1888098" y="4862967"/>
                    <a:pt x="1887704" y="4864091"/>
                    <a:pt x="1887142" y="4864259"/>
                  </a:cubicBezTo>
                  <a:cubicBezTo>
                    <a:pt x="1885063" y="4864765"/>
                    <a:pt x="1883939" y="4863641"/>
                    <a:pt x="1884276" y="4861507"/>
                  </a:cubicBezTo>
                  <a:close/>
                  <a:moveTo>
                    <a:pt x="1875059" y="4604655"/>
                  </a:moveTo>
                  <a:cubicBezTo>
                    <a:pt x="1875565" y="4599151"/>
                    <a:pt x="1876576" y="4593421"/>
                    <a:pt x="1883321" y="4592748"/>
                  </a:cubicBezTo>
                  <a:cubicBezTo>
                    <a:pt x="1886131" y="4592467"/>
                    <a:pt x="1887817" y="4595106"/>
                    <a:pt x="1888829" y="4599431"/>
                  </a:cubicBezTo>
                  <a:cubicBezTo>
                    <a:pt x="1888323" y="4603981"/>
                    <a:pt x="1885906" y="4608474"/>
                    <a:pt x="1879837" y="4609541"/>
                  </a:cubicBezTo>
                  <a:cubicBezTo>
                    <a:pt x="1876745" y="4610103"/>
                    <a:pt x="1874778" y="4607632"/>
                    <a:pt x="1875059" y="4604599"/>
                  </a:cubicBezTo>
                  <a:close/>
                  <a:moveTo>
                    <a:pt x="1873317" y="3805510"/>
                  </a:moveTo>
                  <a:cubicBezTo>
                    <a:pt x="1874329" y="3798938"/>
                    <a:pt x="1877813" y="3794108"/>
                    <a:pt x="1884726" y="3793771"/>
                  </a:cubicBezTo>
                  <a:cubicBezTo>
                    <a:pt x="1887536" y="3793658"/>
                    <a:pt x="1888772" y="3796748"/>
                    <a:pt x="1888379" y="3799387"/>
                  </a:cubicBezTo>
                  <a:cubicBezTo>
                    <a:pt x="1887424" y="3805847"/>
                    <a:pt x="1884894" y="3811070"/>
                    <a:pt x="1877701" y="3811239"/>
                  </a:cubicBezTo>
                  <a:cubicBezTo>
                    <a:pt x="1874722" y="3810284"/>
                    <a:pt x="1872924" y="3808206"/>
                    <a:pt x="1873317" y="3805510"/>
                  </a:cubicBezTo>
                  <a:close/>
                  <a:moveTo>
                    <a:pt x="1870900" y="3262711"/>
                  </a:moveTo>
                  <a:cubicBezTo>
                    <a:pt x="1873204" y="3259510"/>
                    <a:pt x="1876914" y="3258105"/>
                    <a:pt x="1880117" y="3260296"/>
                  </a:cubicBezTo>
                  <a:cubicBezTo>
                    <a:pt x="1889278" y="3266474"/>
                    <a:pt x="1899001" y="3272540"/>
                    <a:pt x="1898551" y="3288829"/>
                  </a:cubicBezTo>
                  <a:cubicBezTo>
                    <a:pt x="1888435" y="3283381"/>
                    <a:pt x="1880061" y="3279337"/>
                    <a:pt x="1872193" y="3274394"/>
                  </a:cubicBezTo>
                  <a:cubicBezTo>
                    <a:pt x="1867809" y="3271641"/>
                    <a:pt x="1867978" y="3266811"/>
                    <a:pt x="1870956" y="3262711"/>
                  </a:cubicBezTo>
                  <a:close/>
                  <a:moveTo>
                    <a:pt x="1845329" y="4731986"/>
                  </a:moveTo>
                  <a:cubicBezTo>
                    <a:pt x="1850106" y="4727043"/>
                    <a:pt x="1855333" y="4726762"/>
                    <a:pt x="1862245" y="4731873"/>
                  </a:cubicBezTo>
                  <a:cubicBezTo>
                    <a:pt x="1856456" y="4737378"/>
                    <a:pt x="1851792" y="4738669"/>
                    <a:pt x="1846734" y="4736142"/>
                  </a:cubicBezTo>
                  <a:cubicBezTo>
                    <a:pt x="1845778" y="4735637"/>
                    <a:pt x="1844823" y="4732435"/>
                    <a:pt x="1845329" y="4731930"/>
                  </a:cubicBezTo>
                  <a:close/>
                  <a:moveTo>
                    <a:pt x="1842181" y="4651218"/>
                  </a:moveTo>
                  <a:cubicBezTo>
                    <a:pt x="1850387" y="4642006"/>
                    <a:pt x="1855108" y="4632514"/>
                    <a:pt x="1867415" y="4634873"/>
                  </a:cubicBezTo>
                  <a:cubicBezTo>
                    <a:pt x="1868315" y="4635041"/>
                    <a:pt x="1869664" y="4638243"/>
                    <a:pt x="1869214" y="4639142"/>
                  </a:cubicBezTo>
                  <a:cubicBezTo>
                    <a:pt x="1865055" y="4647623"/>
                    <a:pt x="1856681" y="4649982"/>
                    <a:pt x="1848926" y="4653127"/>
                  </a:cubicBezTo>
                  <a:cubicBezTo>
                    <a:pt x="1848307" y="4653352"/>
                    <a:pt x="1847352" y="4652734"/>
                    <a:pt x="1842181" y="4651218"/>
                  </a:cubicBezTo>
                  <a:close/>
                  <a:moveTo>
                    <a:pt x="1834481" y="1411669"/>
                  </a:moveTo>
                  <a:cubicBezTo>
                    <a:pt x="1827175" y="1420543"/>
                    <a:pt x="1819869" y="1429361"/>
                    <a:pt x="1810315" y="1440932"/>
                  </a:cubicBezTo>
                  <a:cubicBezTo>
                    <a:pt x="1807280" y="1418802"/>
                    <a:pt x="1820768" y="1414533"/>
                    <a:pt x="1834481" y="1411669"/>
                  </a:cubicBezTo>
                  <a:close/>
                  <a:moveTo>
                    <a:pt x="1812507" y="3313261"/>
                  </a:moveTo>
                  <a:cubicBezTo>
                    <a:pt x="1812057" y="3314553"/>
                    <a:pt x="1809921" y="3315171"/>
                    <a:pt x="1808572" y="3316070"/>
                  </a:cubicBezTo>
                  <a:cubicBezTo>
                    <a:pt x="1807561" y="3314834"/>
                    <a:pt x="1805650" y="3313486"/>
                    <a:pt x="1805762" y="3312475"/>
                  </a:cubicBezTo>
                  <a:cubicBezTo>
                    <a:pt x="1805987" y="3311071"/>
                    <a:pt x="1807561" y="3309049"/>
                    <a:pt x="1808854" y="3308768"/>
                  </a:cubicBezTo>
                  <a:cubicBezTo>
                    <a:pt x="1812338" y="3307926"/>
                    <a:pt x="1813518" y="3310284"/>
                    <a:pt x="1812507" y="3313318"/>
                  </a:cubicBezTo>
                  <a:close/>
                  <a:moveTo>
                    <a:pt x="1819307" y="2060230"/>
                  </a:moveTo>
                  <a:cubicBezTo>
                    <a:pt x="1822904" y="2048042"/>
                    <a:pt x="1824422" y="2039785"/>
                    <a:pt x="1836448" y="2037651"/>
                  </a:cubicBezTo>
                  <a:cubicBezTo>
                    <a:pt x="1835381" y="2048716"/>
                    <a:pt x="1831391" y="2054669"/>
                    <a:pt x="1819307" y="2060230"/>
                  </a:cubicBezTo>
                  <a:close/>
                  <a:moveTo>
                    <a:pt x="1830379" y="2229405"/>
                  </a:moveTo>
                  <a:cubicBezTo>
                    <a:pt x="1831447" y="2230585"/>
                    <a:pt x="1833245" y="2231652"/>
                    <a:pt x="1833301" y="2232888"/>
                  </a:cubicBezTo>
                  <a:cubicBezTo>
                    <a:pt x="1833301" y="2234067"/>
                    <a:pt x="1831559" y="2235303"/>
                    <a:pt x="1830772" y="2236314"/>
                  </a:cubicBezTo>
                  <a:cubicBezTo>
                    <a:pt x="1829648" y="2235247"/>
                    <a:pt x="1827681" y="2234236"/>
                    <a:pt x="1827681" y="2233168"/>
                  </a:cubicBezTo>
                  <a:cubicBezTo>
                    <a:pt x="1827681" y="2231933"/>
                    <a:pt x="1829423" y="2230697"/>
                    <a:pt x="1830379" y="2229462"/>
                  </a:cubicBezTo>
                  <a:close/>
                  <a:moveTo>
                    <a:pt x="1825040" y="1476654"/>
                  </a:moveTo>
                  <a:cubicBezTo>
                    <a:pt x="1821612" y="1475924"/>
                    <a:pt x="1818239" y="1474464"/>
                    <a:pt x="1817958" y="1470532"/>
                  </a:cubicBezTo>
                  <a:cubicBezTo>
                    <a:pt x="1817621" y="1466151"/>
                    <a:pt x="1820881" y="1464578"/>
                    <a:pt x="1824646" y="1465140"/>
                  </a:cubicBezTo>
                  <a:cubicBezTo>
                    <a:pt x="1828130" y="1465645"/>
                    <a:pt x="1831222" y="1467780"/>
                    <a:pt x="1831671" y="1471431"/>
                  </a:cubicBezTo>
                  <a:cubicBezTo>
                    <a:pt x="1832233" y="1476205"/>
                    <a:pt x="1828637" y="1476710"/>
                    <a:pt x="1825040" y="1476598"/>
                  </a:cubicBezTo>
                  <a:close/>
                  <a:moveTo>
                    <a:pt x="1822005" y="2516475"/>
                  </a:moveTo>
                  <a:cubicBezTo>
                    <a:pt x="1821330" y="2519059"/>
                    <a:pt x="1819420" y="2520575"/>
                    <a:pt x="1816610" y="2520575"/>
                  </a:cubicBezTo>
                  <a:cubicBezTo>
                    <a:pt x="1813799" y="2519733"/>
                    <a:pt x="1812900" y="2517486"/>
                    <a:pt x="1813349" y="2514846"/>
                  </a:cubicBezTo>
                  <a:cubicBezTo>
                    <a:pt x="1813856" y="2512094"/>
                    <a:pt x="1815823" y="2510409"/>
                    <a:pt x="1818576" y="2510915"/>
                  </a:cubicBezTo>
                  <a:cubicBezTo>
                    <a:pt x="1821274" y="2511420"/>
                    <a:pt x="1822735" y="2513667"/>
                    <a:pt x="1822005" y="2516419"/>
                  </a:cubicBezTo>
                  <a:close/>
                  <a:moveTo>
                    <a:pt x="1837741" y="1623138"/>
                  </a:moveTo>
                  <a:cubicBezTo>
                    <a:pt x="1838921" y="1623475"/>
                    <a:pt x="1839765" y="1625216"/>
                    <a:pt x="1840776" y="1626339"/>
                  </a:cubicBezTo>
                  <a:cubicBezTo>
                    <a:pt x="1839652" y="1627182"/>
                    <a:pt x="1838528" y="1628642"/>
                    <a:pt x="1837404" y="1628642"/>
                  </a:cubicBezTo>
                  <a:cubicBezTo>
                    <a:pt x="1836055" y="1628642"/>
                    <a:pt x="1833807" y="1627519"/>
                    <a:pt x="1833583" y="1626508"/>
                  </a:cubicBezTo>
                  <a:cubicBezTo>
                    <a:pt x="1832852" y="1623138"/>
                    <a:pt x="1835324" y="1622464"/>
                    <a:pt x="1837741" y="1623138"/>
                  </a:cubicBezTo>
                  <a:close/>
                  <a:moveTo>
                    <a:pt x="1842181" y="3221597"/>
                  </a:moveTo>
                  <a:cubicBezTo>
                    <a:pt x="1843362" y="3221934"/>
                    <a:pt x="1844654" y="3223787"/>
                    <a:pt x="1844878" y="3225135"/>
                  </a:cubicBezTo>
                  <a:cubicBezTo>
                    <a:pt x="1844991" y="3226090"/>
                    <a:pt x="1843362" y="3227270"/>
                    <a:pt x="1842462" y="3228393"/>
                  </a:cubicBezTo>
                  <a:cubicBezTo>
                    <a:pt x="1841282" y="3227494"/>
                    <a:pt x="1839483" y="3226820"/>
                    <a:pt x="1839034" y="3225641"/>
                  </a:cubicBezTo>
                  <a:cubicBezTo>
                    <a:pt x="1838135" y="3223113"/>
                    <a:pt x="1838753" y="3220586"/>
                    <a:pt x="1842181" y="3221597"/>
                  </a:cubicBezTo>
                  <a:close/>
                  <a:moveTo>
                    <a:pt x="1855164" y="3370889"/>
                  </a:moveTo>
                  <a:cubicBezTo>
                    <a:pt x="1846677" y="3385324"/>
                    <a:pt x="1832233" y="3390210"/>
                    <a:pt x="1818071" y="3395602"/>
                  </a:cubicBezTo>
                  <a:cubicBezTo>
                    <a:pt x="1825489" y="3379988"/>
                    <a:pt x="1840158" y="3375214"/>
                    <a:pt x="1855164" y="3370889"/>
                  </a:cubicBezTo>
                  <a:close/>
                  <a:moveTo>
                    <a:pt x="1848644" y="4622685"/>
                  </a:moveTo>
                  <a:cubicBezTo>
                    <a:pt x="1848757" y="4623583"/>
                    <a:pt x="1847127" y="4624819"/>
                    <a:pt x="1846228" y="4625886"/>
                  </a:cubicBezTo>
                  <a:cubicBezTo>
                    <a:pt x="1845047" y="4624987"/>
                    <a:pt x="1843193" y="4624313"/>
                    <a:pt x="1842799" y="4623134"/>
                  </a:cubicBezTo>
                  <a:cubicBezTo>
                    <a:pt x="1841900" y="4620550"/>
                    <a:pt x="1842687" y="4618135"/>
                    <a:pt x="1846003" y="4619146"/>
                  </a:cubicBezTo>
                  <a:cubicBezTo>
                    <a:pt x="1847183" y="4619483"/>
                    <a:pt x="1848475" y="4621393"/>
                    <a:pt x="1848644" y="4622741"/>
                  </a:cubicBezTo>
                  <a:close/>
                  <a:moveTo>
                    <a:pt x="1846396" y="4327358"/>
                  </a:moveTo>
                  <a:cubicBezTo>
                    <a:pt x="1847408" y="4326235"/>
                    <a:pt x="1848307" y="4324494"/>
                    <a:pt x="1849544" y="4324157"/>
                  </a:cubicBezTo>
                  <a:cubicBezTo>
                    <a:pt x="1852016" y="4323426"/>
                    <a:pt x="1854489" y="4324157"/>
                    <a:pt x="1853759" y="4327527"/>
                  </a:cubicBezTo>
                  <a:cubicBezTo>
                    <a:pt x="1853534" y="4328538"/>
                    <a:pt x="1851229" y="4329043"/>
                    <a:pt x="1849824" y="4329829"/>
                  </a:cubicBezTo>
                  <a:cubicBezTo>
                    <a:pt x="1848701" y="4328987"/>
                    <a:pt x="1847520" y="4328201"/>
                    <a:pt x="1846396" y="4327358"/>
                  </a:cubicBezTo>
                  <a:close/>
                  <a:moveTo>
                    <a:pt x="1852747" y="3092974"/>
                  </a:moveTo>
                  <a:cubicBezTo>
                    <a:pt x="1853197" y="3091233"/>
                    <a:pt x="1856456" y="3089604"/>
                    <a:pt x="1858705" y="3089043"/>
                  </a:cubicBezTo>
                  <a:cubicBezTo>
                    <a:pt x="1861233" y="3088424"/>
                    <a:pt x="1864156" y="3089548"/>
                    <a:pt x="1863707" y="3092918"/>
                  </a:cubicBezTo>
                  <a:cubicBezTo>
                    <a:pt x="1863313" y="3095895"/>
                    <a:pt x="1860334" y="3096513"/>
                    <a:pt x="1857749" y="3096794"/>
                  </a:cubicBezTo>
                  <a:cubicBezTo>
                    <a:pt x="1855220" y="3096625"/>
                    <a:pt x="1851960" y="3096232"/>
                    <a:pt x="1852747" y="3092974"/>
                  </a:cubicBezTo>
                  <a:close/>
                  <a:moveTo>
                    <a:pt x="1859716" y="1501480"/>
                  </a:moveTo>
                  <a:cubicBezTo>
                    <a:pt x="1860953" y="1499514"/>
                    <a:pt x="1863482" y="1497267"/>
                    <a:pt x="1865449" y="1497267"/>
                  </a:cubicBezTo>
                  <a:cubicBezTo>
                    <a:pt x="1868596" y="1497267"/>
                    <a:pt x="1868820" y="1500525"/>
                    <a:pt x="1867922" y="1503109"/>
                  </a:cubicBezTo>
                  <a:cubicBezTo>
                    <a:pt x="1867022" y="1505749"/>
                    <a:pt x="1865055" y="1507321"/>
                    <a:pt x="1862189" y="1507377"/>
                  </a:cubicBezTo>
                  <a:cubicBezTo>
                    <a:pt x="1859098" y="1506423"/>
                    <a:pt x="1858198" y="1503895"/>
                    <a:pt x="1859660" y="1501480"/>
                  </a:cubicBezTo>
                  <a:close/>
                  <a:moveTo>
                    <a:pt x="1834257" y="4810564"/>
                  </a:moveTo>
                  <a:cubicBezTo>
                    <a:pt x="1835549" y="4810901"/>
                    <a:pt x="1837011" y="4812698"/>
                    <a:pt x="1837348" y="4814046"/>
                  </a:cubicBezTo>
                  <a:cubicBezTo>
                    <a:pt x="1837573" y="4814944"/>
                    <a:pt x="1835774" y="4816292"/>
                    <a:pt x="1834875" y="4817416"/>
                  </a:cubicBezTo>
                  <a:cubicBezTo>
                    <a:pt x="1833526" y="4816574"/>
                    <a:pt x="1831559" y="4816012"/>
                    <a:pt x="1831053" y="4814832"/>
                  </a:cubicBezTo>
                  <a:cubicBezTo>
                    <a:pt x="1829986" y="4812080"/>
                    <a:pt x="1830828" y="4809665"/>
                    <a:pt x="1834257" y="4810564"/>
                  </a:cubicBezTo>
                  <a:close/>
                  <a:moveTo>
                    <a:pt x="1831896" y="4195927"/>
                  </a:moveTo>
                  <a:cubicBezTo>
                    <a:pt x="1833751" y="4204071"/>
                    <a:pt x="1837235" y="4211429"/>
                    <a:pt x="1833807" y="4224404"/>
                  </a:cubicBezTo>
                  <a:cubicBezTo>
                    <a:pt x="1830491" y="4213805"/>
                    <a:pt x="1829817" y="4204313"/>
                    <a:pt x="1831896" y="4195927"/>
                  </a:cubicBezTo>
                  <a:close/>
                  <a:moveTo>
                    <a:pt x="1829142" y="4046410"/>
                  </a:moveTo>
                  <a:cubicBezTo>
                    <a:pt x="1830154" y="4042647"/>
                    <a:pt x="1830828" y="4037424"/>
                    <a:pt x="1836504" y="4038547"/>
                  </a:cubicBezTo>
                  <a:cubicBezTo>
                    <a:pt x="1840439" y="4039333"/>
                    <a:pt x="1840101" y="4043883"/>
                    <a:pt x="1839933" y="4047365"/>
                  </a:cubicBezTo>
                  <a:cubicBezTo>
                    <a:pt x="1839765" y="4050791"/>
                    <a:pt x="1839821" y="4055397"/>
                    <a:pt x="1835830" y="4055790"/>
                  </a:cubicBezTo>
                  <a:cubicBezTo>
                    <a:pt x="1830210" y="4056408"/>
                    <a:pt x="1829592" y="4051409"/>
                    <a:pt x="1829142" y="4046410"/>
                  </a:cubicBezTo>
                  <a:close/>
                  <a:moveTo>
                    <a:pt x="1826220" y="3880661"/>
                  </a:moveTo>
                  <a:cubicBezTo>
                    <a:pt x="1827794" y="3879313"/>
                    <a:pt x="1829648" y="3879594"/>
                    <a:pt x="1830097" y="3881616"/>
                  </a:cubicBezTo>
                  <a:cubicBezTo>
                    <a:pt x="1830379" y="3882796"/>
                    <a:pt x="1829142" y="3884368"/>
                    <a:pt x="1828524" y="3885716"/>
                  </a:cubicBezTo>
                  <a:cubicBezTo>
                    <a:pt x="1827400" y="3884761"/>
                    <a:pt x="1826164" y="3883919"/>
                    <a:pt x="1825208" y="3882796"/>
                  </a:cubicBezTo>
                  <a:cubicBezTo>
                    <a:pt x="1824984" y="3882571"/>
                    <a:pt x="1825658" y="3881167"/>
                    <a:pt x="1826220" y="3880661"/>
                  </a:cubicBezTo>
                  <a:close/>
                  <a:moveTo>
                    <a:pt x="1770187" y="3141390"/>
                  </a:moveTo>
                  <a:cubicBezTo>
                    <a:pt x="1771198" y="3140379"/>
                    <a:pt x="1772716" y="3139761"/>
                    <a:pt x="1774964" y="3139818"/>
                  </a:cubicBezTo>
                  <a:cubicBezTo>
                    <a:pt x="1777718" y="3139874"/>
                    <a:pt x="1780415" y="3140772"/>
                    <a:pt x="1780640" y="3143805"/>
                  </a:cubicBezTo>
                  <a:cubicBezTo>
                    <a:pt x="1781033" y="3148973"/>
                    <a:pt x="1777661" y="3151669"/>
                    <a:pt x="1773446" y="3153185"/>
                  </a:cubicBezTo>
                  <a:cubicBezTo>
                    <a:pt x="1770243" y="3153354"/>
                    <a:pt x="1768164" y="3151837"/>
                    <a:pt x="1768220" y="3148748"/>
                  </a:cubicBezTo>
                  <a:cubicBezTo>
                    <a:pt x="1768220" y="3145996"/>
                    <a:pt x="1768500" y="3143187"/>
                    <a:pt x="1770131" y="3141502"/>
                  </a:cubicBezTo>
                  <a:cubicBezTo>
                    <a:pt x="1766140" y="3127067"/>
                    <a:pt x="1766196" y="3127011"/>
                    <a:pt x="1773559" y="3118249"/>
                  </a:cubicBezTo>
                  <a:cubicBezTo>
                    <a:pt x="1777268" y="3126674"/>
                    <a:pt x="1770243" y="3133190"/>
                    <a:pt x="1770243" y="3141390"/>
                  </a:cubicBezTo>
                  <a:close/>
                  <a:moveTo>
                    <a:pt x="1768838" y="4843590"/>
                  </a:moveTo>
                  <a:cubicBezTo>
                    <a:pt x="1767770" y="4843590"/>
                    <a:pt x="1766590" y="4841680"/>
                    <a:pt x="1765465" y="4840669"/>
                  </a:cubicBezTo>
                  <a:cubicBezTo>
                    <a:pt x="1766365" y="4839377"/>
                    <a:pt x="1766983" y="4837411"/>
                    <a:pt x="1768164" y="4837074"/>
                  </a:cubicBezTo>
                  <a:cubicBezTo>
                    <a:pt x="1769344" y="4836681"/>
                    <a:pt x="1771929" y="4837524"/>
                    <a:pt x="1772266" y="4838478"/>
                  </a:cubicBezTo>
                  <a:cubicBezTo>
                    <a:pt x="1773334" y="4841343"/>
                    <a:pt x="1771704" y="4843477"/>
                    <a:pt x="1768838" y="4843590"/>
                  </a:cubicBezTo>
                  <a:close/>
                  <a:moveTo>
                    <a:pt x="1770805" y="4738332"/>
                  </a:moveTo>
                  <a:cubicBezTo>
                    <a:pt x="1767320" y="4738614"/>
                    <a:pt x="1766309" y="4736254"/>
                    <a:pt x="1766421" y="4733727"/>
                  </a:cubicBezTo>
                  <a:cubicBezTo>
                    <a:pt x="1766421" y="4732435"/>
                    <a:pt x="1767770" y="4730413"/>
                    <a:pt x="1768782" y="4730132"/>
                  </a:cubicBezTo>
                  <a:cubicBezTo>
                    <a:pt x="1769793" y="4729907"/>
                    <a:pt x="1771816" y="4731199"/>
                    <a:pt x="1772379" y="4732323"/>
                  </a:cubicBezTo>
                  <a:cubicBezTo>
                    <a:pt x="1773503" y="4734682"/>
                    <a:pt x="1773277" y="4737097"/>
                    <a:pt x="1770805" y="4738277"/>
                  </a:cubicBezTo>
                  <a:close/>
                  <a:moveTo>
                    <a:pt x="1764960" y="4310564"/>
                  </a:moveTo>
                  <a:cubicBezTo>
                    <a:pt x="1765465" y="4309272"/>
                    <a:pt x="1766252" y="4308149"/>
                    <a:pt x="1766927" y="4306913"/>
                  </a:cubicBezTo>
                  <a:cubicBezTo>
                    <a:pt x="1767995" y="4307756"/>
                    <a:pt x="1769006" y="4308654"/>
                    <a:pt x="1770074" y="4309497"/>
                  </a:cubicBezTo>
                  <a:cubicBezTo>
                    <a:pt x="1769793" y="4311463"/>
                    <a:pt x="1768613" y="4312362"/>
                    <a:pt x="1766759" y="4311800"/>
                  </a:cubicBezTo>
                  <a:cubicBezTo>
                    <a:pt x="1766084" y="4311631"/>
                    <a:pt x="1764903" y="4310677"/>
                    <a:pt x="1765016" y="4310508"/>
                  </a:cubicBezTo>
                  <a:close/>
                  <a:moveTo>
                    <a:pt x="1769344" y="3738166"/>
                  </a:moveTo>
                  <a:cubicBezTo>
                    <a:pt x="1770580" y="3737491"/>
                    <a:pt x="1771872" y="3736817"/>
                    <a:pt x="1773109" y="3736087"/>
                  </a:cubicBezTo>
                  <a:cubicBezTo>
                    <a:pt x="1773446" y="3736817"/>
                    <a:pt x="1774177" y="3738109"/>
                    <a:pt x="1774121" y="3738166"/>
                  </a:cubicBezTo>
                  <a:cubicBezTo>
                    <a:pt x="1772941" y="3739008"/>
                    <a:pt x="1771648" y="3739626"/>
                    <a:pt x="1770411" y="3740300"/>
                  </a:cubicBezTo>
                  <a:cubicBezTo>
                    <a:pt x="1770074" y="3739570"/>
                    <a:pt x="1769681" y="3738895"/>
                    <a:pt x="1769344" y="3738166"/>
                  </a:cubicBezTo>
                  <a:close/>
                  <a:moveTo>
                    <a:pt x="1763386" y="2406500"/>
                  </a:moveTo>
                  <a:cubicBezTo>
                    <a:pt x="1762768" y="2404478"/>
                    <a:pt x="1763611" y="2403130"/>
                    <a:pt x="1765690" y="2403018"/>
                  </a:cubicBezTo>
                  <a:cubicBezTo>
                    <a:pt x="1766252" y="2403018"/>
                    <a:pt x="1766870" y="2403917"/>
                    <a:pt x="1767489" y="2404366"/>
                  </a:cubicBezTo>
                  <a:cubicBezTo>
                    <a:pt x="1767995" y="2406500"/>
                    <a:pt x="1767208" y="2407792"/>
                    <a:pt x="1765129" y="2407848"/>
                  </a:cubicBezTo>
                  <a:cubicBezTo>
                    <a:pt x="1764567" y="2407848"/>
                    <a:pt x="1763611" y="2407118"/>
                    <a:pt x="1763386" y="2406500"/>
                  </a:cubicBezTo>
                  <a:close/>
                  <a:moveTo>
                    <a:pt x="1768164" y="2449243"/>
                  </a:moveTo>
                  <a:cubicBezTo>
                    <a:pt x="1768782" y="2449131"/>
                    <a:pt x="1769962" y="2449693"/>
                    <a:pt x="1770187" y="2450254"/>
                  </a:cubicBezTo>
                  <a:cubicBezTo>
                    <a:pt x="1771030" y="2452052"/>
                    <a:pt x="1770187" y="2453344"/>
                    <a:pt x="1768220" y="2453905"/>
                  </a:cubicBezTo>
                  <a:cubicBezTo>
                    <a:pt x="1767489" y="2453568"/>
                    <a:pt x="1766421" y="2453400"/>
                    <a:pt x="1766140" y="2452838"/>
                  </a:cubicBezTo>
                  <a:cubicBezTo>
                    <a:pt x="1765297" y="2451041"/>
                    <a:pt x="1766140" y="2449636"/>
                    <a:pt x="1768164" y="2449299"/>
                  </a:cubicBezTo>
                  <a:close/>
                  <a:moveTo>
                    <a:pt x="1780977" y="2386111"/>
                  </a:moveTo>
                  <a:cubicBezTo>
                    <a:pt x="1781483" y="2385044"/>
                    <a:pt x="1783787" y="2384202"/>
                    <a:pt x="1785024" y="2384483"/>
                  </a:cubicBezTo>
                  <a:cubicBezTo>
                    <a:pt x="1785979" y="2384707"/>
                    <a:pt x="1786541" y="2386842"/>
                    <a:pt x="1787272" y="2388134"/>
                  </a:cubicBezTo>
                  <a:cubicBezTo>
                    <a:pt x="1786148" y="2389201"/>
                    <a:pt x="1785024" y="2391167"/>
                    <a:pt x="1783900" y="2391167"/>
                  </a:cubicBezTo>
                  <a:cubicBezTo>
                    <a:pt x="1780865" y="2391167"/>
                    <a:pt x="1779741" y="2388808"/>
                    <a:pt x="1781033" y="2386111"/>
                  </a:cubicBezTo>
                  <a:close/>
                  <a:moveTo>
                    <a:pt x="1787946" y="2483337"/>
                  </a:moveTo>
                  <a:cubicBezTo>
                    <a:pt x="1787216" y="2483617"/>
                    <a:pt x="1786204" y="2484348"/>
                    <a:pt x="1785699" y="2484067"/>
                  </a:cubicBezTo>
                  <a:cubicBezTo>
                    <a:pt x="1783900" y="2483112"/>
                    <a:pt x="1783619" y="2481483"/>
                    <a:pt x="1784968" y="2479911"/>
                  </a:cubicBezTo>
                  <a:cubicBezTo>
                    <a:pt x="1785417" y="2479349"/>
                    <a:pt x="1786654" y="2478900"/>
                    <a:pt x="1787104" y="2479124"/>
                  </a:cubicBezTo>
                  <a:cubicBezTo>
                    <a:pt x="1788902" y="2480079"/>
                    <a:pt x="1789071" y="2481652"/>
                    <a:pt x="1787891" y="2483280"/>
                  </a:cubicBezTo>
                  <a:close/>
                  <a:moveTo>
                    <a:pt x="1789689" y="2631618"/>
                  </a:moveTo>
                  <a:cubicBezTo>
                    <a:pt x="1788789" y="2632853"/>
                    <a:pt x="1788002" y="2635156"/>
                    <a:pt x="1787047" y="2635212"/>
                  </a:cubicBezTo>
                  <a:cubicBezTo>
                    <a:pt x="1783731" y="2635381"/>
                    <a:pt x="1783394" y="2632741"/>
                    <a:pt x="1784462" y="2630326"/>
                  </a:cubicBezTo>
                  <a:cubicBezTo>
                    <a:pt x="1785024" y="2629090"/>
                    <a:pt x="1786710" y="2628360"/>
                    <a:pt x="1787891" y="2627405"/>
                  </a:cubicBezTo>
                  <a:cubicBezTo>
                    <a:pt x="1788509" y="2628810"/>
                    <a:pt x="1789127" y="2630214"/>
                    <a:pt x="1789689" y="2631618"/>
                  </a:cubicBezTo>
                  <a:close/>
                  <a:moveTo>
                    <a:pt x="1817003" y="4680986"/>
                  </a:moveTo>
                  <a:cubicBezTo>
                    <a:pt x="1804975" y="4690141"/>
                    <a:pt x="1792274" y="4694410"/>
                    <a:pt x="1767995" y="4697387"/>
                  </a:cubicBezTo>
                  <a:cubicBezTo>
                    <a:pt x="1776256" y="4681435"/>
                    <a:pt x="1791206" y="4676437"/>
                    <a:pt x="1817003" y="4680986"/>
                  </a:cubicBezTo>
                  <a:close/>
                  <a:moveTo>
                    <a:pt x="1757035" y="4920538"/>
                  </a:moveTo>
                  <a:cubicBezTo>
                    <a:pt x="1771479" y="4923982"/>
                    <a:pt x="1780640" y="4931362"/>
                    <a:pt x="1784462" y="4942668"/>
                  </a:cubicBezTo>
                  <a:cubicBezTo>
                    <a:pt x="1774908" y="4936209"/>
                    <a:pt x="1766534" y="4932671"/>
                    <a:pt x="1757035" y="4920538"/>
                  </a:cubicBezTo>
                  <a:close/>
                  <a:moveTo>
                    <a:pt x="1751809" y="3970192"/>
                  </a:moveTo>
                  <a:cubicBezTo>
                    <a:pt x="1752539" y="3969012"/>
                    <a:pt x="1753551" y="3968057"/>
                    <a:pt x="1754506" y="3967046"/>
                  </a:cubicBezTo>
                  <a:cubicBezTo>
                    <a:pt x="1755181" y="3968226"/>
                    <a:pt x="1755855" y="3969462"/>
                    <a:pt x="1756529" y="3970641"/>
                  </a:cubicBezTo>
                  <a:cubicBezTo>
                    <a:pt x="1755855" y="3972663"/>
                    <a:pt x="1754563" y="3973225"/>
                    <a:pt x="1752932" y="3972101"/>
                  </a:cubicBezTo>
                  <a:cubicBezTo>
                    <a:pt x="1752371" y="3971708"/>
                    <a:pt x="1751640" y="3970472"/>
                    <a:pt x="1751809" y="3970192"/>
                  </a:cubicBezTo>
                  <a:close/>
                  <a:moveTo>
                    <a:pt x="1749448" y="3342188"/>
                  </a:moveTo>
                  <a:cubicBezTo>
                    <a:pt x="1749448" y="3341176"/>
                    <a:pt x="1751303" y="3339379"/>
                    <a:pt x="1752427" y="3339211"/>
                  </a:cubicBezTo>
                  <a:cubicBezTo>
                    <a:pt x="1754900" y="3338817"/>
                    <a:pt x="1756980" y="3339997"/>
                    <a:pt x="1757541" y="3342974"/>
                  </a:cubicBezTo>
                  <a:cubicBezTo>
                    <a:pt x="1756473" y="3343985"/>
                    <a:pt x="1755518" y="3345726"/>
                    <a:pt x="1754338" y="3345895"/>
                  </a:cubicBezTo>
                  <a:cubicBezTo>
                    <a:pt x="1751865" y="3346288"/>
                    <a:pt x="1749448" y="3345164"/>
                    <a:pt x="1749448" y="3342188"/>
                  </a:cubicBezTo>
                  <a:close/>
                  <a:moveTo>
                    <a:pt x="1734443" y="4684749"/>
                  </a:moveTo>
                  <a:cubicBezTo>
                    <a:pt x="1735454" y="4683851"/>
                    <a:pt x="1736466" y="4682896"/>
                    <a:pt x="1737421" y="4681997"/>
                  </a:cubicBezTo>
                  <a:cubicBezTo>
                    <a:pt x="1738320" y="4683233"/>
                    <a:pt x="1739781" y="4684356"/>
                    <a:pt x="1740006" y="4685704"/>
                  </a:cubicBezTo>
                  <a:cubicBezTo>
                    <a:pt x="1740175" y="4686996"/>
                    <a:pt x="1739051" y="4689580"/>
                    <a:pt x="1738433" y="4689636"/>
                  </a:cubicBezTo>
                  <a:cubicBezTo>
                    <a:pt x="1735510" y="4689804"/>
                    <a:pt x="1734723" y="4687389"/>
                    <a:pt x="1734443" y="4684805"/>
                  </a:cubicBezTo>
                  <a:close/>
                  <a:moveTo>
                    <a:pt x="1725225" y="4482042"/>
                  </a:moveTo>
                  <a:cubicBezTo>
                    <a:pt x="1725450" y="4479234"/>
                    <a:pt x="1727249" y="4476369"/>
                    <a:pt x="1730284" y="4478167"/>
                  </a:cubicBezTo>
                  <a:cubicBezTo>
                    <a:pt x="1734667" y="4480750"/>
                    <a:pt x="1735004" y="4485356"/>
                    <a:pt x="1733599" y="4489962"/>
                  </a:cubicBezTo>
                  <a:cubicBezTo>
                    <a:pt x="1732756" y="4492602"/>
                    <a:pt x="1731070" y="4494624"/>
                    <a:pt x="1727810" y="4494343"/>
                  </a:cubicBezTo>
                  <a:cubicBezTo>
                    <a:pt x="1723764" y="4491029"/>
                    <a:pt x="1724832" y="4486367"/>
                    <a:pt x="1725225" y="4482042"/>
                  </a:cubicBezTo>
                  <a:close/>
                  <a:moveTo>
                    <a:pt x="1722696" y="4450701"/>
                  </a:moveTo>
                  <a:cubicBezTo>
                    <a:pt x="1722415" y="4448735"/>
                    <a:pt x="1723989" y="4447780"/>
                    <a:pt x="1725956" y="4448342"/>
                  </a:cubicBezTo>
                  <a:cubicBezTo>
                    <a:pt x="1726630" y="4448511"/>
                    <a:pt x="1727810" y="4449521"/>
                    <a:pt x="1727754" y="4449690"/>
                  </a:cubicBezTo>
                  <a:cubicBezTo>
                    <a:pt x="1727249" y="4450982"/>
                    <a:pt x="1726462" y="4452217"/>
                    <a:pt x="1725787" y="4453453"/>
                  </a:cubicBezTo>
                  <a:cubicBezTo>
                    <a:pt x="1724719" y="4452554"/>
                    <a:pt x="1722865" y="4451768"/>
                    <a:pt x="1722752" y="4450757"/>
                  </a:cubicBezTo>
                  <a:close/>
                  <a:moveTo>
                    <a:pt x="1712580" y="2632629"/>
                  </a:moveTo>
                  <a:cubicBezTo>
                    <a:pt x="1718481" y="2626675"/>
                    <a:pt x="1724495" y="2623867"/>
                    <a:pt x="1733038" y="2629259"/>
                  </a:cubicBezTo>
                  <a:cubicBezTo>
                    <a:pt x="1725675" y="2633488"/>
                    <a:pt x="1718818" y="2634611"/>
                    <a:pt x="1712580" y="2632629"/>
                  </a:cubicBezTo>
                  <a:close/>
                  <a:moveTo>
                    <a:pt x="1723427" y="1670711"/>
                  </a:moveTo>
                  <a:cubicBezTo>
                    <a:pt x="1725844" y="1675766"/>
                    <a:pt x="1722752" y="1679249"/>
                    <a:pt x="1718144" y="1681046"/>
                  </a:cubicBezTo>
                  <a:cubicBezTo>
                    <a:pt x="1710950" y="1683798"/>
                    <a:pt x="1703700" y="1686326"/>
                    <a:pt x="1693246" y="1690145"/>
                  </a:cubicBezTo>
                  <a:cubicBezTo>
                    <a:pt x="1698586" y="1678350"/>
                    <a:pt x="1703588" y="1672003"/>
                    <a:pt x="1710107" y="1667454"/>
                  </a:cubicBezTo>
                  <a:cubicBezTo>
                    <a:pt x="1715053" y="1664028"/>
                    <a:pt x="1720560" y="1664701"/>
                    <a:pt x="1723427" y="1670768"/>
                  </a:cubicBezTo>
                  <a:close/>
                  <a:moveTo>
                    <a:pt x="1722078" y="1090225"/>
                  </a:moveTo>
                  <a:cubicBezTo>
                    <a:pt x="1721347" y="1092191"/>
                    <a:pt x="1718144" y="1093145"/>
                    <a:pt x="1716177" y="1094437"/>
                  </a:cubicBezTo>
                  <a:cubicBezTo>
                    <a:pt x="1714603" y="1093201"/>
                    <a:pt x="1712355" y="1092191"/>
                    <a:pt x="1712411" y="1091348"/>
                  </a:cubicBezTo>
                  <a:cubicBezTo>
                    <a:pt x="1712580" y="1088315"/>
                    <a:pt x="1715109" y="1087079"/>
                    <a:pt x="1717694" y="1086630"/>
                  </a:cubicBezTo>
                  <a:cubicBezTo>
                    <a:pt x="1720223" y="1086237"/>
                    <a:pt x="1723483" y="1086405"/>
                    <a:pt x="1722078" y="1090168"/>
                  </a:cubicBezTo>
                  <a:close/>
                  <a:moveTo>
                    <a:pt x="1708421" y="1602131"/>
                  </a:moveTo>
                  <a:cubicBezTo>
                    <a:pt x="1705330" y="1603367"/>
                    <a:pt x="1703363" y="1601794"/>
                    <a:pt x="1702295" y="1599323"/>
                  </a:cubicBezTo>
                  <a:cubicBezTo>
                    <a:pt x="1700553" y="1595391"/>
                    <a:pt x="1698754" y="1590954"/>
                    <a:pt x="1703138" y="1587809"/>
                  </a:cubicBezTo>
                  <a:cubicBezTo>
                    <a:pt x="1705442" y="1586180"/>
                    <a:pt x="1708027" y="1588090"/>
                    <a:pt x="1709264" y="1590505"/>
                  </a:cubicBezTo>
                  <a:cubicBezTo>
                    <a:pt x="1711287" y="1594493"/>
                    <a:pt x="1712018" y="1598593"/>
                    <a:pt x="1708421" y="1602131"/>
                  </a:cubicBezTo>
                  <a:close/>
                  <a:moveTo>
                    <a:pt x="1726799" y="1759231"/>
                  </a:moveTo>
                  <a:cubicBezTo>
                    <a:pt x="1731239" y="1767038"/>
                    <a:pt x="1730452" y="1775575"/>
                    <a:pt x="1723989" y="1781136"/>
                  </a:cubicBezTo>
                  <a:cubicBezTo>
                    <a:pt x="1715278" y="1788606"/>
                    <a:pt x="1718762" y="1776249"/>
                    <a:pt x="1715503" y="1774284"/>
                  </a:cubicBezTo>
                  <a:cubicBezTo>
                    <a:pt x="1711175" y="1771700"/>
                    <a:pt x="1707353" y="1773329"/>
                    <a:pt x="1703250" y="1774845"/>
                  </a:cubicBezTo>
                  <a:cubicBezTo>
                    <a:pt x="1697855" y="1776867"/>
                    <a:pt x="1694989" y="1784113"/>
                    <a:pt x="1686559" y="1782259"/>
                  </a:cubicBezTo>
                  <a:cubicBezTo>
                    <a:pt x="1690774" y="1768049"/>
                    <a:pt x="1699991" y="1760129"/>
                    <a:pt x="1712973" y="1756198"/>
                  </a:cubicBezTo>
                  <a:cubicBezTo>
                    <a:pt x="1717975" y="1754681"/>
                    <a:pt x="1723595" y="1753502"/>
                    <a:pt x="1726855" y="1759231"/>
                  </a:cubicBezTo>
                  <a:close/>
                  <a:moveTo>
                    <a:pt x="1689031" y="1395324"/>
                  </a:moveTo>
                  <a:cubicBezTo>
                    <a:pt x="1690605" y="1405322"/>
                    <a:pt x="1684648" y="1411893"/>
                    <a:pt x="1676723" y="1423576"/>
                  </a:cubicBezTo>
                  <a:cubicBezTo>
                    <a:pt x="1678746" y="1409383"/>
                    <a:pt x="1682849" y="1399969"/>
                    <a:pt x="1689031" y="1395324"/>
                  </a:cubicBezTo>
                  <a:close/>
                  <a:moveTo>
                    <a:pt x="1682343" y="1199470"/>
                  </a:moveTo>
                  <a:cubicBezTo>
                    <a:pt x="1681893" y="1199863"/>
                    <a:pt x="1680882" y="1199526"/>
                    <a:pt x="1680151" y="1199470"/>
                  </a:cubicBezTo>
                  <a:cubicBezTo>
                    <a:pt x="1678465" y="1198066"/>
                    <a:pt x="1678353" y="1196549"/>
                    <a:pt x="1679926" y="1195201"/>
                  </a:cubicBezTo>
                  <a:cubicBezTo>
                    <a:pt x="1680377" y="1194808"/>
                    <a:pt x="1681613" y="1194864"/>
                    <a:pt x="1682118" y="1195201"/>
                  </a:cubicBezTo>
                  <a:cubicBezTo>
                    <a:pt x="1683861" y="1196437"/>
                    <a:pt x="1683973" y="1198009"/>
                    <a:pt x="1682400" y="1199357"/>
                  </a:cubicBezTo>
                  <a:close/>
                  <a:moveTo>
                    <a:pt x="1679983" y="2096233"/>
                  </a:moveTo>
                  <a:cubicBezTo>
                    <a:pt x="1680545" y="2096458"/>
                    <a:pt x="1681107" y="2097750"/>
                    <a:pt x="1680995" y="2098424"/>
                  </a:cubicBezTo>
                  <a:cubicBezTo>
                    <a:pt x="1680601" y="2100446"/>
                    <a:pt x="1679083" y="2101232"/>
                    <a:pt x="1677173" y="2100446"/>
                  </a:cubicBezTo>
                  <a:cubicBezTo>
                    <a:pt x="1676611" y="2100221"/>
                    <a:pt x="1676442" y="2098985"/>
                    <a:pt x="1676105" y="2098255"/>
                  </a:cubicBezTo>
                  <a:cubicBezTo>
                    <a:pt x="1676723" y="2096289"/>
                    <a:pt x="1678072" y="2095447"/>
                    <a:pt x="1680039" y="2096233"/>
                  </a:cubicBezTo>
                  <a:close/>
                  <a:moveTo>
                    <a:pt x="1689369" y="1026868"/>
                  </a:moveTo>
                  <a:cubicBezTo>
                    <a:pt x="1689874" y="1026475"/>
                    <a:pt x="1691054" y="1026419"/>
                    <a:pt x="1691561" y="1026812"/>
                  </a:cubicBezTo>
                  <a:cubicBezTo>
                    <a:pt x="1693134" y="1028104"/>
                    <a:pt x="1693022" y="1029620"/>
                    <a:pt x="1691336" y="1031081"/>
                  </a:cubicBezTo>
                  <a:cubicBezTo>
                    <a:pt x="1690661" y="1031081"/>
                    <a:pt x="1689706" y="1031418"/>
                    <a:pt x="1689256" y="1031024"/>
                  </a:cubicBezTo>
                  <a:cubicBezTo>
                    <a:pt x="1687626" y="1029733"/>
                    <a:pt x="1687682" y="1028104"/>
                    <a:pt x="1689425" y="1026868"/>
                  </a:cubicBezTo>
                  <a:close/>
                  <a:moveTo>
                    <a:pt x="1690436" y="2347412"/>
                  </a:moveTo>
                  <a:cubicBezTo>
                    <a:pt x="1690886" y="2347019"/>
                    <a:pt x="1692122" y="2347075"/>
                    <a:pt x="1692628" y="2347412"/>
                  </a:cubicBezTo>
                  <a:cubicBezTo>
                    <a:pt x="1694371" y="2348648"/>
                    <a:pt x="1694427" y="2350221"/>
                    <a:pt x="1692909" y="2351569"/>
                  </a:cubicBezTo>
                  <a:cubicBezTo>
                    <a:pt x="1692459" y="2351962"/>
                    <a:pt x="1691448" y="2351625"/>
                    <a:pt x="1690717" y="2351569"/>
                  </a:cubicBezTo>
                  <a:cubicBezTo>
                    <a:pt x="1689087" y="2350221"/>
                    <a:pt x="1688919" y="2348704"/>
                    <a:pt x="1690492" y="2347356"/>
                  </a:cubicBezTo>
                  <a:close/>
                  <a:moveTo>
                    <a:pt x="1705048" y="3078258"/>
                  </a:moveTo>
                  <a:cubicBezTo>
                    <a:pt x="1703643" y="3077697"/>
                    <a:pt x="1701564" y="3077528"/>
                    <a:pt x="1700946" y="3076461"/>
                  </a:cubicBezTo>
                  <a:cubicBezTo>
                    <a:pt x="1699597" y="3073934"/>
                    <a:pt x="1700665" y="3071518"/>
                    <a:pt x="1703363" y="3070844"/>
                  </a:cubicBezTo>
                  <a:cubicBezTo>
                    <a:pt x="1704543" y="3070563"/>
                    <a:pt x="1706791" y="3071462"/>
                    <a:pt x="1707409" y="3072529"/>
                  </a:cubicBezTo>
                  <a:cubicBezTo>
                    <a:pt x="1708758" y="3075057"/>
                    <a:pt x="1707747" y="3077191"/>
                    <a:pt x="1705048" y="3078258"/>
                  </a:cubicBezTo>
                  <a:close/>
                  <a:moveTo>
                    <a:pt x="1705330" y="2673968"/>
                  </a:moveTo>
                  <a:cubicBezTo>
                    <a:pt x="1706004" y="2668969"/>
                    <a:pt x="1706791" y="2662510"/>
                    <a:pt x="1713591" y="2663296"/>
                  </a:cubicBezTo>
                  <a:cubicBezTo>
                    <a:pt x="1718369" y="2663858"/>
                    <a:pt x="1719043" y="2669194"/>
                    <a:pt x="1719268" y="2673912"/>
                  </a:cubicBezTo>
                  <a:cubicBezTo>
                    <a:pt x="1718875" y="2678349"/>
                    <a:pt x="1717582" y="2682730"/>
                    <a:pt x="1712186" y="2682730"/>
                  </a:cubicBezTo>
                  <a:cubicBezTo>
                    <a:pt x="1706904" y="2682730"/>
                    <a:pt x="1704655" y="2678854"/>
                    <a:pt x="1705330" y="2673912"/>
                  </a:cubicBezTo>
                  <a:close/>
                  <a:moveTo>
                    <a:pt x="1717245" y="1798492"/>
                  </a:moveTo>
                  <a:cubicBezTo>
                    <a:pt x="1716401" y="1799559"/>
                    <a:pt x="1715278" y="1800401"/>
                    <a:pt x="1714266" y="1801300"/>
                  </a:cubicBezTo>
                  <a:cubicBezTo>
                    <a:pt x="1713535" y="1800120"/>
                    <a:pt x="1712804" y="1798997"/>
                    <a:pt x="1712074" y="1797818"/>
                  </a:cubicBezTo>
                  <a:cubicBezTo>
                    <a:pt x="1713423" y="1797368"/>
                    <a:pt x="1714828" y="1796863"/>
                    <a:pt x="1716177" y="1796694"/>
                  </a:cubicBezTo>
                  <a:cubicBezTo>
                    <a:pt x="1716458" y="1796694"/>
                    <a:pt x="1717413" y="1798323"/>
                    <a:pt x="1717245" y="1798548"/>
                  </a:cubicBezTo>
                  <a:close/>
                  <a:moveTo>
                    <a:pt x="1717638" y="2175204"/>
                  </a:moveTo>
                  <a:cubicBezTo>
                    <a:pt x="1719380" y="2176440"/>
                    <a:pt x="1719493" y="2178013"/>
                    <a:pt x="1717919" y="2179361"/>
                  </a:cubicBezTo>
                  <a:cubicBezTo>
                    <a:pt x="1717470" y="2179754"/>
                    <a:pt x="1716458" y="2179417"/>
                    <a:pt x="1715727" y="2179361"/>
                  </a:cubicBezTo>
                  <a:cubicBezTo>
                    <a:pt x="1714098" y="2177956"/>
                    <a:pt x="1713929" y="2176440"/>
                    <a:pt x="1715503" y="2175092"/>
                  </a:cubicBezTo>
                  <a:cubicBezTo>
                    <a:pt x="1715952" y="2174699"/>
                    <a:pt x="1717132" y="2174755"/>
                    <a:pt x="1717694" y="2175092"/>
                  </a:cubicBezTo>
                  <a:close/>
                  <a:moveTo>
                    <a:pt x="1719493" y="3195254"/>
                  </a:moveTo>
                  <a:cubicBezTo>
                    <a:pt x="1718762" y="3195535"/>
                    <a:pt x="1717750" y="3196265"/>
                    <a:pt x="1717245" y="3195985"/>
                  </a:cubicBezTo>
                  <a:cubicBezTo>
                    <a:pt x="1715446" y="3195030"/>
                    <a:pt x="1715165" y="3193401"/>
                    <a:pt x="1716514" y="3191828"/>
                  </a:cubicBezTo>
                  <a:cubicBezTo>
                    <a:pt x="1716964" y="3191266"/>
                    <a:pt x="1718200" y="3190817"/>
                    <a:pt x="1718706" y="3191042"/>
                  </a:cubicBezTo>
                  <a:cubicBezTo>
                    <a:pt x="1720504" y="3191997"/>
                    <a:pt x="1720673" y="3193569"/>
                    <a:pt x="1719493" y="3195254"/>
                  </a:cubicBezTo>
                  <a:close/>
                  <a:moveTo>
                    <a:pt x="1708309" y="3632403"/>
                  </a:moveTo>
                  <a:cubicBezTo>
                    <a:pt x="1707915" y="3629257"/>
                    <a:pt x="1710107" y="3627516"/>
                    <a:pt x="1712861" y="3627348"/>
                  </a:cubicBezTo>
                  <a:cubicBezTo>
                    <a:pt x="1716683" y="3627123"/>
                    <a:pt x="1719549" y="3629033"/>
                    <a:pt x="1719155" y="3633358"/>
                  </a:cubicBezTo>
                  <a:cubicBezTo>
                    <a:pt x="1718875" y="3636278"/>
                    <a:pt x="1716401" y="3637289"/>
                    <a:pt x="1713591" y="3637177"/>
                  </a:cubicBezTo>
                  <a:cubicBezTo>
                    <a:pt x="1710950" y="3636615"/>
                    <a:pt x="1708645" y="3635267"/>
                    <a:pt x="1708252" y="3632403"/>
                  </a:cubicBezTo>
                  <a:close/>
                  <a:moveTo>
                    <a:pt x="1700047" y="4076684"/>
                  </a:moveTo>
                  <a:cubicBezTo>
                    <a:pt x="1700609" y="4076179"/>
                    <a:pt x="1701227" y="4075280"/>
                    <a:pt x="1701789" y="4075280"/>
                  </a:cubicBezTo>
                  <a:cubicBezTo>
                    <a:pt x="1703868" y="4075280"/>
                    <a:pt x="1704824" y="4076572"/>
                    <a:pt x="1704262" y="4078706"/>
                  </a:cubicBezTo>
                  <a:cubicBezTo>
                    <a:pt x="1704093" y="4079324"/>
                    <a:pt x="1703138" y="4080167"/>
                    <a:pt x="1702576" y="4080167"/>
                  </a:cubicBezTo>
                  <a:cubicBezTo>
                    <a:pt x="1700496" y="4080167"/>
                    <a:pt x="1699653" y="4078875"/>
                    <a:pt x="1700047" y="4076740"/>
                  </a:cubicBezTo>
                  <a:close/>
                  <a:moveTo>
                    <a:pt x="1699653" y="3335111"/>
                  </a:moveTo>
                  <a:cubicBezTo>
                    <a:pt x="1702745" y="3331572"/>
                    <a:pt x="1707184" y="3331291"/>
                    <a:pt x="1711399" y="3332639"/>
                  </a:cubicBezTo>
                  <a:cubicBezTo>
                    <a:pt x="1712355" y="3332976"/>
                    <a:pt x="1712749" y="3335167"/>
                    <a:pt x="1713423" y="3336515"/>
                  </a:cubicBezTo>
                  <a:cubicBezTo>
                    <a:pt x="1710444" y="3340334"/>
                    <a:pt x="1706398" y="3341345"/>
                    <a:pt x="1702014" y="3340615"/>
                  </a:cubicBezTo>
                  <a:cubicBezTo>
                    <a:pt x="1699148" y="3340165"/>
                    <a:pt x="1697461" y="3337638"/>
                    <a:pt x="1699653" y="3335111"/>
                  </a:cubicBezTo>
                  <a:close/>
                  <a:moveTo>
                    <a:pt x="1698698" y="2578147"/>
                  </a:moveTo>
                  <a:cubicBezTo>
                    <a:pt x="1699935" y="2577754"/>
                    <a:pt x="1701227" y="2577697"/>
                    <a:pt x="1702463" y="2577473"/>
                  </a:cubicBezTo>
                  <a:lnTo>
                    <a:pt x="1702463" y="2581461"/>
                  </a:lnTo>
                  <a:cubicBezTo>
                    <a:pt x="1700722" y="2582528"/>
                    <a:pt x="1699428" y="2582135"/>
                    <a:pt x="1698754" y="2580281"/>
                  </a:cubicBezTo>
                  <a:cubicBezTo>
                    <a:pt x="1698473" y="2579607"/>
                    <a:pt x="1698530" y="2578147"/>
                    <a:pt x="1698754" y="2578091"/>
                  </a:cubicBezTo>
                  <a:close/>
                  <a:moveTo>
                    <a:pt x="1695101" y="3148243"/>
                  </a:moveTo>
                  <a:cubicBezTo>
                    <a:pt x="1688863" y="3146726"/>
                    <a:pt x="1683692" y="3144929"/>
                    <a:pt x="1681725" y="3138245"/>
                  </a:cubicBezTo>
                  <a:cubicBezTo>
                    <a:pt x="1681500" y="3137515"/>
                    <a:pt x="1683805" y="3135043"/>
                    <a:pt x="1684760" y="3135099"/>
                  </a:cubicBezTo>
                  <a:cubicBezTo>
                    <a:pt x="1691279" y="3135774"/>
                    <a:pt x="1696113" y="3138526"/>
                    <a:pt x="1695101" y="3148243"/>
                  </a:cubicBezTo>
                  <a:close/>
                  <a:moveTo>
                    <a:pt x="1678803" y="2914700"/>
                  </a:moveTo>
                  <a:cubicBezTo>
                    <a:pt x="1679140" y="2913970"/>
                    <a:pt x="1679308" y="2912847"/>
                    <a:pt x="1679870" y="2912565"/>
                  </a:cubicBezTo>
                  <a:cubicBezTo>
                    <a:pt x="1681613" y="2911723"/>
                    <a:pt x="1682962" y="2912510"/>
                    <a:pt x="1683298" y="2914588"/>
                  </a:cubicBezTo>
                  <a:cubicBezTo>
                    <a:pt x="1683411" y="2915205"/>
                    <a:pt x="1682849" y="2916385"/>
                    <a:pt x="1682287" y="2916666"/>
                  </a:cubicBezTo>
                  <a:cubicBezTo>
                    <a:pt x="1680545" y="2917508"/>
                    <a:pt x="1679308" y="2916666"/>
                    <a:pt x="1678803" y="2914644"/>
                  </a:cubicBezTo>
                  <a:close/>
                  <a:moveTo>
                    <a:pt x="1679140" y="3091682"/>
                  </a:moveTo>
                  <a:cubicBezTo>
                    <a:pt x="1681219" y="3091233"/>
                    <a:pt x="1682175" y="3092244"/>
                    <a:pt x="1682006" y="3094434"/>
                  </a:cubicBezTo>
                  <a:cubicBezTo>
                    <a:pt x="1681500" y="3095108"/>
                    <a:pt x="1681163" y="3096232"/>
                    <a:pt x="1680545" y="3096344"/>
                  </a:cubicBezTo>
                  <a:cubicBezTo>
                    <a:pt x="1678521" y="3096794"/>
                    <a:pt x="1677398" y="3095726"/>
                    <a:pt x="1677735" y="3093648"/>
                  </a:cubicBezTo>
                  <a:cubicBezTo>
                    <a:pt x="1677847" y="3092918"/>
                    <a:pt x="1678521" y="3091851"/>
                    <a:pt x="1679140" y="3091739"/>
                  </a:cubicBezTo>
                  <a:close/>
                  <a:moveTo>
                    <a:pt x="1679814" y="4489063"/>
                  </a:moveTo>
                  <a:cubicBezTo>
                    <a:pt x="1679983" y="4488277"/>
                    <a:pt x="1679926" y="4487210"/>
                    <a:pt x="1680433" y="4486704"/>
                  </a:cubicBezTo>
                  <a:cubicBezTo>
                    <a:pt x="1681838" y="4485244"/>
                    <a:pt x="1683411" y="4485412"/>
                    <a:pt x="1684535" y="4487153"/>
                  </a:cubicBezTo>
                  <a:cubicBezTo>
                    <a:pt x="1684816" y="4487603"/>
                    <a:pt x="1684479" y="4488951"/>
                    <a:pt x="1683973" y="4489456"/>
                  </a:cubicBezTo>
                  <a:cubicBezTo>
                    <a:pt x="1682568" y="4490917"/>
                    <a:pt x="1681107" y="4490692"/>
                    <a:pt x="1679814" y="4489063"/>
                  </a:cubicBezTo>
                  <a:close/>
                  <a:moveTo>
                    <a:pt x="1678409" y="3904307"/>
                  </a:moveTo>
                  <a:cubicBezTo>
                    <a:pt x="1679646" y="3905263"/>
                    <a:pt x="1681444" y="3905937"/>
                    <a:pt x="1681893" y="3907228"/>
                  </a:cubicBezTo>
                  <a:cubicBezTo>
                    <a:pt x="1682343" y="3908408"/>
                    <a:pt x="1681331" y="3910093"/>
                    <a:pt x="1680995" y="3911609"/>
                  </a:cubicBezTo>
                  <a:cubicBezTo>
                    <a:pt x="1679758" y="3910654"/>
                    <a:pt x="1677903" y="3909980"/>
                    <a:pt x="1677454" y="3908745"/>
                  </a:cubicBezTo>
                  <a:cubicBezTo>
                    <a:pt x="1677004" y="3907565"/>
                    <a:pt x="1678016" y="3905824"/>
                    <a:pt x="1678409" y="3904307"/>
                  </a:cubicBezTo>
                  <a:close/>
                  <a:moveTo>
                    <a:pt x="1676161" y="3827303"/>
                  </a:moveTo>
                  <a:cubicBezTo>
                    <a:pt x="1678578" y="3821237"/>
                    <a:pt x="1683187" y="3824663"/>
                    <a:pt x="1687008" y="3825168"/>
                  </a:cubicBezTo>
                  <a:cubicBezTo>
                    <a:pt x="1688638" y="3825393"/>
                    <a:pt x="1690099" y="3826460"/>
                    <a:pt x="1693528" y="3827977"/>
                  </a:cubicBezTo>
                  <a:cubicBezTo>
                    <a:pt x="1691617" y="3830167"/>
                    <a:pt x="1691167" y="3831066"/>
                    <a:pt x="1690492" y="3831403"/>
                  </a:cubicBezTo>
                  <a:cubicBezTo>
                    <a:pt x="1686502" y="3833425"/>
                    <a:pt x="1682287" y="3834604"/>
                    <a:pt x="1678297" y="3831627"/>
                  </a:cubicBezTo>
                  <a:cubicBezTo>
                    <a:pt x="1677116" y="3830729"/>
                    <a:pt x="1675768" y="3828314"/>
                    <a:pt x="1676161" y="3827246"/>
                  </a:cubicBezTo>
                  <a:close/>
                  <a:moveTo>
                    <a:pt x="1673857" y="2319947"/>
                  </a:moveTo>
                  <a:cubicBezTo>
                    <a:pt x="1673857" y="2315678"/>
                    <a:pt x="1676780" y="2313937"/>
                    <a:pt x="1680545" y="2315172"/>
                  </a:cubicBezTo>
                  <a:cubicBezTo>
                    <a:pt x="1683917" y="2316240"/>
                    <a:pt x="1686221" y="2318992"/>
                    <a:pt x="1685715" y="2322811"/>
                  </a:cubicBezTo>
                  <a:cubicBezTo>
                    <a:pt x="1685322" y="2325620"/>
                    <a:pt x="1683018" y="2326687"/>
                    <a:pt x="1680264" y="2326462"/>
                  </a:cubicBezTo>
                  <a:cubicBezTo>
                    <a:pt x="1676780" y="2325676"/>
                    <a:pt x="1673857" y="2323766"/>
                    <a:pt x="1673857" y="2319947"/>
                  </a:cubicBezTo>
                  <a:close/>
                  <a:moveTo>
                    <a:pt x="1650140" y="3636335"/>
                  </a:moveTo>
                  <a:cubicBezTo>
                    <a:pt x="1651320" y="3635323"/>
                    <a:pt x="1652444" y="3633582"/>
                    <a:pt x="1653624" y="3633470"/>
                  </a:cubicBezTo>
                  <a:cubicBezTo>
                    <a:pt x="1654973" y="3633358"/>
                    <a:pt x="1657446" y="3634537"/>
                    <a:pt x="1657671" y="3635548"/>
                  </a:cubicBezTo>
                  <a:cubicBezTo>
                    <a:pt x="1658345" y="3638862"/>
                    <a:pt x="1655872" y="3640098"/>
                    <a:pt x="1653174" y="3639648"/>
                  </a:cubicBezTo>
                  <a:cubicBezTo>
                    <a:pt x="1651994" y="3639424"/>
                    <a:pt x="1651095" y="3637458"/>
                    <a:pt x="1650084" y="3636335"/>
                  </a:cubicBezTo>
                  <a:close/>
                  <a:moveTo>
                    <a:pt x="1642047" y="4475976"/>
                  </a:moveTo>
                  <a:cubicBezTo>
                    <a:pt x="1642047" y="4474853"/>
                    <a:pt x="1643957" y="4472662"/>
                    <a:pt x="1644800" y="4472775"/>
                  </a:cubicBezTo>
                  <a:cubicBezTo>
                    <a:pt x="1648735" y="4473224"/>
                    <a:pt x="1650308" y="4476369"/>
                    <a:pt x="1650308" y="4480020"/>
                  </a:cubicBezTo>
                  <a:cubicBezTo>
                    <a:pt x="1650308" y="4481144"/>
                    <a:pt x="1648510" y="4482323"/>
                    <a:pt x="1647498" y="4483446"/>
                  </a:cubicBezTo>
                  <a:cubicBezTo>
                    <a:pt x="1643620" y="4482548"/>
                    <a:pt x="1641990" y="4479683"/>
                    <a:pt x="1642047" y="4475976"/>
                  </a:cubicBezTo>
                  <a:close/>
                  <a:moveTo>
                    <a:pt x="1647330" y="3372461"/>
                  </a:moveTo>
                  <a:cubicBezTo>
                    <a:pt x="1646767" y="3374034"/>
                    <a:pt x="1646205" y="3376786"/>
                    <a:pt x="1645644" y="3376843"/>
                  </a:cubicBezTo>
                  <a:cubicBezTo>
                    <a:pt x="1640529" y="3377011"/>
                    <a:pt x="1638843" y="3372742"/>
                    <a:pt x="1637438" y="3368755"/>
                  </a:cubicBezTo>
                  <a:cubicBezTo>
                    <a:pt x="1637044" y="3367687"/>
                    <a:pt x="1638393" y="3364823"/>
                    <a:pt x="1639068" y="3364767"/>
                  </a:cubicBezTo>
                  <a:cubicBezTo>
                    <a:pt x="1644182" y="3364430"/>
                    <a:pt x="1646093" y="3368137"/>
                    <a:pt x="1647330" y="3372461"/>
                  </a:cubicBezTo>
                  <a:close/>
                  <a:moveTo>
                    <a:pt x="1643845" y="2840896"/>
                  </a:moveTo>
                  <a:cubicBezTo>
                    <a:pt x="1643171" y="2840896"/>
                    <a:pt x="1642159" y="2841233"/>
                    <a:pt x="1641653" y="2840840"/>
                  </a:cubicBezTo>
                  <a:cubicBezTo>
                    <a:pt x="1639967" y="2839492"/>
                    <a:pt x="1640023" y="2837807"/>
                    <a:pt x="1641821" y="2836515"/>
                  </a:cubicBezTo>
                  <a:cubicBezTo>
                    <a:pt x="1642384" y="2836122"/>
                    <a:pt x="1643620" y="2836066"/>
                    <a:pt x="1644070" y="2836459"/>
                  </a:cubicBezTo>
                  <a:cubicBezTo>
                    <a:pt x="1645756" y="2837807"/>
                    <a:pt x="1645587" y="2839380"/>
                    <a:pt x="1643845" y="2840896"/>
                  </a:cubicBezTo>
                  <a:close/>
                  <a:moveTo>
                    <a:pt x="1639068" y="4194916"/>
                  </a:moveTo>
                  <a:cubicBezTo>
                    <a:pt x="1639180" y="4193568"/>
                    <a:pt x="1640416" y="4191939"/>
                    <a:pt x="1641597" y="4191040"/>
                  </a:cubicBezTo>
                  <a:cubicBezTo>
                    <a:pt x="1643339" y="4189749"/>
                    <a:pt x="1645082" y="4190535"/>
                    <a:pt x="1644913" y="4192613"/>
                  </a:cubicBezTo>
                  <a:cubicBezTo>
                    <a:pt x="1644800" y="4193961"/>
                    <a:pt x="1643339" y="4195253"/>
                    <a:pt x="1642497" y="4196545"/>
                  </a:cubicBezTo>
                  <a:cubicBezTo>
                    <a:pt x="1640529" y="4197556"/>
                    <a:pt x="1638956" y="4196938"/>
                    <a:pt x="1639124" y="4194860"/>
                  </a:cubicBezTo>
                  <a:close/>
                  <a:moveTo>
                    <a:pt x="1636651" y="3766642"/>
                  </a:moveTo>
                  <a:cubicBezTo>
                    <a:pt x="1638169" y="3765350"/>
                    <a:pt x="1639967" y="3765631"/>
                    <a:pt x="1640416" y="3767541"/>
                  </a:cubicBezTo>
                  <a:cubicBezTo>
                    <a:pt x="1640698" y="3768720"/>
                    <a:pt x="1639461" y="3770237"/>
                    <a:pt x="1638900" y="3771585"/>
                  </a:cubicBezTo>
                  <a:cubicBezTo>
                    <a:pt x="1637775" y="3770630"/>
                    <a:pt x="1636595" y="3769787"/>
                    <a:pt x="1635696" y="3768720"/>
                  </a:cubicBezTo>
                  <a:cubicBezTo>
                    <a:pt x="1635471" y="3768496"/>
                    <a:pt x="1636089" y="3767091"/>
                    <a:pt x="1636651" y="3766642"/>
                  </a:cubicBezTo>
                  <a:close/>
                  <a:moveTo>
                    <a:pt x="1631986" y="3484234"/>
                  </a:moveTo>
                  <a:cubicBezTo>
                    <a:pt x="1632380" y="3482830"/>
                    <a:pt x="1633504" y="3480864"/>
                    <a:pt x="1634684" y="3480527"/>
                  </a:cubicBezTo>
                  <a:cubicBezTo>
                    <a:pt x="1636426" y="3480022"/>
                    <a:pt x="1637719" y="3481763"/>
                    <a:pt x="1637157" y="3483841"/>
                  </a:cubicBezTo>
                  <a:cubicBezTo>
                    <a:pt x="1636764" y="3485245"/>
                    <a:pt x="1635471" y="3486425"/>
                    <a:pt x="1634572" y="3487660"/>
                  </a:cubicBezTo>
                  <a:cubicBezTo>
                    <a:pt x="1632605" y="3487492"/>
                    <a:pt x="1631424" y="3486256"/>
                    <a:pt x="1631986" y="3484178"/>
                  </a:cubicBezTo>
                  <a:close/>
                  <a:moveTo>
                    <a:pt x="1625186" y="1776586"/>
                  </a:moveTo>
                  <a:cubicBezTo>
                    <a:pt x="1625692" y="1779507"/>
                    <a:pt x="1624399" y="1781866"/>
                    <a:pt x="1621365" y="1781978"/>
                  </a:cubicBezTo>
                  <a:cubicBezTo>
                    <a:pt x="1618555" y="1782091"/>
                    <a:pt x="1616756" y="1780125"/>
                    <a:pt x="1615969" y="1777317"/>
                  </a:cubicBezTo>
                  <a:cubicBezTo>
                    <a:pt x="1615744" y="1774284"/>
                    <a:pt x="1617037" y="1772093"/>
                    <a:pt x="1619960" y="1771868"/>
                  </a:cubicBezTo>
                  <a:cubicBezTo>
                    <a:pt x="1622882" y="1771644"/>
                    <a:pt x="1624737" y="1773778"/>
                    <a:pt x="1625242" y="1776586"/>
                  </a:cubicBezTo>
                  <a:close/>
                  <a:moveTo>
                    <a:pt x="1618273" y="1560792"/>
                  </a:moveTo>
                  <a:cubicBezTo>
                    <a:pt x="1617093" y="1559894"/>
                    <a:pt x="1616475" y="1558265"/>
                    <a:pt x="1615576" y="1556917"/>
                  </a:cubicBezTo>
                  <a:cubicBezTo>
                    <a:pt x="1615913" y="1554726"/>
                    <a:pt x="1617261" y="1553940"/>
                    <a:pt x="1619004" y="1555288"/>
                  </a:cubicBezTo>
                  <a:cubicBezTo>
                    <a:pt x="1620184" y="1556187"/>
                    <a:pt x="1621421" y="1557759"/>
                    <a:pt x="1621533" y="1559164"/>
                  </a:cubicBezTo>
                  <a:cubicBezTo>
                    <a:pt x="1621702" y="1561242"/>
                    <a:pt x="1619960" y="1562084"/>
                    <a:pt x="1618217" y="1560792"/>
                  </a:cubicBezTo>
                  <a:close/>
                  <a:moveTo>
                    <a:pt x="1634853" y="1630440"/>
                  </a:moveTo>
                  <a:cubicBezTo>
                    <a:pt x="1634347" y="1633416"/>
                    <a:pt x="1632886" y="1635663"/>
                    <a:pt x="1629795" y="1635382"/>
                  </a:cubicBezTo>
                  <a:cubicBezTo>
                    <a:pt x="1626872" y="1635158"/>
                    <a:pt x="1625242" y="1632855"/>
                    <a:pt x="1624849" y="1629990"/>
                  </a:cubicBezTo>
                  <a:cubicBezTo>
                    <a:pt x="1624455" y="1627126"/>
                    <a:pt x="1625524" y="1624374"/>
                    <a:pt x="1628502" y="1623980"/>
                  </a:cubicBezTo>
                  <a:cubicBezTo>
                    <a:pt x="1632773" y="1623419"/>
                    <a:pt x="1634572" y="1626396"/>
                    <a:pt x="1634909" y="1630440"/>
                  </a:cubicBezTo>
                  <a:close/>
                  <a:moveTo>
                    <a:pt x="1629176" y="1352750"/>
                  </a:moveTo>
                  <a:cubicBezTo>
                    <a:pt x="1628952" y="1353311"/>
                    <a:pt x="1627771" y="1353536"/>
                    <a:pt x="1627041" y="1353929"/>
                  </a:cubicBezTo>
                  <a:cubicBezTo>
                    <a:pt x="1625130" y="1353367"/>
                    <a:pt x="1624287" y="1351963"/>
                    <a:pt x="1625017" y="1349941"/>
                  </a:cubicBezTo>
                  <a:cubicBezTo>
                    <a:pt x="1625242" y="1349380"/>
                    <a:pt x="1626479" y="1348762"/>
                    <a:pt x="1627097" y="1348874"/>
                  </a:cubicBezTo>
                  <a:cubicBezTo>
                    <a:pt x="1629064" y="1349267"/>
                    <a:pt x="1629907" y="1350784"/>
                    <a:pt x="1629121" y="1352806"/>
                  </a:cubicBezTo>
                  <a:close/>
                  <a:moveTo>
                    <a:pt x="1635078" y="1985303"/>
                  </a:moveTo>
                  <a:cubicBezTo>
                    <a:pt x="1635078" y="1987437"/>
                    <a:pt x="1633616" y="1988336"/>
                    <a:pt x="1630637" y="1987887"/>
                  </a:cubicBezTo>
                  <a:cubicBezTo>
                    <a:pt x="1629289" y="1986707"/>
                    <a:pt x="1626198" y="1985416"/>
                    <a:pt x="1625636" y="1983337"/>
                  </a:cubicBezTo>
                  <a:cubicBezTo>
                    <a:pt x="1624624" y="1979799"/>
                    <a:pt x="1627715" y="1979181"/>
                    <a:pt x="1630357" y="1979743"/>
                  </a:cubicBezTo>
                  <a:cubicBezTo>
                    <a:pt x="1633054" y="1980304"/>
                    <a:pt x="1635021" y="1982214"/>
                    <a:pt x="1635078" y="1985247"/>
                  </a:cubicBezTo>
                  <a:close/>
                  <a:moveTo>
                    <a:pt x="1627153" y="4744118"/>
                  </a:moveTo>
                  <a:cubicBezTo>
                    <a:pt x="1627153" y="4743556"/>
                    <a:pt x="1628277" y="4743107"/>
                    <a:pt x="1629121" y="4742433"/>
                  </a:cubicBezTo>
                  <a:cubicBezTo>
                    <a:pt x="1630019" y="4743500"/>
                    <a:pt x="1630975" y="4744511"/>
                    <a:pt x="1631874" y="4745578"/>
                  </a:cubicBezTo>
                  <a:cubicBezTo>
                    <a:pt x="1631256" y="4746084"/>
                    <a:pt x="1630694" y="4746926"/>
                    <a:pt x="1630019" y="4746982"/>
                  </a:cubicBezTo>
                  <a:cubicBezTo>
                    <a:pt x="1628052" y="4747207"/>
                    <a:pt x="1626929" y="4746084"/>
                    <a:pt x="1627153" y="4744062"/>
                  </a:cubicBezTo>
                  <a:close/>
                  <a:moveTo>
                    <a:pt x="1621027" y="3088706"/>
                  </a:moveTo>
                  <a:cubicBezTo>
                    <a:pt x="1622151" y="3086178"/>
                    <a:pt x="1624062" y="3084718"/>
                    <a:pt x="1626647" y="3085504"/>
                  </a:cubicBezTo>
                  <a:cubicBezTo>
                    <a:pt x="1627322" y="3085729"/>
                    <a:pt x="1628052" y="3088537"/>
                    <a:pt x="1627547" y="3089436"/>
                  </a:cubicBezTo>
                  <a:cubicBezTo>
                    <a:pt x="1626929" y="3090615"/>
                    <a:pt x="1625073" y="3091682"/>
                    <a:pt x="1623781" y="3091682"/>
                  </a:cubicBezTo>
                  <a:cubicBezTo>
                    <a:pt x="1622882" y="3091682"/>
                    <a:pt x="1621983" y="3089717"/>
                    <a:pt x="1621083" y="3088649"/>
                  </a:cubicBezTo>
                  <a:close/>
                  <a:moveTo>
                    <a:pt x="1616756" y="2910937"/>
                  </a:moveTo>
                  <a:cubicBezTo>
                    <a:pt x="1616587" y="2910038"/>
                    <a:pt x="1618555" y="2908802"/>
                    <a:pt x="1619566" y="2907735"/>
                  </a:cubicBezTo>
                  <a:cubicBezTo>
                    <a:pt x="1620578" y="2908971"/>
                    <a:pt x="1622151" y="2910038"/>
                    <a:pt x="1622432" y="2911442"/>
                  </a:cubicBezTo>
                  <a:cubicBezTo>
                    <a:pt x="1622601" y="2912116"/>
                    <a:pt x="1620521" y="2913352"/>
                    <a:pt x="1619453" y="2914363"/>
                  </a:cubicBezTo>
                  <a:cubicBezTo>
                    <a:pt x="1618611" y="2913408"/>
                    <a:pt x="1616981" y="2912285"/>
                    <a:pt x="1616756" y="2910937"/>
                  </a:cubicBezTo>
                  <a:close/>
                  <a:moveTo>
                    <a:pt x="1611473" y="4171270"/>
                  </a:moveTo>
                  <a:cubicBezTo>
                    <a:pt x="1612204" y="4170034"/>
                    <a:pt x="1613721" y="4168686"/>
                    <a:pt x="1615014" y="4168461"/>
                  </a:cubicBezTo>
                  <a:cubicBezTo>
                    <a:pt x="1615913" y="4168293"/>
                    <a:pt x="1618048" y="4170034"/>
                    <a:pt x="1617992" y="4170877"/>
                  </a:cubicBezTo>
                  <a:cubicBezTo>
                    <a:pt x="1617936" y="4173741"/>
                    <a:pt x="1615856" y="4174865"/>
                    <a:pt x="1613215" y="4174865"/>
                  </a:cubicBezTo>
                  <a:cubicBezTo>
                    <a:pt x="1611304" y="4174359"/>
                    <a:pt x="1610405" y="4172955"/>
                    <a:pt x="1611473" y="4171214"/>
                  </a:cubicBezTo>
                  <a:close/>
                  <a:moveTo>
                    <a:pt x="1601638" y="1535124"/>
                  </a:moveTo>
                  <a:cubicBezTo>
                    <a:pt x="1598659" y="1539674"/>
                    <a:pt x="1596074" y="1536135"/>
                    <a:pt x="1594106" y="1533776"/>
                  </a:cubicBezTo>
                  <a:cubicBezTo>
                    <a:pt x="1592533" y="1531923"/>
                    <a:pt x="1591859" y="1529283"/>
                    <a:pt x="1590734" y="1526980"/>
                  </a:cubicBezTo>
                  <a:cubicBezTo>
                    <a:pt x="1585508" y="1524565"/>
                    <a:pt x="1580675" y="1521869"/>
                    <a:pt x="1582360" y="1513949"/>
                  </a:cubicBezTo>
                  <a:cubicBezTo>
                    <a:pt x="1588205" y="1517094"/>
                    <a:pt x="1588149" y="1522880"/>
                    <a:pt x="1590734" y="1526980"/>
                  </a:cubicBezTo>
                  <a:cubicBezTo>
                    <a:pt x="1593095" y="1527822"/>
                    <a:pt x="1595736" y="1528216"/>
                    <a:pt x="1597703" y="1529620"/>
                  </a:cubicBezTo>
                  <a:cubicBezTo>
                    <a:pt x="1599502" y="1530968"/>
                    <a:pt x="1602087" y="1534450"/>
                    <a:pt x="1601638" y="1535180"/>
                  </a:cubicBezTo>
                  <a:close/>
                  <a:moveTo>
                    <a:pt x="1599052" y="1463511"/>
                  </a:moveTo>
                  <a:cubicBezTo>
                    <a:pt x="1598715" y="1464522"/>
                    <a:pt x="1596467" y="1464859"/>
                    <a:pt x="1595174" y="1465533"/>
                  </a:cubicBezTo>
                  <a:cubicBezTo>
                    <a:pt x="1592645" y="1464971"/>
                    <a:pt x="1590285" y="1463904"/>
                    <a:pt x="1591409" y="1460759"/>
                  </a:cubicBezTo>
                  <a:cubicBezTo>
                    <a:pt x="1591802" y="1459748"/>
                    <a:pt x="1593994" y="1458737"/>
                    <a:pt x="1595287" y="1458849"/>
                  </a:cubicBezTo>
                  <a:cubicBezTo>
                    <a:pt x="1597760" y="1459018"/>
                    <a:pt x="1600064" y="1460422"/>
                    <a:pt x="1598996" y="1463511"/>
                  </a:cubicBezTo>
                  <a:close/>
                  <a:moveTo>
                    <a:pt x="1580450" y="2183966"/>
                  </a:moveTo>
                  <a:cubicBezTo>
                    <a:pt x="1582473" y="2183742"/>
                    <a:pt x="1583428" y="2185258"/>
                    <a:pt x="1582866" y="2187336"/>
                  </a:cubicBezTo>
                  <a:cubicBezTo>
                    <a:pt x="1582698" y="2187954"/>
                    <a:pt x="1581742" y="2188347"/>
                    <a:pt x="1581180" y="2188853"/>
                  </a:cubicBezTo>
                  <a:cubicBezTo>
                    <a:pt x="1580450" y="2188516"/>
                    <a:pt x="1579381" y="2188347"/>
                    <a:pt x="1579045" y="2187786"/>
                  </a:cubicBezTo>
                  <a:cubicBezTo>
                    <a:pt x="1577976" y="2185932"/>
                    <a:pt x="1578539" y="2184191"/>
                    <a:pt x="1580450" y="2183966"/>
                  </a:cubicBezTo>
                  <a:close/>
                  <a:moveTo>
                    <a:pt x="1580337" y="2452782"/>
                  </a:moveTo>
                  <a:cubicBezTo>
                    <a:pt x="1580337" y="2455927"/>
                    <a:pt x="1577976" y="2457219"/>
                    <a:pt x="1575335" y="2455815"/>
                  </a:cubicBezTo>
                  <a:cubicBezTo>
                    <a:pt x="1574268" y="2455253"/>
                    <a:pt x="1574099" y="2453006"/>
                    <a:pt x="1573481" y="2451490"/>
                  </a:cubicBezTo>
                  <a:cubicBezTo>
                    <a:pt x="1574773" y="2450704"/>
                    <a:pt x="1576234" y="2449131"/>
                    <a:pt x="1577246" y="2449356"/>
                  </a:cubicBezTo>
                  <a:cubicBezTo>
                    <a:pt x="1578539" y="2449693"/>
                    <a:pt x="1580337" y="2451546"/>
                    <a:pt x="1580337" y="2452726"/>
                  </a:cubicBezTo>
                  <a:close/>
                  <a:moveTo>
                    <a:pt x="1577752" y="2690537"/>
                  </a:moveTo>
                  <a:cubicBezTo>
                    <a:pt x="1574829" y="2690368"/>
                    <a:pt x="1573199" y="2688459"/>
                    <a:pt x="1572412" y="2685819"/>
                  </a:cubicBezTo>
                  <a:cubicBezTo>
                    <a:pt x="1571569" y="2683123"/>
                    <a:pt x="1571851" y="2680146"/>
                    <a:pt x="1574829" y="2679528"/>
                  </a:cubicBezTo>
                  <a:cubicBezTo>
                    <a:pt x="1577696" y="2678910"/>
                    <a:pt x="1579213" y="2681550"/>
                    <a:pt x="1580000" y="2684134"/>
                  </a:cubicBezTo>
                  <a:cubicBezTo>
                    <a:pt x="1580786" y="2686718"/>
                    <a:pt x="1580843" y="2689301"/>
                    <a:pt x="1577752" y="2690537"/>
                  </a:cubicBezTo>
                  <a:close/>
                  <a:moveTo>
                    <a:pt x="1560835" y="2056860"/>
                  </a:moveTo>
                  <a:cubicBezTo>
                    <a:pt x="1572974" y="2046469"/>
                    <a:pt x="1580618" y="2040740"/>
                    <a:pt x="1593151" y="2036303"/>
                  </a:cubicBezTo>
                  <a:cubicBezTo>
                    <a:pt x="1587531" y="2052367"/>
                    <a:pt x="1577752" y="2054557"/>
                    <a:pt x="1560835" y="2056860"/>
                  </a:cubicBezTo>
                  <a:close/>
                  <a:moveTo>
                    <a:pt x="1584159" y="664591"/>
                  </a:moveTo>
                  <a:cubicBezTo>
                    <a:pt x="1586969" y="663186"/>
                    <a:pt x="1588767" y="665658"/>
                    <a:pt x="1589329" y="668354"/>
                  </a:cubicBezTo>
                  <a:cubicBezTo>
                    <a:pt x="1590060" y="671780"/>
                    <a:pt x="1589947" y="675150"/>
                    <a:pt x="1587137" y="677228"/>
                  </a:cubicBezTo>
                  <a:cubicBezTo>
                    <a:pt x="1583372" y="678576"/>
                    <a:pt x="1582080" y="676217"/>
                    <a:pt x="1581517" y="673633"/>
                  </a:cubicBezTo>
                  <a:cubicBezTo>
                    <a:pt x="1580730" y="670207"/>
                    <a:pt x="1580730" y="666332"/>
                    <a:pt x="1584159" y="664591"/>
                  </a:cubicBezTo>
                  <a:close/>
                  <a:moveTo>
                    <a:pt x="1601694" y="3021136"/>
                  </a:moveTo>
                  <a:cubicBezTo>
                    <a:pt x="1601975" y="3021586"/>
                    <a:pt x="1601582" y="3022934"/>
                    <a:pt x="1601075" y="3023383"/>
                  </a:cubicBezTo>
                  <a:cubicBezTo>
                    <a:pt x="1599670" y="3024844"/>
                    <a:pt x="1598153" y="3024563"/>
                    <a:pt x="1596916" y="3022934"/>
                  </a:cubicBezTo>
                  <a:cubicBezTo>
                    <a:pt x="1597141" y="3022147"/>
                    <a:pt x="1597085" y="3021136"/>
                    <a:pt x="1597591" y="3020631"/>
                  </a:cubicBezTo>
                  <a:cubicBezTo>
                    <a:pt x="1598996" y="3019171"/>
                    <a:pt x="1600570" y="3019339"/>
                    <a:pt x="1601694" y="3021136"/>
                  </a:cubicBezTo>
                  <a:close/>
                  <a:moveTo>
                    <a:pt x="1606077" y="3152736"/>
                  </a:moveTo>
                  <a:cubicBezTo>
                    <a:pt x="1600176" y="3158128"/>
                    <a:pt x="1598490" y="3169867"/>
                    <a:pt x="1586126" y="3167340"/>
                  </a:cubicBezTo>
                  <a:cubicBezTo>
                    <a:pt x="1589835" y="3158128"/>
                    <a:pt x="1594331" y="3151051"/>
                    <a:pt x="1606077" y="3152736"/>
                  </a:cubicBezTo>
                  <a:close/>
                  <a:moveTo>
                    <a:pt x="1606190" y="4587075"/>
                  </a:moveTo>
                  <a:cubicBezTo>
                    <a:pt x="1604110" y="4587075"/>
                    <a:pt x="1603323" y="4585783"/>
                    <a:pt x="1603717" y="4583705"/>
                  </a:cubicBezTo>
                  <a:cubicBezTo>
                    <a:pt x="1604279" y="4583199"/>
                    <a:pt x="1604897" y="4582301"/>
                    <a:pt x="1605459" y="4582301"/>
                  </a:cubicBezTo>
                  <a:cubicBezTo>
                    <a:pt x="1607539" y="4582301"/>
                    <a:pt x="1608438" y="4583592"/>
                    <a:pt x="1607876" y="4585670"/>
                  </a:cubicBezTo>
                  <a:cubicBezTo>
                    <a:pt x="1607707" y="4586289"/>
                    <a:pt x="1606752" y="4587075"/>
                    <a:pt x="1606190" y="4587075"/>
                  </a:cubicBezTo>
                  <a:close/>
                  <a:moveTo>
                    <a:pt x="1594949" y="3985750"/>
                  </a:moveTo>
                  <a:cubicBezTo>
                    <a:pt x="1598490" y="3973281"/>
                    <a:pt x="1603267" y="3964800"/>
                    <a:pt x="1609394" y="3960306"/>
                  </a:cubicBezTo>
                  <a:cubicBezTo>
                    <a:pt x="1608719" y="3969574"/>
                    <a:pt x="1605403" y="3977156"/>
                    <a:pt x="1594949" y="3985750"/>
                  </a:cubicBezTo>
                  <a:close/>
                  <a:moveTo>
                    <a:pt x="1599277" y="4756362"/>
                  </a:moveTo>
                  <a:cubicBezTo>
                    <a:pt x="1601300" y="4757092"/>
                    <a:pt x="1602930" y="4759002"/>
                    <a:pt x="1604672" y="4760406"/>
                  </a:cubicBezTo>
                  <a:lnTo>
                    <a:pt x="1600457" y="4762597"/>
                  </a:lnTo>
                  <a:cubicBezTo>
                    <a:pt x="1598659" y="4761530"/>
                    <a:pt x="1595287" y="4760743"/>
                    <a:pt x="1594837" y="4759114"/>
                  </a:cubicBezTo>
                  <a:cubicBezTo>
                    <a:pt x="1593882" y="4755632"/>
                    <a:pt x="1597254" y="4755576"/>
                    <a:pt x="1599277" y="4756306"/>
                  </a:cubicBezTo>
                  <a:close/>
                  <a:moveTo>
                    <a:pt x="1590004" y="4007430"/>
                  </a:moveTo>
                  <a:cubicBezTo>
                    <a:pt x="1590229" y="4006925"/>
                    <a:pt x="1593376" y="4007093"/>
                    <a:pt x="1594388" y="4007880"/>
                  </a:cubicBezTo>
                  <a:cubicBezTo>
                    <a:pt x="1598097" y="4010969"/>
                    <a:pt x="1599277" y="4015237"/>
                    <a:pt x="1597703" y="4019956"/>
                  </a:cubicBezTo>
                  <a:cubicBezTo>
                    <a:pt x="1597198" y="4021416"/>
                    <a:pt x="1595680" y="4022483"/>
                    <a:pt x="1594725" y="4023606"/>
                  </a:cubicBezTo>
                  <a:cubicBezTo>
                    <a:pt x="1593544" y="4023101"/>
                    <a:pt x="1592421" y="4022989"/>
                    <a:pt x="1592139" y="4022427"/>
                  </a:cubicBezTo>
                  <a:cubicBezTo>
                    <a:pt x="1589891" y="4017653"/>
                    <a:pt x="1587362" y="4012822"/>
                    <a:pt x="1590004" y="4007430"/>
                  </a:cubicBezTo>
                  <a:close/>
                  <a:moveTo>
                    <a:pt x="1575729" y="3837356"/>
                  </a:moveTo>
                  <a:cubicBezTo>
                    <a:pt x="1575841" y="3829156"/>
                    <a:pt x="1583653" y="3829268"/>
                    <a:pt x="1589329" y="3828370"/>
                  </a:cubicBezTo>
                  <a:cubicBezTo>
                    <a:pt x="1594163" y="3827640"/>
                    <a:pt x="1597928" y="3830279"/>
                    <a:pt x="1597760" y="3835671"/>
                  </a:cubicBezTo>
                  <a:cubicBezTo>
                    <a:pt x="1597591" y="3842243"/>
                    <a:pt x="1592814" y="3844321"/>
                    <a:pt x="1585845" y="3845332"/>
                  </a:cubicBezTo>
                  <a:cubicBezTo>
                    <a:pt x="1582360" y="3844040"/>
                    <a:pt x="1575616" y="3843872"/>
                    <a:pt x="1575729" y="3837356"/>
                  </a:cubicBezTo>
                  <a:close/>
                  <a:moveTo>
                    <a:pt x="1566174" y="3147569"/>
                  </a:moveTo>
                  <a:cubicBezTo>
                    <a:pt x="1565443" y="3145041"/>
                    <a:pt x="1566624" y="3141783"/>
                    <a:pt x="1569546" y="3141727"/>
                  </a:cubicBezTo>
                  <a:cubicBezTo>
                    <a:pt x="1573874" y="3141615"/>
                    <a:pt x="1574661" y="3145434"/>
                    <a:pt x="1575054" y="3148467"/>
                  </a:cubicBezTo>
                  <a:cubicBezTo>
                    <a:pt x="1574829" y="3152006"/>
                    <a:pt x="1573312" y="3154646"/>
                    <a:pt x="1570333" y="3153466"/>
                  </a:cubicBezTo>
                  <a:cubicBezTo>
                    <a:pt x="1568422" y="3152680"/>
                    <a:pt x="1566792" y="3149815"/>
                    <a:pt x="1566174" y="3147569"/>
                  </a:cubicBezTo>
                  <a:close/>
                  <a:moveTo>
                    <a:pt x="1563420" y="4358306"/>
                  </a:moveTo>
                  <a:cubicBezTo>
                    <a:pt x="1563589" y="4356846"/>
                    <a:pt x="1563870" y="4355442"/>
                    <a:pt x="1564151" y="4354037"/>
                  </a:cubicBezTo>
                  <a:cubicBezTo>
                    <a:pt x="1564882" y="4354206"/>
                    <a:pt x="1566343" y="4354431"/>
                    <a:pt x="1566343" y="4354543"/>
                  </a:cubicBezTo>
                  <a:cubicBezTo>
                    <a:pt x="1566230" y="4356003"/>
                    <a:pt x="1565894" y="4357408"/>
                    <a:pt x="1565612" y="4358812"/>
                  </a:cubicBezTo>
                  <a:cubicBezTo>
                    <a:pt x="1564825" y="4358643"/>
                    <a:pt x="1563420" y="4358419"/>
                    <a:pt x="1563420" y="4358306"/>
                  </a:cubicBezTo>
                  <a:close/>
                  <a:moveTo>
                    <a:pt x="1559936" y="4337131"/>
                  </a:moveTo>
                  <a:cubicBezTo>
                    <a:pt x="1561228" y="4336457"/>
                    <a:pt x="1562521" y="4335783"/>
                    <a:pt x="1563814" y="4335109"/>
                  </a:cubicBezTo>
                  <a:cubicBezTo>
                    <a:pt x="1564151" y="4335839"/>
                    <a:pt x="1564882" y="4337187"/>
                    <a:pt x="1564769" y="4337244"/>
                  </a:cubicBezTo>
                  <a:cubicBezTo>
                    <a:pt x="1563589" y="4338086"/>
                    <a:pt x="1562240" y="4338704"/>
                    <a:pt x="1560948" y="4339378"/>
                  </a:cubicBezTo>
                  <a:cubicBezTo>
                    <a:pt x="1560610" y="4338648"/>
                    <a:pt x="1560273" y="4337918"/>
                    <a:pt x="1559936" y="4337187"/>
                  </a:cubicBezTo>
                  <a:close/>
                  <a:moveTo>
                    <a:pt x="1559936" y="3628302"/>
                  </a:moveTo>
                  <a:cubicBezTo>
                    <a:pt x="1561285" y="3627965"/>
                    <a:pt x="1562577" y="3627516"/>
                    <a:pt x="1563926" y="3627404"/>
                  </a:cubicBezTo>
                  <a:cubicBezTo>
                    <a:pt x="1564263" y="3627404"/>
                    <a:pt x="1565107" y="3629033"/>
                    <a:pt x="1564938" y="3629201"/>
                  </a:cubicBezTo>
                  <a:cubicBezTo>
                    <a:pt x="1564151" y="3630212"/>
                    <a:pt x="1563027" y="3630942"/>
                    <a:pt x="1562072" y="3631785"/>
                  </a:cubicBezTo>
                  <a:cubicBezTo>
                    <a:pt x="1561397" y="3630605"/>
                    <a:pt x="1560666" y="3629426"/>
                    <a:pt x="1559992" y="3628302"/>
                  </a:cubicBezTo>
                  <a:close/>
                  <a:moveTo>
                    <a:pt x="1559093" y="2472609"/>
                  </a:moveTo>
                  <a:cubicBezTo>
                    <a:pt x="1559093" y="2471935"/>
                    <a:pt x="1561622" y="2470643"/>
                    <a:pt x="1562915" y="2470812"/>
                  </a:cubicBezTo>
                  <a:cubicBezTo>
                    <a:pt x="1564263" y="2470980"/>
                    <a:pt x="1565443" y="2472496"/>
                    <a:pt x="1566680" y="2473395"/>
                  </a:cubicBezTo>
                  <a:cubicBezTo>
                    <a:pt x="1565781" y="2474518"/>
                    <a:pt x="1564938" y="2475586"/>
                    <a:pt x="1564038" y="2476653"/>
                  </a:cubicBezTo>
                  <a:cubicBezTo>
                    <a:pt x="1561453" y="2476484"/>
                    <a:pt x="1559093" y="2475642"/>
                    <a:pt x="1559093" y="2472609"/>
                  </a:cubicBezTo>
                  <a:close/>
                  <a:moveTo>
                    <a:pt x="1554034" y="1755692"/>
                  </a:moveTo>
                  <a:cubicBezTo>
                    <a:pt x="1551169" y="1755861"/>
                    <a:pt x="1548864" y="1754850"/>
                    <a:pt x="1548864" y="1751704"/>
                  </a:cubicBezTo>
                  <a:cubicBezTo>
                    <a:pt x="1548864" y="1748671"/>
                    <a:pt x="1551224" y="1747099"/>
                    <a:pt x="1553866" y="1746762"/>
                  </a:cubicBezTo>
                  <a:cubicBezTo>
                    <a:pt x="1556564" y="1746425"/>
                    <a:pt x="1559093" y="1747548"/>
                    <a:pt x="1559093" y="1750749"/>
                  </a:cubicBezTo>
                  <a:cubicBezTo>
                    <a:pt x="1559093" y="1753726"/>
                    <a:pt x="1556676" y="1755074"/>
                    <a:pt x="1554034" y="1755748"/>
                  </a:cubicBezTo>
                  <a:close/>
                  <a:moveTo>
                    <a:pt x="1544312" y="2641391"/>
                  </a:moveTo>
                  <a:cubicBezTo>
                    <a:pt x="1545380" y="2641559"/>
                    <a:pt x="1546729" y="2643694"/>
                    <a:pt x="1547009" y="2645154"/>
                  </a:cubicBezTo>
                  <a:cubicBezTo>
                    <a:pt x="1547572" y="2647682"/>
                    <a:pt x="1547178" y="2650995"/>
                    <a:pt x="1544480" y="2651501"/>
                  </a:cubicBezTo>
                  <a:cubicBezTo>
                    <a:pt x="1541389" y="2652062"/>
                    <a:pt x="1541052" y="2648749"/>
                    <a:pt x="1540658" y="2646334"/>
                  </a:cubicBezTo>
                  <a:cubicBezTo>
                    <a:pt x="1540658" y="2643694"/>
                    <a:pt x="1540940" y="2640941"/>
                    <a:pt x="1544312" y="2641447"/>
                  </a:cubicBezTo>
                  <a:close/>
                  <a:moveTo>
                    <a:pt x="1542738" y="1379710"/>
                  </a:moveTo>
                  <a:cubicBezTo>
                    <a:pt x="1542232" y="1380777"/>
                    <a:pt x="1540096" y="1381002"/>
                    <a:pt x="1538635" y="1381563"/>
                  </a:cubicBezTo>
                  <a:cubicBezTo>
                    <a:pt x="1537904" y="1380272"/>
                    <a:pt x="1536388" y="1378811"/>
                    <a:pt x="1536668" y="1377744"/>
                  </a:cubicBezTo>
                  <a:cubicBezTo>
                    <a:pt x="1536949" y="1376452"/>
                    <a:pt x="1538748" y="1374655"/>
                    <a:pt x="1539872" y="1374655"/>
                  </a:cubicBezTo>
                  <a:cubicBezTo>
                    <a:pt x="1542850" y="1374655"/>
                    <a:pt x="1544031" y="1377014"/>
                    <a:pt x="1542738" y="1379710"/>
                  </a:cubicBezTo>
                  <a:close/>
                  <a:moveTo>
                    <a:pt x="1549370" y="3409195"/>
                  </a:moveTo>
                  <a:cubicBezTo>
                    <a:pt x="1550438" y="3409588"/>
                    <a:pt x="1550944" y="3411498"/>
                    <a:pt x="1551618" y="3412509"/>
                  </a:cubicBezTo>
                  <a:cubicBezTo>
                    <a:pt x="1550719" y="3415710"/>
                    <a:pt x="1548302" y="3416103"/>
                    <a:pt x="1545942" y="3415317"/>
                  </a:cubicBezTo>
                  <a:cubicBezTo>
                    <a:pt x="1544873" y="3414980"/>
                    <a:pt x="1543525" y="3412789"/>
                    <a:pt x="1543750" y="3411835"/>
                  </a:cubicBezTo>
                  <a:cubicBezTo>
                    <a:pt x="1544424" y="3409026"/>
                    <a:pt x="1547009" y="3408352"/>
                    <a:pt x="1549370" y="3409195"/>
                  </a:cubicBezTo>
                  <a:close/>
                  <a:moveTo>
                    <a:pt x="1543468" y="1732607"/>
                  </a:moveTo>
                  <a:cubicBezTo>
                    <a:pt x="1543413" y="1731147"/>
                    <a:pt x="1544031" y="1729181"/>
                    <a:pt x="1545042" y="1728339"/>
                  </a:cubicBezTo>
                  <a:cubicBezTo>
                    <a:pt x="1545885" y="1727665"/>
                    <a:pt x="1548583" y="1727665"/>
                    <a:pt x="1549033" y="1728339"/>
                  </a:cubicBezTo>
                  <a:cubicBezTo>
                    <a:pt x="1550719" y="1730866"/>
                    <a:pt x="1549089" y="1732776"/>
                    <a:pt x="1547009" y="1734293"/>
                  </a:cubicBezTo>
                  <a:cubicBezTo>
                    <a:pt x="1545155" y="1735135"/>
                    <a:pt x="1543581" y="1734573"/>
                    <a:pt x="1543468" y="1732551"/>
                  </a:cubicBezTo>
                  <a:close/>
                  <a:moveTo>
                    <a:pt x="1555046" y="2763723"/>
                  </a:moveTo>
                  <a:cubicBezTo>
                    <a:pt x="1553979" y="2764846"/>
                    <a:pt x="1553023" y="2766924"/>
                    <a:pt x="1551899" y="2766980"/>
                  </a:cubicBezTo>
                  <a:cubicBezTo>
                    <a:pt x="1548639" y="2767261"/>
                    <a:pt x="1548077" y="2764734"/>
                    <a:pt x="1549314" y="2762318"/>
                  </a:cubicBezTo>
                  <a:cubicBezTo>
                    <a:pt x="1549875" y="2761195"/>
                    <a:pt x="1551787" y="2760240"/>
                    <a:pt x="1553079" y="2760240"/>
                  </a:cubicBezTo>
                  <a:cubicBezTo>
                    <a:pt x="1553698" y="2760240"/>
                    <a:pt x="1554428" y="2762487"/>
                    <a:pt x="1555046" y="2763723"/>
                  </a:cubicBezTo>
                  <a:close/>
                  <a:moveTo>
                    <a:pt x="1542907" y="4402847"/>
                  </a:moveTo>
                  <a:cubicBezTo>
                    <a:pt x="1543188" y="4399477"/>
                    <a:pt x="1546054" y="4399196"/>
                    <a:pt x="1548695" y="4400263"/>
                  </a:cubicBezTo>
                  <a:cubicBezTo>
                    <a:pt x="1551169" y="4401274"/>
                    <a:pt x="1553416" y="4403071"/>
                    <a:pt x="1552292" y="4406104"/>
                  </a:cubicBezTo>
                  <a:cubicBezTo>
                    <a:pt x="1551899" y="4407115"/>
                    <a:pt x="1549426" y="4407284"/>
                    <a:pt x="1548190" y="4407789"/>
                  </a:cubicBezTo>
                  <a:cubicBezTo>
                    <a:pt x="1545155" y="4407340"/>
                    <a:pt x="1542626" y="4405767"/>
                    <a:pt x="1542907" y="4402847"/>
                  </a:cubicBezTo>
                  <a:close/>
                  <a:moveTo>
                    <a:pt x="1545773" y="3767372"/>
                  </a:moveTo>
                  <a:cubicBezTo>
                    <a:pt x="1545042" y="3765968"/>
                    <a:pt x="1543806" y="3764564"/>
                    <a:pt x="1543806" y="3763160"/>
                  </a:cubicBezTo>
                  <a:cubicBezTo>
                    <a:pt x="1543806" y="3761755"/>
                    <a:pt x="1545042" y="3760351"/>
                    <a:pt x="1545773" y="3758947"/>
                  </a:cubicBezTo>
                  <a:cubicBezTo>
                    <a:pt x="1546504" y="3760351"/>
                    <a:pt x="1547740" y="3761755"/>
                    <a:pt x="1547740" y="3763160"/>
                  </a:cubicBezTo>
                  <a:cubicBezTo>
                    <a:pt x="1547740" y="3764564"/>
                    <a:pt x="1546504" y="3765968"/>
                    <a:pt x="1545773" y="3767372"/>
                  </a:cubicBezTo>
                  <a:close/>
                  <a:moveTo>
                    <a:pt x="1540715" y="3692839"/>
                  </a:moveTo>
                  <a:cubicBezTo>
                    <a:pt x="1541445" y="3691659"/>
                    <a:pt x="1542457" y="3690704"/>
                    <a:pt x="1543413" y="3689693"/>
                  </a:cubicBezTo>
                  <a:cubicBezTo>
                    <a:pt x="1544087" y="3690873"/>
                    <a:pt x="1544762" y="3692108"/>
                    <a:pt x="1545436" y="3693288"/>
                  </a:cubicBezTo>
                  <a:cubicBezTo>
                    <a:pt x="1544762" y="3695310"/>
                    <a:pt x="1543468" y="3695872"/>
                    <a:pt x="1541839" y="3694748"/>
                  </a:cubicBezTo>
                  <a:cubicBezTo>
                    <a:pt x="1541277" y="3694355"/>
                    <a:pt x="1540546" y="3693119"/>
                    <a:pt x="1540715" y="3692839"/>
                  </a:cubicBezTo>
                  <a:close/>
                  <a:moveTo>
                    <a:pt x="1540378" y="3503106"/>
                  </a:moveTo>
                  <a:cubicBezTo>
                    <a:pt x="1542794" y="3499343"/>
                    <a:pt x="1546616" y="3497433"/>
                    <a:pt x="1551056" y="3498276"/>
                  </a:cubicBezTo>
                  <a:cubicBezTo>
                    <a:pt x="1552011" y="3498444"/>
                    <a:pt x="1552629" y="3500691"/>
                    <a:pt x="1553360" y="3501983"/>
                  </a:cubicBezTo>
                  <a:cubicBezTo>
                    <a:pt x="1551281" y="3506251"/>
                    <a:pt x="1547572" y="3508105"/>
                    <a:pt x="1543244" y="3508161"/>
                  </a:cubicBezTo>
                  <a:cubicBezTo>
                    <a:pt x="1540265" y="3508161"/>
                    <a:pt x="1538635" y="3505802"/>
                    <a:pt x="1540321" y="3503162"/>
                  </a:cubicBezTo>
                  <a:close/>
                  <a:moveTo>
                    <a:pt x="1525653" y="4484458"/>
                  </a:moveTo>
                  <a:cubicBezTo>
                    <a:pt x="1525653" y="4479908"/>
                    <a:pt x="1526664" y="4475134"/>
                    <a:pt x="1531217" y="4473336"/>
                  </a:cubicBezTo>
                  <a:cubicBezTo>
                    <a:pt x="1534196" y="4472157"/>
                    <a:pt x="1535938" y="4475077"/>
                    <a:pt x="1536163" y="4477886"/>
                  </a:cubicBezTo>
                  <a:cubicBezTo>
                    <a:pt x="1536556" y="4482604"/>
                    <a:pt x="1535151" y="4486648"/>
                    <a:pt x="1530655" y="4488895"/>
                  </a:cubicBezTo>
                  <a:cubicBezTo>
                    <a:pt x="1527395" y="4489288"/>
                    <a:pt x="1525597" y="4487434"/>
                    <a:pt x="1525597" y="4484458"/>
                  </a:cubicBezTo>
                  <a:close/>
                  <a:moveTo>
                    <a:pt x="1510197" y="3862070"/>
                  </a:moveTo>
                  <a:cubicBezTo>
                    <a:pt x="1522337" y="3859655"/>
                    <a:pt x="1527789" y="3865328"/>
                    <a:pt x="1531273" y="3874427"/>
                  </a:cubicBezTo>
                  <a:cubicBezTo>
                    <a:pt x="1523630" y="3872742"/>
                    <a:pt x="1515818" y="3871506"/>
                    <a:pt x="1510197" y="3862070"/>
                  </a:cubicBezTo>
                  <a:close/>
                  <a:moveTo>
                    <a:pt x="1520538" y="3892400"/>
                  </a:moveTo>
                  <a:cubicBezTo>
                    <a:pt x="1521831" y="3892232"/>
                    <a:pt x="1524417" y="3893467"/>
                    <a:pt x="1524417" y="3894085"/>
                  </a:cubicBezTo>
                  <a:cubicBezTo>
                    <a:pt x="1524417" y="3897062"/>
                    <a:pt x="1522112" y="3898017"/>
                    <a:pt x="1519583" y="3898354"/>
                  </a:cubicBezTo>
                  <a:cubicBezTo>
                    <a:pt x="1518684" y="3897287"/>
                    <a:pt x="1517785" y="3896163"/>
                    <a:pt x="1516885" y="3895096"/>
                  </a:cubicBezTo>
                  <a:cubicBezTo>
                    <a:pt x="1518066" y="3894141"/>
                    <a:pt x="1519190" y="3892569"/>
                    <a:pt x="1520482" y="3892400"/>
                  </a:cubicBezTo>
                  <a:close/>
                  <a:moveTo>
                    <a:pt x="1509354" y="4725133"/>
                  </a:moveTo>
                  <a:cubicBezTo>
                    <a:pt x="1520370" y="4731930"/>
                    <a:pt x="1523630" y="4738669"/>
                    <a:pt x="1525540" y="4750633"/>
                  </a:cubicBezTo>
                  <a:cubicBezTo>
                    <a:pt x="1514693" y="4745073"/>
                    <a:pt x="1510422" y="4739006"/>
                    <a:pt x="1509354" y="4725133"/>
                  </a:cubicBezTo>
                  <a:close/>
                  <a:moveTo>
                    <a:pt x="1505701" y="3929134"/>
                  </a:moveTo>
                  <a:cubicBezTo>
                    <a:pt x="1505870" y="3928347"/>
                    <a:pt x="1506039" y="3926887"/>
                    <a:pt x="1506263" y="3926887"/>
                  </a:cubicBezTo>
                  <a:cubicBezTo>
                    <a:pt x="1507612" y="3926831"/>
                    <a:pt x="1509017" y="3927055"/>
                    <a:pt x="1510366" y="3927168"/>
                  </a:cubicBezTo>
                  <a:cubicBezTo>
                    <a:pt x="1510197" y="3927954"/>
                    <a:pt x="1510029" y="3929358"/>
                    <a:pt x="1509804" y="3929414"/>
                  </a:cubicBezTo>
                  <a:cubicBezTo>
                    <a:pt x="1508455" y="3929526"/>
                    <a:pt x="1507050" y="3929246"/>
                    <a:pt x="1505701" y="3929134"/>
                  </a:cubicBezTo>
                  <a:close/>
                  <a:moveTo>
                    <a:pt x="1488054" y="3732156"/>
                  </a:moveTo>
                  <a:cubicBezTo>
                    <a:pt x="1491314" y="3728168"/>
                    <a:pt x="1496147" y="3728280"/>
                    <a:pt x="1500025" y="3730639"/>
                  </a:cubicBezTo>
                  <a:cubicBezTo>
                    <a:pt x="1510254" y="3736873"/>
                    <a:pt x="1516379" y="3746197"/>
                    <a:pt x="1519415" y="3762542"/>
                  </a:cubicBezTo>
                  <a:cubicBezTo>
                    <a:pt x="1502722" y="3760969"/>
                    <a:pt x="1498170" y="3748500"/>
                    <a:pt x="1489965" y="3741423"/>
                  </a:cubicBezTo>
                  <a:cubicBezTo>
                    <a:pt x="1487267" y="3739064"/>
                    <a:pt x="1485243" y="3735526"/>
                    <a:pt x="1487997" y="3732156"/>
                  </a:cubicBezTo>
                  <a:close/>
                  <a:moveTo>
                    <a:pt x="1521494" y="3196546"/>
                  </a:moveTo>
                  <a:cubicBezTo>
                    <a:pt x="1520763" y="3199299"/>
                    <a:pt x="1517785" y="3199411"/>
                    <a:pt x="1515256" y="3199242"/>
                  </a:cubicBezTo>
                  <a:cubicBezTo>
                    <a:pt x="1513962" y="3198287"/>
                    <a:pt x="1511602" y="3197276"/>
                    <a:pt x="1511659" y="3196434"/>
                  </a:cubicBezTo>
                  <a:cubicBezTo>
                    <a:pt x="1511883" y="3193345"/>
                    <a:pt x="1514581" y="3192727"/>
                    <a:pt x="1517054" y="3192615"/>
                  </a:cubicBezTo>
                  <a:cubicBezTo>
                    <a:pt x="1519583" y="3192502"/>
                    <a:pt x="1522449" y="3193232"/>
                    <a:pt x="1521494" y="3196602"/>
                  </a:cubicBezTo>
                  <a:close/>
                  <a:moveTo>
                    <a:pt x="1517223" y="3008443"/>
                  </a:moveTo>
                  <a:cubicBezTo>
                    <a:pt x="1516829" y="3009903"/>
                    <a:pt x="1515818" y="3011195"/>
                    <a:pt x="1515031" y="3012543"/>
                  </a:cubicBezTo>
                  <a:cubicBezTo>
                    <a:pt x="1513176" y="3012543"/>
                    <a:pt x="1512164" y="3011420"/>
                    <a:pt x="1512726" y="3009341"/>
                  </a:cubicBezTo>
                  <a:cubicBezTo>
                    <a:pt x="1513120" y="3007881"/>
                    <a:pt x="1513851" y="3005915"/>
                    <a:pt x="1514974" y="3005466"/>
                  </a:cubicBezTo>
                  <a:cubicBezTo>
                    <a:pt x="1516661" y="3004736"/>
                    <a:pt x="1517841" y="3006308"/>
                    <a:pt x="1517223" y="3008443"/>
                  </a:cubicBezTo>
                  <a:close/>
                  <a:moveTo>
                    <a:pt x="1522674" y="3418069"/>
                  </a:moveTo>
                  <a:cubicBezTo>
                    <a:pt x="1522674" y="3418631"/>
                    <a:pt x="1521494" y="3419473"/>
                    <a:pt x="1520820" y="3419586"/>
                  </a:cubicBezTo>
                  <a:cubicBezTo>
                    <a:pt x="1518796" y="3419810"/>
                    <a:pt x="1517559" y="3418575"/>
                    <a:pt x="1517785" y="3416440"/>
                  </a:cubicBezTo>
                  <a:cubicBezTo>
                    <a:pt x="1517785" y="3415879"/>
                    <a:pt x="1519021" y="3415373"/>
                    <a:pt x="1519639" y="3414868"/>
                  </a:cubicBezTo>
                  <a:cubicBezTo>
                    <a:pt x="1521718" y="3414868"/>
                    <a:pt x="1522899" y="3415935"/>
                    <a:pt x="1522674" y="3418069"/>
                  </a:cubicBezTo>
                  <a:close/>
                  <a:moveTo>
                    <a:pt x="1510029" y="1730979"/>
                  </a:moveTo>
                  <a:cubicBezTo>
                    <a:pt x="1510141" y="1730249"/>
                    <a:pt x="1510872" y="1729125"/>
                    <a:pt x="1511490" y="1729013"/>
                  </a:cubicBezTo>
                  <a:cubicBezTo>
                    <a:pt x="1513569" y="1728507"/>
                    <a:pt x="1514581" y="1729631"/>
                    <a:pt x="1514413" y="1731821"/>
                  </a:cubicBezTo>
                  <a:cubicBezTo>
                    <a:pt x="1513907" y="1732495"/>
                    <a:pt x="1513513" y="1733675"/>
                    <a:pt x="1512951" y="1733787"/>
                  </a:cubicBezTo>
                  <a:cubicBezTo>
                    <a:pt x="1510872" y="1734293"/>
                    <a:pt x="1509747" y="1733169"/>
                    <a:pt x="1510085" y="1730979"/>
                  </a:cubicBezTo>
                  <a:close/>
                  <a:moveTo>
                    <a:pt x="1510422" y="2238561"/>
                  </a:moveTo>
                  <a:cubicBezTo>
                    <a:pt x="1510254" y="2239347"/>
                    <a:pt x="1510029" y="2240864"/>
                    <a:pt x="1509916" y="2240864"/>
                  </a:cubicBezTo>
                  <a:cubicBezTo>
                    <a:pt x="1508511" y="2240695"/>
                    <a:pt x="1507106" y="2240414"/>
                    <a:pt x="1505701" y="2240077"/>
                  </a:cubicBezTo>
                  <a:cubicBezTo>
                    <a:pt x="1505870" y="2239291"/>
                    <a:pt x="1506095" y="2237774"/>
                    <a:pt x="1506151" y="2237774"/>
                  </a:cubicBezTo>
                  <a:cubicBezTo>
                    <a:pt x="1507556" y="2237943"/>
                    <a:pt x="1508961" y="2238280"/>
                    <a:pt x="1510366" y="2238561"/>
                  </a:cubicBezTo>
                  <a:close/>
                  <a:moveTo>
                    <a:pt x="1465910" y="3071462"/>
                  </a:moveTo>
                  <a:cubicBezTo>
                    <a:pt x="1465685" y="3066520"/>
                    <a:pt x="1467821" y="3062307"/>
                    <a:pt x="1472823" y="3061352"/>
                  </a:cubicBezTo>
                  <a:cubicBezTo>
                    <a:pt x="1479343" y="3060116"/>
                    <a:pt x="1479736" y="3064947"/>
                    <a:pt x="1479399" y="3069889"/>
                  </a:cubicBezTo>
                  <a:cubicBezTo>
                    <a:pt x="1478500" y="3074495"/>
                    <a:pt x="1483220" y="3082078"/>
                    <a:pt x="1474678" y="3082639"/>
                  </a:cubicBezTo>
                  <a:cubicBezTo>
                    <a:pt x="1468383" y="3083089"/>
                    <a:pt x="1466135" y="3077247"/>
                    <a:pt x="1465910" y="3071462"/>
                  </a:cubicBezTo>
                  <a:close/>
                  <a:moveTo>
                    <a:pt x="1470575" y="3097299"/>
                  </a:moveTo>
                  <a:cubicBezTo>
                    <a:pt x="1470687" y="3096681"/>
                    <a:pt x="1471699" y="3095951"/>
                    <a:pt x="1472374" y="3095782"/>
                  </a:cubicBezTo>
                  <a:cubicBezTo>
                    <a:pt x="1474397" y="3095390"/>
                    <a:pt x="1475464" y="3096457"/>
                    <a:pt x="1475128" y="3098591"/>
                  </a:cubicBezTo>
                  <a:cubicBezTo>
                    <a:pt x="1475015" y="3099209"/>
                    <a:pt x="1473947" y="3099602"/>
                    <a:pt x="1473329" y="3100164"/>
                  </a:cubicBezTo>
                  <a:cubicBezTo>
                    <a:pt x="1471306" y="3100388"/>
                    <a:pt x="1470238" y="3099433"/>
                    <a:pt x="1470575" y="3097299"/>
                  </a:cubicBezTo>
                  <a:close/>
                  <a:moveTo>
                    <a:pt x="1476476" y="2144649"/>
                  </a:moveTo>
                  <a:cubicBezTo>
                    <a:pt x="1478556" y="2144986"/>
                    <a:pt x="1479230" y="2146334"/>
                    <a:pt x="1478612" y="2148244"/>
                  </a:cubicBezTo>
                  <a:cubicBezTo>
                    <a:pt x="1477881" y="2148637"/>
                    <a:pt x="1477151" y="2149424"/>
                    <a:pt x="1476533" y="2149311"/>
                  </a:cubicBezTo>
                  <a:cubicBezTo>
                    <a:pt x="1474453" y="2148974"/>
                    <a:pt x="1473666" y="2147570"/>
                    <a:pt x="1474453" y="2145773"/>
                  </a:cubicBezTo>
                  <a:cubicBezTo>
                    <a:pt x="1474734" y="2145211"/>
                    <a:pt x="1475858" y="2144593"/>
                    <a:pt x="1476476" y="2144705"/>
                  </a:cubicBezTo>
                  <a:close/>
                  <a:moveTo>
                    <a:pt x="1474003" y="1298998"/>
                  </a:moveTo>
                  <a:cubicBezTo>
                    <a:pt x="1473216" y="1297762"/>
                    <a:pt x="1472598" y="1296414"/>
                    <a:pt x="1471980" y="1295122"/>
                  </a:cubicBezTo>
                  <a:lnTo>
                    <a:pt x="1474116" y="1294055"/>
                  </a:lnTo>
                  <a:cubicBezTo>
                    <a:pt x="1474790" y="1295347"/>
                    <a:pt x="1475408" y="1296695"/>
                    <a:pt x="1476083" y="1297987"/>
                  </a:cubicBezTo>
                  <a:cubicBezTo>
                    <a:pt x="1475352" y="1298324"/>
                    <a:pt x="1474116" y="1299054"/>
                    <a:pt x="1474059" y="1298998"/>
                  </a:cubicBezTo>
                  <a:close/>
                  <a:moveTo>
                    <a:pt x="1494742" y="2685763"/>
                  </a:moveTo>
                  <a:cubicBezTo>
                    <a:pt x="1490583" y="2698232"/>
                    <a:pt x="1484850" y="2702220"/>
                    <a:pt x="1473497" y="2701939"/>
                  </a:cubicBezTo>
                  <a:cubicBezTo>
                    <a:pt x="1479230" y="2693402"/>
                    <a:pt x="1485412" y="2690088"/>
                    <a:pt x="1494742" y="2685763"/>
                  </a:cubicBezTo>
                  <a:close/>
                  <a:moveTo>
                    <a:pt x="1474172" y="2803264"/>
                  </a:moveTo>
                  <a:cubicBezTo>
                    <a:pt x="1474903" y="2802871"/>
                    <a:pt x="1475633" y="2802085"/>
                    <a:pt x="1476308" y="2802141"/>
                  </a:cubicBezTo>
                  <a:cubicBezTo>
                    <a:pt x="1478387" y="2802422"/>
                    <a:pt x="1479230" y="2803826"/>
                    <a:pt x="1478443" y="2805680"/>
                  </a:cubicBezTo>
                  <a:cubicBezTo>
                    <a:pt x="1478162" y="2806297"/>
                    <a:pt x="1477038" y="2806915"/>
                    <a:pt x="1476420" y="2806803"/>
                  </a:cubicBezTo>
                  <a:cubicBezTo>
                    <a:pt x="1474284" y="2806522"/>
                    <a:pt x="1473610" y="2805174"/>
                    <a:pt x="1474172" y="2803208"/>
                  </a:cubicBezTo>
                  <a:close/>
                  <a:moveTo>
                    <a:pt x="1466472" y="977610"/>
                  </a:moveTo>
                  <a:cubicBezTo>
                    <a:pt x="1465349" y="963624"/>
                    <a:pt x="1472542" y="959075"/>
                    <a:pt x="1483052" y="957333"/>
                  </a:cubicBezTo>
                  <a:cubicBezTo>
                    <a:pt x="1479511" y="964972"/>
                    <a:pt x="1477376" y="974296"/>
                    <a:pt x="1466472" y="977610"/>
                  </a:cubicBezTo>
                  <a:close/>
                  <a:moveTo>
                    <a:pt x="1486143" y="1972778"/>
                  </a:moveTo>
                  <a:cubicBezTo>
                    <a:pt x="1487267" y="1979069"/>
                    <a:pt x="1486199" y="1986033"/>
                    <a:pt x="1484120" y="1992942"/>
                  </a:cubicBezTo>
                  <a:cubicBezTo>
                    <a:pt x="1483389" y="1993167"/>
                    <a:pt x="1482433" y="1993784"/>
                    <a:pt x="1481984" y="1993560"/>
                  </a:cubicBezTo>
                  <a:cubicBezTo>
                    <a:pt x="1481310" y="1993223"/>
                    <a:pt x="1480635" y="1992156"/>
                    <a:pt x="1480635" y="1991425"/>
                  </a:cubicBezTo>
                  <a:cubicBezTo>
                    <a:pt x="1480691" y="1985191"/>
                    <a:pt x="1480691" y="1978900"/>
                    <a:pt x="1481310" y="1972722"/>
                  </a:cubicBezTo>
                  <a:cubicBezTo>
                    <a:pt x="1481478" y="1970756"/>
                    <a:pt x="1483614" y="1970587"/>
                    <a:pt x="1486143" y="1972722"/>
                  </a:cubicBezTo>
                  <a:close/>
                  <a:moveTo>
                    <a:pt x="1498058" y="2292874"/>
                  </a:moveTo>
                  <a:cubicBezTo>
                    <a:pt x="1499294" y="2293604"/>
                    <a:pt x="1500587" y="2295963"/>
                    <a:pt x="1500418" y="2297368"/>
                  </a:cubicBezTo>
                  <a:cubicBezTo>
                    <a:pt x="1499744" y="2303490"/>
                    <a:pt x="1494686" y="2303097"/>
                    <a:pt x="1490414" y="2303771"/>
                  </a:cubicBezTo>
                  <a:cubicBezTo>
                    <a:pt x="1488728" y="2302029"/>
                    <a:pt x="1486986" y="2300232"/>
                    <a:pt x="1485300" y="2298491"/>
                  </a:cubicBezTo>
                  <a:cubicBezTo>
                    <a:pt x="1486986" y="2300232"/>
                    <a:pt x="1488728" y="2302029"/>
                    <a:pt x="1490414" y="2303771"/>
                  </a:cubicBezTo>
                  <a:cubicBezTo>
                    <a:pt x="1489627" y="2305287"/>
                    <a:pt x="1489065" y="2306916"/>
                    <a:pt x="1488054" y="2308264"/>
                  </a:cubicBezTo>
                  <a:cubicBezTo>
                    <a:pt x="1485806" y="2311353"/>
                    <a:pt x="1484232" y="2317195"/>
                    <a:pt x="1479230" y="2313488"/>
                  </a:cubicBezTo>
                  <a:cubicBezTo>
                    <a:pt x="1476364" y="2311353"/>
                    <a:pt x="1478781" y="2307197"/>
                    <a:pt x="1480579" y="2304388"/>
                  </a:cubicBezTo>
                  <a:cubicBezTo>
                    <a:pt x="1481928" y="2302254"/>
                    <a:pt x="1483727" y="2300400"/>
                    <a:pt x="1485300" y="2298435"/>
                  </a:cubicBezTo>
                  <a:cubicBezTo>
                    <a:pt x="1488616" y="2294166"/>
                    <a:pt x="1491763" y="2289223"/>
                    <a:pt x="1498058" y="2292818"/>
                  </a:cubicBezTo>
                  <a:close/>
                  <a:moveTo>
                    <a:pt x="1473216" y="4495916"/>
                  </a:moveTo>
                  <a:cubicBezTo>
                    <a:pt x="1473666" y="4494511"/>
                    <a:pt x="1475296" y="4493557"/>
                    <a:pt x="1476364" y="4492433"/>
                  </a:cubicBezTo>
                  <a:cubicBezTo>
                    <a:pt x="1478443" y="4492265"/>
                    <a:pt x="1479792" y="4493388"/>
                    <a:pt x="1479118" y="4495298"/>
                  </a:cubicBezTo>
                  <a:cubicBezTo>
                    <a:pt x="1478668" y="4496702"/>
                    <a:pt x="1477207" y="4498162"/>
                    <a:pt x="1475858" y="4498668"/>
                  </a:cubicBezTo>
                  <a:cubicBezTo>
                    <a:pt x="1474003" y="4499342"/>
                    <a:pt x="1472598" y="4497825"/>
                    <a:pt x="1473216" y="4495916"/>
                  </a:cubicBezTo>
                  <a:close/>
                  <a:moveTo>
                    <a:pt x="1472598" y="3528943"/>
                  </a:moveTo>
                  <a:cubicBezTo>
                    <a:pt x="1470351" y="3524056"/>
                    <a:pt x="1473666" y="3520462"/>
                    <a:pt x="1476195" y="3516923"/>
                  </a:cubicBezTo>
                  <a:cubicBezTo>
                    <a:pt x="1477151" y="3515575"/>
                    <a:pt x="1478781" y="3514677"/>
                    <a:pt x="1481535" y="3512430"/>
                  </a:cubicBezTo>
                  <a:cubicBezTo>
                    <a:pt x="1482883" y="3514901"/>
                    <a:pt x="1483614" y="3515631"/>
                    <a:pt x="1483670" y="3516418"/>
                  </a:cubicBezTo>
                  <a:cubicBezTo>
                    <a:pt x="1484063" y="3522259"/>
                    <a:pt x="1481928" y="3526977"/>
                    <a:pt x="1476982" y="3529898"/>
                  </a:cubicBezTo>
                  <a:cubicBezTo>
                    <a:pt x="1475971" y="3530516"/>
                    <a:pt x="1472992" y="3529842"/>
                    <a:pt x="1472598" y="3528943"/>
                  </a:cubicBezTo>
                  <a:close/>
                  <a:moveTo>
                    <a:pt x="1467821" y="4130773"/>
                  </a:moveTo>
                  <a:cubicBezTo>
                    <a:pt x="1468439" y="4130268"/>
                    <a:pt x="1469001" y="4129313"/>
                    <a:pt x="1469620" y="4129313"/>
                  </a:cubicBezTo>
                  <a:cubicBezTo>
                    <a:pt x="1471756" y="4129313"/>
                    <a:pt x="1472767" y="4130661"/>
                    <a:pt x="1472149" y="4132795"/>
                  </a:cubicBezTo>
                  <a:cubicBezTo>
                    <a:pt x="1471980" y="4133413"/>
                    <a:pt x="1471025" y="4134312"/>
                    <a:pt x="1470406" y="4134312"/>
                  </a:cubicBezTo>
                  <a:cubicBezTo>
                    <a:pt x="1468271" y="4134312"/>
                    <a:pt x="1467428" y="4132964"/>
                    <a:pt x="1467821" y="4130773"/>
                  </a:cubicBezTo>
                  <a:close/>
                  <a:moveTo>
                    <a:pt x="1468720" y="3344547"/>
                  </a:moveTo>
                  <a:cubicBezTo>
                    <a:pt x="1474903" y="3344153"/>
                    <a:pt x="1477938" y="3348534"/>
                    <a:pt x="1478500" y="3354320"/>
                  </a:cubicBezTo>
                  <a:cubicBezTo>
                    <a:pt x="1478949" y="3358982"/>
                    <a:pt x="1477488" y="3362969"/>
                    <a:pt x="1472149" y="3364036"/>
                  </a:cubicBezTo>
                  <a:cubicBezTo>
                    <a:pt x="1466303" y="3363250"/>
                    <a:pt x="1463157" y="3359150"/>
                    <a:pt x="1462088" y="3353702"/>
                  </a:cubicBezTo>
                  <a:cubicBezTo>
                    <a:pt x="1461133" y="3348759"/>
                    <a:pt x="1463718" y="3344884"/>
                    <a:pt x="1468720" y="3344547"/>
                  </a:cubicBezTo>
                  <a:close/>
                  <a:moveTo>
                    <a:pt x="1452534" y="2674136"/>
                  </a:moveTo>
                  <a:cubicBezTo>
                    <a:pt x="1450511" y="2669587"/>
                    <a:pt x="1448150" y="2664532"/>
                    <a:pt x="1453265" y="2656893"/>
                  </a:cubicBezTo>
                  <a:cubicBezTo>
                    <a:pt x="1457031" y="2662060"/>
                    <a:pt x="1459447" y="2665543"/>
                    <a:pt x="1462088" y="2668913"/>
                  </a:cubicBezTo>
                  <a:cubicBezTo>
                    <a:pt x="1464674" y="2672114"/>
                    <a:pt x="1469620" y="2675709"/>
                    <a:pt x="1464618" y="2679472"/>
                  </a:cubicBezTo>
                  <a:cubicBezTo>
                    <a:pt x="1459503" y="2683291"/>
                    <a:pt x="1454839" y="2679304"/>
                    <a:pt x="1452534" y="2674192"/>
                  </a:cubicBezTo>
                  <a:close/>
                  <a:moveTo>
                    <a:pt x="1451073" y="3398411"/>
                  </a:moveTo>
                  <a:cubicBezTo>
                    <a:pt x="1449893" y="3397343"/>
                    <a:pt x="1447870" y="3396389"/>
                    <a:pt x="1447701" y="3395153"/>
                  </a:cubicBezTo>
                  <a:cubicBezTo>
                    <a:pt x="1447251" y="3392176"/>
                    <a:pt x="1448994" y="3389930"/>
                    <a:pt x="1452029" y="3390098"/>
                  </a:cubicBezTo>
                  <a:cubicBezTo>
                    <a:pt x="1453265" y="3390154"/>
                    <a:pt x="1455176" y="3391952"/>
                    <a:pt x="1455401" y="3393187"/>
                  </a:cubicBezTo>
                  <a:cubicBezTo>
                    <a:pt x="1455850" y="3396164"/>
                    <a:pt x="1454164" y="3398074"/>
                    <a:pt x="1451073" y="3398355"/>
                  </a:cubicBezTo>
                  <a:close/>
                  <a:moveTo>
                    <a:pt x="1451972" y="3567024"/>
                  </a:moveTo>
                  <a:cubicBezTo>
                    <a:pt x="1450680" y="3566631"/>
                    <a:pt x="1449499" y="3565845"/>
                    <a:pt x="1448263" y="3565171"/>
                  </a:cubicBezTo>
                  <a:cubicBezTo>
                    <a:pt x="1449219" y="3564160"/>
                    <a:pt x="1450174" y="3563093"/>
                    <a:pt x="1451129" y="3562082"/>
                  </a:cubicBezTo>
                  <a:cubicBezTo>
                    <a:pt x="1451972" y="3563205"/>
                    <a:pt x="1452927" y="3564328"/>
                    <a:pt x="1453602" y="3565564"/>
                  </a:cubicBezTo>
                  <a:cubicBezTo>
                    <a:pt x="1453658" y="3565676"/>
                    <a:pt x="1452366" y="3567137"/>
                    <a:pt x="1451972" y="3567024"/>
                  </a:cubicBezTo>
                  <a:close/>
                  <a:moveTo>
                    <a:pt x="1426962" y="4611283"/>
                  </a:moveTo>
                  <a:cubicBezTo>
                    <a:pt x="1426682" y="4608362"/>
                    <a:pt x="1427580" y="4605498"/>
                    <a:pt x="1430110" y="4604543"/>
                  </a:cubicBezTo>
                  <a:cubicBezTo>
                    <a:pt x="1433538" y="4603251"/>
                    <a:pt x="1434662" y="4606059"/>
                    <a:pt x="1434606" y="4608924"/>
                  </a:cubicBezTo>
                  <a:cubicBezTo>
                    <a:pt x="1434494" y="4611732"/>
                    <a:pt x="1433089" y="4614260"/>
                    <a:pt x="1430054" y="4614372"/>
                  </a:cubicBezTo>
                  <a:cubicBezTo>
                    <a:pt x="1429042" y="4614372"/>
                    <a:pt x="1427918" y="4612294"/>
                    <a:pt x="1426962" y="4611283"/>
                  </a:cubicBezTo>
                  <a:close/>
                  <a:moveTo>
                    <a:pt x="1428761" y="1643527"/>
                  </a:moveTo>
                  <a:cubicBezTo>
                    <a:pt x="1429154" y="1645099"/>
                    <a:pt x="1428592" y="1646953"/>
                    <a:pt x="1428367" y="1650547"/>
                  </a:cubicBezTo>
                  <a:cubicBezTo>
                    <a:pt x="1425613" y="1649761"/>
                    <a:pt x="1424602" y="1649705"/>
                    <a:pt x="1423984" y="1649199"/>
                  </a:cubicBezTo>
                  <a:cubicBezTo>
                    <a:pt x="1419544" y="1645492"/>
                    <a:pt x="1417464" y="1640830"/>
                    <a:pt x="1419488" y="1635045"/>
                  </a:cubicBezTo>
                  <a:cubicBezTo>
                    <a:pt x="1419937" y="1633810"/>
                    <a:pt x="1422354" y="1632068"/>
                    <a:pt x="1423253" y="1632349"/>
                  </a:cubicBezTo>
                  <a:cubicBezTo>
                    <a:pt x="1428255" y="1634147"/>
                    <a:pt x="1427749" y="1639370"/>
                    <a:pt x="1428817" y="1643470"/>
                  </a:cubicBezTo>
                  <a:close/>
                  <a:moveTo>
                    <a:pt x="1424208" y="1023835"/>
                  </a:moveTo>
                  <a:cubicBezTo>
                    <a:pt x="1423478" y="1022712"/>
                    <a:pt x="1422747" y="1021532"/>
                    <a:pt x="1422016" y="1020409"/>
                  </a:cubicBezTo>
                  <a:cubicBezTo>
                    <a:pt x="1423365" y="1020016"/>
                    <a:pt x="1424715" y="1019454"/>
                    <a:pt x="1426120" y="1019286"/>
                  </a:cubicBezTo>
                  <a:cubicBezTo>
                    <a:pt x="1426400" y="1019286"/>
                    <a:pt x="1427356" y="1020914"/>
                    <a:pt x="1427187" y="1021083"/>
                  </a:cubicBezTo>
                  <a:cubicBezTo>
                    <a:pt x="1426344" y="1022150"/>
                    <a:pt x="1425220" y="1022936"/>
                    <a:pt x="1424208" y="1023835"/>
                  </a:cubicBezTo>
                  <a:close/>
                  <a:moveTo>
                    <a:pt x="1426175" y="2632741"/>
                  </a:moveTo>
                  <a:cubicBezTo>
                    <a:pt x="1428480" y="2630719"/>
                    <a:pt x="1430503" y="2633134"/>
                    <a:pt x="1431234" y="2636561"/>
                  </a:cubicBezTo>
                  <a:cubicBezTo>
                    <a:pt x="1430953" y="2640492"/>
                    <a:pt x="1430335" y="2645098"/>
                    <a:pt x="1425557" y="2646446"/>
                  </a:cubicBezTo>
                  <a:cubicBezTo>
                    <a:pt x="1422467" y="2647288"/>
                    <a:pt x="1421230" y="2644087"/>
                    <a:pt x="1421848" y="2641559"/>
                  </a:cubicBezTo>
                  <a:cubicBezTo>
                    <a:pt x="1422691" y="2638414"/>
                    <a:pt x="1423928" y="2634763"/>
                    <a:pt x="1426175" y="2632741"/>
                  </a:cubicBezTo>
                  <a:close/>
                  <a:moveTo>
                    <a:pt x="1432695" y="3053208"/>
                  </a:moveTo>
                  <a:cubicBezTo>
                    <a:pt x="1433538" y="3055005"/>
                    <a:pt x="1432695" y="3056297"/>
                    <a:pt x="1430728" y="3056859"/>
                  </a:cubicBezTo>
                  <a:cubicBezTo>
                    <a:pt x="1429997" y="3056522"/>
                    <a:pt x="1428930" y="3056353"/>
                    <a:pt x="1428649" y="3055791"/>
                  </a:cubicBezTo>
                  <a:cubicBezTo>
                    <a:pt x="1427805" y="3053994"/>
                    <a:pt x="1428649" y="3052590"/>
                    <a:pt x="1430672" y="3052197"/>
                  </a:cubicBezTo>
                  <a:cubicBezTo>
                    <a:pt x="1431290" y="3052085"/>
                    <a:pt x="1432470" y="3052646"/>
                    <a:pt x="1432695" y="3053208"/>
                  </a:cubicBezTo>
                  <a:close/>
                  <a:moveTo>
                    <a:pt x="1421174" y="3627460"/>
                  </a:moveTo>
                  <a:cubicBezTo>
                    <a:pt x="1422073" y="3624483"/>
                    <a:pt x="1424658" y="3623528"/>
                    <a:pt x="1427469" y="3624708"/>
                  </a:cubicBezTo>
                  <a:cubicBezTo>
                    <a:pt x="1429997" y="3625775"/>
                    <a:pt x="1431571" y="3627853"/>
                    <a:pt x="1431234" y="3630942"/>
                  </a:cubicBezTo>
                  <a:cubicBezTo>
                    <a:pt x="1429829" y="3633807"/>
                    <a:pt x="1427469" y="3634481"/>
                    <a:pt x="1424770" y="3633582"/>
                  </a:cubicBezTo>
                  <a:cubicBezTo>
                    <a:pt x="1422073" y="3632627"/>
                    <a:pt x="1420331" y="3630437"/>
                    <a:pt x="1421174" y="3627460"/>
                  </a:cubicBezTo>
                  <a:close/>
                  <a:moveTo>
                    <a:pt x="1415048" y="3858026"/>
                  </a:moveTo>
                  <a:cubicBezTo>
                    <a:pt x="1415554" y="3857633"/>
                    <a:pt x="1416790" y="3857576"/>
                    <a:pt x="1417239" y="3857970"/>
                  </a:cubicBezTo>
                  <a:cubicBezTo>
                    <a:pt x="1418870" y="3859262"/>
                    <a:pt x="1418701" y="3860778"/>
                    <a:pt x="1417014" y="3862238"/>
                  </a:cubicBezTo>
                  <a:cubicBezTo>
                    <a:pt x="1416340" y="3862238"/>
                    <a:pt x="1415385" y="3862575"/>
                    <a:pt x="1414935" y="3862182"/>
                  </a:cubicBezTo>
                  <a:cubicBezTo>
                    <a:pt x="1413306" y="3860890"/>
                    <a:pt x="1413362" y="3859262"/>
                    <a:pt x="1415104" y="3858026"/>
                  </a:cubicBezTo>
                  <a:close/>
                  <a:moveTo>
                    <a:pt x="1412350" y="3060341"/>
                  </a:moveTo>
                  <a:cubicBezTo>
                    <a:pt x="1412912" y="3060341"/>
                    <a:pt x="1413530" y="3061240"/>
                    <a:pt x="1414149" y="3061689"/>
                  </a:cubicBezTo>
                  <a:cubicBezTo>
                    <a:pt x="1414654" y="3063823"/>
                    <a:pt x="1413868" y="3065115"/>
                    <a:pt x="1411788" y="3065172"/>
                  </a:cubicBezTo>
                  <a:cubicBezTo>
                    <a:pt x="1411226" y="3065172"/>
                    <a:pt x="1410271" y="3064441"/>
                    <a:pt x="1410045" y="3063823"/>
                  </a:cubicBezTo>
                  <a:cubicBezTo>
                    <a:pt x="1409427" y="3061801"/>
                    <a:pt x="1410271" y="3060453"/>
                    <a:pt x="1412350" y="3060341"/>
                  </a:cubicBezTo>
                  <a:close/>
                  <a:moveTo>
                    <a:pt x="1411451" y="1991931"/>
                  </a:moveTo>
                  <a:cubicBezTo>
                    <a:pt x="1407798" y="2001816"/>
                    <a:pt x="1403189" y="2006647"/>
                    <a:pt x="1394084" y="2010185"/>
                  </a:cubicBezTo>
                  <a:cubicBezTo>
                    <a:pt x="1396333" y="1999514"/>
                    <a:pt x="1401615" y="1995413"/>
                    <a:pt x="1411451" y="1991931"/>
                  </a:cubicBezTo>
                  <a:close/>
                  <a:moveTo>
                    <a:pt x="1403189" y="1801075"/>
                  </a:moveTo>
                  <a:cubicBezTo>
                    <a:pt x="1402458" y="1799896"/>
                    <a:pt x="1401671" y="1798660"/>
                    <a:pt x="1400941" y="1797481"/>
                  </a:cubicBezTo>
                  <a:cubicBezTo>
                    <a:pt x="1402346" y="1797031"/>
                    <a:pt x="1403751" y="1796469"/>
                    <a:pt x="1405212" y="1796301"/>
                  </a:cubicBezTo>
                  <a:cubicBezTo>
                    <a:pt x="1405493" y="1796301"/>
                    <a:pt x="1406449" y="1797986"/>
                    <a:pt x="1406280" y="1798211"/>
                  </a:cubicBezTo>
                  <a:cubicBezTo>
                    <a:pt x="1405381" y="1799278"/>
                    <a:pt x="1404257" y="1800176"/>
                    <a:pt x="1403189" y="1801131"/>
                  </a:cubicBezTo>
                  <a:close/>
                  <a:moveTo>
                    <a:pt x="1377336" y="1549952"/>
                  </a:moveTo>
                  <a:cubicBezTo>
                    <a:pt x="1380933" y="1550907"/>
                    <a:pt x="1382338" y="1554333"/>
                    <a:pt x="1382900" y="1557816"/>
                  </a:cubicBezTo>
                  <a:cubicBezTo>
                    <a:pt x="1383350" y="1560455"/>
                    <a:pt x="1382619" y="1562815"/>
                    <a:pt x="1379247" y="1563545"/>
                  </a:cubicBezTo>
                  <a:cubicBezTo>
                    <a:pt x="1374976" y="1562309"/>
                    <a:pt x="1372559" y="1559107"/>
                    <a:pt x="1372559" y="1554333"/>
                  </a:cubicBezTo>
                  <a:cubicBezTo>
                    <a:pt x="1372559" y="1551525"/>
                    <a:pt x="1374301" y="1549110"/>
                    <a:pt x="1377336" y="1549952"/>
                  </a:cubicBezTo>
                  <a:close/>
                  <a:moveTo>
                    <a:pt x="1374470" y="1038270"/>
                  </a:moveTo>
                  <a:cubicBezTo>
                    <a:pt x="1374021" y="1037652"/>
                    <a:pt x="1373514" y="1037034"/>
                    <a:pt x="1372840" y="1036192"/>
                  </a:cubicBezTo>
                  <a:lnTo>
                    <a:pt x="1375931" y="1033327"/>
                  </a:lnTo>
                  <a:cubicBezTo>
                    <a:pt x="1376381" y="1033945"/>
                    <a:pt x="1377393" y="1034956"/>
                    <a:pt x="1377280" y="1035125"/>
                  </a:cubicBezTo>
                  <a:cubicBezTo>
                    <a:pt x="1376493" y="1036248"/>
                    <a:pt x="1375426" y="1037203"/>
                    <a:pt x="1374470" y="1038270"/>
                  </a:cubicBezTo>
                  <a:close/>
                  <a:moveTo>
                    <a:pt x="1344065" y="2106905"/>
                  </a:moveTo>
                  <a:cubicBezTo>
                    <a:pt x="1344683" y="2106400"/>
                    <a:pt x="1345245" y="2105557"/>
                    <a:pt x="1345920" y="2105501"/>
                  </a:cubicBezTo>
                  <a:cubicBezTo>
                    <a:pt x="1347887" y="2105276"/>
                    <a:pt x="1349010" y="2106400"/>
                    <a:pt x="1348786" y="2108421"/>
                  </a:cubicBezTo>
                  <a:cubicBezTo>
                    <a:pt x="1348786" y="2108983"/>
                    <a:pt x="1347662" y="2109432"/>
                    <a:pt x="1346818" y="2110107"/>
                  </a:cubicBezTo>
                  <a:cubicBezTo>
                    <a:pt x="1345920" y="2109039"/>
                    <a:pt x="1344964" y="2107972"/>
                    <a:pt x="1344065" y="2106905"/>
                  </a:cubicBezTo>
                  <a:close/>
                  <a:moveTo>
                    <a:pt x="1344402" y="2957892"/>
                  </a:moveTo>
                  <a:cubicBezTo>
                    <a:pt x="1346594" y="2958510"/>
                    <a:pt x="1349461" y="2960364"/>
                    <a:pt x="1350079" y="2962330"/>
                  </a:cubicBezTo>
                  <a:cubicBezTo>
                    <a:pt x="1351090" y="2965419"/>
                    <a:pt x="1348449" y="2966767"/>
                    <a:pt x="1344571" y="2966654"/>
                  </a:cubicBezTo>
                  <a:cubicBezTo>
                    <a:pt x="1343222" y="2965475"/>
                    <a:pt x="1340356" y="2964071"/>
                    <a:pt x="1339737" y="2962049"/>
                  </a:cubicBezTo>
                  <a:cubicBezTo>
                    <a:pt x="1338782" y="2958847"/>
                    <a:pt x="1341761" y="2957162"/>
                    <a:pt x="1344402" y="2957892"/>
                  </a:cubicBezTo>
                  <a:close/>
                  <a:moveTo>
                    <a:pt x="1346762" y="1973957"/>
                  </a:moveTo>
                  <a:cubicBezTo>
                    <a:pt x="1346257" y="1969015"/>
                    <a:pt x="1348898" y="1965476"/>
                    <a:pt x="1353676" y="1964690"/>
                  </a:cubicBezTo>
                  <a:cubicBezTo>
                    <a:pt x="1358902" y="1963847"/>
                    <a:pt x="1361712" y="1966993"/>
                    <a:pt x="1361656" y="1972216"/>
                  </a:cubicBezTo>
                  <a:cubicBezTo>
                    <a:pt x="1361656" y="1976766"/>
                    <a:pt x="1359858" y="1980641"/>
                    <a:pt x="1355024" y="1982102"/>
                  </a:cubicBezTo>
                  <a:cubicBezTo>
                    <a:pt x="1349966" y="1981877"/>
                    <a:pt x="1347269" y="1978732"/>
                    <a:pt x="1346818" y="1973957"/>
                  </a:cubicBezTo>
                  <a:close/>
                  <a:moveTo>
                    <a:pt x="1355643" y="2539335"/>
                  </a:moveTo>
                  <a:cubicBezTo>
                    <a:pt x="1359183" y="2542088"/>
                    <a:pt x="1359633" y="2546637"/>
                    <a:pt x="1358958" y="2550962"/>
                  </a:cubicBezTo>
                  <a:cubicBezTo>
                    <a:pt x="1358789" y="2551917"/>
                    <a:pt x="1356766" y="2552535"/>
                    <a:pt x="1355474" y="2553377"/>
                  </a:cubicBezTo>
                  <a:cubicBezTo>
                    <a:pt x="1351877" y="2550625"/>
                    <a:pt x="1350303" y="2546749"/>
                    <a:pt x="1350697" y="2542312"/>
                  </a:cubicBezTo>
                  <a:cubicBezTo>
                    <a:pt x="1350922" y="2539391"/>
                    <a:pt x="1353226" y="2537426"/>
                    <a:pt x="1355643" y="2539391"/>
                  </a:cubicBezTo>
                  <a:close/>
                  <a:moveTo>
                    <a:pt x="1364860" y="2700423"/>
                  </a:moveTo>
                  <a:cubicBezTo>
                    <a:pt x="1364522" y="2704073"/>
                    <a:pt x="1362555" y="2706713"/>
                    <a:pt x="1358958" y="2707668"/>
                  </a:cubicBezTo>
                  <a:cubicBezTo>
                    <a:pt x="1356092" y="2707668"/>
                    <a:pt x="1353900" y="2706376"/>
                    <a:pt x="1354294" y="2703287"/>
                  </a:cubicBezTo>
                  <a:cubicBezTo>
                    <a:pt x="1354687" y="2699636"/>
                    <a:pt x="1357104" y="2696996"/>
                    <a:pt x="1360532" y="2696098"/>
                  </a:cubicBezTo>
                  <a:cubicBezTo>
                    <a:pt x="1363511" y="2695311"/>
                    <a:pt x="1365197" y="2697389"/>
                    <a:pt x="1364916" y="2700423"/>
                  </a:cubicBezTo>
                  <a:close/>
                  <a:moveTo>
                    <a:pt x="1360083" y="2748052"/>
                  </a:moveTo>
                  <a:cubicBezTo>
                    <a:pt x="1362050" y="2747828"/>
                    <a:pt x="1363173" y="2748951"/>
                    <a:pt x="1363005" y="2751029"/>
                  </a:cubicBezTo>
                  <a:cubicBezTo>
                    <a:pt x="1363005" y="2751591"/>
                    <a:pt x="1361825" y="2752040"/>
                    <a:pt x="1361206" y="2752545"/>
                  </a:cubicBezTo>
                  <a:cubicBezTo>
                    <a:pt x="1359240" y="2752545"/>
                    <a:pt x="1358059" y="2751591"/>
                    <a:pt x="1358284" y="2749513"/>
                  </a:cubicBezTo>
                  <a:cubicBezTo>
                    <a:pt x="1358284" y="2748951"/>
                    <a:pt x="1359408" y="2748165"/>
                    <a:pt x="1360083" y="2748108"/>
                  </a:cubicBezTo>
                  <a:close/>
                  <a:moveTo>
                    <a:pt x="1373403" y="3106904"/>
                  </a:moveTo>
                  <a:cubicBezTo>
                    <a:pt x="1377055" y="3106005"/>
                    <a:pt x="1380765" y="3106904"/>
                    <a:pt x="1381777" y="3111060"/>
                  </a:cubicBezTo>
                  <a:cubicBezTo>
                    <a:pt x="1382338" y="3113307"/>
                    <a:pt x="1381720" y="3117463"/>
                    <a:pt x="1380259" y="3118362"/>
                  </a:cubicBezTo>
                  <a:cubicBezTo>
                    <a:pt x="1365197" y="3127517"/>
                    <a:pt x="1350303" y="3137178"/>
                    <a:pt x="1332487" y="3140604"/>
                  </a:cubicBezTo>
                  <a:cubicBezTo>
                    <a:pt x="1341761" y="3123304"/>
                    <a:pt x="1354968" y="3111622"/>
                    <a:pt x="1373458" y="3106904"/>
                  </a:cubicBezTo>
                  <a:close/>
                  <a:moveTo>
                    <a:pt x="1337883" y="3370496"/>
                  </a:moveTo>
                  <a:cubicBezTo>
                    <a:pt x="1338726" y="3370608"/>
                    <a:pt x="1340131" y="3373417"/>
                    <a:pt x="1339737" y="3374371"/>
                  </a:cubicBezTo>
                  <a:cubicBezTo>
                    <a:pt x="1337939" y="3378865"/>
                    <a:pt x="1334061" y="3380325"/>
                    <a:pt x="1329621" y="3380044"/>
                  </a:cubicBezTo>
                  <a:cubicBezTo>
                    <a:pt x="1327542" y="3379932"/>
                    <a:pt x="1326867" y="3378359"/>
                    <a:pt x="1327767" y="3375832"/>
                  </a:cubicBezTo>
                  <a:cubicBezTo>
                    <a:pt x="1330296" y="3373023"/>
                    <a:pt x="1333218" y="3369766"/>
                    <a:pt x="1337883" y="3370496"/>
                  </a:cubicBezTo>
                  <a:close/>
                  <a:moveTo>
                    <a:pt x="1365703" y="4587580"/>
                  </a:moveTo>
                  <a:cubicBezTo>
                    <a:pt x="1364747" y="4586513"/>
                    <a:pt x="1363061" y="4585446"/>
                    <a:pt x="1363005" y="4584266"/>
                  </a:cubicBezTo>
                  <a:cubicBezTo>
                    <a:pt x="1362893" y="4581458"/>
                    <a:pt x="1364860" y="4579660"/>
                    <a:pt x="1367557" y="4579942"/>
                  </a:cubicBezTo>
                  <a:cubicBezTo>
                    <a:pt x="1368625" y="4580054"/>
                    <a:pt x="1370255" y="4581964"/>
                    <a:pt x="1370255" y="4583087"/>
                  </a:cubicBezTo>
                  <a:cubicBezTo>
                    <a:pt x="1370367" y="4585895"/>
                    <a:pt x="1368457" y="4587412"/>
                    <a:pt x="1365703" y="4587580"/>
                  </a:cubicBezTo>
                  <a:close/>
                  <a:moveTo>
                    <a:pt x="1370311" y="4753778"/>
                  </a:moveTo>
                  <a:cubicBezTo>
                    <a:pt x="1372053" y="4752374"/>
                    <a:pt x="1373852" y="4753161"/>
                    <a:pt x="1373796" y="4755239"/>
                  </a:cubicBezTo>
                  <a:cubicBezTo>
                    <a:pt x="1373796" y="4756587"/>
                    <a:pt x="1372503" y="4758216"/>
                    <a:pt x="1371379" y="4759171"/>
                  </a:cubicBezTo>
                  <a:cubicBezTo>
                    <a:pt x="1369693" y="4760575"/>
                    <a:pt x="1368288" y="4759845"/>
                    <a:pt x="1367782" y="4757710"/>
                  </a:cubicBezTo>
                  <a:cubicBezTo>
                    <a:pt x="1368625" y="4756362"/>
                    <a:pt x="1369187" y="4754734"/>
                    <a:pt x="1370311" y="4753778"/>
                  </a:cubicBezTo>
                  <a:close/>
                  <a:moveTo>
                    <a:pt x="1383462" y="4198511"/>
                  </a:moveTo>
                  <a:cubicBezTo>
                    <a:pt x="1384923" y="4198679"/>
                    <a:pt x="1386779" y="4199578"/>
                    <a:pt x="1387621" y="4200758"/>
                  </a:cubicBezTo>
                  <a:cubicBezTo>
                    <a:pt x="1388745" y="4202386"/>
                    <a:pt x="1387621" y="4204184"/>
                    <a:pt x="1385598" y="4203959"/>
                  </a:cubicBezTo>
                  <a:cubicBezTo>
                    <a:pt x="1384137" y="4203847"/>
                    <a:pt x="1382732" y="4202555"/>
                    <a:pt x="1381326" y="4201825"/>
                  </a:cubicBezTo>
                  <a:cubicBezTo>
                    <a:pt x="1380652" y="4199803"/>
                    <a:pt x="1381383" y="4198286"/>
                    <a:pt x="1383406" y="4198511"/>
                  </a:cubicBezTo>
                  <a:close/>
                  <a:moveTo>
                    <a:pt x="1383856" y="2356961"/>
                  </a:moveTo>
                  <a:cubicBezTo>
                    <a:pt x="1383687" y="2355725"/>
                    <a:pt x="1384923" y="2353478"/>
                    <a:pt x="1385992" y="2353085"/>
                  </a:cubicBezTo>
                  <a:cubicBezTo>
                    <a:pt x="1388689" y="2352130"/>
                    <a:pt x="1390937" y="2353366"/>
                    <a:pt x="1390319" y="2356680"/>
                  </a:cubicBezTo>
                  <a:cubicBezTo>
                    <a:pt x="1390094" y="2357916"/>
                    <a:pt x="1388184" y="2358870"/>
                    <a:pt x="1387003" y="2359938"/>
                  </a:cubicBezTo>
                  <a:cubicBezTo>
                    <a:pt x="1385879" y="2358983"/>
                    <a:pt x="1383968" y="2358084"/>
                    <a:pt x="1383800" y="2356961"/>
                  </a:cubicBezTo>
                  <a:close/>
                  <a:moveTo>
                    <a:pt x="1400154" y="3836008"/>
                  </a:moveTo>
                  <a:cubicBezTo>
                    <a:pt x="1403245" y="3843198"/>
                    <a:pt x="1406449" y="3850106"/>
                    <a:pt x="1401840" y="3858026"/>
                  </a:cubicBezTo>
                  <a:cubicBezTo>
                    <a:pt x="1390656" y="3850089"/>
                    <a:pt x="1390094" y="3842749"/>
                    <a:pt x="1400154" y="3836008"/>
                  </a:cubicBezTo>
                  <a:close/>
                  <a:moveTo>
                    <a:pt x="1398300" y="3563317"/>
                  </a:moveTo>
                  <a:cubicBezTo>
                    <a:pt x="1399592" y="3563317"/>
                    <a:pt x="1401166" y="3564609"/>
                    <a:pt x="1402065" y="3565789"/>
                  </a:cubicBezTo>
                  <a:cubicBezTo>
                    <a:pt x="1403358" y="3567530"/>
                    <a:pt x="1402627" y="3568990"/>
                    <a:pt x="1400660" y="3569496"/>
                  </a:cubicBezTo>
                  <a:cubicBezTo>
                    <a:pt x="1399368" y="3568653"/>
                    <a:pt x="1397794" y="3568035"/>
                    <a:pt x="1396894" y="3566856"/>
                  </a:cubicBezTo>
                  <a:cubicBezTo>
                    <a:pt x="1395546" y="3565114"/>
                    <a:pt x="1396276" y="3563261"/>
                    <a:pt x="1398300" y="3563317"/>
                  </a:cubicBezTo>
                  <a:close/>
                  <a:moveTo>
                    <a:pt x="1396951" y="2665711"/>
                  </a:moveTo>
                  <a:cubicBezTo>
                    <a:pt x="1395883" y="2662791"/>
                    <a:pt x="1397344" y="2660712"/>
                    <a:pt x="1400435" y="2661162"/>
                  </a:cubicBezTo>
                  <a:cubicBezTo>
                    <a:pt x="1401671" y="2661330"/>
                    <a:pt x="1403358" y="2663128"/>
                    <a:pt x="1403470" y="2664363"/>
                  </a:cubicBezTo>
                  <a:cubicBezTo>
                    <a:pt x="1403583" y="2665430"/>
                    <a:pt x="1401840" y="2666722"/>
                    <a:pt x="1400885" y="2667902"/>
                  </a:cubicBezTo>
                  <a:cubicBezTo>
                    <a:pt x="1399536" y="2667171"/>
                    <a:pt x="1397344" y="2666779"/>
                    <a:pt x="1396951" y="2665711"/>
                  </a:cubicBezTo>
                  <a:close/>
                  <a:moveTo>
                    <a:pt x="1407629" y="2288886"/>
                  </a:moveTo>
                  <a:cubicBezTo>
                    <a:pt x="1406449" y="2287988"/>
                    <a:pt x="1404538" y="2287257"/>
                    <a:pt x="1404145" y="2286078"/>
                  </a:cubicBezTo>
                  <a:cubicBezTo>
                    <a:pt x="1403245" y="2283326"/>
                    <a:pt x="1404707" y="2281135"/>
                    <a:pt x="1407517" y="2280967"/>
                  </a:cubicBezTo>
                  <a:cubicBezTo>
                    <a:pt x="1408697" y="2280911"/>
                    <a:pt x="1410608" y="2282427"/>
                    <a:pt x="1411001" y="2283607"/>
                  </a:cubicBezTo>
                  <a:cubicBezTo>
                    <a:pt x="1411901" y="2286359"/>
                    <a:pt x="1410383" y="2288212"/>
                    <a:pt x="1407629" y="2288886"/>
                  </a:cubicBezTo>
                  <a:close/>
                  <a:moveTo>
                    <a:pt x="1406674" y="2801074"/>
                  </a:moveTo>
                  <a:cubicBezTo>
                    <a:pt x="1406674" y="2802197"/>
                    <a:pt x="1404763" y="2803377"/>
                    <a:pt x="1403639" y="2804556"/>
                  </a:cubicBezTo>
                  <a:cubicBezTo>
                    <a:pt x="1402571" y="2803377"/>
                    <a:pt x="1401503" y="2802141"/>
                    <a:pt x="1400435" y="2800961"/>
                  </a:cubicBezTo>
                  <a:cubicBezTo>
                    <a:pt x="1401335" y="2800007"/>
                    <a:pt x="1402402" y="2798827"/>
                    <a:pt x="1403470" y="2797648"/>
                  </a:cubicBezTo>
                  <a:cubicBezTo>
                    <a:pt x="1404594" y="2798771"/>
                    <a:pt x="1406561" y="2799894"/>
                    <a:pt x="1406617" y="2801074"/>
                  </a:cubicBezTo>
                  <a:close/>
                  <a:moveTo>
                    <a:pt x="1379978" y="4578256"/>
                  </a:moveTo>
                  <a:cubicBezTo>
                    <a:pt x="1386554" y="4564608"/>
                    <a:pt x="1395040" y="4556408"/>
                    <a:pt x="1406168" y="4547646"/>
                  </a:cubicBezTo>
                  <a:cubicBezTo>
                    <a:pt x="1398131" y="4567697"/>
                    <a:pt x="1396838" y="4569213"/>
                    <a:pt x="1379978" y="4578256"/>
                  </a:cubicBezTo>
                  <a:close/>
                  <a:moveTo>
                    <a:pt x="1374976" y="4812192"/>
                  </a:moveTo>
                  <a:cubicBezTo>
                    <a:pt x="1370424" y="4812024"/>
                    <a:pt x="1367052" y="4809665"/>
                    <a:pt x="1365478" y="4805059"/>
                  </a:cubicBezTo>
                  <a:cubicBezTo>
                    <a:pt x="1366545" y="4804048"/>
                    <a:pt x="1367726" y="4802082"/>
                    <a:pt x="1368681" y="4802194"/>
                  </a:cubicBezTo>
                  <a:cubicBezTo>
                    <a:pt x="1372952" y="4802756"/>
                    <a:pt x="1376943" y="4804385"/>
                    <a:pt x="1378067" y="4809328"/>
                  </a:cubicBezTo>
                  <a:cubicBezTo>
                    <a:pt x="1378236" y="4810058"/>
                    <a:pt x="1376044" y="4812249"/>
                    <a:pt x="1374976" y="4812249"/>
                  </a:cubicBezTo>
                  <a:close/>
                  <a:moveTo>
                    <a:pt x="1370817" y="4901161"/>
                  </a:moveTo>
                  <a:cubicBezTo>
                    <a:pt x="1370086" y="4901498"/>
                    <a:pt x="1368850" y="4902228"/>
                    <a:pt x="1368794" y="4902172"/>
                  </a:cubicBezTo>
                  <a:cubicBezTo>
                    <a:pt x="1368007" y="4900936"/>
                    <a:pt x="1367389" y="4899588"/>
                    <a:pt x="1366770" y="4898297"/>
                  </a:cubicBezTo>
                  <a:lnTo>
                    <a:pt x="1368906" y="4897229"/>
                  </a:lnTo>
                  <a:cubicBezTo>
                    <a:pt x="1369580" y="4898521"/>
                    <a:pt x="1370199" y="4899869"/>
                    <a:pt x="1370873" y="4901161"/>
                  </a:cubicBezTo>
                  <a:close/>
                  <a:moveTo>
                    <a:pt x="1360925" y="5173740"/>
                  </a:moveTo>
                  <a:cubicBezTo>
                    <a:pt x="1361375" y="5170875"/>
                    <a:pt x="1363735" y="5169808"/>
                    <a:pt x="1366265" y="5170538"/>
                  </a:cubicBezTo>
                  <a:cubicBezTo>
                    <a:pt x="1367389" y="5170875"/>
                    <a:pt x="1368119" y="5172673"/>
                    <a:pt x="1369075" y="5173796"/>
                  </a:cubicBezTo>
                  <a:cubicBezTo>
                    <a:pt x="1368175" y="5176604"/>
                    <a:pt x="1366096" y="5177672"/>
                    <a:pt x="1363567" y="5176998"/>
                  </a:cubicBezTo>
                  <a:cubicBezTo>
                    <a:pt x="1362443" y="5176661"/>
                    <a:pt x="1360813" y="5174751"/>
                    <a:pt x="1360981" y="5173796"/>
                  </a:cubicBezTo>
                  <a:close/>
                  <a:moveTo>
                    <a:pt x="1355868" y="4486760"/>
                  </a:moveTo>
                  <a:cubicBezTo>
                    <a:pt x="1356204" y="4486030"/>
                    <a:pt x="1356373" y="4484907"/>
                    <a:pt x="1356935" y="4484626"/>
                  </a:cubicBezTo>
                  <a:cubicBezTo>
                    <a:pt x="1358678" y="4483727"/>
                    <a:pt x="1360083" y="4484626"/>
                    <a:pt x="1360420" y="4486704"/>
                  </a:cubicBezTo>
                  <a:cubicBezTo>
                    <a:pt x="1360532" y="4487378"/>
                    <a:pt x="1359970" y="4488558"/>
                    <a:pt x="1359408" y="4488838"/>
                  </a:cubicBezTo>
                  <a:cubicBezTo>
                    <a:pt x="1357666" y="4489737"/>
                    <a:pt x="1356373" y="4488838"/>
                    <a:pt x="1355868" y="4486760"/>
                  </a:cubicBezTo>
                  <a:close/>
                  <a:moveTo>
                    <a:pt x="1354406" y="4231256"/>
                  </a:moveTo>
                  <a:cubicBezTo>
                    <a:pt x="1363567" y="4235581"/>
                    <a:pt x="1366658" y="4241029"/>
                    <a:pt x="1364410" y="4251364"/>
                  </a:cubicBezTo>
                  <a:cubicBezTo>
                    <a:pt x="1354294" y="4247432"/>
                    <a:pt x="1352664" y="4241198"/>
                    <a:pt x="1354406" y="4231256"/>
                  </a:cubicBezTo>
                  <a:close/>
                  <a:moveTo>
                    <a:pt x="1347100" y="3884256"/>
                  </a:moveTo>
                  <a:cubicBezTo>
                    <a:pt x="1346987" y="3881953"/>
                    <a:pt x="1348392" y="3880324"/>
                    <a:pt x="1349910" y="3881279"/>
                  </a:cubicBezTo>
                  <a:cubicBezTo>
                    <a:pt x="1352664" y="3883020"/>
                    <a:pt x="1355137" y="3885435"/>
                    <a:pt x="1357273" y="3887963"/>
                  </a:cubicBezTo>
                  <a:cubicBezTo>
                    <a:pt x="1358621" y="3889592"/>
                    <a:pt x="1357835" y="3891951"/>
                    <a:pt x="1356036" y="3891951"/>
                  </a:cubicBezTo>
                  <a:cubicBezTo>
                    <a:pt x="1351259" y="3891839"/>
                    <a:pt x="1348730" y="3888412"/>
                    <a:pt x="1347100" y="3884256"/>
                  </a:cubicBezTo>
                  <a:close/>
                  <a:moveTo>
                    <a:pt x="1341592" y="3615553"/>
                  </a:moveTo>
                  <a:cubicBezTo>
                    <a:pt x="1342660" y="3614373"/>
                    <a:pt x="1343672" y="3612295"/>
                    <a:pt x="1344795" y="3612239"/>
                  </a:cubicBezTo>
                  <a:cubicBezTo>
                    <a:pt x="1347662" y="3612070"/>
                    <a:pt x="1349572" y="3614317"/>
                    <a:pt x="1349741" y="3617125"/>
                  </a:cubicBezTo>
                  <a:cubicBezTo>
                    <a:pt x="1349966" y="3620102"/>
                    <a:pt x="1347999" y="3622237"/>
                    <a:pt x="1345020" y="3621675"/>
                  </a:cubicBezTo>
                  <a:cubicBezTo>
                    <a:pt x="1342041" y="3621113"/>
                    <a:pt x="1341480" y="3618361"/>
                    <a:pt x="1341592" y="3615553"/>
                  </a:cubicBezTo>
                  <a:close/>
                  <a:moveTo>
                    <a:pt x="1332375" y="4052364"/>
                  </a:moveTo>
                  <a:cubicBezTo>
                    <a:pt x="1333049" y="4051016"/>
                    <a:pt x="1333555" y="4048881"/>
                    <a:pt x="1334511" y="4048601"/>
                  </a:cubicBezTo>
                  <a:cubicBezTo>
                    <a:pt x="1335691" y="4048264"/>
                    <a:pt x="1338051" y="4049106"/>
                    <a:pt x="1338613" y="4050174"/>
                  </a:cubicBezTo>
                  <a:cubicBezTo>
                    <a:pt x="1339962" y="4052813"/>
                    <a:pt x="1338895" y="4055228"/>
                    <a:pt x="1335859" y="4055285"/>
                  </a:cubicBezTo>
                  <a:cubicBezTo>
                    <a:pt x="1334736" y="4055285"/>
                    <a:pt x="1333555" y="4053375"/>
                    <a:pt x="1332375" y="4052308"/>
                  </a:cubicBezTo>
                  <a:close/>
                  <a:moveTo>
                    <a:pt x="1328834" y="3688570"/>
                  </a:moveTo>
                  <a:cubicBezTo>
                    <a:pt x="1329734" y="3685593"/>
                    <a:pt x="1332150" y="3685031"/>
                    <a:pt x="1334679" y="3684975"/>
                  </a:cubicBezTo>
                  <a:cubicBezTo>
                    <a:pt x="1337995" y="3684919"/>
                    <a:pt x="1342098" y="3684975"/>
                    <a:pt x="1342660" y="3689075"/>
                  </a:cubicBezTo>
                  <a:cubicBezTo>
                    <a:pt x="1343053" y="3692052"/>
                    <a:pt x="1339681" y="3692670"/>
                    <a:pt x="1337152" y="3692502"/>
                  </a:cubicBezTo>
                  <a:cubicBezTo>
                    <a:pt x="1333949" y="3692277"/>
                    <a:pt x="1330352" y="3692558"/>
                    <a:pt x="1328834" y="3688570"/>
                  </a:cubicBezTo>
                  <a:close/>
                  <a:moveTo>
                    <a:pt x="1322147" y="4385491"/>
                  </a:moveTo>
                  <a:cubicBezTo>
                    <a:pt x="1318325" y="4383918"/>
                    <a:pt x="1313322" y="4381896"/>
                    <a:pt x="1314109" y="4374876"/>
                  </a:cubicBezTo>
                  <a:cubicBezTo>
                    <a:pt x="1314391" y="4372011"/>
                    <a:pt x="1316414" y="4369483"/>
                    <a:pt x="1319280" y="4369708"/>
                  </a:cubicBezTo>
                  <a:cubicBezTo>
                    <a:pt x="1325687" y="4370214"/>
                    <a:pt x="1327879" y="4375269"/>
                    <a:pt x="1328609" y="4380885"/>
                  </a:cubicBezTo>
                  <a:cubicBezTo>
                    <a:pt x="1329003" y="4384087"/>
                    <a:pt x="1326530" y="4385491"/>
                    <a:pt x="1322147" y="4385491"/>
                  </a:cubicBezTo>
                  <a:close/>
                  <a:moveTo>
                    <a:pt x="1318268" y="3618923"/>
                  </a:moveTo>
                  <a:cubicBezTo>
                    <a:pt x="1320011" y="3620158"/>
                    <a:pt x="1320066" y="3621731"/>
                    <a:pt x="1318550" y="3623079"/>
                  </a:cubicBezTo>
                  <a:cubicBezTo>
                    <a:pt x="1318099" y="3623472"/>
                    <a:pt x="1317088" y="3623135"/>
                    <a:pt x="1316358" y="3623079"/>
                  </a:cubicBezTo>
                  <a:cubicBezTo>
                    <a:pt x="1314728" y="3621731"/>
                    <a:pt x="1314559" y="3620158"/>
                    <a:pt x="1316133" y="3618866"/>
                  </a:cubicBezTo>
                  <a:cubicBezTo>
                    <a:pt x="1316582" y="3618473"/>
                    <a:pt x="1317819" y="3618529"/>
                    <a:pt x="1318325" y="3618866"/>
                  </a:cubicBezTo>
                  <a:close/>
                  <a:moveTo>
                    <a:pt x="1314784" y="2657567"/>
                  </a:moveTo>
                  <a:cubicBezTo>
                    <a:pt x="1311074" y="2657848"/>
                    <a:pt x="1309669" y="2655601"/>
                    <a:pt x="1308826" y="2653074"/>
                  </a:cubicBezTo>
                  <a:cubicBezTo>
                    <a:pt x="1307927" y="2650378"/>
                    <a:pt x="1308264" y="2647401"/>
                    <a:pt x="1311299" y="2646783"/>
                  </a:cubicBezTo>
                  <a:cubicBezTo>
                    <a:pt x="1314222" y="2646165"/>
                    <a:pt x="1315739" y="2648805"/>
                    <a:pt x="1316526" y="2651388"/>
                  </a:cubicBezTo>
                  <a:cubicBezTo>
                    <a:pt x="1317313" y="2653972"/>
                    <a:pt x="1317369" y="2656556"/>
                    <a:pt x="1314840" y="2657567"/>
                  </a:cubicBezTo>
                  <a:close/>
                  <a:moveTo>
                    <a:pt x="1316358" y="5133412"/>
                  </a:moveTo>
                  <a:cubicBezTo>
                    <a:pt x="1320966" y="5132569"/>
                    <a:pt x="1324788" y="5134198"/>
                    <a:pt x="1326417" y="5139590"/>
                  </a:cubicBezTo>
                  <a:cubicBezTo>
                    <a:pt x="1325912" y="5144589"/>
                    <a:pt x="1322821" y="5147397"/>
                    <a:pt x="1318156" y="5148071"/>
                  </a:cubicBezTo>
                  <a:cubicBezTo>
                    <a:pt x="1314391" y="5148633"/>
                    <a:pt x="1311187" y="5146780"/>
                    <a:pt x="1310176" y="5142960"/>
                  </a:cubicBezTo>
                  <a:cubicBezTo>
                    <a:pt x="1308882" y="5137793"/>
                    <a:pt x="1311468" y="5134310"/>
                    <a:pt x="1316358" y="5133412"/>
                  </a:cubicBezTo>
                  <a:close/>
                  <a:moveTo>
                    <a:pt x="1305960" y="4455475"/>
                  </a:moveTo>
                  <a:cubicBezTo>
                    <a:pt x="1306241" y="4454914"/>
                    <a:pt x="1307309" y="4454296"/>
                    <a:pt x="1307984" y="4454408"/>
                  </a:cubicBezTo>
                  <a:cubicBezTo>
                    <a:pt x="1310007" y="4454745"/>
                    <a:pt x="1310681" y="4456037"/>
                    <a:pt x="1310119" y="4457890"/>
                  </a:cubicBezTo>
                  <a:cubicBezTo>
                    <a:pt x="1309445" y="4458284"/>
                    <a:pt x="1308658" y="4459014"/>
                    <a:pt x="1308040" y="4458958"/>
                  </a:cubicBezTo>
                  <a:cubicBezTo>
                    <a:pt x="1306016" y="4458677"/>
                    <a:pt x="1305173" y="4457273"/>
                    <a:pt x="1306016" y="4455475"/>
                  </a:cubicBezTo>
                  <a:close/>
                  <a:moveTo>
                    <a:pt x="1290898" y="4426661"/>
                  </a:moveTo>
                  <a:cubicBezTo>
                    <a:pt x="1291011" y="4425313"/>
                    <a:pt x="1292472" y="4424078"/>
                    <a:pt x="1293371" y="4422786"/>
                  </a:cubicBezTo>
                  <a:cubicBezTo>
                    <a:pt x="1294551" y="4423853"/>
                    <a:pt x="1296237" y="4424752"/>
                    <a:pt x="1296743" y="4426100"/>
                  </a:cubicBezTo>
                  <a:cubicBezTo>
                    <a:pt x="1298316" y="4430032"/>
                    <a:pt x="1300228" y="4434188"/>
                    <a:pt x="1296631" y="4438120"/>
                  </a:cubicBezTo>
                  <a:cubicBezTo>
                    <a:pt x="1296237" y="4438569"/>
                    <a:pt x="1294888" y="4438681"/>
                    <a:pt x="1294326" y="4438344"/>
                  </a:cubicBezTo>
                  <a:cubicBezTo>
                    <a:pt x="1290055" y="4435536"/>
                    <a:pt x="1290560" y="4430986"/>
                    <a:pt x="1290842" y="4426718"/>
                  </a:cubicBezTo>
                  <a:close/>
                  <a:moveTo>
                    <a:pt x="1296069" y="3055342"/>
                  </a:moveTo>
                  <a:cubicBezTo>
                    <a:pt x="1295731" y="3054668"/>
                    <a:pt x="1295394" y="3053938"/>
                    <a:pt x="1295001" y="3053208"/>
                  </a:cubicBezTo>
                  <a:cubicBezTo>
                    <a:pt x="1296237" y="3052534"/>
                    <a:pt x="1297474" y="3051860"/>
                    <a:pt x="1298710" y="3051186"/>
                  </a:cubicBezTo>
                  <a:cubicBezTo>
                    <a:pt x="1299047" y="3051860"/>
                    <a:pt x="1299778" y="3053152"/>
                    <a:pt x="1299721" y="3053208"/>
                  </a:cubicBezTo>
                  <a:cubicBezTo>
                    <a:pt x="1298541" y="3053994"/>
                    <a:pt x="1297305" y="3054668"/>
                    <a:pt x="1296069" y="3055342"/>
                  </a:cubicBezTo>
                  <a:close/>
                  <a:moveTo>
                    <a:pt x="1283480" y="3479123"/>
                  </a:moveTo>
                  <a:cubicBezTo>
                    <a:pt x="1283648" y="3477775"/>
                    <a:pt x="1285109" y="3475584"/>
                    <a:pt x="1286065" y="3475528"/>
                  </a:cubicBezTo>
                  <a:cubicBezTo>
                    <a:pt x="1289437" y="3475416"/>
                    <a:pt x="1289605" y="3478168"/>
                    <a:pt x="1288650" y="3480527"/>
                  </a:cubicBezTo>
                  <a:cubicBezTo>
                    <a:pt x="1288144" y="3481706"/>
                    <a:pt x="1286345" y="3482380"/>
                    <a:pt x="1285165" y="3483279"/>
                  </a:cubicBezTo>
                  <a:cubicBezTo>
                    <a:pt x="1284547" y="3481875"/>
                    <a:pt x="1283367" y="3480415"/>
                    <a:pt x="1283535" y="3479123"/>
                  </a:cubicBezTo>
                  <a:close/>
                  <a:moveTo>
                    <a:pt x="1265889" y="4231032"/>
                  </a:moveTo>
                  <a:cubicBezTo>
                    <a:pt x="1264652" y="4230020"/>
                    <a:pt x="1262853" y="4229178"/>
                    <a:pt x="1262404" y="4227886"/>
                  </a:cubicBezTo>
                  <a:cubicBezTo>
                    <a:pt x="1262010" y="4226707"/>
                    <a:pt x="1263078" y="4225022"/>
                    <a:pt x="1263528" y="4223561"/>
                  </a:cubicBezTo>
                  <a:cubicBezTo>
                    <a:pt x="1264764" y="4224572"/>
                    <a:pt x="1266563" y="4225359"/>
                    <a:pt x="1267012" y="4226651"/>
                  </a:cubicBezTo>
                  <a:cubicBezTo>
                    <a:pt x="1267405" y="4227830"/>
                    <a:pt x="1266338" y="4229571"/>
                    <a:pt x="1265889" y="4231088"/>
                  </a:cubicBezTo>
                  <a:close/>
                  <a:moveTo>
                    <a:pt x="1252793" y="4866955"/>
                  </a:moveTo>
                  <a:cubicBezTo>
                    <a:pt x="1252737" y="4862012"/>
                    <a:pt x="1257008" y="4862462"/>
                    <a:pt x="1260156" y="4862181"/>
                  </a:cubicBezTo>
                  <a:cubicBezTo>
                    <a:pt x="1262685" y="4861900"/>
                    <a:pt x="1265945" y="4862630"/>
                    <a:pt x="1265776" y="4865720"/>
                  </a:cubicBezTo>
                  <a:cubicBezTo>
                    <a:pt x="1265607" y="4868809"/>
                    <a:pt x="1262179" y="4868640"/>
                    <a:pt x="1258526" y="4868977"/>
                  </a:cubicBezTo>
                  <a:cubicBezTo>
                    <a:pt x="1257177" y="4868528"/>
                    <a:pt x="1252737" y="4867798"/>
                    <a:pt x="1252737" y="4866955"/>
                  </a:cubicBezTo>
                  <a:close/>
                  <a:moveTo>
                    <a:pt x="1260100" y="4665315"/>
                  </a:moveTo>
                  <a:cubicBezTo>
                    <a:pt x="1259144" y="4667225"/>
                    <a:pt x="1257626" y="4667506"/>
                    <a:pt x="1256221" y="4665933"/>
                  </a:cubicBezTo>
                  <a:cubicBezTo>
                    <a:pt x="1255828" y="4665484"/>
                    <a:pt x="1256165" y="4664304"/>
                    <a:pt x="1256165" y="4663406"/>
                  </a:cubicBezTo>
                  <a:cubicBezTo>
                    <a:pt x="1257177" y="4661665"/>
                    <a:pt x="1258638" y="4661328"/>
                    <a:pt x="1260043" y="4662900"/>
                  </a:cubicBezTo>
                  <a:cubicBezTo>
                    <a:pt x="1260436" y="4663350"/>
                    <a:pt x="1260380" y="4664641"/>
                    <a:pt x="1260043" y="4665315"/>
                  </a:cubicBezTo>
                  <a:close/>
                  <a:moveTo>
                    <a:pt x="1240541" y="5231199"/>
                  </a:moveTo>
                  <a:cubicBezTo>
                    <a:pt x="1243857" y="5230412"/>
                    <a:pt x="1247960" y="5230188"/>
                    <a:pt x="1248072" y="5234962"/>
                  </a:cubicBezTo>
                  <a:cubicBezTo>
                    <a:pt x="1248129" y="5239736"/>
                    <a:pt x="1244250" y="5242320"/>
                    <a:pt x="1240373" y="5244061"/>
                  </a:cubicBezTo>
                  <a:cubicBezTo>
                    <a:pt x="1237394" y="5244510"/>
                    <a:pt x="1235034" y="5243499"/>
                    <a:pt x="1234359" y="5240635"/>
                  </a:cubicBezTo>
                  <a:cubicBezTo>
                    <a:pt x="1233066" y="5235355"/>
                    <a:pt x="1235820" y="5232266"/>
                    <a:pt x="1240541" y="5231199"/>
                  </a:cubicBezTo>
                  <a:close/>
                  <a:moveTo>
                    <a:pt x="1243520" y="4427897"/>
                  </a:moveTo>
                  <a:cubicBezTo>
                    <a:pt x="1242845" y="4426605"/>
                    <a:pt x="1242227" y="4425257"/>
                    <a:pt x="1241553" y="4423966"/>
                  </a:cubicBezTo>
                  <a:cubicBezTo>
                    <a:pt x="1242283" y="4423629"/>
                    <a:pt x="1243520" y="4422898"/>
                    <a:pt x="1243576" y="4422955"/>
                  </a:cubicBezTo>
                  <a:cubicBezTo>
                    <a:pt x="1244363" y="4424190"/>
                    <a:pt x="1244981" y="4425538"/>
                    <a:pt x="1245599" y="4426830"/>
                  </a:cubicBezTo>
                  <a:cubicBezTo>
                    <a:pt x="1244869" y="4427167"/>
                    <a:pt x="1244194" y="4427504"/>
                    <a:pt x="1243464" y="4427897"/>
                  </a:cubicBezTo>
                  <a:close/>
                  <a:moveTo>
                    <a:pt x="1220871" y="4258890"/>
                  </a:moveTo>
                  <a:cubicBezTo>
                    <a:pt x="1234134" y="4273999"/>
                    <a:pt x="1238012" y="4290119"/>
                    <a:pt x="1241721" y="4306127"/>
                  </a:cubicBezTo>
                  <a:cubicBezTo>
                    <a:pt x="1242508" y="4309497"/>
                    <a:pt x="1241216" y="4313653"/>
                    <a:pt x="1237113" y="4314664"/>
                  </a:cubicBezTo>
                  <a:cubicBezTo>
                    <a:pt x="1232954" y="4315675"/>
                    <a:pt x="1230369" y="4312586"/>
                    <a:pt x="1229919" y="4308935"/>
                  </a:cubicBezTo>
                  <a:cubicBezTo>
                    <a:pt x="1228120" y="4293321"/>
                    <a:pt x="1212946" y="4281133"/>
                    <a:pt x="1220815" y="4258834"/>
                  </a:cubicBezTo>
                  <a:close/>
                  <a:moveTo>
                    <a:pt x="1203560" y="4837636"/>
                  </a:moveTo>
                  <a:cubicBezTo>
                    <a:pt x="1212553" y="4838928"/>
                    <a:pt x="1216318" y="4843365"/>
                    <a:pt x="1217948" y="4851846"/>
                  </a:cubicBezTo>
                  <a:cubicBezTo>
                    <a:pt x="1209293" y="4850274"/>
                    <a:pt x="1204460" y="4847016"/>
                    <a:pt x="1203560" y="4837636"/>
                  </a:cubicBezTo>
                  <a:close/>
                  <a:moveTo>
                    <a:pt x="1214857" y="3971427"/>
                  </a:moveTo>
                  <a:cubicBezTo>
                    <a:pt x="1211597" y="3968956"/>
                    <a:pt x="1211541" y="3965474"/>
                    <a:pt x="1212497" y="3961879"/>
                  </a:cubicBezTo>
                  <a:cubicBezTo>
                    <a:pt x="1213115" y="3959520"/>
                    <a:pt x="1215138" y="3959183"/>
                    <a:pt x="1216262" y="3961261"/>
                  </a:cubicBezTo>
                  <a:cubicBezTo>
                    <a:pt x="1217443" y="3963508"/>
                    <a:pt x="1218173" y="3966204"/>
                    <a:pt x="1218398" y="3968788"/>
                  </a:cubicBezTo>
                  <a:cubicBezTo>
                    <a:pt x="1218566" y="3970922"/>
                    <a:pt x="1216993" y="3971820"/>
                    <a:pt x="1214913" y="3971371"/>
                  </a:cubicBezTo>
                  <a:close/>
                  <a:moveTo>
                    <a:pt x="1201031" y="3608195"/>
                  </a:moveTo>
                  <a:cubicBezTo>
                    <a:pt x="1209124" y="3613812"/>
                    <a:pt x="1217498" y="3619091"/>
                    <a:pt x="1225198" y="3625270"/>
                  </a:cubicBezTo>
                  <a:cubicBezTo>
                    <a:pt x="1230032" y="3629145"/>
                    <a:pt x="1229189" y="3634649"/>
                    <a:pt x="1225704" y="3639367"/>
                  </a:cubicBezTo>
                  <a:cubicBezTo>
                    <a:pt x="1223568" y="3642288"/>
                    <a:pt x="1218735" y="3645490"/>
                    <a:pt x="1218061" y="3640715"/>
                  </a:cubicBezTo>
                  <a:cubicBezTo>
                    <a:pt x="1216149" y="3627460"/>
                    <a:pt x="1202830" y="3622742"/>
                    <a:pt x="1201031" y="3608195"/>
                  </a:cubicBezTo>
                  <a:close/>
                  <a:moveTo>
                    <a:pt x="1243408" y="3857239"/>
                  </a:moveTo>
                  <a:cubicBezTo>
                    <a:pt x="1242958" y="3861958"/>
                    <a:pt x="1240878" y="3865665"/>
                    <a:pt x="1235764" y="3866002"/>
                  </a:cubicBezTo>
                  <a:cubicBezTo>
                    <a:pt x="1232842" y="3866170"/>
                    <a:pt x="1230874" y="3863867"/>
                    <a:pt x="1230987" y="3860890"/>
                  </a:cubicBezTo>
                  <a:cubicBezTo>
                    <a:pt x="1231212" y="3856004"/>
                    <a:pt x="1233347" y="3852128"/>
                    <a:pt x="1238518" y="3851848"/>
                  </a:cubicBezTo>
                  <a:cubicBezTo>
                    <a:pt x="1241384" y="3851679"/>
                    <a:pt x="1242958" y="3854038"/>
                    <a:pt x="1243408" y="3857239"/>
                  </a:cubicBezTo>
                  <a:close/>
                  <a:moveTo>
                    <a:pt x="1240035" y="3125776"/>
                  </a:moveTo>
                  <a:cubicBezTo>
                    <a:pt x="1237169" y="3125383"/>
                    <a:pt x="1236439" y="3122293"/>
                    <a:pt x="1237731" y="3119822"/>
                  </a:cubicBezTo>
                  <a:cubicBezTo>
                    <a:pt x="1240316" y="3114936"/>
                    <a:pt x="1244757" y="3112408"/>
                    <a:pt x="1250039" y="3112240"/>
                  </a:cubicBezTo>
                  <a:cubicBezTo>
                    <a:pt x="1252906" y="3112127"/>
                    <a:pt x="1254479" y="3114149"/>
                    <a:pt x="1254086" y="3117631"/>
                  </a:cubicBezTo>
                  <a:cubicBezTo>
                    <a:pt x="1251219" y="3123304"/>
                    <a:pt x="1246555" y="3126674"/>
                    <a:pt x="1240035" y="3125776"/>
                  </a:cubicBezTo>
                  <a:close/>
                  <a:moveTo>
                    <a:pt x="1215756" y="3360498"/>
                  </a:moveTo>
                  <a:cubicBezTo>
                    <a:pt x="1238518" y="3371001"/>
                    <a:pt x="1244475" y="3387233"/>
                    <a:pt x="1237281" y="3415879"/>
                  </a:cubicBezTo>
                  <a:cubicBezTo>
                    <a:pt x="1238068" y="3395265"/>
                    <a:pt x="1231381" y="3377854"/>
                    <a:pt x="1215756" y="3360498"/>
                  </a:cubicBezTo>
                  <a:close/>
                  <a:moveTo>
                    <a:pt x="1202886" y="1408861"/>
                  </a:moveTo>
                  <a:cubicBezTo>
                    <a:pt x="1201987" y="1406221"/>
                    <a:pt x="1202773" y="1403468"/>
                    <a:pt x="1205808" y="1403019"/>
                  </a:cubicBezTo>
                  <a:cubicBezTo>
                    <a:pt x="1206820" y="1402851"/>
                    <a:pt x="1208787" y="1404592"/>
                    <a:pt x="1209180" y="1405884"/>
                  </a:cubicBezTo>
                  <a:cubicBezTo>
                    <a:pt x="1210080" y="1408524"/>
                    <a:pt x="1209237" y="1410939"/>
                    <a:pt x="1206258" y="1411950"/>
                  </a:cubicBezTo>
                  <a:cubicBezTo>
                    <a:pt x="1205078" y="1410939"/>
                    <a:pt x="1203280" y="1410152"/>
                    <a:pt x="1202830" y="1408917"/>
                  </a:cubicBezTo>
                  <a:close/>
                  <a:moveTo>
                    <a:pt x="1209180" y="1567589"/>
                  </a:moveTo>
                  <a:cubicBezTo>
                    <a:pt x="1209518" y="1568319"/>
                    <a:pt x="1210249" y="1569554"/>
                    <a:pt x="1210192" y="1569611"/>
                  </a:cubicBezTo>
                  <a:cubicBezTo>
                    <a:pt x="1209012" y="1570397"/>
                    <a:pt x="1207775" y="1571071"/>
                    <a:pt x="1206539" y="1571745"/>
                  </a:cubicBezTo>
                  <a:cubicBezTo>
                    <a:pt x="1206202" y="1571015"/>
                    <a:pt x="1205865" y="1570341"/>
                    <a:pt x="1205472" y="1569611"/>
                  </a:cubicBezTo>
                  <a:cubicBezTo>
                    <a:pt x="1206708" y="1568937"/>
                    <a:pt x="1207944" y="1568263"/>
                    <a:pt x="1209180" y="1567589"/>
                  </a:cubicBezTo>
                  <a:close/>
                  <a:moveTo>
                    <a:pt x="1205640" y="1058883"/>
                  </a:moveTo>
                  <a:cubicBezTo>
                    <a:pt x="1206370" y="1058490"/>
                    <a:pt x="1207101" y="1057648"/>
                    <a:pt x="1207775" y="1057760"/>
                  </a:cubicBezTo>
                  <a:cubicBezTo>
                    <a:pt x="1209911" y="1058097"/>
                    <a:pt x="1210754" y="1059501"/>
                    <a:pt x="1209911" y="1061355"/>
                  </a:cubicBezTo>
                  <a:cubicBezTo>
                    <a:pt x="1209630" y="1061973"/>
                    <a:pt x="1208506" y="1062591"/>
                    <a:pt x="1207832" y="1062478"/>
                  </a:cubicBezTo>
                  <a:cubicBezTo>
                    <a:pt x="1205696" y="1062197"/>
                    <a:pt x="1204965" y="1060849"/>
                    <a:pt x="1205583" y="1058883"/>
                  </a:cubicBezTo>
                  <a:close/>
                  <a:moveTo>
                    <a:pt x="1211597" y="1977664"/>
                  </a:moveTo>
                  <a:cubicBezTo>
                    <a:pt x="1213902" y="1978956"/>
                    <a:pt x="1215475" y="1980978"/>
                    <a:pt x="1215194" y="1983955"/>
                  </a:cubicBezTo>
                  <a:cubicBezTo>
                    <a:pt x="1213677" y="1987157"/>
                    <a:pt x="1211204" y="1986707"/>
                    <a:pt x="1208844" y="1985472"/>
                  </a:cubicBezTo>
                  <a:cubicBezTo>
                    <a:pt x="1206483" y="1984236"/>
                    <a:pt x="1204572" y="1981989"/>
                    <a:pt x="1205415" y="1979181"/>
                  </a:cubicBezTo>
                  <a:cubicBezTo>
                    <a:pt x="1206427" y="1975867"/>
                    <a:pt x="1209237" y="1976316"/>
                    <a:pt x="1211597" y="1977608"/>
                  </a:cubicBezTo>
                  <a:close/>
                  <a:moveTo>
                    <a:pt x="1208900" y="2220082"/>
                  </a:moveTo>
                  <a:cubicBezTo>
                    <a:pt x="1211991" y="2219745"/>
                    <a:pt x="1213283" y="2222048"/>
                    <a:pt x="1212497" y="2224856"/>
                  </a:cubicBezTo>
                  <a:cubicBezTo>
                    <a:pt x="1212216" y="2225923"/>
                    <a:pt x="1209855" y="2227215"/>
                    <a:pt x="1208900" y="2226934"/>
                  </a:cubicBezTo>
                  <a:cubicBezTo>
                    <a:pt x="1207663" y="2226541"/>
                    <a:pt x="1206933" y="2224631"/>
                    <a:pt x="1205977" y="2223395"/>
                  </a:cubicBezTo>
                  <a:cubicBezTo>
                    <a:pt x="1206933" y="2222216"/>
                    <a:pt x="1207832" y="2220194"/>
                    <a:pt x="1208900" y="2220082"/>
                  </a:cubicBezTo>
                  <a:close/>
                  <a:moveTo>
                    <a:pt x="1217218" y="2022935"/>
                  </a:moveTo>
                  <a:cubicBezTo>
                    <a:pt x="1217498" y="2026024"/>
                    <a:pt x="1215475" y="2027541"/>
                    <a:pt x="1212441" y="2027653"/>
                  </a:cubicBezTo>
                  <a:cubicBezTo>
                    <a:pt x="1211372" y="2026474"/>
                    <a:pt x="1209574" y="2025406"/>
                    <a:pt x="1209405" y="2024115"/>
                  </a:cubicBezTo>
                  <a:cubicBezTo>
                    <a:pt x="1209124" y="2020969"/>
                    <a:pt x="1211204" y="2019172"/>
                    <a:pt x="1214126" y="2019565"/>
                  </a:cubicBezTo>
                  <a:cubicBezTo>
                    <a:pt x="1215307" y="2019734"/>
                    <a:pt x="1217105" y="2021699"/>
                    <a:pt x="1217161" y="2022935"/>
                  </a:cubicBezTo>
                  <a:close/>
                  <a:moveTo>
                    <a:pt x="1222613" y="3071350"/>
                  </a:moveTo>
                  <a:cubicBezTo>
                    <a:pt x="1222894" y="3072024"/>
                    <a:pt x="1222388" y="3073035"/>
                    <a:pt x="1221995" y="3075001"/>
                  </a:cubicBezTo>
                  <a:cubicBezTo>
                    <a:pt x="1214295" y="3077079"/>
                    <a:pt x="1207326" y="3076573"/>
                    <a:pt x="1203954" y="3067306"/>
                  </a:cubicBezTo>
                  <a:cubicBezTo>
                    <a:pt x="1202662" y="3063711"/>
                    <a:pt x="1204909" y="3059779"/>
                    <a:pt x="1208562" y="3059162"/>
                  </a:cubicBezTo>
                  <a:cubicBezTo>
                    <a:pt x="1217161" y="3057814"/>
                    <a:pt x="1220028" y="3064666"/>
                    <a:pt x="1222613" y="3071294"/>
                  </a:cubicBezTo>
                  <a:close/>
                  <a:moveTo>
                    <a:pt x="1208731" y="3488727"/>
                  </a:moveTo>
                  <a:cubicBezTo>
                    <a:pt x="1212553" y="3490862"/>
                    <a:pt x="1215307" y="3494063"/>
                    <a:pt x="1215363" y="3498781"/>
                  </a:cubicBezTo>
                  <a:cubicBezTo>
                    <a:pt x="1215363" y="3500747"/>
                    <a:pt x="1213564" y="3501365"/>
                    <a:pt x="1210923" y="3500298"/>
                  </a:cubicBezTo>
                  <a:cubicBezTo>
                    <a:pt x="1208000" y="3498276"/>
                    <a:pt x="1204572" y="3495748"/>
                    <a:pt x="1204965" y="3490749"/>
                  </a:cubicBezTo>
                  <a:cubicBezTo>
                    <a:pt x="1205134" y="3488671"/>
                    <a:pt x="1206933" y="3487773"/>
                    <a:pt x="1208731" y="3488784"/>
                  </a:cubicBezTo>
                  <a:close/>
                  <a:moveTo>
                    <a:pt x="1228514" y="2922900"/>
                  </a:moveTo>
                  <a:cubicBezTo>
                    <a:pt x="1229638" y="2922620"/>
                    <a:pt x="1232111" y="2924192"/>
                    <a:pt x="1232504" y="2925372"/>
                  </a:cubicBezTo>
                  <a:cubicBezTo>
                    <a:pt x="1235483" y="2934471"/>
                    <a:pt x="1227671" y="2937110"/>
                    <a:pt x="1222950" y="2941548"/>
                  </a:cubicBezTo>
                  <a:cubicBezTo>
                    <a:pt x="1222444" y="2942053"/>
                    <a:pt x="1221376" y="2941885"/>
                    <a:pt x="1218454" y="2942446"/>
                  </a:cubicBezTo>
                  <a:cubicBezTo>
                    <a:pt x="1217779" y="2932224"/>
                    <a:pt x="1219185" y="2925091"/>
                    <a:pt x="1228514" y="2922900"/>
                  </a:cubicBezTo>
                  <a:close/>
                  <a:moveTo>
                    <a:pt x="1229750" y="1793661"/>
                  </a:moveTo>
                  <a:cubicBezTo>
                    <a:pt x="1232729" y="1794110"/>
                    <a:pt x="1233572" y="1796807"/>
                    <a:pt x="1232842" y="1799615"/>
                  </a:cubicBezTo>
                  <a:cubicBezTo>
                    <a:pt x="1232167" y="1802255"/>
                    <a:pt x="1230481" y="1804164"/>
                    <a:pt x="1227502" y="1804220"/>
                  </a:cubicBezTo>
                  <a:cubicBezTo>
                    <a:pt x="1224523" y="1803266"/>
                    <a:pt x="1223793" y="1800850"/>
                    <a:pt x="1224412" y="1798098"/>
                  </a:cubicBezTo>
                  <a:cubicBezTo>
                    <a:pt x="1225030" y="1795346"/>
                    <a:pt x="1226940" y="1793156"/>
                    <a:pt x="1229750" y="1793661"/>
                  </a:cubicBezTo>
                  <a:close/>
                  <a:moveTo>
                    <a:pt x="1226210" y="1629148"/>
                  </a:moveTo>
                  <a:cubicBezTo>
                    <a:pt x="1225592" y="1629148"/>
                    <a:pt x="1224580" y="1628361"/>
                    <a:pt x="1224412" y="1627744"/>
                  </a:cubicBezTo>
                  <a:cubicBezTo>
                    <a:pt x="1223793" y="1625609"/>
                    <a:pt x="1224692" y="1624205"/>
                    <a:pt x="1226828" y="1624149"/>
                  </a:cubicBezTo>
                  <a:cubicBezTo>
                    <a:pt x="1227446" y="1624149"/>
                    <a:pt x="1228064" y="1625048"/>
                    <a:pt x="1228683" y="1625553"/>
                  </a:cubicBezTo>
                  <a:cubicBezTo>
                    <a:pt x="1229189" y="1627744"/>
                    <a:pt x="1228345" y="1629092"/>
                    <a:pt x="1226210" y="1629148"/>
                  </a:cubicBezTo>
                  <a:close/>
                  <a:moveTo>
                    <a:pt x="1233629" y="2440987"/>
                  </a:moveTo>
                  <a:cubicBezTo>
                    <a:pt x="1234584" y="2442166"/>
                    <a:pt x="1235596" y="2443346"/>
                    <a:pt x="1236551" y="2444525"/>
                  </a:cubicBezTo>
                  <a:cubicBezTo>
                    <a:pt x="1235146" y="2445143"/>
                    <a:pt x="1233572" y="2446491"/>
                    <a:pt x="1232336" y="2446210"/>
                  </a:cubicBezTo>
                  <a:cubicBezTo>
                    <a:pt x="1231156" y="2445930"/>
                    <a:pt x="1230312" y="2444076"/>
                    <a:pt x="1229301" y="2442896"/>
                  </a:cubicBezTo>
                  <a:cubicBezTo>
                    <a:pt x="1230706" y="2442279"/>
                    <a:pt x="1232167" y="2441661"/>
                    <a:pt x="1233572" y="2441043"/>
                  </a:cubicBezTo>
                  <a:close/>
                  <a:moveTo>
                    <a:pt x="1173380" y="1883023"/>
                  </a:moveTo>
                  <a:cubicBezTo>
                    <a:pt x="1172481" y="1882911"/>
                    <a:pt x="1170739" y="1880271"/>
                    <a:pt x="1171076" y="1879484"/>
                  </a:cubicBezTo>
                  <a:cubicBezTo>
                    <a:pt x="1172874" y="1874991"/>
                    <a:pt x="1176752" y="1873194"/>
                    <a:pt x="1181192" y="1873250"/>
                  </a:cubicBezTo>
                  <a:cubicBezTo>
                    <a:pt x="1181979" y="1873250"/>
                    <a:pt x="1182710" y="1875553"/>
                    <a:pt x="1183497" y="1876845"/>
                  </a:cubicBezTo>
                  <a:cubicBezTo>
                    <a:pt x="1181361" y="1881057"/>
                    <a:pt x="1177989" y="1883528"/>
                    <a:pt x="1173324" y="1883023"/>
                  </a:cubicBezTo>
                  <a:close/>
                  <a:moveTo>
                    <a:pt x="1175010" y="1966712"/>
                  </a:moveTo>
                  <a:cubicBezTo>
                    <a:pt x="1173886" y="1965813"/>
                    <a:pt x="1172144" y="1965083"/>
                    <a:pt x="1171807" y="1963904"/>
                  </a:cubicBezTo>
                  <a:cubicBezTo>
                    <a:pt x="1171076" y="1961320"/>
                    <a:pt x="1172087" y="1958905"/>
                    <a:pt x="1174841" y="1958399"/>
                  </a:cubicBezTo>
                  <a:cubicBezTo>
                    <a:pt x="1175741" y="1958231"/>
                    <a:pt x="1177651" y="1959860"/>
                    <a:pt x="1177989" y="1961039"/>
                  </a:cubicBezTo>
                  <a:cubicBezTo>
                    <a:pt x="1178720" y="1963566"/>
                    <a:pt x="1177764" y="1965813"/>
                    <a:pt x="1175010" y="1966712"/>
                  </a:cubicBezTo>
                  <a:close/>
                  <a:moveTo>
                    <a:pt x="1171694" y="3369766"/>
                  </a:moveTo>
                  <a:cubicBezTo>
                    <a:pt x="1172706" y="3370215"/>
                    <a:pt x="1173774" y="3372630"/>
                    <a:pt x="1173436" y="3373809"/>
                  </a:cubicBezTo>
                  <a:cubicBezTo>
                    <a:pt x="1173156" y="3374877"/>
                    <a:pt x="1171132" y="3375438"/>
                    <a:pt x="1169671" y="3376337"/>
                  </a:cubicBezTo>
                  <a:cubicBezTo>
                    <a:pt x="1168659" y="3375214"/>
                    <a:pt x="1166692" y="3374034"/>
                    <a:pt x="1166692" y="3372911"/>
                  </a:cubicBezTo>
                  <a:cubicBezTo>
                    <a:pt x="1166692" y="3369766"/>
                    <a:pt x="1169052" y="3368586"/>
                    <a:pt x="1171638" y="3369766"/>
                  </a:cubicBezTo>
                  <a:close/>
                  <a:moveTo>
                    <a:pt x="1173099" y="2743109"/>
                  </a:moveTo>
                  <a:cubicBezTo>
                    <a:pt x="1172593" y="2743109"/>
                    <a:pt x="1172144" y="2741930"/>
                    <a:pt x="1171638" y="2741256"/>
                  </a:cubicBezTo>
                  <a:cubicBezTo>
                    <a:pt x="1171638" y="2739234"/>
                    <a:pt x="1172593" y="2738054"/>
                    <a:pt x="1174561" y="2738223"/>
                  </a:cubicBezTo>
                  <a:cubicBezTo>
                    <a:pt x="1175066" y="2738223"/>
                    <a:pt x="1175853" y="2739403"/>
                    <a:pt x="1175966" y="2740077"/>
                  </a:cubicBezTo>
                  <a:cubicBezTo>
                    <a:pt x="1176190" y="2742098"/>
                    <a:pt x="1175066" y="2743278"/>
                    <a:pt x="1173099" y="2743109"/>
                  </a:cubicBezTo>
                  <a:close/>
                  <a:moveTo>
                    <a:pt x="1166580" y="5024672"/>
                  </a:moveTo>
                  <a:cubicBezTo>
                    <a:pt x="1167198" y="5023380"/>
                    <a:pt x="1167760" y="5022032"/>
                    <a:pt x="1168490" y="5020797"/>
                  </a:cubicBezTo>
                  <a:cubicBezTo>
                    <a:pt x="1168547" y="5020684"/>
                    <a:pt x="1169839" y="5021358"/>
                    <a:pt x="1170514" y="5021695"/>
                  </a:cubicBezTo>
                  <a:cubicBezTo>
                    <a:pt x="1169895" y="5022988"/>
                    <a:pt x="1169277" y="5024335"/>
                    <a:pt x="1168659" y="5025627"/>
                  </a:cubicBezTo>
                  <a:cubicBezTo>
                    <a:pt x="1167929" y="5025290"/>
                    <a:pt x="1167254" y="5025009"/>
                    <a:pt x="1166523" y="5024672"/>
                  </a:cubicBezTo>
                  <a:close/>
                  <a:moveTo>
                    <a:pt x="1160173" y="4983109"/>
                  </a:moveTo>
                  <a:cubicBezTo>
                    <a:pt x="1160791" y="4979065"/>
                    <a:pt x="1163713" y="4977267"/>
                    <a:pt x="1167479" y="4978335"/>
                  </a:cubicBezTo>
                  <a:cubicBezTo>
                    <a:pt x="1171862" y="4979570"/>
                    <a:pt x="1175123" y="4982435"/>
                    <a:pt x="1173267" y="4987714"/>
                  </a:cubicBezTo>
                  <a:cubicBezTo>
                    <a:pt x="1172087" y="4991084"/>
                    <a:pt x="1169390" y="4993219"/>
                    <a:pt x="1165231" y="4993219"/>
                  </a:cubicBezTo>
                  <a:cubicBezTo>
                    <a:pt x="1160791" y="4991590"/>
                    <a:pt x="1159442" y="4987714"/>
                    <a:pt x="1160173" y="4983109"/>
                  </a:cubicBezTo>
                  <a:close/>
                  <a:moveTo>
                    <a:pt x="1156351" y="4623696"/>
                  </a:moveTo>
                  <a:cubicBezTo>
                    <a:pt x="1157700" y="4623976"/>
                    <a:pt x="1159273" y="4625942"/>
                    <a:pt x="1159555" y="4627347"/>
                  </a:cubicBezTo>
                  <a:cubicBezTo>
                    <a:pt x="1159723" y="4628358"/>
                    <a:pt x="1157868" y="4629762"/>
                    <a:pt x="1156857" y="4630997"/>
                  </a:cubicBezTo>
                  <a:cubicBezTo>
                    <a:pt x="1155452" y="4630099"/>
                    <a:pt x="1153316" y="4629537"/>
                    <a:pt x="1152866" y="4628301"/>
                  </a:cubicBezTo>
                  <a:cubicBezTo>
                    <a:pt x="1151742" y="4625381"/>
                    <a:pt x="1152866" y="4622853"/>
                    <a:pt x="1156351" y="4623639"/>
                  </a:cubicBezTo>
                  <a:close/>
                  <a:moveTo>
                    <a:pt x="1136793" y="4234402"/>
                  </a:moveTo>
                  <a:cubicBezTo>
                    <a:pt x="1143368" y="4236311"/>
                    <a:pt x="1146010" y="4236480"/>
                    <a:pt x="1148033" y="4237772"/>
                  </a:cubicBezTo>
                  <a:cubicBezTo>
                    <a:pt x="1151686" y="4240075"/>
                    <a:pt x="1156463" y="4244287"/>
                    <a:pt x="1153878" y="4248050"/>
                  </a:cubicBezTo>
                  <a:cubicBezTo>
                    <a:pt x="1149270" y="4254678"/>
                    <a:pt x="1145167" y="4248106"/>
                    <a:pt x="1141738" y="4244905"/>
                  </a:cubicBezTo>
                  <a:cubicBezTo>
                    <a:pt x="1140053" y="4243332"/>
                    <a:pt x="1139546" y="4240468"/>
                    <a:pt x="1136793" y="4234402"/>
                  </a:cubicBezTo>
                  <a:close/>
                  <a:moveTo>
                    <a:pt x="1096721" y="2836852"/>
                  </a:moveTo>
                  <a:cubicBezTo>
                    <a:pt x="1086436" y="2826855"/>
                    <a:pt x="1078006" y="2818598"/>
                    <a:pt x="1067440" y="2808376"/>
                  </a:cubicBezTo>
                  <a:cubicBezTo>
                    <a:pt x="1081490" y="2811184"/>
                    <a:pt x="1091269" y="2820676"/>
                    <a:pt x="1096721" y="2836852"/>
                  </a:cubicBezTo>
                  <a:close/>
                  <a:moveTo>
                    <a:pt x="1086043" y="2437168"/>
                  </a:moveTo>
                  <a:cubicBezTo>
                    <a:pt x="1085480" y="2438235"/>
                    <a:pt x="1083233" y="2438291"/>
                    <a:pt x="1081715" y="2438796"/>
                  </a:cubicBezTo>
                  <a:cubicBezTo>
                    <a:pt x="1079242" y="2437392"/>
                    <a:pt x="1077444" y="2435201"/>
                    <a:pt x="1078062" y="2432337"/>
                  </a:cubicBezTo>
                  <a:cubicBezTo>
                    <a:pt x="1078736" y="2428911"/>
                    <a:pt x="1081434" y="2428630"/>
                    <a:pt x="1083907" y="2430259"/>
                  </a:cubicBezTo>
                  <a:cubicBezTo>
                    <a:pt x="1086323" y="2431832"/>
                    <a:pt x="1087392" y="2434471"/>
                    <a:pt x="1086043" y="2437111"/>
                  </a:cubicBezTo>
                  <a:close/>
                  <a:moveTo>
                    <a:pt x="1058841" y="2713790"/>
                  </a:moveTo>
                  <a:cubicBezTo>
                    <a:pt x="1065642" y="2721878"/>
                    <a:pt x="1072667" y="2729854"/>
                    <a:pt x="1071318" y="2747041"/>
                  </a:cubicBezTo>
                  <a:cubicBezTo>
                    <a:pt x="1061145" y="2734853"/>
                    <a:pt x="1057436" y="2725473"/>
                    <a:pt x="1058841" y="2713790"/>
                  </a:cubicBezTo>
                  <a:close/>
                  <a:moveTo>
                    <a:pt x="1061426" y="2992997"/>
                  </a:moveTo>
                  <a:cubicBezTo>
                    <a:pt x="1062438" y="2992716"/>
                    <a:pt x="1063955" y="2994176"/>
                    <a:pt x="1065248" y="2994850"/>
                  </a:cubicBezTo>
                  <a:cubicBezTo>
                    <a:pt x="1064742" y="2996311"/>
                    <a:pt x="1064573" y="2998557"/>
                    <a:pt x="1063562" y="2999119"/>
                  </a:cubicBezTo>
                  <a:cubicBezTo>
                    <a:pt x="1061033" y="3000579"/>
                    <a:pt x="1058728" y="2999456"/>
                    <a:pt x="1058504" y="2996367"/>
                  </a:cubicBezTo>
                  <a:cubicBezTo>
                    <a:pt x="1058448" y="2995244"/>
                    <a:pt x="1060190" y="2993334"/>
                    <a:pt x="1061426" y="2992997"/>
                  </a:cubicBezTo>
                  <a:close/>
                  <a:moveTo>
                    <a:pt x="1085649" y="3307139"/>
                  </a:moveTo>
                  <a:cubicBezTo>
                    <a:pt x="1085649" y="3311240"/>
                    <a:pt x="1083682" y="3312700"/>
                    <a:pt x="1080985" y="3313149"/>
                  </a:cubicBezTo>
                  <a:cubicBezTo>
                    <a:pt x="1078399" y="3313598"/>
                    <a:pt x="1075533" y="3312868"/>
                    <a:pt x="1074914" y="3310060"/>
                  </a:cubicBezTo>
                  <a:cubicBezTo>
                    <a:pt x="1073959" y="3305679"/>
                    <a:pt x="1076994" y="3303938"/>
                    <a:pt x="1080647" y="3303713"/>
                  </a:cubicBezTo>
                  <a:cubicBezTo>
                    <a:pt x="1083401" y="3303545"/>
                    <a:pt x="1085256" y="3305173"/>
                    <a:pt x="1085649" y="3307195"/>
                  </a:cubicBezTo>
                  <a:close/>
                  <a:moveTo>
                    <a:pt x="1083851" y="3149703"/>
                  </a:moveTo>
                  <a:cubicBezTo>
                    <a:pt x="1082839" y="3147849"/>
                    <a:pt x="1083345" y="3146333"/>
                    <a:pt x="1085256" y="3145940"/>
                  </a:cubicBezTo>
                  <a:cubicBezTo>
                    <a:pt x="1085874" y="3145771"/>
                    <a:pt x="1086998" y="3146333"/>
                    <a:pt x="1087335" y="3146895"/>
                  </a:cubicBezTo>
                  <a:cubicBezTo>
                    <a:pt x="1088347" y="3148748"/>
                    <a:pt x="1087785" y="3150096"/>
                    <a:pt x="1085987" y="3150770"/>
                  </a:cubicBezTo>
                  <a:cubicBezTo>
                    <a:pt x="1085256" y="3150433"/>
                    <a:pt x="1084244" y="3150265"/>
                    <a:pt x="1083907" y="3149703"/>
                  </a:cubicBezTo>
                  <a:close/>
                  <a:moveTo>
                    <a:pt x="1079242" y="4413968"/>
                  </a:moveTo>
                  <a:cubicBezTo>
                    <a:pt x="1078793" y="4414361"/>
                    <a:pt x="1077724" y="4414024"/>
                    <a:pt x="1076938" y="4413968"/>
                  </a:cubicBezTo>
                  <a:cubicBezTo>
                    <a:pt x="1075196" y="4412845"/>
                    <a:pt x="1074971" y="4411384"/>
                    <a:pt x="1076488" y="4409980"/>
                  </a:cubicBezTo>
                  <a:cubicBezTo>
                    <a:pt x="1076938" y="4409587"/>
                    <a:pt x="1078174" y="4409643"/>
                    <a:pt x="1078793" y="4409980"/>
                  </a:cubicBezTo>
                  <a:cubicBezTo>
                    <a:pt x="1080591" y="4410991"/>
                    <a:pt x="1080760" y="4412508"/>
                    <a:pt x="1079242" y="4413912"/>
                  </a:cubicBezTo>
                  <a:close/>
                  <a:moveTo>
                    <a:pt x="1073285" y="3764789"/>
                  </a:moveTo>
                  <a:cubicBezTo>
                    <a:pt x="1071992" y="3762991"/>
                    <a:pt x="1072835" y="3761138"/>
                    <a:pt x="1074859" y="3761306"/>
                  </a:cubicBezTo>
                  <a:cubicBezTo>
                    <a:pt x="1076208" y="3761418"/>
                    <a:pt x="1077781" y="3762711"/>
                    <a:pt x="1078624" y="3763946"/>
                  </a:cubicBezTo>
                  <a:cubicBezTo>
                    <a:pt x="1079916" y="3765743"/>
                    <a:pt x="1079186" y="3767148"/>
                    <a:pt x="1077050" y="3767541"/>
                  </a:cubicBezTo>
                  <a:cubicBezTo>
                    <a:pt x="1075758" y="3766642"/>
                    <a:pt x="1074128" y="3766024"/>
                    <a:pt x="1073285" y="3764789"/>
                  </a:cubicBezTo>
                  <a:close/>
                  <a:moveTo>
                    <a:pt x="1097227" y="3359880"/>
                  </a:moveTo>
                  <a:cubicBezTo>
                    <a:pt x="1097227" y="3363082"/>
                    <a:pt x="1094697" y="3363980"/>
                    <a:pt x="1091944" y="3363980"/>
                  </a:cubicBezTo>
                  <a:cubicBezTo>
                    <a:pt x="1088515" y="3363194"/>
                    <a:pt x="1084806" y="3362071"/>
                    <a:pt x="1085874" y="3357465"/>
                  </a:cubicBezTo>
                  <a:cubicBezTo>
                    <a:pt x="1086548" y="3354657"/>
                    <a:pt x="1089639" y="3354095"/>
                    <a:pt x="1092337" y="3354657"/>
                  </a:cubicBezTo>
                  <a:cubicBezTo>
                    <a:pt x="1095035" y="3355218"/>
                    <a:pt x="1097283" y="3356903"/>
                    <a:pt x="1097283" y="3359880"/>
                  </a:cubicBezTo>
                  <a:close/>
                  <a:moveTo>
                    <a:pt x="1099250" y="4900768"/>
                  </a:moveTo>
                  <a:cubicBezTo>
                    <a:pt x="1099250" y="4901947"/>
                    <a:pt x="1097676" y="4904250"/>
                    <a:pt x="1097114" y="4904194"/>
                  </a:cubicBezTo>
                  <a:cubicBezTo>
                    <a:pt x="1094361" y="4903745"/>
                    <a:pt x="1093461" y="4901498"/>
                    <a:pt x="1093686" y="4898746"/>
                  </a:cubicBezTo>
                  <a:cubicBezTo>
                    <a:pt x="1094866" y="4898016"/>
                    <a:pt x="1096046" y="4897286"/>
                    <a:pt x="1097227" y="4896555"/>
                  </a:cubicBezTo>
                  <a:cubicBezTo>
                    <a:pt x="1097958" y="4897960"/>
                    <a:pt x="1099250" y="4899364"/>
                    <a:pt x="1099250" y="4900768"/>
                  </a:cubicBezTo>
                  <a:close/>
                  <a:moveTo>
                    <a:pt x="1099081" y="3913013"/>
                  </a:moveTo>
                  <a:cubicBezTo>
                    <a:pt x="1099981" y="3909475"/>
                    <a:pt x="1102229" y="3906723"/>
                    <a:pt x="1106163" y="3907172"/>
                  </a:cubicBezTo>
                  <a:cubicBezTo>
                    <a:pt x="1107399" y="3907285"/>
                    <a:pt x="1108411" y="3909138"/>
                    <a:pt x="1109535" y="3910205"/>
                  </a:cubicBezTo>
                  <a:cubicBezTo>
                    <a:pt x="1109142" y="3914305"/>
                    <a:pt x="1106163" y="3916047"/>
                    <a:pt x="1103015" y="3917114"/>
                  </a:cubicBezTo>
                  <a:cubicBezTo>
                    <a:pt x="1099812" y="3918181"/>
                    <a:pt x="1098294" y="3916047"/>
                    <a:pt x="1099081" y="3913013"/>
                  </a:cubicBezTo>
                  <a:close/>
                  <a:moveTo>
                    <a:pt x="1103240" y="4395433"/>
                  </a:moveTo>
                  <a:cubicBezTo>
                    <a:pt x="1101948" y="4394702"/>
                    <a:pt x="1099925" y="4394253"/>
                    <a:pt x="1099587" y="4393242"/>
                  </a:cubicBezTo>
                  <a:cubicBezTo>
                    <a:pt x="1099194" y="4392006"/>
                    <a:pt x="1099868" y="4389535"/>
                    <a:pt x="1100824" y="4388974"/>
                  </a:cubicBezTo>
                  <a:cubicBezTo>
                    <a:pt x="1103353" y="4387457"/>
                    <a:pt x="1105657" y="4388637"/>
                    <a:pt x="1105882" y="4391726"/>
                  </a:cubicBezTo>
                  <a:cubicBezTo>
                    <a:pt x="1105938" y="4392905"/>
                    <a:pt x="1104196" y="4394197"/>
                    <a:pt x="1103240" y="4395489"/>
                  </a:cubicBezTo>
                  <a:close/>
                  <a:moveTo>
                    <a:pt x="1108467" y="4608418"/>
                  </a:moveTo>
                  <a:cubicBezTo>
                    <a:pt x="1109760" y="4608362"/>
                    <a:pt x="1111671" y="4609485"/>
                    <a:pt x="1112289" y="4610665"/>
                  </a:cubicBezTo>
                  <a:cubicBezTo>
                    <a:pt x="1113581" y="4613136"/>
                    <a:pt x="1112570" y="4615608"/>
                    <a:pt x="1109985" y="4616506"/>
                  </a:cubicBezTo>
                  <a:cubicBezTo>
                    <a:pt x="1107455" y="4617405"/>
                    <a:pt x="1105488" y="4616057"/>
                    <a:pt x="1104589" y="4613417"/>
                  </a:cubicBezTo>
                  <a:cubicBezTo>
                    <a:pt x="1104420" y="4610552"/>
                    <a:pt x="1105770" y="4608587"/>
                    <a:pt x="1108467" y="4608474"/>
                  </a:cubicBezTo>
                  <a:close/>
                  <a:moveTo>
                    <a:pt x="1104645" y="2937335"/>
                  </a:moveTo>
                  <a:cubicBezTo>
                    <a:pt x="1102622" y="2937560"/>
                    <a:pt x="1101555" y="2936605"/>
                    <a:pt x="1101891" y="2934471"/>
                  </a:cubicBezTo>
                  <a:cubicBezTo>
                    <a:pt x="1102004" y="2933853"/>
                    <a:pt x="1103015" y="2933123"/>
                    <a:pt x="1103690" y="2932954"/>
                  </a:cubicBezTo>
                  <a:cubicBezTo>
                    <a:pt x="1105713" y="2932561"/>
                    <a:pt x="1106781" y="2933628"/>
                    <a:pt x="1106444" y="2935762"/>
                  </a:cubicBezTo>
                  <a:cubicBezTo>
                    <a:pt x="1106332" y="2936381"/>
                    <a:pt x="1105263" y="2936773"/>
                    <a:pt x="1104645" y="2937335"/>
                  </a:cubicBezTo>
                  <a:close/>
                  <a:moveTo>
                    <a:pt x="1107287" y="3183178"/>
                  </a:moveTo>
                  <a:cubicBezTo>
                    <a:pt x="1107175" y="3184302"/>
                    <a:pt x="1105263" y="3185201"/>
                    <a:pt x="1104140" y="3186212"/>
                  </a:cubicBezTo>
                  <a:cubicBezTo>
                    <a:pt x="1102960" y="3185144"/>
                    <a:pt x="1101048" y="3184246"/>
                    <a:pt x="1100824" y="3183010"/>
                  </a:cubicBezTo>
                  <a:cubicBezTo>
                    <a:pt x="1100150" y="3179696"/>
                    <a:pt x="1102341" y="3178404"/>
                    <a:pt x="1105095" y="3179303"/>
                  </a:cubicBezTo>
                  <a:cubicBezTo>
                    <a:pt x="1106163" y="3179696"/>
                    <a:pt x="1107399" y="3181887"/>
                    <a:pt x="1107287" y="3183122"/>
                  </a:cubicBezTo>
                  <a:close/>
                  <a:moveTo>
                    <a:pt x="1106275" y="2729461"/>
                  </a:moveTo>
                  <a:cubicBezTo>
                    <a:pt x="1107512" y="2729461"/>
                    <a:pt x="1108692" y="2731146"/>
                    <a:pt x="1109872" y="2732101"/>
                  </a:cubicBezTo>
                  <a:cubicBezTo>
                    <a:pt x="1108917" y="2733336"/>
                    <a:pt x="1108017" y="2734572"/>
                    <a:pt x="1107062" y="2735752"/>
                  </a:cubicBezTo>
                  <a:cubicBezTo>
                    <a:pt x="1105601" y="2735190"/>
                    <a:pt x="1103353" y="2735021"/>
                    <a:pt x="1102791" y="2733954"/>
                  </a:cubicBezTo>
                  <a:cubicBezTo>
                    <a:pt x="1101105" y="2730584"/>
                    <a:pt x="1103634" y="2729348"/>
                    <a:pt x="1106219" y="2729405"/>
                  </a:cubicBezTo>
                  <a:close/>
                  <a:moveTo>
                    <a:pt x="1099587" y="3051748"/>
                  </a:moveTo>
                  <a:cubicBezTo>
                    <a:pt x="1099925" y="3050680"/>
                    <a:pt x="1101948" y="3050231"/>
                    <a:pt x="1103184" y="3049445"/>
                  </a:cubicBezTo>
                  <a:cubicBezTo>
                    <a:pt x="1104140" y="3050680"/>
                    <a:pt x="1105938" y="3052028"/>
                    <a:pt x="1105882" y="3053208"/>
                  </a:cubicBezTo>
                  <a:cubicBezTo>
                    <a:pt x="1105713" y="3056297"/>
                    <a:pt x="1103409" y="3057533"/>
                    <a:pt x="1100880" y="3056016"/>
                  </a:cubicBezTo>
                  <a:cubicBezTo>
                    <a:pt x="1099925" y="3055454"/>
                    <a:pt x="1099250" y="3052927"/>
                    <a:pt x="1099587" y="3051691"/>
                  </a:cubicBezTo>
                  <a:close/>
                  <a:moveTo>
                    <a:pt x="1101498" y="2656275"/>
                  </a:moveTo>
                  <a:cubicBezTo>
                    <a:pt x="1101161" y="2653579"/>
                    <a:pt x="1103184" y="2651220"/>
                    <a:pt x="1105882" y="2650771"/>
                  </a:cubicBezTo>
                  <a:cubicBezTo>
                    <a:pt x="1111783" y="2649760"/>
                    <a:pt x="1115211" y="2653186"/>
                    <a:pt x="1117347" y="2658185"/>
                  </a:cubicBezTo>
                  <a:cubicBezTo>
                    <a:pt x="1117572" y="2661555"/>
                    <a:pt x="1115886" y="2663465"/>
                    <a:pt x="1113019" y="2663296"/>
                  </a:cubicBezTo>
                  <a:cubicBezTo>
                    <a:pt x="1108130" y="2663015"/>
                    <a:pt x="1102397" y="2663296"/>
                    <a:pt x="1101498" y="2656275"/>
                  </a:cubicBezTo>
                  <a:close/>
                  <a:moveTo>
                    <a:pt x="1120663" y="2829214"/>
                  </a:moveTo>
                  <a:cubicBezTo>
                    <a:pt x="1120944" y="2829214"/>
                    <a:pt x="1121900" y="2830842"/>
                    <a:pt x="1121731" y="2831011"/>
                  </a:cubicBezTo>
                  <a:cubicBezTo>
                    <a:pt x="1120888" y="2832078"/>
                    <a:pt x="1119764" y="2832864"/>
                    <a:pt x="1118808" y="2833763"/>
                  </a:cubicBezTo>
                  <a:cubicBezTo>
                    <a:pt x="1118078" y="2832640"/>
                    <a:pt x="1117347" y="2831460"/>
                    <a:pt x="1116616" y="2830337"/>
                  </a:cubicBezTo>
                  <a:cubicBezTo>
                    <a:pt x="1117965" y="2829944"/>
                    <a:pt x="1119314" y="2829382"/>
                    <a:pt x="1120719" y="2829214"/>
                  </a:cubicBezTo>
                  <a:close/>
                  <a:moveTo>
                    <a:pt x="1116448" y="3570338"/>
                  </a:moveTo>
                  <a:cubicBezTo>
                    <a:pt x="1114930" y="3573259"/>
                    <a:pt x="1113581" y="3578145"/>
                    <a:pt x="1109535" y="3574551"/>
                  </a:cubicBezTo>
                  <a:cubicBezTo>
                    <a:pt x="1106500" y="3571855"/>
                    <a:pt x="1109422" y="3568035"/>
                    <a:pt x="1111334" y="3565059"/>
                  </a:cubicBezTo>
                  <a:cubicBezTo>
                    <a:pt x="1113413" y="3560116"/>
                    <a:pt x="1116673" y="3557644"/>
                    <a:pt x="1120382" y="3562812"/>
                  </a:cubicBezTo>
                  <a:cubicBezTo>
                    <a:pt x="1123080" y="3566519"/>
                    <a:pt x="1119820" y="3568934"/>
                    <a:pt x="1116448" y="3570394"/>
                  </a:cubicBezTo>
                  <a:close/>
                  <a:moveTo>
                    <a:pt x="1118921" y="3770180"/>
                  </a:moveTo>
                  <a:cubicBezTo>
                    <a:pt x="1117740" y="3769338"/>
                    <a:pt x="1116560" y="3768496"/>
                    <a:pt x="1115380" y="3767653"/>
                  </a:cubicBezTo>
                  <a:cubicBezTo>
                    <a:pt x="1116054" y="3766137"/>
                    <a:pt x="1116279" y="3764002"/>
                    <a:pt x="1117403" y="3763272"/>
                  </a:cubicBezTo>
                  <a:cubicBezTo>
                    <a:pt x="1118921" y="3762261"/>
                    <a:pt x="1120719" y="3763609"/>
                    <a:pt x="1120663" y="3765687"/>
                  </a:cubicBezTo>
                  <a:cubicBezTo>
                    <a:pt x="1120663" y="3767204"/>
                    <a:pt x="1119539" y="3768720"/>
                    <a:pt x="1118921" y="3770237"/>
                  </a:cubicBezTo>
                  <a:close/>
                  <a:moveTo>
                    <a:pt x="1105994" y="5044724"/>
                  </a:moveTo>
                  <a:cubicBezTo>
                    <a:pt x="1106219" y="5043432"/>
                    <a:pt x="1108130" y="5041803"/>
                    <a:pt x="1109366" y="5041635"/>
                  </a:cubicBezTo>
                  <a:cubicBezTo>
                    <a:pt x="1110434" y="5041523"/>
                    <a:pt x="1111671" y="5043376"/>
                    <a:pt x="1112795" y="5044387"/>
                  </a:cubicBezTo>
                  <a:cubicBezTo>
                    <a:pt x="1112008" y="5045791"/>
                    <a:pt x="1111502" y="5047982"/>
                    <a:pt x="1110378" y="5048375"/>
                  </a:cubicBezTo>
                  <a:cubicBezTo>
                    <a:pt x="1107624" y="5049386"/>
                    <a:pt x="1105376" y="5048094"/>
                    <a:pt x="1105938" y="5044724"/>
                  </a:cubicBezTo>
                  <a:close/>
                  <a:moveTo>
                    <a:pt x="1072104" y="5016304"/>
                  </a:moveTo>
                  <a:cubicBezTo>
                    <a:pt x="1087841" y="5001082"/>
                    <a:pt x="1101555" y="5019168"/>
                    <a:pt x="1115886" y="5018269"/>
                  </a:cubicBezTo>
                  <a:cubicBezTo>
                    <a:pt x="1100936" y="5023212"/>
                    <a:pt x="1085593" y="5032985"/>
                    <a:pt x="1072104" y="5016304"/>
                  </a:cubicBezTo>
                  <a:close/>
                  <a:moveTo>
                    <a:pt x="1059571" y="4635154"/>
                  </a:moveTo>
                  <a:cubicBezTo>
                    <a:pt x="1059684" y="4629369"/>
                    <a:pt x="1063337" y="4625212"/>
                    <a:pt x="1068789" y="4623808"/>
                  </a:cubicBezTo>
                  <a:cubicBezTo>
                    <a:pt x="1072611" y="4622797"/>
                    <a:pt x="1075758" y="4625212"/>
                    <a:pt x="1076039" y="4629256"/>
                  </a:cubicBezTo>
                  <a:cubicBezTo>
                    <a:pt x="1076601" y="4636670"/>
                    <a:pt x="1070980" y="4637400"/>
                    <a:pt x="1066147" y="4638243"/>
                  </a:cubicBezTo>
                  <a:cubicBezTo>
                    <a:pt x="1063112" y="4638411"/>
                    <a:pt x="1059515" y="4638131"/>
                    <a:pt x="1059628" y="4635210"/>
                  </a:cubicBezTo>
                  <a:close/>
                  <a:moveTo>
                    <a:pt x="1042036" y="3563036"/>
                  </a:moveTo>
                  <a:cubicBezTo>
                    <a:pt x="1041643" y="3559442"/>
                    <a:pt x="1043666" y="3557925"/>
                    <a:pt x="1046364" y="3557588"/>
                  </a:cubicBezTo>
                  <a:cubicBezTo>
                    <a:pt x="1050861" y="3556970"/>
                    <a:pt x="1055356" y="3557588"/>
                    <a:pt x="1057886" y="3561969"/>
                  </a:cubicBezTo>
                  <a:cubicBezTo>
                    <a:pt x="1059459" y="3564665"/>
                    <a:pt x="1057998" y="3567417"/>
                    <a:pt x="1055132" y="3568204"/>
                  </a:cubicBezTo>
                  <a:cubicBezTo>
                    <a:pt x="1049624" y="3569776"/>
                    <a:pt x="1044847" y="3568541"/>
                    <a:pt x="1042036" y="3563093"/>
                  </a:cubicBezTo>
                  <a:close/>
                  <a:moveTo>
                    <a:pt x="1042205" y="1179643"/>
                  </a:moveTo>
                  <a:cubicBezTo>
                    <a:pt x="1041980" y="1175599"/>
                    <a:pt x="1043666" y="1172172"/>
                    <a:pt x="1048163" y="1173577"/>
                  </a:cubicBezTo>
                  <a:cubicBezTo>
                    <a:pt x="1051984" y="1174756"/>
                    <a:pt x="1052546" y="1178800"/>
                    <a:pt x="1052322" y="1182507"/>
                  </a:cubicBezTo>
                  <a:cubicBezTo>
                    <a:pt x="1052153" y="1185315"/>
                    <a:pt x="1051029" y="1187675"/>
                    <a:pt x="1047769" y="1187899"/>
                  </a:cubicBezTo>
                  <a:cubicBezTo>
                    <a:pt x="1043835" y="1186664"/>
                    <a:pt x="1042430" y="1183350"/>
                    <a:pt x="1042205" y="1179643"/>
                  </a:cubicBezTo>
                  <a:close/>
                  <a:moveTo>
                    <a:pt x="1044060" y="2250805"/>
                  </a:moveTo>
                  <a:cubicBezTo>
                    <a:pt x="1044566" y="2251423"/>
                    <a:pt x="1045353" y="2252041"/>
                    <a:pt x="1045465" y="2252715"/>
                  </a:cubicBezTo>
                  <a:cubicBezTo>
                    <a:pt x="1045690" y="2254737"/>
                    <a:pt x="1044622" y="2255916"/>
                    <a:pt x="1042598" y="2255748"/>
                  </a:cubicBezTo>
                  <a:cubicBezTo>
                    <a:pt x="1042036" y="2255748"/>
                    <a:pt x="1041643" y="2254568"/>
                    <a:pt x="1040969" y="2253726"/>
                  </a:cubicBezTo>
                  <a:cubicBezTo>
                    <a:pt x="1041980" y="2252771"/>
                    <a:pt x="1043048" y="2251816"/>
                    <a:pt x="1044060" y="2250805"/>
                  </a:cubicBezTo>
                  <a:close/>
                  <a:moveTo>
                    <a:pt x="1054626" y="2012769"/>
                  </a:moveTo>
                  <a:cubicBezTo>
                    <a:pt x="1055581" y="2012881"/>
                    <a:pt x="1056761" y="2015240"/>
                    <a:pt x="1056818" y="2016644"/>
                  </a:cubicBezTo>
                  <a:cubicBezTo>
                    <a:pt x="1056874" y="2019284"/>
                    <a:pt x="1055469" y="2021587"/>
                    <a:pt x="1052546" y="2021082"/>
                  </a:cubicBezTo>
                  <a:cubicBezTo>
                    <a:pt x="1051591" y="2020913"/>
                    <a:pt x="1050973" y="2018610"/>
                    <a:pt x="1050186" y="2017262"/>
                  </a:cubicBezTo>
                  <a:cubicBezTo>
                    <a:pt x="1050523" y="2014566"/>
                    <a:pt x="1051816" y="2012320"/>
                    <a:pt x="1054626" y="2012769"/>
                  </a:cubicBezTo>
                  <a:close/>
                  <a:moveTo>
                    <a:pt x="1041193" y="3235414"/>
                  </a:moveTo>
                  <a:cubicBezTo>
                    <a:pt x="1041643" y="3234010"/>
                    <a:pt x="1043105" y="3232493"/>
                    <a:pt x="1044453" y="3231988"/>
                  </a:cubicBezTo>
                  <a:cubicBezTo>
                    <a:pt x="1046308" y="3231258"/>
                    <a:pt x="1047825" y="3232774"/>
                    <a:pt x="1047151" y="3234628"/>
                  </a:cubicBezTo>
                  <a:cubicBezTo>
                    <a:pt x="1046702" y="3236032"/>
                    <a:pt x="1044959" y="3236930"/>
                    <a:pt x="1043610" y="3238222"/>
                  </a:cubicBezTo>
                  <a:cubicBezTo>
                    <a:pt x="1041924" y="3238391"/>
                    <a:pt x="1040575" y="3237323"/>
                    <a:pt x="1041193" y="3235358"/>
                  </a:cubicBezTo>
                  <a:close/>
                  <a:moveTo>
                    <a:pt x="1040519" y="2435875"/>
                  </a:moveTo>
                  <a:cubicBezTo>
                    <a:pt x="1041475" y="2434134"/>
                    <a:pt x="1043217" y="2433685"/>
                    <a:pt x="1044341" y="2435258"/>
                  </a:cubicBezTo>
                  <a:cubicBezTo>
                    <a:pt x="1044959" y="2436156"/>
                    <a:pt x="1044341" y="2438066"/>
                    <a:pt x="1044228" y="2439470"/>
                  </a:cubicBezTo>
                  <a:cubicBezTo>
                    <a:pt x="1042486" y="2440650"/>
                    <a:pt x="1041138" y="2440257"/>
                    <a:pt x="1040463" y="2438235"/>
                  </a:cubicBezTo>
                  <a:cubicBezTo>
                    <a:pt x="1040238" y="2437505"/>
                    <a:pt x="1040238" y="2436494"/>
                    <a:pt x="1040575" y="2435875"/>
                  </a:cubicBezTo>
                  <a:close/>
                  <a:moveTo>
                    <a:pt x="1026975" y="4346848"/>
                  </a:moveTo>
                  <a:cubicBezTo>
                    <a:pt x="1027986" y="4345725"/>
                    <a:pt x="1028885" y="4343927"/>
                    <a:pt x="1030122" y="4343647"/>
                  </a:cubicBezTo>
                  <a:cubicBezTo>
                    <a:pt x="1032482" y="4343029"/>
                    <a:pt x="1035236" y="4343534"/>
                    <a:pt x="1034337" y="4347073"/>
                  </a:cubicBezTo>
                  <a:cubicBezTo>
                    <a:pt x="1034056" y="4348140"/>
                    <a:pt x="1031752" y="4348645"/>
                    <a:pt x="1030347" y="4349432"/>
                  </a:cubicBezTo>
                  <a:cubicBezTo>
                    <a:pt x="1029222" y="4348589"/>
                    <a:pt x="1028098" y="4347747"/>
                    <a:pt x="1026918" y="4346904"/>
                  </a:cubicBezTo>
                  <a:close/>
                  <a:moveTo>
                    <a:pt x="1013430" y="2198289"/>
                  </a:moveTo>
                  <a:cubicBezTo>
                    <a:pt x="1008597" y="2197840"/>
                    <a:pt x="1005225" y="2195368"/>
                    <a:pt x="1005281" y="2189021"/>
                  </a:cubicBezTo>
                  <a:cubicBezTo>
                    <a:pt x="1008428" y="2180596"/>
                    <a:pt x="1013936" y="2173744"/>
                    <a:pt x="1023715" y="2173014"/>
                  </a:cubicBezTo>
                  <a:cubicBezTo>
                    <a:pt x="1028885" y="2172620"/>
                    <a:pt x="1031021" y="2177226"/>
                    <a:pt x="1030909" y="2182281"/>
                  </a:cubicBezTo>
                  <a:cubicBezTo>
                    <a:pt x="1030684" y="2191886"/>
                    <a:pt x="1022816" y="2199131"/>
                    <a:pt x="1013430" y="2198289"/>
                  </a:cubicBezTo>
                  <a:close/>
                  <a:moveTo>
                    <a:pt x="1011800" y="1226992"/>
                  </a:moveTo>
                  <a:cubicBezTo>
                    <a:pt x="1008822" y="1227160"/>
                    <a:pt x="1007641" y="1224464"/>
                    <a:pt x="1008315" y="1221656"/>
                  </a:cubicBezTo>
                  <a:cubicBezTo>
                    <a:pt x="1009215" y="1218005"/>
                    <a:pt x="1011687" y="1215646"/>
                    <a:pt x="1015341" y="1215196"/>
                  </a:cubicBezTo>
                  <a:cubicBezTo>
                    <a:pt x="1018094" y="1214859"/>
                    <a:pt x="1020118" y="1216207"/>
                    <a:pt x="1020736" y="1219634"/>
                  </a:cubicBezTo>
                  <a:cubicBezTo>
                    <a:pt x="1019499" y="1223958"/>
                    <a:pt x="1016296" y="1226711"/>
                    <a:pt x="1011800" y="1226935"/>
                  </a:cubicBezTo>
                  <a:close/>
                  <a:moveTo>
                    <a:pt x="1018319" y="4700982"/>
                  </a:moveTo>
                  <a:cubicBezTo>
                    <a:pt x="1020961" y="4700139"/>
                    <a:pt x="1022928" y="4701936"/>
                    <a:pt x="1023658" y="4704520"/>
                  </a:cubicBezTo>
                  <a:cubicBezTo>
                    <a:pt x="1024445" y="4707104"/>
                    <a:pt x="1023602" y="4709350"/>
                    <a:pt x="1021691" y="4710305"/>
                  </a:cubicBezTo>
                  <a:cubicBezTo>
                    <a:pt x="1018094" y="4711316"/>
                    <a:pt x="1016577" y="4709407"/>
                    <a:pt x="1015791" y="4706992"/>
                  </a:cubicBezTo>
                  <a:cubicBezTo>
                    <a:pt x="1014947" y="4704408"/>
                    <a:pt x="1015622" y="4701824"/>
                    <a:pt x="1018319" y="4700982"/>
                  </a:cubicBezTo>
                  <a:close/>
                  <a:moveTo>
                    <a:pt x="1000503" y="3020519"/>
                  </a:moveTo>
                  <a:cubicBezTo>
                    <a:pt x="1011238" y="3020013"/>
                    <a:pt x="1016689" y="3024169"/>
                    <a:pt x="1018769" y="3032707"/>
                  </a:cubicBezTo>
                  <a:cubicBezTo>
                    <a:pt x="1019387" y="3035347"/>
                    <a:pt x="1017589" y="3038380"/>
                    <a:pt x="1015004" y="3038211"/>
                  </a:cubicBezTo>
                  <a:cubicBezTo>
                    <a:pt x="1006067" y="3037593"/>
                    <a:pt x="1002415" y="3031246"/>
                    <a:pt x="1000503" y="3020462"/>
                  </a:cubicBezTo>
                  <a:close/>
                  <a:moveTo>
                    <a:pt x="997525" y="1988168"/>
                  </a:moveTo>
                  <a:cubicBezTo>
                    <a:pt x="1001403" y="1988729"/>
                    <a:pt x="1003313" y="1991762"/>
                    <a:pt x="1003201" y="1995638"/>
                  </a:cubicBezTo>
                  <a:cubicBezTo>
                    <a:pt x="1003145" y="1998615"/>
                    <a:pt x="1001178" y="2000749"/>
                    <a:pt x="998256" y="2000300"/>
                  </a:cubicBezTo>
                  <a:cubicBezTo>
                    <a:pt x="994377" y="1999682"/>
                    <a:pt x="992636" y="1996761"/>
                    <a:pt x="992467" y="1992830"/>
                  </a:cubicBezTo>
                  <a:cubicBezTo>
                    <a:pt x="992860" y="1989797"/>
                    <a:pt x="994659" y="1987775"/>
                    <a:pt x="997525" y="1988168"/>
                  </a:cubicBezTo>
                  <a:close/>
                  <a:moveTo>
                    <a:pt x="991680" y="1753951"/>
                  </a:moveTo>
                  <a:cubicBezTo>
                    <a:pt x="989713" y="1754344"/>
                    <a:pt x="988532" y="1753221"/>
                    <a:pt x="988588" y="1751199"/>
                  </a:cubicBezTo>
                  <a:cubicBezTo>
                    <a:pt x="988588" y="1750525"/>
                    <a:pt x="989263" y="1749345"/>
                    <a:pt x="989825" y="1749233"/>
                  </a:cubicBezTo>
                  <a:cubicBezTo>
                    <a:pt x="991792" y="1748840"/>
                    <a:pt x="992860" y="1749907"/>
                    <a:pt x="992972" y="1751929"/>
                  </a:cubicBezTo>
                  <a:cubicBezTo>
                    <a:pt x="992579" y="1752603"/>
                    <a:pt x="992242" y="1753783"/>
                    <a:pt x="991680" y="1753895"/>
                  </a:cubicBezTo>
                  <a:close/>
                  <a:moveTo>
                    <a:pt x="996906" y="1860500"/>
                  </a:moveTo>
                  <a:cubicBezTo>
                    <a:pt x="997637" y="1859152"/>
                    <a:pt x="998031" y="1857130"/>
                    <a:pt x="999098" y="1856624"/>
                  </a:cubicBezTo>
                  <a:cubicBezTo>
                    <a:pt x="1001684" y="1855501"/>
                    <a:pt x="1004044" y="1856512"/>
                    <a:pt x="1004325" y="1859601"/>
                  </a:cubicBezTo>
                  <a:cubicBezTo>
                    <a:pt x="1004382" y="1860500"/>
                    <a:pt x="1002246" y="1861567"/>
                    <a:pt x="1001121" y="1862578"/>
                  </a:cubicBezTo>
                  <a:cubicBezTo>
                    <a:pt x="999716" y="1861904"/>
                    <a:pt x="998311" y="1861174"/>
                    <a:pt x="996906" y="1860500"/>
                  </a:cubicBezTo>
                  <a:close/>
                  <a:moveTo>
                    <a:pt x="982463" y="3683627"/>
                  </a:moveTo>
                  <a:cubicBezTo>
                    <a:pt x="989937" y="3684469"/>
                    <a:pt x="997974" y="3684245"/>
                    <a:pt x="1002246" y="3693962"/>
                  </a:cubicBezTo>
                  <a:cubicBezTo>
                    <a:pt x="992298" y="3695703"/>
                    <a:pt x="986509" y="3691434"/>
                    <a:pt x="982463" y="3683627"/>
                  </a:cubicBezTo>
                  <a:close/>
                  <a:moveTo>
                    <a:pt x="965490" y="5145375"/>
                  </a:moveTo>
                  <a:cubicBezTo>
                    <a:pt x="968637" y="5148296"/>
                    <a:pt x="970997" y="5149756"/>
                    <a:pt x="972346" y="5151891"/>
                  </a:cubicBezTo>
                  <a:cubicBezTo>
                    <a:pt x="976899" y="5158912"/>
                    <a:pt x="986959" y="5162787"/>
                    <a:pt x="984542" y="5173740"/>
                  </a:cubicBezTo>
                  <a:cubicBezTo>
                    <a:pt x="984317" y="5174807"/>
                    <a:pt x="981563" y="5176211"/>
                    <a:pt x="980271" y="5175987"/>
                  </a:cubicBezTo>
                  <a:cubicBezTo>
                    <a:pt x="970099" y="5174077"/>
                    <a:pt x="967682" y="5164697"/>
                    <a:pt x="963860" y="5156833"/>
                  </a:cubicBezTo>
                  <a:cubicBezTo>
                    <a:pt x="962343" y="5153744"/>
                    <a:pt x="960713" y="5150206"/>
                    <a:pt x="965433" y="5145375"/>
                  </a:cubicBezTo>
                  <a:close/>
                  <a:moveTo>
                    <a:pt x="971504" y="2921103"/>
                  </a:moveTo>
                  <a:cubicBezTo>
                    <a:pt x="972178" y="2927562"/>
                    <a:pt x="969255" y="2931101"/>
                    <a:pt x="966895" y="2934695"/>
                  </a:cubicBezTo>
                  <a:cubicBezTo>
                    <a:pt x="964872" y="2937728"/>
                    <a:pt x="961556" y="2940874"/>
                    <a:pt x="958240" y="2938683"/>
                  </a:cubicBezTo>
                  <a:cubicBezTo>
                    <a:pt x="953013" y="2935257"/>
                    <a:pt x="956272" y="2930764"/>
                    <a:pt x="958914" y="2927281"/>
                  </a:cubicBezTo>
                  <a:cubicBezTo>
                    <a:pt x="961556" y="2923743"/>
                    <a:pt x="964815" y="2920710"/>
                    <a:pt x="971560" y="2921103"/>
                  </a:cubicBezTo>
                  <a:close/>
                  <a:moveTo>
                    <a:pt x="956048" y="2762768"/>
                  </a:moveTo>
                  <a:cubicBezTo>
                    <a:pt x="955205" y="2761532"/>
                    <a:pt x="953575" y="2760297"/>
                    <a:pt x="953631" y="2759117"/>
                  </a:cubicBezTo>
                  <a:cubicBezTo>
                    <a:pt x="953800" y="2756477"/>
                    <a:pt x="955598" y="2754512"/>
                    <a:pt x="958352" y="2755073"/>
                  </a:cubicBezTo>
                  <a:cubicBezTo>
                    <a:pt x="959420" y="2755298"/>
                    <a:pt x="960881" y="2757376"/>
                    <a:pt x="960825" y="2758555"/>
                  </a:cubicBezTo>
                  <a:cubicBezTo>
                    <a:pt x="960713" y="2761251"/>
                    <a:pt x="958914" y="2762824"/>
                    <a:pt x="956048" y="2762712"/>
                  </a:cubicBezTo>
                  <a:close/>
                  <a:moveTo>
                    <a:pt x="973246" y="2877180"/>
                  </a:moveTo>
                  <a:cubicBezTo>
                    <a:pt x="972909" y="2878416"/>
                    <a:pt x="971054" y="2879202"/>
                    <a:pt x="969817" y="2880213"/>
                  </a:cubicBezTo>
                  <a:cubicBezTo>
                    <a:pt x="968694" y="2879202"/>
                    <a:pt x="966726" y="2878304"/>
                    <a:pt x="966614" y="2877180"/>
                  </a:cubicBezTo>
                  <a:cubicBezTo>
                    <a:pt x="966333" y="2873979"/>
                    <a:pt x="968525" y="2872687"/>
                    <a:pt x="971222" y="2873473"/>
                  </a:cubicBezTo>
                  <a:cubicBezTo>
                    <a:pt x="972234" y="2873754"/>
                    <a:pt x="973527" y="2876169"/>
                    <a:pt x="973246" y="2877180"/>
                  </a:cubicBezTo>
                  <a:close/>
                  <a:moveTo>
                    <a:pt x="969030" y="2019734"/>
                  </a:moveTo>
                  <a:cubicBezTo>
                    <a:pt x="968019" y="2019734"/>
                    <a:pt x="966389" y="2017655"/>
                    <a:pt x="966164" y="2016307"/>
                  </a:cubicBezTo>
                  <a:cubicBezTo>
                    <a:pt x="965940" y="2015016"/>
                    <a:pt x="967176" y="2013443"/>
                    <a:pt x="967738" y="2012039"/>
                  </a:cubicBezTo>
                  <a:cubicBezTo>
                    <a:pt x="969030" y="2012881"/>
                    <a:pt x="970941" y="2013387"/>
                    <a:pt x="971504" y="2014566"/>
                  </a:cubicBezTo>
                  <a:cubicBezTo>
                    <a:pt x="972796" y="2017038"/>
                    <a:pt x="972346" y="2019677"/>
                    <a:pt x="969030" y="2019734"/>
                  </a:cubicBezTo>
                  <a:close/>
                  <a:moveTo>
                    <a:pt x="959420" y="4810451"/>
                  </a:moveTo>
                  <a:cubicBezTo>
                    <a:pt x="959982" y="4810451"/>
                    <a:pt x="960600" y="4811350"/>
                    <a:pt x="961218" y="4811799"/>
                  </a:cubicBezTo>
                  <a:cubicBezTo>
                    <a:pt x="961725" y="4813933"/>
                    <a:pt x="960938" y="4815281"/>
                    <a:pt x="958802" y="4815338"/>
                  </a:cubicBezTo>
                  <a:cubicBezTo>
                    <a:pt x="958240" y="4815338"/>
                    <a:pt x="957228" y="4814551"/>
                    <a:pt x="957059" y="4813933"/>
                  </a:cubicBezTo>
                  <a:cubicBezTo>
                    <a:pt x="956441" y="4811855"/>
                    <a:pt x="957341" y="4810507"/>
                    <a:pt x="959420" y="4810451"/>
                  </a:cubicBezTo>
                  <a:close/>
                  <a:moveTo>
                    <a:pt x="956048" y="3898129"/>
                  </a:moveTo>
                  <a:cubicBezTo>
                    <a:pt x="959476" y="3908689"/>
                    <a:pt x="964366" y="3915766"/>
                    <a:pt x="955149" y="3925258"/>
                  </a:cubicBezTo>
                  <a:cubicBezTo>
                    <a:pt x="950540" y="3914811"/>
                    <a:pt x="952339" y="3908015"/>
                    <a:pt x="956048" y="3898129"/>
                  </a:cubicBezTo>
                  <a:close/>
                  <a:moveTo>
                    <a:pt x="950596" y="2896389"/>
                  </a:moveTo>
                  <a:cubicBezTo>
                    <a:pt x="947842" y="2896445"/>
                    <a:pt x="946044" y="2894424"/>
                    <a:pt x="945875" y="2891671"/>
                  </a:cubicBezTo>
                  <a:cubicBezTo>
                    <a:pt x="945707" y="2887796"/>
                    <a:pt x="947618" y="2885156"/>
                    <a:pt x="951608" y="2885886"/>
                  </a:cubicBezTo>
                  <a:cubicBezTo>
                    <a:pt x="954193" y="2886335"/>
                    <a:pt x="955261" y="2888807"/>
                    <a:pt x="955205" y="2891503"/>
                  </a:cubicBezTo>
                  <a:cubicBezTo>
                    <a:pt x="954755" y="2894255"/>
                    <a:pt x="953238" y="2896277"/>
                    <a:pt x="950540" y="2896389"/>
                  </a:cubicBezTo>
                  <a:close/>
                  <a:moveTo>
                    <a:pt x="915920" y="2598086"/>
                  </a:moveTo>
                  <a:cubicBezTo>
                    <a:pt x="912829" y="2596570"/>
                    <a:pt x="910469" y="2594042"/>
                    <a:pt x="909850" y="2590279"/>
                  </a:cubicBezTo>
                  <a:cubicBezTo>
                    <a:pt x="910075" y="2588257"/>
                    <a:pt x="911649" y="2586796"/>
                    <a:pt x="913166" y="2587920"/>
                  </a:cubicBezTo>
                  <a:cubicBezTo>
                    <a:pt x="915864" y="2589830"/>
                    <a:pt x="918843" y="2592189"/>
                    <a:pt x="920079" y="2595109"/>
                  </a:cubicBezTo>
                  <a:cubicBezTo>
                    <a:pt x="921596" y="2598760"/>
                    <a:pt x="918393" y="2599266"/>
                    <a:pt x="915920" y="2598030"/>
                  </a:cubicBezTo>
                  <a:close/>
                  <a:moveTo>
                    <a:pt x="918674" y="2426552"/>
                  </a:moveTo>
                  <a:cubicBezTo>
                    <a:pt x="916651" y="2426833"/>
                    <a:pt x="915470" y="2425653"/>
                    <a:pt x="915695" y="2423519"/>
                  </a:cubicBezTo>
                  <a:cubicBezTo>
                    <a:pt x="915751" y="2422957"/>
                    <a:pt x="916875" y="2422452"/>
                    <a:pt x="917494" y="2421946"/>
                  </a:cubicBezTo>
                  <a:cubicBezTo>
                    <a:pt x="919517" y="2421890"/>
                    <a:pt x="920697" y="2422901"/>
                    <a:pt x="920528" y="2425035"/>
                  </a:cubicBezTo>
                  <a:cubicBezTo>
                    <a:pt x="920528" y="2425597"/>
                    <a:pt x="919404" y="2426439"/>
                    <a:pt x="918730" y="2426552"/>
                  </a:cubicBezTo>
                  <a:close/>
                  <a:moveTo>
                    <a:pt x="907602" y="3520799"/>
                  </a:moveTo>
                  <a:cubicBezTo>
                    <a:pt x="907995" y="3517822"/>
                    <a:pt x="910131" y="3515856"/>
                    <a:pt x="912997" y="3517260"/>
                  </a:cubicBezTo>
                  <a:cubicBezTo>
                    <a:pt x="916313" y="3518945"/>
                    <a:pt x="917438" y="3522596"/>
                    <a:pt x="917831" y="3526191"/>
                  </a:cubicBezTo>
                  <a:cubicBezTo>
                    <a:pt x="918168" y="3529111"/>
                    <a:pt x="917044" y="3531302"/>
                    <a:pt x="913672" y="3531246"/>
                  </a:cubicBezTo>
                  <a:cubicBezTo>
                    <a:pt x="908951" y="3529392"/>
                    <a:pt x="906983" y="3525685"/>
                    <a:pt x="907602" y="3520743"/>
                  </a:cubicBezTo>
                  <a:close/>
                  <a:moveTo>
                    <a:pt x="902600" y="3846062"/>
                  </a:moveTo>
                  <a:cubicBezTo>
                    <a:pt x="902656" y="3843647"/>
                    <a:pt x="903668" y="3840052"/>
                    <a:pt x="905298" y="3839266"/>
                  </a:cubicBezTo>
                  <a:cubicBezTo>
                    <a:pt x="908220" y="3837806"/>
                    <a:pt x="909738" y="3840783"/>
                    <a:pt x="910131" y="3843647"/>
                  </a:cubicBezTo>
                  <a:cubicBezTo>
                    <a:pt x="910469" y="3846399"/>
                    <a:pt x="910019" y="3849039"/>
                    <a:pt x="907546" y="3850780"/>
                  </a:cubicBezTo>
                  <a:cubicBezTo>
                    <a:pt x="904230" y="3851061"/>
                    <a:pt x="902488" y="3848871"/>
                    <a:pt x="902544" y="3846118"/>
                  </a:cubicBezTo>
                  <a:close/>
                  <a:moveTo>
                    <a:pt x="884784" y="4954632"/>
                  </a:moveTo>
                  <a:cubicBezTo>
                    <a:pt x="885908" y="4948510"/>
                    <a:pt x="888550" y="4942949"/>
                    <a:pt x="895799" y="4942837"/>
                  </a:cubicBezTo>
                  <a:cubicBezTo>
                    <a:pt x="900127" y="4942781"/>
                    <a:pt x="901139" y="4946881"/>
                    <a:pt x="900689" y="4950588"/>
                  </a:cubicBezTo>
                  <a:cubicBezTo>
                    <a:pt x="899903" y="4956766"/>
                    <a:pt x="899172" y="4963619"/>
                    <a:pt x="890573" y="4962664"/>
                  </a:cubicBezTo>
                  <a:cubicBezTo>
                    <a:pt x="886807" y="4962215"/>
                    <a:pt x="884897" y="4959069"/>
                    <a:pt x="884728" y="4954688"/>
                  </a:cubicBezTo>
                  <a:close/>
                  <a:moveTo>
                    <a:pt x="898609" y="2502040"/>
                  </a:moveTo>
                  <a:cubicBezTo>
                    <a:pt x="897486" y="2501310"/>
                    <a:pt x="896306" y="2500580"/>
                    <a:pt x="895181" y="2499850"/>
                  </a:cubicBezTo>
                  <a:cubicBezTo>
                    <a:pt x="896193" y="2498951"/>
                    <a:pt x="897093" y="2497940"/>
                    <a:pt x="898273" y="2497266"/>
                  </a:cubicBezTo>
                  <a:cubicBezTo>
                    <a:pt x="898609" y="2497098"/>
                    <a:pt x="899790" y="2497828"/>
                    <a:pt x="900127" y="2498389"/>
                  </a:cubicBezTo>
                  <a:cubicBezTo>
                    <a:pt x="901083" y="2500074"/>
                    <a:pt x="900521" y="2501366"/>
                    <a:pt x="898666" y="2502040"/>
                  </a:cubicBezTo>
                  <a:close/>
                  <a:moveTo>
                    <a:pt x="869947" y="4378358"/>
                  </a:moveTo>
                  <a:cubicBezTo>
                    <a:pt x="869441" y="4372460"/>
                    <a:pt x="873712" y="4371000"/>
                    <a:pt x="878433" y="4371562"/>
                  </a:cubicBezTo>
                  <a:cubicBezTo>
                    <a:pt x="882086" y="4372011"/>
                    <a:pt x="884671" y="4374258"/>
                    <a:pt x="885065" y="4378470"/>
                  </a:cubicBezTo>
                  <a:cubicBezTo>
                    <a:pt x="884335" y="4382851"/>
                    <a:pt x="881412" y="4384312"/>
                    <a:pt x="877590" y="4384143"/>
                  </a:cubicBezTo>
                  <a:cubicBezTo>
                    <a:pt x="873937" y="4383975"/>
                    <a:pt x="870228" y="4382402"/>
                    <a:pt x="869890" y="4378414"/>
                  </a:cubicBezTo>
                  <a:close/>
                  <a:moveTo>
                    <a:pt x="881749" y="3511082"/>
                  </a:moveTo>
                  <a:cubicBezTo>
                    <a:pt x="876691" y="3510127"/>
                    <a:pt x="875848" y="3505690"/>
                    <a:pt x="875286" y="3501477"/>
                  </a:cubicBezTo>
                  <a:cubicBezTo>
                    <a:pt x="875454" y="3499006"/>
                    <a:pt x="877141" y="3497433"/>
                    <a:pt x="878153" y="3498613"/>
                  </a:cubicBezTo>
                  <a:cubicBezTo>
                    <a:pt x="880344" y="3501084"/>
                    <a:pt x="881861" y="3504230"/>
                    <a:pt x="883435" y="3507262"/>
                  </a:cubicBezTo>
                  <a:cubicBezTo>
                    <a:pt x="884391" y="3509228"/>
                    <a:pt x="883435" y="3511419"/>
                    <a:pt x="881749" y="3511082"/>
                  </a:cubicBezTo>
                  <a:close/>
                  <a:moveTo>
                    <a:pt x="859943" y="5130323"/>
                  </a:moveTo>
                  <a:cubicBezTo>
                    <a:pt x="860898" y="5130491"/>
                    <a:pt x="861516" y="5132906"/>
                    <a:pt x="862247" y="5134254"/>
                  </a:cubicBezTo>
                  <a:cubicBezTo>
                    <a:pt x="861460" y="5135490"/>
                    <a:pt x="860729" y="5136670"/>
                    <a:pt x="859943" y="5137905"/>
                  </a:cubicBezTo>
                  <a:cubicBezTo>
                    <a:pt x="858819" y="5136894"/>
                    <a:pt x="857077" y="5136052"/>
                    <a:pt x="856739" y="5134816"/>
                  </a:cubicBezTo>
                  <a:cubicBezTo>
                    <a:pt x="856009" y="5132345"/>
                    <a:pt x="856627" y="5129705"/>
                    <a:pt x="859943" y="5130323"/>
                  </a:cubicBezTo>
                  <a:close/>
                  <a:moveTo>
                    <a:pt x="853929" y="4737771"/>
                  </a:moveTo>
                  <a:cubicBezTo>
                    <a:pt x="858594" y="4732154"/>
                    <a:pt x="863708" y="4732435"/>
                    <a:pt x="869103" y="4737490"/>
                  </a:cubicBezTo>
                  <a:cubicBezTo>
                    <a:pt x="865338" y="4743275"/>
                    <a:pt x="860842" y="4746027"/>
                    <a:pt x="854547" y="4742320"/>
                  </a:cubicBezTo>
                  <a:cubicBezTo>
                    <a:pt x="853704" y="4741815"/>
                    <a:pt x="853255" y="4738614"/>
                    <a:pt x="853929" y="4737771"/>
                  </a:cubicBezTo>
                  <a:close/>
                  <a:moveTo>
                    <a:pt x="835607" y="4500241"/>
                  </a:moveTo>
                  <a:cubicBezTo>
                    <a:pt x="837181" y="4498948"/>
                    <a:pt x="838923" y="4499230"/>
                    <a:pt x="839373" y="4501139"/>
                  </a:cubicBezTo>
                  <a:cubicBezTo>
                    <a:pt x="839654" y="4502319"/>
                    <a:pt x="838418" y="4503835"/>
                    <a:pt x="837856" y="4505183"/>
                  </a:cubicBezTo>
                  <a:cubicBezTo>
                    <a:pt x="836731" y="4504228"/>
                    <a:pt x="835551" y="4503386"/>
                    <a:pt x="834652" y="4502319"/>
                  </a:cubicBezTo>
                  <a:cubicBezTo>
                    <a:pt x="834427" y="4502094"/>
                    <a:pt x="835046" y="4500690"/>
                    <a:pt x="835607" y="4500241"/>
                  </a:cubicBezTo>
                  <a:close/>
                  <a:moveTo>
                    <a:pt x="830999" y="4349038"/>
                  </a:moveTo>
                  <a:cubicBezTo>
                    <a:pt x="831786" y="4347803"/>
                    <a:pt x="833247" y="4346399"/>
                    <a:pt x="834540" y="4346230"/>
                  </a:cubicBezTo>
                  <a:cubicBezTo>
                    <a:pt x="835439" y="4346062"/>
                    <a:pt x="837574" y="4347859"/>
                    <a:pt x="837518" y="4348702"/>
                  </a:cubicBezTo>
                  <a:cubicBezTo>
                    <a:pt x="837518" y="4351622"/>
                    <a:pt x="835326" y="4352689"/>
                    <a:pt x="832685" y="4352689"/>
                  </a:cubicBezTo>
                  <a:cubicBezTo>
                    <a:pt x="830718" y="4352184"/>
                    <a:pt x="829875" y="4350780"/>
                    <a:pt x="830943" y="4349038"/>
                  </a:cubicBezTo>
                  <a:close/>
                  <a:moveTo>
                    <a:pt x="807001" y="4749959"/>
                  </a:moveTo>
                  <a:cubicBezTo>
                    <a:pt x="806945" y="4748555"/>
                    <a:pt x="808237" y="4747095"/>
                    <a:pt x="808968" y="4745634"/>
                  </a:cubicBezTo>
                  <a:cubicBezTo>
                    <a:pt x="810260" y="4746421"/>
                    <a:pt x="812227" y="4746926"/>
                    <a:pt x="812621" y="4748050"/>
                  </a:cubicBezTo>
                  <a:cubicBezTo>
                    <a:pt x="813127" y="4749285"/>
                    <a:pt x="812734" y="4751869"/>
                    <a:pt x="811778" y="4752543"/>
                  </a:cubicBezTo>
                  <a:cubicBezTo>
                    <a:pt x="809080" y="4754509"/>
                    <a:pt x="807170" y="4752992"/>
                    <a:pt x="807001" y="4749903"/>
                  </a:cubicBezTo>
                  <a:close/>
                  <a:moveTo>
                    <a:pt x="812790" y="3940985"/>
                  </a:moveTo>
                  <a:cubicBezTo>
                    <a:pt x="813970" y="3941883"/>
                    <a:pt x="815206" y="3943456"/>
                    <a:pt x="815319" y="3944860"/>
                  </a:cubicBezTo>
                  <a:cubicBezTo>
                    <a:pt x="815487" y="3946938"/>
                    <a:pt x="813745" y="3947781"/>
                    <a:pt x="812003" y="3946489"/>
                  </a:cubicBezTo>
                  <a:cubicBezTo>
                    <a:pt x="810822" y="3945646"/>
                    <a:pt x="810204" y="3943961"/>
                    <a:pt x="809361" y="3942670"/>
                  </a:cubicBezTo>
                  <a:cubicBezTo>
                    <a:pt x="809699" y="3940535"/>
                    <a:pt x="811047" y="3939693"/>
                    <a:pt x="812845" y="3941041"/>
                  </a:cubicBezTo>
                  <a:close/>
                  <a:moveTo>
                    <a:pt x="810654" y="3413407"/>
                  </a:moveTo>
                  <a:cubicBezTo>
                    <a:pt x="809924" y="3413070"/>
                    <a:pt x="808799" y="3412958"/>
                    <a:pt x="808462" y="3412340"/>
                  </a:cubicBezTo>
                  <a:cubicBezTo>
                    <a:pt x="807394" y="3410430"/>
                    <a:pt x="807956" y="3408858"/>
                    <a:pt x="809924" y="3408409"/>
                  </a:cubicBezTo>
                  <a:cubicBezTo>
                    <a:pt x="810542" y="3408240"/>
                    <a:pt x="811722" y="3408802"/>
                    <a:pt x="812059" y="3409419"/>
                  </a:cubicBezTo>
                  <a:cubicBezTo>
                    <a:pt x="813127" y="3411329"/>
                    <a:pt x="812565" y="3412733"/>
                    <a:pt x="810654" y="3413407"/>
                  </a:cubicBezTo>
                  <a:close/>
                  <a:moveTo>
                    <a:pt x="785588" y="3070900"/>
                  </a:moveTo>
                  <a:cubicBezTo>
                    <a:pt x="795817" y="3079213"/>
                    <a:pt x="804247" y="3086066"/>
                    <a:pt x="812677" y="3092974"/>
                  </a:cubicBezTo>
                  <a:cubicBezTo>
                    <a:pt x="790590" y="3094097"/>
                    <a:pt x="788904" y="3092637"/>
                    <a:pt x="785588" y="3070900"/>
                  </a:cubicBezTo>
                  <a:close/>
                  <a:moveTo>
                    <a:pt x="793625" y="2475080"/>
                  </a:moveTo>
                  <a:cubicBezTo>
                    <a:pt x="784351" y="2476428"/>
                    <a:pt x="779462" y="2473002"/>
                    <a:pt x="775303" y="2468452"/>
                  </a:cubicBezTo>
                  <a:cubicBezTo>
                    <a:pt x="773336" y="2466318"/>
                    <a:pt x="773560" y="2463678"/>
                    <a:pt x="776652" y="2461600"/>
                  </a:cubicBezTo>
                  <a:cubicBezTo>
                    <a:pt x="784015" y="2461937"/>
                    <a:pt x="788230" y="2467273"/>
                    <a:pt x="793625" y="2475080"/>
                  </a:cubicBezTo>
                  <a:close/>
                  <a:moveTo>
                    <a:pt x="779911" y="2149761"/>
                  </a:moveTo>
                  <a:cubicBezTo>
                    <a:pt x="779349" y="2150828"/>
                    <a:pt x="777270" y="2151108"/>
                    <a:pt x="775921" y="2151726"/>
                  </a:cubicBezTo>
                  <a:cubicBezTo>
                    <a:pt x="773224" y="2150659"/>
                    <a:pt x="772155" y="2148525"/>
                    <a:pt x="773336" y="2145997"/>
                  </a:cubicBezTo>
                  <a:cubicBezTo>
                    <a:pt x="773842" y="2144930"/>
                    <a:pt x="776090" y="2143975"/>
                    <a:pt x="777326" y="2144256"/>
                  </a:cubicBezTo>
                  <a:cubicBezTo>
                    <a:pt x="780080" y="2144818"/>
                    <a:pt x="781148" y="2147233"/>
                    <a:pt x="779911" y="2149817"/>
                  </a:cubicBezTo>
                  <a:close/>
                  <a:moveTo>
                    <a:pt x="780193" y="2956544"/>
                  </a:moveTo>
                  <a:cubicBezTo>
                    <a:pt x="779911" y="2965475"/>
                    <a:pt x="776483" y="2970249"/>
                    <a:pt x="766479" y="2973731"/>
                  </a:cubicBezTo>
                  <a:cubicBezTo>
                    <a:pt x="767997" y="2963902"/>
                    <a:pt x="769795" y="2957948"/>
                    <a:pt x="780193" y="2956544"/>
                  </a:cubicBezTo>
                  <a:close/>
                  <a:moveTo>
                    <a:pt x="784015" y="3582246"/>
                  </a:moveTo>
                  <a:cubicBezTo>
                    <a:pt x="784689" y="3583537"/>
                    <a:pt x="785307" y="3584885"/>
                    <a:pt x="785982" y="3586233"/>
                  </a:cubicBezTo>
                  <a:cubicBezTo>
                    <a:pt x="785251" y="3586570"/>
                    <a:pt x="784015" y="3587301"/>
                    <a:pt x="783958" y="3587244"/>
                  </a:cubicBezTo>
                  <a:cubicBezTo>
                    <a:pt x="783171" y="3586009"/>
                    <a:pt x="782553" y="3584661"/>
                    <a:pt x="781934" y="3583369"/>
                  </a:cubicBezTo>
                  <a:cubicBezTo>
                    <a:pt x="782665" y="3583032"/>
                    <a:pt x="783340" y="3582639"/>
                    <a:pt x="784070" y="3582302"/>
                  </a:cubicBezTo>
                  <a:close/>
                  <a:moveTo>
                    <a:pt x="790084" y="3480359"/>
                  </a:moveTo>
                  <a:cubicBezTo>
                    <a:pt x="791377" y="3480583"/>
                    <a:pt x="792445" y="3482324"/>
                    <a:pt x="793625" y="3483391"/>
                  </a:cubicBezTo>
                  <a:cubicBezTo>
                    <a:pt x="792669" y="3484515"/>
                    <a:pt x="791770" y="3486481"/>
                    <a:pt x="790759" y="3486537"/>
                  </a:cubicBezTo>
                  <a:cubicBezTo>
                    <a:pt x="789410" y="3486649"/>
                    <a:pt x="787162" y="3485638"/>
                    <a:pt x="786600" y="3484459"/>
                  </a:cubicBezTo>
                  <a:cubicBezTo>
                    <a:pt x="784913" y="3480976"/>
                    <a:pt x="787387" y="3479909"/>
                    <a:pt x="790084" y="3480359"/>
                  </a:cubicBezTo>
                  <a:close/>
                  <a:moveTo>
                    <a:pt x="799526" y="3285739"/>
                  </a:moveTo>
                  <a:cubicBezTo>
                    <a:pt x="800538" y="3286245"/>
                    <a:pt x="801550" y="3288604"/>
                    <a:pt x="801325" y="3289784"/>
                  </a:cubicBezTo>
                  <a:cubicBezTo>
                    <a:pt x="800763" y="3292648"/>
                    <a:pt x="798402" y="3293771"/>
                    <a:pt x="795929" y="3292480"/>
                  </a:cubicBezTo>
                  <a:cubicBezTo>
                    <a:pt x="794861" y="3291918"/>
                    <a:pt x="794580" y="3289784"/>
                    <a:pt x="794074" y="3288548"/>
                  </a:cubicBezTo>
                  <a:cubicBezTo>
                    <a:pt x="794917" y="3285290"/>
                    <a:pt x="797166" y="3284560"/>
                    <a:pt x="799582" y="3285683"/>
                  </a:cubicBezTo>
                  <a:close/>
                  <a:moveTo>
                    <a:pt x="798964" y="4258553"/>
                  </a:moveTo>
                  <a:cubicBezTo>
                    <a:pt x="798964" y="4257262"/>
                    <a:pt x="800256" y="4255521"/>
                    <a:pt x="801437" y="4254847"/>
                  </a:cubicBezTo>
                  <a:cubicBezTo>
                    <a:pt x="803179" y="4253779"/>
                    <a:pt x="805090" y="4254790"/>
                    <a:pt x="805034" y="4256756"/>
                  </a:cubicBezTo>
                  <a:cubicBezTo>
                    <a:pt x="805034" y="4258048"/>
                    <a:pt x="803460" y="4259284"/>
                    <a:pt x="802617" y="4260519"/>
                  </a:cubicBezTo>
                  <a:cubicBezTo>
                    <a:pt x="800594" y="4261249"/>
                    <a:pt x="798908" y="4260575"/>
                    <a:pt x="798964" y="4258553"/>
                  </a:cubicBezTo>
                  <a:close/>
                  <a:moveTo>
                    <a:pt x="794580" y="5124313"/>
                  </a:moveTo>
                  <a:cubicBezTo>
                    <a:pt x="794468" y="5123695"/>
                    <a:pt x="794974" y="5122515"/>
                    <a:pt x="795536" y="5122178"/>
                  </a:cubicBezTo>
                  <a:cubicBezTo>
                    <a:pt x="797334" y="5121111"/>
                    <a:pt x="798683" y="5121673"/>
                    <a:pt x="799301" y="5123583"/>
                  </a:cubicBezTo>
                  <a:cubicBezTo>
                    <a:pt x="798964" y="5124313"/>
                    <a:pt x="798851" y="5125436"/>
                    <a:pt x="798289" y="5125773"/>
                  </a:cubicBezTo>
                  <a:cubicBezTo>
                    <a:pt x="796491" y="5126840"/>
                    <a:pt x="795030" y="5126279"/>
                    <a:pt x="794580" y="5124313"/>
                  </a:cubicBezTo>
                  <a:close/>
                  <a:moveTo>
                    <a:pt x="781879" y="5233839"/>
                  </a:moveTo>
                  <a:cubicBezTo>
                    <a:pt x="781598" y="5232491"/>
                    <a:pt x="782665" y="5229682"/>
                    <a:pt x="783565" y="5229457"/>
                  </a:cubicBezTo>
                  <a:cubicBezTo>
                    <a:pt x="787723" y="5228503"/>
                    <a:pt x="789690" y="5231480"/>
                    <a:pt x="790984" y="5235018"/>
                  </a:cubicBezTo>
                  <a:cubicBezTo>
                    <a:pt x="790365" y="5236535"/>
                    <a:pt x="789972" y="5239175"/>
                    <a:pt x="789072" y="5239399"/>
                  </a:cubicBezTo>
                  <a:cubicBezTo>
                    <a:pt x="784913" y="5240410"/>
                    <a:pt x="782610" y="5237602"/>
                    <a:pt x="781879" y="5233839"/>
                  </a:cubicBezTo>
                  <a:close/>
                  <a:moveTo>
                    <a:pt x="781766" y="4592916"/>
                  </a:moveTo>
                  <a:cubicBezTo>
                    <a:pt x="781598" y="4588142"/>
                    <a:pt x="783790" y="4584547"/>
                    <a:pt x="788173" y="4582862"/>
                  </a:cubicBezTo>
                  <a:cubicBezTo>
                    <a:pt x="788848" y="4582581"/>
                    <a:pt x="791320" y="4584547"/>
                    <a:pt x="791320" y="4585390"/>
                  </a:cubicBezTo>
                  <a:cubicBezTo>
                    <a:pt x="791152" y="4589939"/>
                    <a:pt x="789354" y="4593702"/>
                    <a:pt x="785026" y="4595780"/>
                  </a:cubicBezTo>
                  <a:cubicBezTo>
                    <a:pt x="783846" y="4594826"/>
                    <a:pt x="781766" y="4593927"/>
                    <a:pt x="781766" y="4592916"/>
                  </a:cubicBezTo>
                  <a:close/>
                  <a:moveTo>
                    <a:pt x="789128" y="3904139"/>
                  </a:moveTo>
                  <a:cubicBezTo>
                    <a:pt x="788230" y="3905992"/>
                    <a:pt x="785026" y="3906891"/>
                    <a:pt x="782665" y="3907565"/>
                  </a:cubicBezTo>
                  <a:cubicBezTo>
                    <a:pt x="780698" y="3908127"/>
                    <a:pt x="779518" y="3906723"/>
                    <a:pt x="779406" y="3903914"/>
                  </a:cubicBezTo>
                  <a:cubicBezTo>
                    <a:pt x="781092" y="3902791"/>
                    <a:pt x="782946" y="3900881"/>
                    <a:pt x="785195" y="3900264"/>
                  </a:cubicBezTo>
                  <a:cubicBezTo>
                    <a:pt x="787667" y="3899590"/>
                    <a:pt x="790927" y="3900488"/>
                    <a:pt x="789128" y="3904083"/>
                  </a:cubicBezTo>
                  <a:close/>
                  <a:moveTo>
                    <a:pt x="779181" y="4014732"/>
                  </a:moveTo>
                  <a:cubicBezTo>
                    <a:pt x="779406" y="4013328"/>
                    <a:pt x="780980" y="4012148"/>
                    <a:pt x="781991" y="4010913"/>
                  </a:cubicBezTo>
                  <a:cubicBezTo>
                    <a:pt x="783059" y="4011924"/>
                    <a:pt x="784126" y="4012935"/>
                    <a:pt x="785195" y="4014002"/>
                  </a:cubicBezTo>
                  <a:cubicBezTo>
                    <a:pt x="784183" y="4015237"/>
                    <a:pt x="783171" y="4016473"/>
                    <a:pt x="782103" y="4017765"/>
                  </a:cubicBezTo>
                  <a:cubicBezTo>
                    <a:pt x="781036" y="4016754"/>
                    <a:pt x="779013" y="4015574"/>
                    <a:pt x="779181" y="4014788"/>
                  </a:cubicBezTo>
                  <a:close/>
                  <a:moveTo>
                    <a:pt x="773729" y="3834211"/>
                  </a:moveTo>
                  <a:cubicBezTo>
                    <a:pt x="772886" y="3825225"/>
                    <a:pt x="782665" y="3812924"/>
                    <a:pt x="790534" y="3813373"/>
                  </a:cubicBezTo>
                  <a:cubicBezTo>
                    <a:pt x="796322" y="3813710"/>
                    <a:pt x="800481" y="3817305"/>
                    <a:pt x="801212" y="3823371"/>
                  </a:cubicBezTo>
                  <a:cubicBezTo>
                    <a:pt x="801943" y="3829268"/>
                    <a:pt x="787892" y="3840783"/>
                    <a:pt x="780305" y="3841007"/>
                  </a:cubicBezTo>
                  <a:cubicBezTo>
                    <a:pt x="776034" y="3840895"/>
                    <a:pt x="774067" y="3838030"/>
                    <a:pt x="773673" y="3834211"/>
                  </a:cubicBezTo>
                  <a:close/>
                  <a:moveTo>
                    <a:pt x="737142" y="5197723"/>
                  </a:moveTo>
                  <a:cubicBezTo>
                    <a:pt x="738603" y="5193791"/>
                    <a:pt x="742088" y="5192387"/>
                    <a:pt x="745572" y="5193454"/>
                  </a:cubicBezTo>
                  <a:cubicBezTo>
                    <a:pt x="755127" y="5196375"/>
                    <a:pt x="762040" y="5202834"/>
                    <a:pt x="768727" y="5214180"/>
                  </a:cubicBezTo>
                  <a:cubicBezTo>
                    <a:pt x="754733" y="5217101"/>
                    <a:pt x="747595" y="5209462"/>
                    <a:pt x="739559" y="5204744"/>
                  </a:cubicBezTo>
                  <a:cubicBezTo>
                    <a:pt x="737254" y="5203396"/>
                    <a:pt x="736131" y="5200475"/>
                    <a:pt x="737142" y="5197723"/>
                  </a:cubicBezTo>
                  <a:close/>
                  <a:moveTo>
                    <a:pt x="756476" y="3861508"/>
                  </a:moveTo>
                  <a:cubicBezTo>
                    <a:pt x="756476" y="3861508"/>
                    <a:pt x="754621" y="3860947"/>
                    <a:pt x="754621" y="3860722"/>
                  </a:cubicBezTo>
                  <a:cubicBezTo>
                    <a:pt x="754677" y="3859430"/>
                    <a:pt x="755071" y="3858138"/>
                    <a:pt x="755407" y="3856902"/>
                  </a:cubicBezTo>
                  <a:cubicBezTo>
                    <a:pt x="756644" y="3857352"/>
                    <a:pt x="757824" y="3857858"/>
                    <a:pt x="759061" y="3858307"/>
                  </a:cubicBezTo>
                  <a:cubicBezTo>
                    <a:pt x="758218" y="3859430"/>
                    <a:pt x="757487" y="3860610"/>
                    <a:pt x="756476" y="3861508"/>
                  </a:cubicBezTo>
                  <a:close/>
                  <a:moveTo>
                    <a:pt x="739221" y="4127460"/>
                  </a:moveTo>
                  <a:cubicBezTo>
                    <a:pt x="738884" y="4126729"/>
                    <a:pt x="738547" y="4125999"/>
                    <a:pt x="738210" y="4125269"/>
                  </a:cubicBezTo>
                  <a:cubicBezTo>
                    <a:pt x="739503" y="4124595"/>
                    <a:pt x="740739" y="4123921"/>
                    <a:pt x="742031" y="4123247"/>
                  </a:cubicBezTo>
                  <a:cubicBezTo>
                    <a:pt x="742369" y="4123977"/>
                    <a:pt x="743100" y="4125269"/>
                    <a:pt x="742987" y="4125325"/>
                  </a:cubicBezTo>
                  <a:cubicBezTo>
                    <a:pt x="741807" y="4126111"/>
                    <a:pt x="740514" y="4126729"/>
                    <a:pt x="739221" y="4127403"/>
                  </a:cubicBezTo>
                  <a:close/>
                  <a:moveTo>
                    <a:pt x="735962" y="2669811"/>
                  </a:moveTo>
                  <a:cubicBezTo>
                    <a:pt x="733995" y="2670036"/>
                    <a:pt x="732814" y="2668857"/>
                    <a:pt x="732983" y="2666779"/>
                  </a:cubicBezTo>
                  <a:cubicBezTo>
                    <a:pt x="732983" y="2666217"/>
                    <a:pt x="734163" y="2665767"/>
                    <a:pt x="734782" y="2665262"/>
                  </a:cubicBezTo>
                  <a:cubicBezTo>
                    <a:pt x="736805" y="2665262"/>
                    <a:pt x="737929" y="2666273"/>
                    <a:pt x="737760" y="2668351"/>
                  </a:cubicBezTo>
                  <a:cubicBezTo>
                    <a:pt x="737760" y="2668913"/>
                    <a:pt x="736636" y="2669699"/>
                    <a:pt x="735962" y="2669811"/>
                  </a:cubicBezTo>
                  <a:close/>
                  <a:moveTo>
                    <a:pt x="736187" y="2848535"/>
                  </a:moveTo>
                  <a:cubicBezTo>
                    <a:pt x="736187" y="2849153"/>
                    <a:pt x="735344" y="2849771"/>
                    <a:pt x="734894" y="2850388"/>
                  </a:cubicBezTo>
                  <a:cubicBezTo>
                    <a:pt x="732814" y="2850894"/>
                    <a:pt x="731578" y="2850108"/>
                    <a:pt x="731522" y="2847973"/>
                  </a:cubicBezTo>
                  <a:cubicBezTo>
                    <a:pt x="731522" y="2847355"/>
                    <a:pt x="732252" y="2846401"/>
                    <a:pt x="732870" y="2846176"/>
                  </a:cubicBezTo>
                  <a:cubicBezTo>
                    <a:pt x="734838" y="2845502"/>
                    <a:pt x="736187" y="2846401"/>
                    <a:pt x="736243" y="2848535"/>
                  </a:cubicBezTo>
                  <a:close/>
                  <a:moveTo>
                    <a:pt x="735175" y="5332356"/>
                  </a:moveTo>
                  <a:cubicBezTo>
                    <a:pt x="733377" y="5333423"/>
                    <a:pt x="731915" y="5332861"/>
                    <a:pt x="731522" y="5330895"/>
                  </a:cubicBezTo>
                  <a:cubicBezTo>
                    <a:pt x="731409" y="5330277"/>
                    <a:pt x="731915" y="5329098"/>
                    <a:pt x="732477" y="5328761"/>
                  </a:cubicBezTo>
                  <a:cubicBezTo>
                    <a:pt x="734276" y="5327694"/>
                    <a:pt x="735624" y="5328312"/>
                    <a:pt x="736243" y="5330165"/>
                  </a:cubicBezTo>
                  <a:cubicBezTo>
                    <a:pt x="735906" y="5330895"/>
                    <a:pt x="735793" y="5331963"/>
                    <a:pt x="735231" y="5332299"/>
                  </a:cubicBezTo>
                  <a:close/>
                  <a:moveTo>
                    <a:pt x="732028" y="5444746"/>
                  </a:moveTo>
                  <a:cubicBezTo>
                    <a:pt x="732590" y="5444746"/>
                    <a:pt x="733377" y="5445925"/>
                    <a:pt x="733433" y="5446599"/>
                  </a:cubicBezTo>
                  <a:cubicBezTo>
                    <a:pt x="733657" y="5448677"/>
                    <a:pt x="732534" y="5449857"/>
                    <a:pt x="730510" y="5449632"/>
                  </a:cubicBezTo>
                  <a:cubicBezTo>
                    <a:pt x="729948" y="5449632"/>
                    <a:pt x="729498" y="5448397"/>
                    <a:pt x="729049" y="5447779"/>
                  </a:cubicBezTo>
                  <a:cubicBezTo>
                    <a:pt x="729049" y="5445701"/>
                    <a:pt x="730004" y="5444521"/>
                    <a:pt x="732084" y="5444690"/>
                  </a:cubicBezTo>
                  <a:close/>
                  <a:moveTo>
                    <a:pt x="726970" y="5502879"/>
                  </a:moveTo>
                  <a:cubicBezTo>
                    <a:pt x="726801" y="5501643"/>
                    <a:pt x="727925" y="5499453"/>
                    <a:pt x="729049" y="5498947"/>
                  </a:cubicBezTo>
                  <a:cubicBezTo>
                    <a:pt x="731578" y="5497768"/>
                    <a:pt x="733545" y="5499060"/>
                    <a:pt x="734388" y="5501924"/>
                  </a:cubicBezTo>
                  <a:cubicBezTo>
                    <a:pt x="733714" y="5503272"/>
                    <a:pt x="733321" y="5505407"/>
                    <a:pt x="732252" y="5505912"/>
                  </a:cubicBezTo>
                  <a:cubicBezTo>
                    <a:pt x="729667" y="5507091"/>
                    <a:pt x="727419" y="5505743"/>
                    <a:pt x="727026" y="5502935"/>
                  </a:cubicBezTo>
                  <a:close/>
                  <a:moveTo>
                    <a:pt x="725283" y="3629426"/>
                  </a:moveTo>
                  <a:cubicBezTo>
                    <a:pt x="724609" y="3627348"/>
                    <a:pt x="725508" y="3626000"/>
                    <a:pt x="727588" y="3625887"/>
                  </a:cubicBezTo>
                  <a:cubicBezTo>
                    <a:pt x="728150" y="3625887"/>
                    <a:pt x="728768" y="3626786"/>
                    <a:pt x="729386" y="3627236"/>
                  </a:cubicBezTo>
                  <a:cubicBezTo>
                    <a:pt x="729892" y="3629370"/>
                    <a:pt x="729105" y="3630718"/>
                    <a:pt x="727026" y="3630774"/>
                  </a:cubicBezTo>
                  <a:cubicBezTo>
                    <a:pt x="726463" y="3630774"/>
                    <a:pt x="725452" y="3629988"/>
                    <a:pt x="725283" y="3629370"/>
                  </a:cubicBezTo>
                  <a:close/>
                  <a:moveTo>
                    <a:pt x="728037" y="1103536"/>
                  </a:moveTo>
                  <a:cubicBezTo>
                    <a:pt x="726014" y="1104042"/>
                    <a:pt x="724890" y="1102918"/>
                    <a:pt x="725227" y="1100840"/>
                  </a:cubicBezTo>
                  <a:cubicBezTo>
                    <a:pt x="725340" y="1100110"/>
                    <a:pt x="726014" y="1099043"/>
                    <a:pt x="726632" y="1098931"/>
                  </a:cubicBezTo>
                  <a:cubicBezTo>
                    <a:pt x="728655" y="1098425"/>
                    <a:pt x="729667" y="1099492"/>
                    <a:pt x="729498" y="1101627"/>
                  </a:cubicBezTo>
                  <a:cubicBezTo>
                    <a:pt x="729049" y="1102301"/>
                    <a:pt x="728655" y="1103424"/>
                    <a:pt x="728037" y="1103536"/>
                  </a:cubicBezTo>
                  <a:close/>
                  <a:moveTo>
                    <a:pt x="722305" y="3926494"/>
                  </a:moveTo>
                  <a:cubicBezTo>
                    <a:pt x="722923" y="3926157"/>
                    <a:pt x="724160" y="3926044"/>
                    <a:pt x="724665" y="3926437"/>
                  </a:cubicBezTo>
                  <a:cubicBezTo>
                    <a:pt x="726295" y="3927785"/>
                    <a:pt x="726070" y="3929302"/>
                    <a:pt x="724216" y="3930594"/>
                  </a:cubicBezTo>
                  <a:cubicBezTo>
                    <a:pt x="723541" y="3930594"/>
                    <a:pt x="722473" y="3930931"/>
                    <a:pt x="721968" y="3930538"/>
                  </a:cubicBezTo>
                  <a:cubicBezTo>
                    <a:pt x="720338" y="3929134"/>
                    <a:pt x="720506" y="3927561"/>
                    <a:pt x="722361" y="3926550"/>
                  </a:cubicBezTo>
                  <a:close/>
                  <a:moveTo>
                    <a:pt x="695665" y="2697389"/>
                  </a:moveTo>
                  <a:cubicBezTo>
                    <a:pt x="695328" y="2692447"/>
                    <a:pt x="699543" y="2692391"/>
                    <a:pt x="702915" y="2692447"/>
                  </a:cubicBezTo>
                  <a:cubicBezTo>
                    <a:pt x="706175" y="2692447"/>
                    <a:pt x="710727" y="2691885"/>
                    <a:pt x="710727" y="2696828"/>
                  </a:cubicBezTo>
                  <a:cubicBezTo>
                    <a:pt x="710727" y="2700872"/>
                    <a:pt x="706793" y="2702164"/>
                    <a:pt x="703308" y="2702894"/>
                  </a:cubicBezTo>
                  <a:cubicBezTo>
                    <a:pt x="699431" y="2703006"/>
                    <a:pt x="695946" y="2701546"/>
                    <a:pt x="695665" y="2697446"/>
                  </a:cubicBezTo>
                  <a:close/>
                  <a:moveTo>
                    <a:pt x="697182" y="2949692"/>
                  </a:moveTo>
                  <a:cubicBezTo>
                    <a:pt x="698981" y="2948625"/>
                    <a:pt x="700330" y="2949186"/>
                    <a:pt x="700948" y="2951096"/>
                  </a:cubicBezTo>
                  <a:cubicBezTo>
                    <a:pt x="700611" y="2951826"/>
                    <a:pt x="700498" y="2952950"/>
                    <a:pt x="699936" y="2953287"/>
                  </a:cubicBezTo>
                  <a:cubicBezTo>
                    <a:pt x="698138" y="2954354"/>
                    <a:pt x="696677" y="2953792"/>
                    <a:pt x="696227" y="2951882"/>
                  </a:cubicBezTo>
                  <a:cubicBezTo>
                    <a:pt x="696059" y="2951265"/>
                    <a:pt x="696621" y="2950085"/>
                    <a:pt x="697182" y="2949748"/>
                  </a:cubicBezTo>
                  <a:close/>
                  <a:moveTo>
                    <a:pt x="704657" y="2843312"/>
                  </a:moveTo>
                  <a:cubicBezTo>
                    <a:pt x="705276" y="2843143"/>
                    <a:pt x="706400" y="2843705"/>
                    <a:pt x="706737" y="2844323"/>
                  </a:cubicBezTo>
                  <a:cubicBezTo>
                    <a:pt x="707805" y="2846176"/>
                    <a:pt x="707243" y="2847580"/>
                    <a:pt x="705388" y="2848254"/>
                  </a:cubicBezTo>
                  <a:cubicBezTo>
                    <a:pt x="704657" y="2847917"/>
                    <a:pt x="703590" y="2847805"/>
                    <a:pt x="703252" y="2847187"/>
                  </a:cubicBezTo>
                  <a:cubicBezTo>
                    <a:pt x="702185" y="2845334"/>
                    <a:pt x="702746" y="2843817"/>
                    <a:pt x="704657" y="2843368"/>
                  </a:cubicBezTo>
                  <a:close/>
                  <a:moveTo>
                    <a:pt x="709884" y="1617465"/>
                  </a:moveTo>
                  <a:cubicBezTo>
                    <a:pt x="719494" y="1623643"/>
                    <a:pt x="722586" y="1630271"/>
                    <a:pt x="723091" y="1642010"/>
                  </a:cubicBezTo>
                  <a:cubicBezTo>
                    <a:pt x="713144" y="1635607"/>
                    <a:pt x="708928" y="1629597"/>
                    <a:pt x="709884" y="1617465"/>
                  </a:cubicBezTo>
                  <a:close/>
                  <a:moveTo>
                    <a:pt x="713369" y="4290344"/>
                  </a:moveTo>
                  <a:cubicBezTo>
                    <a:pt x="713930" y="4289839"/>
                    <a:pt x="714549" y="4288940"/>
                    <a:pt x="715111" y="4288940"/>
                  </a:cubicBezTo>
                  <a:cubicBezTo>
                    <a:pt x="717191" y="4288940"/>
                    <a:pt x="718146" y="4290288"/>
                    <a:pt x="717527" y="4292366"/>
                  </a:cubicBezTo>
                  <a:cubicBezTo>
                    <a:pt x="717359" y="4292984"/>
                    <a:pt x="716404" y="4293770"/>
                    <a:pt x="715842" y="4293770"/>
                  </a:cubicBezTo>
                  <a:cubicBezTo>
                    <a:pt x="713762" y="4293770"/>
                    <a:pt x="712919" y="4292478"/>
                    <a:pt x="713369" y="4290344"/>
                  </a:cubicBezTo>
                  <a:close/>
                  <a:moveTo>
                    <a:pt x="719944" y="2930932"/>
                  </a:moveTo>
                  <a:cubicBezTo>
                    <a:pt x="719045" y="2929865"/>
                    <a:pt x="718089" y="2928798"/>
                    <a:pt x="717191" y="2927731"/>
                  </a:cubicBezTo>
                  <a:cubicBezTo>
                    <a:pt x="717809" y="2927225"/>
                    <a:pt x="718371" y="2926383"/>
                    <a:pt x="719045" y="2926326"/>
                  </a:cubicBezTo>
                  <a:cubicBezTo>
                    <a:pt x="721012" y="2926102"/>
                    <a:pt x="722136" y="2927225"/>
                    <a:pt x="721911" y="2929247"/>
                  </a:cubicBezTo>
                  <a:cubicBezTo>
                    <a:pt x="721911" y="2929809"/>
                    <a:pt x="720788" y="2930258"/>
                    <a:pt x="719944" y="2930932"/>
                  </a:cubicBezTo>
                  <a:close/>
                  <a:moveTo>
                    <a:pt x="708592" y="4991646"/>
                  </a:moveTo>
                  <a:cubicBezTo>
                    <a:pt x="704995" y="4992882"/>
                    <a:pt x="701791" y="4991646"/>
                    <a:pt x="700386" y="4985693"/>
                  </a:cubicBezTo>
                  <a:cubicBezTo>
                    <a:pt x="702634" y="4981368"/>
                    <a:pt x="705163" y="4975807"/>
                    <a:pt x="708367" y="4970640"/>
                  </a:cubicBezTo>
                  <a:cubicBezTo>
                    <a:pt x="710277" y="4967494"/>
                    <a:pt x="713762" y="4965528"/>
                    <a:pt x="717022" y="4968225"/>
                  </a:cubicBezTo>
                  <a:cubicBezTo>
                    <a:pt x="718708" y="4969573"/>
                    <a:pt x="719719" y="4972886"/>
                    <a:pt x="719607" y="4975246"/>
                  </a:cubicBezTo>
                  <a:cubicBezTo>
                    <a:pt x="719214" y="4982828"/>
                    <a:pt x="716066" y="4989119"/>
                    <a:pt x="708592" y="4991646"/>
                  </a:cubicBezTo>
                  <a:close/>
                  <a:moveTo>
                    <a:pt x="699431" y="5210417"/>
                  </a:moveTo>
                  <a:cubicBezTo>
                    <a:pt x="699374" y="5208900"/>
                    <a:pt x="700161" y="5206597"/>
                    <a:pt x="701285" y="5205923"/>
                  </a:cubicBezTo>
                  <a:cubicBezTo>
                    <a:pt x="703927" y="5204351"/>
                    <a:pt x="706456" y="5205249"/>
                    <a:pt x="706456" y="5208732"/>
                  </a:cubicBezTo>
                  <a:cubicBezTo>
                    <a:pt x="706456" y="5210024"/>
                    <a:pt x="704433" y="5211259"/>
                    <a:pt x="703308" y="5212551"/>
                  </a:cubicBezTo>
                  <a:cubicBezTo>
                    <a:pt x="701229" y="5213169"/>
                    <a:pt x="699487" y="5212551"/>
                    <a:pt x="699374" y="5210417"/>
                  </a:cubicBezTo>
                  <a:close/>
                  <a:moveTo>
                    <a:pt x="697632" y="4414305"/>
                  </a:moveTo>
                  <a:cubicBezTo>
                    <a:pt x="697744" y="4410429"/>
                    <a:pt x="699318" y="4407452"/>
                    <a:pt x="703140" y="4406778"/>
                  </a:cubicBezTo>
                  <a:cubicBezTo>
                    <a:pt x="706062" y="4406273"/>
                    <a:pt x="708030" y="4408295"/>
                    <a:pt x="708142" y="4411215"/>
                  </a:cubicBezTo>
                  <a:cubicBezTo>
                    <a:pt x="708310" y="4415091"/>
                    <a:pt x="706456" y="4418068"/>
                    <a:pt x="702690" y="4418798"/>
                  </a:cubicBezTo>
                  <a:cubicBezTo>
                    <a:pt x="699824" y="4419304"/>
                    <a:pt x="698082" y="4417282"/>
                    <a:pt x="697632" y="4414361"/>
                  </a:cubicBezTo>
                  <a:close/>
                  <a:moveTo>
                    <a:pt x="684368" y="4905879"/>
                  </a:moveTo>
                  <a:cubicBezTo>
                    <a:pt x="686504" y="4906609"/>
                    <a:pt x="688190" y="4908912"/>
                    <a:pt x="689820" y="4910765"/>
                  </a:cubicBezTo>
                  <a:cubicBezTo>
                    <a:pt x="689932" y="4910934"/>
                    <a:pt x="688078" y="4912956"/>
                    <a:pt x="686785" y="4914585"/>
                  </a:cubicBezTo>
                  <a:cubicBezTo>
                    <a:pt x="684818" y="4913124"/>
                    <a:pt x="682233" y="4912001"/>
                    <a:pt x="681053" y="4910035"/>
                  </a:cubicBezTo>
                  <a:cubicBezTo>
                    <a:pt x="679311" y="4907002"/>
                    <a:pt x="681165" y="4904812"/>
                    <a:pt x="684312" y="4905879"/>
                  </a:cubicBezTo>
                  <a:close/>
                  <a:moveTo>
                    <a:pt x="675151" y="3136335"/>
                  </a:moveTo>
                  <a:cubicBezTo>
                    <a:pt x="687628" y="3134706"/>
                    <a:pt x="695272" y="3134594"/>
                    <a:pt x="700948" y="3144648"/>
                  </a:cubicBezTo>
                  <a:cubicBezTo>
                    <a:pt x="691113" y="3149647"/>
                    <a:pt x="684706" y="3146333"/>
                    <a:pt x="675151" y="3136335"/>
                  </a:cubicBezTo>
                  <a:close/>
                  <a:moveTo>
                    <a:pt x="667340" y="4580896"/>
                  </a:moveTo>
                  <a:cubicBezTo>
                    <a:pt x="667902" y="4579548"/>
                    <a:pt x="668463" y="4578200"/>
                    <a:pt x="669194" y="4576908"/>
                  </a:cubicBezTo>
                  <a:cubicBezTo>
                    <a:pt x="669250" y="4576796"/>
                    <a:pt x="670543" y="4577470"/>
                    <a:pt x="671274" y="4577751"/>
                  </a:cubicBezTo>
                  <a:cubicBezTo>
                    <a:pt x="670712" y="4579099"/>
                    <a:pt x="670094" y="4580447"/>
                    <a:pt x="669531" y="4581795"/>
                  </a:cubicBezTo>
                  <a:cubicBezTo>
                    <a:pt x="668801" y="4581514"/>
                    <a:pt x="668070" y="4581177"/>
                    <a:pt x="667340" y="4580896"/>
                  </a:cubicBezTo>
                  <a:close/>
                  <a:moveTo>
                    <a:pt x="667115" y="2757544"/>
                  </a:moveTo>
                  <a:cubicBezTo>
                    <a:pt x="666833" y="2755410"/>
                    <a:pt x="667789" y="2754287"/>
                    <a:pt x="669869" y="2754624"/>
                  </a:cubicBezTo>
                  <a:cubicBezTo>
                    <a:pt x="670487" y="2754736"/>
                    <a:pt x="671217" y="2755747"/>
                    <a:pt x="671330" y="2756477"/>
                  </a:cubicBezTo>
                  <a:cubicBezTo>
                    <a:pt x="671779" y="2758555"/>
                    <a:pt x="670712" y="2759735"/>
                    <a:pt x="668632" y="2759398"/>
                  </a:cubicBezTo>
                  <a:cubicBezTo>
                    <a:pt x="668014" y="2759286"/>
                    <a:pt x="667564" y="2758218"/>
                    <a:pt x="667058" y="2757544"/>
                  </a:cubicBezTo>
                  <a:close/>
                  <a:moveTo>
                    <a:pt x="657561" y="5331008"/>
                  </a:moveTo>
                  <a:cubicBezTo>
                    <a:pt x="657561" y="5330446"/>
                    <a:pt x="658684" y="5329660"/>
                    <a:pt x="659359" y="5329547"/>
                  </a:cubicBezTo>
                  <a:cubicBezTo>
                    <a:pt x="661326" y="5329322"/>
                    <a:pt x="662506" y="5330502"/>
                    <a:pt x="662338" y="5332580"/>
                  </a:cubicBezTo>
                  <a:cubicBezTo>
                    <a:pt x="662338" y="5333142"/>
                    <a:pt x="661157" y="5333591"/>
                    <a:pt x="660539" y="5334097"/>
                  </a:cubicBezTo>
                  <a:cubicBezTo>
                    <a:pt x="658516" y="5334097"/>
                    <a:pt x="657392" y="5333086"/>
                    <a:pt x="657561" y="5331008"/>
                  </a:cubicBezTo>
                  <a:close/>
                  <a:moveTo>
                    <a:pt x="662056" y="4968899"/>
                  </a:moveTo>
                  <a:cubicBezTo>
                    <a:pt x="661382" y="4969291"/>
                    <a:pt x="660595" y="4970022"/>
                    <a:pt x="659977" y="4969966"/>
                  </a:cubicBezTo>
                  <a:cubicBezTo>
                    <a:pt x="657954" y="4969685"/>
                    <a:pt x="657111" y="4968281"/>
                    <a:pt x="657954" y="4966483"/>
                  </a:cubicBezTo>
                  <a:cubicBezTo>
                    <a:pt x="658235" y="4965922"/>
                    <a:pt x="659303" y="4965304"/>
                    <a:pt x="659977" y="4965416"/>
                  </a:cubicBezTo>
                  <a:cubicBezTo>
                    <a:pt x="662000" y="4965753"/>
                    <a:pt x="662675" y="4967045"/>
                    <a:pt x="662113" y="4968899"/>
                  </a:cubicBezTo>
                  <a:close/>
                  <a:moveTo>
                    <a:pt x="639014" y="4940983"/>
                  </a:moveTo>
                  <a:cubicBezTo>
                    <a:pt x="645870" y="4928964"/>
                    <a:pt x="652109" y="4925032"/>
                    <a:pt x="663574" y="4926885"/>
                  </a:cubicBezTo>
                  <a:cubicBezTo>
                    <a:pt x="658628" y="4937557"/>
                    <a:pt x="652446" y="4941545"/>
                    <a:pt x="639014" y="4940983"/>
                  </a:cubicBezTo>
                  <a:close/>
                  <a:moveTo>
                    <a:pt x="647669" y="3819664"/>
                  </a:moveTo>
                  <a:cubicBezTo>
                    <a:pt x="646770" y="3820787"/>
                    <a:pt x="645983" y="3821967"/>
                    <a:pt x="644971" y="3822865"/>
                  </a:cubicBezTo>
                  <a:cubicBezTo>
                    <a:pt x="644746" y="3823090"/>
                    <a:pt x="643454" y="3822472"/>
                    <a:pt x="643004" y="3821910"/>
                  </a:cubicBezTo>
                  <a:cubicBezTo>
                    <a:pt x="641768" y="3820394"/>
                    <a:pt x="642049" y="3818596"/>
                    <a:pt x="643847" y="3818204"/>
                  </a:cubicBezTo>
                  <a:cubicBezTo>
                    <a:pt x="644971" y="3817923"/>
                    <a:pt x="646376" y="3819158"/>
                    <a:pt x="647669" y="3819664"/>
                  </a:cubicBezTo>
                  <a:close/>
                  <a:moveTo>
                    <a:pt x="646320" y="2703568"/>
                  </a:moveTo>
                  <a:cubicBezTo>
                    <a:pt x="644296" y="2704017"/>
                    <a:pt x="643173" y="2702950"/>
                    <a:pt x="643510" y="2700816"/>
                  </a:cubicBezTo>
                  <a:cubicBezTo>
                    <a:pt x="643622" y="2700198"/>
                    <a:pt x="644690" y="2699749"/>
                    <a:pt x="645308" y="2699187"/>
                  </a:cubicBezTo>
                  <a:cubicBezTo>
                    <a:pt x="647388" y="2698906"/>
                    <a:pt x="648455" y="2699861"/>
                    <a:pt x="648118" y="2701995"/>
                  </a:cubicBezTo>
                  <a:cubicBezTo>
                    <a:pt x="648006" y="2702613"/>
                    <a:pt x="646995" y="2703343"/>
                    <a:pt x="646320" y="2703512"/>
                  </a:cubicBezTo>
                  <a:close/>
                  <a:moveTo>
                    <a:pt x="646320" y="3951376"/>
                  </a:moveTo>
                  <a:cubicBezTo>
                    <a:pt x="644072" y="3952723"/>
                    <a:pt x="642217" y="3954353"/>
                    <a:pt x="640138" y="3954914"/>
                  </a:cubicBezTo>
                  <a:cubicBezTo>
                    <a:pt x="638114" y="3955420"/>
                    <a:pt x="634686" y="3955307"/>
                    <a:pt x="635979" y="3951825"/>
                  </a:cubicBezTo>
                  <a:cubicBezTo>
                    <a:pt x="636541" y="3950252"/>
                    <a:pt x="639969" y="3949410"/>
                    <a:pt x="642217" y="3948904"/>
                  </a:cubicBezTo>
                  <a:cubicBezTo>
                    <a:pt x="643173" y="3948680"/>
                    <a:pt x="644521" y="3950196"/>
                    <a:pt x="646320" y="3951376"/>
                  </a:cubicBezTo>
                  <a:close/>
                  <a:moveTo>
                    <a:pt x="638396" y="3434975"/>
                  </a:moveTo>
                  <a:cubicBezTo>
                    <a:pt x="637609" y="3434807"/>
                    <a:pt x="636204" y="3434582"/>
                    <a:pt x="636204" y="3434470"/>
                  </a:cubicBezTo>
                  <a:cubicBezTo>
                    <a:pt x="636372" y="3433010"/>
                    <a:pt x="636653" y="3431549"/>
                    <a:pt x="636991" y="3430145"/>
                  </a:cubicBezTo>
                  <a:cubicBezTo>
                    <a:pt x="637778" y="3430313"/>
                    <a:pt x="639183" y="3430538"/>
                    <a:pt x="639183" y="3430651"/>
                  </a:cubicBezTo>
                  <a:cubicBezTo>
                    <a:pt x="639070" y="3432111"/>
                    <a:pt x="638733" y="3433571"/>
                    <a:pt x="638452" y="3434975"/>
                  </a:cubicBezTo>
                  <a:close/>
                  <a:moveTo>
                    <a:pt x="630134" y="2528720"/>
                  </a:moveTo>
                  <a:cubicBezTo>
                    <a:pt x="638564" y="2539279"/>
                    <a:pt x="644128" y="2545907"/>
                    <a:pt x="649242" y="2552872"/>
                  </a:cubicBezTo>
                  <a:cubicBezTo>
                    <a:pt x="651378" y="2555792"/>
                    <a:pt x="651940" y="2559780"/>
                    <a:pt x="649018" y="2562588"/>
                  </a:cubicBezTo>
                  <a:cubicBezTo>
                    <a:pt x="646095" y="2565453"/>
                    <a:pt x="642330" y="2564442"/>
                    <a:pt x="639632" y="2562083"/>
                  </a:cubicBezTo>
                  <a:cubicBezTo>
                    <a:pt x="631370" y="2554893"/>
                    <a:pt x="626143" y="2546244"/>
                    <a:pt x="630190" y="2528720"/>
                  </a:cubicBezTo>
                  <a:close/>
                  <a:moveTo>
                    <a:pt x="641037" y="2391279"/>
                  </a:moveTo>
                  <a:cubicBezTo>
                    <a:pt x="640924" y="2388190"/>
                    <a:pt x="642217" y="2385943"/>
                    <a:pt x="644971" y="2385831"/>
                  </a:cubicBezTo>
                  <a:cubicBezTo>
                    <a:pt x="648737" y="2385606"/>
                    <a:pt x="650929" y="2388414"/>
                    <a:pt x="652165" y="2391728"/>
                  </a:cubicBezTo>
                  <a:cubicBezTo>
                    <a:pt x="653120" y="2394256"/>
                    <a:pt x="652895" y="2397345"/>
                    <a:pt x="649973" y="2397794"/>
                  </a:cubicBezTo>
                  <a:cubicBezTo>
                    <a:pt x="645308" y="2398524"/>
                    <a:pt x="642386" y="2395660"/>
                    <a:pt x="641037" y="2391279"/>
                  </a:cubicBezTo>
                  <a:close/>
                  <a:moveTo>
                    <a:pt x="650647" y="4473055"/>
                  </a:moveTo>
                  <a:cubicBezTo>
                    <a:pt x="646601" y="4474797"/>
                    <a:pt x="643903" y="4472887"/>
                    <a:pt x="641993" y="4469686"/>
                  </a:cubicBezTo>
                  <a:cubicBezTo>
                    <a:pt x="639744" y="4465866"/>
                    <a:pt x="638002" y="4461204"/>
                    <a:pt x="642161" y="4458059"/>
                  </a:cubicBezTo>
                  <a:cubicBezTo>
                    <a:pt x="645645" y="4455419"/>
                    <a:pt x="648400" y="4458789"/>
                    <a:pt x="650310" y="4461654"/>
                  </a:cubicBezTo>
                  <a:cubicBezTo>
                    <a:pt x="652727" y="4465304"/>
                    <a:pt x="654806" y="4469236"/>
                    <a:pt x="650591" y="4473055"/>
                  </a:cubicBezTo>
                  <a:close/>
                  <a:moveTo>
                    <a:pt x="645533" y="4497994"/>
                  </a:moveTo>
                  <a:cubicBezTo>
                    <a:pt x="644296" y="4497713"/>
                    <a:pt x="643398" y="4495972"/>
                    <a:pt x="642386" y="4494905"/>
                  </a:cubicBezTo>
                  <a:cubicBezTo>
                    <a:pt x="643454" y="4494006"/>
                    <a:pt x="644521" y="4492489"/>
                    <a:pt x="645590" y="4492489"/>
                  </a:cubicBezTo>
                  <a:cubicBezTo>
                    <a:pt x="646938" y="4492489"/>
                    <a:pt x="649242" y="4493500"/>
                    <a:pt x="649523" y="4494568"/>
                  </a:cubicBezTo>
                  <a:cubicBezTo>
                    <a:pt x="650479" y="4497994"/>
                    <a:pt x="647893" y="4498611"/>
                    <a:pt x="645533" y="4498050"/>
                  </a:cubicBezTo>
                  <a:close/>
                  <a:moveTo>
                    <a:pt x="646545" y="4624650"/>
                  </a:moveTo>
                  <a:cubicBezTo>
                    <a:pt x="646938" y="4624145"/>
                    <a:pt x="648287" y="4623752"/>
                    <a:pt x="648849" y="4624089"/>
                  </a:cubicBezTo>
                  <a:cubicBezTo>
                    <a:pt x="650704" y="4625100"/>
                    <a:pt x="650985" y="4626729"/>
                    <a:pt x="649917" y="4628470"/>
                  </a:cubicBezTo>
                  <a:cubicBezTo>
                    <a:pt x="649130" y="4628695"/>
                    <a:pt x="648118" y="4629312"/>
                    <a:pt x="647557" y="4629032"/>
                  </a:cubicBezTo>
                  <a:cubicBezTo>
                    <a:pt x="645701" y="4628021"/>
                    <a:pt x="645308" y="4626335"/>
                    <a:pt x="646545" y="4624707"/>
                  </a:cubicBezTo>
                  <a:close/>
                  <a:moveTo>
                    <a:pt x="643678" y="4756418"/>
                  </a:moveTo>
                  <a:cubicBezTo>
                    <a:pt x="643903" y="4758553"/>
                    <a:pt x="642723" y="4759788"/>
                    <a:pt x="640644" y="4759564"/>
                  </a:cubicBezTo>
                  <a:cubicBezTo>
                    <a:pt x="640081" y="4759508"/>
                    <a:pt x="639632" y="4758328"/>
                    <a:pt x="639126" y="4757654"/>
                  </a:cubicBezTo>
                  <a:cubicBezTo>
                    <a:pt x="639126" y="4755520"/>
                    <a:pt x="640138" y="4754284"/>
                    <a:pt x="642217" y="4754509"/>
                  </a:cubicBezTo>
                  <a:cubicBezTo>
                    <a:pt x="642780" y="4754509"/>
                    <a:pt x="643622" y="4755744"/>
                    <a:pt x="643678" y="4756418"/>
                  </a:cubicBezTo>
                  <a:close/>
                  <a:moveTo>
                    <a:pt x="637384" y="4557756"/>
                  </a:moveTo>
                  <a:cubicBezTo>
                    <a:pt x="636766" y="4558149"/>
                    <a:pt x="634967" y="4556463"/>
                    <a:pt x="633899" y="4555789"/>
                  </a:cubicBezTo>
                  <a:cubicBezTo>
                    <a:pt x="633337" y="4552644"/>
                    <a:pt x="634686" y="4550510"/>
                    <a:pt x="637552" y="4550173"/>
                  </a:cubicBezTo>
                  <a:cubicBezTo>
                    <a:pt x="639519" y="4549948"/>
                    <a:pt x="640644" y="4551633"/>
                    <a:pt x="640025" y="4553711"/>
                  </a:cubicBezTo>
                  <a:cubicBezTo>
                    <a:pt x="639576" y="4555228"/>
                    <a:pt x="638620" y="4557025"/>
                    <a:pt x="637384" y="4557756"/>
                  </a:cubicBezTo>
                  <a:close/>
                  <a:moveTo>
                    <a:pt x="625919" y="5080671"/>
                  </a:moveTo>
                  <a:cubicBezTo>
                    <a:pt x="626650" y="5078593"/>
                    <a:pt x="628673" y="5075616"/>
                    <a:pt x="630359" y="5075504"/>
                  </a:cubicBezTo>
                  <a:cubicBezTo>
                    <a:pt x="634855" y="5075167"/>
                    <a:pt x="635361" y="5078705"/>
                    <a:pt x="634349" y="5082300"/>
                  </a:cubicBezTo>
                  <a:cubicBezTo>
                    <a:pt x="633619" y="5084827"/>
                    <a:pt x="631764" y="5086344"/>
                    <a:pt x="629797" y="5086288"/>
                  </a:cubicBezTo>
                  <a:cubicBezTo>
                    <a:pt x="626031" y="5085501"/>
                    <a:pt x="625076" y="5082974"/>
                    <a:pt x="625919" y="5080615"/>
                  </a:cubicBezTo>
                  <a:close/>
                  <a:moveTo>
                    <a:pt x="617320" y="2426159"/>
                  </a:moveTo>
                  <a:cubicBezTo>
                    <a:pt x="613610" y="2425990"/>
                    <a:pt x="610857" y="2424249"/>
                    <a:pt x="610351" y="2420430"/>
                  </a:cubicBezTo>
                  <a:cubicBezTo>
                    <a:pt x="609957" y="2417621"/>
                    <a:pt x="611924" y="2415655"/>
                    <a:pt x="614622" y="2415150"/>
                  </a:cubicBezTo>
                  <a:cubicBezTo>
                    <a:pt x="618163" y="2414532"/>
                    <a:pt x="621366" y="2415711"/>
                    <a:pt x="622378" y="2419419"/>
                  </a:cubicBezTo>
                  <a:cubicBezTo>
                    <a:pt x="623446" y="2423407"/>
                    <a:pt x="621085" y="2425541"/>
                    <a:pt x="617376" y="2426159"/>
                  </a:cubicBezTo>
                  <a:close/>
                  <a:moveTo>
                    <a:pt x="607709" y="2615779"/>
                  </a:moveTo>
                  <a:cubicBezTo>
                    <a:pt x="607990" y="2613588"/>
                    <a:pt x="609283" y="2612858"/>
                    <a:pt x="611194" y="2613476"/>
                  </a:cubicBezTo>
                  <a:cubicBezTo>
                    <a:pt x="611587" y="2614206"/>
                    <a:pt x="612374" y="2614992"/>
                    <a:pt x="612262" y="2615666"/>
                  </a:cubicBezTo>
                  <a:cubicBezTo>
                    <a:pt x="611980" y="2617801"/>
                    <a:pt x="610575" y="2618699"/>
                    <a:pt x="608833" y="2617857"/>
                  </a:cubicBezTo>
                  <a:cubicBezTo>
                    <a:pt x="608272" y="2617576"/>
                    <a:pt x="607653" y="2616397"/>
                    <a:pt x="607765" y="2615779"/>
                  </a:cubicBezTo>
                  <a:close/>
                  <a:moveTo>
                    <a:pt x="612824" y="2659926"/>
                  </a:moveTo>
                  <a:cubicBezTo>
                    <a:pt x="621479" y="2674923"/>
                    <a:pt x="616364" y="2682954"/>
                    <a:pt x="605180" y="2688684"/>
                  </a:cubicBezTo>
                  <a:cubicBezTo>
                    <a:pt x="609170" y="2680427"/>
                    <a:pt x="605967" y="2669980"/>
                    <a:pt x="612824" y="2659926"/>
                  </a:cubicBezTo>
                  <a:close/>
                  <a:moveTo>
                    <a:pt x="612880" y="2722946"/>
                  </a:moveTo>
                  <a:cubicBezTo>
                    <a:pt x="612487" y="2719519"/>
                    <a:pt x="614510" y="2717553"/>
                    <a:pt x="617376" y="2719463"/>
                  </a:cubicBezTo>
                  <a:cubicBezTo>
                    <a:pt x="619231" y="2720643"/>
                    <a:pt x="620299" y="2723675"/>
                    <a:pt x="620861" y="2726147"/>
                  </a:cubicBezTo>
                  <a:cubicBezTo>
                    <a:pt x="621310" y="2728113"/>
                    <a:pt x="619568" y="2729180"/>
                    <a:pt x="618613" y="2729124"/>
                  </a:cubicBezTo>
                  <a:cubicBezTo>
                    <a:pt x="614622" y="2728057"/>
                    <a:pt x="613217" y="2725754"/>
                    <a:pt x="612880" y="2723002"/>
                  </a:cubicBezTo>
                  <a:close/>
                  <a:moveTo>
                    <a:pt x="610464" y="2782876"/>
                  </a:moveTo>
                  <a:cubicBezTo>
                    <a:pt x="609901" y="2782876"/>
                    <a:pt x="609508" y="2781696"/>
                    <a:pt x="608833" y="2780854"/>
                  </a:cubicBezTo>
                  <a:cubicBezTo>
                    <a:pt x="609845" y="2779899"/>
                    <a:pt x="610913" y="2778944"/>
                    <a:pt x="611924" y="2777989"/>
                  </a:cubicBezTo>
                  <a:cubicBezTo>
                    <a:pt x="612430" y="2778607"/>
                    <a:pt x="613217" y="2779225"/>
                    <a:pt x="613329" y="2779899"/>
                  </a:cubicBezTo>
                  <a:cubicBezTo>
                    <a:pt x="613554" y="2781921"/>
                    <a:pt x="612487" y="2783100"/>
                    <a:pt x="610464" y="2782876"/>
                  </a:cubicBezTo>
                  <a:close/>
                  <a:moveTo>
                    <a:pt x="607822" y="4348983"/>
                  </a:moveTo>
                  <a:cubicBezTo>
                    <a:pt x="607934" y="4348252"/>
                    <a:pt x="608665" y="4347185"/>
                    <a:pt x="609227" y="4347017"/>
                  </a:cubicBezTo>
                  <a:cubicBezTo>
                    <a:pt x="611306" y="4346511"/>
                    <a:pt x="612318" y="4347578"/>
                    <a:pt x="612149" y="4349769"/>
                  </a:cubicBezTo>
                  <a:cubicBezTo>
                    <a:pt x="611644" y="4350443"/>
                    <a:pt x="611250" y="4351566"/>
                    <a:pt x="610632" y="4351735"/>
                  </a:cubicBezTo>
                  <a:cubicBezTo>
                    <a:pt x="608552" y="4352240"/>
                    <a:pt x="607428" y="4351117"/>
                    <a:pt x="607765" y="4348983"/>
                  </a:cubicBezTo>
                  <a:close/>
                  <a:moveTo>
                    <a:pt x="606698" y="2879989"/>
                  </a:moveTo>
                  <a:cubicBezTo>
                    <a:pt x="604281" y="2891391"/>
                    <a:pt x="598604" y="2895322"/>
                    <a:pt x="587927" y="2896165"/>
                  </a:cubicBezTo>
                  <a:cubicBezTo>
                    <a:pt x="590455" y="2885493"/>
                    <a:pt x="596019" y="2881449"/>
                    <a:pt x="606698" y="2879989"/>
                  </a:cubicBezTo>
                  <a:close/>
                  <a:moveTo>
                    <a:pt x="588151" y="3937839"/>
                  </a:moveTo>
                  <a:cubicBezTo>
                    <a:pt x="572471" y="3915485"/>
                    <a:pt x="572864" y="3913800"/>
                    <a:pt x="598604" y="3890322"/>
                  </a:cubicBezTo>
                  <a:cubicBezTo>
                    <a:pt x="607428" y="3910823"/>
                    <a:pt x="606529" y="3926662"/>
                    <a:pt x="588151" y="3937839"/>
                  </a:cubicBezTo>
                  <a:close/>
                  <a:moveTo>
                    <a:pt x="582981" y="2615329"/>
                  </a:moveTo>
                  <a:cubicBezTo>
                    <a:pt x="581013" y="2615554"/>
                    <a:pt x="579833" y="2614375"/>
                    <a:pt x="580058" y="2612353"/>
                  </a:cubicBezTo>
                  <a:cubicBezTo>
                    <a:pt x="580058" y="2611791"/>
                    <a:pt x="581238" y="2611341"/>
                    <a:pt x="581856" y="2610836"/>
                  </a:cubicBezTo>
                  <a:cubicBezTo>
                    <a:pt x="583823" y="2610836"/>
                    <a:pt x="585004" y="2611791"/>
                    <a:pt x="584835" y="2613869"/>
                  </a:cubicBezTo>
                  <a:cubicBezTo>
                    <a:pt x="584835" y="2614431"/>
                    <a:pt x="583711" y="2615217"/>
                    <a:pt x="583037" y="2615329"/>
                  </a:cubicBezTo>
                  <a:close/>
                  <a:moveTo>
                    <a:pt x="578091" y="4110104"/>
                  </a:moveTo>
                  <a:cubicBezTo>
                    <a:pt x="578597" y="4109037"/>
                    <a:pt x="580958" y="4108194"/>
                    <a:pt x="582138" y="4108475"/>
                  </a:cubicBezTo>
                  <a:cubicBezTo>
                    <a:pt x="583093" y="4108700"/>
                    <a:pt x="583599" y="4110890"/>
                    <a:pt x="584330" y="4112182"/>
                  </a:cubicBezTo>
                  <a:cubicBezTo>
                    <a:pt x="583149" y="4113249"/>
                    <a:pt x="582025" y="4115215"/>
                    <a:pt x="580845" y="4115215"/>
                  </a:cubicBezTo>
                  <a:cubicBezTo>
                    <a:pt x="577810" y="4115159"/>
                    <a:pt x="576686" y="4112743"/>
                    <a:pt x="578035" y="4110104"/>
                  </a:cubicBezTo>
                  <a:close/>
                  <a:moveTo>
                    <a:pt x="596525" y="4827751"/>
                  </a:moveTo>
                  <a:cubicBezTo>
                    <a:pt x="600516" y="4827919"/>
                    <a:pt x="600965" y="4832244"/>
                    <a:pt x="601696" y="4835502"/>
                  </a:cubicBezTo>
                  <a:cubicBezTo>
                    <a:pt x="602258" y="4837973"/>
                    <a:pt x="602201" y="4841455"/>
                    <a:pt x="599111" y="4841287"/>
                  </a:cubicBezTo>
                  <a:cubicBezTo>
                    <a:pt x="595120" y="4841119"/>
                    <a:pt x="594671" y="4836906"/>
                    <a:pt x="593771" y="4833648"/>
                  </a:cubicBezTo>
                  <a:cubicBezTo>
                    <a:pt x="593547" y="4831064"/>
                    <a:pt x="593491" y="4827638"/>
                    <a:pt x="596525" y="4827751"/>
                  </a:cubicBezTo>
                  <a:close/>
                  <a:moveTo>
                    <a:pt x="581126" y="5640657"/>
                  </a:moveTo>
                  <a:cubicBezTo>
                    <a:pt x="581069" y="5637062"/>
                    <a:pt x="582474" y="5633804"/>
                    <a:pt x="585566" y="5631951"/>
                  </a:cubicBezTo>
                  <a:cubicBezTo>
                    <a:pt x="588095" y="5630435"/>
                    <a:pt x="590624" y="5631558"/>
                    <a:pt x="591299" y="5634366"/>
                  </a:cubicBezTo>
                  <a:cubicBezTo>
                    <a:pt x="592422" y="5639140"/>
                    <a:pt x="590062" y="5642566"/>
                    <a:pt x="586578" y="5644420"/>
                  </a:cubicBezTo>
                  <a:cubicBezTo>
                    <a:pt x="582587" y="5645543"/>
                    <a:pt x="581238" y="5643521"/>
                    <a:pt x="581182" y="5640657"/>
                  </a:cubicBezTo>
                  <a:close/>
                  <a:moveTo>
                    <a:pt x="577023" y="4544612"/>
                  </a:moveTo>
                  <a:cubicBezTo>
                    <a:pt x="570897" y="4546859"/>
                    <a:pt x="566626" y="4542197"/>
                    <a:pt x="565670" y="4536974"/>
                  </a:cubicBezTo>
                  <a:cubicBezTo>
                    <a:pt x="562916" y="4522370"/>
                    <a:pt x="568593" y="4511642"/>
                    <a:pt x="583655" y="4506475"/>
                  </a:cubicBezTo>
                  <a:cubicBezTo>
                    <a:pt x="576630" y="4515181"/>
                    <a:pt x="573595" y="4523493"/>
                    <a:pt x="579496" y="4533660"/>
                  </a:cubicBezTo>
                  <a:cubicBezTo>
                    <a:pt x="581800" y="4537648"/>
                    <a:pt x="582194" y="4542759"/>
                    <a:pt x="577023" y="4544612"/>
                  </a:cubicBezTo>
                  <a:close/>
                  <a:moveTo>
                    <a:pt x="575562" y="3759003"/>
                  </a:moveTo>
                  <a:cubicBezTo>
                    <a:pt x="575112" y="3759397"/>
                    <a:pt x="574100" y="3759060"/>
                    <a:pt x="573370" y="3759003"/>
                  </a:cubicBezTo>
                  <a:cubicBezTo>
                    <a:pt x="571740" y="3757655"/>
                    <a:pt x="571572" y="3756139"/>
                    <a:pt x="573145" y="3754791"/>
                  </a:cubicBezTo>
                  <a:cubicBezTo>
                    <a:pt x="573595" y="3754398"/>
                    <a:pt x="574831" y="3754454"/>
                    <a:pt x="575337" y="3754791"/>
                  </a:cubicBezTo>
                  <a:cubicBezTo>
                    <a:pt x="577079" y="3756027"/>
                    <a:pt x="577136" y="3757599"/>
                    <a:pt x="575618" y="3758947"/>
                  </a:cubicBezTo>
                  <a:close/>
                  <a:moveTo>
                    <a:pt x="567357" y="4773886"/>
                  </a:moveTo>
                  <a:cubicBezTo>
                    <a:pt x="568593" y="4774280"/>
                    <a:pt x="569661" y="4776077"/>
                    <a:pt x="570223" y="4777481"/>
                  </a:cubicBezTo>
                  <a:cubicBezTo>
                    <a:pt x="571066" y="4779559"/>
                    <a:pt x="570054" y="4780739"/>
                    <a:pt x="568031" y="4780739"/>
                  </a:cubicBezTo>
                  <a:cubicBezTo>
                    <a:pt x="567075" y="4779503"/>
                    <a:pt x="565726" y="4778436"/>
                    <a:pt x="565165" y="4777032"/>
                  </a:cubicBezTo>
                  <a:cubicBezTo>
                    <a:pt x="564378" y="4774954"/>
                    <a:pt x="565502" y="4773269"/>
                    <a:pt x="567300" y="4773886"/>
                  </a:cubicBezTo>
                  <a:close/>
                  <a:moveTo>
                    <a:pt x="563141" y="4823089"/>
                  </a:moveTo>
                  <a:cubicBezTo>
                    <a:pt x="563366" y="4820112"/>
                    <a:pt x="565670" y="4818146"/>
                    <a:pt x="568537" y="4818427"/>
                  </a:cubicBezTo>
                  <a:cubicBezTo>
                    <a:pt x="573764" y="4818932"/>
                    <a:pt x="576405" y="4822246"/>
                    <a:pt x="575112" y="4827582"/>
                  </a:cubicBezTo>
                  <a:cubicBezTo>
                    <a:pt x="574438" y="4830390"/>
                    <a:pt x="571853" y="4831514"/>
                    <a:pt x="568930" y="4831008"/>
                  </a:cubicBezTo>
                  <a:cubicBezTo>
                    <a:pt x="565333" y="4829660"/>
                    <a:pt x="562804" y="4827189"/>
                    <a:pt x="563141" y="4823089"/>
                  </a:cubicBezTo>
                  <a:close/>
                  <a:moveTo>
                    <a:pt x="518293" y="3474124"/>
                  </a:moveTo>
                  <a:cubicBezTo>
                    <a:pt x="512616" y="3468282"/>
                    <a:pt x="510480" y="3462329"/>
                    <a:pt x="513290" y="3454129"/>
                  </a:cubicBezTo>
                  <a:cubicBezTo>
                    <a:pt x="518798" y="3460139"/>
                    <a:pt x="521103" y="3466036"/>
                    <a:pt x="518293" y="3474124"/>
                  </a:cubicBezTo>
                  <a:close/>
                  <a:moveTo>
                    <a:pt x="509300" y="3387402"/>
                  </a:moveTo>
                  <a:cubicBezTo>
                    <a:pt x="500196" y="3388076"/>
                    <a:pt x="487718" y="3379089"/>
                    <a:pt x="488112" y="3371507"/>
                  </a:cubicBezTo>
                  <a:cubicBezTo>
                    <a:pt x="488562" y="3363812"/>
                    <a:pt x="492215" y="3357634"/>
                    <a:pt x="500196" y="3356061"/>
                  </a:cubicBezTo>
                  <a:cubicBezTo>
                    <a:pt x="507445" y="3354600"/>
                    <a:pt x="516606" y="3365497"/>
                    <a:pt x="517562" y="3376225"/>
                  </a:cubicBezTo>
                  <a:cubicBezTo>
                    <a:pt x="518124" y="3382403"/>
                    <a:pt x="515876" y="3386728"/>
                    <a:pt x="509300" y="3387402"/>
                  </a:cubicBezTo>
                  <a:close/>
                  <a:moveTo>
                    <a:pt x="506883" y="5249509"/>
                  </a:moveTo>
                  <a:cubicBezTo>
                    <a:pt x="506322" y="5246195"/>
                    <a:pt x="508794" y="5245072"/>
                    <a:pt x="511380" y="5245521"/>
                  </a:cubicBezTo>
                  <a:cubicBezTo>
                    <a:pt x="512504" y="5245746"/>
                    <a:pt x="513347" y="5247656"/>
                    <a:pt x="514302" y="5248835"/>
                  </a:cubicBezTo>
                  <a:cubicBezTo>
                    <a:pt x="513122" y="5249846"/>
                    <a:pt x="511998" y="5251531"/>
                    <a:pt x="510817" y="5251587"/>
                  </a:cubicBezTo>
                  <a:cubicBezTo>
                    <a:pt x="509468" y="5251700"/>
                    <a:pt x="507052" y="5250464"/>
                    <a:pt x="506883" y="5249453"/>
                  </a:cubicBezTo>
                  <a:close/>
                  <a:moveTo>
                    <a:pt x="503343" y="3701095"/>
                  </a:moveTo>
                  <a:cubicBezTo>
                    <a:pt x="502837" y="3702162"/>
                    <a:pt x="500589" y="3702331"/>
                    <a:pt x="499128" y="3702949"/>
                  </a:cubicBezTo>
                  <a:cubicBezTo>
                    <a:pt x="498172" y="3701769"/>
                    <a:pt x="497217" y="3700534"/>
                    <a:pt x="496261" y="3699354"/>
                  </a:cubicBezTo>
                  <a:cubicBezTo>
                    <a:pt x="497441" y="3698399"/>
                    <a:pt x="498622" y="3696658"/>
                    <a:pt x="499802" y="3696658"/>
                  </a:cubicBezTo>
                  <a:cubicBezTo>
                    <a:pt x="502387" y="3696546"/>
                    <a:pt x="504916" y="3697781"/>
                    <a:pt x="503343" y="3701151"/>
                  </a:cubicBezTo>
                  <a:close/>
                  <a:moveTo>
                    <a:pt x="502387" y="3811969"/>
                  </a:moveTo>
                  <a:cubicBezTo>
                    <a:pt x="501544" y="3813036"/>
                    <a:pt x="500420" y="3813879"/>
                    <a:pt x="499353" y="3814833"/>
                  </a:cubicBezTo>
                  <a:cubicBezTo>
                    <a:pt x="498791" y="3813542"/>
                    <a:pt x="498228" y="3812250"/>
                    <a:pt x="497666" y="3810902"/>
                  </a:cubicBezTo>
                  <a:cubicBezTo>
                    <a:pt x="498566" y="3809104"/>
                    <a:pt x="499858" y="3808655"/>
                    <a:pt x="501376" y="3809947"/>
                  </a:cubicBezTo>
                  <a:cubicBezTo>
                    <a:pt x="501938" y="3810396"/>
                    <a:pt x="502556" y="3811688"/>
                    <a:pt x="502331" y="3811969"/>
                  </a:cubicBezTo>
                  <a:close/>
                  <a:moveTo>
                    <a:pt x="479232" y="4971988"/>
                  </a:moveTo>
                  <a:cubicBezTo>
                    <a:pt x="491035" y="4973729"/>
                    <a:pt x="498397" y="4972212"/>
                    <a:pt x="500982" y="4982940"/>
                  </a:cubicBezTo>
                  <a:cubicBezTo>
                    <a:pt x="492608" y="4985468"/>
                    <a:pt x="487718" y="4981031"/>
                    <a:pt x="479232" y="4971988"/>
                  </a:cubicBezTo>
                  <a:close/>
                  <a:moveTo>
                    <a:pt x="472207" y="2084831"/>
                  </a:moveTo>
                  <a:cubicBezTo>
                    <a:pt x="472150" y="2083483"/>
                    <a:pt x="473387" y="2081012"/>
                    <a:pt x="474399" y="2080731"/>
                  </a:cubicBezTo>
                  <a:cubicBezTo>
                    <a:pt x="478501" y="2079720"/>
                    <a:pt x="480581" y="2082472"/>
                    <a:pt x="481424" y="2086123"/>
                  </a:cubicBezTo>
                  <a:cubicBezTo>
                    <a:pt x="482042" y="2088763"/>
                    <a:pt x="481087" y="2091122"/>
                    <a:pt x="478108" y="2091852"/>
                  </a:cubicBezTo>
                  <a:cubicBezTo>
                    <a:pt x="474118" y="2091347"/>
                    <a:pt x="472432" y="2088482"/>
                    <a:pt x="472207" y="2084831"/>
                  </a:cubicBezTo>
                  <a:close/>
                  <a:moveTo>
                    <a:pt x="469116" y="2184303"/>
                  </a:moveTo>
                  <a:cubicBezTo>
                    <a:pt x="468048" y="2184416"/>
                    <a:pt x="466868" y="2182450"/>
                    <a:pt x="465688" y="2181495"/>
                  </a:cubicBezTo>
                  <a:cubicBezTo>
                    <a:pt x="466530" y="2180203"/>
                    <a:pt x="467093" y="2178125"/>
                    <a:pt x="468217" y="2177788"/>
                  </a:cubicBezTo>
                  <a:cubicBezTo>
                    <a:pt x="469397" y="2177395"/>
                    <a:pt x="471982" y="2178181"/>
                    <a:pt x="472375" y="2179136"/>
                  </a:cubicBezTo>
                  <a:cubicBezTo>
                    <a:pt x="473612" y="2182000"/>
                    <a:pt x="471870" y="2184135"/>
                    <a:pt x="469116" y="2184359"/>
                  </a:cubicBezTo>
                  <a:close/>
                  <a:moveTo>
                    <a:pt x="468217" y="2955140"/>
                  </a:moveTo>
                  <a:cubicBezTo>
                    <a:pt x="467598" y="2956376"/>
                    <a:pt x="466755" y="2957499"/>
                    <a:pt x="465968" y="2958679"/>
                  </a:cubicBezTo>
                  <a:cubicBezTo>
                    <a:pt x="464957" y="2957724"/>
                    <a:pt x="463945" y="2956769"/>
                    <a:pt x="462989" y="2955814"/>
                  </a:cubicBezTo>
                  <a:cubicBezTo>
                    <a:pt x="464170" y="2955084"/>
                    <a:pt x="465294" y="2954242"/>
                    <a:pt x="466530" y="2953792"/>
                  </a:cubicBezTo>
                  <a:cubicBezTo>
                    <a:pt x="466924" y="2953680"/>
                    <a:pt x="468273" y="2954972"/>
                    <a:pt x="468217" y="2955084"/>
                  </a:cubicBezTo>
                  <a:close/>
                  <a:moveTo>
                    <a:pt x="457314" y="4787254"/>
                  </a:moveTo>
                  <a:cubicBezTo>
                    <a:pt x="457201" y="4786636"/>
                    <a:pt x="457707" y="4785457"/>
                    <a:pt x="458269" y="4785120"/>
                  </a:cubicBezTo>
                  <a:cubicBezTo>
                    <a:pt x="460068" y="4784053"/>
                    <a:pt x="461416" y="4784670"/>
                    <a:pt x="462034" y="4786524"/>
                  </a:cubicBezTo>
                  <a:cubicBezTo>
                    <a:pt x="461697" y="4787254"/>
                    <a:pt x="461584" y="4788321"/>
                    <a:pt x="461023" y="4788658"/>
                  </a:cubicBezTo>
                  <a:cubicBezTo>
                    <a:pt x="459224" y="4789725"/>
                    <a:pt x="457763" y="4789164"/>
                    <a:pt x="457369" y="4787198"/>
                  </a:cubicBezTo>
                  <a:close/>
                  <a:moveTo>
                    <a:pt x="456695" y="3741030"/>
                  </a:moveTo>
                  <a:cubicBezTo>
                    <a:pt x="457032" y="3739907"/>
                    <a:pt x="459056" y="3739345"/>
                    <a:pt x="460348" y="3738503"/>
                  </a:cubicBezTo>
                  <a:cubicBezTo>
                    <a:pt x="461304" y="3739682"/>
                    <a:pt x="463102" y="3740861"/>
                    <a:pt x="463046" y="3741929"/>
                  </a:cubicBezTo>
                  <a:cubicBezTo>
                    <a:pt x="462989" y="3743164"/>
                    <a:pt x="461416" y="3745130"/>
                    <a:pt x="460236" y="3745355"/>
                  </a:cubicBezTo>
                  <a:cubicBezTo>
                    <a:pt x="457089" y="3746029"/>
                    <a:pt x="455796" y="3743838"/>
                    <a:pt x="456695" y="3741030"/>
                  </a:cubicBezTo>
                  <a:close/>
                  <a:moveTo>
                    <a:pt x="423593" y="5546858"/>
                  </a:moveTo>
                  <a:cubicBezTo>
                    <a:pt x="424716" y="5545959"/>
                    <a:pt x="425840" y="5544442"/>
                    <a:pt x="426965" y="5544442"/>
                  </a:cubicBezTo>
                  <a:cubicBezTo>
                    <a:pt x="428370" y="5544442"/>
                    <a:pt x="430673" y="5545454"/>
                    <a:pt x="430955" y="5546464"/>
                  </a:cubicBezTo>
                  <a:cubicBezTo>
                    <a:pt x="431854" y="5549834"/>
                    <a:pt x="429381" y="5550677"/>
                    <a:pt x="426852" y="5550003"/>
                  </a:cubicBezTo>
                  <a:cubicBezTo>
                    <a:pt x="425616" y="5549666"/>
                    <a:pt x="424660" y="5547925"/>
                    <a:pt x="423593" y="5546802"/>
                  </a:cubicBezTo>
                  <a:close/>
                  <a:moveTo>
                    <a:pt x="419489" y="4438906"/>
                  </a:moveTo>
                  <a:cubicBezTo>
                    <a:pt x="418871" y="4436828"/>
                    <a:pt x="419771" y="4435536"/>
                    <a:pt x="421794" y="4435480"/>
                  </a:cubicBezTo>
                  <a:cubicBezTo>
                    <a:pt x="422356" y="4435480"/>
                    <a:pt x="423311" y="4436266"/>
                    <a:pt x="423480" y="4436884"/>
                  </a:cubicBezTo>
                  <a:cubicBezTo>
                    <a:pt x="424098" y="4438906"/>
                    <a:pt x="423199" y="4440142"/>
                    <a:pt x="421176" y="4440422"/>
                  </a:cubicBezTo>
                  <a:cubicBezTo>
                    <a:pt x="420614" y="4439973"/>
                    <a:pt x="419658" y="4439580"/>
                    <a:pt x="419489" y="4438962"/>
                  </a:cubicBezTo>
                  <a:close/>
                  <a:moveTo>
                    <a:pt x="418534" y="4551240"/>
                  </a:moveTo>
                  <a:cubicBezTo>
                    <a:pt x="416455" y="4551746"/>
                    <a:pt x="415162" y="4550903"/>
                    <a:pt x="415106" y="4548769"/>
                  </a:cubicBezTo>
                  <a:cubicBezTo>
                    <a:pt x="415106" y="4548151"/>
                    <a:pt x="415837" y="4547196"/>
                    <a:pt x="416455" y="4546972"/>
                  </a:cubicBezTo>
                  <a:cubicBezTo>
                    <a:pt x="418478" y="4546297"/>
                    <a:pt x="419771" y="4547252"/>
                    <a:pt x="419827" y="4549387"/>
                  </a:cubicBezTo>
                  <a:cubicBezTo>
                    <a:pt x="419827" y="4550004"/>
                    <a:pt x="418984" y="4550622"/>
                    <a:pt x="418534" y="4551240"/>
                  </a:cubicBezTo>
                  <a:close/>
                  <a:moveTo>
                    <a:pt x="414038" y="4965641"/>
                  </a:moveTo>
                  <a:cubicBezTo>
                    <a:pt x="413982" y="4963563"/>
                    <a:pt x="414994" y="4962383"/>
                    <a:pt x="417017" y="4962552"/>
                  </a:cubicBezTo>
                  <a:cubicBezTo>
                    <a:pt x="417579" y="4962552"/>
                    <a:pt x="418366" y="4963731"/>
                    <a:pt x="418478" y="4964405"/>
                  </a:cubicBezTo>
                  <a:cubicBezTo>
                    <a:pt x="418703" y="4966483"/>
                    <a:pt x="417579" y="4967663"/>
                    <a:pt x="415556" y="4967494"/>
                  </a:cubicBezTo>
                  <a:cubicBezTo>
                    <a:pt x="414994" y="4967438"/>
                    <a:pt x="414544" y="4966315"/>
                    <a:pt x="414038" y="4965641"/>
                  </a:cubicBezTo>
                  <a:close/>
                  <a:moveTo>
                    <a:pt x="417017" y="3586570"/>
                  </a:moveTo>
                  <a:cubicBezTo>
                    <a:pt x="422412" y="3585896"/>
                    <a:pt x="423143" y="3591850"/>
                    <a:pt x="423817" y="3596119"/>
                  </a:cubicBezTo>
                  <a:cubicBezTo>
                    <a:pt x="426009" y="3609374"/>
                    <a:pt x="429606" y="3622012"/>
                    <a:pt x="436294" y="3633638"/>
                  </a:cubicBezTo>
                  <a:cubicBezTo>
                    <a:pt x="438092" y="3636784"/>
                    <a:pt x="438092" y="3640772"/>
                    <a:pt x="434214" y="3642625"/>
                  </a:cubicBezTo>
                  <a:cubicBezTo>
                    <a:pt x="430562" y="3644366"/>
                    <a:pt x="426740" y="3642288"/>
                    <a:pt x="425447" y="3639087"/>
                  </a:cubicBezTo>
                  <a:cubicBezTo>
                    <a:pt x="420108" y="3626112"/>
                    <a:pt x="415387" y="3612801"/>
                    <a:pt x="411397" y="3602129"/>
                  </a:cubicBezTo>
                  <a:cubicBezTo>
                    <a:pt x="411397" y="3594041"/>
                    <a:pt x="410048" y="3587413"/>
                    <a:pt x="416961" y="3586514"/>
                  </a:cubicBezTo>
                  <a:close/>
                  <a:moveTo>
                    <a:pt x="424379" y="3505240"/>
                  </a:moveTo>
                  <a:cubicBezTo>
                    <a:pt x="423817" y="3504847"/>
                    <a:pt x="423086" y="3503724"/>
                    <a:pt x="423255" y="3503443"/>
                  </a:cubicBezTo>
                  <a:cubicBezTo>
                    <a:pt x="423930" y="3502376"/>
                    <a:pt x="424885" y="3501477"/>
                    <a:pt x="425728" y="3500522"/>
                  </a:cubicBezTo>
                  <a:cubicBezTo>
                    <a:pt x="426458" y="3501646"/>
                    <a:pt x="427133" y="3502825"/>
                    <a:pt x="427863" y="3503949"/>
                  </a:cubicBezTo>
                  <a:cubicBezTo>
                    <a:pt x="427245" y="3505858"/>
                    <a:pt x="426009" y="3506364"/>
                    <a:pt x="424379" y="3505240"/>
                  </a:cubicBezTo>
                  <a:close/>
                  <a:moveTo>
                    <a:pt x="406113" y="4378919"/>
                  </a:moveTo>
                  <a:cubicBezTo>
                    <a:pt x="405383" y="4378582"/>
                    <a:pt x="404315" y="4378414"/>
                    <a:pt x="404034" y="4377852"/>
                  </a:cubicBezTo>
                  <a:cubicBezTo>
                    <a:pt x="402966" y="4375999"/>
                    <a:pt x="403528" y="4374482"/>
                    <a:pt x="405439" y="4374033"/>
                  </a:cubicBezTo>
                  <a:cubicBezTo>
                    <a:pt x="406058" y="4373865"/>
                    <a:pt x="407182" y="4374426"/>
                    <a:pt x="407518" y="4374988"/>
                  </a:cubicBezTo>
                  <a:cubicBezTo>
                    <a:pt x="408587" y="4376841"/>
                    <a:pt x="407968" y="4378245"/>
                    <a:pt x="406170" y="4378863"/>
                  </a:cubicBezTo>
                  <a:close/>
                  <a:moveTo>
                    <a:pt x="404034" y="5235187"/>
                  </a:moveTo>
                  <a:cubicBezTo>
                    <a:pt x="403191" y="5236422"/>
                    <a:pt x="401561" y="5237040"/>
                    <a:pt x="400325" y="5237939"/>
                  </a:cubicBezTo>
                  <a:cubicBezTo>
                    <a:pt x="398189" y="5237545"/>
                    <a:pt x="397402" y="5236198"/>
                    <a:pt x="398695" y="5234344"/>
                  </a:cubicBezTo>
                  <a:cubicBezTo>
                    <a:pt x="399538" y="5233108"/>
                    <a:pt x="401112" y="5231873"/>
                    <a:pt x="402461" y="5231760"/>
                  </a:cubicBezTo>
                  <a:cubicBezTo>
                    <a:pt x="404540" y="5231536"/>
                    <a:pt x="405383" y="5233333"/>
                    <a:pt x="404090" y="5235187"/>
                  </a:cubicBezTo>
                  <a:close/>
                  <a:moveTo>
                    <a:pt x="395323" y="5542027"/>
                  </a:moveTo>
                  <a:cubicBezTo>
                    <a:pt x="395716" y="5540960"/>
                    <a:pt x="397908" y="5540005"/>
                    <a:pt x="399201" y="5540117"/>
                  </a:cubicBezTo>
                  <a:cubicBezTo>
                    <a:pt x="401730" y="5540286"/>
                    <a:pt x="403978" y="5541690"/>
                    <a:pt x="402910" y="5544780"/>
                  </a:cubicBezTo>
                  <a:cubicBezTo>
                    <a:pt x="402573" y="5545790"/>
                    <a:pt x="400325" y="5546184"/>
                    <a:pt x="398976" y="5546802"/>
                  </a:cubicBezTo>
                  <a:cubicBezTo>
                    <a:pt x="396503" y="5546184"/>
                    <a:pt x="394142" y="5545116"/>
                    <a:pt x="395267" y="5542027"/>
                  </a:cubicBezTo>
                  <a:close/>
                  <a:moveTo>
                    <a:pt x="389815" y="5261304"/>
                  </a:moveTo>
                  <a:cubicBezTo>
                    <a:pt x="389365" y="5258159"/>
                    <a:pt x="391726" y="5257036"/>
                    <a:pt x="394255" y="5257485"/>
                  </a:cubicBezTo>
                  <a:cubicBezTo>
                    <a:pt x="395604" y="5257710"/>
                    <a:pt x="397571" y="5259114"/>
                    <a:pt x="397739" y="5260237"/>
                  </a:cubicBezTo>
                  <a:cubicBezTo>
                    <a:pt x="398189" y="5263439"/>
                    <a:pt x="395885" y="5264169"/>
                    <a:pt x="393244" y="5264169"/>
                  </a:cubicBezTo>
                  <a:cubicBezTo>
                    <a:pt x="392063" y="5263214"/>
                    <a:pt x="389927" y="5262427"/>
                    <a:pt x="389815" y="5261304"/>
                  </a:cubicBezTo>
                  <a:close/>
                  <a:moveTo>
                    <a:pt x="372168" y="5594768"/>
                  </a:moveTo>
                  <a:cubicBezTo>
                    <a:pt x="372337" y="5593420"/>
                    <a:pt x="373629" y="5591567"/>
                    <a:pt x="374809" y="5591173"/>
                  </a:cubicBezTo>
                  <a:cubicBezTo>
                    <a:pt x="378125" y="5590106"/>
                    <a:pt x="378912" y="5592466"/>
                    <a:pt x="378069" y="5595105"/>
                  </a:cubicBezTo>
                  <a:cubicBezTo>
                    <a:pt x="377676" y="5596341"/>
                    <a:pt x="375877" y="5597071"/>
                    <a:pt x="374697" y="5597970"/>
                  </a:cubicBezTo>
                  <a:cubicBezTo>
                    <a:pt x="373797" y="5596902"/>
                    <a:pt x="372055" y="5595723"/>
                    <a:pt x="372168" y="5594768"/>
                  </a:cubicBezTo>
                  <a:close/>
                  <a:moveTo>
                    <a:pt x="353621" y="5477941"/>
                  </a:moveTo>
                  <a:cubicBezTo>
                    <a:pt x="354970" y="5473616"/>
                    <a:pt x="358342" y="5473279"/>
                    <a:pt x="361714" y="5473560"/>
                  </a:cubicBezTo>
                  <a:cubicBezTo>
                    <a:pt x="365255" y="5473841"/>
                    <a:pt x="368908" y="5475132"/>
                    <a:pt x="369470" y="5479120"/>
                  </a:cubicBezTo>
                  <a:cubicBezTo>
                    <a:pt x="370145" y="5483726"/>
                    <a:pt x="366717" y="5485186"/>
                    <a:pt x="362951" y="5484737"/>
                  </a:cubicBezTo>
                  <a:cubicBezTo>
                    <a:pt x="358848" y="5484232"/>
                    <a:pt x="354520" y="5483276"/>
                    <a:pt x="353565" y="5477941"/>
                  </a:cubicBezTo>
                  <a:close/>
                  <a:moveTo>
                    <a:pt x="344011" y="5184973"/>
                  </a:moveTo>
                  <a:cubicBezTo>
                    <a:pt x="344516" y="5181660"/>
                    <a:pt x="344685" y="5177896"/>
                    <a:pt x="349069" y="5177391"/>
                  </a:cubicBezTo>
                  <a:cubicBezTo>
                    <a:pt x="349800" y="5177335"/>
                    <a:pt x="351485" y="5179750"/>
                    <a:pt x="351598" y="5181154"/>
                  </a:cubicBezTo>
                  <a:cubicBezTo>
                    <a:pt x="351767" y="5184636"/>
                    <a:pt x="351485" y="5188456"/>
                    <a:pt x="346990" y="5188793"/>
                  </a:cubicBezTo>
                  <a:cubicBezTo>
                    <a:pt x="346146" y="5188849"/>
                    <a:pt x="345135" y="5186434"/>
                    <a:pt x="344067" y="5184973"/>
                  </a:cubicBezTo>
                  <a:close/>
                  <a:moveTo>
                    <a:pt x="330747" y="1662455"/>
                  </a:moveTo>
                  <a:cubicBezTo>
                    <a:pt x="332377" y="1654255"/>
                    <a:pt x="337491" y="1648806"/>
                    <a:pt x="345360" y="1641280"/>
                  </a:cubicBezTo>
                  <a:cubicBezTo>
                    <a:pt x="346427" y="1654687"/>
                    <a:pt x="341538" y="1661741"/>
                    <a:pt x="330747" y="1662455"/>
                  </a:cubicBezTo>
                  <a:close/>
                  <a:moveTo>
                    <a:pt x="339908" y="2439583"/>
                  </a:moveTo>
                  <a:cubicBezTo>
                    <a:pt x="337660" y="2439246"/>
                    <a:pt x="335749" y="2437111"/>
                    <a:pt x="335581" y="2436999"/>
                  </a:cubicBezTo>
                  <a:cubicBezTo>
                    <a:pt x="334850" y="2431382"/>
                    <a:pt x="335412" y="2428461"/>
                    <a:pt x="338559" y="2429192"/>
                  </a:cubicBezTo>
                  <a:cubicBezTo>
                    <a:pt x="340414" y="2429641"/>
                    <a:pt x="342324" y="2432449"/>
                    <a:pt x="343168" y="2434584"/>
                  </a:cubicBezTo>
                  <a:cubicBezTo>
                    <a:pt x="344123" y="2437055"/>
                    <a:pt x="343168" y="2440088"/>
                    <a:pt x="339908" y="2439583"/>
                  </a:cubicBezTo>
                  <a:close/>
                  <a:moveTo>
                    <a:pt x="337098" y="5336905"/>
                  </a:moveTo>
                  <a:cubicBezTo>
                    <a:pt x="338166" y="5336905"/>
                    <a:pt x="339796" y="5338759"/>
                    <a:pt x="340133" y="5340050"/>
                  </a:cubicBezTo>
                  <a:cubicBezTo>
                    <a:pt x="340751" y="5342578"/>
                    <a:pt x="340021" y="5345162"/>
                    <a:pt x="336986" y="5345162"/>
                  </a:cubicBezTo>
                  <a:cubicBezTo>
                    <a:pt x="335917" y="5345162"/>
                    <a:pt x="334906" y="5343140"/>
                    <a:pt x="333782" y="5341960"/>
                  </a:cubicBezTo>
                  <a:cubicBezTo>
                    <a:pt x="333557" y="5339433"/>
                    <a:pt x="334063" y="5336962"/>
                    <a:pt x="337098" y="5336905"/>
                  </a:cubicBezTo>
                  <a:close/>
                  <a:moveTo>
                    <a:pt x="327543" y="2120273"/>
                  </a:moveTo>
                  <a:cubicBezTo>
                    <a:pt x="326588" y="2117408"/>
                    <a:pt x="328499" y="2115330"/>
                    <a:pt x="331197" y="2114768"/>
                  </a:cubicBezTo>
                  <a:cubicBezTo>
                    <a:pt x="334456" y="2114038"/>
                    <a:pt x="337829" y="2113701"/>
                    <a:pt x="339290" y="2117127"/>
                  </a:cubicBezTo>
                  <a:cubicBezTo>
                    <a:pt x="339739" y="2120834"/>
                    <a:pt x="337772" y="2122632"/>
                    <a:pt x="335524" y="2123643"/>
                  </a:cubicBezTo>
                  <a:cubicBezTo>
                    <a:pt x="331984" y="2125272"/>
                    <a:pt x="328780" y="2124092"/>
                    <a:pt x="327543" y="2120273"/>
                  </a:cubicBezTo>
                  <a:close/>
                  <a:moveTo>
                    <a:pt x="326138" y="5091062"/>
                  </a:moveTo>
                  <a:cubicBezTo>
                    <a:pt x="326138" y="5091062"/>
                    <a:pt x="327319" y="5089545"/>
                    <a:pt x="327712" y="5089658"/>
                  </a:cubicBezTo>
                  <a:cubicBezTo>
                    <a:pt x="329005" y="5090051"/>
                    <a:pt x="330185" y="5090837"/>
                    <a:pt x="331365" y="5091455"/>
                  </a:cubicBezTo>
                  <a:cubicBezTo>
                    <a:pt x="330410" y="5092466"/>
                    <a:pt x="329510" y="5093477"/>
                    <a:pt x="328555" y="5094488"/>
                  </a:cubicBezTo>
                  <a:cubicBezTo>
                    <a:pt x="327712" y="5093365"/>
                    <a:pt x="326813" y="5092298"/>
                    <a:pt x="326082" y="5091062"/>
                  </a:cubicBezTo>
                  <a:close/>
                  <a:moveTo>
                    <a:pt x="306805" y="4420933"/>
                  </a:moveTo>
                  <a:cubicBezTo>
                    <a:pt x="307536" y="4415260"/>
                    <a:pt x="310121" y="4410598"/>
                    <a:pt x="316359" y="4410317"/>
                  </a:cubicBezTo>
                  <a:cubicBezTo>
                    <a:pt x="319282" y="4410205"/>
                    <a:pt x="320462" y="4412845"/>
                    <a:pt x="320406" y="4416102"/>
                  </a:cubicBezTo>
                  <a:cubicBezTo>
                    <a:pt x="319169" y="4421101"/>
                    <a:pt x="317708" y="4426942"/>
                    <a:pt x="311920" y="4428178"/>
                  </a:cubicBezTo>
                  <a:cubicBezTo>
                    <a:pt x="307423" y="4429133"/>
                    <a:pt x="306300" y="4424696"/>
                    <a:pt x="306749" y="4420933"/>
                  </a:cubicBezTo>
                  <a:close/>
                  <a:moveTo>
                    <a:pt x="312875" y="3278157"/>
                  </a:moveTo>
                  <a:cubicBezTo>
                    <a:pt x="315629" y="3279000"/>
                    <a:pt x="316697" y="3281696"/>
                    <a:pt x="316135" y="3284504"/>
                  </a:cubicBezTo>
                  <a:cubicBezTo>
                    <a:pt x="315572" y="3287369"/>
                    <a:pt x="313605" y="3288941"/>
                    <a:pt x="310570" y="3288492"/>
                  </a:cubicBezTo>
                  <a:cubicBezTo>
                    <a:pt x="307816" y="3287312"/>
                    <a:pt x="306862" y="3284897"/>
                    <a:pt x="307367" y="3282145"/>
                  </a:cubicBezTo>
                  <a:cubicBezTo>
                    <a:pt x="307929" y="3279337"/>
                    <a:pt x="309896" y="3277314"/>
                    <a:pt x="312819" y="3278157"/>
                  </a:cubicBezTo>
                  <a:close/>
                  <a:moveTo>
                    <a:pt x="309728" y="2201827"/>
                  </a:moveTo>
                  <a:cubicBezTo>
                    <a:pt x="309053" y="2199019"/>
                    <a:pt x="309840" y="2195874"/>
                    <a:pt x="313044" y="2196435"/>
                  </a:cubicBezTo>
                  <a:cubicBezTo>
                    <a:pt x="314898" y="2196772"/>
                    <a:pt x="316303" y="2199918"/>
                    <a:pt x="317764" y="2201659"/>
                  </a:cubicBezTo>
                  <a:cubicBezTo>
                    <a:pt x="316697" y="2203625"/>
                    <a:pt x="316079" y="2206096"/>
                    <a:pt x="315123" y="2206265"/>
                  </a:cubicBezTo>
                  <a:cubicBezTo>
                    <a:pt x="312144" y="2206770"/>
                    <a:pt x="310402" y="2204523"/>
                    <a:pt x="309728" y="2201827"/>
                  </a:cubicBezTo>
                  <a:close/>
                  <a:moveTo>
                    <a:pt x="304501" y="5241309"/>
                  </a:moveTo>
                  <a:cubicBezTo>
                    <a:pt x="304388" y="5239175"/>
                    <a:pt x="305681" y="5238388"/>
                    <a:pt x="307536" y="5239062"/>
                  </a:cubicBezTo>
                  <a:cubicBezTo>
                    <a:pt x="308098" y="5240579"/>
                    <a:pt x="308997" y="5242095"/>
                    <a:pt x="309110" y="5243612"/>
                  </a:cubicBezTo>
                  <a:cubicBezTo>
                    <a:pt x="309222" y="5245746"/>
                    <a:pt x="307592" y="5246926"/>
                    <a:pt x="306187" y="5245746"/>
                  </a:cubicBezTo>
                  <a:cubicBezTo>
                    <a:pt x="305119" y="5244903"/>
                    <a:pt x="304613" y="5242825"/>
                    <a:pt x="304501" y="5241309"/>
                  </a:cubicBezTo>
                  <a:close/>
                  <a:moveTo>
                    <a:pt x="280503" y="5303036"/>
                  </a:moveTo>
                  <a:cubicBezTo>
                    <a:pt x="290057" y="5308822"/>
                    <a:pt x="297869" y="5315899"/>
                    <a:pt x="294160" y="5333198"/>
                  </a:cubicBezTo>
                  <a:cubicBezTo>
                    <a:pt x="285617" y="5322246"/>
                    <a:pt x="280784" y="5314101"/>
                    <a:pt x="280503" y="5303036"/>
                  </a:cubicBezTo>
                  <a:close/>
                  <a:moveTo>
                    <a:pt x="281683" y="4877234"/>
                  </a:moveTo>
                  <a:cubicBezTo>
                    <a:pt x="284268" y="4874538"/>
                    <a:pt x="287697" y="4872965"/>
                    <a:pt x="291237" y="4874369"/>
                  </a:cubicBezTo>
                  <a:cubicBezTo>
                    <a:pt x="296520" y="4876447"/>
                    <a:pt x="295902" y="4881503"/>
                    <a:pt x="295227" y="4885940"/>
                  </a:cubicBezTo>
                  <a:cubicBezTo>
                    <a:pt x="294553" y="4890208"/>
                    <a:pt x="295565" y="4895151"/>
                    <a:pt x="291406" y="4898297"/>
                  </a:cubicBezTo>
                  <a:cubicBezTo>
                    <a:pt x="286123" y="4897735"/>
                    <a:pt x="284886" y="4892792"/>
                    <a:pt x="282414" y="4889366"/>
                  </a:cubicBezTo>
                  <a:cubicBezTo>
                    <a:pt x="279716" y="4885603"/>
                    <a:pt x="277805" y="4881390"/>
                    <a:pt x="281739" y="4877290"/>
                  </a:cubicBezTo>
                  <a:close/>
                  <a:moveTo>
                    <a:pt x="289607" y="2963004"/>
                  </a:moveTo>
                  <a:cubicBezTo>
                    <a:pt x="289270" y="2962273"/>
                    <a:pt x="288933" y="2961599"/>
                    <a:pt x="288540" y="2960869"/>
                  </a:cubicBezTo>
                  <a:cubicBezTo>
                    <a:pt x="289776" y="2960195"/>
                    <a:pt x="291012" y="2959521"/>
                    <a:pt x="292249" y="2958847"/>
                  </a:cubicBezTo>
                  <a:cubicBezTo>
                    <a:pt x="292586" y="2959577"/>
                    <a:pt x="293317" y="2960813"/>
                    <a:pt x="293260" y="2960869"/>
                  </a:cubicBezTo>
                  <a:cubicBezTo>
                    <a:pt x="292080" y="2961656"/>
                    <a:pt x="290844" y="2962330"/>
                    <a:pt x="289551" y="2963004"/>
                  </a:cubicBezTo>
                  <a:close/>
                  <a:moveTo>
                    <a:pt x="287865" y="4135772"/>
                  </a:moveTo>
                  <a:cubicBezTo>
                    <a:pt x="286516" y="4137513"/>
                    <a:pt x="284999" y="4137682"/>
                    <a:pt x="283650" y="4135997"/>
                  </a:cubicBezTo>
                  <a:cubicBezTo>
                    <a:pt x="283256" y="4135548"/>
                    <a:pt x="283313" y="4134256"/>
                    <a:pt x="283650" y="4133694"/>
                  </a:cubicBezTo>
                  <a:cubicBezTo>
                    <a:pt x="284830" y="4131897"/>
                    <a:pt x="286460" y="4131784"/>
                    <a:pt x="287753" y="4133413"/>
                  </a:cubicBezTo>
                  <a:cubicBezTo>
                    <a:pt x="288146" y="4133862"/>
                    <a:pt x="287809" y="4134929"/>
                    <a:pt x="287753" y="4135716"/>
                  </a:cubicBezTo>
                  <a:close/>
                  <a:moveTo>
                    <a:pt x="277074" y="4587805"/>
                  </a:moveTo>
                  <a:cubicBezTo>
                    <a:pt x="278199" y="4586794"/>
                    <a:pt x="279379" y="4584940"/>
                    <a:pt x="280446" y="4584996"/>
                  </a:cubicBezTo>
                  <a:cubicBezTo>
                    <a:pt x="281683" y="4585109"/>
                    <a:pt x="283594" y="4586681"/>
                    <a:pt x="283819" y="4587917"/>
                  </a:cubicBezTo>
                  <a:cubicBezTo>
                    <a:pt x="284493" y="4591231"/>
                    <a:pt x="282358" y="4592523"/>
                    <a:pt x="279548" y="4591624"/>
                  </a:cubicBezTo>
                  <a:cubicBezTo>
                    <a:pt x="278423" y="4591231"/>
                    <a:pt x="277861" y="4589153"/>
                    <a:pt x="277074" y="4587805"/>
                  </a:cubicBezTo>
                  <a:close/>
                  <a:moveTo>
                    <a:pt x="260719" y="2672788"/>
                  </a:moveTo>
                  <a:cubicBezTo>
                    <a:pt x="258191" y="2673687"/>
                    <a:pt x="255830" y="2673013"/>
                    <a:pt x="256842" y="2669474"/>
                  </a:cubicBezTo>
                  <a:cubicBezTo>
                    <a:pt x="257179" y="2668239"/>
                    <a:pt x="259034" y="2666891"/>
                    <a:pt x="260326" y="2666722"/>
                  </a:cubicBezTo>
                  <a:cubicBezTo>
                    <a:pt x="261226" y="2666610"/>
                    <a:pt x="262406" y="2668351"/>
                    <a:pt x="263473" y="2669250"/>
                  </a:cubicBezTo>
                  <a:cubicBezTo>
                    <a:pt x="262574" y="2670485"/>
                    <a:pt x="261900" y="2672339"/>
                    <a:pt x="260719" y="2672788"/>
                  </a:cubicBezTo>
                  <a:close/>
                  <a:moveTo>
                    <a:pt x="255549" y="3756139"/>
                  </a:moveTo>
                  <a:cubicBezTo>
                    <a:pt x="255549" y="3755858"/>
                    <a:pt x="257123" y="3754847"/>
                    <a:pt x="257347" y="3755016"/>
                  </a:cubicBezTo>
                  <a:cubicBezTo>
                    <a:pt x="258359" y="3755914"/>
                    <a:pt x="259146" y="3757038"/>
                    <a:pt x="260045" y="3758105"/>
                  </a:cubicBezTo>
                  <a:cubicBezTo>
                    <a:pt x="258921" y="3758891"/>
                    <a:pt x="257797" y="3759621"/>
                    <a:pt x="256673" y="3760407"/>
                  </a:cubicBezTo>
                  <a:cubicBezTo>
                    <a:pt x="256280" y="3759003"/>
                    <a:pt x="255718" y="3757599"/>
                    <a:pt x="255549" y="3756139"/>
                  </a:cubicBezTo>
                  <a:close/>
                  <a:moveTo>
                    <a:pt x="239587" y="3207555"/>
                  </a:moveTo>
                  <a:cubicBezTo>
                    <a:pt x="240824" y="3207106"/>
                    <a:pt x="242173" y="3206993"/>
                    <a:pt x="243466" y="3206769"/>
                  </a:cubicBezTo>
                  <a:cubicBezTo>
                    <a:pt x="243409" y="3208173"/>
                    <a:pt x="243297" y="3209633"/>
                    <a:pt x="243241" y="3211037"/>
                  </a:cubicBezTo>
                  <a:cubicBezTo>
                    <a:pt x="241555" y="3212161"/>
                    <a:pt x="240206" y="3211824"/>
                    <a:pt x="239532" y="3209802"/>
                  </a:cubicBezTo>
                  <a:cubicBezTo>
                    <a:pt x="239307" y="3209128"/>
                    <a:pt x="239363" y="3207667"/>
                    <a:pt x="239587" y="3207555"/>
                  </a:cubicBezTo>
                  <a:close/>
                  <a:moveTo>
                    <a:pt x="232338" y="3466429"/>
                  </a:moveTo>
                  <a:cubicBezTo>
                    <a:pt x="232338" y="3466429"/>
                    <a:pt x="232900" y="3465025"/>
                    <a:pt x="233181" y="3464295"/>
                  </a:cubicBezTo>
                  <a:cubicBezTo>
                    <a:pt x="234474" y="3464913"/>
                    <a:pt x="235822" y="3465474"/>
                    <a:pt x="237115" y="3466092"/>
                  </a:cubicBezTo>
                  <a:cubicBezTo>
                    <a:pt x="236834" y="3466878"/>
                    <a:pt x="236553" y="3467608"/>
                    <a:pt x="236215" y="3468395"/>
                  </a:cubicBezTo>
                  <a:cubicBezTo>
                    <a:pt x="234923" y="3467777"/>
                    <a:pt x="233574" y="3467215"/>
                    <a:pt x="232338" y="3466485"/>
                  </a:cubicBezTo>
                  <a:close/>
                  <a:moveTo>
                    <a:pt x="231326" y="2552759"/>
                  </a:moveTo>
                  <a:cubicBezTo>
                    <a:pt x="236777" y="2562420"/>
                    <a:pt x="243522" y="2568430"/>
                    <a:pt x="251840" y="2573260"/>
                  </a:cubicBezTo>
                  <a:cubicBezTo>
                    <a:pt x="229303" y="2580731"/>
                    <a:pt x="226100" y="2577585"/>
                    <a:pt x="231326" y="2552759"/>
                  </a:cubicBezTo>
                  <a:close/>
                  <a:moveTo>
                    <a:pt x="217276" y="5209013"/>
                  </a:moveTo>
                  <a:cubicBezTo>
                    <a:pt x="215140" y="5208732"/>
                    <a:pt x="214465" y="5207384"/>
                    <a:pt x="215027" y="5205418"/>
                  </a:cubicBezTo>
                  <a:cubicBezTo>
                    <a:pt x="215758" y="5205025"/>
                    <a:pt x="216489" y="5204238"/>
                    <a:pt x="217163" y="5204295"/>
                  </a:cubicBezTo>
                  <a:cubicBezTo>
                    <a:pt x="219242" y="5204575"/>
                    <a:pt x="220086" y="5205980"/>
                    <a:pt x="219299" y="5207889"/>
                  </a:cubicBezTo>
                  <a:cubicBezTo>
                    <a:pt x="219018" y="5208507"/>
                    <a:pt x="217894" y="5209125"/>
                    <a:pt x="217276" y="5209013"/>
                  </a:cubicBezTo>
                  <a:close/>
                  <a:moveTo>
                    <a:pt x="210194" y="5281244"/>
                  </a:moveTo>
                  <a:cubicBezTo>
                    <a:pt x="210194" y="5281244"/>
                    <a:pt x="211375" y="5279727"/>
                    <a:pt x="211768" y="5279839"/>
                  </a:cubicBezTo>
                  <a:cubicBezTo>
                    <a:pt x="213060" y="5280233"/>
                    <a:pt x="214241" y="5281019"/>
                    <a:pt x="215421" y="5281637"/>
                  </a:cubicBezTo>
                  <a:cubicBezTo>
                    <a:pt x="214465" y="5282648"/>
                    <a:pt x="213567" y="5283659"/>
                    <a:pt x="212611" y="5284670"/>
                  </a:cubicBezTo>
                  <a:cubicBezTo>
                    <a:pt x="211768" y="5283546"/>
                    <a:pt x="210868" y="5282479"/>
                    <a:pt x="210138" y="5281244"/>
                  </a:cubicBezTo>
                  <a:close/>
                  <a:moveTo>
                    <a:pt x="199572" y="4913069"/>
                  </a:moveTo>
                  <a:cubicBezTo>
                    <a:pt x="199516" y="4910934"/>
                    <a:pt x="201314" y="4909923"/>
                    <a:pt x="203056" y="4911159"/>
                  </a:cubicBezTo>
                  <a:cubicBezTo>
                    <a:pt x="204181" y="4911945"/>
                    <a:pt x="204630" y="4913799"/>
                    <a:pt x="205417" y="4915203"/>
                  </a:cubicBezTo>
                  <a:cubicBezTo>
                    <a:pt x="204911" y="4917337"/>
                    <a:pt x="203450" y="4918348"/>
                    <a:pt x="201764" y="4917169"/>
                  </a:cubicBezTo>
                  <a:cubicBezTo>
                    <a:pt x="200640" y="4916382"/>
                    <a:pt x="199628" y="4914473"/>
                    <a:pt x="199572" y="4913069"/>
                  </a:cubicBezTo>
                  <a:close/>
                  <a:moveTo>
                    <a:pt x="190074" y="5176099"/>
                  </a:moveTo>
                  <a:cubicBezTo>
                    <a:pt x="190074" y="5172448"/>
                    <a:pt x="190805" y="5168292"/>
                    <a:pt x="195189" y="5168404"/>
                  </a:cubicBezTo>
                  <a:cubicBezTo>
                    <a:pt x="199291" y="5168460"/>
                    <a:pt x="200584" y="5172336"/>
                    <a:pt x="200584" y="5176099"/>
                  </a:cubicBezTo>
                  <a:cubicBezTo>
                    <a:pt x="200584" y="5179862"/>
                    <a:pt x="199291" y="5183064"/>
                    <a:pt x="195189" y="5184018"/>
                  </a:cubicBezTo>
                  <a:cubicBezTo>
                    <a:pt x="190805" y="5183288"/>
                    <a:pt x="190018" y="5179806"/>
                    <a:pt x="190018" y="5176155"/>
                  </a:cubicBezTo>
                  <a:close/>
                  <a:moveTo>
                    <a:pt x="181981" y="5639421"/>
                  </a:moveTo>
                  <a:cubicBezTo>
                    <a:pt x="181700" y="5636219"/>
                    <a:pt x="184398" y="5635209"/>
                    <a:pt x="186590" y="5637062"/>
                  </a:cubicBezTo>
                  <a:cubicBezTo>
                    <a:pt x="188163" y="5638410"/>
                    <a:pt x="188725" y="5641162"/>
                    <a:pt x="189343" y="5643353"/>
                  </a:cubicBezTo>
                  <a:cubicBezTo>
                    <a:pt x="189400" y="5643634"/>
                    <a:pt x="187039" y="5644644"/>
                    <a:pt x="185353" y="5645543"/>
                  </a:cubicBezTo>
                  <a:cubicBezTo>
                    <a:pt x="184173" y="5643521"/>
                    <a:pt x="182206" y="5641556"/>
                    <a:pt x="181981" y="5639421"/>
                  </a:cubicBezTo>
                  <a:close/>
                  <a:moveTo>
                    <a:pt x="169223" y="2366172"/>
                  </a:moveTo>
                  <a:cubicBezTo>
                    <a:pt x="170066" y="2364937"/>
                    <a:pt x="170797" y="2362858"/>
                    <a:pt x="171752" y="2362746"/>
                  </a:cubicBezTo>
                  <a:cubicBezTo>
                    <a:pt x="173101" y="2362577"/>
                    <a:pt x="174675" y="2363869"/>
                    <a:pt x="176080" y="2364543"/>
                  </a:cubicBezTo>
                  <a:cubicBezTo>
                    <a:pt x="176473" y="2366509"/>
                    <a:pt x="175631" y="2368026"/>
                    <a:pt x="173607" y="2367969"/>
                  </a:cubicBezTo>
                  <a:cubicBezTo>
                    <a:pt x="172145" y="2367969"/>
                    <a:pt x="170685" y="2366790"/>
                    <a:pt x="169223" y="2366172"/>
                  </a:cubicBezTo>
                  <a:close/>
                  <a:moveTo>
                    <a:pt x="161692" y="2521306"/>
                  </a:moveTo>
                  <a:cubicBezTo>
                    <a:pt x="159163" y="2520632"/>
                    <a:pt x="157533" y="2518666"/>
                    <a:pt x="157814" y="2515633"/>
                  </a:cubicBezTo>
                  <a:cubicBezTo>
                    <a:pt x="158826" y="2512824"/>
                    <a:pt x="161074" y="2511870"/>
                    <a:pt x="163715" y="2512038"/>
                  </a:cubicBezTo>
                  <a:cubicBezTo>
                    <a:pt x="166470" y="2512207"/>
                    <a:pt x="168942" y="2513835"/>
                    <a:pt x="168830" y="2516700"/>
                  </a:cubicBezTo>
                  <a:cubicBezTo>
                    <a:pt x="168661" y="2521193"/>
                    <a:pt x="165401" y="2522317"/>
                    <a:pt x="161692" y="2521306"/>
                  </a:cubicBezTo>
                  <a:close/>
                  <a:moveTo>
                    <a:pt x="158432" y="2850164"/>
                  </a:moveTo>
                  <a:cubicBezTo>
                    <a:pt x="157309" y="2849434"/>
                    <a:pt x="156409" y="2847187"/>
                    <a:pt x="156578" y="2845783"/>
                  </a:cubicBezTo>
                  <a:cubicBezTo>
                    <a:pt x="156690" y="2844772"/>
                    <a:pt x="158770" y="2843986"/>
                    <a:pt x="159950" y="2843143"/>
                  </a:cubicBezTo>
                  <a:cubicBezTo>
                    <a:pt x="160568" y="2844660"/>
                    <a:pt x="161692" y="2846176"/>
                    <a:pt x="161748" y="2847749"/>
                  </a:cubicBezTo>
                  <a:cubicBezTo>
                    <a:pt x="161804" y="2849883"/>
                    <a:pt x="160006" y="2851231"/>
                    <a:pt x="158489" y="2850220"/>
                  </a:cubicBezTo>
                  <a:close/>
                  <a:moveTo>
                    <a:pt x="150452" y="4999566"/>
                  </a:moveTo>
                  <a:cubicBezTo>
                    <a:pt x="150902" y="4998105"/>
                    <a:pt x="151351" y="4996645"/>
                    <a:pt x="151745" y="4995185"/>
                  </a:cubicBezTo>
                  <a:cubicBezTo>
                    <a:pt x="152981" y="4996196"/>
                    <a:pt x="154779" y="4996982"/>
                    <a:pt x="155173" y="4998274"/>
                  </a:cubicBezTo>
                  <a:cubicBezTo>
                    <a:pt x="155566" y="4999454"/>
                    <a:pt x="154442" y="5001138"/>
                    <a:pt x="153992" y="5002655"/>
                  </a:cubicBezTo>
                  <a:cubicBezTo>
                    <a:pt x="152812" y="5001644"/>
                    <a:pt x="151576" y="5000577"/>
                    <a:pt x="150395" y="4999566"/>
                  </a:cubicBezTo>
                  <a:close/>
                  <a:moveTo>
                    <a:pt x="149103" y="4298376"/>
                  </a:moveTo>
                  <a:cubicBezTo>
                    <a:pt x="149833" y="4295568"/>
                    <a:pt x="152363" y="4294837"/>
                    <a:pt x="154779" y="4295680"/>
                  </a:cubicBezTo>
                  <a:cubicBezTo>
                    <a:pt x="155847" y="4296073"/>
                    <a:pt x="156409" y="4297983"/>
                    <a:pt x="157140" y="4299218"/>
                  </a:cubicBezTo>
                  <a:cubicBezTo>
                    <a:pt x="156015" y="4302027"/>
                    <a:pt x="153712" y="4302701"/>
                    <a:pt x="151351" y="4301858"/>
                  </a:cubicBezTo>
                  <a:cubicBezTo>
                    <a:pt x="150283" y="4301465"/>
                    <a:pt x="148878" y="4299331"/>
                    <a:pt x="149103" y="4298376"/>
                  </a:cubicBezTo>
                  <a:close/>
                  <a:moveTo>
                    <a:pt x="145787" y="5351902"/>
                  </a:moveTo>
                  <a:cubicBezTo>
                    <a:pt x="144438" y="5351396"/>
                    <a:pt x="143539" y="5349655"/>
                    <a:pt x="142303" y="5348251"/>
                  </a:cubicBezTo>
                  <a:cubicBezTo>
                    <a:pt x="142134" y="5346454"/>
                    <a:pt x="143202" y="5345106"/>
                    <a:pt x="145056" y="5345723"/>
                  </a:cubicBezTo>
                  <a:cubicBezTo>
                    <a:pt x="146405" y="5346172"/>
                    <a:pt x="147923" y="5347689"/>
                    <a:pt x="148428" y="5349093"/>
                  </a:cubicBezTo>
                  <a:cubicBezTo>
                    <a:pt x="149103" y="5351003"/>
                    <a:pt x="147698" y="5352576"/>
                    <a:pt x="145843" y="5351902"/>
                  </a:cubicBezTo>
                  <a:close/>
                  <a:moveTo>
                    <a:pt x="140616" y="5502766"/>
                  </a:moveTo>
                  <a:cubicBezTo>
                    <a:pt x="141291" y="5501418"/>
                    <a:pt x="141628" y="5499396"/>
                    <a:pt x="142639" y="5498835"/>
                  </a:cubicBezTo>
                  <a:cubicBezTo>
                    <a:pt x="144944" y="5497543"/>
                    <a:pt x="147361" y="5497992"/>
                    <a:pt x="147361" y="5501306"/>
                  </a:cubicBezTo>
                  <a:cubicBezTo>
                    <a:pt x="147361" y="5502430"/>
                    <a:pt x="145450" y="5503609"/>
                    <a:pt x="144495" y="5504676"/>
                  </a:cubicBezTo>
                  <a:cubicBezTo>
                    <a:pt x="143089" y="5504002"/>
                    <a:pt x="141853" y="5503385"/>
                    <a:pt x="140616" y="5502822"/>
                  </a:cubicBezTo>
                  <a:close/>
                  <a:moveTo>
                    <a:pt x="125835" y="4931884"/>
                  </a:moveTo>
                  <a:cubicBezTo>
                    <a:pt x="123644" y="4925144"/>
                    <a:pt x="119484" y="4918629"/>
                    <a:pt x="131287" y="4909979"/>
                  </a:cubicBezTo>
                  <a:cubicBezTo>
                    <a:pt x="134772" y="4926998"/>
                    <a:pt x="142246" y="4939242"/>
                    <a:pt x="147248" y="4952666"/>
                  </a:cubicBezTo>
                  <a:cubicBezTo>
                    <a:pt x="148935" y="4957160"/>
                    <a:pt x="148878" y="4961934"/>
                    <a:pt x="143539" y="4963787"/>
                  </a:cubicBezTo>
                  <a:cubicBezTo>
                    <a:pt x="138481" y="4965472"/>
                    <a:pt x="134884" y="4962327"/>
                    <a:pt x="133367" y="4957777"/>
                  </a:cubicBezTo>
                  <a:cubicBezTo>
                    <a:pt x="130500" y="4949296"/>
                    <a:pt x="128645" y="4940422"/>
                    <a:pt x="125891" y="4931941"/>
                  </a:cubicBezTo>
                  <a:close/>
                  <a:moveTo>
                    <a:pt x="144382" y="3767934"/>
                  </a:moveTo>
                  <a:cubicBezTo>
                    <a:pt x="130332" y="3775179"/>
                    <a:pt x="119260" y="3772371"/>
                    <a:pt x="108300" y="3767822"/>
                  </a:cubicBezTo>
                  <a:cubicBezTo>
                    <a:pt x="105940" y="3766867"/>
                    <a:pt x="104198" y="3763890"/>
                    <a:pt x="105490" y="3761362"/>
                  </a:cubicBezTo>
                  <a:cubicBezTo>
                    <a:pt x="106502" y="3759397"/>
                    <a:pt x="109200" y="3756813"/>
                    <a:pt x="110942" y="3756981"/>
                  </a:cubicBezTo>
                  <a:cubicBezTo>
                    <a:pt x="121620" y="3757936"/>
                    <a:pt x="132860" y="3757655"/>
                    <a:pt x="144382" y="3767990"/>
                  </a:cubicBezTo>
                  <a:close/>
                  <a:moveTo>
                    <a:pt x="112572" y="3385885"/>
                  </a:moveTo>
                  <a:cubicBezTo>
                    <a:pt x="111673" y="3384987"/>
                    <a:pt x="110548" y="3383864"/>
                    <a:pt x="109425" y="3382796"/>
                  </a:cubicBezTo>
                  <a:cubicBezTo>
                    <a:pt x="110492" y="3381617"/>
                    <a:pt x="111560" y="3379651"/>
                    <a:pt x="112684" y="3379595"/>
                  </a:cubicBezTo>
                  <a:cubicBezTo>
                    <a:pt x="113752" y="3379595"/>
                    <a:pt x="114932" y="3381560"/>
                    <a:pt x="116056" y="3382684"/>
                  </a:cubicBezTo>
                  <a:cubicBezTo>
                    <a:pt x="114932" y="3383751"/>
                    <a:pt x="113752" y="3384818"/>
                    <a:pt x="112572" y="3385942"/>
                  </a:cubicBezTo>
                  <a:close/>
                  <a:moveTo>
                    <a:pt x="107795" y="4113249"/>
                  </a:moveTo>
                  <a:cubicBezTo>
                    <a:pt x="103636" y="4101735"/>
                    <a:pt x="105659" y="4089041"/>
                    <a:pt x="97734" y="4080167"/>
                  </a:cubicBezTo>
                  <a:cubicBezTo>
                    <a:pt x="95374" y="4077527"/>
                    <a:pt x="96892" y="4073258"/>
                    <a:pt x="99758" y="4070731"/>
                  </a:cubicBezTo>
                  <a:cubicBezTo>
                    <a:pt x="103692" y="4067248"/>
                    <a:pt x="107851" y="4068147"/>
                    <a:pt x="111617" y="4071011"/>
                  </a:cubicBezTo>
                  <a:cubicBezTo>
                    <a:pt x="123363" y="4079886"/>
                    <a:pt x="122463" y="4096905"/>
                    <a:pt x="107795" y="4113249"/>
                  </a:cubicBezTo>
                  <a:close/>
                  <a:moveTo>
                    <a:pt x="109143" y="4466765"/>
                  </a:moveTo>
                  <a:cubicBezTo>
                    <a:pt x="110380" y="4467439"/>
                    <a:pt x="111560" y="4468338"/>
                    <a:pt x="112740" y="4469180"/>
                  </a:cubicBezTo>
                  <a:cubicBezTo>
                    <a:pt x="111785" y="4470247"/>
                    <a:pt x="110830" y="4471314"/>
                    <a:pt x="109874" y="4472382"/>
                  </a:cubicBezTo>
                  <a:cubicBezTo>
                    <a:pt x="109143" y="4471146"/>
                    <a:pt x="108300" y="4469910"/>
                    <a:pt x="107851" y="4468562"/>
                  </a:cubicBezTo>
                  <a:cubicBezTo>
                    <a:pt x="107738" y="4468113"/>
                    <a:pt x="109031" y="4466709"/>
                    <a:pt x="109200" y="4466765"/>
                  </a:cubicBezTo>
                  <a:close/>
                  <a:moveTo>
                    <a:pt x="113527" y="4311800"/>
                  </a:moveTo>
                  <a:cubicBezTo>
                    <a:pt x="113471" y="4310789"/>
                    <a:pt x="115775" y="4308654"/>
                    <a:pt x="116730" y="4308767"/>
                  </a:cubicBezTo>
                  <a:cubicBezTo>
                    <a:pt x="121564" y="4309385"/>
                    <a:pt x="127016" y="4310283"/>
                    <a:pt x="129152" y="4315394"/>
                  </a:cubicBezTo>
                  <a:cubicBezTo>
                    <a:pt x="130275" y="4317978"/>
                    <a:pt x="126847" y="4319102"/>
                    <a:pt x="124037" y="4319439"/>
                  </a:cubicBezTo>
                  <a:cubicBezTo>
                    <a:pt x="119260" y="4319045"/>
                    <a:pt x="113977" y="4318821"/>
                    <a:pt x="113527" y="4311800"/>
                  </a:cubicBezTo>
                  <a:close/>
                  <a:moveTo>
                    <a:pt x="119822" y="4699016"/>
                  </a:moveTo>
                  <a:cubicBezTo>
                    <a:pt x="122014" y="4699634"/>
                    <a:pt x="124318" y="4701431"/>
                    <a:pt x="125555" y="4703397"/>
                  </a:cubicBezTo>
                  <a:cubicBezTo>
                    <a:pt x="126510" y="4704801"/>
                    <a:pt x="124768" y="4706373"/>
                    <a:pt x="121733" y="4706430"/>
                  </a:cubicBezTo>
                  <a:cubicBezTo>
                    <a:pt x="120271" y="4705587"/>
                    <a:pt x="117237" y="4704913"/>
                    <a:pt x="116169" y="4703004"/>
                  </a:cubicBezTo>
                  <a:cubicBezTo>
                    <a:pt x="114202" y="4699465"/>
                    <a:pt x="117293" y="4698285"/>
                    <a:pt x="119822" y="4698960"/>
                  </a:cubicBezTo>
                  <a:close/>
                  <a:moveTo>
                    <a:pt x="126285" y="3878021"/>
                  </a:moveTo>
                  <a:cubicBezTo>
                    <a:pt x="125779" y="3874988"/>
                    <a:pt x="127521" y="3872854"/>
                    <a:pt x="130500" y="3872461"/>
                  </a:cubicBezTo>
                  <a:cubicBezTo>
                    <a:pt x="133310" y="3872124"/>
                    <a:pt x="135727" y="3873528"/>
                    <a:pt x="136233" y="3876505"/>
                  </a:cubicBezTo>
                  <a:cubicBezTo>
                    <a:pt x="136739" y="3879538"/>
                    <a:pt x="134940" y="3881447"/>
                    <a:pt x="132018" y="3882066"/>
                  </a:cubicBezTo>
                  <a:cubicBezTo>
                    <a:pt x="129152" y="3882121"/>
                    <a:pt x="126791" y="3880942"/>
                    <a:pt x="126285" y="3877965"/>
                  </a:cubicBezTo>
                  <a:close/>
                  <a:moveTo>
                    <a:pt x="107120" y="3900207"/>
                  </a:moveTo>
                  <a:cubicBezTo>
                    <a:pt x="107851" y="3900320"/>
                    <a:pt x="108863" y="3901050"/>
                    <a:pt x="108975" y="3901668"/>
                  </a:cubicBezTo>
                  <a:cubicBezTo>
                    <a:pt x="109481" y="3903746"/>
                    <a:pt x="108413" y="3904757"/>
                    <a:pt x="106333" y="3904588"/>
                  </a:cubicBezTo>
                  <a:cubicBezTo>
                    <a:pt x="105659" y="3904083"/>
                    <a:pt x="104591" y="3903690"/>
                    <a:pt x="104479" y="3903072"/>
                  </a:cubicBezTo>
                  <a:cubicBezTo>
                    <a:pt x="104029" y="3900938"/>
                    <a:pt x="105041" y="3899814"/>
                    <a:pt x="107120" y="3900207"/>
                  </a:cubicBezTo>
                  <a:close/>
                  <a:moveTo>
                    <a:pt x="145225" y="4429358"/>
                  </a:moveTo>
                  <a:cubicBezTo>
                    <a:pt x="144326" y="4430649"/>
                    <a:pt x="143539" y="4432952"/>
                    <a:pt x="142471" y="4433121"/>
                  </a:cubicBezTo>
                  <a:cubicBezTo>
                    <a:pt x="139324" y="4433570"/>
                    <a:pt x="138144" y="4430930"/>
                    <a:pt x="138481" y="4428234"/>
                  </a:cubicBezTo>
                  <a:cubicBezTo>
                    <a:pt x="138649" y="4426830"/>
                    <a:pt x="140054" y="4424639"/>
                    <a:pt x="141123" y="4424471"/>
                  </a:cubicBezTo>
                  <a:cubicBezTo>
                    <a:pt x="144269" y="4424022"/>
                    <a:pt x="145113" y="4426549"/>
                    <a:pt x="145225" y="4429358"/>
                  </a:cubicBezTo>
                  <a:close/>
                  <a:moveTo>
                    <a:pt x="121002" y="5326065"/>
                  </a:moveTo>
                  <a:cubicBezTo>
                    <a:pt x="120440" y="5326065"/>
                    <a:pt x="119484" y="5325335"/>
                    <a:pt x="119260" y="5324717"/>
                  </a:cubicBezTo>
                  <a:cubicBezTo>
                    <a:pt x="118642" y="5322695"/>
                    <a:pt x="119484" y="5321347"/>
                    <a:pt x="121564" y="5321235"/>
                  </a:cubicBezTo>
                  <a:cubicBezTo>
                    <a:pt x="122126" y="5321235"/>
                    <a:pt x="122744" y="5322133"/>
                    <a:pt x="123363" y="5322583"/>
                  </a:cubicBezTo>
                  <a:cubicBezTo>
                    <a:pt x="123868" y="5324717"/>
                    <a:pt x="123081" y="5326009"/>
                    <a:pt x="121002" y="5326065"/>
                  </a:cubicBezTo>
                  <a:close/>
                  <a:moveTo>
                    <a:pt x="103243" y="5628188"/>
                  </a:moveTo>
                  <a:cubicBezTo>
                    <a:pt x="110323" y="5636949"/>
                    <a:pt x="119484" y="5644532"/>
                    <a:pt x="122351" y="5661326"/>
                  </a:cubicBezTo>
                  <a:cubicBezTo>
                    <a:pt x="107907" y="5651385"/>
                    <a:pt x="104085" y="5640657"/>
                    <a:pt x="103243" y="5628188"/>
                  </a:cubicBezTo>
                  <a:close/>
                  <a:moveTo>
                    <a:pt x="90485" y="4250859"/>
                  </a:moveTo>
                  <a:cubicBezTo>
                    <a:pt x="91383" y="4249679"/>
                    <a:pt x="92339" y="4248443"/>
                    <a:pt x="93239" y="4247264"/>
                  </a:cubicBezTo>
                  <a:cubicBezTo>
                    <a:pt x="94700" y="4247826"/>
                    <a:pt x="96948" y="4247938"/>
                    <a:pt x="97454" y="4249005"/>
                  </a:cubicBezTo>
                  <a:cubicBezTo>
                    <a:pt x="99139" y="4252319"/>
                    <a:pt x="96611" y="4253554"/>
                    <a:pt x="94082" y="4253499"/>
                  </a:cubicBezTo>
                  <a:cubicBezTo>
                    <a:pt x="92845" y="4253499"/>
                    <a:pt x="91665" y="4251813"/>
                    <a:pt x="90485" y="4250915"/>
                  </a:cubicBezTo>
                  <a:close/>
                  <a:moveTo>
                    <a:pt x="83740" y="4928570"/>
                  </a:moveTo>
                  <a:cubicBezTo>
                    <a:pt x="84921" y="4927840"/>
                    <a:pt x="86045" y="4926998"/>
                    <a:pt x="87281" y="4926548"/>
                  </a:cubicBezTo>
                  <a:cubicBezTo>
                    <a:pt x="87675" y="4926436"/>
                    <a:pt x="89023" y="4927728"/>
                    <a:pt x="88967" y="4927840"/>
                  </a:cubicBezTo>
                  <a:cubicBezTo>
                    <a:pt x="88349" y="4929076"/>
                    <a:pt x="87506" y="4930256"/>
                    <a:pt x="86719" y="4931435"/>
                  </a:cubicBezTo>
                  <a:cubicBezTo>
                    <a:pt x="85708" y="4930480"/>
                    <a:pt x="84696" y="4929525"/>
                    <a:pt x="83684" y="4928570"/>
                  </a:cubicBezTo>
                  <a:close/>
                  <a:moveTo>
                    <a:pt x="82560" y="1980866"/>
                  </a:moveTo>
                  <a:cubicBezTo>
                    <a:pt x="82841" y="1979574"/>
                    <a:pt x="84696" y="1977721"/>
                    <a:pt x="85820" y="1977721"/>
                  </a:cubicBezTo>
                  <a:cubicBezTo>
                    <a:pt x="88855" y="1977777"/>
                    <a:pt x="90035" y="1980192"/>
                    <a:pt x="88686" y="1982888"/>
                  </a:cubicBezTo>
                  <a:cubicBezTo>
                    <a:pt x="88180" y="1983955"/>
                    <a:pt x="85988" y="1984180"/>
                    <a:pt x="84527" y="1984742"/>
                  </a:cubicBezTo>
                  <a:cubicBezTo>
                    <a:pt x="83796" y="1983393"/>
                    <a:pt x="82279" y="1981877"/>
                    <a:pt x="82560" y="1980810"/>
                  </a:cubicBezTo>
                  <a:close/>
                  <a:moveTo>
                    <a:pt x="82448" y="1532653"/>
                  </a:moveTo>
                  <a:cubicBezTo>
                    <a:pt x="83122" y="1532316"/>
                    <a:pt x="83796" y="1531923"/>
                    <a:pt x="84471" y="1531586"/>
                  </a:cubicBezTo>
                  <a:cubicBezTo>
                    <a:pt x="85145" y="1532877"/>
                    <a:pt x="85763" y="1534113"/>
                    <a:pt x="86438" y="1535405"/>
                  </a:cubicBezTo>
                  <a:cubicBezTo>
                    <a:pt x="85763" y="1535742"/>
                    <a:pt x="84527" y="1536528"/>
                    <a:pt x="84471" y="1536416"/>
                  </a:cubicBezTo>
                  <a:cubicBezTo>
                    <a:pt x="83684" y="1535236"/>
                    <a:pt x="83066" y="1533945"/>
                    <a:pt x="82448" y="1532653"/>
                  </a:cubicBezTo>
                  <a:close/>
                  <a:moveTo>
                    <a:pt x="71882" y="4942500"/>
                  </a:moveTo>
                  <a:cubicBezTo>
                    <a:pt x="71657" y="4940366"/>
                    <a:pt x="73343" y="4939411"/>
                    <a:pt x="75142" y="4940703"/>
                  </a:cubicBezTo>
                  <a:cubicBezTo>
                    <a:pt x="76322" y="4941545"/>
                    <a:pt x="77614" y="4943118"/>
                    <a:pt x="77783" y="4944522"/>
                  </a:cubicBezTo>
                  <a:cubicBezTo>
                    <a:pt x="78064" y="4946656"/>
                    <a:pt x="76491" y="4947330"/>
                    <a:pt x="74467" y="4946376"/>
                  </a:cubicBezTo>
                  <a:cubicBezTo>
                    <a:pt x="73568" y="4945083"/>
                    <a:pt x="72050" y="4943848"/>
                    <a:pt x="71882" y="4942500"/>
                  </a:cubicBezTo>
                  <a:close/>
                  <a:moveTo>
                    <a:pt x="58674" y="4921044"/>
                  </a:moveTo>
                  <a:cubicBezTo>
                    <a:pt x="57662" y="4919865"/>
                    <a:pt x="56314" y="4918797"/>
                    <a:pt x="55695" y="4917393"/>
                  </a:cubicBezTo>
                  <a:cubicBezTo>
                    <a:pt x="54797" y="4915315"/>
                    <a:pt x="55808" y="4913630"/>
                    <a:pt x="57719" y="4914079"/>
                  </a:cubicBezTo>
                  <a:cubicBezTo>
                    <a:pt x="58956" y="4914360"/>
                    <a:pt x="60136" y="4916158"/>
                    <a:pt x="60697" y="4917562"/>
                  </a:cubicBezTo>
                  <a:cubicBezTo>
                    <a:pt x="61597" y="4919584"/>
                    <a:pt x="60641" y="4920875"/>
                    <a:pt x="58618" y="4921044"/>
                  </a:cubicBezTo>
                  <a:close/>
                  <a:moveTo>
                    <a:pt x="51031" y="4992713"/>
                  </a:moveTo>
                  <a:cubicBezTo>
                    <a:pt x="50582" y="4989287"/>
                    <a:pt x="53392" y="4988782"/>
                    <a:pt x="55471" y="4990523"/>
                  </a:cubicBezTo>
                  <a:cubicBezTo>
                    <a:pt x="57157" y="4991927"/>
                    <a:pt x="58449" y="4994398"/>
                    <a:pt x="58843" y="4996589"/>
                  </a:cubicBezTo>
                  <a:cubicBezTo>
                    <a:pt x="59180" y="4998442"/>
                    <a:pt x="57326" y="4999172"/>
                    <a:pt x="54572" y="4997881"/>
                  </a:cubicBezTo>
                  <a:cubicBezTo>
                    <a:pt x="53616" y="4996589"/>
                    <a:pt x="51256" y="4994792"/>
                    <a:pt x="50975" y="4992657"/>
                  </a:cubicBezTo>
                  <a:close/>
                  <a:moveTo>
                    <a:pt x="6800" y="4815506"/>
                  </a:moveTo>
                  <a:cubicBezTo>
                    <a:pt x="13769" y="4823370"/>
                    <a:pt x="24560" y="4827975"/>
                    <a:pt x="27258" y="4841961"/>
                  </a:cubicBezTo>
                  <a:cubicBezTo>
                    <a:pt x="16242" y="4835148"/>
                    <a:pt x="9442" y="4826330"/>
                    <a:pt x="6800" y="4815506"/>
                  </a:cubicBezTo>
                  <a:close/>
                  <a:moveTo>
                    <a:pt x="22649" y="4423348"/>
                  </a:moveTo>
                  <a:cubicBezTo>
                    <a:pt x="19333" y="4422449"/>
                    <a:pt x="15455" y="4421325"/>
                    <a:pt x="15399" y="4417225"/>
                  </a:cubicBezTo>
                  <a:cubicBezTo>
                    <a:pt x="15399" y="4414136"/>
                    <a:pt x="18827" y="4413799"/>
                    <a:pt x="21356" y="4413968"/>
                  </a:cubicBezTo>
                  <a:cubicBezTo>
                    <a:pt x="24054" y="4414193"/>
                    <a:pt x="26583" y="4415484"/>
                    <a:pt x="27033" y="4418405"/>
                  </a:cubicBezTo>
                  <a:cubicBezTo>
                    <a:pt x="27538" y="4421438"/>
                    <a:pt x="25684" y="4423179"/>
                    <a:pt x="22593" y="4423292"/>
                  </a:cubicBezTo>
                  <a:close/>
                  <a:moveTo>
                    <a:pt x="5001" y="4109598"/>
                  </a:moveTo>
                  <a:cubicBezTo>
                    <a:pt x="16242" y="4112743"/>
                    <a:pt x="24953" y="4113699"/>
                    <a:pt x="24448" y="4126111"/>
                  </a:cubicBezTo>
                  <a:cubicBezTo>
                    <a:pt x="15455" y="4125269"/>
                    <a:pt x="8936" y="4122236"/>
                    <a:pt x="5001" y="4109598"/>
                  </a:cubicBezTo>
                  <a:close/>
                  <a:moveTo>
                    <a:pt x="12645" y="3072866"/>
                  </a:moveTo>
                  <a:cubicBezTo>
                    <a:pt x="11802" y="3071743"/>
                    <a:pt x="10903" y="3070620"/>
                    <a:pt x="10172" y="3069384"/>
                  </a:cubicBezTo>
                  <a:cubicBezTo>
                    <a:pt x="10116" y="3069272"/>
                    <a:pt x="11352" y="3067811"/>
                    <a:pt x="11802" y="3067980"/>
                  </a:cubicBezTo>
                  <a:cubicBezTo>
                    <a:pt x="13095" y="3068373"/>
                    <a:pt x="14275" y="3069159"/>
                    <a:pt x="15511" y="3069833"/>
                  </a:cubicBezTo>
                  <a:cubicBezTo>
                    <a:pt x="14556" y="3070844"/>
                    <a:pt x="13657" y="3071855"/>
                    <a:pt x="12701" y="3072923"/>
                  </a:cubicBezTo>
                  <a:close/>
                  <a:moveTo>
                    <a:pt x="9667" y="2755354"/>
                  </a:moveTo>
                  <a:cubicBezTo>
                    <a:pt x="9667" y="2754736"/>
                    <a:pt x="10397" y="2753725"/>
                    <a:pt x="11015" y="2753556"/>
                  </a:cubicBezTo>
                  <a:cubicBezTo>
                    <a:pt x="13039" y="2752882"/>
                    <a:pt x="14387" y="2753781"/>
                    <a:pt x="14444" y="2755972"/>
                  </a:cubicBezTo>
                  <a:cubicBezTo>
                    <a:pt x="14444" y="2756590"/>
                    <a:pt x="13600" y="2757207"/>
                    <a:pt x="13095" y="2757825"/>
                  </a:cubicBezTo>
                  <a:cubicBezTo>
                    <a:pt x="11015" y="2758331"/>
                    <a:pt x="9723" y="2757488"/>
                    <a:pt x="9667" y="2755354"/>
                  </a:cubicBezTo>
                  <a:close/>
                  <a:moveTo>
                    <a:pt x="19333" y="1691549"/>
                  </a:moveTo>
                  <a:cubicBezTo>
                    <a:pt x="18996" y="1693908"/>
                    <a:pt x="16748" y="1696043"/>
                    <a:pt x="16861" y="1695818"/>
                  </a:cubicBezTo>
                  <a:cubicBezTo>
                    <a:pt x="11746" y="1697279"/>
                    <a:pt x="10003" y="1696548"/>
                    <a:pt x="9891" y="1694470"/>
                  </a:cubicBezTo>
                  <a:cubicBezTo>
                    <a:pt x="9667" y="1691437"/>
                    <a:pt x="11802" y="1689583"/>
                    <a:pt x="14275" y="1688629"/>
                  </a:cubicBezTo>
                  <a:cubicBezTo>
                    <a:pt x="16861" y="1687618"/>
                    <a:pt x="19839" y="1687842"/>
                    <a:pt x="19333" y="1691549"/>
                  </a:cubicBezTo>
                  <a:close/>
                  <a:moveTo>
                    <a:pt x="13769" y="2043436"/>
                  </a:moveTo>
                  <a:cubicBezTo>
                    <a:pt x="9329" y="2030237"/>
                    <a:pt x="8430" y="2020745"/>
                    <a:pt x="15792" y="2008950"/>
                  </a:cubicBezTo>
                  <a:cubicBezTo>
                    <a:pt x="24560" y="2021812"/>
                    <a:pt x="23886" y="2031192"/>
                    <a:pt x="13769" y="2043436"/>
                  </a:cubicBezTo>
                  <a:close/>
                  <a:moveTo>
                    <a:pt x="24897" y="3385998"/>
                  </a:moveTo>
                  <a:cubicBezTo>
                    <a:pt x="24560" y="3386728"/>
                    <a:pt x="24279" y="3387458"/>
                    <a:pt x="23941" y="3388188"/>
                  </a:cubicBezTo>
                  <a:cubicBezTo>
                    <a:pt x="22705" y="3387570"/>
                    <a:pt x="21413" y="3386953"/>
                    <a:pt x="20232" y="3386222"/>
                  </a:cubicBezTo>
                  <a:cubicBezTo>
                    <a:pt x="20120" y="3386166"/>
                    <a:pt x="20794" y="3384874"/>
                    <a:pt x="21076" y="3384144"/>
                  </a:cubicBezTo>
                  <a:cubicBezTo>
                    <a:pt x="22312" y="3384762"/>
                    <a:pt x="23604" y="3385380"/>
                    <a:pt x="24841" y="3386054"/>
                  </a:cubicBezTo>
                  <a:close/>
                  <a:moveTo>
                    <a:pt x="29225" y="3749623"/>
                  </a:moveTo>
                  <a:cubicBezTo>
                    <a:pt x="28101" y="3752376"/>
                    <a:pt x="25853" y="3753162"/>
                    <a:pt x="23492" y="3752263"/>
                  </a:cubicBezTo>
                  <a:cubicBezTo>
                    <a:pt x="22424" y="3751870"/>
                    <a:pt x="21076" y="3749736"/>
                    <a:pt x="21300" y="3748781"/>
                  </a:cubicBezTo>
                  <a:cubicBezTo>
                    <a:pt x="22031" y="3745972"/>
                    <a:pt x="24560" y="3745299"/>
                    <a:pt x="26920" y="3746141"/>
                  </a:cubicBezTo>
                  <a:cubicBezTo>
                    <a:pt x="27988" y="3746534"/>
                    <a:pt x="28494" y="3748444"/>
                    <a:pt x="29225" y="3749623"/>
                  </a:cubicBezTo>
                  <a:close/>
                  <a:moveTo>
                    <a:pt x="40296" y="5394757"/>
                  </a:moveTo>
                  <a:cubicBezTo>
                    <a:pt x="40465" y="5396049"/>
                    <a:pt x="39285" y="5398745"/>
                    <a:pt x="38666" y="5398801"/>
                  </a:cubicBezTo>
                  <a:cubicBezTo>
                    <a:pt x="35744" y="5398857"/>
                    <a:pt x="34901" y="5396442"/>
                    <a:pt x="34564" y="5393803"/>
                  </a:cubicBezTo>
                  <a:cubicBezTo>
                    <a:pt x="35575" y="5392904"/>
                    <a:pt x="36643" y="5391949"/>
                    <a:pt x="37711" y="5391051"/>
                  </a:cubicBezTo>
                  <a:cubicBezTo>
                    <a:pt x="38611" y="5392286"/>
                    <a:pt x="40127" y="5393465"/>
                    <a:pt x="40296" y="5394757"/>
                  </a:cubicBezTo>
                  <a:close/>
                  <a:moveTo>
                    <a:pt x="43668" y="2062027"/>
                  </a:moveTo>
                  <a:cubicBezTo>
                    <a:pt x="43668" y="2062027"/>
                    <a:pt x="41701" y="2059893"/>
                    <a:pt x="40858" y="2057478"/>
                  </a:cubicBezTo>
                  <a:cubicBezTo>
                    <a:pt x="40184" y="2055456"/>
                    <a:pt x="42039" y="2053939"/>
                    <a:pt x="44006" y="2055063"/>
                  </a:cubicBezTo>
                  <a:cubicBezTo>
                    <a:pt x="46141" y="2056298"/>
                    <a:pt x="48446" y="2058040"/>
                    <a:pt x="49570" y="2060174"/>
                  </a:cubicBezTo>
                  <a:cubicBezTo>
                    <a:pt x="50413" y="2061859"/>
                    <a:pt x="48558" y="2063095"/>
                    <a:pt x="43668" y="2062027"/>
                  </a:cubicBezTo>
                  <a:close/>
                  <a:moveTo>
                    <a:pt x="46591" y="3509902"/>
                  </a:moveTo>
                  <a:cubicBezTo>
                    <a:pt x="45523" y="3509902"/>
                    <a:pt x="44511" y="3507881"/>
                    <a:pt x="43444" y="3506757"/>
                  </a:cubicBezTo>
                  <a:cubicBezTo>
                    <a:pt x="43219" y="3504286"/>
                    <a:pt x="43668" y="3501758"/>
                    <a:pt x="46703" y="3501814"/>
                  </a:cubicBezTo>
                  <a:cubicBezTo>
                    <a:pt x="47772" y="3501814"/>
                    <a:pt x="49401" y="3503612"/>
                    <a:pt x="49795" y="3504904"/>
                  </a:cubicBezTo>
                  <a:cubicBezTo>
                    <a:pt x="50469" y="3507431"/>
                    <a:pt x="49682" y="3509959"/>
                    <a:pt x="46647" y="3509902"/>
                  </a:cubicBezTo>
                  <a:close/>
                  <a:moveTo>
                    <a:pt x="56202" y="1827586"/>
                  </a:moveTo>
                  <a:cubicBezTo>
                    <a:pt x="55977" y="1828204"/>
                    <a:pt x="54797" y="1828822"/>
                    <a:pt x="54178" y="1828709"/>
                  </a:cubicBezTo>
                  <a:cubicBezTo>
                    <a:pt x="52098" y="1828428"/>
                    <a:pt x="51368" y="1827081"/>
                    <a:pt x="51930" y="1825115"/>
                  </a:cubicBezTo>
                  <a:cubicBezTo>
                    <a:pt x="52661" y="1824721"/>
                    <a:pt x="53392" y="1823935"/>
                    <a:pt x="54066" y="1823991"/>
                  </a:cubicBezTo>
                  <a:cubicBezTo>
                    <a:pt x="56146" y="1824272"/>
                    <a:pt x="56988" y="1825733"/>
                    <a:pt x="56202" y="1827586"/>
                  </a:cubicBezTo>
                  <a:close/>
                  <a:moveTo>
                    <a:pt x="59349" y="4601790"/>
                  </a:moveTo>
                  <a:cubicBezTo>
                    <a:pt x="63789" y="4598533"/>
                    <a:pt x="69072" y="4597522"/>
                    <a:pt x="73512" y="4601790"/>
                  </a:cubicBezTo>
                  <a:cubicBezTo>
                    <a:pt x="77221" y="4605385"/>
                    <a:pt x="76378" y="4609878"/>
                    <a:pt x="73680" y="4613754"/>
                  </a:cubicBezTo>
                  <a:cubicBezTo>
                    <a:pt x="70140" y="4618809"/>
                    <a:pt x="67048" y="4623920"/>
                    <a:pt x="65981" y="4630323"/>
                  </a:cubicBezTo>
                  <a:cubicBezTo>
                    <a:pt x="65081" y="4635659"/>
                    <a:pt x="63058" y="4641444"/>
                    <a:pt x="56764" y="4641164"/>
                  </a:cubicBezTo>
                  <a:cubicBezTo>
                    <a:pt x="48726" y="4640770"/>
                    <a:pt x="48726" y="4633469"/>
                    <a:pt x="47715" y="4626672"/>
                  </a:cubicBezTo>
                  <a:cubicBezTo>
                    <a:pt x="48446" y="4617236"/>
                    <a:pt x="50975" y="4607969"/>
                    <a:pt x="59349" y="4601790"/>
                  </a:cubicBezTo>
                  <a:close/>
                  <a:moveTo>
                    <a:pt x="70645" y="1352693"/>
                  </a:moveTo>
                  <a:cubicBezTo>
                    <a:pt x="64351" y="1353311"/>
                    <a:pt x="61934" y="1348368"/>
                    <a:pt x="60304" y="1343987"/>
                  </a:cubicBezTo>
                  <a:cubicBezTo>
                    <a:pt x="59686" y="1340112"/>
                    <a:pt x="60810" y="1337528"/>
                    <a:pt x="63901" y="1337978"/>
                  </a:cubicBezTo>
                  <a:cubicBezTo>
                    <a:pt x="68453" y="1338652"/>
                    <a:pt x="71263" y="1342359"/>
                    <a:pt x="73062" y="1346459"/>
                  </a:cubicBezTo>
                  <a:cubicBezTo>
                    <a:pt x="74242" y="1349099"/>
                    <a:pt x="73624" y="1352356"/>
                    <a:pt x="70645" y="1352637"/>
                  </a:cubicBezTo>
                  <a:close/>
                  <a:moveTo>
                    <a:pt x="77614" y="3301916"/>
                  </a:moveTo>
                  <a:cubicBezTo>
                    <a:pt x="78963" y="3303713"/>
                    <a:pt x="78232" y="3305117"/>
                    <a:pt x="76209" y="3305623"/>
                  </a:cubicBezTo>
                  <a:cubicBezTo>
                    <a:pt x="74917" y="3304780"/>
                    <a:pt x="73287" y="3304162"/>
                    <a:pt x="72387" y="3302983"/>
                  </a:cubicBezTo>
                  <a:cubicBezTo>
                    <a:pt x="71038" y="3301185"/>
                    <a:pt x="71769" y="3299332"/>
                    <a:pt x="73792" y="3299388"/>
                  </a:cubicBezTo>
                  <a:cubicBezTo>
                    <a:pt x="75142" y="3299388"/>
                    <a:pt x="76715" y="3300680"/>
                    <a:pt x="77614" y="3301916"/>
                  </a:cubicBezTo>
                  <a:close/>
                  <a:moveTo>
                    <a:pt x="81099" y="1314612"/>
                  </a:moveTo>
                  <a:cubicBezTo>
                    <a:pt x="79132" y="1313601"/>
                    <a:pt x="78007" y="1310737"/>
                    <a:pt x="76940" y="1309220"/>
                  </a:cubicBezTo>
                  <a:cubicBezTo>
                    <a:pt x="77052" y="1306243"/>
                    <a:pt x="78457" y="1304558"/>
                    <a:pt x="80031" y="1305457"/>
                  </a:cubicBezTo>
                  <a:cubicBezTo>
                    <a:pt x="82054" y="1306636"/>
                    <a:pt x="84246" y="1308658"/>
                    <a:pt x="85033" y="1310793"/>
                  </a:cubicBezTo>
                  <a:cubicBezTo>
                    <a:pt x="86045" y="1313657"/>
                    <a:pt x="84303" y="1316297"/>
                    <a:pt x="81099" y="1314612"/>
                  </a:cubicBezTo>
                  <a:close/>
                  <a:moveTo>
                    <a:pt x="90428" y="1459186"/>
                  </a:moveTo>
                  <a:cubicBezTo>
                    <a:pt x="92058" y="1460534"/>
                    <a:pt x="92957" y="1463399"/>
                    <a:pt x="93182" y="1465702"/>
                  </a:cubicBezTo>
                  <a:cubicBezTo>
                    <a:pt x="93463" y="1468285"/>
                    <a:pt x="92170" y="1470476"/>
                    <a:pt x="89023" y="1470307"/>
                  </a:cubicBezTo>
                  <a:cubicBezTo>
                    <a:pt x="85595" y="1468510"/>
                    <a:pt x="84808" y="1465308"/>
                    <a:pt x="85370" y="1461826"/>
                  </a:cubicBezTo>
                  <a:cubicBezTo>
                    <a:pt x="85820" y="1459018"/>
                    <a:pt x="88068" y="1457164"/>
                    <a:pt x="90428" y="1459186"/>
                  </a:cubicBezTo>
                  <a:close/>
                  <a:moveTo>
                    <a:pt x="94587" y="1331518"/>
                  </a:moveTo>
                  <a:cubicBezTo>
                    <a:pt x="93407" y="1332249"/>
                    <a:pt x="92227" y="1332923"/>
                    <a:pt x="91103" y="1333597"/>
                  </a:cubicBezTo>
                  <a:cubicBezTo>
                    <a:pt x="89192" y="1332923"/>
                    <a:pt x="88630" y="1331575"/>
                    <a:pt x="89698" y="1329890"/>
                  </a:cubicBezTo>
                  <a:cubicBezTo>
                    <a:pt x="90091" y="1329328"/>
                    <a:pt x="91272" y="1328542"/>
                    <a:pt x="91552" y="1328766"/>
                  </a:cubicBezTo>
                  <a:cubicBezTo>
                    <a:pt x="92677" y="1329496"/>
                    <a:pt x="93575" y="1330564"/>
                    <a:pt x="94587" y="1331518"/>
                  </a:cubicBezTo>
                  <a:close/>
                  <a:moveTo>
                    <a:pt x="106446" y="3885042"/>
                  </a:moveTo>
                  <a:cubicBezTo>
                    <a:pt x="105771" y="3886896"/>
                    <a:pt x="102568" y="3887851"/>
                    <a:pt x="101107" y="3888749"/>
                  </a:cubicBezTo>
                  <a:cubicBezTo>
                    <a:pt x="97454" y="3888468"/>
                    <a:pt x="94531" y="3887457"/>
                    <a:pt x="95711" y="3884368"/>
                  </a:cubicBezTo>
                  <a:cubicBezTo>
                    <a:pt x="96385" y="3882627"/>
                    <a:pt x="99646" y="3881392"/>
                    <a:pt x="101949" y="3880998"/>
                  </a:cubicBezTo>
                  <a:cubicBezTo>
                    <a:pt x="104423" y="3880549"/>
                    <a:pt x="107626" y="3881729"/>
                    <a:pt x="106446" y="3885042"/>
                  </a:cubicBezTo>
                  <a:close/>
                  <a:moveTo>
                    <a:pt x="113078" y="1397402"/>
                  </a:moveTo>
                  <a:cubicBezTo>
                    <a:pt x="108244" y="1397122"/>
                    <a:pt x="105434" y="1393976"/>
                    <a:pt x="104085" y="1389539"/>
                  </a:cubicBezTo>
                  <a:cubicBezTo>
                    <a:pt x="103804" y="1388584"/>
                    <a:pt x="105490" y="1385776"/>
                    <a:pt x="106277" y="1385776"/>
                  </a:cubicBezTo>
                  <a:cubicBezTo>
                    <a:pt x="111223" y="1385720"/>
                    <a:pt x="113809" y="1389314"/>
                    <a:pt x="115550" y="1393527"/>
                  </a:cubicBezTo>
                  <a:cubicBezTo>
                    <a:pt x="116337" y="1395493"/>
                    <a:pt x="115157" y="1396953"/>
                    <a:pt x="113078" y="1397459"/>
                  </a:cubicBezTo>
                  <a:close/>
                  <a:moveTo>
                    <a:pt x="121845" y="1693010"/>
                  </a:moveTo>
                  <a:cubicBezTo>
                    <a:pt x="118136" y="1693010"/>
                    <a:pt x="115382" y="1691212"/>
                    <a:pt x="114539" y="1687562"/>
                  </a:cubicBezTo>
                  <a:cubicBezTo>
                    <a:pt x="113864" y="1684585"/>
                    <a:pt x="116000" y="1682507"/>
                    <a:pt x="118754" y="1683237"/>
                  </a:cubicBezTo>
                  <a:cubicBezTo>
                    <a:pt x="120889" y="1683798"/>
                    <a:pt x="123138" y="1685596"/>
                    <a:pt x="124318" y="1687505"/>
                  </a:cubicBezTo>
                  <a:cubicBezTo>
                    <a:pt x="125835" y="1689864"/>
                    <a:pt x="124711" y="1692167"/>
                    <a:pt x="121789" y="1693010"/>
                  </a:cubicBezTo>
                  <a:close/>
                  <a:moveTo>
                    <a:pt x="132524" y="3176495"/>
                  </a:moveTo>
                  <a:cubicBezTo>
                    <a:pt x="134547" y="3177450"/>
                    <a:pt x="136964" y="3179696"/>
                    <a:pt x="137357" y="3181774"/>
                  </a:cubicBezTo>
                  <a:cubicBezTo>
                    <a:pt x="137975" y="3184920"/>
                    <a:pt x="135334" y="3185931"/>
                    <a:pt x="131568" y="3185257"/>
                  </a:cubicBezTo>
                  <a:cubicBezTo>
                    <a:pt x="130444" y="3183853"/>
                    <a:pt x="127971" y="3182055"/>
                    <a:pt x="127634" y="3179921"/>
                  </a:cubicBezTo>
                  <a:cubicBezTo>
                    <a:pt x="127072" y="3176719"/>
                    <a:pt x="129994" y="3175315"/>
                    <a:pt x="132524" y="3176495"/>
                  </a:cubicBezTo>
                  <a:close/>
                  <a:moveTo>
                    <a:pt x="133254" y="2522822"/>
                  </a:moveTo>
                  <a:cubicBezTo>
                    <a:pt x="134884" y="2524114"/>
                    <a:pt x="134828" y="2525743"/>
                    <a:pt x="133085" y="2526979"/>
                  </a:cubicBezTo>
                  <a:cubicBezTo>
                    <a:pt x="132580" y="2527372"/>
                    <a:pt x="131343" y="2527428"/>
                    <a:pt x="130893" y="2527035"/>
                  </a:cubicBezTo>
                  <a:cubicBezTo>
                    <a:pt x="129264" y="2525743"/>
                    <a:pt x="129432" y="2524226"/>
                    <a:pt x="131118" y="2522766"/>
                  </a:cubicBezTo>
                  <a:cubicBezTo>
                    <a:pt x="131793" y="2522766"/>
                    <a:pt x="132749" y="2522429"/>
                    <a:pt x="133254" y="2522822"/>
                  </a:cubicBezTo>
                  <a:close/>
                  <a:moveTo>
                    <a:pt x="137694" y="1907961"/>
                  </a:moveTo>
                  <a:cubicBezTo>
                    <a:pt x="138706" y="1908354"/>
                    <a:pt x="139043" y="1910601"/>
                    <a:pt x="139718" y="1911949"/>
                  </a:cubicBezTo>
                  <a:cubicBezTo>
                    <a:pt x="139099" y="1914476"/>
                    <a:pt x="138031" y="1916892"/>
                    <a:pt x="135052" y="1915768"/>
                  </a:cubicBezTo>
                  <a:cubicBezTo>
                    <a:pt x="134041" y="1915431"/>
                    <a:pt x="133142" y="1913129"/>
                    <a:pt x="133198" y="1911780"/>
                  </a:cubicBezTo>
                  <a:cubicBezTo>
                    <a:pt x="133367" y="1909197"/>
                    <a:pt x="134715" y="1906838"/>
                    <a:pt x="137694" y="1907961"/>
                  </a:cubicBezTo>
                  <a:close/>
                  <a:moveTo>
                    <a:pt x="143595" y="1747211"/>
                  </a:moveTo>
                  <a:cubicBezTo>
                    <a:pt x="143370" y="1748166"/>
                    <a:pt x="141516" y="1748784"/>
                    <a:pt x="140336" y="1749514"/>
                  </a:cubicBezTo>
                  <a:cubicBezTo>
                    <a:pt x="138200" y="1747773"/>
                    <a:pt x="137526" y="1745470"/>
                    <a:pt x="138593" y="1743055"/>
                  </a:cubicBezTo>
                  <a:cubicBezTo>
                    <a:pt x="138874" y="1742493"/>
                    <a:pt x="141684" y="1742212"/>
                    <a:pt x="142303" y="1742886"/>
                  </a:cubicBezTo>
                  <a:cubicBezTo>
                    <a:pt x="143258" y="1743841"/>
                    <a:pt x="143876" y="1745863"/>
                    <a:pt x="143595" y="1747211"/>
                  </a:cubicBezTo>
                  <a:close/>
                  <a:moveTo>
                    <a:pt x="148878" y="2898187"/>
                  </a:moveTo>
                  <a:cubicBezTo>
                    <a:pt x="150564" y="2899422"/>
                    <a:pt x="151295" y="2902624"/>
                    <a:pt x="151520" y="2905039"/>
                  </a:cubicBezTo>
                  <a:cubicBezTo>
                    <a:pt x="151745" y="2907679"/>
                    <a:pt x="150564" y="2910038"/>
                    <a:pt x="147305" y="2910206"/>
                  </a:cubicBezTo>
                  <a:cubicBezTo>
                    <a:pt x="143483" y="2908465"/>
                    <a:pt x="142977" y="2905039"/>
                    <a:pt x="143595" y="2901444"/>
                  </a:cubicBezTo>
                  <a:cubicBezTo>
                    <a:pt x="144044" y="2898580"/>
                    <a:pt x="146236" y="2896277"/>
                    <a:pt x="148822" y="2898187"/>
                  </a:cubicBezTo>
                  <a:close/>
                  <a:moveTo>
                    <a:pt x="151182" y="1870048"/>
                  </a:moveTo>
                  <a:cubicBezTo>
                    <a:pt x="152419" y="1869262"/>
                    <a:pt x="153880" y="1867689"/>
                    <a:pt x="154892" y="1867970"/>
                  </a:cubicBezTo>
                  <a:cubicBezTo>
                    <a:pt x="156128" y="1868307"/>
                    <a:pt x="157927" y="1870105"/>
                    <a:pt x="157927" y="1871284"/>
                  </a:cubicBezTo>
                  <a:cubicBezTo>
                    <a:pt x="157927" y="1874429"/>
                    <a:pt x="155622" y="1875665"/>
                    <a:pt x="152981" y="1874317"/>
                  </a:cubicBezTo>
                  <a:cubicBezTo>
                    <a:pt x="151969" y="1873755"/>
                    <a:pt x="151745" y="1871509"/>
                    <a:pt x="151126" y="1870048"/>
                  </a:cubicBezTo>
                  <a:close/>
                  <a:moveTo>
                    <a:pt x="162310" y="1666780"/>
                  </a:moveTo>
                  <a:cubicBezTo>
                    <a:pt x="161524" y="1668072"/>
                    <a:pt x="160737" y="1671273"/>
                    <a:pt x="158938" y="1672116"/>
                  </a:cubicBezTo>
                  <a:cubicBezTo>
                    <a:pt x="156072" y="1673407"/>
                    <a:pt x="154442" y="1670655"/>
                    <a:pt x="154161" y="1667903"/>
                  </a:cubicBezTo>
                  <a:cubicBezTo>
                    <a:pt x="153824" y="1664365"/>
                    <a:pt x="154386" y="1660377"/>
                    <a:pt x="158601" y="1660040"/>
                  </a:cubicBezTo>
                  <a:cubicBezTo>
                    <a:pt x="161524" y="1659815"/>
                    <a:pt x="162142" y="1663017"/>
                    <a:pt x="162310" y="1666836"/>
                  </a:cubicBezTo>
                  <a:close/>
                  <a:moveTo>
                    <a:pt x="169560" y="1713623"/>
                  </a:moveTo>
                  <a:cubicBezTo>
                    <a:pt x="169842" y="1714634"/>
                    <a:pt x="168211" y="1717274"/>
                    <a:pt x="167425" y="1717274"/>
                  </a:cubicBezTo>
                  <a:cubicBezTo>
                    <a:pt x="162591" y="1717442"/>
                    <a:pt x="160343" y="1713904"/>
                    <a:pt x="158545" y="1709972"/>
                  </a:cubicBezTo>
                  <a:cubicBezTo>
                    <a:pt x="159388" y="1708680"/>
                    <a:pt x="160119" y="1706378"/>
                    <a:pt x="161018" y="1706321"/>
                  </a:cubicBezTo>
                  <a:cubicBezTo>
                    <a:pt x="165907" y="1705984"/>
                    <a:pt x="168437" y="1709298"/>
                    <a:pt x="169617" y="1713679"/>
                  </a:cubicBezTo>
                  <a:close/>
                  <a:moveTo>
                    <a:pt x="180913" y="1534450"/>
                  </a:moveTo>
                  <a:cubicBezTo>
                    <a:pt x="180913" y="1539000"/>
                    <a:pt x="177091" y="1539505"/>
                    <a:pt x="173495" y="1539449"/>
                  </a:cubicBezTo>
                  <a:cubicBezTo>
                    <a:pt x="169785" y="1538719"/>
                    <a:pt x="166750" y="1537034"/>
                    <a:pt x="167762" y="1532540"/>
                  </a:cubicBezTo>
                  <a:cubicBezTo>
                    <a:pt x="168380" y="1529676"/>
                    <a:pt x="171078" y="1528609"/>
                    <a:pt x="173719" y="1528665"/>
                  </a:cubicBezTo>
                  <a:cubicBezTo>
                    <a:pt x="177372" y="1528777"/>
                    <a:pt x="180913" y="1530294"/>
                    <a:pt x="180913" y="1534450"/>
                  </a:cubicBezTo>
                  <a:close/>
                  <a:moveTo>
                    <a:pt x="182206" y="3374989"/>
                  </a:moveTo>
                  <a:cubicBezTo>
                    <a:pt x="185128" y="3374989"/>
                    <a:pt x="186646" y="3377404"/>
                    <a:pt x="186983" y="3380156"/>
                  </a:cubicBezTo>
                  <a:cubicBezTo>
                    <a:pt x="187320" y="3382965"/>
                    <a:pt x="186252" y="3385548"/>
                    <a:pt x="183161" y="3385548"/>
                  </a:cubicBezTo>
                  <a:cubicBezTo>
                    <a:pt x="180295" y="3385548"/>
                    <a:pt x="178946" y="3383021"/>
                    <a:pt x="178328" y="3380325"/>
                  </a:cubicBezTo>
                  <a:cubicBezTo>
                    <a:pt x="178159" y="3377404"/>
                    <a:pt x="179171" y="3374989"/>
                    <a:pt x="182206" y="3374989"/>
                  </a:cubicBezTo>
                  <a:close/>
                  <a:moveTo>
                    <a:pt x="188051" y="2045009"/>
                  </a:moveTo>
                  <a:cubicBezTo>
                    <a:pt x="187376" y="2045402"/>
                    <a:pt x="186590" y="2046132"/>
                    <a:pt x="185971" y="2046076"/>
                  </a:cubicBezTo>
                  <a:cubicBezTo>
                    <a:pt x="183948" y="2045795"/>
                    <a:pt x="183105" y="2044391"/>
                    <a:pt x="183948" y="2042594"/>
                  </a:cubicBezTo>
                  <a:cubicBezTo>
                    <a:pt x="184229" y="2042032"/>
                    <a:pt x="185353" y="2041414"/>
                    <a:pt x="185971" y="2041526"/>
                  </a:cubicBezTo>
                  <a:cubicBezTo>
                    <a:pt x="187995" y="2041863"/>
                    <a:pt x="188669" y="2043155"/>
                    <a:pt x="188107" y="2045009"/>
                  </a:cubicBezTo>
                  <a:close/>
                  <a:moveTo>
                    <a:pt x="194177" y="3976033"/>
                  </a:moveTo>
                  <a:cubicBezTo>
                    <a:pt x="196931" y="3975752"/>
                    <a:pt x="198841" y="3977493"/>
                    <a:pt x="199460" y="3980414"/>
                  </a:cubicBezTo>
                  <a:cubicBezTo>
                    <a:pt x="199347" y="3983391"/>
                    <a:pt x="197661" y="3985301"/>
                    <a:pt x="195020" y="3986031"/>
                  </a:cubicBezTo>
                  <a:cubicBezTo>
                    <a:pt x="192379" y="3986761"/>
                    <a:pt x="189568" y="3985975"/>
                    <a:pt x="188838" y="3983054"/>
                  </a:cubicBezTo>
                  <a:cubicBezTo>
                    <a:pt x="187826" y="3978898"/>
                    <a:pt x="190243" y="3976426"/>
                    <a:pt x="194120" y="3976089"/>
                  </a:cubicBezTo>
                  <a:close/>
                  <a:moveTo>
                    <a:pt x="197999" y="2484291"/>
                  </a:moveTo>
                  <a:cubicBezTo>
                    <a:pt x="197381" y="2486538"/>
                    <a:pt x="195976" y="2487156"/>
                    <a:pt x="194458" y="2485415"/>
                  </a:cubicBezTo>
                  <a:cubicBezTo>
                    <a:pt x="193502" y="2484291"/>
                    <a:pt x="192715" y="2482438"/>
                    <a:pt x="192772" y="2480978"/>
                  </a:cubicBezTo>
                  <a:cubicBezTo>
                    <a:pt x="192884" y="2478731"/>
                    <a:pt x="194682" y="2478169"/>
                    <a:pt x="196200" y="2479854"/>
                  </a:cubicBezTo>
                  <a:cubicBezTo>
                    <a:pt x="197156" y="2480978"/>
                    <a:pt x="197381" y="2482775"/>
                    <a:pt x="197942" y="2484291"/>
                  </a:cubicBezTo>
                  <a:close/>
                  <a:moveTo>
                    <a:pt x="204461" y="2157680"/>
                  </a:moveTo>
                  <a:cubicBezTo>
                    <a:pt x="204350" y="2159084"/>
                    <a:pt x="202832" y="2160376"/>
                    <a:pt x="201933" y="2161724"/>
                  </a:cubicBezTo>
                  <a:cubicBezTo>
                    <a:pt x="199909" y="2162735"/>
                    <a:pt x="198279" y="2162117"/>
                    <a:pt x="198448" y="2159983"/>
                  </a:cubicBezTo>
                  <a:cubicBezTo>
                    <a:pt x="198561" y="2158579"/>
                    <a:pt x="199797" y="2156950"/>
                    <a:pt x="201033" y="2156051"/>
                  </a:cubicBezTo>
                  <a:cubicBezTo>
                    <a:pt x="202832" y="2154703"/>
                    <a:pt x="204630" y="2155602"/>
                    <a:pt x="204461" y="2157680"/>
                  </a:cubicBezTo>
                  <a:close/>
                  <a:moveTo>
                    <a:pt x="211599" y="1680821"/>
                  </a:moveTo>
                  <a:cubicBezTo>
                    <a:pt x="210757" y="1682226"/>
                    <a:pt x="210194" y="1684472"/>
                    <a:pt x="208958" y="1684922"/>
                  </a:cubicBezTo>
                  <a:cubicBezTo>
                    <a:pt x="206091" y="1686045"/>
                    <a:pt x="203731" y="1684922"/>
                    <a:pt x="204518" y="1681271"/>
                  </a:cubicBezTo>
                  <a:cubicBezTo>
                    <a:pt x="204799" y="1679923"/>
                    <a:pt x="206710" y="1678238"/>
                    <a:pt x="208058" y="1678013"/>
                  </a:cubicBezTo>
                  <a:cubicBezTo>
                    <a:pt x="209070" y="1677845"/>
                    <a:pt x="210363" y="1679810"/>
                    <a:pt x="211543" y="1680821"/>
                  </a:cubicBezTo>
                  <a:close/>
                  <a:moveTo>
                    <a:pt x="211262" y="2680932"/>
                  </a:moveTo>
                  <a:cubicBezTo>
                    <a:pt x="210082" y="2679921"/>
                    <a:pt x="208227" y="2679135"/>
                    <a:pt x="207890" y="2677843"/>
                  </a:cubicBezTo>
                  <a:cubicBezTo>
                    <a:pt x="207328" y="2675878"/>
                    <a:pt x="208958" y="2674754"/>
                    <a:pt x="210925" y="2675653"/>
                  </a:cubicBezTo>
                  <a:cubicBezTo>
                    <a:pt x="212273" y="2676215"/>
                    <a:pt x="213960" y="2677394"/>
                    <a:pt x="214297" y="2678686"/>
                  </a:cubicBezTo>
                  <a:cubicBezTo>
                    <a:pt x="214859" y="2680652"/>
                    <a:pt x="213342" y="2681550"/>
                    <a:pt x="211206" y="2680989"/>
                  </a:cubicBezTo>
                  <a:close/>
                  <a:moveTo>
                    <a:pt x="216489" y="2774226"/>
                  </a:moveTo>
                  <a:cubicBezTo>
                    <a:pt x="216039" y="2775349"/>
                    <a:pt x="214072" y="2775855"/>
                    <a:pt x="212780" y="2776585"/>
                  </a:cubicBezTo>
                  <a:cubicBezTo>
                    <a:pt x="210082" y="2775742"/>
                    <a:pt x="208733" y="2773777"/>
                    <a:pt x="209801" y="2771137"/>
                  </a:cubicBezTo>
                  <a:cubicBezTo>
                    <a:pt x="210250" y="2770013"/>
                    <a:pt x="212330" y="2768778"/>
                    <a:pt x="213510" y="2768946"/>
                  </a:cubicBezTo>
                  <a:cubicBezTo>
                    <a:pt x="216264" y="2769283"/>
                    <a:pt x="217557" y="2771586"/>
                    <a:pt x="216489" y="2774226"/>
                  </a:cubicBezTo>
                  <a:close/>
                  <a:moveTo>
                    <a:pt x="221603" y="4670202"/>
                  </a:moveTo>
                  <a:cubicBezTo>
                    <a:pt x="220873" y="4673347"/>
                    <a:pt x="218849" y="4676212"/>
                    <a:pt x="217669" y="4678627"/>
                  </a:cubicBezTo>
                  <a:cubicBezTo>
                    <a:pt x="213173" y="4679020"/>
                    <a:pt x="212105" y="4676717"/>
                    <a:pt x="212049" y="4674077"/>
                  </a:cubicBezTo>
                  <a:cubicBezTo>
                    <a:pt x="211937" y="4670370"/>
                    <a:pt x="213229" y="4666944"/>
                    <a:pt x="217051" y="4665989"/>
                  </a:cubicBezTo>
                  <a:cubicBezTo>
                    <a:pt x="219917" y="4665259"/>
                    <a:pt x="222221" y="4667338"/>
                    <a:pt x="221547" y="4670202"/>
                  </a:cubicBezTo>
                  <a:close/>
                  <a:moveTo>
                    <a:pt x="225537" y="3967383"/>
                  </a:moveTo>
                  <a:cubicBezTo>
                    <a:pt x="225425" y="3968788"/>
                    <a:pt x="223964" y="3970023"/>
                    <a:pt x="223064" y="3971371"/>
                  </a:cubicBezTo>
                  <a:cubicBezTo>
                    <a:pt x="221098" y="3972382"/>
                    <a:pt x="219467" y="3971820"/>
                    <a:pt x="219636" y="3969686"/>
                  </a:cubicBezTo>
                  <a:cubicBezTo>
                    <a:pt x="219749" y="3968282"/>
                    <a:pt x="220985" y="3966653"/>
                    <a:pt x="222165" y="3965811"/>
                  </a:cubicBezTo>
                  <a:cubicBezTo>
                    <a:pt x="223908" y="3964519"/>
                    <a:pt x="225706" y="3965305"/>
                    <a:pt x="225537" y="3967383"/>
                  </a:cubicBezTo>
                  <a:close/>
                  <a:moveTo>
                    <a:pt x="238576" y="1294617"/>
                  </a:moveTo>
                  <a:cubicBezTo>
                    <a:pt x="238295" y="1300009"/>
                    <a:pt x="237508" y="1306580"/>
                    <a:pt x="230539" y="1305176"/>
                  </a:cubicBezTo>
                  <a:cubicBezTo>
                    <a:pt x="222503" y="1303547"/>
                    <a:pt x="223290" y="1296695"/>
                    <a:pt x="225706" y="1290460"/>
                  </a:cubicBezTo>
                  <a:cubicBezTo>
                    <a:pt x="227280" y="1286416"/>
                    <a:pt x="229528" y="1282597"/>
                    <a:pt x="235766" y="1281305"/>
                  </a:cubicBezTo>
                  <a:cubicBezTo>
                    <a:pt x="240318" y="1285855"/>
                    <a:pt x="238745" y="1290348"/>
                    <a:pt x="238520" y="1294560"/>
                  </a:cubicBezTo>
                  <a:close/>
                  <a:moveTo>
                    <a:pt x="248412" y="2403242"/>
                  </a:moveTo>
                  <a:cubicBezTo>
                    <a:pt x="240712" y="2418464"/>
                    <a:pt x="251334" y="2428068"/>
                    <a:pt x="255718" y="2439976"/>
                  </a:cubicBezTo>
                  <a:cubicBezTo>
                    <a:pt x="233012" y="2430034"/>
                    <a:pt x="235541" y="2410656"/>
                    <a:pt x="235092" y="2391391"/>
                  </a:cubicBezTo>
                  <a:cubicBezTo>
                    <a:pt x="244478" y="2392065"/>
                    <a:pt x="250153" y="2399816"/>
                    <a:pt x="248412" y="2403242"/>
                  </a:cubicBezTo>
                  <a:close/>
                  <a:moveTo>
                    <a:pt x="254313" y="1266084"/>
                  </a:moveTo>
                  <a:cubicBezTo>
                    <a:pt x="253807" y="1266477"/>
                    <a:pt x="252570" y="1266533"/>
                    <a:pt x="252121" y="1266140"/>
                  </a:cubicBezTo>
                  <a:cubicBezTo>
                    <a:pt x="250491" y="1264848"/>
                    <a:pt x="250660" y="1263332"/>
                    <a:pt x="252345" y="1261871"/>
                  </a:cubicBezTo>
                  <a:cubicBezTo>
                    <a:pt x="253020" y="1261871"/>
                    <a:pt x="253975" y="1261534"/>
                    <a:pt x="254481" y="1261927"/>
                  </a:cubicBezTo>
                  <a:cubicBezTo>
                    <a:pt x="256111" y="1263219"/>
                    <a:pt x="256055" y="1264848"/>
                    <a:pt x="254313" y="1266084"/>
                  </a:cubicBezTo>
                  <a:close/>
                  <a:moveTo>
                    <a:pt x="261282" y="1981540"/>
                  </a:moveTo>
                  <a:cubicBezTo>
                    <a:pt x="256729" y="1981540"/>
                    <a:pt x="252739" y="1979350"/>
                    <a:pt x="252009" y="1974351"/>
                  </a:cubicBezTo>
                  <a:cubicBezTo>
                    <a:pt x="251222" y="1969015"/>
                    <a:pt x="254931" y="1966712"/>
                    <a:pt x="259483" y="1965589"/>
                  </a:cubicBezTo>
                  <a:cubicBezTo>
                    <a:pt x="264541" y="1965420"/>
                    <a:pt x="267408" y="1968285"/>
                    <a:pt x="268251" y="1973059"/>
                  </a:cubicBezTo>
                  <a:cubicBezTo>
                    <a:pt x="269150" y="1978451"/>
                    <a:pt x="266452" y="1981540"/>
                    <a:pt x="261282" y="1981540"/>
                  </a:cubicBezTo>
                  <a:close/>
                  <a:moveTo>
                    <a:pt x="269318" y="2037539"/>
                  </a:moveTo>
                  <a:cubicBezTo>
                    <a:pt x="269206" y="2038999"/>
                    <a:pt x="268869" y="2040459"/>
                    <a:pt x="268588" y="2041920"/>
                  </a:cubicBezTo>
                  <a:cubicBezTo>
                    <a:pt x="267801" y="2041751"/>
                    <a:pt x="266396" y="2041526"/>
                    <a:pt x="266396" y="2041414"/>
                  </a:cubicBezTo>
                  <a:cubicBezTo>
                    <a:pt x="266565" y="2039954"/>
                    <a:pt x="266846" y="2038493"/>
                    <a:pt x="267126" y="2037033"/>
                  </a:cubicBezTo>
                  <a:cubicBezTo>
                    <a:pt x="267913" y="2037202"/>
                    <a:pt x="269318" y="2037426"/>
                    <a:pt x="269318" y="2037539"/>
                  </a:cubicBezTo>
                  <a:close/>
                  <a:moveTo>
                    <a:pt x="278985" y="3284335"/>
                  </a:moveTo>
                  <a:cubicBezTo>
                    <a:pt x="279884" y="3284055"/>
                    <a:pt x="281964" y="3285459"/>
                    <a:pt x="282358" y="3286526"/>
                  </a:cubicBezTo>
                  <a:cubicBezTo>
                    <a:pt x="283200" y="3288941"/>
                    <a:pt x="282526" y="3291300"/>
                    <a:pt x="279884" y="3292536"/>
                  </a:cubicBezTo>
                  <a:cubicBezTo>
                    <a:pt x="278704" y="3291749"/>
                    <a:pt x="276849" y="3291244"/>
                    <a:pt x="276456" y="3290177"/>
                  </a:cubicBezTo>
                  <a:cubicBezTo>
                    <a:pt x="275613" y="3287706"/>
                    <a:pt x="276287" y="3285122"/>
                    <a:pt x="278985" y="3284335"/>
                  </a:cubicBezTo>
                  <a:close/>
                  <a:moveTo>
                    <a:pt x="286235" y="2636898"/>
                  </a:moveTo>
                  <a:cubicBezTo>
                    <a:pt x="286516" y="2638976"/>
                    <a:pt x="284886" y="2640211"/>
                    <a:pt x="283256" y="2639144"/>
                  </a:cubicBezTo>
                  <a:cubicBezTo>
                    <a:pt x="282076" y="2638358"/>
                    <a:pt x="281177" y="2636448"/>
                    <a:pt x="280953" y="2634988"/>
                  </a:cubicBezTo>
                  <a:cubicBezTo>
                    <a:pt x="280671" y="2632910"/>
                    <a:pt x="282076" y="2632067"/>
                    <a:pt x="283987" y="2632573"/>
                  </a:cubicBezTo>
                  <a:cubicBezTo>
                    <a:pt x="284774" y="2634033"/>
                    <a:pt x="286010" y="2635381"/>
                    <a:pt x="286235" y="2636898"/>
                  </a:cubicBezTo>
                  <a:close/>
                  <a:moveTo>
                    <a:pt x="297869" y="2884819"/>
                  </a:moveTo>
                  <a:cubicBezTo>
                    <a:pt x="297307" y="2890380"/>
                    <a:pt x="294778" y="2894761"/>
                    <a:pt x="288877" y="2895491"/>
                  </a:cubicBezTo>
                  <a:cubicBezTo>
                    <a:pt x="286066" y="2895828"/>
                    <a:pt x="284212" y="2893300"/>
                    <a:pt x="284381" y="2890380"/>
                  </a:cubicBezTo>
                  <a:cubicBezTo>
                    <a:pt x="284718" y="2885381"/>
                    <a:pt x="288202" y="2882797"/>
                    <a:pt x="292305" y="2881280"/>
                  </a:cubicBezTo>
                  <a:cubicBezTo>
                    <a:pt x="294947" y="2880326"/>
                    <a:pt x="297082" y="2881449"/>
                    <a:pt x="297813" y="2884819"/>
                  </a:cubicBezTo>
                  <a:close/>
                  <a:moveTo>
                    <a:pt x="300848" y="3255971"/>
                  </a:moveTo>
                  <a:cubicBezTo>
                    <a:pt x="300342" y="3257375"/>
                    <a:pt x="299049" y="3259229"/>
                    <a:pt x="297813" y="3259566"/>
                  </a:cubicBezTo>
                  <a:cubicBezTo>
                    <a:pt x="294609" y="3260352"/>
                    <a:pt x="293822" y="3257881"/>
                    <a:pt x="293710" y="3255129"/>
                  </a:cubicBezTo>
                  <a:cubicBezTo>
                    <a:pt x="294216" y="3252489"/>
                    <a:pt x="295340" y="3249905"/>
                    <a:pt x="298206" y="3250242"/>
                  </a:cubicBezTo>
                  <a:cubicBezTo>
                    <a:pt x="301129" y="3250579"/>
                    <a:pt x="301803" y="3253387"/>
                    <a:pt x="300848" y="3255971"/>
                  </a:cubicBezTo>
                  <a:close/>
                  <a:moveTo>
                    <a:pt x="300117" y="3978841"/>
                  </a:moveTo>
                  <a:cubicBezTo>
                    <a:pt x="300454" y="3980245"/>
                    <a:pt x="300848" y="3981650"/>
                    <a:pt x="301185" y="3983110"/>
                  </a:cubicBezTo>
                  <a:cubicBezTo>
                    <a:pt x="300398" y="3983335"/>
                    <a:pt x="299668" y="3983559"/>
                    <a:pt x="298937" y="3983784"/>
                  </a:cubicBezTo>
                  <a:cubicBezTo>
                    <a:pt x="298599" y="3982380"/>
                    <a:pt x="298206" y="3980919"/>
                    <a:pt x="297981" y="3979515"/>
                  </a:cubicBezTo>
                  <a:cubicBezTo>
                    <a:pt x="297981" y="3979403"/>
                    <a:pt x="299386" y="3979122"/>
                    <a:pt x="300117" y="3978898"/>
                  </a:cubicBezTo>
                  <a:close/>
                  <a:moveTo>
                    <a:pt x="304219" y="4057082"/>
                  </a:moveTo>
                  <a:cubicBezTo>
                    <a:pt x="305569" y="4058879"/>
                    <a:pt x="304838" y="4060733"/>
                    <a:pt x="302814" y="4060621"/>
                  </a:cubicBezTo>
                  <a:cubicBezTo>
                    <a:pt x="301522" y="4060621"/>
                    <a:pt x="299893" y="4059329"/>
                    <a:pt x="298993" y="4058093"/>
                  </a:cubicBezTo>
                  <a:cubicBezTo>
                    <a:pt x="297701" y="4056352"/>
                    <a:pt x="298431" y="4054891"/>
                    <a:pt x="300398" y="4054386"/>
                  </a:cubicBezTo>
                  <a:cubicBezTo>
                    <a:pt x="301691" y="4055228"/>
                    <a:pt x="303265" y="4055847"/>
                    <a:pt x="304164" y="4057082"/>
                  </a:cubicBezTo>
                  <a:close/>
                  <a:moveTo>
                    <a:pt x="309559" y="3097018"/>
                  </a:moveTo>
                  <a:cubicBezTo>
                    <a:pt x="310121" y="3099096"/>
                    <a:pt x="308772" y="3100838"/>
                    <a:pt x="307030" y="3100276"/>
                  </a:cubicBezTo>
                  <a:cubicBezTo>
                    <a:pt x="305850" y="3099939"/>
                    <a:pt x="305175" y="3097917"/>
                    <a:pt x="304332" y="3096625"/>
                  </a:cubicBezTo>
                  <a:cubicBezTo>
                    <a:pt x="304164" y="3094434"/>
                    <a:pt x="305231" y="3092862"/>
                    <a:pt x="307030" y="3093367"/>
                  </a:cubicBezTo>
                  <a:cubicBezTo>
                    <a:pt x="308154" y="3093704"/>
                    <a:pt x="309222" y="3095614"/>
                    <a:pt x="309615" y="3097018"/>
                  </a:cubicBezTo>
                  <a:close/>
                  <a:moveTo>
                    <a:pt x="312313" y="2172957"/>
                  </a:moveTo>
                  <a:cubicBezTo>
                    <a:pt x="314449" y="2173407"/>
                    <a:pt x="317933" y="2174699"/>
                    <a:pt x="317989" y="2175934"/>
                  </a:cubicBezTo>
                  <a:cubicBezTo>
                    <a:pt x="318214" y="2178799"/>
                    <a:pt x="315236" y="2179192"/>
                    <a:pt x="312875" y="2179473"/>
                  </a:cubicBezTo>
                  <a:cubicBezTo>
                    <a:pt x="310233" y="2179361"/>
                    <a:pt x="308042" y="2178350"/>
                    <a:pt x="308716" y="2175260"/>
                  </a:cubicBezTo>
                  <a:cubicBezTo>
                    <a:pt x="308941" y="2174193"/>
                    <a:pt x="311245" y="2172733"/>
                    <a:pt x="312313" y="2172957"/>
                  </a:cubicBezTo>
                  <a:close/>
                  <a:moveTo>
                    <a:pt x="321699" y="1307928"/>
                  </a:moveTo>
                  <a:cubicBezTo>
                    <a:pt x="321530" y="1308715"/>
                    <a:pt x="321305" y="1310231"/>
                    <a:pt x="321193" y="1310231"/>
                  </a:cubicBezTo>
                  <a:cubicBezTo>
                    <a:pt x="319787" y="1310063"/>
                    <a:pt x="318382" y="1309726"/>
                    <a:pt x="316977" y="1309445"/>
                  </a:cubicBezTo>
                  <a:cubicBezTo>
                    <a:pt x="317146" y="1308658"/>
                    <a:pt x="317371" y="1307142"/>
                    <a:pt x="317427" y="1307142"/>
                  </a:cubicBezTo>
                  <a:cubicBezTo>
                    <a:pt x="318833" y="1307310"/>
                    <a:pt x="320294" y="1307647"/>
                    <a:pt x="321699" y="1307928"/>
                  </a:cubicBezTo>
                  <a:close/>
                  <a:moveTo>
                    <a:pt x="324846" y="2939133"/>
                  </a:moveTo>
                  <a:cubicBezTo>
                    <a:pt x="325183" y="2941772"/>
                    <a:pt x="324733" y="2944412"/>
                    <a:pt x="321474" y="2945423"/>
                  </a:cubicBezTo>
                  <a:cubicBezTo>
                    <a:pt x="317427" y="2943907"/>
                    <a:pt x="313887" y="2941155"/>
                    <a:pt x="313044" y="2936773"/>
                  </a:cubicBezTo>
                  <a:cubicBezTo>
                    <a:pt x="312482" y="2933909"/>
                    <a:pt x="315516" y="2932449"/>
                    <a:pt x="318214" y="2932561"/>
                  </a:cubicBezTo>
                  <a:cubicBezTo>
                    <a:pt x="322204" y="2932673"/>
                    <a:pt x="324396" y="2935257"/>
                    <a:pt x="324846" y="2939189"/>
                  </a:cubicBezTo>
                  <a:close/>
                  <a:moveTo>
                    <a:pt x="329286" y="2021250"/>
                  </a:moveTo>
                  <a:cubicBezTo>
                    <a:pt x="330466" y="2020913"/>
                    <a:pt x="333107" y="2022036"/>
                    <a:pt x="333389" y="2022991"/>
                  </a:cubicBezTo>
                  <a:cubicBezTo>
                    <a:pt x="334569" y="2027204"/>
                    <a:pt x="331984" y="2029282"/>
                    <a:pt x="328443" y="2030405"/>
                  </a:cubicBezTo>
                  <a:cubicBezTo>
                    <a:pt x="326925" y="2029844"/>
                    <a:pt x="324340" y="2029563"/>
                    <a:pt x="324171" y="2028664"/>
                  </a:cubicBezTo>
                  <a:cubicBezTo>
                    <a:pt x="323216" y="2024508"/>
                    <a:pt x="325914" y="2022205"/>
                    <a:pt x="329342" y="2021250"/>
                  </a:cubicBezTo>
                  <a:close/>
                  <a:moveTo>
                    <a:pt x="333950" y="1536472"/>
                  </a:moveTo>
                  <a:cubicBezTo>
                    <a:pt x="332939" y="1539505"/>
                    <a:pt x="330578" y="1539786"/>
                    <a:pt x="328218" y="1539168"/>
                  </a:cubicBezTo>
                  <a:cubicBezTo>
                    <a:pt x="326251" y="1538663"/>
                    <a:pt x="325745" y="1536865"/>
                    <a:pt x="327207" y="1535405"/>
                  </a:cubicBezTo>
                  <a:cubicBezTo>
                    <a:pt x="328218" y="1534394"/>
                    <a:pt x="330017" y="1533551"/>
                    <a:pt x="331365" y="1533720"/>
                  </a:cubicBezTo>
                  <a:cubicBezTo>
                    <a:pt x="332377" y="1533832"/>
                    <a:pt x="333164" y="1535573"/>
                    <a:pt x="333950" y="1536472"/>
                  </a:cubicBezTo>
                  <a:close/>
                  <a:moveTo>
                    <a:pt x="337211" y="1496930"/>
                  </a:moveTo>
                  <a:cubicBezTo>
                    <a:pt x="338447" y="1495863"/>
                    <a:pt x="339627" y="1494740"/>
                    <a:pt x="340751" y="1493785"/>
                  </a:cubicBezTo>
                  <a:cubicBezTo>
                    <a:pt x="341819" y="1494852"/>
                    <a:pt x="342886" y="1495919"/>
                    <a:pt x="343955" y="1496930"/>
                  </a:cubicBezTo>
                  <a:cubicBezTo>
                    <a:pt x="342775" y="1497998"/>
                    <a:pt x="341650" y="1499739"/>
                    <a:pt x="340301" y="1499964"/>
                  </a:cubicBezTo>
                  <a:cubicBezTo>
                    <a:pt x="339458" y="1500132"/>
                    <a:pt x="338222" y="1497998"/>
                    <a:pt x="337211" y="1496930"/>
                  </a:cubicBezTo>
                  <a:close/>
                  <a:moveTo>
                    <a:pt x="347046" y="1345392"/>
                  </a:moveTo>
                  <a:cubicBezTo>
                    <a:pt x="346090" y="1347245"/>
                    <a:pt x="345416" y="1350896"/>
                    <a:pt x="343786" y="1351402"/>
                  </a:cubicBezTo>
                  <a:cubicBezTo>
                    <a:pt x="340358" y="1352469"/>
                    <a:pt x="339852" y="1348986"/>
                    <a:pt x="340583" y="1346571"/>
                  </a:cubicBezTo>
                  <a:cubicBezTo>
                    <a:pt x="341313" y="1344324"/>
                    <a:pt x="343168" y="1342415"/>
                    <a:pt x="344516" y="1340393"/>
                  </a:cubicBezTo>
                  <a:cubicBezTo>
                    <a:pt x="345247" y="1341853"/>
                    <a:pt x="345978" y="1343313"/>
                    <a:pt x="346990" y="1345392"/>
                  </a:cubicBezTo>
                  <a:close/>
                  <a:moveTo>
                    <a:pt x="351654" y="2576125"/>
                  </a:moveTo>
                  <a:cubicBezTo>
                    <a:pt x="353452" y="2577529"/>
                    <a:pt x="354352" y="2580169"/>
                    <a:pt x="355701" y="2582247"/>
                  </a:cubicBezTo>
                  <a:cubicBezTo>
                    <a:pt x="354295" y="2582809"/>
                    <a:pt x="352890" y="2583314"/>
                    <a:pt x="350811" y="2584100"/>
                  </a:cubicBezTo>
                  <a:cubicBezTo>
                    <a:pt x="349462" y="2582359"/>
                    <a:pt x="346877" y="2580506"/>
                    <a:pt x="346708" y="2578484"/>
                  </a:cubicBezTo>
                  <a:cubicBezTo>
                    <a:pt x="346371" y="2575001"/>
                    <a:pt x="349462" y="2574384"/>
                    <a:pt x="351654" y="2576125"/>
                  </a:cubicBezTo>
                  <a:close/>
                  <a:moveTo>
                    <a:pt x="356038" y="2316464"/>
                  </a:moveTo>
                  <a:cubicBezTo>
                    <a:pt x="353059" y="2316521"/>
                    <a:pt x="351092" y="2314948"/>
                    <a:pt x="351036" y="2312027"/>
                  </a:cubicBezTo>
                  <a:cubicBezTo>
                    <a:pt x="351036" y="2310679"/>
                    <a:pt x="352329" y="2308601"/>
                    <a:pt x="353565" y="2307983"/>
                  </a:cubicBezTo>
                  <a:cubicBezTo>
                    <a:pt x="356151" y="2306747"/>
                    <a:pt x="358623" y="2307871"/>
                    <a:pt x="359466" y="2310679"/>
                  </a:cubicBezTo>
                  <a:cubicBezTo>
                    <a:pt x="360309" y="2313488"/>
                    <a:pt x="358848" y="2315566"/>
                    <a:pt x="356038" y="2316408"/>
                  </a:cubicBezTo>
                  <a:close/>
                  <a:moveTo>
                    <a:pt x="365536" y="3186155"/>
                  </a:moveTo>
                  <a:cubicBezTo>
                    <a:pt x="364861" y="3187335"/>
                    <a:pt x="364131" y="3188514"/>
                    <a:pt x="363400" y="3189694"/>
                  </a:cubicBezTo>
                  <a:cubicBezTo>
                    <a:pt x="362501" y="3188627"/>
                    <a:pt x="361489" y="3187672"/>
                    <a:pt x="360871" y="3186492"/>
                  </a:cubicBezTo>
                  <a:cubicBezTo>
                    <a:pt x="360703" y="3186155"/>
                    <a:pt x="361377" y="3184920"/>
                    <a:pt x="361939" y="3184583"/>
                  </a:cubicBezTo>
                  <a:cubicBezTo>
                    <a:pt x="363569" y="3183572"/>
                    <a:pt x="364861" y="3184190"/>
                    <a:pt x="365480" y="3186155"/>
                  </a:cubicBezTo>
                  <a:close/>
                  <a:moveTo>
                    <a:pt x="370482" y="4243276"/>
                  </a:moveTo>
                  <a:cubicBezTo>
                    <a:pt x="366098" y="4249117"/>
                    <a:pt x="360141" y="4247208"/>
                    <a:pt x="354464" y="4246140"/>
                  </a:cubicBezTo>
                  <a:cubicBezTo>
                    <a:pt x="353790" y="4246028"/>
                    <a:pt x="353228" y="4245074"/>
                    <a:pt x="350418" y="4242377"/>
                  </a:cubicBezTo>
                  <a:cubicBezTo>
                    <a:pt x="357387" y="4236648"/>
                    <a:pt x="363063" y="4233952"/>
                    <a:pt x="369751" y="4238782"/>
                  </a:cubicBezTo>
                  <a:cubicBezTo>
                    <a:pt x="370650" y="4239401"/>
                    <a:pt x="371100" y="4242377"/>
                    <a:pt x="370482" y="4243276"/>
                  </a:cubicBezTo>
                  <a:close/>
                  <a:moveTo>
                    <a:pt x="372224" y="5516359"/>
                  </a:moveTo>
                  <a:cubicBezTo>
                    <a:pt x="373742" y="5515067"/>
                    <a:pt x="375427" y="5515348"/>
                    <a:pt x="375877" y="5517258"/>
                  </a:cubicBezTo>
                  <a:cubicBezTo>
                    <a:pt x="376102" y="5518381"/>
                    <a:pt x="374978" y="5519897"/>
                    <a:pt x="374416" y="5521189"/>
                  </a:cubicBezTo>
                  <a:cubicBezTo>
                    <a:pt x="373348" y="5520290"/>
                    <a:pt x="372168" y="5519448"/>
                    <a:pt x="371325" y="5518381"/>
                  </a:cubicBezTo>
                  <a:cubicBezTo>
                    <a:pt x="371100" y="5518100"/>
                    <a:pt x="371718" y="5516808"/>
                    <a:pt x="372224" y="5516359"/>
                  </a:cubicBezTo>
                  <a:close/>
                  <a:moveTo>
                    <a:pt x="378968" y="2673181"/>
                  </a:moveTo>
                  <a:cubicBezTo>
                    <a:pt x="378125" y="2674249"/>
                    <a:pt x="377001" y="2675035"/>
                    <a:pt x="375989" y="2675933"/>
                  </a:cubicBezTo>
                  <a:cubicBezTo>
                    <a:pt x="375259" y="2674810"/>
                    <a:pt x="374528" y="2673631"/>
                    <a:pt x="373797" y="2672451"/>
                  </a:cubicBezTo>
                  <a:cubicBezTo>
                    <a:pt x="375147" y="2672058"/>
                    <a:pt x="376496" y="2671496"/>
                    <a:pt x="377901" y="2671328"/>
                  </a:cubicBezTo>
                  <a:cubicBezTo>
                    <a:pt x="378181" y="2671328"/>
                    <a:pt x="379137" y="2672957"/>
                    <a:pt x="378968" y="2673125"/>
                  </a:cubicBezTo>
                  <a:close/>
                  <a:moveTo>
                    <a:pt x="384926" y="4808541"/>
                  </a:moveTo>
                  <a:cubicBezTo>
                    <a:pt x="384420" y="4810451"/>
                    <a:pt x="383127" y="4811406"/>
                    <a:pt x="381329" y="4810507"/>
                  </a:cubicBezTo>
                  <a:cubicBezTo>
                    <a:pt x="380036" y="4809833"/>
                    <a:pt x="378181" y="4808485"/>
                    <a:pt x="378125" y="4807362"/>
                  </a:cubicBezTo>
                  <a:cubicBezTo>
                    <a:pt x="377901" y="4803936"/>
                    <a:pt x="380373" y="4803486"/>
                    <a:pt x="382678" y="4804666"/>
                  </a:cubicBezTo>
                  <a:cubicBezTo>
                    <a:pt x="383801" y="4805228"/>
                    <a:pt x="384195" y="4807193"/>
                    <a:pt x="384926" y="4808541"/>
                  </a:cubicBezTo>
                  <a:close/>
                  <a:moveTo>
                    <a:pt x="385488" y="3426775"/>
                  </a:moveTo>
                  <a:cubicBezTo>
                    <a:pt x="393918" y="3421159"/>
                    <a:pt x="399875" y="3413183"/>
                    <a:pt x="413757" y="3410093"/>
                  </a:cubicBezTo>
                  <a:cubicBezTo>
                    <a:pt x="403472" y="3429921"/>
                    <a:pt x="403528" y="3430089"/>
                    <a:pt x="385488" y="3426775"/>
                  </a:cubicBezTo>
                  <a:close/>
                  <a:moveTo>
                    <a:pt x="400493" y="2864262"/>
                  </a:moveTo>
                  <a:cubicBezTo>
                    <a:pt x="399762" y="2864655"/>
                    <a:pt x="399033" y="2865497"/>
                    <a:pt x="398357" y="2865385"/>
                  </a:cubicBezTo>
                  <a:cubicBezTo>
                    <a:pt x="396278" y="2865048"/>
                    <a:pt x="395436" y="2863644"/>
                    <a:pt x="396222" y="2861790"/>
                  </a:cubicBezTo>
                  <a:cubicBezTo>
                    <a:pt x="396503" y="2861173"/>
                    <a:pt x="397627" y="2860555"/>
                    <a:pt x="398246" y="2860667"/>
                  </a:cubicBezTo>
                  <a:cubicBezTo>
                    <a:pt x="400381" y="2860948"/>
                    <a:pt x="401056" y="2862296"/>
                    <a:pt x="400493" y="2864262"/>
                  </a:cubicBezTo>
                  <a:close/>
                  <a:moveTo>
                    <a:pt x="417916" y="2989234"/>
                  </a:moveTo>
                  <a:cubicBezTo>
                    <a:pt x="417635" y="2991705"/>
                    <a:pt x="417522" y="2995075"/>
                    <a:pt x="414376" y="2994570"/>
                  </a:cubicBezTo>
                  <a:cubicBezTo>
                    <a:pt x="412633" y="2994289"/>
                    <a:pt x="410722" y="2991480"/>
                    <a:pt x="409823" y="2989402"/>
                  </a:cubicBezTo>
                  <a:cubicBezTo>
                    <a:pt x="408812" y="2986987"/>
                    <a:pt x="409598" y="2983841"/>
                    <a:pt x="412240" y="2983167"/>
                  </a:cubicBezTo>
                  <a:cubicBezTo>
                    <a:pt x="416736" y="2982044"/>
                    <a:pt x="417522" y="2985695"/>
                    <a:pt x="417916" y="2989234"/>
                  </a:cubicBezTo>
                  <a:close/>
                  <a:moveTo>
                    <a:pt x="419996" y="3106904"/>
                  </a:moveTo>
                  <a:cubicBezTo>
                    <a:pt x="420164" y="3107746"/>
                    <a:pt x="418309" y="3109880"/>
                    <a:pt x="417410" y="3109880"/>
                  </a:cubicBezTo>
                  <a:cubicBezTo>
                    <a:pt x="413982" y="3109880"/>
                    <a:pt x="411340" y="3108083"/>
                    <a:pt x="410385" y="3104376"/>
                  </a:cubicBezTo>
                  <a:cubicBezTo>
                    <a:pt x="411284" y="3103309"/>
                    <a:pt x="412240" y="3101343"/>
                    <a:pt x="413139" y="3101287"/>
                  </a:cubicBezTo>
                  <a:cubicBezTo>
                    <a:pt x="416679" y="3101231"/>
                    <a:pt x="419265" y="3103196"/>
                    <a:pt x="419996" y="3106847"/>
                  </a:cubicBezTo>
                  <a:close/>
                  <a:moveTo>
                    <a:pt x="426908" y="1280350"/>
                  </a:moveTo>
                  <a:cubicBezTo>
                    <a:pt x="425391" y="1280350"/>
                    <a:pt x="423368" y="1280968"/>
                    <a:pt x="422581" y="1280182"/>
                  </a:cubicBezTo>
                  <a:cubicBezTo>
                    <a:pt x="421681" y="1279283"/>
                    <a:pt x="421007" y="1276643"/>
                    <a:pt x="421625" y="1275744"/>
                  </a:cubicBezTo>
                  <a:cubicBezTo>
                    <a:pt x="423368" y="1273161"/>
                    <a:pt x="426009" y="1273498"/>
                    <a:pt x="427527" y="1275969"/>
                  </a:cubicBezTo>
                  <a:cubicBezTo>
                    <a:pt x="428145" y="1276924"/>
                    <a:pt x="427133" y="1279002"/>
                    <a:pt x="426852" y="1280350"/>
                  </a:cubicBezTo>
                  <a:close/>
                  <a:moveTo>
                    <a:pt x="436800" y="2375271"/>
                  </a:moveTo>
                  <a:cubicBezTo>
                    <a:pt x="437137" y="2380270"/>
                    <a:pt x="433709" y="2383528"/>
                    <a:pt x="429213" y="2384370"/>
                  </a:cubicBezTo>
                  <a:cubicBezTo>
                    <a:pt x="424323" y="2385325"/>
                    <a:pt x="421457" y="2382236"/>
                    <a:pt x="420164" y="2376507"/>
                  </a:cubicBezTo>
                  <a:cubicBezTo>
                    <a:pt x="421063" y="2372126"/>
                    <a:pt x="424379" y="2370104"/>
                    <a:pt x="429044" y="2370104"/>
                  </a:cubicBezTo>
                  <a:cubicBezTo>
                    <a:pt x="432585" y="2370104"/>
                    <a:pt x="436462" y="2371003"/>
                    <a:pt x="436744" y="2375271"/>
                  </a:cubicBezTo>
                  <a:close/>
                  <a:moveTo>
                    <a:pt x="443713" y="1160040"/>
                  </a:moveTo>
                  <a:cubicBezTo>
                    <a:pt x="443038" y="1159535"/>
                    <a:pt x="441970" y="1159142"/>
                    <a:pt x="441858" y="1158524"/>
                  </a:cubicBezTo>
                  <a:cubicBezTo>
                    <a:pt x="441408" y="1156389"/>
                    <a:pt x="442420" y="1155266"/>
                    <a:pt x="444500" y="1155603"/>
                  </a:cubicBezTo>
                  <a:cubicBezTo>
                    <a:pt x="445230" y="1155715"/>
                    <a:pt x="446241" y="1156446"/>
                    <a:pt x="446354" y="1157063"/>
                  </a:cubicBezTo>
                  <a:cubicBezTo>
                    <a:pt x="446804" y="1159198"/>
                    <a:pt x="445792" y="1160209"/>
                    <a:pt x="443713" y="1160040"/>
                  </a:cubicBezTo>
                  <a:close/>
                  <a:moveTo>
                    <a:pt x="448883" y="3191491"/>
                  </a:moveTo>
                  <a:cubicBezTo>
                    <a:pt x="446410" y="3201321"/>
                    <a:pt x="438654" y="3205364"/>
                    <a:pt x="430280" y="3208341"/>
                  </a:cubicBezTo>
                  <a:cubicBezTo>
                    <a:pt x="425784" y="3209914"/>
                    <a:pt x="421344" y="3209072"/>
                    <a:pt x="418534" y="3205196"/>
                  </a:cubicBezTo>
                  <a:cubicBezTo>
                    <a:pt x="413476" y="3198344"/>
                    <a:pt x="411678" y="3190537"/>
                    <a:pt x="416342" y="3182673"/>
                  </a:cubicBezTo>
                  <a:cubicBezTo>
                    <a:pt x="420333" y="3175933"/>
                    <a:pt x="424998" y="3169530"/>
                    <a:pt x="431236" y="3160206"/>
                  </a:cubicBezTo>
                  <a:cubicBezTo>
                    <a:pt x="436069" y="3170485"/>
                    <a:pt x="419040" y="3190874"/>
                    <a:pt x="444500" y="3183291"/>
                  </a:cubicBezTo>
                  <a:cubicBezTo>
                    <a:pt x="447534" y="3182392"/>
                    <a:pt x="449895" y="3187672"/>
                    <a:pt x="448939" y="3191435"/>
                  </a:cubicBezTo>
                  <a:close/>
                  <a:moveTo>
                    <a:pt x="453042" y="2320677"/>
                  </a:moveTo>
                  <a:cubicBezTo>
                    <a:pt x="451749" y="2322362"/>
                    <a:pt x="450232" y="2322250"/>
                    <a:pt x="448827" y="2320452"/>
                  </a:cubicBezTo>
                  <a:cubicBezTo>
                    <a:pt x="448827" y="2319778"/>
                    <a:pt x="448490" y="2318711"/>
                    <a:pt x="448827" y="2318206"/>
                  </a:cubicBezTo>
                  <a:cubicBezTo>
                    <a:pt x="450120" y="2316521"/>
                    <a:pt x="451694" y="2316577"/>
                    <a:pt x="452930" y="2318374"/>
                  </a:cubicBezTo>
                  <a:cubicBezTo>
                    <a:pt x="453323" y="2318936"/>
                    <a:pt x="453379" y="2320171"/>
                    <a:pt x="452986" y="2320677"/>
                  </a:cubicBezTo>
                  <a:close/>
                  <a:moveTo>
                    <a:pt x="466643" y="3068541"/>
                  </a:moveTo>
                  <a:cubicBezTo>
                    <a:pt x="468722" y="3070563"/>
                    <a:pt x="469228" y="3073709"/>
                    <a:pt x="466530" y="3075169"/>
                  </a:cubicBezTo>
                  <a:cubicBezTo>
                    <a:pt x="463102" y="3077023"/>
                    <a:pt x="459843" y="3074664"/>
                    <a:pt x="457201" y="3072417"/>
                  </a:cubicBezTo>
                  <a:cubicBezTo>
                    <a:pt x="455346" y="3070844"/>
                    <a:pt x="454110" y="3068598"/>
                    <a:pt x="452649" y="3066688"/>
                  </a:cubicBezTo>
                  <a:cubicBezTo>
                    <a:pt x="453717" y="3065621"/>
                    <a:pt x="454222" y="3064666"/>
                    <a:pt x="454897" y="3064553"/>
                  </a:cubicBezTo>
                  <a:cubicBezTo>
                    <a:pt x="459393" y="3063936"/>
                    <a:pt x="463440" y="3065340"/>
                    <a:pt x="466699" y="3068541"/>
                  </a:cubicBezTo>
                  <a:close/>
                  <a:moveTo>
                    <a:pt x="473555" y="1684753"/>
                  </a:moveTo>
                  <a:cubicBezTo>
                    <a:pt x="471252" y="1689246"/>
                    <a:pt x="466755" y="1689303"/>
                    <a:pt x="462484" y="1688011"/>
                  </a:cubicBezTo>
                  <a:cubicBezTo>
                    <a:pt x="459899" y="1687225"/>
                    <a:pt x="458494" y="1685202"/>
                    <a:pt x="458831" y="1682226"/>
                  </a:cubicBezTo>
                  <a:cubicBezTo>
                    <a:pt x="460966" y="1677620"/>
                    <a:pt x="464845" y="1676160"/>
                    <a:pt x="469285" y="1677114"/>
                  </a:cubicBezTo>
                  <a:cubicBezTo>
                    <a:pt x="472994" y="1677901"/>
                    <a:pt x="475523" y="1680878"/>
                    <a:pt x="473555" y="1684753"/>
                  </a:cubicBezTo>
                  <a:close/>
                  <a:moveTo>
                    <a:pt x="482211" y="1845728"/>
                  </a:moveTo>
                  <a:cubicBezTo>
                    <a:pt x="480469" y="1849267"/>
                    <a:pt x="479794" y="1850558"/>
                    <a:pt x="479176" y="1851850"/>
                  </a:cubicBezTo>
                  <a:cubicBezTo>
                    <a:pt x="477377" y="1850502"/>
                    <a:pt x="474905" y="1849491"/>
                    <a:pt x="473893" y="1847638"/>
                  </a:cubicBezTo>
                  <a:cubicBezTo>
                    <a:pt x="472657" y="1845335"/>
                    <a:pt x="473612" y="1842358"/>
                    <a:pt x="476703" y="1842695"/>
                  </a:cubicBezTo>
                  <a:cubicBezTo>
                    <a:pt x="478895" y="1842920"/>
                    <a:pt x="480862" y="1844886"/>
                    <a:pt x="482267" y="1845728"/>
                  </a:cubicBezTo>
                  <a:close/>
                  <a:moveTo>
                    <a:pt x="486145" y="4127235"/>
                  </a:moveTo>
                  <a:cubicBezTo>
                    <a:pt x="489180" y="4127235"/>
                    <a:pt x="490304" y="4129706"/>
                    <a:pt x="489123" y="4132346"/>
                  </a:cubicBezTo>
                  <a:cubicBezTo>
                    <a:pt x="488674" y="4133413"/>
                    <a:pt x="486538" y="4133694"/>
                    <a:pt x="485133" y="4134312"/>
                  </a:cubicBezTo>
                  <a:cubicBezTo>
                    <a:pt x="484346" y="4133020"/>
                    <a:pt x="482885" y="4131560"/>
                    <a:pt x="483054" y="4130380"/>
                  </a:cubicBezTo>
                  <a:cubicBezTo>
                    <a:pt x="483279" y="4129088"/>
                    <a:pt x="485021" y="4127178"/>
                    <a:pt x="486089" y="4127178"/>
                  </a:cubicBezTo>
                  <a:close/>
                  <a:moveTo>
                    <a:pt x="485976" y="3221204"/>
                  </a:moveTo>
                  <a:cubicBezTo>
                    <a:pt x="494687" y="3215980"/>
                    <a:pt x="503399" y="3211094"/>
                    <a:pt x="518742" y="3215250"/>
                  </a:cubicBezTo>
                  <a:cubicBezTo>
                    <a:pt x="505703" y="3226764"/>
                    <a:pt x="495868" y="3223787"/>
                    <a:pt x="485976" y="3221204"/>
                  </a:cubicBezTo>
                  <a:close/>
                  <a:moveTo>
                    <a:pt x="497779" y="1419813"/>
                  </a:moveTo>
                  <a:cubicBezTo>
                    <a:pt x="497891" y="1420487"/>
                    <a:pt x="497329" y="1421667"/>
                    <a:pt x="496767" y="1421947"/>
                  </a:cubicBezTo>
                  <a:cubicBezTo>
                    <a:pt x="495025" y="1422790"/>
                    <a:pt x="493789" y="1421947"/>
                    <a:pt x="493226" y="1419869"/>
                  </a:cubicBezTo>
                  <a:cubicBezTo>
                    <a:pt x="493564" y="1419139"/>
                    <a:pt x="493732" y="1418016"/>
                    <a:pt x="494294" y="1417735"/>
                  </a:cubicBezTo>
                  <a:cubicBezTo>
                    <a:pt x="496036" y="1416836"/>
                    <a:pt x="497386" y="1417679"/>
                    <a:pt x="497722" y="1419813"/>
                  </a:cubicBezTo>
                  <a:close/>
                  <a:moveTo>
                    <a:pt x="503286" y="3051354"/>
                  </a:moveTo>
                  <a:cubicBezTo>
                    <a:pt x="506096" y="3051691"/>
                    <a:pt x="507502" y="3054050"/>
                    <a:pt x="506378" y="3056747"/>
                  </a:cubicBezTo>
                  <a:cubicBezTo>
                    <a:pt x="505928" y="3057926"/>
                    <a:pt x="503848" y="3058431"/>
                    <a:pt x="502556" y="3059218"/>
                  </a:cubicBezTo>
                  <a:cubicBezTo>
                    <a:pt x="499746" y="3058375"/>
                    <a:pt x="498397" y="3056353"/>
                    <a:pt x="499465" y="3053657"/>
                  </a:cubicBezTo>
                  <a:cubicBezTo>
                    <a:pt x="499914" y="3052478"/>
                    <a:pt x="502050" y="3051242"/>
                    <a:pt x="503286" y="3051354"/>
                  </a:cubicBezTo>
                  <a:close/>
                  <a:moveTo>
                    <a:pt x="507052" y="1339494"/>
                  </a:moveTo>
                  <a:cubicBezTo>
                    <a:pt x="506827" y="1340449"/>
                    <a:pt x="504916" y="1341067"/>
                    <a:pt x="503792" y="1341853"/>
                  </a:cubicBezTo>
                  <a:cubicBezTo>
                    <a:pt x="501656" y="1340112"/>
                    <a:pt x="500870" y="1337753"/>
                    <a:pt x="501938" y="1335282"/>
                  </a:cubicBezTo>
                  <a:cubicBezTo>
                    <a:pt x="502668" y="1333540"/>
                    <a:pt x="504635" y="1333428"/>
                    <a:pt x="505816" y="1335057"/>
                  </a:cubicBezTo>
                  <a:cubicBezTo>
                    <a:pt x="506658" y="1336293"/>
                    <a:pt x="507389" y="1338146"/>
                    <a:pt x="507108" y="1339494"/>
                  </a:cubicBezTo>
                  <a:close/>
                  <a:moveTo>
                    <a:pt x="507108" y="2236370"/>
                  </a:moveTo>
                  <a:cubicBezTo>
                    <a:pt x="506209" y="2235134"/>
                    <a:pt x="504916" y="2234011"/>
                    <a:pt x="504523" y="2232607"/>
                  </a:cubicBezTo>
                  <a:cubicBezTo>
                    <a:pt x="503961" y="2230585"/>
                    <a:pt x="505197" y="2228844"/>
                    <a:pt x="506996" y="2229293"/>
                  </a:cubicBezTo>
                  <a:cubicBezTo>
                    <a:pt x="508120" y="2229574"/>
                    <a:pt x="509188" y="2231484"/>
                    <a:pt x="509581" y="2232888"/>
                  </a:cubicBezTo>
                  <a:cubicBezTo>
                    <a:pt x="510143" y="2234910"/>
                    <a:pt x="509019" y="2236202"/>
                    <a:pt x="507108" y="2236426"/>
                  </a:cubicBezTo>
                  <a:close/>
                  <a:moveTo>
                    <a:pt x="514864" y="2438628"/>
                  </a:moveTo>
                  <a:cubicBezTo>
                    <a:pt x="515257" y="2439470"/>
                    <a:pt x="514077" y="2441998"/>
                    <a:pt x="512953" y="2442616"/>
                  </a:cubicBezTo>
                  <a:cubicBezTo>
                    <a:pt x="510593" y="2443964"/>
                    <a:pt x="508120" y="2443290"/>
                    <a:pt x="506378" y="2440931"/>
                  </a:cubicBezTo>
                  <a:cubicBezTo>
                    <a:pt x="507052" y="2439526"/>
                    <a:pt x="507333" y="2437448"/>
                    <a:pt x="508457" y="2436831"/>
                  </a:cubicBezTo>
                  <a:cubicBezTo>
                    <a:pt x="510873" y="2435482"/>
                    <a:pt x="513571" y="2436044"/>
                    <a:pt x="514864" y="2438628"/>
                  </a:cubicBezTo>
                  <a:close/>
                  <a:moveTo>
                    <a:pt x="518011" y="1476823"/>
                  </a:moveTo>
                  <a:cubicBezTo>
                    <a:pt x="518967" y="1476542"/>
                    <a:pt x="521327" y="1477834"/>
                    <a:pt x="521439" y="1478564"/>
                  </a:cubicBezTo>
                  <a:cubicBezTo>
                    <a:pt x="521721" y="1481372"/>
                    <a:pt x="519978" y="1482832"/>
                    <a:pt x="517281" y="1483169"/>
                  </a:cubicBezTo>
                  <a:cubicBezTo>
                    <a:pt x="516437" y="1482102"/>
                    <a:pt x="514696" y="1480698"/>
                    <a:pt x="514921" y="1479968"/>
                  </a:cubicBezTo>
                  <a:cubicBezTo>
                    <a:pt x="515314" y="1478676"/>
                    <a:pt x="516775" y="1477160"/>
                    <a:pt x="518011" y="1476823"/>
                  </a:cubicBezTo>
                  <a:close/>
                  <a:moveTo>
                    <a:pt x="522732" y="1268780"/>
                  </a:moveTo>
                  <a:cubicBezTo>
                    <a:pt x="522058" y="1268274"/>
                    <a:pt x="520990" y="1267881"/>
                    <a:pt x="520878" y="1267263"/>
                  </a:cubicBezTo>
                  <a:cubicBezTo>
                    <a:pt x="520428" y="1265185"/>
                    <a:pt x="521439" y="1264006"/>
                    <a:pt x="523519" y="1264399"/>
                  </a:cubicBezTo>
                  <a:cubicBezTo>
                    <a:pt x="524250" y="1264511"/>
                    <a:pt x="525261" y="1265241"/>
                    <a:pt x="525374" y="1265859"/>
                  </a:cubicBezTo>
                  <a:cubicBezTo>
                    <a:pt x="525823" y="1267937"/>
                    <a:pt x="524811" y="1268948"/>
                    <a:pt x="522732" y="1268780"/>
                  </a:cubicBezTo>
                  <a:close/>
                  <a:moveTo>
                    <a:pt x="526161" y="4803037"/>
                  </a:moveTo>
                  <a:cubicBezTo>
                    <a:pt x="526161" y="4805059"/>
                    <a:pt x="524587" y="4805677"/>
                    <a:pt x="522676" y="4804891"/>
                  </a:cubicBezTo>
                  <a:cubicBezTo>
                    <a:pt x="520541" y="4803430"/>
                    <a:pt x="518911" y="4801577"/>
                    <a:pt x="520541" y="4798993"/>
                  </a:cubicBezTo>
                  <a:cubicBezTo>
                    <a:pt x="520990" y="4798263"/>
                    <a:pt x="523631" y="4798151"/>
                    <a:pt x="524531" y="4798825"/>
                  </a:cubicBezTo>
                  <a:cubicBezTo>
                    <a:pt x="525542" y="4799667"/>
                    <a:pt x="526216" y="4801633"/>
                    <a:pt x="526216" y="4803037"/>
                  </a:cubicBezTo>
                  <a:close/>
                  <a:moveTo>
                    <a:pt x="533242" y="5442724"/>
                  </a:moveTo>
                  <a:cubicBezTo>
                    <a:pt x="537851" y="5445251"/>
                    <a:pt x="536614" y="5450138"/>
                    <a:pt x="535546" y="5454350"/>
                  </a:cubicBezTo>
                  <a:cubicBezTo>
                    <a:pt x="534872" y="5456934"/>
                    <a:pt x="533354" y="5459069"/>
                    <a:pt x="529926" y="5458675"/>
                  </a:cubicBezTo>
                  <a:cubicBezTo>
                    <a:pt x="526273" y="5455418"/>
                    <a:pt x="526892" y="5451093"/>
                    <a:pt x="528015" y="5446880"/>
                  </a:cubicBezTo>
                  <a:cubicBezTo>
                    <a:pt x="528690" y="5444297"/>
                    <a:pt x="530657" y="5441264"/>
                    <a:pt x="533242" y="5442668"/>
                  </a:cubicBezTo>
                  <a:close/>
                  <a:moveTo>
                    <a:pt x="538187" y="4861395"/>
                  </a:moveTo>
                  <a:cubicBezTo>
                    <a:pt x="537626" y="4862799"/>
                    <a:pt x="537401" y="4864990"/>
                    <a:pt x="536333" y="4865551"/>
                  </a:cubicBezTo>
                  <a:cubicBezTo>
                    <a:pt x="533917" y="4866899"/>
                    <a:pt x="531444" y="4865832"/>
                    <a:pt x="530825" y="4863023"/>
                  </a:cubicBezTo>
                  <a:cubicBezTo>
                    <a:pt x="530544" y="4861788"/>
                    <a:pt x="531500" y="4859485"/>
                    <a:pt x="532512" y="4858867"/>
                  </a:cubicBezTo>
                  <a:cubicBezTo>
                    <a:pt x="534984" y="4857519"/>
                    <a:pt x="537064" y="4858643"/>
                    <a:pt x="538132" y="4861395"/>
                  </a:cubicBezTo>
                  <a:close/>
                  <a:moveTo>
                    <a:pt x="544314" y="3846792"/>
                  </a:moveTo>
                  <a:cubicBezTo>
                    <a:pt x="544314" y="3849713"/>
                    <a:pt x="543021" y="3851791"/>
                    <a:pt x="538918" y="3851567"/>
                  </a:cubicBezTo>
                  <a:cubicBezTo>
                    <a:pt x="537907" y="3849882"/>
                    <a:pt x="535940" y="3847860"/>
                    <a:pt x="535546" y="3845557"/>
                  </a:cubicBezTo>
                  <a:cubicBezTo>
                    <a:pt x="534984" y="3842692"/>
                    <a:pt x="536727" y="3840221"/>
                    <a:pt x="539986" y="3840951"/>
                  </a:cubicBezTo>
                  <a:cubicBezTo>
                    <a:pt x="542684" y="3841569"/>
                    <a:pt x="544314" y="3843928"/>
                    <a:pt x="544370" y="3846792"/>
                  </a:cubicBezTo>
                  <a:close/>
                  <a:moveTo>
                    <a:pt x="547180" y="3967608"/>
                  </a:moveTo>
                  <a:cubicBezTo>
                    <a:pt x="547180" y="3967608"/>
                    <a:pt x="547742" y="3966260"/>
                    <a:pt x="548023" y="3965530"/>
                  </a:cubicBezTo>
                  <a:cubicBezTo>
                    <a:pt x="549260" y="3966148"/>
                    <a:pt x="550552" y="3966765"/>
                    <a:pt x="551789" y="3967439"/>
                  </a:cubicBezTo>
                  <a:cubicBezTo>
                    <a:pt x="551452" y="3968169"/>
                    <a:pt x="551170" y="3968900"/>
                    <a:pt x="550833" y="3969630"/>
                  </a:cubicBezTo>
                  <a:cubicBezTo>
                    <a:pt x="549597" y="3969012"/>
                    <a:pt x="548304" y="3968394"/>
                    <a:pt x="547124" y="3967664"/>
                  </a:cubicBezTo>
                  <a:close/>
                  <a:moveTo>
                    <a:pt x="556734" y="1055120"/>
                  </a:moveTo>
                  <a:cubicBezTo>
                    <a:pt x="556734" y="1057142"/>
                    <a:pt x="553868" y="1059052"/>
                    <a:pt x="552463" y="1060849"/>
                  </a:cubicBezTo>
                  <a:cubicBezTo>
                    <a:pt x="550327" y="1060175"/>
                    <a:pt x="547742" y="1060007"/>
                    <a:pt x="547517" y="1059164"/>
                  </a:cubicBezTo>
                  <a:cubicBezTo>
                    <a:pt x="546787" y="1056187"/>
                    <a:pt x="548866" y="1054222"/>
                    <a:pt x="551283" y="1053042"/>
                  </a:cubicBezTo>
                  <a:cubicBezTo>
                    <a:pt x="553699" y="1051806"/>
                    <a:pt x="556847" y="1051469"/>
                    <a:pt x="556734" y="1055176"/>
                  </a:cubicBezTo>
                  <a:close/>
                  <a:moveTo>
                    <a:pt x="554317" y="1516926"/>
                  </a:moveTo>
                  <a:cubicBezTo>
                    <a:pt x="552857" y="1516926"/>
                    <a:pt x="550833" y="1516308"/>
                    <a:pt x="550047" y="1515185"/>
                  </a:cubicBezTo>
                  <a:cubicBezTo>
                    <a:pt x="548023" y="1512489"/>
                    <a:pt x="549765" y="1510579"/>
                    <a:pt x="552238" y="1509624"/>
                  </a:cubicBezTo>
                  <a:cubicBezTo>
                    <a:pt x="554711" y="1508726"/>
                    <a:pt x="556959" y="1509400"/>
                    <a:pt x="558083" y="1511702"/>
                  </a:cubicBezTo>
                  <a:cubicBezTo>
                    <a:pt x="558701" y="1515185"/>
                    <a:pt x="557072" y="1516814"/>
                    <a:pt x="554317" y="1516870"/>
                  </a:cubicBezTo>
                  <a:close/>
                  <a:moveTo>
                    <a:pt x="562580" y="4374707"/>
                  </a:moveTo>
                  <a:cubicBezTo>
                    <a:pt x="570729" y="4374539"/>
                    <a:pt x="571684" y="4381616"/>
                    <a:pt x="571740" y="4388187"/>
                  </a:cubicBezTo>
                  <a:cubicBezTo>
                    <a:pt x="571909" y="4402678"/>
                    <a:pt x="568705" y="4416664"/>
                    <a:pt x="565839" y="4430706"/>
                  </a:cubicBezTo>
                  <a:cubicBezTo>
                    <a:pt x="565277" y="4433458"/>
                    <a:pt x="563423" y="4435873"/>
                    <a:pt x="560388" y="4435536"/>
                  </a:cubicBezTo>
                  <a:cubicBezTo>
                    <a:pt x="556509" y="4435086"/>
                    <a:pt x="553699" y="4432166"/>
                    <a:pt x="553755" y="4428346"/>
                  </a:cubicBezTo>
                  <a:cubicBezTo>
                    <a:pt x="553755" y="4419528"/>
                    <a:pt x="559376" y="4411159"/>
                    <a:pt x="555442" y="4401892"/>
                  </a:cubicBezTo>
                  <a:cubicBezTo>
                    <a:pt x="554880" y="4397567"/>
                    <a:pt x="553868" y="4393130"/>
                    <a:pt x="553924" y="4388692"/>
                  </a:cubicBezTo>
                  <a:cubicBezTo>
                    <a:pt x="553981" y="4382346"/>
                    <a:pt x="554430" y="4374876"/>
                    <a:pt x="562636" y="4374707"/>
                  </a:cubicBezTo>
                  <a:close/>
                  <a:moveTo>
                    <a:pt x="562748" y="3208791"/>
                  </a:moveTo>
                  <a:cubicBezTo>
                    <a:pt x="563872" y="3207611"/>
                    <a:pt x="564940" y="3205533"/>
                    <a:pt x="566064" y="3205533"/>
                  </a:cubicBezTo>
                  <a:cubicBezTo>
                    <a:pt x="567188" y="3205533"/>
                    <a:pt x="568368" y="3207555"/>
                    <a:pt x="569717" y="3208903"/>
                  </a:cubicBezTo>
                  <a:cubicBezTo>
                    <a:pt x="568537" y="3210026"/>
                    <a:pt x="567357" y="3211992"/>
                    <a:pt x="566177" y="3211992"/>
                  </a:cubicBezTo>
                  <a:cubicBezTo>
                    <a:pt x="565052" y="3211992"/>
                    <a:pt x="563872" y="3209970"/>
                    <a:pt x="562748" y="3208847"/>
                  </a:cubicBezTo>
                  <a:close/>
                  <a:moveTo>
                    <a:pt x="578990" y="1558209"/>
                  </a:moveTo>
                  <a:cubicBezTo>
                    <a:pt x="577136" y="1562421"/>
                    <a:pt x="573820" y="1565960"/>
                    <a:pt x="568874" y="1564219"/>
                  </a:cubicBezTo>
                  <a:cubicBezTo>
                    <a:pt x="563872" y="1562478"/>
                    <a:pt x="562129" y="1557422"/>
                    <a:pt x="565221" y="1553547"/>
                  </a:cubicBezTo>
                  <a:cubicBezTo>
                    <a:pt x="572134" y="1544729"/>
                    <a:pt x="570392" y="1533495"/>
                    <a:pt x="574719" y="1523554"/>
                  </a:cubicBezTo>
                  <a:cubicBezTo>
                    <a:pt x="580620" y="1534731"/>
                    <a:pt x="584330" y="1545908"/>
                    <a:pt x="578990" y="1558209"/>
                  </a:cubicBezTo>
                  <a:close/>
                  <a:moveTo>
                    <a:pt x="583318" y="1995133"/>
                  </a:moveTo>
                  <a:cubicBezTo>
                    <a:pt x="581856" y="1994908"/>
                    <a:pt x="579889" y="1995189"/>
                    <a:pt x="578990" y="1994290"/>
                  </a:cubicBezTo>
                  <a:cubicBezTo>
                    <a:pt x="578148" y="1993447"/>
                    <a:pt x="578372" y="1991425"/>
                    <a:pt x="578148" y="1989909"/>
                  </a:cubicBezTo>
                  <a:cubicBezTo>
                    <a:pt x="579608" y="1990134"/>
                    <a:pt x="581576" y="1989909"/>
                    <a:pt x="582418" y="1990751"/>
                  </a:cubicBezTo>
                  <a:cubicBezTo>
                    <a:pt x="583261" y="1991594"/>
                    <a:pt x="583037" y="1993616"/>
                    <a:pt x="583318" y="1995133"/>
                  </a:cubicBezTo>
                  <a:close/>
                  <a:moveTo>
                    <a:pt x="611250" y="2483280"/>
                  </a:moveTo>
                  <a:cubicBezTo>
                    <a:pt x="598998" y="2487999"/>
                    <a:pt x="587927" y="2491256"/>
                    <a:pt x="574326" y="2484348"/>
                  </a:cubicBezTo>
                  <a:cubicBezTo>
                    <a:pt x="587083" y="2479180"/>
                    <a:pt x="599391" y="2478827"/>
                    <a:pt x="611250" y="2483280"/>
                  </a:cubicBezTo>
                  <a:close/>
                  <a:moveTo>
                    <a:pt x="612936" y="2250019"/>
                  </a:moveTo>
                  <a:cubicBezTo>
                    <a:pt x="616364" y="2250917"/>
                    <a:pt x="620130" y="2252602"/>
                    <a:pt x="619624" y="2256815"/>
                  </a:cubicBezTo>
                  <a:cubicBezTo>
                    <a:pt x="618949" y="2262207"/>
                    <a:pt x="614341" y="2263499"/>
                    <a:pt x="609845" y="2263162"/>
                  </a:cubicBezTo>
                  <a:cubicBezTo>
                    <a:pt x="604899" y="2262825"/>
                    <a:pt x="602201" y="2259736"/>
                    <a:pt x="602370" y="2254287"/>
                  </a:cubicBezTo>
                  <a:cubicBezTo>
                    <a:pt x="604225" y="2248671"/>
                    <a:pt x="608496" y="2248783"/>
                    <a:pt x="612880" y="2249963"/>
                  </a:cubicBezTo>
                  <a:close/>
                  <a:moveTo>
                    <a:pt x="611924" y="1761758"/>
                  </a:moveTo>
                  <a:cubicBezTo>
                    <a:pt x="612093" y="1764623"/>
                    <a:pt x="610632" y="1766532"/>
                    <a:pt x="608159" y="1766926"/>
                  </a:cubicBezTo>
                  <a:cubicBezTo>
                    <a:pt x="607147" y="1767094"/>
                    <a:pt x="605011" y="1765634"/>
                    <a:pt x="604787" y="1764567"/>
                  </a:cubicBezTo>
                  <a:cubicBezTo>
                    <a:pt x="604169" y="1761814"/>
                    <a:pt x="605855" y="1759792"/>
                    <a:pt x="608440" y="1759399"/>
                  </a:cubicBezTo>
                  <a:cubicBezTo>
                    <a:pt x="609508" y="1759231"/>
                    <a:pt x="610800" y="1760916"/>
                    <a:pt x="611980" y="1761702"/>
                  </a:cubicBezTo>
                  <a:close/>
                  <a:moveTo>
                    <a:pt x="614734" y="2060960"/>
                  </a:moveTo>
                  <a:cubicBezTo>
                    <a:pt x="613948" y="2063095"/>
                    <a:pt x="611362" y="2064948"/>
                    <a:pt x="609227" y="2065959"/>
                  </a:cubicBezTo>
                  <a:cubicBezTo>
                    <a:pt x="607485" y="2066802"/>
                    <a:pt x="606080" y="2065060"/>
                    <a:pt x="605967" y="2062982"/>
                  </a:cubicBezTo>
                  <a:cubicBezTo>
                    <a:pt x="606248" y="2060005"/>
                    <a:pt x="607822" y="2057759"/>
                    <a:pt x="610464" y="2057029"/>
                  </a:cubicBezTo>
                  <a:cubicBezTo>
                    <a:pt x="613385" y="2056186"/>
                    <a:pt x="616027" y="2057478"/>
                    <a:pt x="614734" y="2060960"/>
                  </a:cubicBezTo>
                  <a:close/>
                  <a:moveTo>
                    <a:pt x="622322" y="1118645"/>
                  </a:moveTo>
                  <a:cubicBezTo>
                    <a:pt x="621704" y="1121454"/>
                    <a:pt x="619287" y="1122521"/>
                    <a:pt x="616870" y="1121173"/>
                  </a:cubicBezTo>
                  <a:cubicBezTo>
                    <a:pt x="615859" y="1120611"/>
                    <a:pt x="615634" y="1118477"/>
                    <a:pt x="615016" y="1117073"/>
                  </a:cubicBezTo>
                  <a:cubicBezTo>
                    <a:pt x="616084" y="1114320"/>
                    <a:pt x="618163" y="1113253"/>
                    <a:pt x="620636" y="1114545"/>
                  </a:cubicBezTo>
                  <a:cubicBezTo>
                    <a:pt x="621648" y="1115107"/>
                    <a:pt x="622603" y="1117409"/>
                    <a:pt x="622322" y="1118645"/>
                  </a:cubicBezTo>
                  <a:close/>
                  <a:moveTo>
                    <a:pt x="627155" y="2091291"/>
                  </a:moveTo>
                  <a:cubicBezTo>
                    <a:pt x="628729" y="2101007"/>
                    <a:pt x="625863" y="2106231"/>
                    <a:pt x="617769" y="2109601"/>
                  </a:cubicBezTo>
                  <a:cubicBezTo>
                    <a:pt x="617769" y="2101401"/>
                    <a:pt x="620186" y="2095952"/>
                    <a:pt x="627155" y="2091291"/>
                  </a:cubicBezTo>
                  <a:close/>
                  <a:moveTo>
                    <a:pt x="628055" y="998728"/>
                  </a:moveTo>
                  <a:cubicBezTo>
                    <a:pt x="627886" y="999346"/>
                    <a:pt x="626930" y="1000133"/>
                    <a:pt x="626368" y="1000133"/>
                  </a:cubicBezTo>
                  <a:cubicBezTo>
                    <a:pt x="624289" y="1000133"/>
                    <a:pt x="623502" y="998841"/>
                    <a:pt x="623895" y="996706"/>
                  </a:cubicBezTo>
                  <a:cubicBezTo>
                    <a:pt x="624458" y="996201"/>
                    <a:pt x="625076" y="995302"/>
                    <a:pt x="625638" y="995302"/>
                  </a:cubicBezTo>
                  <a:cubicBezTo>
                    <a:pt x="627717" y="995302"/>
                    <a:pt x="628617" y="996650"/>
                    <a:pt x="628055" y="998728"/>
                  </a:cubicBezTo>
                  <a:close/>
                  <a:moveTo>
                    <a:pt x="661382" y="1403525"/>
                  </a:moveTo>
                  <a:cubicBezTo>
                    <a:pt x="650423" y="1403581"/>
                    <a:pt x="642217" y="1415376"/>
                    <a:pt x="628167" y="1412174"/>
                  </a:cubicBezTo>
                  <a:cubicBezTo>
                    <a:pt x="634349" y="1400379"/>
                    <a:pt x="644971" y="1397178"/>
                    <a:pt x="652559" y="1390775"/>
                  </a:cubicBezTo>
                  <a:cubicBezTo>
                    <a:pt x="655987" y="1387910"/>
                    <a:pt x="660651" y="1392066"/>
                    <a:pt x="662675" y="1396504"/>
                  </a:cubicBezTo>
                  <a:cubicBezTo>
                    <a:pt x="663911" y="1399144"/>
                    <a:pt x="663743" y="1403468"/>
                    <a:pt x="661382" y="1403468"/>
                  </a:cubicBezTo>
                  <a:close/>
                  <a:moveTo>
                    <a:pt x="675826" y="2232045"/>
                  </a:moveTo>
                  <a:cubicBezTo>
                    <a:pt x="675320" y="2244121"/>
                    <a:pt x="675320" y="2256309"/>
                    <a:pt x="671611" y="2268161"/>
                  </a:cubicBezTo>
                  <a:cubicBezTo>
                    <a:pt x="670150" y="2272710"/>
                    <a:pt x="666046" y="2275462"/>
                    <a:pt x="661157" y="2273946"/>
                  </a:cubicBezTo>
                  <a:cubicBezTo>
                    <a:pt x="655987" y="2272317"/>
                    <a:pt x="654919" y="2267206"/>
                    <a:pt x="656436" y="2262937"/>
                  </a:cubicBezTo>
                  <a:cubicBezTo>
                    <a:pt x="660258" y="2252209"/>
                    <a:pt x="664923" y="2241874"/>
                    <a:pt x="669307" y="2231371"/>
                  </a:cubicBezTo>
                  <a:cubicBezTo>
                    <a:pt x="671499" y="2231596"/>
                    <a:pt x="673691" y="2231821"/>
                    <a:pt x="675826" y="2232101"/>
                  </a:cubicBezTo>
                  <a:close/>
                  <a:moveTo>
                    <a:pt x="683413" y="1672396"/>
                  </a:moveTo>
                  <a:cubicBezTo>
                    <a:pt x="684031" y="1674418"/>
                    <a:pt x="683076" y="1675654"/>
                    <a:pt x="681221" y="1675823"/>
                  </a:cubicBezTo>
                  <a:cubicBezTo>
                    <a:pt x="680434" y="1674531"/>
                    <a:pt x="679366" y="1673295"/>
                    <a:pt x="678917" y="1671891"/>
                  </a:cubicBezTo>
                  <a:cubicBezTo>
                    <a:pt x="678243" y="1669813"/>
                    <a:pt x="679311" y="1668128"/>
                    <a:pt x="680996" y="1668689"/>
                  </a:cubicBezTo>
                  <a:cubicBezTo>
                    <a:pt x="682065" y="1669026"/>
                    <a:pt x="682907" y="1670992"/>
                    <a:pt x="683357" y="1672453"/>
                  </a:cubicBezTo>
                  <a:close/>
                  <a:moveTo>
                    <a:pt x="687797" y="1207165"/>
                  </a:moveTo>
                  <a:cubicBezTo>
                    <a:pt x="686391" y="1206715"/>
                    <a:pt x="684200" y="1206603"/>
                    <a:pt x="683806" y="1205704"/>
                  </a:cubicBezTo>
                  <a:cubicBezTo>
                    <a:pt x="682683" y="1203121"/>
                    <a:pt x="684088" y="1200818"/>
                    <a:pt x="686504" y="1200031"/>
                  </a:cubicBezTo>
                  <a:cubicBezTo>
                    <a:pt x="687628" y="1199638"/>
                    <a:pt x="690045" y="1200424"/>
                    <a:pt x="690439" y="1201379"/>
                  </a:cubicBezTo>
                  <a:cubicBezTo>
                    <a:pt x="691562" y="1203963"/>
                    <a:pt x="690101" y="1205929"/>
                    <a:pt x="687741" y="1207221"/>
                  </a:cubicBezTo>
                  <a:close/>
                  <a:moveTo>
                    <a:pt x="704151" y="1972722"/>
                  </a:moveTo>
                  <a:cubicBezTo>
                    <a:pt x="695441" y="1969970"/>
                    <a:pt x="688472" y="1965364"/>
                    <a:pt x="684650" y="1953344"/>
                  </a:cubicBezTo>
                  <a:cubicBezTo>
                    <a:pt x="695441" y="1958287"/>
                    <a:pt x="701903" y="1963117"/>
                    <a:pt x="704151" y="1972722"/>
                  </a:cubicBezTo>
                  <a:close/>
                  <a:moveTo>
                    <a:pt x="710053" y="1154592"/>
                  </a:moveTo>
                  <a:cubicBezTo>
                    <a:pt x="710053" y="1154592"/>
                    <a:pt x="708367" y="1156670"/>
                    <a:pt x="707018" y="1158243"/>
                  </a:cubicBezTo>
                  <a:cubicBezTo>
                    <a:pt x="705220" y="1156895"/>
                    <a:pt x="702690" y="1155884"/>
                    <a:pt x="701679" y="1154031"/>
                  </a:cubicBezTo>
                  <a:cubicBezTo>
                    <a:pt x="700161" y="1151166"/>
                    <a:pt x="701959" y="1149088"/>
                    <a:pt x="704882" y="1150043"/>
                  </a:cubicBezTo>
                  <a:cubicBezTo>
                    <a:pt x="706905" y="1150660"/>
                    <a:pt x="708479" y="1152907"/>
                    <a:pt x="709997" y="1154592"/>
                  </a:cubicBezTo>
                  <a:close/>
                  <a:moveTo>
                    <a:pt x="718708" y="1397515"/>
                  </a:moveTo>
                  <a:cubicBezTo>
                    <a:pt x="721293" y="1398133"/>
                    <a:pt x="722642" y="1400435"/>
                    <a:pt x="722642" y="1401671"/>
                  </a:cubicBezTo>
                  <a:cubicBezTo>
                    <a:pt x="722193" y="1406333"/>
                    <a:pt x="720450" y="1408130"/>
                    <a:pt x="717640" y="1408130"/>
                  </a:cubicBezTo>
                  <a:cubicBezTo>
                    <a:pt x="714774" y="1408130"/>
                    <a:pt x="713032" y="1405996"/>
                    <a:pt x="712807" y="1403244"/>
                  </a:cubicBezTo>
                  <a:cubicBezTo>
                    <a:pt x="712525" y="1399144"/>
                    <a:pt x="714549" y="1396616"/>
                    <a:pt x="718708" y="1397571"/>
                  </a:cubicBezTo>
                  <a:close/>
                  <a:moveTo>
                    <a:pt x="733770" y="933855"/>
                  </a:moveTo>
                  <a:cubicBezTo>
                    <a:pt x="733433" y="935428"/>
                    <a:pt x="729948" y="936327"/>
                    <a:pt x="728487" y="937169"/>
                  </a:cubicBezTo>
                  <a:cubicBezTo>
                    <a:pt x="724103" y="936551"/>
                    <a:pt x="720506" y="935484"/>
                    <a:pt x="721124" y="931103"/>
                  </a:cubicBezTo>
                  <a:cubicBezTo>
                    <a:pt x="721518" y="928183"/>
                    <a:pt x="724834" y="928070"/>
                    <a:pt x="727307" y="928576"/>
                  </a:cubicBezTo>
                  <a:cubicBezTo>
                    <a:pt x="730285" y="929194"/>
                    <a:pt x="734782" y="928857"/>
                    <a:pt x="733770" y="933799"/>
                  </a:cubicBezTo>
                  <a:close/>
                  <a:moveTo>
                    <a:pt x="736074" y="1120611"/>
                  </a:moveTo>
                  <a:cubicBezTo>
                    <a:pt x="733714" y="1121903"/>
                    <a:pt x="731465" y="1120948"/>
                    <a:pt x="729667" y="1118926"/>
                  </a:cubicBezTo>
                  <a:cubicBezTo>
                    <a:pt x="729049" y="1117016"/>
                    <a:pt x="729667" y="1115556"/>
                    <a:pt x="731634" y="1115388"/>
                  </a:cubicBezTo>
                  <a:cubicBezTo>
                    <a:pt x="733095" y="1115275"/>
                    <a:pt x="735006" y="1115668"/>
                    <a:pt x="736018" y="1116623"/>
                  </a:cubicBezTo>
                  <a:cubicBezTo>
                    <a:pt x="736692" y="1117297"/>
                    <a:pt x="736636" y="1120274"/>
                    <a:pt x="736018" y="1120611"/>
                  </a:cubicBezTo>
                  <a:close/>
                  <a:moveTo>
                    <a:pt x="739728" y="2245469"/>
                  </a:moveTo>
                  <a:cubicBezTo>
                    <a:pt x="740683" y="2246480"/>
                    <a:pt x="741244" y="2248502"/>
                    <a:pt x="740908" y="2249906"/>
                  </a:cubicBezTo>
                  <a:cubicBezTo>
                    <a:pt x="740683" y="2250861"/>
                    <a:pt x="738828" y="2251423"/>
                    <a:pt x="737648" y="2252209"/>
                  </a:cubicBezTo>
                  <a:cubicBezTo>
                    <a:pt x="735624" y="2250412"/>
                    <a:pt x="734782" y="2248109"/>
                    <a:pt x="735906" y="2245638"/>
                  </a:cubicBezTo>
                  <a:cubicBezTo>
                    <a:pt x="736187" y="2245020"/>
                    <a:pt x="739053" y="2244851"/>
                    <a:pt x="739671" y="2245525"/>
                  </a:cubicBezTo>
                  <a:close/>
                  <a:moveTo>
                    <a:pt x="747933" y="1223902"/>
                  </a:moveTo>
                  <a:cubicBezTo>
                    <a:pt x="748551" y="1226823"/>
                    <a:pt x="746415" y="1228171"/>
                    <a:pt x="744729" y="1228002"/>
                  </a:cubicBezTo>
                  <a:cubicBezTo>
                    <a:pt x="740851" y="1226992"/>
                    <a:pt x="739559" y="1224857"/>
                    <a:pt x="739390" y="1222273"/>
                  </a:cubicBezTo>
                  <a:cubicBezTo>
                    <a:pt x="739165" y="1219240"/>
                    <a:pt x="741076" y="1217275"/>
                    <a:pt x="743774" y="1218510"/>
                  </a:cubicBezTo>
                  <a:cubicBezTo>
                    <a:pt x="745628" y="1219353"/>
                    <a:pt x="747483" y="1221824"/>
                    <a:pt x="747933" y="1223902"/>
                  </a:cubicBezTo>
                  <a:close/>
                  <a:moveTo>
                    <a:pt x="751361" y="2147514"/>
                  </a:moveTo>
                  <a:cubicBezTo>
                    <a:pt x="750630" y="2148749"/>
                    <a:pt x="748776" y="2149648"/>
                    <a:pt x="747315" y="2149873"/>
                  </a:cubicBezTo>
                  <a:cubicBezTo>
                    <a:pt x="745292" y="2150154"/>
                    <a:pt x="744448" y="2148693"/>
                    <a:pt x="745010" y="2146727"/>
                  </a:cubicBezTo>
                  <a:cubicBezTo>
                    <a:pt x="746415" y="2145941"/>
                    <a:pt x="747764" y="2144649"/>
                    <a:pt x="749225" y="2144425"/>
                  </a:cubicBezTo>
                  <a:cubicBezTo>
                    <a:pt x="751249" y="2144144"/>
                    <a:pt x="752429" y="2145829"/>
                    <a:pt x="751417" y="2147514"/>
                  </a:cubicBezTo>
                  <a:close/>
                  <a:moveTo>
                    <a:pt x="756251" y="2826799"/>
                  </a:moveTo>
                  <a:cubicBezTo>
                    <a:pt x="759004" y="2826630"/>
                    <a:pt x="763051" y="2824327"/>
                    <a:pt x="764119" y="2830674"/>
                  </a:cubicBezTo>
                  <a:cubicBezTo>
                    <a:pt x="759848" y="2831685"/>
                    <a:pt x="755745" y="2832696"/>
                    <a:pt x="749507" y="2834213"/>
                  </a:cubicBezTo>
                  <a:cubicBezTo>
                    <a:pt x="751080" y="2827753"/>
                    <a:pt x="753778" y="2826967"/>
                    <a:pt x="756251" y="2826799"/>
                  </a:cubicBezTo>
                  <a:close/>
                  <a:moveTo>
                    <a:pt x="759229" y="2777821"/>
                  </a:moveTo>
                  <a:cubicBezTo>
                    <a:pt x="767210" y="2776416"/>
                    <a:pt x="771594" y="2780011"/>
                    <a:pt x="772044" y="2788661"/>
                  </a:cubicBezTo>
                  <a:cubicBezTo>
                    <a:pt x="765468" y="2790571"/>
                    <a:pt x="760522" y="2788493"/>
                    <a:pt x="757599" y="2782146"/>
                  </a:cubicBezTo>
                  <a:cubicBezTo>
                    <a:pt x="757150" y="2781135"/>
                    <a:pt x="758443" y="2777989"/>
                    <a:pt x="759229" y="2777821"/>
                  </a:cubicBezTo>
                  <a:close/>
                  <a:moveTo>
                    <a:pt x="768447" y="1316409"/>
                  </a:moveTo>
                  <a:cubicBezTo>
                    <a:pt x="768278" y="1319105"/>
                    <a:pt x="766423" y="1321071"/>
                    <a:pt x="763669" y="1320510"/>
                  </a:cubicBezTo>
                  <a:cubicBezTo>
                    <a:pt x="762601" y="1320285"/>
                    <a:pt x="761084" y="1318151"/>
                    <a:pt x="761140" y="1316971"/>
                  </a:cubicBezTo>
                  <a:cubicBezTo>
                    <a:pt x="761253" y="1314219"/>
                    <a:pt x="763107" y="1312646"/>
                    <a:pt x="765973" y="1312759"/>
                  </a:cubicBezTo>
                  <a:cubicBezTo>
                    <a:pt x="766873" y="1313994"/>
                    <a:pt x="768503" y="1315286"/>
                    <a:pt x="768447" y="1316466"/>
                  </a:cubicBezTo>
                  <a:close/>
                  <a:moveTo>
                    <a:pt x="787892" y="1800289"/>
                  </a:moveTo>
                  <a:cubicBezTo>
                    <a:pt x="786993" y="1805793"/>
                    <a:pt x="782441" y="1806411"/>
                    <a:pt x="777944" y="1806636"/>
                  </a:cubicBezTo>
                  <a:cubicBezTo>
                    <a:pt x="768615" y="1806130"/>
                    <a:pt x="760803" y="1800401"/>
                    <a:pt x="760859" y="1793605"/>
                  </a:cubicBezTo>
                  <a:cubicBezTo>
                    <a:pt x="760859" y="1786977"/>
                    <a:pt x="765355" y="1784225"/>
                    <a:pt x="770919" y="1783776"/>
                  </a:cubicBezTo>
                  <a:cubicBezTo>
                    <a:pt x="779013" y="1783102"/>
                    <a:pt x="789128" y="1792987"/>
                    <a:pt x="787892" y="1800289"/>
                  </a:cubicBezTo>
                  <a:close/>
                  <a:moveTo>
                    <a:pt x="789072" y="2071127"/>
                  </a:moveTo>
                  <a:cubicBezTo>
                    <a:pt x="783171" y="2071801"/>
                    <a:pt x="780867" y="2068262"/>
                    <a:pt x="780529" y="2063263"/>
                  </a:cubicBezTo>
                  <a:cubicBezTo>
                    <a:pt x="780136" y="2057422"/>
                    <a:pt x="781823" y="2052254"/>
                    <a:pt x="788398" y="2051468"/>
                  </a:cubicBezTo>
                  <a:cubicBezTo>
                    <a:pt x="793119" y="2050906"/>
                    <a:pt x="797446" y="2053265"/>
                    <a:pt x="798683" y="2057927"/>
                  </a:cubicBezTo>
                  <a:cubicBezTo>
                    <a:pt x="800875" y="2066128"/>
                    <a:pt x="794412" y="2068543"/>
                    <a:pt x="789016" y="2071127"/>
                  </a:cubicBezTo>
                  <a:close/>
                  <a:moveTo>
                    <a:pt x="807170" y="1281249"/>
                  </a:moveTo>
                  <a:cubicBezTo>
                    <a:pt x="806383" y="1281024"/>
                    <a:pt x="805427" y="1281080"/>
                    <a:pt x="804922" y="1280575"/>
                  </a:cubicBezTo>
                  <a:cubicBezTo>
                    <a:pt x="803516" y="1279115"/>
                    <a:pt x="803685" y="1277486"/>
                    <a:pt x="805427" y="1276362"/>
                  </a:cubicBezTo>
                  <a:cubicBezTo>
                    <a:pt x="805877" y="1276081"/>
                    <a:pt x="807170" y="1276475"/>
                    <a:pt x="807619" y="1276980"/>
                  </a:cubicBezTo>
                  <a:cubicBezTo>
                    <a:pt x="809024" y="1278441"/>
                    <a:pt x="808743" y="1279957"/>
                    <a:pt x="807170" y="1281249"/>
                  </a:cubicBezTo>
                  <a:close/>
                  <a:moveTo>
                    <a:pt x="812958" y="2974181"/>
                  </a:moveTo>
                  <a:cubicBezTo>
                    <a:pt x="812845" y="2975641"/>
                    <a:pt x="812509" y="2977045"/>
                    <a:pt x="812227" y="2978450"/>
                  </a:cubicBezTo>
                  <a:cubicBezTo>
                    <a:pt x="811440" y="2978281"/>
                    <a:pt x="810035" y="2978056"/>
                    <a:pt x="810035" y="2977944"/>
                  </a:cubicBezTo>
                  <a:cubicBezTo>
                    <a:pt x="810204" y="2976484"/>
                    <a:pt x="810485" y="2975079"/>
                    <a:pt x="810766" y="2973675"/>
                  </a:cubicBezTo>
                  <a:cubicBezTo>
                    <a:pt x="811497" y="2973844"/>
                    <a:pt x="812958" y="2974068"/>
                    <a:pt x="812902" y="2974181"/>
                  </a:cubicBezTo>
                  <a:close/>
                  <a:moveTo>
                    <a:pt x="817511" y="3390098"/>
                  </a:moveTo>
                  <a:cubicBezTo>
                    <a:pt x="817117" y="3391278"/>
                    <a:pt x="815037" y="3391895"/>
                    <a:pt x="813857" y="3392626"/>
                  </a:cubicBezTo>
                  <a:cubicBezTo>
                    <a:pt x="810598" y="3391615"/>
                    <a:pt x="809867" y="3389031"/>
                    <a:pt x="810879" y="3386391"/>
                  </a:cubicBezTo>
                  <a:cubicBezTo>
                    <a:pt x="811329" y="3385155"/>
                    <a:pt x="813632" y="3383583"/>
                    <a:pt x="814813" y="3383864"/>
                  </a:cubicBezTo>
                  <a:cubicBezTo>
                    <a:pt x="817960" y="3384537"/>
                    <a:pt x="818410" y="3387514"/>
                    <a:pt x="817511" y="3390098"/>
                  </a:cubicBezTo>
                  <a:close/>
                  <a:moveTo>
                    <a:pt x="821164" y="4379144"/>
                  </a:moveTo>
                  <a:cubicBezTo>
                    <a:pt x="819590" y="4379593"/>
                    <a:pt x="817904" y="4379762"/>
                    <a:pt x="816218" y="4380043"/>
                  </a:cubicBezTo>
                  <a:lnTo>
                    <a:pt x="816218" y="4380043"/>
                  </a:lnTo>
                  <a:cubicBezTo>
                    <a:pt x="816667" y="4383357"/>
                    <a:pt x="817736" y="4386951"/>
                    <a:pt x="813183" y="4388187"/>
                  </a:cubicBezTo>
                  <a:cubicBezTo>
                    <a:pt x="812621" y="4388355"/>
                    <a:pt x="811385" y="4387625"/>
                    <a:pt x="811216" y="4387064"/>
                  </a:cubicBezTo>
                  <a:cubicBezTo>
                    <a:pt x="809755" y="4382458"/>
                    <a:pt x="813352" y="4381503"/>
                    <a:pt x="816218" y="4380099"/>
                  </a:cubicBezTo>
                  <a:lnTo>
                    <a:pt x="816218" y="4380099"/>
                  </a:lnTo>
                  <a:cubicBezTo>
                    <a:pt x="816499" y="4378358"/>
                    <a:pt x="816611" y="4376617"/>
                    <a:pt x="817061" y="4374932"/>
                  </a:cubicBezTo>
                  <a:cubicBezTo>
                    <a:pt x="818016" y="4371449"/>
                    <a:pt x="819646" y="4368304"/>
                    <a:pt x="823749" y="4368922"/>
                  </a:cubicBezTo>
                  <a:cubicBezTo>
                    <a:pt x="824985" y="4369090"/>
                    <a:pt x="826784" y="4370944"/>
                    <a:pt x="826952" y="4372236"/>
                  </a:cubicBezTo>
                  <a:cubicBezTo>
                    <a:pt x="827515" y="4376504"/>
                    <a:pt x="824480" y="4378189"/>
                    <a:pt x="821108" y="4379144"/>
                  </a:cubicBezTo>
                  <a:close/>
                  <a:moveTo>
                    <a:pt x="832010" y="3003163"/>
                  </a:moveTo>
                  <a:cubicBezTo>
                    <a:pt x="833359" y="3003107"/>
                    <a:pt x="834764" y="3003332"/>
                    <a:pt x="836113" y="3003444"/>
                  </a:cubicBezTo>
                  <a:cubicBezTo>
                    <a:pt x="835945" y="3004230"/>
                    <a:pt x="835776" y="3005634"/>
                    <a:pt x="835551" y="3005691"/>
                  </a:cubicBezTo>
                  <a:cubicBezTo>
                    <a:pt x="834202" y="3005803"/>
                    <a:pt x="832797" y="3005522"/>
                    <a:pt x="831449" y="3005410"/>
                  </a:cubicBezTo>
                  <a:cubicBezTo>
                    <a:pt x="831617" y="3004623"/>
                    <a:pt x="831786" y="3003163"/>
                    <a:pt x="832010" y="3003163"/>
                  </a:cubicBezTo>
                  <a:close/>
                  <a:moveTo>
                    <a:pt x="840104" y="2016869"/>
                  </a:moveTo>
                  <a:cubicBezTo>
                    <a:pt x="839766" y="2018161"/>
                    <a:pt x="837912" y="2019004"/>
                    <a:pt x="836731" y="2020014"/>
                  </a:cubicBezTo>
                  <a:cubicBezTo>
                    <a:pt x="834764" y="2019790"/>
                    <a:pt x="833641" y="2018554"/>
                    <a:pt x="834202" y="2016532"/>
                  </a:cubicBezTo>
                  <a:cubicBezTo>
                    <a:pt x="834596" y="2015016"/>
                    <a:pt x="835551" y="2012769"/>
                    <a:pt x="836619" y="2012488"/>
                  </a:cubicBezTo>
                  <a:cubicBezTo>
                    <a:pt x="839935" y="2011702"/>
                    <a:pt x="840835" y="2014229"/>
                    <a:pt x="840104" y="2016925"/>
                  </a:cubicBezTo>
                  <a:close/>
                  <a:moveTo>
                    <a:pt x="843981" y="3040402"/>
                  </a:moveTo>
                  <a:cubicBezTo>
                    <a:pt x="842858" y="3043379"/>
                    <a:pt x="840441" y="3044333"/>
                    <a:pt x="837687" y="3043940"/>
                  </a:cubicBezTo>
                  <a:cubicBezTo>
                    <a:pt x="833977" y="3043435"/>
                    <a:pt x="830605" y="3041413"/>
                    <a:pt x="830493" y="3037369"/>
                  </a:cubicBezTo>
                  <a:cubicBezTo>
                    <a:pt x="830325" y="3032426"/>
                    <a:pt x="833921" y="3031640"/>
                    <a:pt x="837687" y="3033156"/>
                  </a:cubicBezTo>
                  <a:cubicBezTo>
                    <a:pt x="840835" y="3034392"/>
                    <a:pt x="844319" y="3035796"/>
                    <a:pt x="843981" y="3040458"/>
                  </a:cubicBezTo>
                  <a:close/>
                  <a:moveTo>
                    <a:pt x="848365" y="3282033"/>
                  </a:moveTo>
                  <a:cubicBezTo>
                    <a:pt x="849995" y="3283381"/>
                    <a:pt x="849883" y="3284897"/>
                    <a:pt x="848140" y="3286358"/>
                  </a:cubicBezTo>
                  <a:cubicBezTo>
                    <a:pt x="847466" y="3286358"/>
                    <a:pt x="846455" y="3286695"/>
                    <a:pt x="846005" y="3286301"/>
                  </a:cubicBezTo>
                  <a:cubicBezTo>
                    <a:pt x="844375" y="3284953"/>
                    <a:pt x="844432" y="3283324"/>
                    <a:pt x="846173" y="3282089"/>
                  </a:cubicBezTo>
                  <a:cubicBezTo>
                    <a:pt x="846679" y="3281696"/>
                    <a:pt x="847916" y="3281639"/>
                    <a:pt x="848365" y="3282033"/>
                  </a:cubicBezTo>
                  <a:close/>
                  <a:moveTo>
                    <a:pt x="851962" y="869319"/>
                  </a:moveTo>
                  <a:cubicBezTo>
                    <a:pt x="851850" y="869937"/>
                    <a:pt x="850782" y="870387"/>
                    <a:pt x="850164" y="870948"/>
                  </a:cubicBezTo>
                  <a:cubicBezTo>
                    <a:pt x="848084" y="871229"/>
                    <a:pt x="847017" y="870274"/>
                    <a:pt x="847353" y="868140"/>
                  </a:cubicBezTo>
                  <a:cubicBezTo>
                    <a:pt x="847466" y="867522"/>
                    <a:pt x="848478" y="866792"/>
                    <a:pt x="849152" y="866623"/>
                  </a:cubicBezTo>
                  <a:cubicBezTo>
                    <a:pt x="851175" y="866174"/>
                    <a:pt x="852299" y="867241"/>
                    <a:pt x="851962" y="869376"/>
                  </a:cubicBezTo>
                  <a:close/>
                  <a:moveTo>
                    <a:pt x="859156" y="1671891"/>
                  </a:moveTo>
                  <a:cubicBezTo>
                    <a:pt x="852637" y="1670936"/>
                    <a:pt x="852131" y="1665488"/>
                    <a:pt x="851457" y="1660545"/>
                  </a:cubicBezTo>
                  <a:cubicBezTo>
                    <a:pt x="851119" y="1657849"/>
                    <a:pt x="852693" y="1655322"/>
                    <a:pt x="855616" y="1655097"/>
                  </a:cubicBezTo>
                  <a:cubicBezTo>
                    <a:pt x="858482" y="1654872"/>
                    <a:pt x="860280" y="1657007"/>
                    <a:pt x="860729" y="1659759"/>
                  </a:cubicBezTo>
                  <a:cubicBezTo>
                    <a:pt x="861348" y="1663859"/>
                    <a:pt x="862641" y="1668184"/>
                    <a:pt x="859156" y="1671891"/>
                  </a:cubicBezTo>
                  <a:close/>
                  <a:moveTo>
                    <a:pt x="873094" y="2647906"/>
                  </a:moveTo>
                  <a:cubicBezTo>
                    <a:pt x="873094" y="2648468"/>
                    <a:pt x="871914" y="2648917"/>
                    <a:pt x="871295" y="2649423"/>
                  </a:cubicBezTo>
                  <a:cubicBezTo>
                    <a:pt x="869329" y="2649423"/>
                    <a:pt x="868148" y="2648468"/>
                    <a:pt x="868317" y="2646390"/>
                  </a:cubicBezTo>
                  <a:cubicBezTo>
                    <a:pt x="868317" y="2645828"/>
                    <a:pt x="869441" y="2645042"/>
                    <a:pt x="870115" y="2644929"/>
                  </a:cubicBezTo>
                  <a:cubicBezTo>
                    <a:pt x="872082" y="2644705"/>
                    <a:pt x="873262" y="2645884"/>
                    <a:pt x="873038" y="2647906"/>
                  </a:cubicBezTo>
                  <a:close/>
                  <a:moveTo>
                    <a:pt x="873881" y="4064552"/>
                  </a:moveTo>
                  <a:cubicBezTo>
                    <a:pt x="877871" y="4062811"/>
                    <a:pt x="880513" y="4065226"/>
                    <a:pt x="881356" y="4069270"/>
                  </a:cubicBezTo>
                  <a:cubicBezTo>
                    <a:pt x="881918" y="4072079"/>
                    <a:pt x="880456" y="4074325"/>
                    <a:pt x="878883" y="4074943"/>
                  </a:cubicBezTo>
                  <a:cubicBezTo>
                    <a:pt x="874667" y="4075898"/>
                    <a:pt x="872869" y="4074101"/>
                    <a:pt x="871857" y="4071517"/>
                  </a:cubicBezTo>
                  <a:cubicBezTo>
                    <a:pt x="870846" y="4068821"/>
                    <a:pt x="871295" y="4065732"/>
                    <a:pt x="873881" y="4064609"/>
                  </a:cubicBezTo>
                  <a:close/>
                  <a:moveTo>
                    <a:pt x="879501" y="2739121"/>
                  </a:moveTo>
                  <a:cubicBezTo>
                    <a:pt x="878321" y="2739796"/>
                    <a:pt x="877197" y="2740526"/>
                    <a:pt x="876017" y="2741200"/>
                  </a:cubicBezTo>
                  <a:cubicBezTo>
                    <a:pt x="874106" y="2740526"/>
                    <a:pt x="873544" y="2739234"/>
                    <a:pt x="874612" y="2737493"/>
                  </a:cubicBezTo>
                  <a:cubicBezTo>
                    <a:pt x="875005" y="2736931"/>
                    <a:pt x="876185" y="2736145"/>
                    <a:pt x="876466" y="2736369"/>
                  </a:cubicBezTo>
                  <a:cubicBezTo>
                    <a:pt x="877590" y="2737100"/>
                    <a:pt x="878489" y="2738167"/>
                    <a:pt x="879501" y="2739121"/>
                  </a:cubicBezTo>
                  <a:close/>
                  <a:moveTo>
                    <a:pt x="884053" y="1626676"/>
                  </a:moveTo>
                  <a:cubicBezTo>
                    <a:pt x="883885" y="1628249"/>
                    <a:pt x="883266" y="1629766"/>
                    <a:pt x="882817" y="1631338"/>
                  </a:cubicBezTo>
                  <a:cubicBezTo>
                    <a:pt x="880963" y="1631731"/>
                    <a:pt x="879894" y="1630720"/>
                    <a:pt x="880119" y="1628474"/>
                  </a:cubicBezTo>
                  <a:cubicBezTo>
                    <a:pt x="880288" y="1626901"/>
                    <a:pt x="880456" y="1624711"/>
                    <a:pt x="881468" y="1623980"/>
                  </a:cubicBezTo>
                  <a:cubicBezTo>
                    <a:pt x="882873" y="1622969"/>
                    <a:pt x="884278" y="1624430"/>
                    <a:pt x="884053" y="1626676"/>
                  </a:cubicBezTo>
                  <a:close/>
                  <a:moveTo>
                    <a:pt x="885627" y="3149984"/>
                  </a:moveTo>
                  <a:cubicBezTo>
                    <a:pt x="884897" y="3150265"/>
                    <a:pt x="883941" y="3150995"/>
                    <a:pt x="883435" y="3150714"/>
                  </a:cubicBezTo>
                  <a:cubicBezTo>
                    <a:pt x="881693" y="3149759"/>
                    <a:pt x="881412" y="3148186"/>
                    <a:pt x="882705" y="3146670"/>
                  </a:cubicBezTo>
                  <a:cubicBezTo>
                    <a:pt x="883154" y="3146164"/>
                    <a:pt x="884335" y="3145659"/>
                    <a:pt x="884840" y="3145940"/>
                  </a:cubicBezTo>
                  <a:cubicBezTo>
                    <a:pt x="886638" y="3146838"/>
                    <a:pt x="886807" y="3148355"/>
                    <a:pt x="885627" y="3150040"/>
                  </a:cubicBezTo>
                  <a:close/>
                  <a:moveTo>
                    <a:pt x="890854" y="2329327"/>
                  </a:moveTo>
                  <a:cubicBezTo>
                    <a:pt x="890123" y="2329607"/>
                    <a:pt x="889168" y="2330338"/>
                    <a:pt x="888662" y="2330057"/>
                  </a:cubicBezTo>
                  <a:cubicBezTo>
                    <a:pt x="886920" y="2329158"/>
                    <a:pt x="886638" y="2327529"/>
                    <a:pt x="887932" y="2326013"/>
                  </a:cubicBezTo>
                  <a:cubicBezTo>
                    <a:pt x="888381" y="2325507"/>
                    <a:pt x="889561" y="2325002"/>
                    <a:pt x="890067" y="2325283"/>
                  </a:cubicBezTo>
                  <a:cubicBezTo>
                    <a:pt x="891809" y="2326181"/>
                    <a:pt x="892034" y="2327698"/>
                    <a:pt x="890854" y="2329327"/>
                  </a:cubicBezTo>
                  <a:close/>
                  <a:moveTo>
                    <a:pt x="891922" y="3250354"/>
                  </a:moveTo>
                  <a:cubicBezTo>
                    <a:pt x="893214" y="3252826"/>
                    <a:pt x="892203" y="3255072"/>
                    <a:pt x="889561" y="3256252"/>
                  </a:cubicBezTo>
                  <a:cubicBezTo>
                    <a:pt x="888156" y="3255690"/>
                    <a:pt x="886077" y="3255466"/>
                    <a:pt x="885458" y="3254398"/>
                  </a:cubicBezTo>
                  <a:cubicBezTo>
                    <a:pt x="884053" y="3251871"/>
                    <a:pt x="885178" y="3249400"/>
                    <a:pt x="887875" y="3248726"/>
                  </a:cubicBezTo>
                  <a:cubicBezTo>
                    <a:pt x="889055" y="3248445"/>
                    <a:pt x="891360" y="3249343"/>
                    <a:pt x="891922" y="3250410"/>
                  </a:cubicBezTo>
                  <a:close/>
                  <a:moveTo>
                    <a:pt x="894901" y="2417621"/>
                  </a:moveTo>
                  <a:cubicBezTo>
                    <a:pt x="895519" y="2417621"/>
                    <a:pt x="896137" y="2418520"/>
                    <a:pt x="896811" y="2419025"/>
                  </a:cubicBezTo>
                  <a:cubicBezTo>
                    <a:pt x="897317" y="2421272"/>
                    <a:pt x="896474" y="2422620"/>
                    <a:pt x="894282" y="2422620"/>
                  </a:cubicBezTo>
                  <a:cubicBezTo>
                    <a:pt x="893664" y="2422620"/>
                    <a:pt x="892652" y="2421834"/>
                    <a:pt x="892427" y="2421216"/>
                  </a:cubicBezTo>
                  <a:cubicBezTo>
                    <a:pt x="891753" y="2419082"/>
                    <a:pt x="892709" y="2417677"/>
                    <a:pt x="894844" y="2417621"/>
                  </a:cubicBezTo>
                  <a:close/>
                  <a:moveTo>
                    <a:pt x="901476" y="1304109"/>
                  </a:moveTo>
                  <a:cubicBezTo>
                    <a:pt x="897879" y="1303828"/>
                    <a:pt x="895799" y="1301020"/>
                    <a:pt x="895125" y="1297313"/>
                  </a:cubicBezTo>
                  <a:cubicBezTo>
                    <a:pt x="895125" y="1294448"/>
                    <a:pt x="896362" y="1292145"/>
                    <a:pt x="899059" y="1291808"/>
                  </a:cubicBezTo>
                  <a:cubicBezTo>
                    <a:pt x="902937" y="1291303"/>
                    <a:pt x="905354" y="1293830"/>
                    <a:pt x="906253" y="1297425"/>
                  </a:cubicBezTo>
                  <a:cubicBezTo>
                    <a:pt x="907208" y="1301301"/>
                    <a:pt x="905860" y="1304502"/>
                    <a:pt x="901476" y="1304109"/>
                  </a:cubicBezTo>
                  <a:close/>
                  <a:moveTo>
                    <a:pt x="915302" y="2019734"/>
                  </a:moveTo>
                  <a:cubicBezTo>
                    <a:pt x="909625" y="2020632"/>
                    <a:pt x="908108" y="2015633"/>
                    <a:pt x="906309" y="2012151"/>
                  </a:cubicBezTo>
                  <a:cubicBezTo>
                    <a:pt x="904230" y="2008219"/>
                    <a:pt x="897542" y="2005299"/>
                    <a:pt x="902431" y="1999008"/>
                  </a:cubicBezTo>
                  <a:cubicBezTo>
                    <a:pt x="909457" y="2004400"/>
                    <a:pt x="913784" y="2011308"/>
                    <a:pt x="915358" y="2019734"/>
                  </a:cubicBezTo>
                  <a:close/>
                  <a:moveTo>
                    <a:pt x="916819" y="1378980"/>
                  </a:moveTo>
                  <a:cubicBezTo>
                    <a:pt x="915639" y="1377969"/>
                    <a:pt x="914402" y="1377014"/>
                    <a:pt x="913222" y="1376003"/>
                  </a:cubicBezTo>
                  <a:cubicBezTo>
                    <a:pt x="913672" y="1374542"/>
                    <a:pt x="914065" y="1373082"/>
                    <a:pt x="914515" y="1371622"/>
                  </a:cubicBezTo>
                  <a:cubicBezTo>
                    <a:pt x="915695" y="1372633"/>
                    <a:pt x="917494" y="1373419"/>
                    <a:pt x="917887" y="1374711"/>
                  </a:cubicBezTo>
                  <a:cubicBezTo>
                    <a:pt x="918280" y="1375834"/>
                    <a:pt x="917213" y="1377519"/>
                    <a:pt x="916819" y="1378980"/>
                  </a:cubicBezTo>
                  <a:close/>
                  <a:moveTo>
                    <a:pt x="922608" y="1405603"/>
                  </a:moveTo>
                  <a:cubicBezTo>
                    <a:pt x="922215" y="1406838"/>
                    <a:pt x="920416" y="1408187"/>
                    <a:pt x="919123" y="1408355"/>
                  </a:cubicBezTo>
                  <a:cubicBezTo>
                    <a:pt x="918336" y="1408467"/>
                    <a:pt x="917269" y="1406445"/>
                    <a:pt x="916369" y="1405322"/>
                  </a:cubicBezTo>
                  <a:cubicBezTo>
                    <a:pt x="917325" y="1404030"/>
                    <a:pt x="917999" y="1402008"/>
                    <a:pt x="919179" y="1401615"/>
                  </a:cubicBezTo>
                  <a:cubicBezTo>
                    <a:pt x="922608" y="1400435"/>
                    <a:pt x="923395" y="1402907"/>
                    <a:pt x="922608" y="1405603"/>
                  </a:cubicBezTo>
                  <a:close/>
                  <a:moveTo>
                    <a:pt x="923451" y="2927450"/>
                  </a:moveTo>
                  <a:cubicBezTo>
                    <a:pt x="924800" y="2927506"/>
                    <a:pt x="926148" y="2928517"/>
                    <a:pt x="927441" y="2929079"/>
                  </a:cubicBezTo>
                  <a:cubicBezTo>
                    <a:pt x="927835" y="2931045"/>
                    <a:pt x="927048" y="2932393"/>
                    <a:pt x="925081" y="2932336"/>
                  </a:cubicBezTo>
                  <a:cubicBezTo>
                    <a:pt x="923732" y="2932280"/>
                    <a:pt x="921821" y="2931606"/>
                    <a:pt x="921203" y="2930595"/>
                  </a:cubicBezTo>
                  <a:cubicBezTo>
                    <a:pt x="920248" y="2928966"/>
                    <a:pt x="921428" y="2927394"/>
                    <a:pt x="923451" y="2927506"/>
                  </a:cubicBezTo>
                  <a:close/>
                  <a:moveTo>
                    <a:pt x="937220" y="2732719"/>
                  </a:moveTo>
                  <a:cubicBezTo>
                    <a:pt x="937220" y="2733561"/>
                    <a:pt x="934804" y="2734291"/>
                    <a:pt x="933455" y="2735078"/>
                  </a:cubicBezTo>
                  <a:cubicBezTo>
                    <a:pt x="930083" y="2734179"/>
                    <a:pt x="926879" y="2732887"/>
                    <a:pt x="927104" y="2728618"/>
                  </a:cubicBezTo>
                  <a:cubicBezTo>
                    <a:pt x="927104" y="2727776"/>
                    <a:pt x="929633" y="2726259"/>
                    <a:pt x="930814" y="2726372"/>
                  </a:cubicBezTo>
                  <a:cubicBezTo>
                    <a:pt x="934242" y="2726821"/>
                    <a:pt x="937389" y="2728450"/>
                    <a:pt x="937220" y="2732719"/>
                  </a:cubicBezTo>
                  <a:close/>
                  <a:moveTo>
                    <a:pt x="944583" y="5085333"/>
                  </a:moveTo>
                  <a:cubicBezTo>
                    <a:pt x="945819" y="5085333"/>
                    <a:pt x="947674" y="5087074"/>
                    <a:pt x="948292" y="5088422"/>
                  </a:cubicBezTo>
                  <a:cubicBezTo>
                    <a:pt x="949416" y="5091006"/>
                    <a:pt x="949079" y="5094151"/>
                    <a:pt x="946213" y="5095106"/>
                  </a:cubicBezTo>
                  <a:cubicBezTo>
                    <a:pt x="943234" y="5096117"/>
                    <a:pt x="941660" y="5093645"/>
                    <a:pt x="941267" y="5092241"/>
                  </a:cubicBezTo>
                  <a:cubicBezTo>
                    <a:pt x="940368" y="5087804"/>
                    <a:pt x="941491" y="5085389"/>
                    <a:pt x="944583" y="5085277"/>
                  </a:cubicBezTo>
                  <a:close/>
                  <a:moveTo>
                    <a:pt x="944639" y="1942223"/>
                  </a:moveTo>
                  <a:cubicBezTo>
                    <a:pt x="944920" y="1940033"/>
                    <a:pt x="946493" y="1936831"/>
                    <a:pt x="948236" y="1936213"/>
                  </a:cubicBezTo>
                  <a:cubicBezTo>
                    <a:pt x="952395" y="1934753"/>
                    <a:pt x="954081" y="1938179"/>
                    <a:pt x="954474" y="1941830"/>
                  </a:cubicBezTo>
                  <a:cubicBezTo>
                    <a:pt x="954811" y="1945481"/>
                    <a:pt x="953744" y="1948626"/>
                    <a:pt x="949697" y="1949637"/>
                  </a:cubicBezTo>
                  <a:cubicBezTo>
                    <a:pt x="945370" y="1949075"/>
                    <a:pt x="944190" y="1945762"/>
                    <a:pt x="944695" y="1942223"/>
                  </a:cubicBezTo>
                  <a:close/>
                  <a:moveTo>
                    <a:pt x="952844" y="1080508"/>
                  </a:moveTo>
                  <a:cubicBezTo>
                    <a:pt x="947449" y="1075790"/>
                    <a:pt x="946493" y="1069836"/>
                    <a:pt x="946493" y="1063658"/>
                  </a:cubicBezTo>
                  <a:cubicBezTo>
                    <a:pt x="946493" y="1060793"/>
                    <a:pt x="948180" y="1058434"/>
                    <a:pt x="951215" y="1058490"/>
                  </a:cubicBezTo>
                  <a:cubicBezTo>
                    <a:pt x="952675" y="1058490"/>
                    <a:pt x="954755" y="1059670"/>
                    <a:pt x="955374" y="1060962"/>
                  </a:cubicBezTo>
                  <a:cubicBezTo>
                    <a:pt x="958577" y="1067477"/>
                    <a:pt x="960151" y="1074049"/>
                    <a:pt x="952844" y="1080452"/>
                  </a:cubicBezTo>
                  <a:close/>
                  <a:moveTo>
                    <a:pt x="962005" y="2107242"/>
                  </a:moveTo>
                  <a:cubicBezTo>
                    <a:pt x="963017" y="2108478"/>
                    <a:pt x="964928" y="2109826"/>
                    <a:pt x="964815" y="2110837"/>
                  </a:cubicBezTo>
                  <a:cubicBezTo>
                    <a:pt x="964646" y="2112241"/>
                    <a:pt x="963017" y="2114263"/>
                    <a:pt x="961725" y="2114544"/>
                  </a:cubicBezTo>
                  <a:cubicBezTo>
                    <a:pt x="958240" y="2115386"/>
                    <a:pt x="957059" y="2113027"/>
                    <a:pt x="958071" y="2109994"/>
                  </a:cubicBezTo>
                  <a:cubicBezTo>
                    <a:pt x="958521" y="2108758"/>
                    <a:pt x="960656" y="2108084"/>
                    <a:pt x="962005" y="2107186"/>
                  </a:cubicBezTo>
                  <a:close/>
                  <a:moveTo>
                    <a:pt x="962005" y="918016"/>
                  </a:moveTo>
                  <a:cubicBezTo>
                    <a:pt x="957734" y="906446"/>
                    <a:pt x="962343" y="900436"/>
                    <a:pt x="973751" y="892966"/>
                  </a:cubicBezTo>
                  <a:cubicBezTo>
                    <a:pt x="974876" y="906053"/>
                    <a:pt x="972459" y="913186"/>
                    <a:pt x="962005" y="918016"/>
                  </a:cubicBezTo>
                  <a:close/>
                  <a:moveTo>
                    <a:pt x="979484" y="5133356"/>
                  </a:moveTo>
                  <a:cubicBezTo>
                    <a:pt x="980552" y="5135209"/>
                    <a:pt x="979596" y="5136670"/>
                    <a:pt x="977629" y="5137175"/>
                  </a:cubicBezTo>
                  <a:cubicBezTo>
                    <a:pt x="976393" y="5136276"/>
                    <a:pt x="974707" y="5135602"/>
                    <a:pt x="974032" y="5134367"/>
                  </a:cubicBezTo>
                  <a:cubicBezTo>
                    <a:pt x="973020" y="5132569"/>
                    <a:pt x="974032" y="5130603"/>
                    <a:pt x="975943" y="5130716"/>
                  </a:cubicBezTo>
                  <a:cubicBezTo>
                    <a:pt x="977180" y="5130772"/>
                    <a:pt x="978809" y="5132120"/>
                    <a:pt x="979484" y="5133356"/>
                  </a:cubicBezTo>
                  <a:close/>
                  <a:moveTo>
                    <a:pt x="982126" y="858816"/>
                  </a:moveTo>
                  <a:cubicBezTo>
                    <a:pt x="980889" y="858255"/>
                    <a:pt x="980214" y="856401"/>
                    <a:pt x="979316" y="855165"/>
                  </a:cubicBezTo>
                  <a:cubicBezTo>
                    <a:pt x="979316" y="853143"/>
                    <a:pt x="980383" y="851795"/>
                    <a:pt x="982070" y="852526"/>
                  </a:cubicBezTo>
                  <a:cubicBezTo>
                    <a:pt x="983306" y="853031"/>
                    <a:pt x="984373" y="854828"/>
                    <a:pt x="984767" y="856233"/>
                  </a:cubicBezTo>
                  <a:cubicBezTo>
                    <a:pt x="985273" y="858198"/>
                    <a:pt x="983811" y="859603"/>
                    <a:pt x="982126" y="858872"/>
                  </a:cubicBezTo>
                  <a:close/>
                  <a:moveTo>
                    <a:pt x="991792" y="3316575"/>
                  </a:moveTo>
                  <a:cubicBezTo>
                    <a:pt x="991511" y="3319496"/>
                    <a:pt x="991624" y="3320451"/>
                    <a:pt x="991342" y="3321237"/>
                  </a:cubicBezTo>
                  <a:cubicBezTo>
                    <a:pt x="989713" y="3325618"/>
                    <a:pt x="987127" y="3329213"/>
                    <a:pt x="982688" y="3330505"/>
                  </a:cubicBezTo>
                  <a:cubicBezTo>
                    <a:pt x="981620" y="3330842"/>
                    <a:pt x="978866" y="3329157"/>
                    <a:pt x="978866" y="3328427"/>
                  </a:cubicBezTo>
                  <a:cubicBezTo>
                    <a:pt x="978978" y="3322304"/>
                    <a:pt x="983306" y="3319159"/>
                    <a:pt x="987802" y="3316407"/>
                  </a:cubicBezTo>
                  <a:cubicBezTo>
                    <a:pt x="988420" y="3316014"/>
                    <a:pt x="989432" y="3316407"/>
                    <a:pt x="991849" y="3316575"/>
                  </a:cubicBezTo>
                  <a:close/>
                  <a:moveTo>
                    <a:pt x="992860" y="1487438"/>
                  </a:moveTo>
                  <a:cubicBezTo>
                    <a:pt x="992354" y="1488112"/>
                    <a:pt x="992017" y="1489236"/>
                    <a:pt x="991399" y="1489404"/>
                  </a:cubicBezTo>
                  <a:cubicBezTo>
                    <a:pt x="989319" y="1489910"/>
                    <a:pt x="988252" y="1488786"/>
                    <a:pt x="988588" y="1486652"/>
                  </a:cubicBezTo>
                  <a:cubicBezTo>
                    <a:pt x="988701" y="1485922"/>
                    <a:pt x="989375" y="1484855"/>
                    <a:pt x="989994" y="1484742"/>
                  </a:cubicBezTo>
                  <a:cubicBezTo>
                    <a:pt x="992017" y="1484237"/>
                    <a:pt x="993029" y="1485304"/>
                    <a:pt x="992860" y="1487494"/>
                  </a:cubicBezTo>
                  <a:close/>
                  <a:moveTo>
                    <a:pt x="1003763" y="1254008"/>
                  </a:moveTo>
                  <a:cubicBezTo>
                    <a:pt x="1003482" y="1257827"/>
                    <a:pt x="1000785" y="1260130"/>
                    <a:pt x="997075" y="1260018"/>
                  </a:cubicBezTo>
                  <a:cubicBezTo>
                    <a:pt x="994321" y="1259905"/>
                    <a:pt x="992916" y="1257659"/>
                    <a:pt x="992354" y="1254963"/>
                  </a:cubicBezTo>
                  <a:cubicBezTo>
                    <a:pt x="992467" y="1250582"/>
                    <a:pt x="995052" y="1249065"/>
                    <a:pt x="998818" y="1249458"/>
                  </a:cubicBezTo>
                  <a:cubicBezTo>
                    <a:pt x="1001346" y="1249739"/>
                    <a:pt x="1003988" y="1251087"/>
                    <a:pt x="1003763" y="1254008"/>
                  </a:cubicBezTo>
                  <a:close/>
                  <a:moveTo>
                    <a:pt x="1007417" y="1470757"/>
                  </a:moveTo>
                  <a:cubicBezTo>
                    <a:pt x="1007528" y="1471375"/>
                    <a:pt x="1006967" y="1472554"/>
                    <a:pt x="1006405" y="1472835"/>
                  </a:cubicBezTo>
                  <a:cubicBezTo>
                    <a:pt x="1004662" y="1473677"/>
                    <a:pt x="1003426" y="1472835"/>
                    <a:pt x="1002920" y="1470813"/>
                  </a:cubicBezTo>
                  <a:cubicBezTo>
                    <a:pt x="1003257" y="1470083"/>
                    <a:pt x="1003426" y="1468959"/>
                    <a:pt x="1003988" y="1468678"/>
                  </a:cubicBezTo>
                  <a:cubicBezTo>
                    <a:pt x="1005730" y="1467836"/>
                    <a:pt x="1007079" y="1468678"/>
                    <a:pt x="1007417" y="1470757"/>
                  </a:cubicBezTo>
                  <a:close/>
                  <a:moveTo>
                    <a:pt x="1029672" y="895774"/>
                  </a:moveTo>
                  <a:cubicBezTo>
                    <a:pt x="1022253" y="896280"/>
                    <a:pt x="1014329" y="898807"/>
                    <a:pt x="1005730" y="889989"/>
                  </a:cubicBezTo>
                  <a:cubicBezTo>
                    <a:pt x="1013992" y="885046"/>
                    <a:pt x="1020904" y="884541"/>
                    <a:pt x="1027649" y="883923"/>
                  </a:cubicBezTo>
                  <a:cubicBezTo>
                    <a:pt x="1031246" y="883586"/>
                    <a:pt x="1034842" y="884934"/>
                    <a:pt x="1035629" y="888978"/>
                  </a:cubicBezTo>
                  <a:cubicBezTo>
                    <a:pt x="1036472" y="893359"/>
                    <a:pt x="1033269" y="895550"/>
                    <a:pt x="1029672" y="895830"/>
                  </a:cubicBezTo>
                  <a:close/>
                  <a:moveTo>
                    <a:pt x="1037034" y="1914252"/>
                  </a:moveTo>
                  <a:cubicBezTo>
                    <a:pt x="1036416" y="1918184"/>
                    <a:pt x="1033213" y="1919812"/>
                    <a:pt x="1029616" y="1919700"/>
                  </a:cubicBezTo>
                  <a:cubicBezTo>
                    <a:pt x="1026806" y="1919644"/>
                    <a:pt x="1024670" y="1917678"/>
                    <a:pt x="1025120" y="1914701"/>
                  </a:cubicBezTo>
                  <a:cubicBezTo>
                    <a:pt x="1025682" y="1910657"/>
                    <a:pt x="1028773" y="1909309"/>
                    <a:pt x="1032482" y="1909253"/>
                  </a:cubicBezTo>
                  <a:cubicBezTo>
                    <a:pt x="1035292" y="1909702"/>
                    <a:pt x="1037541" y="1911275"/>
                    <a:pt x="1037091" y="1914196"/>
                  </a:cubicBezTo>
                  <a:close/>
                  <a:moveTo>
                    <a:pt x="1040969" y="1010973"/>
                  </a:moveTo>
                  <a:cubicBezTo>
                    <a:pt x="1050692" y="1015803"/>
                    <a:pt x="1053389" y="1021588"/>
                    <a:pt x="1050074" y="1031923"/>
                  </a:cubicBezTo>
                  <a:cubicBezTo>
                    <a:pt x="1041418" y="1026700"/>
                    <a:pt x="1038608" y="1020971"/>
                    <a:pt x="1040969" y="1010973"/>
                  </a:cubicBezTo>
                  <a:close/>
                  <a:moveTo>
                    <a:pt x="1060920" y="955311"/>
                  </a:moveTo>
                  <a:cubicBezTo>
                    <a:pt x="1060302" y="955817"/>
                    <a:pt x="1059684" y="956659"/>
                    <a:pt x="1058953" y="956884"/>
                  </a:cubicBezTo>
                  <a:cubicBezTo>
                    <a:pt x="1054176" y="958176"/>
                    <a:pt x="1050748" y="955929"/>
                    <a:pt x="1048107" y="952166"/>
                  </a:cubicBezTo>
                  <a:cubicBezTo>
                    <a:pt x="1046533" y="949919"/>
                    <a:pt x="1045746" y="946662"/>
                    <a:pt x="1048500" y="945482"/>
                  </a:cubicBezTo>
                  <a:cubicBezTo>
                    <a:pt x="1051984" y="943966"/>
                    <a:pt x="1054794" y="947167"/>
                    <a:pt x="1057548" y="949077"/>
                  </a:cubicBezTo>
                  <a:cubicBezTo>
                    <a:pt x="1059628" y="950537"/>
                    <a:pt x="1061651" y="952166"/>
                    <a:pt x="1060920" y="955311"/>
                  </a:cubicBezTo>
                  <a:close/>
                  <a:moveTo>
                    <a:pt x="1062325" y="1523498"/>
                  </a:moveTo>
                  <a:cubicBezTo>
                    <a:pt x="1060920" y="1524228"/>
                    <a:pt x="1059571" y="1525014"/>
                    <a:pt x="1058166" y="1525744"/>
                  </a:cubicBezTo>
                  <a:cubicBezTo>
                    <a:pt x="1056986" y="1524789"/>
                    <a:pt x="1054794" y="1523778"/>
                    <a:pt x="1054794" y="1522936"/>
                  </a:cubicBezTo>
                  <a:cubicBezTo>
                    <a:pt x="1054963" y="1519847"/>
                    <a:pt x="1057268" y="1518667"/>
                    <a:pt x="1059909" y="1519734"/>
                  </a:cubicBezTo>
                  <a:cubicBezTo>
                    <a:pt x="1061033" y="1520184"/>
                    <a:pt x="1061538" y="1522206"/>
                    <a:pt x="1062325" y="1523554"/>
                  </a:cubicBezTo>
                  <a:close/>
                  <a:moveTo>
                    <a:pt x="1094697" y="1649536"/>
                  </a:moveTo>
                  <a:cubicBezTo>
                    <a:pt x="1095990" y="1650267"/>
                    <a:pt x="1097733" y="1651783"/>
                    <a:pt x="1097789" y="1653019"/>
                  </a:cubicBezTo>
                  <a:cubicBezTo>
                    <a:pt x="1097845" y="1656333"/>
                    <a:pt x="1095541" y="1657231"/>
                    <a:pt x="1093012" y="1655715"/>
                  </a:cubicBezTo>
                  <a:cubicBezTo>
                    <a:pt x="1091887" y="1655041"/>
                    <a:pt x="1091607" y="1652963"/>
                    <a:pt x="1090989" y="1651502"/>
                  </a:cubicBezTo>
                  <a:cubicBezTo>
                    <a:pt x="1091551" y="1649536"/>
                    <a:pt x="1092956" y="1648582"/>
                    <a:pt x="1094697" y="1649593"/>
                  </a:cubicBezTo>
                  <a:close/>
                  <a:moveTo>
                    <a:pt x="1108130" y="1031305"/>
                  </a:moveTo>
                  <a:cubicBezTo>
                    <a:pt x="1107455" y="1036304"/>
                    <a:pt x="1103802" y="1038214"/>
                    <a:pt x="1101330" y="1038326"/>
                  </a:cubicBezTo>
                  <a:cubicBezTo>
                    <a:pt x="1096328" y="1038214"/>
                    <a:pt x="1094136" y="1036417"/>
                    <a:pt x="1094361" y="1033664"/>
                  </a:cubicBezTo>
                  <a:cubicBezTo>
                    <a:pt x="1094810" y="1028329"/>
                    <a:pt x="1098969" y="1026980"/>
                    <a:pt x="1103353" y="1026812"/>
                  </a:cubicBezTo>
                  <a:cubicBezTo>
                    <a:pt x="1106107" y="1026700"/>
                    <a:pt x="1108524" y="1028329"/>
                    <a:pt x="1108130" y="1031361"/>
                  </a:cubicBezTo>
                  <a:close/>
                  <a:moveTo>
                    <a:pt x="1101779" y="1205479"/>
                  </a:moveTo>
                  <a:cubicBezTo>
                    <a:pt x="1103240" y="1205423"/>
                    <a:pt x="1105488" y="1206210"/>
                    <a:pt x="1106163" y="1207389"/>
                  </a:cubicBezTo>
                  <a:cubicBezTo>
                    <a:pt x="1107680" y="1210085"/>
                    <a:pt x="1106837" y="1212725"/>
                    <a:pt x="1103409" y="1212725"/>
                  </a:cubicBezTo>
                  <a:cubicBezTo>
                    <a:pt x="1102173" y="1212725"/>
                    <a:pt x="1100936" y="1210647"/>
                    <a:pt x="1099700" y="1209523"/>
                  </a:cubicBezTo>
                  <a:cubicBezTo>
                    <a:pt x="1099081" y="1207389"/>
                    <a:pt x="1099700" y="1205592"/>
                    <a:pt x="1101779" y="1205479"/>
                  </a:cubicBezTo>
                  <a:close/>
                  <a:moveTo>
                    <a:pt x="1115268" y="1993335"/>
                  </a:moveTo>
                  <a:cubicBezTo>
                    <a:pt x="1109591" y="2001704"/>
                    <a:pt x="1101723" y="2004849"/>
                    <a:pt x="1092787" y="1999794"/>
                  </a:cubicBezTo>
                  <a:cubicBezTo>
                    <a:pt x="1083738" y="1994683"/>
                    <a:pt x="1075308" y="1988449"/>
                    <a:pt x="1066822" y="1982326"/>
                  </a:cubicBezTo>
                  <a:cubicBezTo>
                    <a:pt x="1064911" y="1980978"/>
                    <a:pt x="1064012" y="1978226"/>
                    <a:pt x="1062943" y="1976597"/>
                  </a:cubicBezTo>
                  <a:cubicBezTo>
                    <a:pt x="1063618" y="1970644"/>
                    <a:pt x="1066990" y="1966768"/>
                    <a:pt x="1071318" y="1967105"/>
                  </a:cubicBezTo>
                  <a:cubicBezTo>
                    <a:pt x="1085987" y="1968341"/>
                    <a:pt x="1100037" y="1972722"/>
                    <a:pt x="1113188" y="1979462"/>
                  </a:cubicBezTo>
                  <a:cubicBezTo>
                    <a:pt x="1118752" y="1982326"/>
                    <a:pt x="1118696" y="1988280"/>
                    <a:pt x="1115268" y="1993279"/>
                  </a:cubicBezTo>
                  <a:close/>
                  <a:moveTo>
                    <a:pt x="1121113" y="2430821"/>
                  </a:moveTo>
                  <a:cubicBezTo>
                    <a:pt x="1121113" y="2432112"/>
                    <a:pt x="1119539" y="2433348"/>
                    <a:pt x="1118639" y="2434640"/>
                  </a:cubicBezTo>
                  <a:cubicBezTo>
                    <a:pt x="1116616" y="2435370"/>
                    <a:pt x="1114874" y="2434640"/>
                    <a:pt x="1114930" y="2432674"/>
                  </a:cubicBezTo>
                  <a:cubicBezTo>
                    <a:pt x="1114930" y="2431382"/>
                    <a:pt x="1116279" y="2429641"/>
                    <a:pt x="1117459" y="2428911"/>
                  </a:cubicBezTo>
                  <a:cubicBezTo>
                    <a:pt x="1119201" y="2427844"/>
                    <a:pt x="1121113" y="2428855"/>
                    <a:pt x="1121113" y="2430821"/>
                  </a:cubicBezTo>
                  <a:close/>
                  <a:moveTo>
                    <a:pt x="1124710" y="1874149"/>
                  </a:moveTo>
                  <a:cubicBezTo>
                    <a:pt x="1126058" y="1874486"/>
                    <a:pt x="1127632" y="1876395"/>
                    <a:pt x="1127857" y="1877799"/>
                  </a:cubicBezTo>
                  <a:cubicBezTo>
                    <a:pt x="1128025" y="1878810"/>
                    <a:pt x="1126115" y="1880215"/>
                    <a:pt x="1125159" y="1881394"/>
                  </a:cubicBezTo>
                  <a:cubicBezTo>
                    <a:pt x="1123754" y="1880495"/>
                    <a:pt x="1121618" y="1879934"/>
                    <a:pt x="1121169" y="1878698"/>
                  </a:cubicBezTo>
                  <a:cubicBezTo>
                    <a:pt x="1120101" y="1875777"/>
                    <a:pt x="1121169" y="1873306"/>
                    <a:pt x="1124710" y="1874149"/>
                  </a:cubicBezTo>
                  <a:close/>
                  <a:moveTo>
                    <a:pt x="1123698" y="1649368"/>
                  </a:moveTo>
                  <a:cubicBezTo>
                    <a:pt x="1124147" y="1648975"/>
                    <a:pt x="1125384" y="1649031"/>
                    <a:pt x="1126002" y="1649368"/>
                  </a:cubicBezTo>
                  <a:cubicBezTo>
                    <a:pt x="1127800" y="1650379"/>
                    <a:pt x="1128025" y="1651895"/>
                    <a:pt x="1126452" y="1653300"/>
                  </a:cubicBezTo>
                  <a:cubicBezTo>
                    <a:pt x="1126002" y="1653693"/>
                    <a:pt x="1124934" y="1653356"/>
                    <a:pt x="1124091" y="1653300"/>
                  </a:cubicBezTo>
                  <a:cubicBezTo>
                    <a:pt x="1122349" y="1652120"/>
                    <a:pt x="1122124" y="1650660"/>
                    <a:pt x="1123642" y="1649256"/>
                  </a:cubicBezTo>
                  <a:close/>
                  <a:moveTo>
                    <a:pt x="1127800" y="1247998"/>
                  </a:moveTo>
                  <a:cubicBezTo>
                    <a:pt x="1127070" y="1248279"/>
                    <a:pt x="1126115" y="1249009"/>
                    <a:pt x="1125608" y="1248728"/>
                  </a:cubicBezTo>
                  <a:cubicBezTo>
                    <a:pt x="1123867" y="1247773"/>
                    <a:pt x="1123585" y="1246201"/>
                    <a:pt x="1124878" y="1244684"/>
                  </a:cubicBezTo>
                  <a:cubicBezTo>
                    <a:pt x="1125328" y="1244179"/>
                    <a:pt x="1126508" y="1243673"/>
                    <a:pt x="1127013" y="1243954"/>
                  </a:cubicBezTo>
                  <a:cubicBezTo>
                    <a:pt x="1128756" y="1244853"/>
                    <a:pt x="1128980" y="1246369"/>
                    <a:pt x="1127800" y="1247998"/>
                  </a:cubicBezTo>
                  <a:close/>
                  <a:moveTo>
                    <a:pt x="1130948" y="2595840"/>
                  </a:moveTo>
                  <a:cubicBezTo>
                    <a:pt x="1133308" y="2596513"/>
                    <a:pt x="1135781" y="2597918"/>
                    <a:pt x="1137355" y="2599827"/>
                  </a:cubicBezTo>
                  <a:cubicBezTo>
                    <a:pt x="1138591" y="2601344"/>
                    <a:pt x="1137186" y="2603029"/>
                    <a:pt x="1134207" y="2603253"/>
                  </a:cubicBezTo>
                  <a:cubicBezTo>
                    <a:pt x="1132634" y="2602130"/>
                    <a:pt x="1130161" y="2601007"/>
                    <a:pt x="1128644" y="2599097"/>
                  </a:cubicBezTo>
                  <a:cubicBezTo>
                    <a:pt x="1127464" y="2597524"/>
                    <a:pt x="1128980" y="2595334"/>
                    <a:pt x="1130948" y="2595895"/>
                  </a:cubicBezTo>
                  <a:close/>
                  <a:moveTo>
                    <a:pt x="1136681" y="1274228"/>
                  </a:moveTo>
                  <a:cubicBezTo>
                    <a:pt x="1135894" y="1274228"/>
                    <a:pt x="1134826" y="1274677"/>
                    <a:pt x="1134320" y="1274284"/>
                  </a:cubicBezTo>
                  <a:cubicBezTo>
                    <a:pt x="1132690" y="1272992"/>
                    <a:pt x="1132802" y="1271420"/>
                    <a:pt x="1134601" y="1270353"/>
                  </a:cubicBezTo>
                  <a:cubicBezTo>
                    <a:pt x="1135219" y="1269959"/>
                    <a:pt x="1136399" y="1269847"/>
                    <a:pt x="1136905" y="1270240"/>
                  </a:cubicBezTo>
                  <a:cubicBezTo>
                    <a:pt x="1138535" y="1271532"/>
                    <a:pt x="1138366" y="1272992"/>
                    <a:pt x="1136681" y="1274228"/>
                  </a:cubicBezTo>
                  <a:close/>
                  <a:moveTo>
                    <a:pt x="1153091" y="3007319"/>
                  </a:moveTo>
                  <a:cubicBezTo>
                    <a:pt x="1142525" y="3005971"/>
                    <a:pt x="1133421" y="3006701"/>
                    <a:pt x="1132016" y="2994345"/>
                  </a:cubicBezTo>
                  <a:cubicBezTo>
                    <a:pt x="1131847" y="2992997"/>
                    <a:pt x="1133477" y="2990469"/>
                    <a:pt x="1134657" y="2990132"/>
                  </a:cubicBezTo>
                  <a:cubicBezTo>
                    <a:pt x="1145617" y="2987380"/>
                    <a:pt x="1150619" y="2993446"/>
                    <a:pt x="1153091" y="3007319"/>
                  </a:cubicBezTo>
                  <a:close/>
                  <a:moveTo>
                    <a:pt x="1150731" y="2812813"/>
                  </a:moveTo>
                  <a:cubicBezTo>
                    <a:pt x="1151574" y="2811746"/>
                    <a:pt x="1152304" y="2809892"/>
                    <a:pt x="1153316" y="2809723"/>
                  </a:cubicBezTo>
                  <a:cubicBezTo>
                    <a:pt x="1155171" y="2809443"/>
                    <a:pt x="1156070" y="2811016"/>
                    <a:pt x="1155564" y="2813037"/>
                  </a:cubicBezTo>
                  <a:cubicBezTo>
                    <a:pt x="1155396" y="2813768"/>
                    <a:pt x="1154440" y="2814947"/>
                    <a:pt x="1154271" y="2814835"/>
                  </a:cubicBezTo>
                  <a:cubicBezTo>
                    <a:pt x="1153035" y="2814329"/>
                    <a:pt x="1151911" y="2813543"/>
                    <a:pt x="1150731" y="2812813"/>
                  </a:cubicBezTo>
                  <a:close/>
                  <a:moveTo>
                    <a:pt x="1161972" y="1442561"/>
                  </a:moveTo>
                  <a:cubicBezTo>
                    <a:pt x="1162590" y="1445144"/>
                    <a:pt x="1162252" y="1448571"/>
                    <a:pt x="1159442" y="1448739"/>
                  </a:cubicBezTo>
                  <a:cubicBezTo>
                    <a:pt x="1154216" y="1449132"/>
                    <a:pt x="1153147" y="1444302"/>
                    <a:pt x="1151742" y="1440539"/>
                  </a:cubicBezTo>
                  <a:cubicBezTo>
                    <a:pt x="1151517" y="1437450"/>
                    <a:pt x="1152473" y="1435034"/>
                    <a:pt x="1155564" y="1435427"/>
                  </a:cubicBezTo>
                  <a:cubicBezTo>
                    <a:pt x="1159217" y="1435933"/>
                    <a:pt x="1161128" y="1438966"/>
                    <a:pt x="1161972" y="1442505"/>
                  </a:cubicBezTo>
                  <a:close/>
                  <a:moveTo>
                    <a:pt x="1166523" y="664759"/>
                  </a:moveTo>
                  <a:cubicBezTo>
                    <a:pt x="1166636" y="665377"/>
                    <a:pt x="1166074" y="666556"/>
                    <a:pt x="1165512" y="666837"/>
                  </a:cubicBezTo>
                  <a:cubicBezTo>
                    <a:pt x="1163770" y="667680"/>
                    <a:pt x="1162533" y="666837"/>
                    <a:pt x="1162027" y="664815"/>
                  </a:cubicBezTo>
                  <a:cubicBezTo>
                    <a:pt x="1162365" y="664085"/>
                    <a:pt x="1162533" y="662962"/>
                    <a:pt x="1163095" y="662681"/>
                  </a:cubicBezTo>
                  <a:cubicBezTo>
                    <a:pt x="1164837" y="661838"/>
                    <a:pt x="1166187" y="662625"/>
                    <a:pt x="1166523" y="664703"/>
                  </a:cubicBezTo>
                  <a:close/>
                  <a:moveTo>
                    <a:pt x="1163995" y="1402738"/>
                  </a:moveTo>
                  <a:cubicBezTo>
                    <a:pt x="1163377" y="1402233"/>
                    <a:pt x="1162365" y="1401896"/>
                    <a:pt x="1162196" y="1401222"/>
                  </a:cubicBezTo>
                  <a:cubicBezTo>
                    <a:pt x="1161521" y="1399087"/>
                    <a:pt x="1162477" y="1397683"/>
                    <a:pt x="1164613" y="1397627"/>
                  </a:cubicBezTo>
                  <a:cubicBezTo>
                    <a:pt x="1165231" y="1397627"/>
                    <a:pt x="1166242" y="1398413"/>
                    <a:pt x="1166411" y="1399031"/>
                  </a:cubicBezTo>
                  <a:cubicBezTo>
                    <a:pt x="1167029" y="1401166"/>
                    <a:pt x="1166130" y="1402401"/>
                    <a:pt x="1163995" y="1402682"/>
                  </a:cubicBezTo>
                  <a:close/>
                  <a:moveTo>
                    <a:pt x="1173212" y="1855108"/>
                  </a:moveTo>
                  <a:cubicBezTo>
                    <a:pt x="1172874" y="1860219"/>
                    <a:pt x="1169952" y="1863477"/>
                    <a:pt x="1164669" y="1862634"/>
                  </a:cubicBezTo>
                  <a:cubicBezTo>
                    <a:pt x="1161859" y="1862185"/>
                    <a:pt x="1160960" y="1859320"/>
                    <a:pt x="1160903" y="1856681"/>
                  </a:cubicBezTo>
                  <a:cubicBezTo>
                    <a:pt x="1161465" y="1852243"/>
                    <a:pt x="1163938" y="1850053"/>
                    <a:pt x="1167929" y="1850221"/>
                  </a:cubicBezTo>
                  <a:cubicBezTo>
                    <a:pt x="1170739" y="1850334"/>
                    <a:pt x="1173380" y="1852075"/>
                    <a:pt x="1173156" y="1855108"/>
                  </a:cubicBezTo>
                  <a:close/>
                  <a:moveTo>
                    <a:pt x="1184620" y="1346403"/>
                  </a:moveTo>
                  <a:cubicBezTo>
                    <a:pt x="1183777" y="1347526"/>
                    <a:pt x="1182935" y="1348649"/>
                    <a:pt x="1182148" y="1349773"/>
                  </a:cubicBezTo>
                  <a:cubicBezTo>
                    <a:pt x="1179618" y="1349548"/>
                    <a:pt x="1177371" y="1348593"/>
                    <a:pt x="1177202" y="1345673"/>
                  </a:cubicBezTo>
                  <a:cubicBezTo>
                    <a:pt x="1177202" y="1345055"/>
                    <a:pt x="1179731" y="1343763"/>
                    <a:pt x="1180967" y="1343875"/>
                  </a:cubicBezTo>
                  <a:cubicBezTo>
                    <a:pt x="1182260" y="1343987"/>
                    <a:pt x="1183384" y="1345504"/>
                    <a:pt x="1184620" y="1346403"/>
                  </a:cubicBezTo>
                  <a:close/>
                  <a:moveTo>
                    <a:pt x="1191927" y="1714409"/>
                  </a:moveTo>
                  <a:cubicBezTo>
                    <a:pt x="1191927" y="1717330"/>
                    <a:pt x="1189342" y="1718622"/>
                    <a:pt x="1186194" y="1718847"/>
                  </a:cubicBezTo>
                  <a:cubicBezTo>
                    <a:pt x="1181136" y="1717892"/>
                    <a:pt x="1175797" y="1716319"/>
                    <a:pt x="1174954" y="1709916"/>
                  </a:cubicBezTo>
                  <a:cubicBezTo>
                    <a:pt x="1174392" y="1705479"/>
                    <a:pt x="1178157" y="1703738"/>
                    <a:pt x="1181923" y="1704355"/>
                  </a:cubicBezTo>
                  <a:cubicBezTo>
                    <a:pt x="1187318" y="1705254"/>
                    <a:pt x="1191983" y="1707782"/>
                    <a:pt x="1191871" y="1714409"/>
                  </a:cubicBezTo>
                  <a:close/>
                  <a:moveTo>
                    <a:pt x="1195299" y="2856005"/>
                  </a:moveTo>
                  <a:cubicBezTo>
                    <a:pt x="1200245" y="2855837"/>
                    <a:pt x="1203898" y="2857747"/>
                    <a:pt x="1203392" y="2863588"/>
                  </a:cubicBezTo>
                  <a:cubicBezTo>
                    <a:pt x="1203167" y="2866452"/>
                    <a:pt x="1201144" y="2868306"/>
                    <a:pt x="1197547" y="2868531"/>
                  </a:cubicBezTo>
                  <a:cubicBezTo>
                    <a:pt x="1193837" y="2867183"/>
                    <a:pt x="1189735" y="2865160"/>
                    <a:pt x="1189510" y="2859993"/>
                  </a:cubicBezTo>
                  <a:cubicBezTo>
                    <a:pt x="1189397" y="2856792"/>
                    <a:pt x="1192657" y="2856061"/>
                    <a:pt x="1195243" y="2856005"/>
                  </a:cubicBezTo>
                  <a:close/>
                  <a:moveTo>
                    <a:pt x="1198614" y="2590841"/>
                  </a:moveTo>
                  <a:cubicBezTo>
                    <a:pt x="1198390" y="2590167"/>
                    <a:pt x="1200245" y="2588032"/>
                    <a:pt x="1201368" y="2587751"/>
                  </a:cubicBezTo>
                  <a:cubicBezTo>
                    <a:pt x="1204516" y="2587077"/>
                    <a:pt x="1208000" y="2586965"/>
                    <a:pt x="1209124" y="2591121"/>
                  </a:cubicBezTo>
                  <a:cubicBezTo>
                    <a:pt x="1209349" y="2591964"/>
                    <a:pt x="1207382" y="2593368"/>
                    <a:pt x="1206427" y="2594547"/>
                  </a:cubicBezTo>
                  <a:cubicBezTo>
                    <a:pt x="1203055" y="2595053"/>
                    <a:pt x="1199851" y="2594660"/>
                    <a:pt x="1198614" y="2590841"/>
                  </a:cubicBezTo>
                  <a:close/>
                  <a:moveTo>
                    <a:pt x="1208562" y="677172"/>
                  </a:moveTo>
                  <a:lnTo>
                    <a:pt x="1206427" y="678239"/>
                  </a:lnTo>
                  <a:cubicBezTo>
                    <a:pt x="1205752" y="676947"/>
                    <a:pt x="1205134" y="675599"/>
                    <a:pt x="1204460" y="674307"/>
                  </a:cubicBezTo>
                  <a:cubicBezTo>
                    <a:pt x="1205190" y="673970"/>
                    <a:pt x="1206427" y="673240"/>
                    <a:pt x="1206483" y="673296"/>
                  </a:cubicBezTo>
                  <a:cubicBezTo>
                    <a:pt x="1207270" y="674532"/>
                    <a:pt x="1207888" y="675880"/>
                    <a:pt x="1208506" y="677172"/>
                  </a:cubicBezTo>
                  <a:close/>
                  <a:moveTo>
                    <a:pt x="1209911" y="950256"/>
                  </a:moveTo>
                  <a:cubicBezTo>
                    <a:pt x="1209518" y="953907"/>
                    <a:pt x="1207663" y="956716"/>
                    <a:pt x="1203504" y="956603"/>
                  </a:cubicBezTo>
                  <a:cubicBezTo>
                    <a:pt x="1199683" y="955367"/>
                    <a:pt x="1198390" y="952334"/>
                    <a:pt x="1198727" y="948571"/>
                  </a:cubicBezTo>
                  <a:cubicBezTo>
                    <a:pt x="1199065" y="944920"/>
                    <a:pt x="1200582" y="940933"/>
                    <a:pt x="1204347" y="940876"/>
                  </a:cubicBezTo>
                  <a:cubicBezTo>
                    <a:pt x="1210305" y="940764"/>
                    <a:pt x="1210361" y="945875"/>
                    <a:pt x="1209911" y="950256"/>
                  </a:cubicBezTo>
                  <a:close/>
                  <a:moveTo>
                    <a:pt x="1219634" y="849324"/>
                  </a:moveTo>
                  <a:cubicBezTo>
                    <a:pt x="1218735" y="852750"/>
                    <a:pt x="1217779" y="856570"/>
                    <a:pt x="1213958" y="857131"/>
                  </a:cubicBezTo>
                  <a:cubicBezTo>
                    <a:pt x="1210867" y="857581"/>
                    <a:pt x="1210024" y="854548"/>
                    <a:pt x="1210529" y="851852"/>
                  </a:cubicBezTo>
                  <a:cubicBezTo>
                    <a:pt x="1211148" y="848369"/>
                    <a:pt x="1212497" y="844606"/>
                    <a:pt x="1216206" y="844044"/>
                  </a:cubicBezTo>
                  <a:cubicBezTo>
                    <a:pt x="1219353" y="843539"/>
                    <a:pt x="1219859" y="846572"/>
                    <a:pt x="1219634" y="849324"/>
                  </a:cubicBezTo>
                  <a:close/>
                  <a:moveTo>
                    <a:pt x="1226547" y="791584"/>
                  </a:moveTo>
                  <a:cubicBezTo>
                    <a:pt x="1227278" y="794280"/>
                    <a:pt x="1225873" y="796246"/>
                    <a:pt x="1223287" y="797201"/>
                  </a:cubicBezTo>
                  <a:cubicBezTo>
                    <a:pt x="1220702" y="797763"/>
                    <a:pt x="1218285" y="797201"/>
                    <a:pt x="1217554" y="794393"/>
                  </a:cubicBezTo>
                  <a:cubicBezTo>
                    <a:pt x="1216880" y="791697"/>
                    <a:pt x="1218510" y="789618"/>
                    <a:pt x="1220927" y="788664"/>
                  </a:cubicBezTo>
                  <a:cubicBezTo>
                    <a:pt x="1223568" y="787653"/>
                    <a:pt x="1225760" y="788888"/>
                    <a:pt x="1226547" y="791584"/>
                  </a:cubicBezTo>
                  <a:close/>
                  <a:moveTo>
                    <a:pt x="1231549" y="717051"/>
                  </a:moveTo>
                  <a:cubicBezTo>
                    <a:pt x="1228907" y="717051"/>
                    <a:pt x="1226772" y="716040"/>
                    <a:pt x="1226604" y="713175"/>
                  </a:cubicBezTo>
                  <a:cubicBezTo>
                    <a:pt x="1226604" y="712276"/>
                    <a:pt x="1228627" y="710479"/>
                    <a:pt x="1229525" y="710591"/>
                  </a:cubicBezTo>
                  <a:cubicBezTo>
                    <a:pt x="1230819" y="710760"/>
                    <a:pt x="1232279" y="712108"/>
                    <a:pt x="1233122" y="713344"/>
                  </a:cubicBezTo>
                  <a:cubicBezTo>
                    <a:pt x="1234247" y="715085"/>
                    <a:pt x="1233460" y="716489"/>
                    <a:pt x="1231549" y="717051"/>
                  </a:cubicBezTo>
                  <a:close/>
                  <a:moveTo>
                    <a:pt x="1230650" y="1589157"/>
                  </a:moveTo>
                  <a:cubicBezTo>
                    <a:pt x="1229582" y="1588202"/>
                    <a:pt x="1227727" y="1587359"/>
                    <a:pt x="1227559" y="1586292"/>
                  </a:cubicBezTo>
                  <a:cubicBezTo>
                    <a:pt x="1227165" y="1583652"/>
                    <a:pt x="1228514" y="1581350"/>
                    <a:pt x="1231324" y="1581237"/>
                  </a:cubicBezTo>
                  <a:cubicBezTo>
                    <a:pt x="1232392" y="1581237"/>
                    <a:pt x="1234247" y="1582866"/>
                    <a:pt x="1234415" y="1584046"/>
                  </a:cubicBezTo>
                  <a:cubicBezTo>
                    <a:pt x="1234865" y="1586742"/>
                    <a:pt x="1233460" y="1588707"/>
                    <a:pt x="1230650" y="1589213"/>
                  </a:cubicBezTo>
                  <a:close/>
                  <a:moveTo>
                    <a:pt x="1242845" y="665770"/>
                  </a:moveTo>
                  <a:cubicBezTo>
                    <a:pt x="1238293" y="664815"/>
                    <a:pt x="1235202" y="662119"/>
                    <a:pt x="1234809" y="657289"/>
                  </a:cubicBezTo>
                  <a:cubicBezTo>
                    <a:pt x="1234584" y="654200"/>
                    <a:pt x="1237113" y="652346"/>
                    <a:pt x="1239586" y="653806"/>
                  </a:cubicBezTo>
                  <a:cubicBezTo>
                    <a:pt x="1242283" y="655379"/>
                    <a:pt x="1244869" y="658019"/>
                    <a:pt x="1246386" y="660827"/>
                  </a:cubicBezTo>
                  <a:cubicBezTo>
                    <a:pt x="1247791" y="663411"/>
                    <a:pt x="1245937" y="665489"/>
                    <a:pt x="1242901" y="665770"/>
                  </a:cubicBezTo>
                  <a:close/>
                  <a:moveTo>
                    <a:pt x="1253974" y="2361173"/>
                  </a:moveTo>
                  <a:cubicBezTo>
                    <a:pt x="1252793" y="2362297"/>
                    <a:pt x="1251669" y="2363364"/>
                    <a:pt x="1250489" y="2364487"/>
                  </a:cubicBezTo>
                  <a:cubicBezTo>
                    <a:pt x="1249534" y="2363532"/>
                    <a:pt x="1248409" y="2362409"/>
                    <a:pt x="1247285" y="2361286"/>
                  </a:cubicBezTo>
                  <a:cubicBezTo>
                    <a:pt x="1248409" y="2360106"/>
                    <a:pt x="1249477" y="2358084"/>
                    <a:pt x="1250601" y="2358028"/>
                  </a:cubicBezTo>
                  <a:cubicBezTo>
                    <a:pt x="1251726" y="2358028"/>
                    <a:pt x="1252849" y="2359994"/>
                    <a:pt x="1253974" y="2361117"/>
                  </a:cubicBezTo>
                  <a:close/>
                  <a:moveTo>
                    <a:pt x="1254198" y="2959240"/>
                  </a:moveTo>
                  <a:cubicBezTo>
                    <a:pt x="1251501" y="2961262"/>
                    <a:pt x="1249534" y="2959746"/>
                    <a:pt x="1249365" y="2956601"/>
                  </a:cubicBezTo>
                  <a:cubicBezTo>
                    <a:pt x="1249309" y="2955196"/>
                    <a:pt x="1250657" y="2953680"/>
                    <a:pt x="1251332" y="2952219"/>
                  </a:cubicBezTo>
                  <a:cubicBezTo>
                    <a:pt x="1252624" y="2953006"/>
                    <a:pt x="1254592" y="2953511"/>
                    <a:pt x="1255041" y="2954635"/>
                  </a:cubicBezTo>
                  <a:cubicBezTo>
                    <a:pt x="1255547" y="2955927"/>
                    <a:pt x="1255154" y="2958454"/>
                    <a:pt x="1254198" y="2959184"/>
                  </a:cubicBezTo>
                  <a:close/>
                  <a:moveTo>
                    <a:pt x="1257064" y="3642569"/>
                  </a:moveTo>
                  <a:cubicBezTo>
                    <a:pt x="1258357" y="3642400"/>
                    <a:pt x="1260943" y="3643580"/>
                    <a:pt x="1260943" y="3644198"/>
                  </a:cubicBezTo>
                  <a:cubicBezTo>
                    <a:pt x="1260943" y="3647175"/>
                    <a:pt x="1258638" y="3648073"/>
                    <a:pt x="1256109" y="3648410"/>
                  </a:cubicBezTo>
                  <a:cubicBezTo>
                    <a:pt x="1255210" y="3647343"/>
                    <a:pt x="1254311" y="3646276"/>
                    <a:pt x="1253411" y="3645209"/>
                  </a:cubicBezTo>
                  <a:cubicBezTo>
                    <a:pt x="1254592" y="3644254"/>
                    <a:pt x="1255716" y="3642737"/>
                    <a:pt x="1257008" y="3642569"/>
                  </a:cubicBezTo>
                  <a:close/>
                  <a:moveTo>
                    <a:pt x="1269204" y="2194469"/>
                  </a:moveTo>
                  <a:cubicBezTo>
                    <a:pt x="1269148" y="2195537"/>
                    <a:pt x="1267069" y="2197446"/>
                    <a:pt x="1265945" y="2197390"/>
                  </a:cubicBezTo>
                  <a:cubicBezTo>
                    <a:pt x="1261898" y="2197222"/>
                    <a:pt x="1260325" y="2194301"/>
                    <a:pt x="1260212" y="2190369"/>
                  </a:cubicBezTo>
                  <a:cubicBezTo>
                    <a:pt x="1261280" y="2189302"/>
                    <a:pt x="1262516" y="2187224"/>
                    <a:pt x="1263415" y="2187392"/>
                  </a:cubicBezTo>
                  <a:cubicBezTo>
                    <a:pt x="1267125" y="2187954"/>
                    <a:pt x="1269429" y="2190538"/>
                    <a:pt x="1269204" y="2194469"/>
                  </a:cubicBezTo>
                  <a:close/>
                  <a:moveTo>
                    <a:pt x="1276510" y="1924980"/>
                  </a:moveTo>
                  <a:cubicBezTo>
                    <a:pt x="1275948" y="1927620"/>
                    <a:pt x="1274206" y="1929192"/>
                    <a:pt x="1271340" y="1929024"/>
                  </a:cubicBezTo>
                  <a:cubicBezTo>
                    <a:pt x="1268586" y="1928069"/>
                    <a:pt x="1267743" y="1925822"/>
                    <a:pt x="1268305" y="1923239"/>
                  </a:cubicBezTo>
                  <a:cubicBezTo>
                    <a:pt x="1268867" y="1920655"/>
                    <a:pt x="1270666" y="1918633"/>
                    <a:pt x="1273363" y="1919195"/>
                  </a:cubicBezTo>
                  <a:cubicBezTo>
                    <a:pt x="1276061" y="1919812"/>
                    <a:pt x="1277016" y="1922340"/>
                    <a:pt x="1276510" y="1924980"/>
                  </a:cubicBezTo>
                  <a:close/>
                  <a:moveTo>
                    <a:pt x="1279433" y="4025404"/>
                  </a:moveTo>
                  <a:cubicBezTo>
                    <a:pt x="1262292" y="4042759"/>
                    <a:pt x="1240878" y="4046523"/>
                    <a:pt x="1223568" y="4035458"/>
                  </a:cubicBezTo>
                  <a:cubicBezTo>
                    <a:pt x="1232954" y="4030740"/>
                    <a:pt x="1242733" y="4032481"/>
                    <a:pt x="1251838" y="4030908"/>
                  </a:cubicBezTo>
                  <a:cubicBezTo>
                    <a:pt x="1260661" y="4029392"/>
                    <a:pt x="1268586" y="4021753"/>
                    <a:pt x="1279433" y="4025404"/>
                  </a:cubicBezTo>
                  <a:close/>
                  <a:moveTo>
                    <a:pt x="1286345" y="1775294"/>
                  </a:moveTo>
                  <a:cubicBezTo>
                    <a:pt x="1302363" y="1772936"/>
                    <a:pt x="1312311" y="1761477"/>
                    <a:pt x="1323495" y="1751592"/>
                  </a:cubicBezTo>
                  <a:cubicBezTo>
                    <a:pt x="1327710" y="1747885"/>
                    <a:pt x="1332824" y="1746088"/>
                    <a:pt x="1337602" y="1750693"/>
                  </a:cubicBezTo>
                  <a:cubicBezTo>
                    <a:pt x="1342154" y="1755074"/>
                    <a:pt x="1341761" y="1760747"/>
                    <a:pt x="1338782" y="1765465"/>
                  </a:cubicBezTo>
                  <a:cubicBezTo>
                    <a:pt x="1335466" y="1770689"/>
                    <a:pt x="1330914" y="1775014"/>
                    <a:pt x="1326924" y="1779788"/>
                  </a:cubicBezTo>
                  <a:cubicBezTo>
                    <a:pt x="1321584" y="1786247"/>
                    <a:pt x="1313435" y="1791021"/>
                    <a:pt x="1313884" y="1803041"/>
                  </a:cubicBezTo>
                  <a:cubicBezTo>
                    <a:pt x="1325575" y="1801412"/>
                    <a:pt x="1329565" y="1790403"/>
                    <a:pt x="1337995" y="1786640"/>
                  </a:cubicBezTo>
                  <a:cubicBezTo>
                    <a:pt x="1344627" y="1783607"/>
                    <a:pt x="1349966" y="1784955"/>
                    <a:pt x="1353676" y="1791358"/>
                  </a:cubicBezTo>
                  <a:cubicBezTo>
                    <a:pt x="1356598" y="1796357"/>
                    <a:pt x="1357666" y="1802873"/>
                    <a:pt x="1352495" y="1805906"/>
                  </a:cubicBezTo>
                  <a:cubicBezTo>
                    <a:pt x="1341705" y="1812253"/>
                    <a:pt x="1333949" y="1822306"/>
                    <a:pt x="1323832" y="1829159"/>
                  </a:cubicBezTo>
                  <a:cubicBezTo>
                    <a:pt x="1311468" y="1837528"/>
                    <a:pt x="1298205" y="1833203"/>
                    <a:pt x="1295282" y="1818375"/>
                  </a:cubicBezTo>
                  <a:cubicBezTo>
                    <a:pt x="1292977" y="1806636"/>
                    <a:pt x="1289662" y="1796132"/>
                    <a:pt x="1283255" y="1786303"/>
                  </a:cubicBezTo>
                  <a:cubicBezTo>
                    <a:pt x="1280670" y="1782315"/>
                    <a:pt x="1280950" y="1776081"/>
                    <a:pt x="1286290" y="1775294"/>
                  </a:cubicBezTo>
                  <a:close/>
                  <a:moveTo>
                    <a:pt x="1332993" y="840281"/>
                  </a:moveTo>
                  <a:cubicBezTo>
                    <a:pt x="1331588" y="844831"/>
                    <a:pt x="1328104" y="847077"/>
                    <a:pt x="1323720" y="847302"/>
                  </a:cubicBezTo>
                  <a:cubicBezTo>
                    <a:pt x="1320853" y="847471"/>
                    <a:pt x="1319111" y="845280"/>
                    <a:pt x="1320011" y="842359"/>
                  </a:cubicBezTo>
                  <a:cubicBezTo>
                    <a:pt x="1321135" y="838765"/>
                    <a:pt x="1324338" y="837304"/>
                    <a:pt x="1327710" y="836743"/>
                  </a:cubicBezTo>
                  <a:cubicBezTo>
                    <a:pt x="1330296" y="836293"/>
                    <a:pt x="1332544" y="836911"/>
                    <a:pt x="1332993" y="840337"/>
                  </a:cubicBezTo>
                  <a:close/>
                  <a:moveTo>
                    <a:pt x="1343222" y="746482"/>
                  </a:moveTo>
                  <a:cubicBezTo>
                    <a:pt x="1343334" y="749403"/>
                    <a:pt x="1342660" y="752211"/>
                    <a:pt x="1339344" y="751986"/>
                  </a:cubicBezTo>
                  <a:cubicBezTo>
                    <a:pt x="1336365" y="751762"/>
                    <a:pt x="1335522" y="748729"/>
                    <a:pt x="1335129" y="746033"/>
                  </a:cubicBezTo>
                  <a:cubicBezTo>
                    <a:pt x="1334736" y="743337"/>
                    <a:pt x="1334679" y="739574"/>
                    <a:pt x="1337433" y="739180"/>
                  </a:cubicBezTo>
                  <a:cubicBezTo>
                    <a:pt x="1341985" y="738563"/>
                    <a:pt x="1342379" y="743056"/>
                    <a:pt x="1343166" y="746482"/>
                  </a:cubicBezTo>
                  <a:close/>
                  <a:moveTo>
                    <a:pt x="1357441" y="879542"/>
                  </a:moveTo>
                  <a:cubicBezTo>
                    <a:pt x="1356261" y="880328"/>
                    <a:pt x="1355024" y="881002"/>
                    <a:pt x="1353787" y="881676"/>
                  </a:cubicBezTo>
                  <a:cubicBezTo>
                    <a:pt x="1353451" y="881002"/>
                    <a:pt x="1353113" y="880272"/>
                    <a:pt x="1352720" y="879542"/>
                  </a:cubicBezTo>
                  <a:cubicBezTo>
                    <a:pt x="1353956" y="878868"/>
                    <a:pt x="1355193" y="878194"/>
                    <a:pt x="1356429" y="877520"/>
                  </a:cubicBezTo>
                  <a:cubicBezTo>
                    <a:pt x="1356766" y="878250"/>
                    <a:pt x="1357497" y="879486"/>
                    <a:pt x="1357441" y="879542"/>
                  </a:cubicBezTo>
                  <a:close/>
                  <a:moveTo>
                    <a:pt x="1372896" y="1289225"/>
                  </a:moveTo>
                  <a:cubicBezTo>
                    <a:pt x="1373458" y="1297144"/>
                    <a:pt x="1368906" y="1300402"/>
                    <a:pt x="1358621" y="1300065"/>
                  </a:cubicBezTo>
                  <a:cubicBezTo>
                    <a:pt x="1353956" y="1298942"/>
                    <a:pt x="1345976" y="1298211"/>
                    <a:pt x="1338951" y="1295178"/>
                  </a:cubicBezTo>
                  <a:cubicBezTo>
                    <a:pt x="1328834" y="1290853"/>
                    <a:pt x="1328497" y="1277935"/>
                    <a:pt x="1337658" y="1271869"/>
                  </a:cubicBezTo>
                  <a:cubicBezTo>
                    <a:pt x="1347605" y="1265241"/>
                    <a:pt x="1372053" y="1277149"/>
                    <a:pt x="1372896" y="1289225"/>
                  </a:cubicBezTo>
                  <a:close/>
                  <a:moveTo>
                    <a:pt x="1375257" y="785743"/>
                  </a:moveTo>
                  <a:cubicBezTo>
                    <a:pt x="1376381" y="785968"/>
                    <a:pt x="1377168" y="787933"/>
                    <a:pt x="1378123" y="789113"/>
                  </a:cubicBezTo>
                  <a:cubicBezTo>
                    <a:pt x="1376943" y="790068"/>
                    <a:pt x="1375819" y="791697"/>
                    <a:pt x="1374583" y="791753"/>
                  </a:cubicBezTo>
                  <a:cubicBezTo>
                    <a:pt x="1373290" y="791809"/>
                    <a:pt x="1370817" y="790573"/>
                    <a:pt x="1370704" y="789675"/>
                  </a:cubicBezTo>
                  <a:cubicBezTo>
                    <a:pt x="1370311" y="786529"/>
                    <a:pt x="1372616" y="785237"/>
                    <a:pt x="1375257" y="785743"/>
                  </a:cubicBezTo>
                  <a:close/>
                  <a:moveTo>
                    <a:pt x="1379303" y="661951"/>
                  </a:moveTo>
                  <a:cubicBezTo>
                    <a:pt x="1377954" y="661951"/>
                    <a:pt x="1376381" y="660659"/>
                    <a:pt x="1375482" y="659423"/>
                  </a:cubicBezTo>
                  <a:cubicBezTo>
                    <a:pt x="1374133" y="657682"/>
                    <a:pt x="1374863" y="656222"/>
                    <a:pt x="1376887" y="655716"/>
                  </a:cubicBezTo>
                  <a:cubicBezTo>
                    <a:pt x="1378180" y="656559"/>
                    <a:pt x="1379809" y="657177"/>
                    <a:pt x="1380708" y="658356"/>
                  </a:cubicBezTo>
                  <a:cubicBezTo>
                    <a:pt x="1382057" y="660153"/>
                    <a:pt x="1381326" y="662007"/>
                    <a:pt x="1379303" y="661951"/>
                  </a:cubicBezTo>
                  <a:close/>
                  <a:moveTo>
                    <a:pt x="1384080" y="1127126"/>
                  </a:moveTo>
                  <a:cubicBezTo>
                    <a:pt x="1388577" y="1127126"/>
                    <a:pt x="1393185" y="1128250"/>
                    <a:pt x="1393804" y="1133810"/>
                  </a:cubicBezTo>
                  <a:cubicBezTo>
                    <a:pt x="1394141" y="1136843"/>
                    <a:pt x="1391106" y="1137854"/>
                    <a:pt x="1388352" y="1137967"/>
                  </a:cubicBezTo>
                  <a:cubicBezTo>
                    <a:pt x="1384698" y="1137573"/>
                    <a:pt x="1381270" y="1136282"/>
                    <a:pt x="1380034" y="1132518"/>
                  </a:cubicBezTo>
                  <a:cubicBezTo>
                    <a:pt x="1379023" y="1129429"/>
                    <a:pt x="1381046" y="1127183"/>
                    <a:pt x="1384080" y="1127183"/>
                  </a:cubicBezTo>
                  <a:close/>
                  <a:moveTo>
                    <a:pt x="1391668" y="1185765"/>
                  </a:moveTo>
                  <a:cubicBezTo>
                    <a:pt x="1393859" y="1183911"/>
                    <a:pt x="1396558" y="1184754"/>
                    <a:pt x="1396951" y="1187787"/>
                  </a:cubicBezTo>
                  <a:cubicBezTo>
                    <a:pt x="1397569" y="1192112"/>
                    <a:pt x="1396333" y="1196100"/>
                    <a:pt x="1392567" y="1198852"/>
                  </a:cubicBezTo>
                  <a:cubicBezTo>
                    <a:pt x="1391162" y="1198234"/>
                    <a:pt x="1388970" y="1198009"/>
                    <a:pt x="1388577" y="1196998"/>
                  </a:cubicBezTo>
                  <a:cubicBezTo>
                    <a:pt x="1386779" y="1192617"/>
                    <a:pt x="1388239" y="1188573"/>
                    <a:pt x="1391668" y="1185765"/>
                  </a:cubicBezTo>
                  <a:close/>
                  <a:moveTo>
                    <a:pt x="1398074" y="597415"/>
                  </a:moveTo>
                  <a:cubicBezTo>
                    <a:pt x="1394141" y="597527"/>
                    <a:pt x="1392174" y="594887"/>
                    <a:pt x="1390881" y="591630"/>
                  </a:cubicBezTo>
                  <a:cubicBezTo>
                    <a:pt x="1389925" y="589158"/>
                    <a:pt x="1389644" y="585844"/>
                    <a:pt x="1392399" y="584946"/>
                  </a:cubicBezTo>
                  <a:cubicBezTo>
                    <a:pt x="1397513" y="583261"/>
                    <a:pt x="1399930" y="587080"/>
                    <a:pt x="1401110" y="591517"/>
                  </a:cubicBezTo>
                  <a:cubicBezTo>
                    <a:pt x="1401840" y="594157"/>
                    <a:pt x="1400829" y="596404"/>
                    <a:pt x="1398074" y="597471"/>
                  </a:cubicBezTo>
                  <a:close/>
                  <a:moveTo>
                    <a:pt x="1405887" y="1512264"/>
                  </a:moveTo>
                  <a:cubicBezTo>
                    <a:pt x="1405887" y="1514174"/>
                    <a:pt x="1403133" y="1516083"/>
                    <a:pt x="1401784" y="1517768"/>
                  </a:cubicBezTo>
                  <a:cubicBezTo>
                    <a:pt x="1399648" y="1517151"/>
                    <a:pt x="1397007" y="1516982"/>
                    <a:pt x="1396838" y="1516252"/>
                  </a:cubicBezTo>
                  <a:cubicBezTo>
                    <a:pt x="1396220" y="1513387"/>
                    <a:pt x="1398131" y="1511365"/>
                    <a:pt x="1400491" y="1510074"/>
                  </a:cubicBezTo>
                  <a:cubicBezTo>
                    <a:pt x="1402964" y="1508782"/>
                    <a:pt x="1405943" y="1508669"/>
                    <a:pt x="1405887" y="1512208"/>
                  </a:cubicBezTo>
                  <a:close/>
                  <a:moveTo>
                    <a:pt x="1408247" y="1490808"/>
                  </a:moveTo>
                  <a:cubicBezTo>
                    <a:pt x="1407517" y="1491988"/>
                    <a:pt x="1406842" y="1493167"/>
                    <a:pt x="1406112" y="1494403"/>
                  </a:cubicBezTo>
                  <a:cubicBezTo>
                    <a:pt x="1405212" y="1493336"/>
                    <a:pt x="1404201" y="1492381"/>
                    <a:pt x="1403583" y="1491201"/>
                  </a:cubicBezTo>
                  <a:cubicBezTo>
                    <a:pt x="1403414" y="1490864"/>
                    <a:pt x="1404088" y="1489629"/>
                    <a:pt x="1404707" y="1489292"/>
                  </a:cubicBezTo>
                  <a:cubicBezTo>
                    <a:pt x="1406337" y="1488281"/>
                    <a:pt x="1407629" y="1488899"/>
                    <a:pt x="1408304" y="1490864"/>
                  </a:cubicBezTo>
                  <a:close/>
                  <a:moveTo>
                    <a:pt x="1417970" y="1751985"/>
                  </a:moveTo>
                  <a:cubicBezTo>
                    <a:pt x="1419825" y="1753052"/>
                    <a:pt x="1422129" y="1756366"/>
                    <a:pt x="1421736" y="1758051"/>
                  </a:cubicBezTo>
                  <a:cubicBezTo>
                    <a:pt x="1419095" y="1769846"/>
                    <a:pt x="1408978" y="1770464"/>
                    <a:pt x="1400042" y="1772711"/>
                  </a:cubicBezTo>
                  <a:cubicBezTo>
                    <a:pt x="1400323" y="1772711"/>
                    <a:pt x="1400548" y="1772711"/>
                    <a:pt x="1400885" y="1772598"/>
                  </a:cubicBezTo>
                  <a:cubicBezTo>
                    <a:pt x="1400266" y="1772711"/>
                    <a:pt x="1399873" y="1772767"/>
                    <a:pt x="1399592" y="1772767"/>
                  </a:cubicBezTo>
                  <a:cubicBezTo>
                    <a:pt x="1399030" y="1772879"/>
                    <a:pt x="1398693" y="1772936"/>
                    <a:pt x="1399592" y="1772767"/>
                  </a:cubicBezTo>
                  <a:cubicBezTo>
                    <a:pt x="1399648" y="1772767"/>
                    <a:pt x="1399761" y="1772767"/>
                    <a:pt x="1399817" y="1772711"/>
                  </a:cubicBezTo>
                  <a:lnTo>
                    <a:pt x="1400042" y="1772711"/>
                  </a:lnTo>
                  <a:cubicBezTo>
                    <a:pt x="1393466" y="1773441"/>
                    <a:pt x="1390263" y="1772711"/>
                    <a:pt x="1388520" y="1769397"/>
                  </a:cubicBezTo>
                  <a:cubicBezTo>
                    <a:pt x="1386610" y="1765858"/>
                    <a:pt x="1388239" y="1762432"/>
                    <a:pt x="1390319" y="1759568"/>
                  </a:cubicBezTo>
                  <a:cubicBezTo>
                    <a:pt x="1396051" y="1751592"/>
                    <a:pt x="1410439" y="1747492"/>
                    <a:pt x="1418026" y="1751929"/>
                  </a:cubicBezTo>
                  <a:close/>
                  <a:moveTo>
                    <a:pt x="1424658" y="729913"/>
                  </a:moveTo>
                  <a:cubicBezTo>
                    <a:pt x="1420555" y="730418"/>
                    <a:pt x="1418757" y="727441"/>
                    <a:pt x="1418083" y="723622"/>
                  </a:cubicBezTo>
                  <a:cubicBezTo>
                    <a:pt x="1418195" y="720589"/>
                    <a:pt x="1419713" y="718005"/>
                    <a:pt x="1422579" y="718848"/>
                  </a:cubicBezTo>
                  <a:cubicBezTo>
                    <a:pt x="1424658" y="719410"/>
                    <a:pt x="1426738" y="721881"/>
                    <a:pt x="1427693" y="724071"/>
                  </a:cubicBezTo>
                  <a:cubicBezTo>
                    <a:pt x="1428817" y="726655"/>
                    <a:pt x="1427580" y="729576"/>
                    <a:pt x="1424658" y="729913"/>
                  </a:cubicBezTo>
                  <a:close/>
                  <a:moveTo>
                    <a:pt x="1432189" y="976655"/>
                  </a:moveTo>
                  <a:cubicBezTo>
                    <a:pt x="1432302" y="977553"/>
                    <a:pt x="1430166" y="978677"/>
                    <a:pt x="1429042" y="979744"/>
                  </a:cubicBezTo>
                  <a:cubicBezTo>
                    <a:pt x="1425389" y="979351"/>
                    <a:pt x="1422298" y="978003"/>
                    <a:pt x="1421848" y="973846"/>
                  </a:cubicBezTo>
                  <a:cubicBezTo>
                    <a:pt x="1421736" y="972948"/>
                    <a:pt x="1423872" y="970870"/>
                    <a:pt x="1424995" y="970870"/>
                  </a:cubicBezTo>
                  <a:cubicBezTo>
                    <a:pt x="1428592" y="970870"/>
                    <a:pt x="1431684" y="972555"/>
                    <a:pt x="1432189" y="976655"/>
                  </a:cubicBezTo>
                  <a:close/>
                  <a:moveTo>
                    <a:pt x="1432358" y="2023497"/>
                  </a:moveTo>
                  <a:cubicBezTo>
                    <a:pt x="1432358" y="2026586"/>
                    <a:pt x="1430054" y="2027822"/>
                    <a:pt x="1427469" y="2026474"/>
                  </a:cubicBezTo>
                  <a:cubicBezTo>
                    <a:pt x="1426457" y="2025968"/>
                    <a:pt x="1426232" y="2023722"/>
                    <a:pt x="1425670" y="2022261"/>
                  </a:cubicBezTo>
                  <a:cubicBezTo>
                    <a:pt x="1426906" y="2021531"/>
                    <a:pt x="1428367" y="2019958"/>
                    <a:pt x="1429379" y="2020239"/>
                  </a:cubicBezTo>
                  <a:cubicBezTo>
                    <a:pt x="1430616" y="2020576"/>
                    <a:pt x="1432414" y="2022373"/>
                    <a:pt x="1432358" y="2023553"/>
                  </a:cubicBezTo>
                  <a:close/>
                  <a:moveTo>
                    <a:pt x="1432920" y="2400715"/>
                  </a:moveTo>
                  <a:cubicBezTo>
                    <a:pt x="1432751" y="2401951"/>
                    <a:pt x="1430784" y="2402905"/>
                    <a:pt x="1429829" y="2403860"/>
                  </a:cubicBezTo>
                  <a:cubicBezTo>
                    <a:pt x="1426400" y="2404029"/>
                    <a:pt x="1424883" y="2401951"/>
                    <a:pt x="1425277" y="2399030"/>
                  </a:cubicBezTo>
                  <a:cubicBezTo>
                    <a:pt x="1425445" y="2397794"/>
                    <a:pt x="1427300" y="2395997"/>
                    <a:pt x="1428536" y="2395885"/>
                  </a:cubicBezTo>
                  <a:cubicBezTo>
                    <a:pt x="1431515" y="2395604"/>
                    <a:pt x="1433313" y="2397794"/>
                    <a:pt x="1432920" y="2400771"/>
                  </a:cubicBezTo>
                  <a:close/>
                  <a:moveTo>
                    <a:pt x="1441856" y="2728113"/>
                  </a:moveTo>
                  <a:cubicBezTo>
                    <a:pt x="1441800" y="2731876"/>
                    <a:pt x="1439271" y="2733786"/>
                    <a:pt x="1436067" y="2734909"/>
                  </a:cubicBezTo>
                  <a:cubicBezTo>
                    <a:pt x="1434100" y="2734909"/>
                    <a:pt x="1432695" y="2733617"/>
                    <a:pt x="1433482" y="2732045"/>
                  </a:cubicBezTo>
                  <a:cubicBezTo>
                    <a:pt x="1434494" y="2730022"/>
                    <a:pt x="1436292" y="2728225"/>
                    <a:pt x="1438203" y="2726933"/>
                  </a:cubicBezTo>
                  <a:cubicBezTo>
                    <a:pt x="1438877" y="2726428"/>
                    <a:pt x="1441856" y="2727720"/>
                    <a:pt x="1441856" y="2728113"/>
                  </a:cubicBezTo>
                  <a:close/>
                  <a:moveTo>
                    <a:pt x="1444553" y="4299162"/>
                  </a:moveTo>
                  <a:cubicBezTo>
                    <a:pt x="1443879" y="4295736"/>
                    <a:pt x="1446409" y="4294837"/>
                    <a:pt x="1448937" y="4295624"/>
                  </a:cubicBezTo>
                  <a:cubicBezTo>
                    <a:pt x="1450174" y="4296017"/>
                    <a:pt x="1450904" y="4297927"/>
                    <a:pt x="1451860" y="4299162"/>
                  </a:cubicBezTo>
                  <a:cubicBezTo>
                    <a:pt x="1451579" y="4301184"/>
                    <a:pt x="1450342" y="4302307"/>
                    <a:pt x="1448375" y="4301746"/>
                  </a:cubicBezTo>
                  <a:cubicBezTo>
                    <a:pt x="1446914" y="4301296"/>
                    <a:pt x="1444722" y="4300286"/>
                    <a:pt x="1444497" y="4299162"/>
                  </a:cubicBezTo>
                  <a:close/>
                  <a:moveTo>
                    <a:pt x="1447814" y="2928573"/>
                  </a:moveTo>
                  <a:cubicBezTo>
                    <a:pt x="1449668" y="2928742"/>
                    <a:pt x="1450286" y="2930426"/>
                    <a:pt x="1449330" y="2932336"/>
                  </a:cubicBezTo>
                  <a:cubicBezTo>
                    <a:pt x="1449050" y="2932898"/>
                    <a:pt x="1447982" y="2933123"/>
                    <a:pt x="1447307" y="2933460"/>
                  </a:cubicBezTo>
                  <a:cubicBezTo>
                    <a:pt x="1446745" y="2933010"/>
                    <a:pt x="1445790" y="2932617"/>
                    <a:pt x="1445622" y="2931999"/>
                  </a:cubicBezTo>
                  <a:cubicBezTo>
                    <a:pt x="1445003" y="2929977"/>
                    <a:pt x="1445902" y="2928405"/>
                    <a:pt x="1447870" y="2928573"/>
                  </a:cubicBezTo>
                  <a:close/>
                  <a:moveTo>
                    <a:pt x="1454501" y="2568318"/>
                  </a:moveTo>
                  <a:cubicBezTo>
                    <a:pt x="1454501" y="2569441"/>
                    <a:pt x="1452534" y="2570564"/>
                    <a:pt x="1451466" y="2571687"/>
                  </a:cubicBezTo>
                  <a:cubicBezTo>
                    <a:pt x="1450174" y="2571070"/>
                    <a:pt x="1448937" y="2570452"/>
                    <a:pt x="1447701" y="2569834"/>
                  </a:cubicBezTo>
                  <a:cubicBezTo>
                    <a:pt x="1448375" y="2568486"/>
                    <a:pt x="1448712" y="2566520"/>
                    <a:pt x="1449781" y="2565902"/>
                  </a:cubicBezTo>
                  <a:cubicBezTo>
                    <a:pt x="1452085" y="2564611"/>
                    <a:pt x="1454558" y="2565003"/>
                    <a:pt x="1454501" y="2568374"/>
                  </a:cubicBezTo>
                  <a:close/>
                  <a:moveTo>
                    <a:pt x="1452141" y="2327698"/>
                  </a:moveTo>
                  <a:cubicBezTo>
                    <a:pt x="1452871" y="2325563"/>
                    <a:pt x="1454332" y="2323148"/>
                    <a:pt x="1456131" y="2322025"/>
                  </a:cubicBezTo>
                  <a:cubicBezTo>
                    <a:pt x="1458716" y="2320396"/>
                    <a:pt x="1460908" y="2321856"/>
                    <a:pt x="1459785" y="2325058"/>
                  </a:cubicBezTo>
                  <a:cubicBezTo>
                    <a:pt x="1459054" y="2327136"/>
                    <a:pt x="1456918" y="2328709"/>
                    <a:pt x="1455738" y="2330113"/>
                  </a:cubicBezTo>
                  <a:cubicBezTo>
                    <a:pt x="1453152" y="2330450"/>
                    <a:pt x="1451579" y="2329383"/>
                    <a:pt x="1452197" y="2327698"/>
                  </a:cubicBezTo>
                  <a:close/>
                  <a:moveTo>
                    <a:pt x="1459222" y="853649"/>
                  </a:moveTo>
                  <a:cubicBezTo>
                    <a:pt x="1458042" y="854435"/>
                    <a:pt x="1456749" y="855053"/>
                    <a:pt x="1455457" y="855727"/>
                  </a:cubicBezTo>
                  <a:cubicBezTo>
                    <a:pt x="1455119" y="854997"/>
                    <a:pt x="1454783" y="854267"/>
                    <a:pt x="1454445" y="853537"/>
                  </a:cubicBezTo>
                  <a:cubicBezTo>
                    <a:pt x="1455738" y="852863"/>
                    <a:pt x="1456975" y="852189"/>
                    <a:pt x="1458267" y="851515"/>
                  </a:cubicBezTo>
                  <a:cubicBezTo>
                    <a:pt x="1458604" y="852245"/>
                    <a:pt x="1459278" y="853537"/>
                    <a:pt x="1459222" y="853593"/>
                  </a:cubicBezTo>
                  <a:close/>
                  <a:moveTo>
                    <a:pt x="1459391" y="1322082"/>
                  </a:moveTo>
                  <a:cubicBezTo>
                    <a:pt x="1461077" y="1323936"/>
                    <a:pt x="1463269" y="1325958"/>
                    <a:pt x="1463718" y="1328261"/>
                  </a:cubicBezTo>
                  <a:cubicBezTo>
                    <a:pt x="1464393" y="1331799"/>
                    <a:pt x="1461695" y="1333091"/>
                    <a:pt x="1459110" y="1331294"/>
                  </a:cubicBezTo>
                  <a:cubicBezTo>
                    <a:pt x="1457311" y="1330002"/>
                    <a:pt x="1456524" y="1327137"/>
                    <a:pt x="1455288" y="1325003"/>
                  </a:cubicBezTo>
                  <a:cubicBezTo>
                    <a:pt x="1457031" y="1323767"/>
                    <a:pt x="1459278" y="1321970"/>
                    <a:pt x="1459391" y="1322139"/>
                  </a:cubicBezTo>
                  <a:close/>
                  <a:moveTo>
                    <a:pt x="1466079" y="1043831"/>
                  </a:moveTo>
                  <a:cubicBezTo>
                    <a:pt x="1467090" y="1044898"/>
                    <a:pt x="1467934" y="1046751"/>
                    <a:pt x="1467821" y="1048212"/>
                  </a:cubicBezTo>
                  <a:cubicBezTo>
                    <a:pt x="1467765" y="1049335"/>
                    <a:pt x="1466191" y="1050402"/>
                    <a:pt x="1465517" y="1051189"/>
                  </a:cubicBezTo>
                  <a:cubicBezTo>
                    <a:pt x="1462145" y="1050009"/>
                    <a:pt x="1461808" y="1047538"/>
                    <a:pt x="1462370" y="1045010"/>
                  </a:cubicBezTo>
                  <a:cubicBezTo>
                    <a:pt x="1462819" y="1042876"/>
                    <a:pt x="1464618" y="1042314"/>
                    <a:pt x="1466079" y="1043831"/>
                  </a:cubicBezTo>
                  <a:close/>
                  <a:moveTo>
                    <a:pt x="1469957" y="706379"/>
                  </a:moveTo>
                  <a:cubicBezTo>
                    <a:pt x="1465967" y="706266"/>
                    <a:pt x="1465067" y="702222"/>
                    <a:pt x="1464224" y="698796"/>
                  </a:cubicBezTo>
                  <a:cubicBezTo>
                    <a:pt x="1464393" y="695651"/>
                    <a:pt x="1466303" y="693404"/>
                    <a:pt x="1468946" y="694415"/>
                  </a:cubicBezTo>
                  <a:cubicBezTo>
                    <a:pt x="1470800" y="695145"/>
                    <a:pt x="1472430" y="698066"/>
                    <a:pt x="1473048" y="700313"/>
                  </a:cubicBezTo>
                  <a:cubicBezTo>
                    <a:pt x="1473723" y="702784"/>
                    <a:pt x="1473048" y="706435"/>
                    <a:pt x="1469957" y="706323"/>
                  </a:cubicBezTo>
                  <a:close/>
                  <a:moveTo>
                    <a:pt x="1482658" y="909984"/>
                  </a:moveTo>
                  <a:cubicBezTo>
                    <a:pt x="1484569" y="912737"/>
                    <a:pt x="1482996" y="914759"/>
                    <a:pt x="1480130" y="914927"/>
                  </a:cubicBezTo>
                  <a:cubicBezTo>
                    <a:pt x="1478781" y="915039"/>
                    <a:pt x="1477376" y="913579"/>
                    <a:pt x="1475971" y="912849"/>
                  </a:cubicBezTo>
                  <a:cubicBezTo>
                    <a:pt x="1476701" y="911557"/>
                    <a:pt x="1477207" y="909535"/>
                    <a:pt x="1478275" y="909142"/>
                  </a:cubicBezTo>
                  <a:cubicBezTo>
                    <a:pt x="1479511" y="908636"/>
                    <a:pt x="1481984" y="909030"/>
                    <a:pt x="1482658" y="909984"/>
                  </a:cubicBezTo>
                  <a:close/>
                  <a:moveTo>
                    <a:pt x="1493056" y="642011"/>
                  </a:moveTo>
                  <a:cubicBezTo>
                    <a:pt x="1492887" y="643022"/>
                    <a:pt x="1490807" y="643696"/>
                    <a:pt x="1489627" y="644595"/>
                  </a:cubicBezTo>
                  <a:cubicBezTo>
                    <a:pt x="1485468" y="642517"/>
                    <a:pt x="1483670" y="638641"/>
                    <a:pt x="1483502" y="634260"/>
                  </a:cubicBezTo>
                  <a:cubicBezTo>
                    <a:pt x="1483333" y="631171"/>
                    <a:pt x="1485694" y="629486"/>
                    <a:pt x="1488279" y="631115"/>
                  </a:cubicBezTo>
                  <a:cubicBezTo>
                    <a:pt x="1492044" y="633474"/>
                    <a:pt x="1493786" y="637462"/>
                    <a:pt x="1493056" y="642068"/>
                  </a:cubicBezTo>
                  <a:close/>
                  <a:moveTo>
                    <a:pt x="1503172" y="551414"/>
                  </a:moveTo>
                  <a:cubicBezTo>
                    <a:pt x="1501711" y="550796"/>
                    <a:pt x="1499631" y="550515"/>
                    <a:pt x="1498957" y="549392"/>
                  </a:cubicBezTo>
                  <a:cubicBezTo>
                    <a:pt x="1497552" y="546864"/>
                    <a:pt x="1498170" y="544281"/>
                    <a:pt x="1501486" y="544281"/>
                  </a:cubicBezTo>
                  <a:cubicBezTo>
                    <a:pt x="1502667" y="544281"/>
                    <a:pt x="1504183" y="546134"/>
                    <a:pt x="1504970" y="547482"/>
                  </a:cubicBezTo>
                  <a:cubicBezTo>
                    <a:pt x="1505982" y="549336"/>
                    <a:pt x="1505083" y="550796"/>
                    <a:pt x="1503116" y="551414"/>
                  </a:cubicBezTo>
                  <a:close/>
                  <a:moveTo>
                    <a:pt x="1501093" y="604042"/>
                  </a:moveTo>
                  <a:cubicBezTo>
                    <a:pt x="1502160" y="604042"/>
                    <a:pt x="1503903" y="606008"/>
                    <a:pt x="1504183" y="607356"/>
                  </a:cubicBezTo>
                  <a:cubicBezTo>
                    <a:pt x="1504690" y="609996"/>
                    <a:pt x="1503790" y="612692"/>
                    <a:pt x="1500643" y="612748"/>
                  </a:cubicBezTo>
                  <a:cubicBezTo>
                    <a:pt x="1499519" y="612748"/>
                    <a:pt x="1498339" y="610782"/>
                    <a:pt x="1497608" y="610108"/>
                  </a:cubicBezTo>
                  <a:cubicBezTo>
                    <a:pt x="1497271" y="606682"/>
                    <a:pt x="1498058" y="604155"/>
                    <a:pt x="1501149" y="604099"/>
                  </a:cubicBezTo>
                  <a:close/>
                  <a:moveTo>
                    <a:pt x="1505814" y="848594"/>
                  </a:moveTo>
                  <a:cubicBezTo>
                    <a:pt x="1504072" y="853368"/>
                    <a:pt x="1500081" y="856120"/>
                    <a:pt x="1494348" y="855446"/>
                  </a:cubicBezTo>
                  <a:cubicBezTo>
                    <a:pt x="1488672" y="854772"/>
                    <a:pt x="1484345" y="851739"/>
                    <a:pt x="1485356" y="845168"/>
                  </a:cubicBezTo>
                  <a:cubicBezTo>
                    <a:pt x="1486255" y="839326"/>
                    <a:pt x="1489965" y="835451"/>
                    <a:pt x="1496203" y="836574"/>
                  </a:cubicBezTo>
                  <a:cubicBezTo>
                    <a:pt x="1501711" y="837585"/>
                    <a:pt x="1505252" y="841292"/>
                    <a:pt x="1505814" y="848594"/>
                  </a:cubicBezTo>
                  <a:close/>
                  <a:moveTo>
                    <a:pt x="1513120" y="1158355"/>
                  </a:moveTo>
                  <a:cubicBezTo>
                    <a:pt x="1508062" y="1159423"/>
                    <a:pt x="1506039" y="1155547"/>
                    <a:pt x="1504633" y="1151559"/>
                  </a:cubicBezTo>
                  <a:cubicBezTo>
                    <a:pt x="1504296" y="1148582"/>
                    <a:pt x="1505027" y="1145999"/>
                    <a:pt x="1508005" y="1146167"/>
                  </a:cubicBezTo>
                  <a:cubicBezTo>
                    <a:pt x="1511546" y="1146336"/>
                    <a:pt x="1513794" y="1149200"/>
                    <a:pt x="1515199" y="1152345"/>
                  </a:cubicBezTo>
                  <a:cubicBezTo>
                    <a:pt x="1516379" y="1154873"/>
                    <a:pt x="1515874" y="1157794"/>
                    <a:pt x="1513064" y="1158412"/>
                  </a:cubicBezTo>
                  <a:close/>
                  <a:moveTo>
                    <a:pt x="1523461" y="2414813"/>
                  </a:moveTo>
                  <a:cubicBezTo>
                    <a:pt x="1523517" y="2418745"/>
                    <a:pt x="1522056" y="2422002"/>
                    <a:pt x="1518290" y="2423126"/>
                  </a:cubicBezTo>
                  <a:cubicBezTo>
                    <a:pt x="1514469" y="2424249"/>
                    <a:pt x="1511265" y="2422452"/>
                    <a:pt x="1510422" y="2418351"/>
                  </a:cubicBezTo>
                  <a:cubicBezTo>
                    <a:pt x="1509579" y="2414251"/>
                    <a:pt x="1511939" y="2411443"/>
                    <a:pt x="1515593" y="2410319"/>
                  </a:cubicBezTo>
                  <a:cubicBezTo>
                    <a:pt x="1519415" y="2409140"/>
                    <a:pt x="1522337" y="2410488"/>
                    <a:pt x="1523461" y="2414813"/>
                  </a:cubicBezTo>
                  <a:close/>
                  <a:moveTo>
                    <a:pt x="1526608" y="3517260"/>
                  </a:moveTo>
                  <a:cubicBezTo>
                    <a:pt x="1529137" y="3517317"/>
                    <a:pt x="1531329" y="3518889"/>
                    <a:pt x="1531273" y="3522147"/>
                  </a:cubicBezTo>
                  <a:cubicBezTo>
                    <a:pt x="1530037" y="3524955"/>
                    <a:pt x="1527676" y="3525797"/>
                    <a:pt x="1525035" y="3525405"/>
                  </a:cubicBezTo>
                  <a:cubicBezTo>
                    <a:pt x="1521718" y="3524899"/>
                    <a:pt x="1517728" y="3523888"/>
                    <a:pt x="1519864" y="3519170"/>
                  </a:cubicBezTo>
                  <a:cubicBezTo>
                    <a:pt x="1520482" y="3517710"/>
                    <a:pt x="1524248" y="3517260"/>
                    <a:pt x="1526608" y="3517317"/>
                  </a:cubicBezTo>
                  <a:close/>
                  <a:moveTo>
                    <a:pt x="1528632" y="3369372"/>
                  </a:moveTo>
                  <a:cubicBezTo>
                    <a:pt x="1528632" y="3368811"/>
                    <a:pt x="1531610" y="3367631"/>
                    <a:pt x="1532734" y="3368024"/>
                  </a:cubicBezTo>
                  <a:cubicBezTo>
                    <a:pt x="1536837" y="3369429"/>
                    <a:pt x="1540434" y="3371844"/>
                    <a:pt x="1539816" y="3377123"/>
                  </a:cubicBezTo>
                  <a:cubicBezTo>
                    <a:pt x="1539703" y="3377854"/>
                    <a:pt x="1537174" y="3378303"/>
                    <a:pt x="1535544" y="3378977"/>
                  </a:cubicBezTo>
                  <a:cubicBezTo>
                    <a:pt x="1532172" y="3376618"/>
                    <a:pt x="1528294" y="3374484"/>
                    <a:pt x="1528632" y="3369372"/>
                  </a:cubicBezTo>
                  <a:close/>
                  <a:moveTo>
                    <a:pt x="1542850" y="1168016"/>
                  </a:moveTo>
                  <a:cubicBezTo>
                    <a:pt x="1542008" y="1169083"/>
                    <a:pt x="1540883" y="1169870"/>
                    <a:pt x="1539872" y="1170768"/>
                  </a:cubicBezTo>
                  <a:cubicBezTo>
                    <a:pt x="1539141" y="1169645"/>
                    <a:pt x="1538411" y="1168465"/>
                    <a:pt x="1537680" y="1167342"/>
                  </a:cubicBezTo>
                  <a:cubicBezTo>
                    <a:pt x="1539029" y="1166949"/>
                    <a:pt x="1540378" y="1166387"/>
                    <a:pt x="1541783" y="1166219"/>
                  </a:cubicBezTo>
                  <a:cubicBezTo>
                    <a:pt x="1542063" y="1166219"/>
                    <a:pt x="1543019" y="1167848"/>
                    <a:pt x="1542850" y="1168016"/>
                  </a:cubicBezTo>
                  <a:close/>
                  <a:moveTo>
                    <a:pt x="1556901" y="1297257"/>
                  </a:moveTo>
                  <a:cubicBezTo>
                    <a:pt x="1545604" y="1300289"/>
                    <a:pt x="1538635" y="1297200"/>
                    <a:pt x="1528744" y="1286079"/>
                  </a:cubicBezTo>
                  <a:cubicBezTo>
                    <a:pt x="1542907" y="1284282"/>
                    <a:pt x="1550606" y="1285967"/>
                    <a:pt x="1556901" y="1297257"/>
                  </a:cubicBezTo>
                  <a:close/>
                  <a:moveTo>
                    <a:pt x="1570389" y="1215084"/>
                  </a:moveTo>
                  <a:cubicBezTo>
                    <a:pt x="1550382" y="1208906"/>
                    <a:pt x="1549932" y="1208288"/>
                    <a:pt x="1554372" y="1190595"/>
                  </a:cubicBezTo>
                  <a:cubicBezTo>
                    <a:pt x="1562802" y="1196886"/>
                    <a:pt x="1565275" y="1206378"/>
                    <a:pt x="1570389" y="1215084"/>
                  </a:cubicBezTo>
                  <a:close/>
                  <a:moveTo>
                    <a:pt x="1558138" y="954076"/>
                  </a:moveTo>
                  <a:cubicBezTo>
                    <a:pt x="1558587" y="951941"/>
                    <a:pt x="1560666" y="949582"/>
                    <a:pt x="1562633" y="948515"/>
                  </a:cubicBezTo>
                  <a:cubicBezTo>
                    <a:pt x="1564994" y="947223"/>
                    <a:pt x="1567917" y="948234"/>
                    <a:pt x="1568366" y="951267"/>
                  </a:cubicBezTo>
                  <a:cubicBezTo>
                    <a:pt x="1568984" y="955255"/>
                    <a:pt x="1566455" y="957558"/>
                    <a:pt x="1562802" y="958513"/>
                  </a:cubicBezTo>
                  <a:cubicBezTo>
                    <a:pt x="1559880" y="958513"/>
                    <a:pt x="1557519" y="956940"/>
                    <a:pt x="1558081" y="954019"/>
                  </a:cubicBezTo>
                  <a:close/>
                  <a:moveTo>
                    <a:pt x="1569266" y="660266"/>
                  </a:moveTo>
                  <a:cubicBezTo>
                    <a:pt x="1570052" y="663355"/>
                    <a:pt x="1570951" y="667848"/>
                    <a:pt x="1566455" y="668354"/>
                  </a:cubicBezTo>
                  <a:cubicBezTo>
                    <a:pt x="1562633" y="668803"/>
                    <a:pt x="1561397" y="664871"/>
                    <a:pt x="1560666" y="661389"/>
                  </a:cubicBezTo>
                  <a:cubicBezTo>
                    <a:pt x="1560666" y="657794"/>
                    <a:pt x="1561060" y="653919"/>
                    <a:pt x="1565500" y="654312"/>
                  </a:cubicBezTo>
                  <a:cubicBezTo>
                    <a:pt x="1566961" y="654424"/>
                    <a:pt x="1568647" y="657963"/>
                    <a:pt x="1569266" y="660209"/>
                  </a:cubicBezTo>
                  <a:close/>
                  <a:moveTo>
                    <a:pt x="1581405" y="501369"/>
                  </a:moveTo>
                  <a:cubicBezTo>
                    <a:pt x="1580450" y="500358"/>
                    <a:pt x="1578876" y="499291"/>
                    <a:pt x="1578426" y="497887"/>
                  </a:cubicBezTo>
                  <a:cubicBezTo>
                    <a:pt x="1577752" y="495977"/>
                    <a:pt x="1579157" y="494404"/>
                    <a:pt x="1581011" y="495078"/>
                  </a:cubicBezTo>
                  <a:cubicBezTo>
                    <a:pt x="1582360" y="495528"/>
                    <a:pt x="1583822" y="497044"/>
                    <a:pt x="1584327" y="498448"/>
                  </a:cubicBezTo>
                  <a:cubicBezTo>
                    <a:pt x="1585002" y="500358"/>
                    <a:pt x="1583709" y="501481"/>
                    <a:pt x="1581405" y="501369"/>
                  </a:cubicBezTo>
                  <a:close/>
                  <a:moveTo>
                    <a:pt x="1593376" y="534901"/>
                  </a:moveTo>
                  <a:cubicBezTo>
                    <a:pt x="1582585" y="536754"/>
                    <a:pt x="1574604" y="534058"/>
                    <a:pt x="1567860" y="524678"/>
                  </a:cubicBezTo>
                  <a:cubicBezTo>
                    <a:pt x="1573593" y="521140"/>
                    <a:pt x="1577302" y="524566"/>
                    <a:pt x="1580955" y="525858"/>
                  </a:cubicBezTo>
                  <a:cubicBezTo>
                    <a:pt x="1585227" y="527374"/>
                    <a:pt x="1591859" y="525015"/>
                    <a:pt x="1593376" y="534901"/>
                  </a:cubicBezTo>
                  <a:close/>
                  <a:moveTo>
                    <a:pt x="1603885" y="810962"/>
                  </a:moveTo>
                  <a:cubicBezTo>
                    <a:pt x="1602874" y="814500"/>
                    <a:pt x="1600008" y="814444"/>
                    <a:pt x="1597479" y="814163"/>
                  </a:cubicBezTo>
                  <a:cubicBezTo>
                    <a:pt x="1594837" y="813939"/>
                    <a:pt x="1591802" y="812591"/>
                    <a:pt x="1594331" y="809389"/>
                  </a:cubicBezTo>
                  <a:cubicBezTo>
                    <a:pt x="1595624" y="807760"/>
                    <a:pt x="1598940" y="807480"/>
                    <a:pt x="1601356" y="807423"/>
                  </a:cubicBezTo>
                  <a:cubicBezTo>
                    <a:pt x="1602200" y="807423"/>
                    <a:pt x="1603155" y="809839"/>
                    <a:pt x="1603885" y="810906"/>
                  </a:cubicBezTo>
                  <a:close/>
                  <a:moveTo>
                    <a:pt x="1606359" y="1340337"/>
                  </a:moveTo>
                  <a:cubicBezTo>
                    <a:pt x="1606190" y="1341685"/>
                    <a:pt x="1602425" y="1342640"/>
                    <a:pt x="1600682" y="1343594"/>
                  </a:cubicBezTo>
                  <a:cubicBezTo>
                    <a:pt x="1596242" y="1342078"/>
                    <a:pt x="1590903" y="1342864"/>
                    <a:pt x="1591016" y="1336630"/>
                  </a:cubicBezTo>
                  <a:cubicBezTo>
                    <a:pt x="1591016" y="1335899"/>
                    <a:pt x="1595399" y="1334327"/>
                    <a:pt x="1597479" y="1334720"/>
                  </a:cubicBezTo>
                  <a:cubicBezTo>
                    <a:pt x="1600963" y="1335338"/>
                    <a:pt x="1607089" y="1333147"/>
                    <a:pt x="1606359" y="1340337"/>
                  </a:cubicBezTo>
                  <a:close/>
                  <a:moveTo>
                    <a:pt x="1612147" y="3485245"/>
                  </a:moveTo>
                  <a:cubicBezTo>
                    <a:pt x="1611922" y="3488222"/>
                    <a:pt x="1609731" y="3490075"/>
                    <a:pt x="1606864" y="3489289"/>
                  </a:cubicBezTo>
                  <a:cubicBezTo>
                    <a:pt x="1605684" y="3488952"/>
                    <a:pt x="1604054" y="3486762"/>
                    <a:pt x="1604110" y="3485526"/>
                  </a:cubicBezTo>
                  <a:cubicBezTo>
                    <a:pt x="1604279" y="3482549"/>
                    <a:pt x="1606415" y="3481032"/>
                    <a:pt x="1609450" y="3481313"/>
                  </a:cubicBezTo>
                  <a:cubicBezTo>
                    <a:pt x="1610405" y="3482605"/>
                    <a:pt x="1612260" y="3484010"/>
                    <a:pt x="1612147" y="3485245"/>
                  </a:cubicBezTo>
                  <a:close/>
                  <a:moveTo>
                    <a:pt x="1621196" y="767938"/>
                  </a:moveTo>
                  <a:cubicBezTo>
                    <a:pt x="1621252" y="768949"/>
                    <a:pt x="1619173" y="770185"/>
                    <a:pt x="1617992" y="771308"/>
                  </a:cubicBezTo>
                  <a:cubicBezTo>
                    <a:pt x="1616756" y="770634"/>
                    <a:pt x="1614620" y="770129"/>
                    <a:pt x="1614339" y="769061"/>
                  </a:cubicBezTo>
                  <a:cubicBezTo>
                    <a:pt x="1614002" y="767882"/>
                    <a:pt x="1614901" y="765354"/>
                    <a:pt x="1615969" y="764849"/>
                  </a:cubicBezTo>
                  <a:cubicBezTo>
                    <a:pt x="1618611" y="763613"/>
                    <a:pt x="1620971" y="764849"/>
                    <a:pt x="1621196" y="767882"/>
                  </a:cubicBezTo>
                  <a:close/>
                  <a:moveTo>
                    <a:pt x="1627659" y="696774"/>
                  </a:moveTo>
                  <a:cubicBezTo>
                    <a:pt x="1626872" y="699358"/>
                    <a:pt x="1625186" y="701324"/>
                    <a:pt x="1622151" y="701099"/>
                  </a:cubicBezTo>
                  <a:cubicBezTo>
                    <a:pt x="1619510" y="699246"/>
                    <a:pt x="1619735" y="696662"/>
                    <a:pt x="1620971" y="694303"/>
                  </a:cubicBezTo>
                  <a:cubicBezTo>
                    <a:pt x="1621702" y="692955"/>
                    <a:pt x="1623388" y="691158"/>
                    <a:pt x="1624624" y="691214"/>
                  </a:cubicBezTo>
                  <a:cubicBezTo>
                    <a:pt x="1627884" y="691326"/>
                    <a:pt x="1628502" y="694022"/>
                    <a:pt x="1627659" y="696774"/>
                  </a:cubicBezTo>
                  <a:close/>
                  <a:moveTo>
                    <a:pt x="1634909" y="1021701"/>
                  </a:moveTo>
                  <a:cubicBezTo>
                    <a:pt x="1627265" y="1020634"/>
                    <a:pt x="1622938" y="1015972"/>
                    <a:pt x="1621196" y="1004626"/>
                  </a:cubicBezTo>
                  <a:cubicBezTo>
                    <a:pt x="1639068" y="1014231"/>
                    <a:pt x="1641260" y="1017095"/>
                    <a:pt x="1634909" y="1021701"/>
                  </a:cubicBezTo>
                  <a:close/>
                  <a:moveTo>
                    <a:pt x="1646037" y="2809162"/>
                  </a:moveTo>
                  <a:cubicBezTo>
                    <a:pt x="1646318" y="2809892"/>
                    <a:pt x="1644857" y="2812307"/>
                    <a:pt x="1643902" y="2812532"/>
                  </a:cubicBezTo>
                  <a:cubicBezTo>
                    <a:pt x="1640585" y="2813206"/>
                    <a:pt x="1637606" y="2812139"/>
                    <a:pt x="1635639" y="2808937"/>
                  </a:cubicBezTo>
                  <a:cubicBezTo>
                    <a:pt x="1636426" y="2807758"/>
                    <a:pt x="1637044" y="2805792"/>
                    <a:pt x="1638000" y="2805623"/>
                  </a:cubicBezTo>
                  <a:cubicBezTo>
                    <a:pt x="1641316" y="2804949"/>
                    <a:pt x="1644576" y="2805623"/>
                    <a:pt x="1646037" y="2809218"/>
                  </a:cubicBezTo>
                  <a:close/>
                  <a:moveTo>
                    <a:pt x="1645587" y="1117915"/>
                  </a:moveTo>
                  <a:cubicBezTo>
                    <a:pt x="1647667" y="1117690"/>
                    <a:pt x="1648454" y="1119488"/>
                    <a:pt x="1647217" y="1121341"/>
                  </a:cubicBezTo>
                  <a:cubicBezTo>
                    <a:pt x="1646374" y="1122577"/>
                    <a:pt x="1644744" y="1123195"/>
                    <a:pt x="1643508" y="1124150"/>
                  </a:cubicBezTo>
                  <a:cubicBezTo>
                    <a:pt x="1641372" y="1123756"/>
                    <a:pt x="1640585" y="1122408"/>
                    <a:pt x="1641878" y="1120555"/>
                  </a:cubicBezTo>
                  <a:cubicBezTo>
                    <a:pt x="1642721" y="1119319"/>
                    <a:pt x="1644295" y="1118083"/>
                    <a:pt x="1645644" y="1117915"/>
                  </a:cubicBezTo>
                  <a:close/>
                  <a:moveTo>
                    <a:pt x="1649634" y="514119"/>
                  </a:moveTo>
                  <a:cubicBezTo>
                    <a:pt x="1649746" y="515186"/>
                    <a:pt x="1647948" y="516422"/>
                    <a:pt x="1647049" y="517601"/>
                  </a:cubicBezTo>
                  <a:cubicBezTo>
                    <a:pt x="1645756" y="516815"/>
                    <a:pt x="1643677" y="516309"/>
                    <a:pt x="1643283" y="515186"/>
                  </a:cubicBezTo>
                  <a:cubicBezTo>
                    <a:pt x="1642384" y="512434"/>
                    <a:pt x="1643564" y="510131"/>
                    <a:pt x="1646712" y="510693"/>
                  </a:cubicBezTo>
                  <a:cubicBezTo>
                    <a:pt x="1647892" y="510917"/>
                    <a:pt x="1649466" y="512827"/>
                    <a:pt x="1649634" y="514063"/>
                  </a:cubicBezTo>
                  <a:close/>
                  <a:moveTo>
                    <a:pt x="1654411" y="1164758"/>
                  </a:moveTo>
                  <a:cubicBezTo>
                    <a:pt x="1653849" y="1166219"/>
                    <a:pt x="1653568" y="1168746"/>
                    <a:pt x="1652669" y="1169027"/>
                  </a:cubicBezTo>
                  <a:cubicBezTo>
                    <a:pt x="1647835" y="1170431"/>
                    <a:pt x="1644913" y="1167230"/>
                    <a:pt x="1642777" y="1163410"/>
                  </a:cubicBezTo>
                  <a:cubicBezTo>
                    <a:pt x="1641428" y="1161051"/>
                    <a:pt x="1641878" y="1158131"/>
                    <a:pt x="1645025" y="1157962"/>
                  </a:cubicBezTo>
                  <a:cubicBezTo>
                    <a:pt x="1649522" y="1157737"/>
                    <a:pt x="1652612" y="1160546"/>
                    <a:pt x="1654355" y="1164758"/>
                  </a:cubicBezTo>
                  <a:close/>
                  <a:moveTo>
                    <a:pt x="1655366" y="2990582"/>
                  </a:moveTo>
                  <a:cubicBezTo>
                    <a:pt x="1654636" y="2990245"/>
                    <a:pt x="1653568" y="2990076"/>
                    <a:pt x="1653343" y="2989514"/>
                  </a:cubicBezTo>
                  <a:cubicBezTo>
                    <a:pt x="1652500" y="2987717"/>
                    <a:pt x="1653287" y="2986313"/>
                    <a:pt x="1655310" y="2985976"/>
                  </a:cubicBezTo>
                  <a:cubicBezTo>
                    <a:pt x="1655928" y="2985864"/>
                    <a:pt x="1657053" y="2986425"/>
                    <a:pt x="1657333" y="2986987"/>
                  </a:cubicBezTo>
                  <a:cubicBezTo>
                    <a:pt x="1658176" y="2988784"/>
                    <a:pt x="1657333" y="2990020"/>
                    <a:pt x="1655366" y="2990582"/>
                  </a:cubicBezTo>
                  <a:close/>
                  <a:moveTo>
                    <a:pt x="1658907" y="3528213"/>
                  </a:moveTo>
                  <a:cubicBezTo>
                    <a:pt x="1660425" y="3530628"/>
                    <a:pt x="1659750" y="3533212"/>
                    <a:pt x="1657053" y="3534223"/>
                  </a:cubicBezTo>
                  <a:cubicBezTo>
                    <a:pt x="1654523" y="3535178"/>
                    <a:pt x="1652500" y="3533717"/>
                    <a:pt x="1651376" y="3531190"/>
                  </a:cubicBezTo>
                  <a:cubicBezTo>
                    <a:pt x="1650927" y="3528325"/>
                    <a:pt x="1652107" y="3526247"/>
                    <a:pt x="1654861" y="3526079"/>
                  </a:cubicBezTo>
                  <a:cubicBezTo>
                    <a:pt x="1656209" y="3526022"/>
                    <a:pt x="1658120" y="3527090"/>
                    <a:pt x="1658851" y="3528213"/>
                  </a:cubicBezTo>
                  <a:close/>
                  <a:moveTo>
                    <a:pt x="1663291" y="3177281"/>
                  </a:moveTo>
                  <a:cubicBezTo>
                    <a:pt x="1668349" y="3175596"/>
                    <a:pt x="1668630" y="3180370"/>
                    <a:pt x="1668799" y="3183853"/>
                  </a:cubicBezTo>
                  <a:cubicBezTo>
                    <a:pt x="1669024" y="3187447"/>
                    <a:pt x="1668967" y="3192109"/>
                    <a:pt x="1665370" y="3193289"/>
                  </a:cubicBezTo>
                  <a:cubicBezTo>
                    <a:pt x="1660425" y="3194917"/>
                    <a:pt x="1660256" y="3190143"/>
                    <a:pt x="1659638" y="3186829"/>
                  </a:cubicBezTo>
                  <a:cubicBezTo>
                    <a:pt x="1659750" y="3183010"/>
                    <a:pt x="1659750" y="3178460"/>
                    <a:pt x="1663347" y="3177281"/>
                  </a:cubicBezTo>
                  <a:close/>
                  <a:moveTo>
                    <a:pt x="1666888" y="648358"/>
                  </a:moveTo>
                  <a:cubicBezTo>
                    <a:pt x="1667000" y="649032"/>
                    <a:pt x="1666438" y="650212"/>
                    <a:pt x="1665876" y="650436"/>
                  </a:cubicBezTo>
                  <a:cubicBezTo>
                    <a:pt x="1664134" y="651279"/>
                    <a:pt x="1662897" y="650436"/>
                    <a:pt x="1662392" y="648414"/>
                  </a:cubicBezTo>
                  <a:cubicBezTo>
                    <a:pt x="1662729" y="647684"/>
                    <a:pt x="1662897" y="646561"/>
                    <a:pt x="1663460" y="646280"/>
                  </a:cubicBezTo>
                  <a:cubicBezTo>
                    <a:pt x="1665202" y="645438"/>
                    <a:pt x="1666550" y="646224"/>
                    <a:pt x="1666888" y="648358"/>
                  </a:cubicBezTo>
                  <a:close/>
                  <a:moveTo>
                    <a:pt x="1683748" y="672791"/>
                  </a:moveTo>
                  <a:cubicBezTo>
                    <a:pt x="1683580" y="679587"/>
                    <a:pt x="1678353" y="681272"/>
                    <a:pt x="1672789" y="681385"/>
                  </a:cubicBezTo>
                  <a:cubicBezTo>
                    <a:pt x="1668124" y="680373"/>
                    <a:pt x="1663628" y="678464"/>
                    <a:pt x="1663628" y="673184"/>
                  </a:cubicBezTo>
                  <a:cubicBezTo>
                    <a:pt x="1663628" y="666107"/>
                    <a:pt x="1668967" y="664478"/>
                    <a:pt x="1674644" y="665040"/>
                  </a:cubicBezTo>
                  <a:cubicBezTo>
                    <a:pt x="1679083" y="665489"/>
                    <a:pt x="1683917" y="667287"/>
                    <a:pt x="1683805" y="672735"/>
                  </a:cubicBezTo>
                  <a:close/>
                  <a:moveTo>
                    <a:pt x="1707859" y="573038"/>
                  </a:moveTo>
                  <a:cubicBezTo>
                    <a:pt x="1708758" y="572757"/>
                    <a:pt x="1710388" y="575004"/>
                    <a:pt x="1714659" y="578430"/>
                  </a:cubicBezTo>
                  <a:cubicBezTo>
                    <a:pt x="1704880" y="585732"/>
                    <a:pt x="1697012" y="586181"/>
                    <a:pt x="1688751" y="581351"/>
                  </a:cubicBezTo>
                  <a:cubicBezTo>
                    <a:pt x="1687570" y="580677"/>
                    <a:pt x="1686334" y="577588"/>
                    <a:pt x="1686839" y="576689"/>
                  </a:cubicBezTo>
                  <a:cubicBezTo>
                    <a:pt x="1692291" y="567365"/>
                    <a:pt x="1700946" y="575229"/>
                    <a:pt x="1707859" y="572982"/>
                  </a:cubicBezTo>
                  <a:close/>
                  <a:moveTo>
                    <a:pt x="1723314" y="414198"/>
                  </a:moveTo>
                  <a:cubicBezTo>
                    <a:pt x="1722247" y="421893"/>
                    <a:pt x="1721909" y="430936"/>
                    <a:pt x="1711568" y="431666"/>
                  </a:cubicBezTo>
                  <a:cubicBezTo>
                    <a:pt x="1705217" y="432115"/>
                    <a:pt x="1703138" y="426891"/>
                    <a:pt x="1702351" y="421275"/>
                  </a:cubicBezTo>
                  <a:cubicBezTo>
                    <a:pt x="1702351" y="413187"/>
                    <a:pt x="1709714" y="406278"/>
                    <a:pt x="1717582" y="407233"/>
                  </a:cubicBezTo>
                  <a:cubicBezTo>
                    <a:pt x="1721628" y="407682"/>
                    <a:pt x="1723877" y="410322"/>
                    <a:pt x="1723314" y="414198"/>
                  </a:cubicBezTo>
                  <a:close/>
                  <a:moveTo>
                    <a:pt x="1726743" y="802256"/>
                  </a:moveTo>
                  <a:cubicBezTo>
                    <a:pt x="1721403" y="804840"/>
                    <a:pt x="1718762" y="800178"/>
                    <a:pt x="1717245" y="796134"/>
                  </a:cubicBezTo>
                  <a:cubicBezTo>
                    <a:pt x="1712411" y="783159"/>
                    <a:pt x="1704093" y="771027"/>
                    <a:pt x="1708027" y="753840"/>
                  </a:cubicBezTo>
                  <a:cubicBezTo>
                    <a:pt x="1714716" y="758165"/>
                    <a:pt x="1715053" y="764006"/>
                    <a:pt x="1717301" y="768556"/>
                  </a:cubicBezTo>
                  <a:cubicBezTo>
                    <a:pt x="1721179" y="776419"/>
                    <a:pt x="1729497" y="781362"/>
                    <a:pt x="1730902" y="790742"/>
                  </a:cubicBezTo>
                  <a:cubicBezTo>
                    <a:pt x="1731576" y="795291"/>
                    <a:pt x="1731126" y="800178"/>
                    <a:pt x="1726799" y="802256"/>
                  </a:cubicBezTo>
                  <a:close/>
                  <a:moveTo>
                    <a:pt x="1726069" y="1996817"/>
                  </a:moveTo>
                  <a:cubicBezTo>
                    <a:pt x="1719886" y="1997267"/>
                    <a:pt x="1716570" y="1993391"/>
                    <a:pt x="1715671" y="1987381"/>
                  </a:cubicBezTo>
                  <a:cubicBezTo>
                    <a:pt x="1716121" y="1981652"/>
                    <a:pt x="1719605" y="1979518"/>
                    <a:pt x="1724438" y="1979967"/>
                  </a:cubicBezTo>
                  <a:cubicBezTo>
                    <a:pt x="1729047" y="1980361"/>
                    <a:pt x="1732813" y="1982888"/>
                    <a:pt x="1733543" y="1987943"/>
                  </a:cubicBezTo>
                  <a:cubicBezTo>
                    <a:pt x="1734274" y="1993391"/>
                    <a:pt x="1730958" y="1996480"/>
                    <a:pt x="1726124" y="1996817"/>
                  </a:cubicBezTo>
                  <a:close/>
                  <a:moveTo>
                    <a:pt x="1736353" y="2852579"/>
                  </a:moveTo>
                  <a:cubicBezTo>
                    <a:pt x="1736297" y="2853646"/>
                    <a:pt x="1734554" y="2854545"/>
                    <a:pt x="1733712" y="2855387"/>
                  </a:cubicBezTo>
                  <a:cubicBezTo>
                    <a:pt x="1730733" y="2854376"/>
                    <a:pt x="1730396" y="2851905"/>
                    <a:pt x="1730958" y="2849434"/>
                  </a:cubicBezTo>
                  <a:cubicBezTo>
                    <a:pt x="1731407" y="2847355"/>
                    <a:pt x="1733206" y="2846794"/>
                    <a:pt x="1734611" y="2848254"/>
                  </a:cubicBezTo>
                  <a:cubicBezTo>
                    <a:pt x="1735623" y="2849322"/>
                    <a:pt x="1736466" y="2851175"/>
                    <a:pt x="1736353" y="2852579"/>
                  </a:cubicBezTo>
                  <a:close/>
                  <a:moveTo>
                    <a:pt x="1742592" y="3711991"/>
                  </a:moveTo>
                  <a:cubicBezTo>
                    <a:pt x="1743210" y="3712890"/>
                    <a:pt x="1742310" y="3714969"/>
                    <a:pt x="1742142" y="3716316"/>
                  </a:cubicBezTo>
                  <a:cubicBezTo>
                    <a:pt x="1740625" y="3716316"/>
                    <a:pt x="1738658" y="3716934"/>
                    <a:pt x="1737815" y="3716148"/>
                  </a:cubicBezTo>
                  <a:cubicBezTo>
                    <a:pt x="1736859" y="3715305"/>
                    <a:pt x="1736128" y="3712665"/>
                    <a:pt x="1736690" y="3711823"/>
                  </a:cubicBezTo>
                  <a:cubicBezTo>
                    <a:pt x="1738376" y="3709296"/>
                    <a:pt x="1740961" y="3709633"/>
                    <a:pt x="1742592" y="3711935"/>
                  </a:cubicBezTo>
                  <a:close/>
                  <a:moveTo>
                    <a:pt x="1742760" y="2070509"/>
                  </a:moveTo>
                  <a:cubicBezTo>
                    <a:pt x="1742086" y="2069273"/>
                    <a:pt x="1741187" y="2068093"/>
                    <a:pt x="1740793" y="2066802"/>
                  </a:cubicBezTo>
                  <a:cubicBezTo>
                    <a:pt x="1740681" y="2066409"/>
                    <a:pt x="1741973" y="2064948"/>
                    <a:pt x="1742086" y="2065060"/>
                  </a:cubicBezTo>
                  <a:cubicBezTo>
                    <a:pt x="1743322" y="2065734"/>
                    <a:pt x="1744446" y="2066577"/>
                    <a:pt x="1745570" y="2067419"/>
                  </a:cubicBezTo>
                  <a:cubicBezTo>
                    <a:pt x="1744615" y="2068487"/>
                    <a:pt x="1743715" y="2069498"/>
                    <a:pt x="1742760" y="2070565"/>
                  </a:cubicBezTo>
                  <a:close/>
                  <a:moveTo>
                    <a:pt x="1747875" y="386957"/>
                  </a:moveTo>
                  <a:cubicBezTo>
                    <a:pt x="1747425" y="387350"/>
                    <a:pt x="1746357" y="387013"/>
                    <a:pt x="1745570" y="386957"/>
                  </a:cubicBezTo>
                  <a:cubicBezTo>
                    <a:pt x="1743828" y="385833"/>
                    <a:pt x="1743603" y="384373"/>
                    <a:pt x="1745120" y="382969"/>
                  </a:cubicBezTo>
                  <a:cubicBezTo>
                    <a:pt x="1745570" y="382576"/>
                    <a:pt x="1746807" y="382632"/>
                    <a:pt x="1747425" y="382969"/>
                  </a:cubicBezTo>
                  <a:cubicBezTo>
                    <a:pt x="1749224" y="383980"/>
                    <a:pt x="1749392" y="385496"/>
                    <a:pt x="1747875" y="386900"/>
                  </a:cubicBezTo>
                  <a:close/>
                  <a:moveTo>
                    <a:pt x="1753439" y="2027372"/>
                  </a:moveTo>
                  <a:cubicBezTo>
                    <a:pt x="1753439" y="2032203"/>
                    <a:pt x="1751303" y="2034056"/>
                    <a:pt x="1748493" y="2034112"/>
                  </a:cubicBezTo>
                  <a:cubicBezTo>
                    <a:pt x="1743210" y="2034225"/>
                    <a:pt x="1740512" y="2030686"/>
                    <a:pt x="1740287" y="2025519"/>
                  </a:cubicBezTo>
                  <a:cubicBezTo>
                    <a:pt x="1740175" y="2022486"/>
                    <a:pt x="1742086" y="2020071"/>
                    <a:pt x="1745120" y="2020239"/>
                  </a:cubicBezTo>
                  <a:cubicBezTo>
                    <a:pt x="1750179" y="2020464"/>
                    <a:pt x="1752932" y="2023722"/>
                    <a:pt x="1753439" y="2027316"/>
                  </a:cubicBezTo>
                  <a:close/>
                  <a:moveTo>
                    <a:pt x="1753832" y="1277542"/>
                  </a:moveTo>
                  <a:cubicBezTo>
                    <a:pt x="1753101" y="1277373"/>
                    <a:pt x="1751696" y="1277205"/>
                    <a:pt x="1751640" y="1276980"/>
                  </a:cubicBezTo>
                  <a:cubicBezTo>
                    <a:pt x="1751584" y="1275576"/>
                    <a:pt x="1751809" y="1274116"/>
                    <a:pt x="1751921" y="1272711"/>
                  </a:cubicBezTo>
                  <a:cubicBezTo>
                    <a:pt x="1752652" y="1272880"/>
                    <a:pt x="1753663" y="1272880"/>
                    <a:pt x="1754169" y="1273329"/>
                  </a:cubicBezTo>
                  <a:cubicBezTo>
                    <a:pt x="1755574" y="1274734"/>
                    <a:pt x="1755349" y="1276250"/>
                    <a:pt x="1753832" y="1277542"/>
                  </a:cubicBezTo>
                  <a:close/>
                  <a:moveTo>
                    <a:pt x="1758047" y="1609770"/>
                  </a:moveTo>
                  <a:cubicBezTo>
                    <a:pt x="1757598" y="1611174"/>
                    <a:pt x="1756136" y="1612635"/>
                    <a:pt x="1754788" y="1613140"/>
                  </a:cubicBezTo>
                  <a:cubicBezTo>
                    <a:pt x="1752932" y="1613814"/>
                    <a:pt x="1751527" y="1612298"/>
                    <a:pt x="1752146" y="1610388"/>
                  </a:cubicBezTo>
                  <a:cubicBezTo>
                    <a:pt x="1752596" y="1608984"/>
                    <a:pt x="1754225" y="1608029"/>
                    <a:pt x="1755237" y="1606906"/>
                  </a:cubicBezTo>
                  <a:cubicBezTo>
                    <a:pt x="1757373" y="1606737"/>
                    <a:pt x="1758665" y="1607860"/>
                    <a:pt x="1758047" y="1609770"/>
                  </a:cubicBezTo>
                  <a:close/>
                  <a:moveTo>
                    <a:pt x="1763892" y="1939021"/>
                  </a:moveTo>
                  <a:cubicBezTo>
                    <a:pt x="1765129" y="1942167"/>
                    <a:pt x="1766252" y="1945481"/>
                    <a:pt x="1763611" y="1948514"/>
                  </a:cubicBezTo>
                  <a:cubicBezTo>
                    <a:pt x="1760295" y="1949637"/>
                    <a:pt x="1759227" y="1947110"/>
                    <a:pt x="1758328" y="1944807"/>
                  </a:cubicBezTo>
                  <a:cubicBezTo>
                    <a:pt x="1757148" y="1941661"/>
                    <a:pt x="1755462" y="1937786"/>
                    <a:pt x="1758665" y="1935427"/>
                  </a:cubicBezTo>
                  <a:cubicBezTo>
                    <a:pt x="1761250" y="1933573"/>
                    <a:pt x="1763049" y="1936663"/>
                    <a:pt x="1763949" y="1938965"/>
                  </a:cubicBezTo>
                  <a:close/>
                  <a:moveTo>
                    <a:pt x="1766534" y="1317252"/>
                  </a:moveTo>
                  <a:cubicBezTo>
                    <a:pt x="1765690" y="1318319"/>
                    <a:pt x="1764847" y="1319386"/>
                    <a:pt x="1764005" y="1320510"/>
                  </a:cubicBezTo>
                  <a:cubicBezTo>
                    <a:pt x="1762093" y="1320229"/>
                    <a:pt x="1761250" y="1319049"/>
                    <a:pt x="1761757" y="1317084"/>
                  </a:cubicBezTo>
                  <a:cubicBezTo>
                    <a:pt x="1761925" y="1316409"/>
                    <a:pt x="1762824" y="1315230"/>
                    <a:pt x="1762993" y="1315286"/>
                  </a:cubicBezTo>
                  <a:cubicBezTo>
                    <a:pt x="1764229" y="1315792"/>
                    <a:pt x="1765354" y="1316578"/>
                    <a:pt x="1766477" y="1317308"/>
                  </a:cubicBezTo>
                  <a:close/>
                  <a:moveTo>
                    <a:pt x="1770917" y="1806018"/>
                  </a:moveTo>
                  <a:cubicBezTo>
                    <a:pt x="1771592" y="1807928"/>
                    <a:pt x="1770131" y="1809500"/>
                    <a:pt x="1768275" y="1808826"/>
                  </a:cubicBezTo>
                  <a:cubicBezTo>
                    <a:pt x="1766927" y="1808321"/>
                    <a:pt x="1765972" y="1806580"/>
                    <a:pt x="1764791" y="1805288"/>
                  </a:cubicBezTo>
                  <a:cubicBezTo>
                    <a:pt x="1764623" y="1803322"/>
                    <a:pt x="1765690" y="1801918"/>
                    <a:pt x="1767601" y="1802592"/>
                  </a:cubicBezTo>
                  <a:cubicBezTo>
                    <a:pt x="1768951" y="1803041"/>
                    <a:pt x="1770411" y="1804614"/>
                    <a:pt x="1770917" y="1806018"/>
                  </a:cubicBezTo>
                  <a:close/>
                  <a:moveTo>
                    <a:pt x="1775245" y="1123869"/>
                  </a:moveTo>
                  <a:cubicBezTo>
                    <a:pt x="1774964" y="1124655"/>
                    <a:pt x="1774683" y="1125385"/>
                    <a:pt x="1774346" y="1126115"/>
                  </a:cubicBezTo>
                  <a:cubicBezTo>
                    <a:pt x="1773053" y="1125498"/>
                    <a:pt x="1771704" y="1124936"/>
                    <a:pt x="1770524" y="1124206"/>
                  </a:cubicBezTo>
                  <a:cubicBezTo>
                    <a:pt x="1770411" y="1124150"/>
                    <a:pt x="1771086" y="1122802"/>
                    <a:pt x="1771367" y="1122071"/>
                  </a:cubicBezTo>
                  <a:cubicBezTo>
                    <a:pt x="1772659" y="1122689"/>
                    <a:pt x="1773952" y="1123251"/>
                    <a:pt x="1775245" y="1123869"/>
                  </a:cubicBezTo>
                  <a:close/>
                  <a:moveTo>
                    <a:pt x="1785136" y="1057535"/>
                  </a:moveTo>
                  <a:cubicBezTo>
                    <a:pt x="1787104" y="1058603"/>
                    <a:pt x="1789183" y="1060962"/>
                    <a:pt x="1789689" y="1063152"/>
                  </a:cubicBezTo>
                  <a:cubicBezTo>
                    <a:pt x="1790363" y="1066073"/>
                    <a:pt x="1787946" y="1067983"/>
                    <a:pt x="1785080" y="1067533"/>
                  </a:cubicBezTo>
                  <a:cubicBezTo>
                    <a:pt x="1781371" y="1066972"/>
                    <a:pt x="1779123" y="1064612"/>
                    <a:pt x="1779291" y="1060456"/>
                  </a:cubicBezTo>
                  <a:cubicBezTo>
                    <a:pt x="1780359" y="1057535"/>
                    <a:pt x="1782776" y="1056244"/>
                    <a:pt x="1785136" y="1057535"/>
                  </a:cubicBezTo>
                  <a:close/>
                  <a:moveTo>
                    <a:pt x="1786317" y="857918"/>
                  </a:moveTo>
                  <a:cubicBezTo>
                    <a:pt x="1786317" y="857918"/>
                    <a:pt x="1786879" y="856513"/>
                    <a:pt x="1787160" y="855783"/>
                  </a:cubicBezTo>
                  <a:cubicBezTo>
                    <a:pt x="1788452" y="856401"/>
                    <a:pt x="1789745" y="856963"/>
                    <a:pt x="1791037" y="857581"/>
                  </a:cubicBezTo>
                  <a:lnTo>
                    <a:pt x="1790138" y="859827"/>
                  </a:lnTo>
                  <a:cubicBezTo>
                    <a:pt x="1788845" y="859209"/>
                    <a:pt x="1787497" y="858648"/>
                    <a:pt x="1786317" y="857918"/>
                  </a:cubicBezTo>
                  <a:close/>
                  <a:moveTo>
                    <a:pt x="1792386" y="316692"/>
                  </a:moveTo>
                  <a:cubicBezTo>
                    <a:pt x="1792386" y="321129"/>
                    <a:pt x="1790532" y="323095"/>
                    <a:pt x="1787778" y="323376"/>
                  </a:cubicBezTo>
                  <a:cubicBezTo>
                    <a:pt x="1783956" y="323769"/>
                    <a:pt x="1780584" y="322140"/>
                    <a:pt x="1781652" y="317590"/>
                  </a:cubicBezTo>
                  <a:cubicBezTo>
                    <a:pt x="1782045" y="315793"/>
                    <a:pt x="1785249" y="313996"/>
                    <a:pt x="1787440" y="313546"/>
                  </a:cubicBezTo>
                  <a:cubicBezTo>
                    <a:pt x="1790138" y="312985"/>
                    <a:pt x="1792161" y="314894"/>
                    <a:pt x="1792386" y="316748"/>
                  </a:cubicBezTo>
                  <a:close/>
                  <a:moveTo>
                    <a:pt x="1793117" y="1789112"/>
                  </a:moveTo>
                  <a:cubicBezTo>
                    <a:pt x="1793566" y="1791246"/>
                    <a:pt x="1792499" y="1792369"/>
                    <a:pt x="1790419" y="1792032"/>
                  </a:cubicBezTo>
                  <a:cubicBezTo>
                    <a:pt x="1789801" y="1791920"/>
                    <a:pt x="1789351" y="1790797"/>
                    <a:pt x="1788845" y="1790179"/>
                  </a:cubicBezTo>
                  <a:cubicBezTo>
                    <a:pt x="1788565" y="1788044"/>
                    <a:pt x="1789520" y="1786921"/>
                    <a:pt x="1791599" y="1787258"/>
                  </a:cubicBezTo>
                  <a:cubicBezTo>
                    <a:pt x="1792217" y="1787370"/>
                    <a:pt x="1792948" y="1788382"/>
                    <a:pt x="1793117" y="1789112"/>
                  </a:cubicBezTo>
                  <a:close/>
                  <a:moveTo>
                    <a:pt x="1800536" y="1196830"/>
                  </a:moveTo>
                  <a:cubicBezTo>
                    <a:pt x="1800367" y="1199526"/>
                    <a:pt x="1798625" y="1201267"/>
                    <a:pt x="1795702" y="1201155"/>
                  </a:cubicBezTo>
                  <a:cubicBezTo>
                    <a:pt x="1794803" y="1199919"/>
                    <a:pt x="1793117" y="1198627"/>
                    <a:pt x="1793173" y="1197448"/>
                  </a:cubicBezTo>
                  <a:cubicBezTo>
                    <a:pt x="1793286" y="1194695"/>
                    <a:pt x="1795253" y="1192786"/>
                    <a:pt x="1798006" y="1193347"/>
                  </a:cubicBezTo>
                  <a:cubicBezTo>
                    <a:pt x="1799075" y="1193572"/>
                    <a:pt x="1800591" y="1195706"/>
                    <a:pt x="1800536" y="1196830"/>
                  </a:cubicBezTo>
                  <a:close/>
                  <a:moveTo>
                    <a:pt x="1803683" y="4029785"/>
                  </a:moveTo>
                  <a:cubicBezTo>
                    <a:pt x="1803908" y="4031807"/>
                    <a:pt x="1802840" y="4032986"/>
                    <a:pt x="1800873" y="4032762"/>
                  </a:cubicBezTo>
                  <a:cubicBezTo>
                    <a:pt x="1800311" y="4032762"/>
                    <a:pt x="1799917" y="4031582"/>
                    <a:pt x="1799243" y="4030740"/>
                  </a:cubicBezTo>
                  <a:cubicBezTo>
                    <a:pt x="1800255" y="4029785"/>
                    <a:pt x="1801267" y="4028830"/>
                    <a:pt x="1802334" y="4027875"/>
                  </a:cubicBezTo>
                  <a:cubicBezTo>
                    <a:pt x="1802840" y="4028493"/>
                    <a:pt x="1803627" y="4029111"/>
                    <a:pt x="1803683" y="4029785"/>
                  </a:cubicBezTo>
                  <a:close/>
                  <a:moveTo>
                    <a:pt x="1803852" y="4590108"/>
                  </a:moveTo>
                  <a:cubicBezTo>
                    <a:pt x="1804582" y="4582188"/>
                    <a:pt x="1808741" y="4576571"/>
                    <a:pt x="1816328" y="4574886"/>
                  </a:cubicBezTo>
                  <a:cubicBezTo>
                    <a:pt x="1820375" y="4573988"/>
                    <a:pt x="1822286" y="4577302"/>
                    <a:pt x="1822567" y="4583031"/>
                  </a:cubicBezTo>
                  <a:cubicBezTo>
                    <a:pt x="1819644" y="4588760"/>
                    <a:pt x="1817846" y="4597578"/>
                    <a:pt x="1808347" y="4598364"/>
                  </a:cubicBezTo>
                  <a:cubicBezTo>
                    <a:pt x="1804188" y="4598701"/>
                    <a:pt x="1803514" y="4593702"/>
                    <a:pt x="1803852" y="4590108"/>
                  </a:cubicBezTo>
                  <a:close/>
                  <a:moveTo>
                    <a:pt x="1804751" y="4557475"/>
                  </a:moveTo>
                  <a:cubicBezTo>
                    <a:pt x="1804695" y="4556688"/>
                    <a:pt x="1807055" y="4554947"/>
                    <a:pt x="1808347" y="4554891"/>
                  </a:cubicBezTo>
                  <a:cubicBezTo>
                    <a:pt x="1811720" y="4554722"/>
                    <a:pt x="1815429" y="4555003"/>
                    <a:pt x="1815766" y="4559665"/>
                  </a:cubicBezTo>
                  <a:cubicBezTo>
                    <a:pt x="1815823" y="4560564"/>
                    <a:pt x="1813462" y="4561575"/>
                    <a:pt x="1812057" y="4562698"/>
                  </a:cubicBezTo>
                  <a:cubicBezTo>
                    <a:pt x="1808854" y="4562136"/>
                    <a:pt x="1805200" y="4562024"/>
                    <a:pt x="1804695" y="4557531"/>
                  </a:cubicBezTo>
                  <a:close/>
                  <a:moveTo>
                    <a:pt x="1810933" y="576184"/>
                  </a:moveTo>
                  <a:cubicBezTo>
                    <a:pt x="1812338" y="578767"/>
                    <a:pt x="1811270" y="581182"/>
                    <a:pt x="1808236" y="581351"/>
                  </a:cubicBezTo>
                  <a:cubicBezTo>
                    <a:pt x="1807111" y="581407"/>
                    <a:pt x="1805931" y="579441"/>
                    <a:pt x="1804751" y="578430"/>
                  </a:cubicBezTo>
                  <a:cubicBezTo>
                    <a:pt x="1805425" y="577082"/>
                    <a:pt x="1805875" y="574948"/>
                    <a:pt x="1806830" y="574667"/>
                  </a:cubicBezTo>
                  <a:cubicBezTo>
                    <a:pt x="1808010" y="574330"/>
                    <a:pt x="1810371" y="575116"/>
                    <a:pt x="1810933" y="576184"/>
                  </a:cubicBezTo>
                  <a:close/>
                  <a:moveTo>
                    <a:pt x="1838022" y="549223"/>
                  </a:moveTo>
                  <a:cubicBezTo>
                    <a:pt x="1837853" y="551976"/>
                    <a:pt x="1838022" y="553043"/>
                    <a:pt x="1837685" y="553717"/>
                  </a:cubicBezTo>
                  <a:cubicBezTo>
                    <a:pt x="1831840" y="563658"/>
                    <a:pt x="1823635" y="566523"/>
                    <a:pt x="1813293" y="561805"/>
                  </a:cubicBezTo>
                  <a:cubicBezTo>
                    <a:pt x="1810652" y="560569"/>
                    <a:pt x="1809584" y="557424"/>
                    <a:pt x="1811046" y="554952"/>
                  </a:cubicBezTo>
                  <a:cubicBezTo>
                    <a:pt x="1815935" y="546752"/>
                    <a:pt x="1824702" y="548437"/>
                    <a:pt x="1832178" y="547089"/>
                  </a:cubicBezTo>
                  <a:cubicBezTo>
                    <a:pt x="1833638" y="546808"/>
                    <a:pt x="1835324" y="548212"/>
                    <a:pt x="1838078" y="549223"/>
                  </a:cubicBezTo>
                  <a:close/>
                  <a:moveTo>
                    <a:pt x="1846003" y="1300514"/>
                  </a:moveTo>
                  <a:cubicBezTo>
                    <a:pt x="1845834" y="1301750"/>
                    <a:pt x="1844092" y="1302761"/>
                    <a:pt x="1843249" y="1303716"/>
                  </a:cubicBezTo>
                  <a:cubicBezTo>
                    <a:pt x="1839933" y="1303547"/>
                    <a:pt x="1839146" y="1301076"/>
                    <a:pt x="1839427" y="1298548"/>
                  </a:cubicBezTo>
                  <a:cubicBezTo>
                    <a:pt x="1839540" y="1297313"/>
                    <a:pt x="1841282" y="1295347"/>
                    <a:pt x="1842293" y="1295347"/>
                  </a:cubicBezTo>
                  <a:cubicBezTo>
                    <a:pt x="1845216" y="1295347"/>
                    <a:pt x="1846396" y="1297874"/>
                    <a:pt x="1846059" y="1300514"/>
                  </a:cubicBezTo>
                  <a:close/>
                  <a:moveTo>
                    <a:pt x="1856906" y="661951"/>
                  </a:moveTo>
                  <a:cubicBezTo>
                    <a:pt x="1855895" y="661951"/>
                    <a:pt x="1854770" y="659873"/>
                    <a:pt x="1853646" y="658749"/>
                  </a:cubicBezTo>
                  <a:cubicBezTo>
                    <a:pt x="1854377" y="657457"/>
                    <a:pt x="1854826" y="655267"/>
                    <a:pt x="1855838" y="654986"/>
                  </a:cubicBezTo>
                  <a:cubicBezTo>
                    <a:pt x="1857018" y="654649"/>
                    <a:pt x="1859379" y="655604"/>
                    <a:pt x="1859828" y="656671"/>
                  </a:cubicBezTo>
                  <a:cubicBezTo>
                    <a:pt x="1861008" y="659311"/>
                    <a:pt x="1859828" y="661782"/>
                    <a:pt x="1856906" y="661895"/>
                  </a:cubicBezTo>
                  <a:close/>
                  <a:moveTo>
                    <a:pt x="1861121" y="888809"/>
                  </a:moveTo>
                  <a:cubicBezTo>
                    <a:pt x="1860953" y="892910"/>
                    <a:pt x="1858817" y="895493"/>
                    <a:pt x="1854995" y="895718"/>
                  </a:cubicBezTo>
                  <a:cubicBezTo>
                    <a:pt x="1852016" y="895887"/>
                    <a:pt x="1850274" y="893303"/>
                    <a:pt x="1851173" y="890607"/>
                  </a:cubicBezTo>
                  <a:cubicBezTo>
                    <a:pt x="1851904" y="888416"/>
                    <a:pt x="1853815" y="886057"/>
                    <a:pt x="1855838" y="885159"/>
                  </a:cubicBezTo>
                  <a:cubicBezTo>
                    <a:pt x="1858423" y="883979"/>
                    <a:pt x="1860559" y="885776"/>
                    <a:pt x="1861177" y="888809"/>
                  </a:cubicBezTo>
                  <a:close/>
                  <a:moveTo>
                    <a:pt x="1867584" y="1210535"/>
                  </a:moveTo>
                  <a:cubicBezTo>
                    <a:pt x="1883152" y="1215196"/>
                    <a:pt x="1897371" y="1222498"/>
                    <a:pt x="1908836" y="1234518"/>
                  </a:cubicBezTo>
                  <a:cubicBezTo>
                    <a:pt x="1893213" y="1229912"/>
                    <a:pt x="1878263" y="1226205"/>
                    <a:pt x="1863425" y="1222161"/>
                  </a:cubicBezTo>
                  <a:cubicBezTo>
                    <a:pt x="1859323" y="1221038"/>
                    <a:pt x="1853871" y="1219409"/>
                    <a:pt x="1854939" y="1214185"/>
                  </a:cubicBezTo>
                  <a:cubicBezTo>
                    <a:pt x="1856513" y="1206715"/>
                    <a:pt x="1862920" y="1209130"/>
                    <a:pt x="1867584" y="1210535"/>
                  </a:cubicBezTo>
                  <a:close/>
                  <a:moveTo>
                    <a:pt x="1871574" y="592809"/>
                  </a:moveTo>
                  <a:cubicBezTo>
                    <a:pt x="1873598" y="593146"/>
                    <a:pt x="1875621" y="595730"/>
                    <a:pt x="1876970" y="597752"/>
                  </a:cubicBezTo>
                  <a:cubicBezTo>
                    <a:pt x="1878094" y="599437"/>
                    <a:pt x="1876970" y="601178"/>
                    <a:pt x="1874384" y="602189"/>
                  </a:cubicBezTo>
                  <a:cubicBezTo>
                    <a:pt x="1872755" y="600953"/>
                    <a:pt x="1870226" y="599886"/>
                    <a:pt x="1868989" y="597920"/>
                  </a:cubicBezTo>
                  <a:cubicBezTo>
                    <a:pt x="1867415" y="595449"/>
                    <a:pt x="1868259" y="592247"/>
                    <a:pt x="1871631" y="592809"/>
                  </a:cubicBezTo>
                  <a:close/>
                  <a:moveTo>
                    <a:pt x="1877363" y="408862"/>
                  </a:moveTo>
                  <a:cubicBezTo>
                    <a:pt x="1876689" y="408862"/>
                    <a:pt x="1875565" y="409199"/>
                    <a:pt x="1875115" y="408806"/>
                  </a:cubicBezTo>
                  <a:cubicBezTo>
                    <a:pt x="1873486" y="407401"/>
                    <a:pt x="1873654" y="405773"/>
                    <a:pt x="1875509" y="404705"/>
                  </a:cubicBezTo>
                  <a:cubicBezTo>
                    <a:pt x="1876127" y="404312"/>
                    <a:pt x="1877420" y="404200"/>
                    <a:pt x="1877869" y="404649"/>
                  </a:cubicBezTo>
                  <a:cubicBezTo>
                    <a:pt x="1879499" y="406053"/>
                    <a:pt x="1879274" y="407570"/>
                    <a:pt x="1877363" y="408862"/>
                  </a:cubicBezTo>
                  <a:close/>
                  <a:moveTo>
                    <a:pt x="1887311" y="690259"/>
                  </a:moveTo>
                  <a:cubicBezTo>
                    <a:pt x="1886187" y="691270"/>
                    <a:pt x="1884445" y="691495"/>
                    <a:pt x="1882927" y="692112"/>
                  </a:cubicBezTo>
                  <a:cubicBezTo>
                    <a:pt x="1880791" y="691438"/>
                    <a:pt x="1880230" y="689922"/>
                    <a:pt x="1881916" y="688405"/>
                  </a:cubicBezTo>
                  <a:cubicBezTo>
                    <a:pt x="1883040" y="687394"/>
                    <a:pt x="1884839" y="686608"/>
                    <a:pt x="1886299" y="686776"/>
                  </a:cubicBezTo>
                  <a:cubicBezTo>
                    <a:pt x="1888491" y="686945"/>
                    <a:pt x="1889054" y="688799"/>
                    <a:pt x="1887311" y="690315"/>
                  </a:cubicBezTo>
                  <a:close/>
                  <a:moveTo>
                    <a:pt x="1899620" y="1066354"/>
                  </a:moveTo>
                  <a:cubicBezTo>
                    <a:pt x="1899788" y="1072251"/>
                    <a:pt x="1895798" y="1073655"/>
                    <a:pt x="1890683" y="1073936"/>
                  </a:cubicBezTo>
                  <a:cubicBezTo>
                    <a:pt x="1883714" y="1071914"/>
                    <a:pt x="1874329" y="1072083"/>
                    <a:pt x="1873710" y="1061242"/>
                  </a:cubicBezTo>
                  <a:cubicBezTo>
                    <a:pt x="1873317" y="1054446"/>
                    <a:pt x="1877195" y="1049054"/>
                    <a:pt x="1883995" y="1047538"/>
                  </a:cubicBezTo>
                  <a:cubicBezTo>
                    <a:pt x="1889840" y="1046246"/>
                    <a:pt x="1899395" y="1057929"/>
                    <a:pt x="1899620" y="1066410"/>
                  </a:cubicBezTo>
                  <a:close/>
                  <a:moveTo>
                    <a:pt x="1903553" y="850728"/>
                  </a:moveTo>
                  <a:cubicBezTo>
                    <a:pt x="1902710" y="851964"/>
                    <a:pt x="1901811" y="853200"/>
                    <a:pt x="1900968" y="854435"/>
                  </a:cubicBezTo>
                  <a:cubicBezTo>
                    <a:pt x="1899451" y="854267"/>
                    <a:pt x="1897090" y="854716"/>
                    <a:pt x="1896641" y="853930"/>
                  </a:cubicBezTo>
                  <a:cubicBezTo>
                    <a:pt x="1894898" y="851065"/>
                    <a:pt x="1896865" y="849436"/>
                    <a:pt x="1899451" y="849099"/>
                  </a:cubicBezTo>
                  <a:cubicBezTo>
                    <a:pt x="1900743" y="848931"/>
                    <a:pt x="1902205" y="850110"/>
                    <a:pt x="1903610" y="850728"/>
                  </a:cubicBezTo>
                  <a:close/>
                  <a:moveTo>
                    <a:pt x="1910354" y="570904"/>
                  </a:moveTo>
                  <a:cubicBezTo>
                    <a:pt x="1910017" y="571634"/>
                    <a:pt x="1909736" y="572364"/>
                    <a:pt x="1909455" y="573094"/>
                  </a:cubicBezTo>
                  <a:cubicBezTo>
                    <a:pt x="1908218" y="572477"/>
                    <a:pt x="1906925" y="571859"/>
                    <a:pt x="1905745" y="571129"/>
                  </a:cubicBezTo>
                  <a:cubicBezTo>
                    <a:pt x="1905633" y="571072"/>
                    <a:pt x="1906307" y="569780"/>
                    <a:pt x="1906589" y="569050"/>
                  </a:cubicBezTo>
                  <a:cubicBezTo>
                    <a:pt x="1907825" y="569668"/>
                    <a:pt x="1909117" y="570286"/>
                    <a:pt x="1910354" y="570904"/>
                  </a:cubicBezTo>
                  <a:close/>
                  <a:moveTo>
                    <a:pt x="1926484" y="422061"/>
                  </a:moveTo>
                  <a:cubicBezTo>
                    <a:pt x="1926596" y="424869"/>
                    <a:pt x="1924404" y="426274"/>
                    <a:pt x="1921819" y="426835"/>
                  </a:cubicBezTo>
                  <a:cubicBezTo>
                    <a:pt x="1919065" y="426948"/>
                    <a:pt x="1916930" y="425712"/>
                    <a:pt x="1916873" y="422847"/>
                  </a:cubicBezTo>
                  <a:cubicBezTo>
                    <a:pt x="1916873" y="420151"/>
                    <a:pt x="1918728" y="418242"/>
                    <a:pt x="1921425" y="418017"/>
                  </a:cubicBezTo>
                  <a:cubicBezTo>
                    <a:pt x="1924067" y="417792"/>
                    <a:pt x="1926371" y="419197"/>
                    <a:pt x="1926484" y="422061"/>
                  </a:cubicBezTo>
                  <a:close/>
                  <a:moveTo>
                    <a:pt x="1927832" y="2157343"/>
                  </a:moveTo>
                  <a:cubicBezTo>
                    <a:pt x="1927832" y="2157905"/>
                    <a:pt x="1926709" y="2158691"/>
                    <a:pt x="1926034" y="2158747"/>
                  </a:cubicBezTo>
                  <a:cubicBezTo>
                    <a:pt x="1924067" y="2158972"/>
                    <a:pt x="1922943" y="2157849"/>
                    <a:pt x="1923112" y="2155770"/>
                  </a:cubicBezTo>
                  <a:cubicBezTo>
                    <a:pt x="1923112" y="2155209"/>
                    <a:pt x="1924292" y="2154759"/>
                    <a:pt x="1924910" y="2154254"/>
                  </a:cubicBezTo>
                  <a:cubicBezTo>
                    <a:pt x="1926877" y="2154254"/>
                    <a:pt x="1928057" y="2155209"/>
                    <a:pt x="1927832" y="2157287"/>
                  </a:cubicBezTo>
                  <a:close/>
                  <a:moveTo>
                    <a:pt x="1939410" y="410210"/>
                  </a:moveTo>
                  <a:cubicBezTo>
                    <a:pt x="1936769" y="400212"/>
                    <a:pt x="1934464" y="391450"/>
                    <a:pt x="1932104" y="382688"/>
                  </a:cubicBezTo>
                  <a:cubicBezTo>
                    <a:pt x="1943288" y="391040"/>
                    <a:pt x="1945705" y="400212"/>
                    <a:pt x="1939410" y="410210"/>
                  </a:cubicBezTo>
                  <a:close/>
                  <a:moveTo>
                    <a:pt x="1948515" y="2663802"/>
                  </a:moveTo>
                  <a:cubicBezTo>
                    <a:pt x="1951550" y="2664251"/>
                    <a:pt x="1952336" y="2666947"/>
                    <a:pt x="1951437" y="2669587"/>
                  </a:cubicBezTo>
                  <a:cubicBezTo>
                    <a:pt x="1951044" y="2670879"/>
                    <a:pt x="1949246" y="2671665"/>
                    <a:pt x="1948066" y="2672676"/>
                  </a:cubicBezTo>
                  <a:cubicBezTo>
                    <a:pt x="1945143" y="2671665"/>
                    <a:pt x="1944244" y="2669362"/>
                    <a:pt x="1945087" y="2666666"/>
                  </a:cubicBezTo>
                  <a:cubicBezTo>
                    <a:pt x="1945480" y="2665374"/>
                    <a:pt x="1947447" y="2663633"/>
                    <a:pt x="1948459" y="2663802"/>
                  </a:cubicBezTo>
                  <a:close/>
                  <a:moveTo>
                    <a:pt x="1956664" y="1373419"/>
                  </a:moveTo>
                  <a:cubicBezTo>
                    <a:pt x="1956158" y="1376227"/>
                    <a:pt x="1955034" y="1378923"/>
                    <a:pt x="1951831" y="1378193"/>
                  </a:cubicBezTo>
                  <a:cubicBezTo>
                    <a:pt x="1949021" y="1377575"/>
                    <a:pt x="1948066" y="1374655"/>
                    <a:pt x="1948121" y="1371902"/>
                  </a:cubicBezTo>
                  <a:cubicBezTo>
                    <a:pt x="1948121" y="1368926"/>
                    <a:pt x="1949526" y="1366511"/>
                    <a:pt x="1952786" y="1367241"/>
                  </a:cubicBezTo>
                  <a:cubicBezTo>
                    <a:pt x="1955596" y="1367915"/>
                    <a:pt x="1956608" y="1370498"/>
                    <a:pt x="1956664" y="1373363"/>
                  </a:cubicBezTo>
                  <a:close/>
                  <a:moveTo>
                    <a:pt x="1957114" y="2274788"/>
                  </a:moveTo>
                  <a:cubicBezTo>
                    <a:pt x="1961160" y="2275238"/>
                    <a:pt x="1962734" y="2278327"/>
                    <a:pt x="1962284" y="2282202"/>
                  </a:cubicBezTo>
                  <a:cubicBezTo>
                    <a:pt x="1962172" y="2283270"/>
                    <a:pt x="1960092" y="2284112"/>
                    <a:pt x="1958856" y="2285067"/>
                  </a:cubicBezTo>
                  <a:cubicBezTo>
                    <a:pt x="1955428" y="2283719"/>
                    <a:pt x="1953067" y="2281360"/>
                    <a:pt x="1953573" y="2277428"/>
                  </a:cubicBezTo>
                  <a:cubicBezTo>
                    <a:pt x="1953741" y="2276361"/>
                    <a:pt x="1955989" y="2274676"/>
                    <a:pt x="1957114" y="2274788"/>
                  </a:cubicBezTo>
                  <a:close/>
                  <a:moveTo>
                    <a:pt x="1965319" y="1052537"/>
                  </a:moveTo>
                  <a:cubicBezTo>
                    <a:pt x="1965319" y="1054502"/>
                    <a:pt x="1963745" y="1055120"/>
                    <a:pt x="1962397" y="1054615"/>
                  </a:cubicBezTo>
                  <a:cubicBezTo>
                    <a:pt x="1959643" y="1053042"/>
                    <a:pt x="1958238" y="1051076"/>
                    <a:pt x="1959699" y="1048549"/>
                  </a:cubicBezTo>
                  <a:cubicBezTo>
                    <a:pt x="1960092" y="1047875"/>
                    <a:pt x="1962734" y="1047706"/>
                    <a:pt x="1963633" y="1048380"/>
                  </a:cubicBezTo>
                  <a:cubicBezTo>
                    <a:pt x="1964645" y="1049167"/>
                    <a:pt x="1965319" y="1051132"/>
                    <a:pt x="1965319" y="1052537"/>
                  </a:cubicBezTo>
                  <a:close/>
                  <a:moveTo>
                    <a:pt x="1968522" y="1162568"/>
                  </a:moveTo>
                  <a:cubicBezTo>
                    <a:pt x="1969591" y="1162568"/>
                    <a:pt x="1971445" y="1164253"/>
                    <a:pt x="1971614" y="1165376"/>
                  </a:cubicBezTo>
                  <a:cubicBezTo>
                    <a:pt x="1972063" y="1168072"/>
                    <a:pt x="1970658" y="1170038"/>
                    <a:pt x="1967848" y="1170544"/>
                  </a:cubicBezTo>
                  <a:cubicBezTo>
                    <a:pt x="1966780" y="1169589"/>
                    <a:pt x="1964870" y="1168746"/>
                    <a:pt x="1964701" y="1167623"/>
                  </a:cubicBezTo>
                  <a:cubicBezTo>
                    <a:pt x="1964307" y="1164983"/>
                    <a:pt x="1965657" y="1162624"/>
                    <a:pt x="1968467" y="1162568"/>
                  </a:cubicBezTo>
                  <a:close/>
                  <a:moveTo>
                    <a:pt x="1980606" y="289001"/>
                  </a:moveTo>
                  <a:cubicBezTo>
                    <a:pt x="1981505" y="291585"/>
                    <a:pt x="1980269" y="294674"/>
                    <a:pt x="1977515" y="295180"/>
                  </a:cubicBezTo>
                  <a:cubicBezTo>
                    <a:pt x="1969647" y="296584"/>
                    <a:pt x="1967286" y="290967"/>
                    <a:pt x="1965600" y="283665"/>
                  </a:cubicBezTo>
                  <a:cubicBezTo>
                    <a:pt x="1966499" y="282037"/>
                    <a:pt x="1967399" y="278273"/>
                    <a:pt x="1968860" y="277993"/>
                  </a:cubicBezTo>
                  <a:cubicBezTo>
                    <a:pt x="1976897" y="276532"/>
                    <a:pt x="1978583" y="283328"/>
                    <a:pt x="1980606" y="289001"/>
                  </a:cubicBezTo>
                  <a:close/>
                  <a:moveTo>
                    <a:pt x="2007245" y="219186"/>
                  </a:moveTo>
                  <a:cubicBezTo>
                    <a:pt x="1994376" y="223567"/>
                    <a:pt x="1986395" y="220983"/>
                    <a:pt x="1980831" y="211210"/>
                  </a:cubicBezTo>
                  <a:cubicBezTo>
                    <a:pt x="1979032" y="208065"/>
                    <a:pt x="1978302" y="204358"/>
                    <a:pt x="1980831" y="201324"/>
                  </a:cubicBezTo>
                  <a:cubicBezTo>
                    <a:pt x="1983360" y="198348"/>
                    <a:pt x="1987294" y="197954"/>
                    <a:pt x="1990272" y="199808"/>
                  </a:cubicBezTo>
                  <a:cubicBezTo>
                    <a:pt x="1996905" y="203796"/>
                    <a:pt x="2001850" y="209693"/>
                    <a:pt x="2007189" y="219186"/>
                  </a:cubicBezTo>
                  <a:close/>
                  <a:moveTo>
                    <a:pt x="1992914" y="808097"/>
                  </a:moveTo>
                  <a:cubicBezTo>
                    <a:pt x="1996792" y="814500"/>
                    <a:pt x="1996118" y="819555"/>
                    <a:pt x="1989598" y="824049"/>
                  </a:cubicBezTo>
                  <a:cubicBezTo>
                    <a:pt x="1985383" y="817365"/>
                    <a:pt x="1987800" y="812647"/>
                    <a:pt x="1992914" y="808097"/>
                  </a:cubicBezTo>
                  <a:close/>
                  <a:moveTo>
                    <a:pt x="2004548" y="693404"/>
                  </a:moveTo>
                  <a:cubicBezTo>
                    <a:pt x="2005166" y="696606"/>
                    <a:pt x="2002862" y="697954"/>
                    <a:pt x="2000220" y="697504"/>
                  </a:cubicBezTo>
                  <a:cubicBezTo>
                    <a:pt x="1999040" y="697336"/>
                    <a:pt x="1998141" y="695370"/>
                    <a:pt x="1997130" y="694247"/>
                  </a:cubicBezTo>
                  <a:cubicBezTo>
                    <a:pt x="1998253" y="693236"/>
                    <a:pt x="1999322" y="691551"/>
                    <a:pt x="2000558" y="691438"/>
                  </a:cubicBezTo>
                  <a:cubicBezTo>
                    <a:pt x="2001907" y="691326"/>
                    <a:pt x="2004379" y="692449"/>
                    <a:pt x="2004604" y="693348"/>
                  </a:cubicBezTo>
                  <a:close/>
                  <a:moveTo>
                    <a:pt x="2004099" y="279284"/>
                  </a:moveTo>
                  <a:cubicBezTo>
                    <a:pt x="2000445" y="279284"/>
                    <a:pt x="1999322" y="277094"/>
                    <a:pt x="1998759" y="274623"/>
                  </a:cubicBezTo>
                  <a:cubicBezTo>
                    <a:pt x="1998197" y="272039"/>
                    <a:pt x="1998535" y="269062"/>
                    <a:pt x="2001063" y="268276"/>
                  </a:cubicBezTo>
                  <a:cubicBezTo>
                    <a:pt x="2003930" y="267377"/>
                    <a:pt x="2005391" y="270073"/>
                    <a:pt x="2005447" y="272657"/>
                  </a:cubicBezTo>
                  <a:cubicBezTo>
                    <a:pt x="2005447" y="274903"/>
                    <a:pt x="2004548" y="277206"/>
                    <a:pt x="2004099" y="279284"/>
                  </a:cubicBezTo>
                  <a:close/>
                  <a:moveTo>
                    <a:pt x="2012978" y="1214298"/>
                  </a:moveTo>
                  <a:cubicBezTo>
                    <a:pt x="2010281" y="1219128"/>
                    <a:pt x="2004998" y="1220027"/>
                    <a:pt x="2002075" y="1216095"/>
                  </a:cubicBezTo>
                  <a:cubicBezTo>
                    <a:pt x="1997466" y="1209861"/>
                    <a:pt x="1988025" y="1215253"/>
                    <a:pt x="1984540" y="1207389"/>
                  </a:cubicBezTo>
                  <a:cubicBezTo>
                    <a:pt x="1988137" y="1199133"/>
                    <a:pt x="1989823" y="1189977"/>
                    <a:pt x="2000670" y="1183799"/>
                  </a:cubicBezTo>
                  <a:cubicBezTo>
                    <a:pt x="2002862" y="1191887"/>
                    <a:pt x="2000445" y="1200031"/>
                    <a:pt x="2009606" y="1203008"/>
                  </a:cubicBezTo>
                  <a:cubicBezTo>
                    <a:pt x="2014158" y="1204468"/>
                    <a:pt x="2015619" y="1209692"/>
                    <a:pt x="2012978" y="1214354"/>
                  </a:cubicBezTo>
                  <a:close/>
                  <a:moveTo>
                    <a:pt x="2017250" y="4050342"/>
                  </a:moveTo>
                  <a:cubicBezTo>
                    <a:pt x="2017699" y="4052420"/>
                    <a:pt x="2016968" y="4053880"/>
                    <a:pt x="2015001" y="4054442"/>
                  </a:cubicBezTo>
                  <a:cubicBezTo>
                    <a:pt x="2013034" y="4055004"/>
                    <a:pt x="2011236" y="4054161"/>
                    <a:pt x="2011180" y="4052139"/>
                  </a:cubicBezTo>
                  <a:cubicBezTo>
                    <a:pt x="2011180" y="4050791"/>
                    <a:pt x="2012248" y="4048826"/>
                    <a:pt x="2013372" y="4048208"/>
                  </a:cubicBezTo>
                  <a:cubicBezTo>
                    <a:pt x="2015114" y="4047197"/>
                    <a:pt x="2016631" y="4048376"/>
                    <a:pt x="2017250" y="4050398"/>
                  </a:cubicBezTo>
                  <a:close/>
                  <a:moveTo>
                    <a:pt x="2014889" y="3143693"/>
                  </a:moveTo>
                  <a:cubicBezTo>
                    <a:pt x="2014664" y="3140548"/>
                    <a:pt x="2016406" y="3138750"/>
                    <a:pt x="2019104" y="3138076"/>
                  </a:cubicBezTo>
                  <a:cubicBezTo>
                    <a:pt x="2021802" y="3137402"/>
                    <a:pt x="2024612" y="3138189"/>
                    <a:pt x="2025399" y="3141109"/>
                  </a:cubicBezTo>
                  <a:cubicBezTo>
                    <a:pt x="2026242" y="3144199"/>
                    <a:pt x="2023825" y="3145827"/>
                    <a:pt x="2021240" y="3146501"/>
                  </a:cubicBezTo>
                  <a:cubicBezTo>
                    <a:pt x="2018542" y="3147175"/>
                    <a:pt x="2016182" y="3146670"/>
                    <a:pt x="2014889" y="3143693"/>
                  </a:cubicBezTo>
                  <a:close/>
                  <a:moveTo>
                    <a:pt x="2019498" y="959636"/>
                  </a:moveTo>
                  <a:cubicBezTo>
                    <a:pt x="2018767" y="959973"/>
                    <a:pt x="2018093" y="960310"/>
                    <a:pt x="2017362" y="960703"/>
                  </a:cubicBezTo>
                  <a:cubicBezTo>
                    <a:pt x="2016688" y="959412"/>
                    <a:pt x="2016070" y="958063"/>
                    <a:pt x="2015395" y="956772"/>
                  </a:cubicBezTo>
                  <a:cubicBezTo>
                    <a:pt x="2016126" y="956435"/>
                    <a:pt x="2017362" y="955704"/>
                    <a:pt x="2017418" y="955761"/>
                  </a:cubicBezTo>
                  <a:cubicBezTo>
                    <a:pt x="2018205" y="956996"/>
                    <a:pt x="2018823" y="958344"/>
                    <a:pt x="2019441" y="959636"/>
                  </a:cubicBezTo>
                  <a:close/>
                  <a:moveTo>
                    <a:pt x="2022420" y="1516533"/>
                  </a:moveTo>
                  <a:cubicBezTo>
                    <a:pt x="2021858" y="1516533"/>
                    <a:pt x="2020903" y="1515746"/>
                    <a:pt x="2020678" y="1515129"/>
                  </a:cubicBezTo>
                  <a:cubicBezTo>
                    <a:pt x="2020060" y="1513050"/>
                    <a:pt x="2020903" y="1511702"/>
                    <a:pt x="2022982" y="1511646"/>
                  </a:cubicBezTo>
                  <a:cubicBezTo>
                    <a:pt x="2023544" y="1511646"/>
                    <a:pt x="2024162" y="1512545"/>
                    <a:pt x="2024780" y="1512994"/>
                  </a:cubicBezTo>
                  <a:cubicBezTo>
                    <a:pt x="2025287" y="1515129"/>
                    <a:pt x="2024500" y="1516477"/>
                    <a:pt x="2022420" y="1516533"/>
                  </a:cubicBezTo>
                  <a:close/>
                  <a:moveTo>
                    <a:pt x="2035178" y="189080"/>
                  </a:moveTo>
                  <a:cubicBezTo>
                    <a:pt x="2034223" y="190934"/>
                    <a:pt x="2032705" y="191102"/>
                    <a:pt x="2031356" y="189529"/>
                  </a:cubicBezTo>
                  <a:cubicBezTo>
                    <a:pt x="2030963" y="189080"/>
                    <a:pt x="2031300" y="187957"/>
                    <a:pt x="2031356" y="187114"/>
                  </a:cubicBezTo>
                  <a:cubicBezTo>
                    <a:pt x="2032480" y="185373"/>
                    <a:pt x="2033885" y="185092"/>
                    <a:pt x="2035234" y="186665"/>
                  </a:cubicBezTo>
                  <a:cubicBezTo>
                    <a:pt x="2035628" y="187114"/>
                    <a:pt x="2035515" y="188406"/>
                    <a:pt x="2035234" y="189024"/>
                  </a:cubicBezTo>
                  <a:close/>
                  <a:moveTo>
                    <a:pt x="2036695" y="1006311"/>
                  </a:moveTo>
                  <a:cubicBezTo>
                    <a:pt x="2036077" y="1008165"/>
                    <a:pt x="2032930" y="1009063"/>
                    <a:pt x="2031581" y="1009906"/>
                  </a:cubicBezTo>
                  <a:cubicBezTo>
                    <a:pt x="2027984" y="1009569"/>
                    <a:pt x="2024837" y="1008951"/>
                    <a:pt x="2026017" y="1005693"/>
                  </a:cubicBezTo>
                  <a:cubicBezTo>
                    <a:pt x="2026635" y="1003896"/>
                    <a:pt x="2029951" y="1002604"/>
                    <a:pt x="2032199" y="1002155"/>
                  </a:cubicBezTo>
                  <a:cubicBezTo>
                    <a:pt x="2034728" y="1001649"/>
                    <a:pt x="2037763" y="1003166"/>
                    <a:pt x="2036695" y="1006311"/>
                  </a:cubicBezTo>
                  <a:close/>
                  <a:moveTo>
                    <a:pt x="2055860" y="387968"/>
                  </a:moveTo>
                  <a:cubicBezTo>
                    <a:pt x="2052432" y="387968"/>
                    <a:pt x="2049004" y="387406"/>
                    <a:pt x="2048217" y="383530"/>
                  </a:cubicBezTo>
                  <a:cubicBezTo>
                    <a:pt x="2048666" y="379599"/>
                    <a:pt x="2051252" y="378925"/>
                    <a:pt x="2053837" y="379037"/>
                  </a:cubicBezTo>
                  <a:cubicBezTo>
                    <a:pt x="2057209" y="379149"/>
                    <a:pt x="2061705" y="379486"/>
                    <a:pt x="2062548" y="383137"/>
                  </a:cubicBezTo>
                  <a:cubicBezTo>
                    <a:pt x="2063729" y="388192"/>
                    <a:pt x="2059064" y="388024"/>
                    <a:pt x="2055860" y="388024"/>
                  </a:cubicBezTo>
                  <a:close/>
                  <a:moveTo>
                    <a:pt x="2073226" y="693741"/>
                  </a:moveTo>
                  <a:cubicBezTo>
                    <a:pt x="2073226" y="701998"/>
                    <a:pt x="2066482" y="700762"/>
                    <a:pt x="2061762" y="699695"/>
                  </a:cubicBezTo>
                  <a:cubicBezTo>
                    <a:pt x="2049566" y="696999"/>
                    <a:pt x="2038887" y="691719"/>
                    <a:pt x="2036358" y="676329"/>
                  </a:cubicBezTo>
                  <a:cubicBezTo>
                    <a:pt x="2045575" y="681272"/>
                    <a:pt x="2051645" y="691775"/>
                    <a:pt x="2064403" y="686383"/>
                  </a:cubicBezTo>
                  <a:cubicBezTo>
                    <a:pt x="2068955" y="684474"/>
                    <a:pt x="2073226" y="688911"/>
                    <a:pt x="2073226" y="693685"/>
                  </a:cubicBezTo>
                  <a:close/>
                  <a:moveTo>
                    <a:pt x="2078735" y="224634"/>
                  </a:moveTo>
                  <a:cubicBezTo>
                    <a:pt x="2078341" y="226206"/>
                    <a:pt x="2078060" y="228959"/>
                    <a:pt x="2077610" y="228959"/>
                  </a:cubicBezTo>
                  <a:cubicBezTo>
                    <a:pt x="2072721" y="229296"/>
                    <a:pt x="2070360" y="225813"/>
                    <a:pt x="2068787" y="221769"/>
                  </a:cubicBezTo>
                  <a:cubicBezTo>
                    <a:pt x="2068337" y="220590"/>
                    <a:pt x="2069292" y="217613"/>
                    <a:pt x="2069911" y="217501"/>
                  </a:cubicBezTo>
                  <a:cubicBezTo>
                    <a:pt x="2075081" y="216714"/>
                    <a:pt x="2076543" y="221208"/>
                    <a:pt x="2078735" y="224578"/>
                  </a:cubicBezTo>
                  <a:close/>
                  <a:moveTo>
                    <a:pt x="2085422" y="1243785"/>
                  </a:moveTo>
                  <a:cubicBezTo>
                    <a:pt x="2085085" y="1246425"/>
                    <a:pt x="2084017" y="1248840"/>
                    <a:pt x="2081095" y="1249683"/>
                  </a:cubicBezTo>
                  <a:cubicBezTo>
                    <a:pt x="2080140" y="1248560"/>
                    <a:pt x="2078116" y="1247099"/>
                    <a:pt x="2078341" y="1246257"/>
                  </a:cubicBezTo>
                  <a:cubicBezTo>
                    <a:pt x="2079015" y="1243842"/>
                    <a:pt x="2079971" y="1240528"/>
                    <a:pt x="2081825" y="1239629"/>
                  </a:cubicBezTo>
                  <a:cubicBezTo>
                    <a:pt x="2085535" y="1237719"/>
                    <a:pt x="2085760" y="1241258"/>
                    <a:pt x="2085422" y="1243785"/>
                  </a:cubicBezTo>
                  <a:close/>
                  <a:moveTo>
                    <a:pt x="2089132" y="1499177"/>
                  </a:moveTo>
                  <a:cubicBezTo>
                    <a:pt x="2093066" y="1498784"/>
                    <a:pt x="2095483" y="1501592"/>
                    <a:pt x="2095426" y="1505468"/>
                  </a:cubicBezTo>
                  <a:cubicBezTo>
                    <a:pt x="2095370" y="1511365"/>
                    <a:pt x="2092166" y="1515072"/>
                    <a:pt x="2086602" y="1516140"/>
                  </a:cubicBezTo>
                  <a:cubicBezTo>
                    <a:pt x="2082163" y="1515185"/>
                    <a:pt x="2081263" y="1511871"/>
                    <a:pt x="2081713" y="1508164"/>
                  </a:cubicBezTo>
                  <a:cubicBezTo>
                    <a:pt x="2082275" y="1503614"/>
                    <a:pt x="2084186" y="1499627"/>
                    <a:pt x="2089188" y="1499177"/>
                  </a:cubicBezTo>
                  <a:close/>
                  <a:moveTo>
                    <a:pt x="2101496" y="185317"/>
                  </a:moveTo>
                  <a:cubicBezTo>
                    <a:pt x="2099754" y="188743"/>
                    <a:pt x="2096045" y="193798"/>
                    <a:pt x="2092279" y="190091"/>
                  </a:cubicBezTo>
                  <a:cubicBezTo>
                    <a:pt x="2089188" y="187002"/>
                    <a:pt x="2094358" y="182846"/>
                    <a:pt x="2095819" y="179138"/>
                  </a:cubicBezTo>
                  <a:lnTo>
                    <a:pt x="2095819" y="179138"/>
                  </a:lnTo>
                  <a:cubicBezTo>
                    <a:pt x="2093853" y="176386"/>
                    <a:pt x="2091380" y="173859"/>
                    <a:pt x="2090031" y="170882"/>
                  </a:cubicBezTo>
                  <a:cubicBezTo>
                    <a:pt x="2089132" y="168916"/>
                    <a:pt x="2089132" y="164591"/>
                    <a:pt x="2090031" y="164086"/>
                  </a:cubicBezTo>
                  <a:cubicBezTo>
                    <a:pt x="2094302" y="161895"/>
                    <a:pt x="2095988" y="165434"/>
                    <a:pt x="2096381" y="168916"/>
                  </a:cubicBezTo>
                  <a:cubicBezTo>
                    <a:pt x="2096719" y="172230"/>
                    <a:pt x="2096045" y="175656"/>
                    <a:pt x="2095819" y="179026"/>
                  </a:cubicBezTo>
                  <a:lnTo>
                    <a:pt x="2095819" y="179026"/>
                  </a:lnTo>
                  <a:cubicBezTo>
                    <a:pt x="2100653" y="178296"/>
                    <a:pt x="2104587" y="179026"/>
                    <a:pt x="2101440" y="185261"/>
                  </a:cubicBezTo>
                  <a:close/>
                  <a:moveTo>
                    <a:pt x="2106161" y="1179699"/>
                  </a:moveTo>
                  <a:cubicBezTo>
                    <a:pt x="2107004" y="1182451"/>
                    <a:pt x="2104700" y="1184417"/>
                    <a:pt x="2102339" y="1185484"/>
                  </a:cubicBezTo>
                  <a:cubicBezTo>
                    <a:pt x="2099978" y="1186551"/>
                    <a:pt x="2097562" y="1187001"/>
                    <a:pt x="2095932" y="1184080"/>
                  </a:cubicBezTo>
                  <a:cubicBezTo>
                    <a:pt x="2095707" y="1181047"/>
                    <a:pt x="2097506" y="1179306"/>
                    <a:pt x="2099866" y="1178239"/>
                  </a:cubicBezTo>
                  <a:cubicBezTo>
                    <a:pt x="2102170" y="1177171"/>
                    <a:pt x="2105149" y="1176553"/>
                    <a:pt x="2106161" y="1179699"/>
                  </a:cubicBezTo>
                  <a:close/>
                  <a:moveTo>
                    <a:pt x="2117963" y="972274"/>
                  </a:moveTo>
                  <a:cubicBezTo>
                    <a:pt x="2117064" y="973846"/>
                    <a:pt x="2116052" y="977778"/>
                    <a:pt x="2114703" y="977890"/>
                  </a:cubicBezTo>
                  <a:cubicBezTo>
                    <a:pt x="2106105" y="978733"/>
                    <a:pt x="2107341" y="970476"/>
                    <a:pt x="2105262" y="965534"/>
                  </a:cubicBezTo>
                  <a:cubicBezTo>
                    <a:pt x="2104250" y="963119"/>
                    <a:pt x="2106161" y="960254"/>
                    <a:pt x="2109139" y="960647"/>
                  </a:cubicBezTo>
                  <a:cubicBezTo>
                    <a:pt x="2114985" y="961434"/>
                    <a:pt x="2117457" y="965702"/>
                    <a:pt x="2118020" y="972218"/>
                  </a:cubicBezTo>
                  <a:close/>
                  <a:moveTo>
                    <a:pt x="2125719" y="272095"/>
                  </a:moveTo>
                  <a:cubicBezTo>
                    <a:pt x="2124820" y="273443"/>
                    <a:pt x="2123977" y="275746"/>
                    <a:pt x="2122909" y="275914"/>
                  </a:cubicBezTo>
                  <a:cubicBezTo>
                    <a:pt x="2119705" y="276364"/>
                    <a:pt x="2118582" y="273724"/>
                    <a:pt x="2118862" y="270972"/>
                  </a:cubicBezTo>
                  <a:cubicBezTo>
                    <a:pt x="2119031" y="269567"/>
                    <a:pt x="2120492" y="267321"/>
                    <a:pt x="2121560" y="267152"/>
                  </a:cubicBezTo>
                  <a:cubicBezTo>
                    <a:pt x="2124764" y="266703"/>
                    <a:pt x="2125607" y="269230"/>
                    <a:pt x="2125719" y="272095"/>
                  </a:cubicBezTo>
                  <a:close/>
                  <a:moveTo>
                    <a:pt x="2131958" y="565512"/>
                  </a:moveTo>
                  <a:cubicBezTo>
                    <a:pt x="2128023" y="566354"/>
                    <a:pt x="2125887" y="563658"/>
                    <a:pt x="2124820" y="560007"/>
                  </a:cubicBezTo>
                  <a:cubicBezTo>
                    <a:pt x="2124651" y="556974"/>
                    <a:pt x="2126000" y="554503"/>
                    <a:pt x="2128866" y="555009"/>
                  </a:cubicBezTo>
                  <a:cubicBezTo>
                    <a:pt x="2131002" y="555402"/>
                    <a:pt x="2133363" y="557424"/>
                    <a:pt x="2134486" y="559390"/>
                  </a:cubicBezTo>
                  <a:cubicBezTo>
                    <a:pt x="2135835" y="561805"/>
                    <a:pt x="2134824" y="564838"/>
                    <a:pt x="2131958" y="565512"/>
                  </a:cubicBezTo>
                  <a:close/>
                  <a:moveTo>
                    <a:pt x="2144659" y="986821"/>
                  </a:moveTo>
                  <a:cubicBezTo>
                    <a:pt x="2149942" y="988057"/>
                    <a:pt x="2153820" y="991202"/>
                    <a:pt x="2155056" y="997100"/>
                  </a:cubicBezTo>
                  <a:cubicBezTo>
                    <a:pt x="2152583" y="1003727"/>
                    <a:pt x="2147862" y="998054"/>
                    <a:pt x="2144378" y="999178"/>
                  </a:cubicBezTo>
                  <a:cubicBezTo>
                    <a:pt x="2141119" y="1000189"/>
                    <a:pt x="2139882" y="1008839"/>
                    <a:pt x="2135048" y="1002435"/>
                  </a:cubicBezTo>
                  <a:cubicBezTo>
                    <a:pt x="2133419" y="1000301"/>
                    <a:pt x="2133868" y="995583"/>
                    <a:pt x="2134711" y="992494"/>
                  </a:cubicBezTo>
                  <a:cubicBezTo>
                    <a:pt x="2136004" y="987720"/>
                    <a:pt x="2139994" y="985698"/>
                    <a:pt x="2144659" y="986821"/>
                  </a:cubicBezTo>
                  <a:close/>
                  <a:moveTo>
                    <a:pt x="2150392" y="370837"/>
                  </a:moveTo>
                  <a:cubicBezTo>
                    <a:pt x="2149099" y="370387"/>
                    <a:pt x="2148200" y="368590"/>
                    <a:pt x="2146907" y="367186"/>
                  </a:cubicBezTo>
                  <a:cubicBezTo>
                    <a:pt x="2146739" y="365501"/>
                    <a:pt x="2147750" y="364097"/>
                    <a:pt x="2149605" y="364714"/>
                  </a:cubicBezTo>
                  <a:cubicBezTo>
                    <a:pt x="2150954" y="365164"/>
                    <a:pt x="2152415" y="366680"/>
                    <a:pt x="2152921" y="368028"/>
                  </a:cubicBezTo>
                  <a:cubicBezTo>
                    <a:pt x="2153595" y="369938"/>
                    <a:pt x="2152190" y="371455"/>
                    <a:pt x="2150392" y="370837"/>
                  </a:cubicBezTo>
                  <a:close/>
                  <a:moveTo>
                    <a:pt x="2164330" y="706266"/>
                  </a:moveTo>
                  <a:cubicBezTo>
                    <a:pt x="2163880" y="711546"/>
                    <a:pt x="2160339" y="713568"/>
                    <a:pt x="2155900" y="714298"/>
                  </a:cubicBezTo>
                  <a:cubicBezTo>
                    <a:pt x="2153314" y="714692"/>
                    <a:pt x="2150111" y="713793"/>
                    <a:pt x="2149942" y="711041"/>
                  </a:cubicBezTo>
                  <a:cubicBezTo>
                    <a:pt x="2149436" y="704469"/>
                    <a:pt x="2154326" y="702279"/>
                    <a:pt x="2159497" y="701548"/>
                  </a:cubicBezTo>
                  <a:cubicBezTo>
                    <a:pt x="2162250" y="701155"/>
                    <a:pt x="2163880" y="703402"/>
                    <a:pt x="2164386" y="706266"/>
                  </a:cubicBezTo>
                  <a:close/>
                  <a:moveTo>
                    <a:pt x="2162981" y="521758"/>
                  </a:moveTo>
                  <a:cubicBezTo>
                    <a:pt x="2174221" y="521758"/>
                    <a:pt x="2184506" y="518219"/>
                    <a:pt x="2196140" y="523274"/>
                  </a:cubicBezTo>
                  <a:cubicBezTo>
                    <a:pt x="2181752" y="536305"/>
                    <a:pt x="2170681" y="535799"/>
                    <a:pt x="2162981" y="521758"/>
                  </a:cubicBezTo>
                  <a:close/>
                  <a:moveTo>
                    <a:pt x="2172873" y="322758"/>
                  </a:moveTo>
                  <a:cubicBezTo>
                    <a:pt x="2176469" y="322926"/>
                    <a:pt x="2178324" y="326240"/>
                    <a:pt x="2178998" y="329722"/>
                  </a:cubicBezTo>
                  <a:cubicBezTo>
                    <a:pt x="2179560" y="332531"/>
                    <a:pt x="2178043" y="334440"/>
                    <a:pt x="2175289" y="335114"/>
                  </a:cubicBezTo>
                  <a:cubicBezTo>
                    <a:pt x="2171579" y="335283"/>
                    <a:pt x="2168713" y="333710"/>
                    <a:pt x="2168095" y="329835"/>
                  </a:cubicBezTo>
                  <a:cubicBezTo>
                    <a:pt x="2167533" y="326240"/>
                    <a:pt x="2168713" y="322645"/>
                    <a:pt x="2172873" y="322814"/>
                  </a:cubicBezTo>
                  <a:close/>
                  <a:moveTo>
                    <a:pt x="2201254" y="185261"/>
                  </a:moveTo>
                  <a:cubicBezTo>
                    <a:pt x="2193555" y="197730"/>
                    <a:pt x="2198275" y="209413"/>
                    <a:pt x="2191082" y="221769"/>
                  </a:cubicBezTo>
                  <a:cubicBezTo>
                    <a:pt x="2184057" y="210424"/>
                    <a:pt x="2178717" y="201830"/>
                    <a:pt x="2173266" y="193068"/>
                  </a:cubicBezTo>
                  <a:cubicBezTo>
                    <a:pt x="2181022" y="186777"/>
                    <a:pt x="2188328" y="186047"/>
                    <a:pt x="2201254" y="185261"/>
                  </a:cubicBezTo>
                  <a:close/>
                  <a:moveTo>
                    <a:pt x="2205076" y="495696"/>
                  </a:moveTo>
                  <a:cubicBezTo>
                    <a:pt x="2203671" y="496314"/>
                    <a:pt x="2202322" y="496988"/>
                    <a:pt x="2200917" y="497606"/>
                  </a:cubicBezTo>
                  <a:cubicBezTo>
                    <a:pt x="2199737" y="496595"/>
                    <a:pt x="2197601" y="495528"/>
                    <a:pt x="2197545" y="494517"/>
                  </a:cubicBezTo>
                  <a:cubicBezTo>
                    <a:pt x="2197545" y="491034"/>
                    <a:pt x="2200074" y="490585"/>
                    <a:pt x="2202490" y="491821"/>
                  </a:cubicBezTo>
                  <a:cubicBezTo>
                    <a:pt x="2203671" y="492438"/>
                    <a:pt x="2204233" y="494348"/>
                    <a:pt x="2205020" y="495696"/>
                  </a:cubicBezTo>
                  <a:close/>
                  <a:moveTo>
                    <a:pt x="2219576" y="1048886"/>
                  </a:moveTo>
                  <a:cubicBezTo>
                    <a:pt x="2211258" y="1044505"/>
                    <a:pt x="2202434" y="1040011"/>
                    <a:pt x="2199512" y="1026138"/>
                  </a:cubicBezTo>
                  <a:cubicBezTo>
                    <a:pt x="2211933" y="1030519"/>
                    <a:pt x="2215810" y="1039450"/>
                    <a:pt x="2219576" y="1048886"/>
                  </a:cubicBezTo>
                  <a:close/>
                  <a:moveTo>
                    <a:pt x="2246946" y="91855"/>
                  </a:moveTo>
                  <a:cubicBezTo>
                    <a:pt x="2225871" y="86294"/>
                    <a:pt x="2222835" y="83037"/>
                    <a:pt x="2215810" y="57705"/>
                  </a:cubicBezTo>
                  <a:cubicBezTo>
                    <a:pt x="2227219" y="70174"/>
                    <a:pt x="2236100" y="79947"/>
                    <a:pt x="2246946" y="91855"/>
                  </a:cubicBezTo>
                  <a:close/>
                  <a:moveTo>
                    <a:pt x="2252061" y="4122966"/>
                  </a:moveTo>
                  <a:cubicBezTo>
                    <a:pt x="2255995" y="4123584"/>
                    <a:pt x="2257400" y="4126841"/>
                    <a:pt x="2257175" y="4130605"/>
                  </a:cubicBezTo>
                  <a:cubicBezTo>
                    <a:pt x="2257007" y="4133413"/>
                    <a:pt x="2255433" y="4135323"/>
                    <a:pt x="2252398" y="4135323"/>
                  </a:cubicBezTo>
                  <a:cubicBezTo>
                    <a:pt x="2248633" y="4134199"/>
                    <a:pt x="2247115" y="4131223"/>
                    <a:pt x="2247227" y="4127515"/>
                  </a:cubicBezTo>
                  <a:cubicBezTo>
                    <a:pt x="2247340" y="4124595"/>
                    <a:pt x="2249194" y="4122461"/>
                    <a:pt x="2252061" y="4122966"/>
                  </a:cubicBezTo>
                  <a:close/>
                  <a:moveTo>
                    <a:pt x="2251386" y="1083990"/>
                  </a:moveTo>
                  <a:cubicBezTo>
                    <a:pt x="2253410" y="1083765"/>
                    <a:pt x="2254533" y="1084945"/>
                    <a:pt x="2254365" y="1087023"/>
                  </a:cubicBezTo>
                  <a:cubicBezTo>
                    <a:pt x="2254365" y="1087585"/>
                    <a:pt x="2253184" y="1088034"/>
                    <a:pt x="2252566" y="1088596"/>
                  </a:cubicBezTo>
                  <a:cubicBezTo>
                    <a:pt x="2250599" y="1088596"/>
                    <a:pt x="2249419" y="1087585"/>
                    <a:pt x="2249587" y="1085507"/>
                  </a:cubicBezTo>
                  <a:cubicBezTo>
                    <a:pt x="2249587" y="1084945"/>
                    <a:pt x="2250712" y="1084102"/>
                    <a:pt x="2251386" y="1084046"/>
                  </a:cubicBezTo>
                  <a:close/>
                  <a:moveTo>
                    <a:pt x="2255658" y="593989"/>
                  </a:moveTo>
                  <a:cubicBezTo>
                    <a:pt x="2254927" y="593651"/>
                    <a:pt x="2253859" y="593483"/>
                    <a:pt x="2253635" y="592921"/>
                  </a:cubicBezTo>
                  <a:cubicBezTo>
                    <a:pt x="2252791" y="591124"/>
                    <a:pt x="2253578" y="589776"/>
                    <a:pt x="2255601" y="589383"/>
                  </a:cubicBezTo>
                  <a:cubicBezTo>
                    <a:pt x="2256220" y="589270"/>
                    <a:pt x="2257343" y="589832"/>
                    <a:pt x="2257625" y="590394"/>
                  </a:cubicBezTo>
                  <a:cubicBezTo>
                    <a:pt x="2258468" y="592191"/>
                    <a:pt x="2257625" y="593427"/>
                    <a:pt x="2255658" y="593989"/>
                  </a:cubicBezTo>
                  <a:close/>
                  <a:moveTo>
                    <a:pt x="2262514" y="157065"/>
                  </a:moveTo>
                  <a:cubicBezTo>
                    <a:pt x="2264537" y="157570"/>
                    <a:pt x="2265661" y="159199"/>
                    <a:pt x="2264706" y="161053"/>
                  </a:cubicBezTo>
                  <a:cubicBezTo>
                    <a:pt x="2264088" y="162232"/>
                    <a:pt x="2262233" y="162738"/>
                    <a:pt x="2260940" y="163524"/>
                  </a:cubicBezTo>
                  <a:cubicBezTo>
                    <a:pt x="2258973" y="162906"/>
                    <a:pt x="2258130" y="161558"/>
                    <a:pt x="2258636" y="159480"/>
                  </a:cubicBezTo>
                  <a:cubicBezTo>
                    <a:pt x="2259142" y="157402"/>
                    <a:pt x="2260547" y="156559"/>
                    <a:pt x="2262514" y="157065"/>
                  </a:cubicBezTo>
                  <a:close/>
                  <a:moveTo>
                    <a:pt x="2268416" y="69837"/>
                  </a:moveTo>
                  <a:cubicBezTo>
                    <a:pt x="2267235" y="70624"/>
                    <a:pt x="2265999" y="71242"/>
                    <a:pt x="2264762" y="71916"/>
                  </a:cubicBezTo>
                  <a:cubicBezTo>
                    <a:pt x="2264425" y="71242"/>
                    <a:pt x="2264088" y="70511"/>
                    <a:pt x="2263694" y="69781"/>
                  </a:cubicBezTo>
                  <a:cubicBezTo>
                    <a:pt x="2264931" y="69107"/>
                    <a:pt x="2266167" y="68433"/>
                    <a:pt x="2267404" y="67759"/>
                  </a:cubicBezTo>
                  <a:cubicBezTo>
                    <a:pt x="2267741" y="68489"/>
                    <a:pt x="2268471" y="69725"/>
                    <a:pt x="2268416" y="69781"/>
                  </a:cubicBezTo>
                  <a:close/>
                  <a:moveTo>
                    <a:pt x="2279656" y="732160"/>
                  </a:moveTo>
                  <a:cubicBezTo>
                    <a:pt x="2279768" y="733283"/>
                    <a:pt x="2278138" y="734575"/>
                    <a:pt x="2277295" y="735754"/>
                  </a:cubicBezTo>
                  <a:cubicBezTo>
                    <a:pt x="2274485" y="735867"/>
                    <a:pt x="2272686" y="734294"/>
                    <a:pt x="2272518" y="731654"/>
                  </a:cubicBezTo>
                  <a:cubicBezTo>
                    <a:pt x="2272462" y="730474"/>
                    <a:pt x="2273867" y="728396"/>
                    <a:pt x="2274935" y="728172"/>
                  </a:cubicBezTo>
                  <a:cubicBezTo>
                    <a:pt x="2277632" y="727554"/>
                    <a:pt x="2279431" y="729520"/>
                    <a:pt x="2279656" y="732160"/>
                  </a:cubicBezTo>
                  <a:close/>
                  <a:moveTo>
                    <a:pt x="2284208" y="2563824"/>
                  </a:moveTo>
                  <a:cubicBezTo>
                    <a:pt x="2285388" y="2564723"/>
                    <a:pt x="2286681" y="2566352"/>
                    <a:pt x="2286793" y="2567756"/>
                  </a:cubicBezTo>
                  <a:cubicBezTo>
                    <a:pt x="2286962" y="2569890"/>
                    <a:pt x="2285220" y="2570733"/>
                    <a:pt x="2283421" y="2569385"/>
                  </a:cubicBezTo>
                  <a:cubicBezTo>
                    <a:pt x="2282241" y="2568486"/>
                    <a:pt x="2281567" y="2566801"/>
                    <a:pt x="2280667" y="2565509"/>
                  </a:cubicBezTo>
                  <a:cubicBezTo>
                    <a:pt x="2281061" y="2563319"/>
                    <a:pt x="2282410" y="2562532"/>
                    <a:pt x="2284208" y="2563880"/>
                  </a:cubicBezTo>
                  <a:close/>
                  <a:moveTo>
                    <a:pt x="2290446" y="1485641"/>
                  </a:moveTo>
                  <a:cubicBezTo>
                    <a:pt x="2293144" y="1485529"/>
                    <a:pt x="2295730" y="1486764"/>
                    <a:pt x="2295336" y="1489966"/>
                  </a:cubicBezTo>
                  <a:cubicBezTo>
                    <a:pt x="2294830" y="1494122"/>
                    <a:pt x="2291571" y="1495302"/>
                    <a:pt x="2287974" y="1494965"/>
                  </a:cubicBezTo>
                  <a:cubicBezTo>
                    <a:pt x="2285501" y="1494740"/>
                    <a:pt x="2283028" y="1493954"/>
                    <a:pt x="2282578" y="1490752"/>
                  </a:cubicBezTo>
                  <a:cubicBezTo>
                    <a:pt x="2283871" y="1486933"/>
                    <a:pt x="2287018" y="1485866"/>
                    <a:pt x="2290446" y="1485641"/>
                  </a:cubicBezTo>
                  <a:close/>
                  <a:moveTo>
                    <a:pt x="2284489" y="644483"/>
                  </a:moveTo>
                  <a:cubicBezTo>
                    <a:pt x="2284377" y="641674"/>
                    <a:pt x="2286344" y="639933"/>
                    <a:pt x="2288985" y="640214"/>
                  </a:cubicBezTo>
                  <a:cubicBezTo>
                    <a:pt x="2290053" y="640326"/>
                    <a:pt x="2290896" y="642236"/>
                    <a:pt x="2291851" y="643303"/>
                  </a:cubicBezTo>
                  <a:cubicBezTo>
                    <a:pt x="2291514" y="646168"/>
                    <a:pt x="2289828" y="647853"/>
                    <a:pt x="2287187" y="647572"/>
                  </a:cubicBezTo>
                  <a:cubicBezTo>
                    <a:pt x="2286119" y="647460"/>
                    <a:pt x="2284489" y="645606"/>
                    <a:pt x="2284489" y="644483"/>
                  </a:cubicBezTo>
                  <a:close/>
                  <a:moveTo>
                    <a:pt x="2290446" y="292259"/>
                  </a:moveTo>
                  <a:cubicBezTo>
                    <a:pt x="2289941" y="293551"/>
                    <a:pt x="2289154" y="294674"/>
                    <a:pt x="2288479" y="295910"/>
                  </a:cubicBezTo>
                  <a:cubicBezTo>
                    <a:pt x="2287412" y="295011"/>
                    <a:pt x="2285613" y="294281"/>
                    <a:pt x="2285501" y="293270"/>
                  </a:cubicBezTo>
                  <a:cubicBezTo>
                    <a:pt x="2285220" y="291360"/>
                    <a:pt x="2286793" y="290405"/>
                    <a:pt x="2288704" y="290967"/>
                  </a:cubicBezTo>
                  <a:cubicBezTo>
                    <a:pt x="2289379" y="291136"/>
                    <a:pt x="2290559" y="292090"/>
                    <a:pt x="2290446" y="292259"/>
                  </a:cubicBezTo>
                  <a:close/>
                  <a:moveTo>
                    <a:pt x="2290222" y="330284"/>
                  </a:moveTo>
                  <a:cubicBezTo>
                    <a:pt x="2288254" y="329947"/>
                    <a:pt x="2286625" y="327588"/>
                    <a:pt x="2285332" y="326577"/>
                  </a:cubicBezTo>
                  <a:cubicBezTo>
                    <a:pt x="2284882" y="322814"/>
                    <a:pt x="2285838" y="320680"/>
                    <a:pt x="2288761" y="320680"/>
                  </a:cubicBezTo>
                  <a:cubicBezTo>
                    <a:pt x="2291514" y="320680"/>
                    <a:pt x="2293088" y="322814"/>
                    <a:pt x="2293594" y="325398"/>
                  </a:cubicBezTo>
                  <a:cubicBezTo>
                    <a:pt x="2294100" y="328094"/>
                    <a:pt x="2293088" y="330790"/>
                    <a:pt x="2290222" y="330284"/>
                  </a:cubicBezTo>
                  <a:close/>
                  <a:moveTo>
                    <a:pt x="2296010" y="1159142"/>
                  </a:moveTo>
                  <a:cubicBezTo>
                    <a:pt x="2294718" y="1160097"/>
                    <a:pt x="2292245" y="1163298"/>
                    <a:pt x="2289379" y="1163804"/>
                  </a:cubicBezTo>
                  <a:cubicBezTo>
                    <a:pt x="2285838" y="1164478"/>
                    <a:pt x="2286007" y="1161051"/>
                    <a:pt x="2287524" y="1158749"/>
                  </a:cubicBezTo>
                  <a:cubicBezTo>
                    <a:pt x="2289435" y="1155884"/>
                    <a:pt x="2291739" y="1152907"/>
                    <a:pt x="2295561" y="1153132"/>
                  </a:cubicBezTo>
                  <a:cubicBezTo>
                    <a:pt x="2297359" y="1153244"/>
                    <a:pt x="2297753" y="1155322"/>
                    <a:pt x="2296010" y="1159086"/>
                  </a:cubicBezTo>
                  <a:close/>
                  <a:moveTo>
                    <a:pt x="2299214" y="1763556"/>
                  </a:moveTo>
                  <a:cubicBezTo>
                    <a:pt x="2306183" y="1766813"/>
                    <a:pt x="2312084" y="1771756"/>
                    <a:pt x="2310004" y="1779563"/>
                  </a:cubicBezTo>
                  <a:cubicBezTo>
                    <a:pt x="2308262" y="1786303"/>
                    <a:pt x="2301350" y="1787483"/>
                    <a:pt x="2292582" y="1785292"/>
                  </a:cubicBezTo>
                  <a:cubicBezTo>
                    <a:pt x="2294212" y="1776811"/>
                    <a:pt x="2294437" y="1769622"/>
                    <a:pt x="2299214" y="1763612"/>
                  </a:cubicBezTo>
                  <a:close/>
                  <a:moveTo>
                    <a:pt x="2307644" y="854716"/>
                  </a:moveTo>
                  <a:cubicBezTo>
                    <a:pt x="2312927" y="856008"/>
                    <a:pt x="2316524" y="859940"/>
                    <a:pt x="2317760" y="865275"/>
                  </a:cubicBezTo>
                  <a:cubicBezTo>
                    <a:pt x="2318491" y="868477"/>
                    <a:pt x="2315681" y="869881"/>
                    <a:pt x="2312927" y="869376"/>
                  </a:cubicBezTo>
                  <a:cubicBezTo>
                    <a:pt x="2307476" y="868477"/>
                    <a:pt x="2303542" y="865556"/>
                    <a:pt x="2302923" y="859322"/>
                  </a:cubicBezTo>
                  <a:cubicBezTo>
                    <a:pt x="2303204" y="856345"/>
                    <a:pt x="2304722" y="853930"/>
                    <a:pt x="2307644" y="854660"/>
                  </a:cubicBezTo>
                  <a:close/>
                  <a:moveTo>
                    <a:pt x="2317760" y="711771"/>
                  </a:moveTo>
                  <a:cubicBezTo>
                    <a:pt x="2316018" y="711771"/>
                    <a:pt x="2313939" y="712445"/>
                    <a:pt x="2312871" y="711659"/>
                  </a:cubicBezTo>
                  <a:cubicBezTo>
                    <a:pt x="2310511" y="709861"/>
                    <a:pt x="2310173" y="706997"/>
                    <a:pt x="2312590" y="705031"/>
                  </a:cubicBezTo>
                  <a:cubicBezTo>
                    <a:pt x="2313545" y="704244"/>
                    <a:pt x="2316187" y="704357"/>
                    <a:pt x="2317255" y="705199"/>
                  </a:cubicBezTo>
                  <a:cubicBezTo>
                    <a:pt x="2319615" y="706997"/>
                    <a:pt x="2319783" y="709580"/>
                    <a:pt x="2317760" y="711827"/>
                  </a:cubicBezTo>
                  <a:close/>
                  <a:moveTo>
                    <a:pt x="2306183" y="455256"/>
                  </a:moveTo>
                  <a:cubicBezTo>
                    <a:pt x="2308094" y="452447"/>
                    <a:pt x="2310511" y="454020"/>
                    <a:pt x="2310960" y="456829"/>
                  </a:cubicBezTo>
                  <a:cubicBezTo>
                    <a:pt x="2311298" y="459075"/>
                    <a:pt x="2310454" y="461547"/>
                    <a:pt x="2310173" y="463456"/>
                  </a:cubicBezTo>
                  <a:cubicBezTo>
                    <a:pt x="2307812" y="464804"/>
                    <a:pt x="2306127" y="464411"/>
                    <a:pt x="2305846" y="462333"/>
                  </a:cubicBezTo>
                  <a:cubicBezTo>
                    <a:pt x="2305452" y="459974"/>
                    <a:pt x="2305059" y="456885"/>
                    <a:pt x="2306183" y="455256"/>
                  </a:cubicBezTo>
                  <a:close/>
                  <a:moveTo>
                    <a:pt x="2313152" y="68489"/>
                  </a:moveTo>
                  <a:cubicBezTo>
                    <a:pt x="2310848" y="69669"/>
                    <a:pt x="2308543" y="68939"/>
                    <a:pt x="2306801" y="66860"/>
                  </a:cubicBezTo>
                  <a:cubicBezTo>
                    <a:pt x="2307476" y="65625"/>
                    <a:pt x="2307981" y="63603"/>
                    <a:pt x="2308881" y="63434"/>
                  </a:cubicBezTo>
                  <a:cubicBezTo>
                    <a:pt x="2310173" y="63097"/>
                    <a:pt x="2312140" y="63715"/>
                    <a:pt x="2313152" y="64670"/>
                  </a:cubicBezTo>
                  <a:cubicBezTo>
                    <a:pt x="2313826" y="65344"/>
                    <a:pt x="2313714" y="68208"/>
                    <a:pt x="2313152" y="68489"/>
                  </a:cubicBezTo>
                  <a:close/>
                  <a:moveTo>
                    <a:pt x="2314894" y="588203"/>
                  </a:moveTo>
                  <a:cubicBezTo>
                    <a:pt x="2314782" y="589158"/>
                    <a:pt x="2312534" y="590394"/>
                    <a:pt x="2311185" y="590450"/>
                  </a:cubicBezTo>
                  <a:cubicBezTo>
                    <a:pt x="2308656" y="590506"/>
                    <a:pt x="2306407" y="589102"/>
                    <a:pt x="2306914" y="586125"/>
                  </a:cubicBezTo>
                  <a:cubicBezTo>
                    <a:pt x="2307082" y="585114"/>
                    <a:pt x="2309274" y="584496"/>
                    <a:pt x="2310567" y="583710"/>
                  </a:cubicBezTo>
                  <a:cubicBezTo>
                    <a:pt x="2313152" y="584047"/>
                    <a:pt x="2315288" y="585283"/>
                    <a:pt x="2314894" y="588203"/>
                  </a:cubicBezTo>
                  <a:close/>
                  <a:moveTo>
                    <a:pt x="2321188" y="12154"/>
                  </a:moveTo>
                  <a:cubicBezTo>
                    <a:pt x="2321188" y="12715"/>
                    <a:pt x="2320008" y="13165"/>
                    <a:pt x="2319390" y="13670"/>
                  </a:cubicBezTo>
                  <a:cubicBezTo>
                    <a:pt x="2317423" y="13670"/>
                    <a:pt x="2316243" y="12715"/>
                    <a:pt x="2316468" y="10637"/>
                  </a:cubicBezTo>
                  <a:cubicBezTo>
                    <a:pt x="2316468" y="10076"/>
                    <a:pt x="2317592" y="9289"/>
                    <a:pt x="2318267" y="9233"/>
                  </a:cubicBezTo>
                  <a:cubicBezTo>
                    <a:pt x="2320233" y="9008"/>
                    <a:pt x="2321357" y="10188"/>
                    <a:pt x="2321188" y="12210"/>
                  </a:cubicBezTo>
                  <a:close/>
                  <a:moveTo>
                    <a:pt x="2327371" y="1277092"/>
                  </a:moveTo>
                  <a:cubicBezTo>
                    <a:pt x="2326191" y="1291320"/>
                    <a:pt x="2322482" y="1301340"/>
                    <a:pt x="2316355" y="1307142"/>
                  </a:cubicBezTo>
                  <a:cubicBezTo>
                    <a:pt x="2318210" y="1298268"/>
                    <a:pt x="2317648" y="1289169"/>
                    <a:pt x="2327371" y="1277092"/>
                  </a:cubicBezTo>
                  <a:close/>
                  <a:moveTo>
                    <a:pt x="2336644" y="1721543"/>
                  </a:moveTo>
                  <a:cubicBezTo>
                    <a:pt x="2328551" y="1704018"/>
                    <a:pt x="2313096" y="1690033"/>
                    <a:pt x="2312534" y="1668689"/>
                  </a:cubicBezTo>
                  <a:cubicBezTo>
                    <a:pt x="2326359" y="1683237"/>
                    <a:pt x="2336363" y="1699806"/>
                    <a:pt x="2336644" y="1721543"/>
                  </a:cubicBezTo>
                  <a:close/>
                  <a:moveTo>
                    <a:pt x="2339005" y="818881"/>
                  </a:moveTo>
                  <a:cubicBezTo>
                    <a:pt x="2344344" y="820117"/>
                    <a:pt x="2349346" y="821971"/>
                    <a:pt x="2347884" y="832362"/>
                  </a:cubicBezTo>
                  <a:cubicBezTo>
                    <a:pt x="2347772" y="832418"/>
                    <a:pt x="2345524" y="835114"/>
                    <a:pt x="2343445" y="834945"/>
                  </a:cubicBezTo>
                  <a:cubicBezTo>
                    <a:pt x="2335970" y="834440"/>
                    <a:pt x="2333666" y="828261"/>
                    <a:pt x="2333103" y="821915"/>
                  </a:cubicBezTo>
                  <a:cubicBezTo>
                    <a:pt x="2332823" y="818881"/>
                    <a:pt x="2336420" y="818264"/>
                    <a:pt x="2339005" y="818881"/>
                  </a:cubicBezTo>
                  <a:close/>
                  <a:moveTo>
                    <a:pt x="2343332" y="577082"/>
                  </a:moveTo>
                  <a:cubicBezTo>
                    <a:pt x="2345412" y="576577"/>
                    <a:pt x="2346367" y="577644"/>
                    <a:pt x="2346199" y="579834"/>
                  </a:cubicBezTo>
                  <a:cubicBezTo>
                    <a:pt x="2345693" y="580508"/>
                    <a:pt x="2345356" y="581632"/>
                    <a:pt x="2344737" y="581744"/>
                  </a:cubicBezTo>
                  <a:cubicBezTo>
                    <a:pt x="2342658" y="582250"/>
                    <a:pt x="2341590" y="581126"/>
                    <a:pt x="2341927" y="578992"/>
                  </a:cubicBezTo>
                  <a:cubicBezTo>
                    <a:pt x="2342040" y="578262"/>
                    <a:pt x="2342714" y="577195"/>
                    <a:pt x="2343332" y="577082"/>
                  </a:cubicBezTo>
                  <a:close/>
                  <a:moveTo>
                    <a:pt x="2348784" y="223286"/>
                  </a:moveTo>
                  <a:cubicBezTo>
                    <a:pt x="2347491" y="223904"/>
                    <a:pt x="2346199" y="224465"/>
                    <a:pt x="2344906" y="225083"/>
                  </a:cubicBezTo>
                  <a:cubicBezTo>
                    <a:pt x="2343107" y="224128"/>
                    <a:pt x="2342714" y="222724"/>
                    <a:pt x="2343950" y="221095"/>
                  </a:cubicBezTo>
                  <a:cubicBezTo>
                    <a:pt x="2344400" y="220534"/>
                    <a:pt x="2345693" y="219860"/>
                    <a:pt x="2345974" y="220028"/>
                  </a:cubicBezTo>
                  <a:cubicBezTo>
                    <a:pt x="2347042" y="220927"/>
                    <a:pt x="2347884" y="222162"/>
                    <a:pt x="2348840" y="223286"/>
                  </a:cubicBezTo>
                  <a:close/>
                  <a:moveTo>
                    <a:pt x="2353673" y="1791639"/>
                  </a:moveTo>
                  <a:cubicBezTo>
                    <a:pt x="2352324" y="1792763"/>
                    <a:pt x="2351032" y="1794672"/>
                    <a:pt x="2349908" y="1794560"/>
                  </a:cubicBezTo>
                  <a:cubicBezTo>
                    <a:pt x="2346648" y="1794167"/>
                    <a:pt x="2339904" y="1799109"/>
                    <a:pt x="2341084" y="1792032"/>
                  </a:cubicBezTo>
                  <a:cubicBezTo>
                    <a:pt x="2341815" y="1787707"/>
                    <a:pt x="2349121" y="1787033"/>
                    <a:pt x="2353673" y="1791639"/>
                  </a:cubicBezTo>
                  <a:close/>
                  <a:moveTo>
                    <a:pt x="2354067" y="2290515"/>
                  </a:moveTo>
                  <a:cubicBezTo>
                    <a:pt x="2353280" y="2291863"/>
                    <a:pt x="2352774" y="2293998"/>
                    <a:pt x="2351650" y="2294391"/>
                  </a:cubicBezTo>
                  <a:cubicBezTo>
                    <a:pt x="2348953" y="2295345"/>
                    <a:pt x="2346761" y="2294054"/>
                    <a:pt x="2347379" y="2290740"/>
                  </a:cubicBezTo>
                  <a:cubicBezTo>
                    <a:pt x="2347604" y="2289504"/>
                    <a:pt x="2349458" y="2287875"/>
                    <a:pt x="2350694" y="2287763"/>
                  </a:cubicBezTo>
                  <a:cubicBezTo>
                    <a:pt x="2351706" y="2287651"/>
                    <a:pt x="2352886" y="2289504"/>
                    <a:pt x="2354011" y="2290515"/>
                  </a:cubicBezTo>
                  <a:close/>
                  <a:moveTo>
                    <a:pt x="2354966" y="3761475"/>
                  </a:moveTo>
                  <a:cubicBezTo>
                    <a:pt x="2355809" y="3775966"/>
                    <a:pt x="2365644" y="3785851"/>
                    <a:pt x="2350133" y="3799724"/>
                  </a:cubicBezTo>
                  <a:cubicBezTo>
                    <a:pt x="2349739" y="3785739"/>
                    <a:pt x="2345412" y="3775910"/>
                    <a:pt x="2354966" y="3761475"/>
                  </a:cubicBezTo>
                  <a:close/>
                  <a:moveTo>
                    <a:pt x="2356821" y="2262881"/>
                  </a:moveTo>
                  <a:cubicBezTo>
                    <a:pt x="2356652" y="2262544"/>
                    <a:pt x="2357383" y="2261308"/>
                    <a:pt x="2357945" y="2260971"/>
                  </a:cubicBezTo>
                  <a:cubicBezTo>
                    <a:pt x="2359631" y="2259960"/>
                    <a:pt x="2360867" y="2260578"/>
                    <a:pt x="2361542" y="2262544"/>
                  </a:cubicBezTo>
                  <a:cubicBezTo>
                    <a:pt x="2360811" y="2263723"/>
                    <a:pt x="2360137" y="2264903"/>
                    <a:pt x="2359406" y="2266139"/>
                  </a:cubicBezTo>
                  <a:cubicBezTo>
                    <a:pt x="2358507" y="2265072"/>
                    <a:pt x="2357495" y="2264117"/>
                    <a:pt x="2356877" y="2262937"/>
                  </a:cubicBezTo>
                  <a:close/>
                  <a:moveTo>
                    <a:pt x="2359575" y="1294448"/>
                  </a:moveTo>
                  <a:cubicBezTo>
                    <a:pt x="2361092" y="1294504"/>
                    <a:pt x="2362497" y="1295459"/>
                    <a:pt x="2363959" y="1296077"/>
                  </a:cubicBezTo>
                  <a:cubicBezTo>
                    <a:pt x="2364577" y="1297987"/>
                    <a:pt x="2363846" y="1299391"/>
                    <a:pt x="2361767" y="1299279"/>
                  </a:cubicBezTo>
                  <a:cubicBezTo>
                    <a:pt x="2360249" y="1299222"/>
                    <a:pt x="2358282" y="1298661"/>
                    <a:pt x="2357439" y="1297537"/>
                  </a:cubicBezTo>
                  <a:cubicBezTo>
                    <a:pt x="2356315" y="1296077"/>
                    <a:pt x="2357439" y="1294392"/>
                    <a:pt x="2359518" y="1294504"/>
                  </a:cubicBezTo>
                  <a:close/>
                  <a:moveTo>
                    <a:pt x="2372501" y="432452"/>
                  </a:moveTo>
                  <a:cubicBezTo>
                    <a:pt x="2389024" y="435991"/>
                    <a:pt x="2379695" y="443910"/>
                    <a:pt x="2375030" y="450875"/>
                  </a:cubicBezTo>
                  <a:lnTo>
                    <a:pt x="2375030" y="450875"/>
                  </a:lnTo>
                  <a:cubicBezTo>
                    <a:pt x="2378290" y="456098"/>
                    <a:pt x="2380819" y="461210"/>
                    <a:pt x="2375761" y="467669"/>
                  </a:cubicBezTo>
                  <a:cubicBezTo>
                    <a:pt x="2370984" y="461041"/>
                    <a:pt x="2374861" y="456042"/>
                    <a:pt x="2375030" y="450931"/>
                  </a:cubicBezTo>
                  <a:lnTo>
                    <a:pt x="2375030" y="450931"/>
                  </a:lnTo>
                  <a:cubicBezTo>
                    <a:pt x="2372726" y="449639"/>
                    <a:pt x="2370365" y="448572"/>
                    <a:pt x="2368174" y="447168"/>
                  </a:cubicBezTo>
                  <a:cubicBezTo>
                    <a:pt x="2364689" y="444921"/>
                    <a:pt x="2359462" y="443011"/>
                    <a:pt x="2361485" y="437619"/>
                  </a:cubicBezTo>
                  <a:cubicBezTo>
                    <a:pt x="2363172" y="433126"/>
                    <a:pt x="2368454" y="431553"/>
                    <a:pt x="2372501" y="432452"/>
                  </a:cubicBezTo>
                  <a:close/>
                  <a:moveTo>
                    <a:pt x="2406503" y="255975"/>
                  </a:moveTo>
                  <a:cubicBezTo>
                    <a:pt x="2395375" y="262547"/>
                    <a:pt x="2385989" y="260581"/>
                    <a:pt x="2376885" y="259570"/>
                  </a:cubicBezTo>
                  <a:cubicBezTo>
                    <a:pt x="2374749" y="259345"/>
                    <a:pt x="2371883" y="257098"/>
                    <a:pt x="2371152" y="255133"/>
                  </a:cubicBezTo>
                  <a:cubicBezTo>
                    <a:pt x="2369803" y="251257"/>
                    <a:pt x="2372726" y="248449"/>
                    <a:pt x="2375648" y="246539"/>
                  </a:cubicBezTo>
                  <a:cubicBezTo>
                    <a:pt x="2388631" y="237945"/>
                    <a:pt x="2395712" y="248336"/>
                    <a:pt x="2406503" y="255975"/>
                  </a:cubicBezTo>
                  <a:close/>
                </a:path>
              </a:pathLst>
            </a:custGeom>
            <a:solidFill>
              <a:schemeClr val="accent1"/>
            </a:solidFill>
            <a:ln w="5619" cap="flat">
              <a:noFill/>
              <a:prstDash val="solid"/>
              <a:miter/>
            </a:ln>
          </p:spPr>
          <p:txBody>
            <a:bodyPr rtlCol="0" anchor="ctr"/>
            <a:lstStyle/>
            <a:p>
              <a:endParaRPr lang="en-GB" dirty="0"/>
            </a:p>
          </p:txBody>
        </p:sp>
        <p:pic>
          <p:nvPicPr>
            <p:cNvPr id="10" name="Picture 9">
              <a:extLst>
                <a:ext uri="{FF2B5EF4-FFF2-40B4-BE49-F238E27FC236}">
                  <a16:creationId xmlns:a16="http://schemas.microsoft.com/office/drawing/2014/main" id="{DD01DDAA-B3D9-C448-84A6-6204BD0FD2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8396" y="1973840"/>
              <a:ext cx="4424652" cy="3309194"/>
            </a:xfrm>
            <a:prstGeom prst="rect">
              <a:avLst/>
            </a:prstGeom>
          </p:spPr>
        </p:pic>
        <p:sp>
          <p:nvSpPr>
            <p:cNvPr id="11" name="Freeform 10">
              <a:extLst>
                <a:ext uri="{FF2B5EF4-FFF2-40B4-BE49-F238E27FC236}">
                  <a16:creationId xmlns:a16="http://schemas.microsoft.com/office/drawing/2014/main" id="{B6F76920-6738-7742-9DA1-7FF1DA5D1B04}"/>
                </a:ext>
              </a:extLst>
            </p:cNvPr>
            <p:cNvSpPr/>
            <p:nvPr/>
          </p:nvSpPr>
          <p:spPr>
            <a:xfrm rot="1574442">
              <a:off x="8186270" y="711211"/>
              <a:ext cx="704954" cy="2383162"/>
            </a:xfrm>
            <a:custGeom>
              <a:avLst/>
              <a:gdLst>
                <a:gd name="connsiteX0" fmla="*/ 0 w 1614114"/>
                <a:gd name="connsiteY0" fmla="*/ 5366697 h 5456665"/>
                <a:gd name="connsiteX1" fmla="*/ 0 w 1614114"/>
                <a:gd name="connsiteY1" fmla="*/ 969433 h 5456665"/>
                <a:gd name="connsiteX2" fmla="*/ 89923 w 1614114"/>
                <a:gd name="connsiteY2" fmla="*/ 813794 h 5456665"/>
                <a:gd name="connsiteX3" fmla="*/ 1479231 w 1614114"/>
                <a:gd name="connsiteY3" fmla="*/ 12177 h 5456665"/>
                <a:gd name="connsiteX4" fmla="*/ 1614115 w 1614114"/>
                <a:gd name="connsiteY4" fmla="*/ 90025 h 5456665"/>
                <a:gd name="connsiteX5" fmla="*/ 1614115 w 1614114"/>
                <a:gd name="connsiteY5" fmla="*/ 4487233 h 5456665"/>
                <a:gd name="connsiteX6" fmla="*/ 1524192 w 1614114"/>
                <a:gd name="connsiteY6" fmla="*/ 4642872 h 5456665"/>
                <a:gd name="connsiteX7" fmla="*/ 134884 w 1614114"/>
                <a:gd name="connsiteY7" fmla="*/ 5444489 h 5456665"/>
                <a:gd name="connsiteX8" fmla="*/ 0 w 1614114"/>
                <a:gd name="connsiteY8" fmla="*/ 5366641 h 545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14" h="5456665">
                  <a:moveTo>
                    <a:pt x="0" y="5366697"/>
                  </a:moveTo>
                  <a:lnTo>
                    <a:pt x="0" y="969433"/>
                  </a:lnTo>
                  <a:cubicBezTo>
                    <a:pt x="0" y="905234"/>
                    <a:pt x="34283" y="845865"/>
                    <a:pt x="89923" y="813794"/>
                  </a:cubicBezTo>
                  <a:lnTo>
                    <a:pt x="1479231" y="12177"/>
                  </a:lnTo>
                  <a:cubicBezTo>
                    <a:pt x="1539198" y="-22422"/>
                    <a:pt x="1614115" y="20827"/>
                    <a:pt x="1614115" y="90025"/>
                  </a:cubicBezTo>
                  <a:lnTo>
                    <a:pt x="1614115" y="4487233"/>
                  </a:lnTo>
                  <a:cubicBezTo>
                    <a:pt x="1614115" y="4551432"/>
                    <a:pt x="1579832" y="4610801"/>
                    <a:pt x="1524192" y="4642872"/>
                  </a:cubicBezTo>
                  <a:lnTo>
                    <a:pt x="134884" y="5444489"/>
                  </a:lnTo>
                  <a:cubicBezTo>
                    <a:pt x="74917" y="5479087"/>
                    <a:pt x="0" y="5435839"/>
                    <a:pt x="0" y="5366641"/>
                  </a:cubicBezTo>
                  <a:close/>
                </a:path>
              </a:pathLst>
            </a:custGeom>
            <a:noFill/>
            <a:ln w="12700" cap="rnd">
              <a:solidFill>
                <a:schemeClr val="tx1"/>
              </a:solidFill>
              <a:prstDash val="solid"/>
              <a:round/>
            </a:ln>
          </p:spPr>
          <p:txBody>
            <a:bodyPr rtlCol="0" anchor="ctr"/>
            <a:lstStyle/>
            <a:p>
              <a:endParaRPr lang="en-GB" dirty="0"/>
            </a:p>
          </p:txBody>
        </p:sp>
        <p:sp>
          <p:nvSpPr>
            <p:cNvPr id="12" name="Freeform 11">
              <a:extLst>
                <a:ext uri="{FF2B5EF4-FFF2-40B4-BE49-F238E27FC236}">
                  <a16:creationId xmlns:a16="http://schemas.microsoft.com/office/drawing/2014/main" id="{E6FF4C66-8A8B-AD48-99FF-D0EB8085EC56}"/>
                </a:ext>
              </a:extLst>
            </p:cNvPr>
            <p:cNvSpPr/>
            <p:nvPr/>
          </p:nvSpPr>
          <p:spPr>
            <a:xfrm rot="18830690">
              <a:off x="5614349" y="3060233"/>
              <a:ext cx="353693" cy="2187201"/>
            </a:xfrm>
            <a:custGeom>
              <a:avLst/>
              <a:gdLst>
                <a:gd name="connsiteX0" fmla="*/ 56 w 807113"/>
                <a:gd name="connsiteY0" fmla="*/ 4901105 h 4991105"/>
                <a:gd name="connsiteX1" fmla="*/ 134940 w 807113"/>
                <a:gd name="connsiteY1" fmla="*/ 4978952 h 4991105"/>
                <a:gd name="connsiteX2" fmla="*/ 676444 w 807113"/>
                <a:gd name="connsiteY2" fmla="*/ 4666495 h 4991105"/>
                <a:gd name="connsiteX3" fmla="*/ 673185 w 807113"/>
                <a:gd name="connsiteY3" fmla="*/ 4663855 h 4991105"/>
                <a:gd name="connsiteX4" fmla="*/ 676388 w 807113"/>
                <a:gd name="connsiteY4" fmla="*/ 4661552 h 4991105"/>
                <a:gd name="connsiteX5" fmla="*/ 679873 w 807113"/>
                <a:gd name="connsiteY5" fmla="*/ 4664473 h 4991105"/>
                <a:gd name="connsiteX6" fmla="*/ 717191 w 807113"/>
                <a:gd name="connsiteY6" fmla="*/ 4642961 h 4991105"/>
                <a:gd name="connsiteX7" fmla="*/ 789972 w 807113"/>
                <a:gd name="connsiteY7" fmla="*/ 4563653 h 4991105"/>
                <a:gd name="connsiteX8" fmla="*/ 787668 w 807113"/>
                <a:gd name="connsiteY8" fmla="*/ 4560339 h 4991105"/>
                <a:gd name="connsiteX9" fmla="*/ 791377 w 807113"/>
                <a:gd name="connsiteY9" fmla="*/ 4555003 h 4991105"/>
                <a:gd name="connsiteX10" fmla="*/ 793400 w 807113"/>
                <a:gd name="connsiteY10" fmla="*/ 4555958 h 4991105"/>
                <a:gd name="connsiteX11" fmla="*/ 807057 w 807113"/>
                <a:gd name="connsiteY11" fmla="*/ 4487266 h 4991105"/>
                <a:gd name="connsiteX12" fmla="*/ 807057 w 807113"/>
                <a:gd name="connsiteY12" fmla="*/ 1617858 h 4991105"/>
                <a:gd name="connsiteX13" fmla="*/ 805540 w 807113"/>
                <a:gd name="connsiteY13" fmla="*/ 1618813 h 4991105"/>
                <a:gd name="connsiteX14" fmla="*/ 803685 w 807113"/>
                <a:gd name="connsiteY14" fmla="*/ 1614432 h 4991105"/>
                <a:gd name="connsiteX15" fmla="*/ 806495 w 807113"/>
                <a:gd name="connsiteY15" fmla="*/ 1610837 h 4991105"/>
                <a:gd name="connsiteX16" fmla="*/ 807113 w 807113"/>
                <a:gd name="connsiteY16" fmla="*/ 1610950 h 4991105"/>
                <a:gd name="connsiteX17" fmla="*/ 807113 w 807113"/>
                <a:gd name="connsiteY17" fmla="*/ 1017432 h 4991105"/>
                <a:gd name="connsiteX18" fmla="*/ 794749 w 807113"/>
                <a:gd name="connsiteY18" fmla="*/ 1010243 h 4991105"/>
                <a:gd name="connsiteX19" fmla="*/ 807113 w 807113"/>
                <a:gd name="connsiteY19" fmla="*/ 1007715 h 4991105"/>
                <a:gd name="connsiteX20" fmla="*/ 807113 w 807113"/>
                <a:gd name="connsiteY20" fmla="*/ 174140 h 4991105"/>
                <a:gd name="connsiteX21" fmla="*/ 806270 w 807113"/>
                <a:gd name="connsiteY21" fmla="*/ 173915 h 4991105"/>
                <a:gd name="connsiteX22" fmla="*/ 807113 w 807113"/>
                <a:gd name="connsiteY22" fmla="*/ 172735 h 4991105"/>
                <a:gd name="connsiteX23" fmla="*/ 807113 w 807113"/>
                <a:gd name="connsiteY23" fmla="*/ 128644 h 4991105"/>
                <a:gd name="connsiteX24" fmla="*/ 802168 w 807113"/>
                <a:gd name="connsiteY24" fmla="*/ 126229 h 4991105"/>
                <a:gd name="connsiteX25" fmla="*/ 806158 w 807113"/>
                <a:gd name="connsiteY25" fmla="*/ 122354 h 4991105"/>
                <a:gd name="connsiteX26" fmla="*/ 807057 w 807113"/>
                <a:gd name="connsiteY26" fmla="*/ 122410 h 4991105"/>
                <a:gd name="connsiteX27" fmla="*/ 807057 w 807113"/>
                <a:gd name="connsiteY27" fmla="*/ 90001 h 4991105"/>
                <a:gd name="connsiteX28" fmla="*/ 672173 w 807113"/>
                <a:gd name="connsiteY28" fmla="*/ 12154 h 4991105"/>
                <a:gd name="connsiteX29" fmla="*/ 89923 w 807113"/>
                <a:gd name="connsiteY29" fmla="*/ 348089 h 4991105"/>
                <a:gd name="connsiteX30" fmla="*/ 0 w 807113"/>
                <a:gd name="connsiteY30" fmla="*/ 503728 h 4991105"/>
                <a:gd name="connsiteX31" fmla="*/ 0 w 807113"/>
                <a:gd name="connsiteY31" fmla="*/ 1085731 h 4991105"/>
                <a:gd name="connsiteX32" fmla="*/ 4047 w 807113"/>
                <a:gd name="connsiteY32" fmla="*/ 1095729 h 4991105"/>
                <a:gd name="connsiteX33" fmla="*/ 0 w 807113"/>
                <a:gd name="connsiteY33" fmla="*/ 1099717 h 4991105"/>
                <a:gd name="connsiteX34" fmla="*/ 0 w 807113"/>
                <a:gd name="connsiteY34" fmla="*/ 4901048 h 4991105"/>
                <a:gd name="connsiteX35" fmla="*/ 159332 w 807113"/>
                <a:gd name="connsiteY35" fmla="*/ 3485750 h 4991105"/>
                <a:gd name="connsiteX36" fmla="*/ 161861 w 807113"/>
                <a:gd name="connsiteY36" fmla="*/ 3489064 h 4991105"/>
                <a:gd name="connsiteX37" fmla="*/ 159669 w 807113"/>
                <a:gd name="connsiteY37" fmla="*/ 3493108 h 4991105"/>
                <a:gd name="connsiteX38" fmla="*/ 156297 w 807113"/>
                <a:gd name="connsiteY38" fmla="*/ 3489008 h 4991105"/>
                <a:gd name="connsiteX39" fmla="*/ 159332 w 807113"/>
                <a:gd name="connsiteY39" fmla="*/ 3485750 h 4991105"/>
                <a:gd name="connsiteX40" fmla="*/ 177204 w 807113"/>
                <a:gd name="connsiteY40" fmla="*/ 661445 h 4991105"/>
                <a:gd name="connsiteX41" fmla="*/ 175181 w 807113"/>
                <a:gd name="connsiteY41" fmla="*/ 665208 h 4991105"/>
                <a:gd name="connsiteX42" fmla="*/ 168886 w 807113"/>
                <a:gd name="connsiteY42" fmla="*/ 659255 h 4991105"/>
                <a:gd name="connsiteX43" fmla="*/ 170628 w 807113"/>
                <a:gd name="connsiteY43" fmla="*/ 655491 h 4991105"/>
                <a:gd name="connsiteX44" fmla="*/ 177148 w 807113"/>
                <a:gd name="connsiteY44" fmla="*/ 661445 h 4991105"/>
                <a:gd name="connsiteX45" fmla="*/ 207778 w 807113"/>
                <a:gd name="connsiteY45" fmla="*/ 949189 h 4991105"/>
                <a:gd name="connsiteX46" fmla="*/ 193840 w 807113"/>
                <a:gd name="connsiteY46" fmla="*/ 931160 h 4991105"/>
                <a:gd name="connsiteX47" fmla="*/ 207778 w 807113"/>
                <a:gd name="connsiteY47" fmla="*/ 949189 h 4991105"/>
                <a:gd name="connsiteX48" fmla="*/ 200528 w 807113"/>
                <a:gd name="connsiteY48" fmla="*/ 1771756 h 4991105"/>
                <a:gd name="connsiteX49" fmla="*/ 209689 w 807113"/>
                <a:gd name="connsiteY49" fmla="*/ 1747716 h 4991105"/>
                <a:gd name="connsiteX50" fmla="*/ 200528 w 807113"/>
                <a:gd name="connsiteY50" fmla="*/ 1771756 h 4991105"/>
                <a:gd name="connsiteX51" fmla="*/ 284493 w 807113"/>
                <a:gd name="connsiteY51" fmla="*/ 1005188 h 4991105"/>
                <a:gd name="connsiteX52" fmla="*/ 287079 w 807113"/>
                <a:gd name="connsiteY52" fmla="*/ 1010748 h 4991105"/>
                <a:gd name="connsiteX53" fmla="*/ 283088 w 807113"/>
                <a:gd name="connsiteY53" fmla="*/ 1012714 h 4991105"/>
                <a:gd name="connsiteX54" fmla="*/ 280503 w 807113"/>
                <a:gd name="connsiteY54" fmla="*/ 1006985 h 4991105"/>
                <a:gd name="connsiteX55" fmla="*/ 284493 w 807113"/>
                <a:gd name="connsiteY55" fmla="*/ 1005244 h 4991105"/>
                <a:gd name="connsiteX56" fmla="*/ 291856 w 807113"/>
                <a:gd name="connsiteY56" fmla="*/ 493337 h 4991105"/>
                <a:gd name="connsiteX57" fmla="*/ 289102 w 807113"/>
                <a:gd name="connsiteY57" fmla="*/ 496819 h 4991105"/>
                <a:gd name="connsiteX58" fmla="*/ 285336 w 807113"/>
                <a:gd name="connsiteY58" fmla="*/ 494292 h 4991105"/>
                <a:gd name="connsiteX59" fmla="*/ 288933 w 807113"/>
                <a:gd name="connsiteY59" fmla="*/ 489799 h 4991105"/>
                <a:gd name="connsiteX60" fmla="*/ 291856 w 807113"/>
                <a:gd name="connsiteY60" fmla="*/ 493281 h 4991105"/>
                <a:gd name="connsiteX61" fmla="*/ 378912 w 807113"/>
                <a:gd name="connsiteY61" fmla="*/ 2638133 h 4991105"/>
                <a:gd name="connsiteX62" fmla="*/ 373405 w 807113"/>
                <a:gd name="connsiteY62" fmla="*/ 2646165 h 4991105"/>
                <a:gd name="connsiteX63" fmla="*/ 367784 w 807113"/>
                <a:gd name="connsiteY63" fmla="*/ 2638245 h 4991105"/>
                <a:gd name="connsiteX64" fmla="*/ 373292 w 807113"/>
                <a:gd name="connsiteY64" fmla="*/ 2630719 h 4991105"/>
                <a:gd name="connsiteX65" fmla="*/ 378856 w 807113"/>
                <a:gd name="connsiteY65" fmla="*/ 2638133 h 4991105"/>
                <a:gd name="connsiteX66" fmla="*/ 377282 w 807113"/>
                <a:gd name="connsiteY66" fmla="*/ 2425372 h 4991105"/>
                <a:gd name="connsiteX67" fmla="*/ 374810 w 807113"/>
                <a:gd name="connsiteY67" fmla="*/ 2422115 h 4991105"/>
                <a:gd name="connsiteX68" fmla="*/ 381329 w 807113"/>
                <a:gd name="connsiteY68" fmla="*/ 2416105 h 4991105"/>
                <a:gd name="connsiteX69" fmla="*/ 383802 w 807113"/>
                <a:gd name="connsiteY69" fmla="*/ 2419643 h 4991105"/>
                <a:gd name="connsiteX70" fmla="*/ 377282 w 807113"/>
                <a:gd name="connsiteY70" fmla="*/ 2425372 h 4991105"/>
                <a:gd name="connsiteX71" fmla="*/ 357724 w 807113"/>
                <a:gd name="connsiteY71" fmla="*/ 1899199 h 4991105"/>
                <a:gd name="connsiteX72" fmla="*/ 371100 w 807113"/>
                <a:gd name="connsiteY72" fmla="*/ 1921778 h 4991105"/>
                <a:gd name="connsiteX73" fmla="*/ 357724 w 807113"/>
                <a:gd name="connsiteY73" fmla="*/ 1899199 h 4991105"/>
                <a:gd name="connsiteX74" fmla="*/ 380936 w 807113"/>
                <a:gd name="connsiteY74" fmla="*/ 745303 h 4991105"/>
                <a:gd name="connsiteX75" fmla="*/ 379418 w 807113"/>
                <a:gd name="connsiteY75" fmla="*/ 749010 h 4991105"/>
                <a:gd name="connsiteX76" fmla="*/ 375934 w 807113"/>
                <a:gd name="connsiteY76" fmla="*/ 746819 h 4991105"/>
                <a:gd name="connsiteX77" fmla="*/ 379025 w 807113"/>
                <a:gd name="connsiteY77" fmla="*/ 744179 h 4991105"/>
                <a:gd name="connsiteX78" fmla="*/ 380879 w 807113"/>
                <a:gd name="connsiteY78" fmla="*/ 745303 h 4991105"/>
                <a:gd name="connsiteX79" fmla="*/ 385881 w 807113"/>
                <a:gd name="connsiteY79" fmla="*/ 791247 h 4991105"/>
                <a:gd name="connsiteX80" fmla="*/ 383465 w 807113"/>
                <a:gd name="connsiteY80" fmla="*/ 796976 h 4991105"/>
                <a:gd name="connsiteX81" fmla="*/ 380036 w 807113"/>
                <a:gd name="connsiteY81" fmla="*/ 792315 h 4991105"/>
                <a:gd name="connsiteX82" fmla="*/ 383914 w 807113"/>
                <a:gd name="connsiteY82" fmla="*/ 787035 h 4991105"/>
                <a:gd name="connsiteX83" fmla="*/ 385825 w 807113"/>
                <a:gd name="connsiteY83" fmla="*/ 791303 h 4991105"/>
                <a:gd name="connsiteX84" fmla="*/ 383689 w 807113"/>
                <a:gd name="connsiteY84" fmla="*/ 450650 h 4991105"/>
                <a:gd name="connsiteX85" fmla="*/ 380711 w 807113"/>
                <a:gd name="connsiteY85" fmla="*/ 447617 h 4991105"/>
                <a:gd name="connsiteX86" fmla="*/ 382509 w 807113"/>
                <a:gd name="connsiteY86" fmla="*/ 446157 h 4991105"/>
                <a:gd name="connsiteX87" fmla="*/ 385432 w 807113"/>
                <a:gd name="connsiteY87" fmla="*/ 449134 h 4991105"/>
                <a:gd name="connsiteX88" fmla="*/ 383633 w 807113"/>
                <a:gd name="connsiteY88" fmla="*/ 450650 h 4991105"/>
                <a:gd name="connsiteX89" fmla="*/ 442308 w 807113"/>
                <a:gd name="connsiteY89" fmla="*/ 346516 h 4991105"/>
                <a:gd name="connsiteX90" fmla="*/ 380598 w 807113"/>
                <a:gd name="connsiteY90" fmla="*/ 342472 h 4991105"/>
                <a:gd name="connsiteX91" fmla="*/ 442308 w 807113"/>
                <a:gd name="connsiteY91" fmla="*/ 346516 h 4991105"/>
                <a:gd name="connsiteX92" fmla="*/ 410835 w 807113"/>
                <a:gd name="connsiteY92" fmla="*/ 2947389 h 4991105"/>
                <a:gd name="connsiteX93" fmla="*/ 428538 w 807113"/>
                <a:gd name="connsiteY93" fmla="*/ 2929191 h 4991105"/>
                <a:gd name="connsiteX94" fmla="*/ 410835 w 807113"/>
                <a:gd name="connsiteY94" fmla="*/ 2947389 h 4991105"/>
                <a:gd name="connsiteX95" fmla="*/ 415443 w 807113"/>
                <a:gd name="connsiteY95" fmla="*/ 3885548 h 4991105"/>
                <a:gd name="connsiteX96" fmla="*/ 418591 w 807113"/>
                <a:gd name="connsiteY96" fmla="*/ 3882908 h 4991105"/>
                <a:gd name="connsiteX97" fmla="*/ 421626 w 807113"/>
                <a:gd name="connsiteY97" fmla="*/ 3888356 h 4991105"/>
                <a:gd name="connsiteX98" fmla="*/ 418535 w 807113"/>
                <a:gd name="connsiteY98" fmla="*/ 3891164 h 4991105"/>
                <a:gd name="connsiteX99" fmla="*/ 415443 w 807113"/>
                <a:gd name="connsiteY99" fmla="*/ 3885548 h 4991105"/>
                <a:gd name="connsiteX100" fmla="*/ 434440 w 807113"/>
                <a:gd name="connsiteY100" fmla="*/ 4027650 h 4991105"/>
                <a:gd name="connsiteX101" fmla="*/ 433990 w 807113"/>
                <a:gd name="connsiteY101" fmla="*/ 4029897 h 4991105"/>
                <a:gd name="connsiteX102" fmla="*/ 429775 w 807113"/>
                <a:gd name="connsiteY102" fmla="*/ 4029111 h 4991105"/>
                <a:gd name="connsiteX103" fmla="*/ 430224 w 807113"/>
                <a:gd name="connsiteY103" fmla="*/ 4026864 h 4991105"/>
                <a:gd name="connsiteX104" fmla="*/ 434440 w 807113"/>
                <a:gd name="connsiteY104" fmla="*/ 4027650 h 4991105"/>
                <a:gd name="connsiteX105" fmla="*/ 433091 w 807113"/>
                <a:gd name="connsiteY105" fmla="*/ 2567026 h 4991105"/>
                <a:gd name="connsiteX106" fmla="*/ 436407 w 807113"/>
                <a:gd name="connsiteY106" fmla="*/ 2563936 h 4991105"/>
                <a:gd name="connsiteX107" fmla="*/ 437924 w 807113"/>
                <a:gd name="connsiteY107" fmla="*/ 2568430 h 4991105"/>
                <a:gd name="connsiteX108" fmla="*/ 434664 w 807113"/>
                <a:gd name="connsiteY108" fmla="*/ 2571463 h 4991105"/>
                <a:gd name="connsiteX109" fmla="*/ 433091 w 807113"/>
                <a:gd name="connsiteY109" fmla="*/ 2567026 h 4991105"/>
                <a:gd name="connsiteX110" fmla="*/ 428482 w 807113"/>
                <a:gd name="connsiteY110" fmla="*/ 917848 h 4991105"/>
                <a:gd name="connsiteX111" fmla="*/ 431854 w 807113"/>
                <a:gd name="connsiteY111" fmla="*/ 915039 h 4991105"/>
                <a:gd name="connsiteX112" fmla="*/ 435226 w 807113"/>
                <a:gd name="connsiteY112" fmla="*/ 917960 h 4991105"/>
                <a:gd name="connsiteX113" fmla="*/ 431011 w 807113"/>
                <a:gd name="connsiteY113" fmla="*/ 921667 h 4991105"/>
                <a:gd name="connsiteX114" fmla="*/ 428538 w 807113"/>
                <a:gd name="connsiteY114" fmla="*/ 917904 h 4991105"/>
                <a:gd name="connsiteX115" fmla="*/ 438261 w 807113"/>
                <a:gd name="connsiteY115" fmla="*/ 1348930 h 4991105"/>
                <a:gd name="connsiteX116" fmla="*/ 440228 w 807113"/>
                <a:gd name="connsiteY116" fmla="*/ 1352581 h 4991105"/>
                <a:gd name="connsiteX117" fmla="*/ 435002 w 807113"/>
                <a:gd name="connsiteY117" fmla="*/ 1356007 h 4991105"/>
                <a:gd name="connsiteX118" fmla="*/ 432978 w 807113"/>
                <a:gd name="connsiteY118" fmla="*/ 1352525 h 4991105"/>
                <a:gd name="connsiteX119" fmla="*/ 438205 w 807113"/>
                <a:gd name="connsiteY119" fmla="*/ 1348930 h 4991105"/>
                <a:gd name="connsiteX120" fmla="*/ 416848 w 807113"/>
                <a:gd name="connsiteY120" fmla="*/ 1172566 h 4991105"/>
                <a:gd name="connsiteX121" fmla="*/ 408362 w 807113"/>
                <a:gd name="connsiteY121" fmla="*/ 1177059 h 4991105"/>
                <a:gd name="connsiteX122" fmla="*/ 403191 w 807113"/>
                <a:gd name="connsiteY122" fmla="*/ 1172566 h 4991105"/>
                <a:gd name="connsiteX123" fmla="*/ 413308 w 807113"/>
                <a:gd name="connsiteY123" fmla="*/ 1167735 h 4991105"/>
                <a:gd name="connsiteX124" fmla="*/ 416848 w 807113"/>
                <a:gd name="connsiteY124" fmla="*/ 1172566 h 4991105"/>
                <a:gd name="connsiteX125" fmla="*/ 404934 w 807113"/>
                <a:gd name="connsiteY125" fmla="*/ 1861960 h 4991105"/>
                <a:gd name="connsiteX126" fmla="*/ 398864 w 807113"/>
                <a:gd name="connsiteY126" fmla="*/ 1855333 h 4991105"/>
                <a:gd name="connsiteX127" fmla="*/ 407407 w 807113"/>
                <a:gd name="connsiteY127" fmla="*/ 1852749 h 4991105"/>
                <a:gd name="connsiteX128" fmla="*/ 411565 w 807113"/>
                <a:gd name="connsiteY128" fmla="*/ 1860612 h 4991105"/>
                <a:gd name="connsiteX129" fmla="*/ 404990 w 807113"/>
                <a:gd name="connsiteY129" fmla="*/ 1861960 h 4991105"/>
                <a:gd name="connsiteX130" fmla="*/ 447085 w 807113"/>
                <a:gd name="connsiteY130" fmla="*/ 2407455 h 4991105"/>
                <a:gd name="connsiteX131" fmla="*/ 435901 w 807113"/>
                <a:gd name="connsiteY131" fmla="*/ 2415993 h 4991105"/>
                <a:gd name="connsiteX132" fmla="*/ 430843 w 807113"/>
                <a:gd name="connsiteY132" fmla="*/ 2407960 h 4991105"/>
                <a:gd name="connsiteX133" fmla="*/ 440285 w 807113"/>
                <a:gd name="connsiteY133" fmla="*/ 2401333 h 4991105"/>
                <a:gd name="connsiteX134" fmla="*/ 447085 w 807113"/>
                <a:gd name="connsiteY134" fmla="*/ 2407455 h 4991105"/>
                <a:gd name="connsiteX135" fmla="*/ 451300 w 807113"/>
                <a:gd name="connsiteY135" fmla="*/ 2143245 h 4991105"/>
                <a:gd name="connsiteX136" fmla="*/ 447984 w 807113"/>
                <a:gd name="connsiteY136" fmla="*/ 2146503 h 4991105"/>
                <a:gd name="connsiteX137" fmla="*/ 446467 w 807113"/>
                <a:gd name="connsiteY137" fmla="*/ 2142234 h 4991105"/>
                <a:gd name="connsiteX138" fmla="*/ 450008 w 807113"/>
                <a:gd name="connsiteY138" fmla="*/ 2139089 h 4991105"/>
                <a:gd name="connsiteX139" fmla="*/ 451300 w 807113"/>
                <a:gd name="connsiteY139" fmla="*/ 2143245 h 4991105"/>
                <a:gd name="connsiteX140" fmla="*/ 449951 w 807113"/>
                <a:gd name="connsiteY140" fmla="*/ 2833370 h 4991105"/>
                <a:gd name="connsiteX141" fmla="*/ 457257 w 807113"/>
                <a:gd name="connsiteY141" fmla="*/ 2850669 h 4991105"/>
                <a:gd name="connsiteX142" fmla="*/ 452874 w 807113"/>
                <a:gd name="connsiteY142" fmla="*/ 2853084 h 4991105"/>
                <a:gd name="connsiteX143" fmla="*/ 450008 w 807113"/>
                <a:gd name="connsiteY143" fmla="*/ 2833370 h 4991105"/>
                <a:gd name="connsiteX144" fmla="*/ 456358 w 807113"/>
                <a:gd name="connsiteY144" fmla="*/ 847021 h 4991105"/>
                <a:gd name="connsiteX145" fmla="*/ 459112 w 807113"/>
                <a:gd name="connsiteY145" fmla="*/ 849830 h 4991105"/>
                <a:gd name="connsiteX146" fmla="*/ 457314 w 807113"/>
                <a:gd name="connsiteY146" fmla="*/ 851290 h 4991105"/>
                <a:gd name="connsiteX147" fmla="*/ 454616 w 807113"/>
                <a:gd name="connsiteY147" fmla="*/ 848538 h 4991105"/>
                <a:gd name="connsiteX148" fmla="*/ 456358 w 807113"/>
                <a:gd name="connsiteY148" fmla="*/ 847021 h 4991105"/>
                <a:gd name="connsiteX149" fmla="*/ 461641 w 807113"/>
                <a:gd name="connsiteY149" fmla="*/ 785350 h 4991105"/>
                <a:gd name="connsiteX150" fmla="*/ 459506 w 807113"/>
                <a:gd name="connsiteY150" fmla="*/ 788888 h 4991105"/>
                <a:gd name="connsiteX151" fmla="*/ 455571 w 807113"/>
                <a:gd name="connsiteY151" fmla="*/ 787147 h 4991105"/>
                <a:gd name="connsiteX152" fmla="*/ 458494 w 807113"/>
                <a:gd name="connsiteY152" fmla="*/ 781924 h 4991105"/>
                <a:gd name="connsiteX153" fmla="*/ 461641 w 807113"/>
                <a:gd name="connsiteY153" fmla="*/ 785294 h 4991105"/>
                <a:gd name="connsiteX154" fmla="*/ 470353 w 807113"/>
                <a:gd name="connsiteY154" fmla="*/ 496145 h 4991105"/>
                <a:gd name="connsiteX155" fmla="*/ 465913 w 807113"/>
                <a:gd name="connsiteY155" fmla="*/ 500414 h 4991105"/>
                <a:gd name="connsiteX156" fmla="*/ 462428 w 807113"/>
                <a:gd name="connsiteY156" fmla="*/ 497887 h 4991105"/>
                <a:gd name="connsiteX157" fmla="*/ 466868 w 807113"/>
                <a:gd name="connsiteY157" fmla="*/ 493674 h 4991105"/>
                <a:gd name="connsiteX158" fmla="*/ 470353 w 807113"/>
                <a:gd name="connsiteY158" fmla="*/ 496145 h 4991105"/>
                <a:gd name="connsiteX159" fmla="*/ 471139 w 807113"/>
                <a:gd name="connsiteY159" fmla="*/ 1864713 h 4991105"/>
                <a:gd name="connsiteX160" fmla="*/ 469060 w 807113"/>
                <a:gd name="connsiteY160" fmla="*/ 1864656 h 4991105"/>
                <a:gd name="connsiteX161" fmla="*/ 469228 w 807113"/>
                <a:gd name="connsiteY161" fmla="*/ 1860500 h 4991105"/>
                <a:gd name="connsiteX162" fmla="*/ 471420 w 807113"/>
                <a:gd name="connsiteY162" fmla="*/ 1860444 h 4991105"/>
                <a:gd name="connsiteX163" fmla="*/ 471196 w 807113"/>
                <a:gd name="connsiteY163" fmla="*/ 1864713 h 4991105"/>
                <a:gd name="connsiteX164" fmla="*/ 492777 w 807113"/>
                <a:gd name="connsiteY164" fmla="*/ 924925 h 4991105"/>
                <a:gd name="connsiteX165" fmla="*/ 488112 w 807113"/>
                <a:gd name="connsiteY165" fmla="*/ 930598 h 4991105"/>
                <a:gd name="connsiteX166" fmla="*/ 485077 w 807113"/>
                <a:gd name="connsiteY166" fmla="*/ 926779 h 4991105"/>
                <a:gd name="connsiteX167" fmla="*/ 489293 w 807113"/>
                <a:gd name="connsiteY167" fmla="*/ 920712 h 4991105"/>
                <a:gd name="connsiteX168" fmla="*/ 492833 w 807113"/>
                <a:gd name="connsiteY168" fmla="*/ 924869 h 4991105"/>
                <a:gd name="connsiteX169" fmla="*/ 495250 w 807113"/>
                <a:gd name="connsiteY169" fmla="*/ 377240 h 4991105"/>
                <a:gd name="connsiteX170" fmla="*/ 490866 w 807113"/>
                <a:gd name="connsiteY170" fmla="*/ 372803 h 4991105"/>
                <a:gd name="connsiteX171" fmla="*/ 492721 w 807113"/>
                <a:gd name="connsiteY171" fmla="*/ 368478 h 4991105"/>
                <a:gd name="connsiteX172" fmla="*/ 498060 w 807113"/>
                <a:gd name="connsiteY172" fmla="*/ 371230 h 4991105"/>
                <a:gd name="connsiteX173" fmla="*/ 495250 w 807113"/>
                <a:gd name="connsiteY173" fmla="*/ 377240 h 4991105"/>
                <a:gd name="connsiteX174" fmla="*/ 504467 w 807113"/>
                <a:gd name="connsiteY174" fmla="*/ 1031923 h 4991105"/>
                <a:gd name="connsiteX175" fmla="*/ 476928 w 807113"/>
                <a:gd name="connsiteY175" fmla="*/ 1017264 h 4991105"/>
                <a:gd name="connsiteX176" fmla="*/ 504467 w 807113"/>
                <a:gd name="connsiteY176" fmla="*/ 1031923 h 4991105"/>
                <a:gd name="connsiteX177" fmla="*/ 488618 w 807113"/>
                <a:gd name="connsiteY177" fmla="*/ 1816072 h 4991105"/>
                <a:gd name="connsiteX178" fmla="*/ 492777 w 807113"/>
                <a:gd name="connsiteY178" fmla="*/ 1820734 h 4991105"/>
                <a:gd name="connsiteX179" fmla="*/ 489742 w 807113"/>
                <a:gd name="connsiteY179" fmla="*/ 1823542 h 4991105"/>
                <a:gd name="connsiteX180" fmla="*/ 485415 w 807113"/>
                <a:gd name="connsiteY180" fmla="*/ 1818824 h 4991105"/>
                <a:gd name="connsiteX181" fmla="*/ 488562 w 807113"/>
                <a:gd name="connsiteY181" fmla="*/ 1816016 h 4991105"/>
                <a:gd name="connsiteX182" fmla="*/ 518574 w 807113"/>
                <a:gd name="connsiteY182" fmla="*/ 1583989 h 4991105"/>
                <a:gd name="connsiteX183" fmla="*/ 520878 w 807113"/>
                <a:gd name="connsiteY183" fmla="*/ 1566241 h 4991105"/>
                <a:gd name="connsiteX184" fmla="*/ 518574 w 807113"/>
                <a:gd name="connsiteY184" fmla="*/ 1583989 h 4991105"/>
                <a:gd name="connsiteX185" fmla="*/ 528240 w 807113"/>
                <a:gd name="connsiteY185" fmla="*/ 2069498 h 4991105"/>
                <a:gd name="connsiteX186" fmla="*/ 526386 w 807113"/>
                <a:gd name="connsiteY186" fmla="*/ 2073822 h 4991105"/>
                <a:gd name="connsiteX187" fmla="*/ 524194 w 807113"/>
                <a:gd name="connsiteY187" fmla="*/ 2069891 h 4991105"/>
                <a:gd name="connsiteX188" fmla="*/ 525936 w 807113"/>
                <a:gd name="connsiteY188" fmla="*/ 2065566 h 4991105"/>
                <a:gd name="connsiteX189" fmla="*/ 528240 w 807113"/>
                <a:gd name="connsiteY189" fmla="*/ 2069442 h 4991105"/>
                <a:gd name="connsiteX190" fmla="*/ 538750 w 807113"/>
                <a:gd name="connsiteY190" fmla="*/ 3313936 h 4991105"/>
                <a:gd name="connsiteX191" fmla="*/ 542403 w 807113"/>
                <a:gd name="connsiteY191" fmla="*/ 3315677 h 4991105"/>
                <a:gd name="connsiteX192" fmla="*/ 540492 w 807113"/>
                <a:gd name="connsiteY192" fmla="*/ 3322080 h 4991105"/>
                <a:gd name="connsiteX193" fmla="*/ 536727 w 807113"/>
                <a:gd name="connsiteY193" fmla="*/ 3320170 h 4991105"/>
                <a:gd name="connsiteX194" fmla="*/ 538694 w 807113"/>
                <a:gd name="connsiteY194" fmla="*/ 3313936 h 4991105"/>
                <a:gd name="connsiteX195" fmla="*/ 544764 w 807113"/>
                <a:gd name="connsiteY195" fmla="*/ 285856 h 4991105"/>
                <a:gd name="connsiteX196" fmla="*/ 539986 w 807113"/>
                <a:gd name="connsiteY196" fmla="*/ 289788 h 4991105"/>
                <a:gd name="connsiteX197" fmla="*/ 538301 w 807113"/>
                <a:gd name="connsiteY197" fmla="*/ 286137 h 4991105"/>
                <a:gd name="connsiteX198" fmla="*/ 541785 w 807113"/>
                <a:gd name="connsiteY198" fmla="*/ 283328 h 4991105"/>
                <a:gd name="connsiteX199" fmla="*/ 544764 w 807113"/>
                <a:gd name="connsiteY199" fmla="*/ 285800 h 4991105"/>
                <a:gd name="connsiteX200" fmla="*/ 550721 w 807113"/>
                <a:gd name="connsiteY200" fmla="*/ 2568767 h 4991105"/>
                <a:gd name="connsiteX201" fmla="*/ 545101 w 807113"/>
                <a:gd name="connsiteY201" fmla="*/ 2572530 h 4991105"/>
                <a:gd name="connsiteX202" fmla="*/ 540380 w 807113"/>
                <a:gd name="connsiteY202" fmla="*/ 2567026 h 4991105"/>
                <a:gd name="connsiteX203" fmla="*/ 546112 w 807113"/>
                <a:gd name="connsiteY203" fmla="*/ 2563431 h 4991105"/>
                <a:gd name="connsiteX204" fmla="*/ 550665 w 807113"/>
                <a:gd name="connsiteY204" fmla="*/ 2568823 h 4991105"/>
                <a:gd name="connsiteX205" fmla="*/ 566289 w 807113"/>
                <a:gd name="connsiteY205" fmla="*/ 223960 h 4991105"/>
                <a:gd name="connsiteX206" fmla="*/ 562018 w 807113"/>
                <a:gd name="connsiteY206" fmla="*/ 225532 h 4991105"/>
                <a:gd name="connsiteX207" fmla="*/ 557915 w 807113"/>
                <a:gd name="connsiteY207" fmla="*/ 217051 h 4991105"/>
                <a:gd name="connsiteX208" fmla="*/ 562074 w 807113"/>
                <a:gd name="connsiteY208" fmla="*/ 215647 h 4991105"/>
                <a:gd name="connsiteX209" fmla="*/ 566289 w 807113"/>
                <a:gd name="connsiteY209" fmla="*/ 223904 h 4991105"/>
                <a:gd name="connsiteX210" fmla="*/ 567188 w 807113"/>
                <a:gd name="connsiteY210" fmla="*/ 373420 h 4991105"/>
                <a:gd name="connsiteX211" fmla="*/ 564434 w 807113"/>
                <a:gd name="connsiteY211" fmla="*/ 376734 h 4991105"/>
                <a:gd name="connsiteX212" fmla="*/ 560163 w 807113"/>
                <a:gd name="connsiteY212" fmla="*/ 370893 h 4991105"/>
                <a:gd name="connsiteX213" fmla="*/ 563816 w 807113"/>
                <a:gd name="connsiteY213" fmla="*/ 366849 h 4991105"/>
                <a:gd name="connsiteX214" fmla="*/ 567188 w 807113"/>
                <a:gd name="connsiteY214" fmla="*/ 373420 h 4991105"/>
                <a:gd name="connsiteX215" fmla="*/ 589500 w 807113"/>
                <a:gd name="connsiteY215" fmla="*/ 2131731 h 4991105"/>
                <a:gd name="connsiteX216" fmla="*/ 585116 w 807113"/>
                <a:gd name="connsiteY216" fmla="*/ 2130214 h 4991105"/>
                <a:gd name="connsiteX217" fmla="*/ 587646 w 807113"/>
                <a:gd name="connsiteY217" fmla="*/ 2123306 h 4991105"/>
                <a:gd name="connsiteX218" fmla="*/ 593322 w 807113"/>
                <a:gd name="connsiteY218" fmla="*/ 2125553 h 4991105"/>
                <a:gd name="connsiteX219" fmla="*/ 589500 w 807113"/>
                <a:gd name="connsiteY219" fmla="*/ 2131731 h 4991105"/>
                <a:gd name="connsiteX220" fmla="*/ 666722 w 807113"/>
                <a:gd name="connsiteY220" fmla="*/ 963399 h 4991105"/>
                <a:gd name="connsiteX221" fmla="*/ 661101 w 807113"/>
                <a:gd name="connsiteY221" fmla="*/ 966095 h 4991105"/>
                <a:gd name="connsiteX222" fmla="*/ 659191 w 807113"/>
                <a:gd name="connsiteY222" fmla="*/ 961827 h 4991105"/>
                <a:gd name="connsiteX223" fmla="*/ 664979 w 807113"/>
                <a:gd name="connsiteY223" fmla="*/ 959187 h 4991105"/>
                <a:gd name="connsiteX224" fmla="*/ 666722 w 807113"/>
                <a:gd name="connsiteY224" fmla="*/ 963456 h 4991105"/>
                <a:gd name="connsiteX225" fmla="*/ 649355 w 807113"/>
                <a:gd name="connsiteY225" fmla="*/ 2045458 h 4991105"/>
                <a:gd name="connsiteX226" fmla="*/ 658853 w 807113"/>
                <a:gd name="connsiteY226" fmla="*/ 2039111 h 4991105"/>
                <a:gd name="connsiteX227" fmla="*/ 661382 w 807113"/>
                <a:gd name="connsiteY227" fmla="*/ 2042762 h 4991105"/>
                <a:gd name="connsiteX228" fmla="*/ 652559 w 807113"/>
                <a:gd name="connsiteY228" fmla="*/ 2050401 h 4991105"/>
                <a:gd name="connsiteX229" fmla="*/ 649355 w 807113"/>
                <a:gd name="connsiteY229" fmla="*/ 2045458 h 4991105"/>
                <a:gd name="connsiteX230" fmla="*/ 653626 w 807113"/>
                <a:gd name="connsiteY230" fmla="*/ 3352073 h 4991105"/>
                <a:gd name="connsiteX231" fmla="*/ 657111 w 807113"/>
                <a:gd name="connsiteY231" fmla="*/ 3354039 h 4991105"/>
                <a:gd name="connsiteX232" fmla="*/ 647950 w 807113"/>
                <a:gd name="connsiteY232" fmla="*/ 3360779 h 4991105"/>
                <a:gd name="connsiteX233" fmla="*/ 645365 w 807113"/>
                <a:gd name="connsiteY233" fmla="*/ 3357577 h 4991105"/>
                <a:gd name="connsiteX234" fmla="*/ 653683 w 807113"/>
                <a:gd name="connsiteY234" fmla="*/ 3352017 h 4991105"/>
                <a:gd name="connsiteX235" fmla="*/ 665710 w 807113"/>
                <a:gd name="connsiteY235" fmla="*/ 2583988 h 4991105"/>
                <a:gd name="connsiteX236" fmla="*/ 669307 w 807113"/>
                <a:gd name="connsiteY236" fmla="*/ 2563824 h 4991105"/>
                <a:gd name="connsiteX237" fmla="*/ 665710 w 807113"/>
                <a:gd name="connsiteY237" fmla="*/ 2583988 h 4991105"/>
                <a:gd name="connsiteX238" fmla="*/ 678411 w 807113"/>
                <a:gd name="connsiteY238" fmla="*/ 73320 h 4991105"/>
                <a:gd name="connsiteX239" fmla="*/ 675039 w 807113"/>
                <a:gd name="connsiteY239" fmla="*/ 69669 h 4991105"/>
                <a:gd name="connsiteX240" fmla="*/ 677962 w 807113"/>
                <a:gd name="connsiteY240" fmla="*/ 66243 h 4991105"/>
                <a:gd name="connsiteX241" fmla="*/ 681952 w 807113"/>
                <a:gd name="connsiteY241" fmla="*/ 68714 h 4991105"/>
                <a:gd name="connsiteX242" fmla="*/ 678411 w 807113"/>
                <a:gd name="connsiteY242" fmla="*/ 73264 h 4991105"/>
                <a:gd name="connsiteX243" fmla="*/ 684313 w 807113"/>
                <a:gd name="connsiteY243" fmla="*/ 240304 h 4991105"/>
                <a:gd name="connsiteX244" fmla="*/ 678636 w 807113"/>
                <a:gd name="connsiteY244" fmla="*/ 236654 h 4991105"/>
                <a:gd name="connsiteX245" fmla="*/ 680828 w 807113"/>
                <a:gd name="connsiteY245" fmla="*/ 231823 h 4991105"/>
                <a:gd name="connsiteX246" fmla="*/ 687404 w 807113"/>
                <a:gd name="connsiteY246" fmla="*/ 234800 h 4991105"/>
                <a:gd name="connsiteX247" fmla="*/ 684313 w 807113"/>
                <a:gd name="connsiteY247" fmla="*/ 240304 h 4991105"/>
                <a:gd name="connsiteX248" fmla="*/ 699599 w 807113"/>
                <a:gd name="connsiteY248" fmla="*/ 1902064 h 4991105"/>
                <a:gd name="connsiteX249" fmla="*/ 694935 w 807113"/>
                <a:gd name="connsiteY249" fmla="*/ 1906051 h 4991105"/>
                <a:gd name="connsiteX250" fmla="*/ 692518 w 807113"/>
                <a:gd name="connsiteY250" fmla="*/ 1902625 h 4991105"/>
                <a:gd name="connsiteX251" fmla="*/ 697183 w 807113"/>
                <a:gd name="connsiteY251" fmla="*/ 1898413 h 4991105"/>
                <a:gd name="connsiteX252" fmla="*/ 699599 w 807113"/>
                <a:gd name="connsiteY252" fmla="*/ 1902007 h 4991105"/>
                <a:gd name="connsiteX253" fmla="*/ 703084 w 807113"/>
                <a:gd name="connsiteY253" fmla="*/ 2873810 h 4991105"/>
                <a:gd name="connsiteX254" fmla="*/ 707074 w 807113"/>
                <a:gd name="connsiteY254" fmla="*/ 2875720 h 4991105"/>
                <a:gd name="connsiteX255" fmla="*/ 703590 w 807113"/>
                <a:gd name="connsiteY255" fmla="*/ 2880494 h 4991105"/>
                <a:gd name="connsiteX256" fmla="*/ 699599 w 807113"/>
                <a:gd name="connsiteY256" fmla="*/ 2878753 h 4991105"/>
                <a:gd name="connsiteX257" fmla="*/ 703084 w 807113"/>
                <a:gd name="connsiteY257" fmla="*/ 2873810 h 4991105"/>
                <a:gd name="connsiteX258" fmla="*/ 703983 w 807113"/>
                <a:gd name="connsiteY258" fmla="*/ 3132235 h 4991105"/>
                <a:gd name="connsiteX259" fmla="*/ 708592 w 807113"/>
                <a:gd name="connsiteY259" fmla="*/ 3137458 h 4991105"/>
                <a:gd name="connsiteX260" fmla="*/ 706793 w 807113"/>
                <a:gd name="connsiteY260" fmla="*/ 3141671 h 4991105"/>
                <a:gd name="connsiteX261" fmla="*/ 702241 w 807113"/>
                <a:gd name="connsiteY261" fmla="*/ 3136391 h 4991105"/>
                <a:gd name="connsiteX262" fmla="*/ 703983 w 807113"/>
                <a:gd name="connsiteY262" fmla="*/ 3132235 h 4991105"/>
                <a:gd name="connsiteX263" fmla="*/ 714605 w 807113"/>
                <a:gd name="connsiteY263" fmla="*/ 2676945 h 4991105"/>
                <a:gd name="connsiteX264" fmla="*/ 711402 w 807113"/>
                <a:gd name="connsiteY264" fmla="*/ 2682955 h 4991105"/>
                <a:gd name="connsiteX265" fmla="*/ 706175 w 807113"/>
                <a:gd name="connsiteY265" fmla="*/ 2678798 h 4991105"/>
                <a:gd name="connsiteX266" fmla="*/ 708479 w 807113"/>
                <a:gd name="connsiteY266" fmla="*/ 2674529 h 4991105"/>
                <a:gd name="connsiteX267" fmla="*/ 714605 w 807113"/>
                <a:gd name="connsiteY267" fmla="*/ 2676945 h 4991105"/>
                <a:gd name="connsiteX268" fmla="*/ 715055 w 807113"/>
                <a:gd name="connsiteY268" fmla="*/ 1214972 h 4991105"/>
                <a:gd name="connsiteX269" fmla="*/ 720001 w 807113"/>
                <a:gd name="connsiteY269" fmla="*/ 1219971 h 4991105"/>
                <a:gd name="connsiteX270" fmla="*/ 715561 w 807113"/>
                <a:gd name="connsiteY270" fmla="*/ 1224015 h 4991105"/>
                <a:gd name="connsiteX271" fmla="*/ 711570 w 807113"/>
                <a:gd name="connsiteY271" fmla="*/ 1218005 h 4991105"/>
                <a:gd name="connsiteX272" fmla="*/ 715055 w 807113"/>
                <a:gd name="connsiteY272" fmla="*/ 1214972 h 4991105"/>
                <a:gd name="connsiteX273" fmla="*/ 718090 w 807113"/>
                <a:gd name="connsiteY273" fmla="*/ 2158916 h 4991105"/>
                <a:gd name="connsiteX274" fmla="*/ 719888 w 807113"/>
                <a:gd name="connsiteY274" fmla="*/ 2160264 h 4991105"/>
                <a:gd name="connsiteX275" fmla="*/ 717528 w 807113"/>
                <a:gd name="connsiteY275" fmla="*/ 2163746 h 4991105"/>
                <a:gd name="connsiteX276" fmla="*/ 715842 w 807113"/>
                <a:gd name="connsiteY276" fmla="*/ 2162342 h 4991105"/>
                <a:gd name="connsiteX277" fmla="*/ 718146 w 807113"/>
                <a:gd name="connsiteY277" fmla="*/ 2158916 h 4991105"/>
                <a:gd name="connsiteX278" fmla="*/ 719776 w 807113"/>
                <a:gd name="connsiteY278" fmla="*/ 126454 h 4991105"/>
                <a:gd name="connsiteX279" fmla="*/ 717696 w 807113"/>
                <a:gd name="connsiteY279" fmla="*/ 127521 h 4991105"/>
                <a:gd name="connsiteX280" fmla="*/ 715730 w 807113"/>
                <a:gd name="connsiteY280" fmla="*/ 123702 h 4991105"/>
                <a:gd name="connsiteX281" fmla="*/ 717696 w 807113"/>
                <a:gd name="connsiteY281" fmla="*/ 122691 h 4991105"/>
                <a:gd name="connsiteX282" fmla="*/ 719720 w 807113"/>
                <a:gd name="connsiteY282" fmla="*/ 126454 h 4991105"/>
                <a:gd name="connsiteX283" fmla="*/ 725902 w 807113"/>
                <a:gd name="connsiteY283" fmla="*/ 865276 h 4991105"/>
                <a:gd name="connsiteX284" fmla="*/ 722080 w 807113"/>
                <a:gd name="connsiteY284" fmla="*/ 867634 h 4991105"/>
                <a:gd name="connsiteX285" fmla="*/ 719326 w 807113"/>
                <a:gd name="connsiteY285" fmla="*/ 864152 h 4991105"/>
                <a:gd name="connsiteX286" fmla="*/ 722305 w 807113"/>
                <a:gd name="connsiteY286" fmla="*/ 860838 h 4991105"/>
                <a:gd name="connsiteX287" fmla="*/ 725846 w 807113"/>
                <a:gd name="connsiteY287" fmla="*/ 865276 h 4991105"/>
                <a:gd name="connsiteX288" fmla="*/ 755745 w 807113"/>
                <a:gd name="connsiteY288" fmla="*/ 543438 h 4991105"/>
                <a:gd name="connsiteX289" fmla="*/ 751867 w 807113"/>
                <a:gd name="connsiteY289" fmla="*/ 545853 h 4991105"/>
                <a:gd name="connsiteX290" fmla="*/ 749788 w 807113"/>
                <a:gd name="connsiteY290" fmla="*/ 541922 h 4991105"/>
                <a:gd name="connsiteX291" fmla="*/ 753441 w 807113"/>
                <a:gd name="connsiteY291" fmla="*/ 539619 h 4991105"/>
                <a:gd name="connsiteX292" fmla="*/ 755745 w 807113"/>
                <a:gd name="connsiteY292" fmla="*/ 543494 h 4991105"/>
                <a:gd name="connsiteX293" fmla="*/ 772718 w 807113"/>
                <a:gd name="connsiteY293" fmla="*/ 2472440 h 4991105"/>
                <a:gd name="connsiteX294" fmla="*/ 776371 w 807113"/>
                <a:gd name="connsiteY294" fmla="*/ 2474238 h 4991105"/>
                <a:gd name="connsiteX295" fmla="*/ 773561 w 807113"/>
                <a:gd name="connsiteY295" fmla="*/ 2477271 h 4991105"/>
                <a:gd name="connsiteX296" fmla="*/ 771144 w 807113"/>
                <a:gd name="connsiteY296" fmla="*/ 2473845 h 4991105"/>
                <a:gd name="connsiteX297" fmla="*/ 772718 w 807113"/>
                <a:gd name="connsiteY297" fmla="*/ 2472440 h 4991105"/>
                <a:gd name="connsiteX298" fmla="*/ 771875 w 807113"/>
                <a:gd name="connsiteY298" fmla="*/ 3539839 h 4991105"/>
                <a:gd name="connsiteX299" fmla="*/ 773280 w 807113"/>
                <a:gd name="connsiteY299" fmla="*/ 3541468 h 4991105"/>
                <a:gd name="connsiteX300" fmla="*/ 771538 w 807113"/>
                <a:gd name="connsiteY300" fmla="*/ 3545288 h 4991105"/>
                <a:gd name="connsiteX301" fmla="*/ 768559 w 807113"/>
                <a:gd name="connsiteY301" fmla="*/ 3542367 h 4991105"/>
                <a:gd name="connsiteX302" fmla="*/ 771931 w 807113"/>
                <a:gd name="connsiteY302" fmla="*/ 3539839 h 4991105"/>
                <a:gd name="connsiteX303" fmla="*/ 784015 w 807113"/>
                <a:gd name="connsiteY303" fmla="*/ 707558 h 4991105"/>
                <a:gd name="connsiteX304" fmla="*/ 778732 w 807113"/>
                <a:gd name="connsiteY304" fmla="*/ 715422 h 4991105"/>
                <a:gd name="connsiteX305" fmla="*/ 773224 w 807113"/>
                <a:gd name="connsiteY305" fmla="*/ 707783 h 4991105"/>
                <a:gd name="connsiteX306" fmla="*/ 778338 w 807113"/>
                <a:gd name="connsiteY306" fmla="*/ 702784 h 4991105"/>
                <a:gd name="connsiteX307" fmla="*/ 784015 w 807113"/>
                <a:gd name="connsiteY307" fmla="*/ 707558 h 4991105"/>
                <a:gd name="connsiteX308" fmla="*/ 786375 w 807113"/>
                <a:gd name="connsiteY308" fmla="*/ 871903 h 4991105"/>
                <a:gd name="connsiteX309" fmla="*/ 779912 w 807113"/>
                <a:gd name="connsiteY309" fmla="*/ 874262 h 4991105"/>
                <a:gd name="connsiteX310" fmla="*/ 776933 w 807113"/>
                <a:gd name="connsiteY310" fmla="*/ 867691 h 4991105"/>
                <a:gd name="connsiteX311" fmla="*/ 785307 w 807113"/>
                <a:gd name="connsiteY311" fmla="*/ 821409 h 4991105"/>
                <a:gd name="connsiteX312" fmla="*/ 786431 w 807113"/>
                <a:gd name="connsiteY312" fmla="*/ 871959 h 4991105"/>
                <a:gd name="connsiteX313" fmla="*/ 781823 w 807113"/>
                <a:gd name="connsiteY313" fmla="*/ 3169698 h 4991105"/>
                <a:gd name="connsiteX314" fmla="*/ 781823 w 807113"/>
                <a:gd name="connsiteY314" fmla="*/ 3171945 h 4991105"/>
                <a:gd name="connsiteX315" fmla="*/ 777720 w 807113"/>
                <a:gd name="connsiteY315" fmla="*/ 3172170 h 4991105"/>
                <a:gd name="connsiteX316" fmla="*/ 777720 w 807113"/>
                <a:gd name="connsiteY316" fmla="*/ 3169923 h 4991105"/>
                <a:gd name="connsiteX317" fmla="*/ 781767 w 807113"/>
                <a:gd name="connsiteY317" fmla="*/ 3169642 h 4991105"/>
                <a:gd name="connsiteX318" fmla="*/ 778956 w 807113"/>
                <a:gd name="connsiteY318" fmla="*/ 1286529 h 4991105"/>
                <a:gd name="connsiteX319" fmla="*/ 781092 w 807113"/>
                <a:gd name="connsiteY319" fmla="*/ 1285461 h 4991105"/>
                <a:gd name="connsiteX320" fmla="*/ 783059 w 807113"/>
                <a:gd name="connsiteY320" fmla="*/ 1289393 h 4991105"/>
                <a:gd name="connsiteX321" fmla="*/ 781036 w 807113"/>
                <a:gd name="connsiteY321" fmla="*/ 1290404 h 4991105"/>
                <a:gd name="connsiteX322" fmla="*/ 779013 w 807113"/>
                <a:gd name="connsiteY322" fmla="*/ 1286529 h 4991105"/>
                <a:gd name="connsiteX323" fmla="*/ 798908 w 807113"/>
                <a:gd name="connsiteY323" fmla="*/ 430205 h 4991105"/>
                <a:gd name="connsiteX324" fmla="*/ 800987 w 807113"/>
                <a:gd name="connsiteY324" fmla="*/ 426274 h 4991105"/>
                <a:gd name="connsiteX325" fmla="*/ 804247 w 807113"/>
                <a:gd name="connsiteY325" fmla="*/ 430599 h 4991105"/>
                <a:gd name="connsiteX326" fmla="*/ 801100 w 807113"/>
                <a:gd name="connsiteY326" fmla="*/ 433744 h 4991105"/>
                <a:gd name="connsiteX327" fmla="*/ 798908 w 807113"/>
                <a:gd name="connsiteY327" fmla="*/ 430262 h 4991105"/>
                <a:gd name="connsiteX328" fmla="*/ 790871 w 807113"/>
                <a:gd name="connsiteY328" fmla="*/ 962220 h 4991105"/>
                <a:gd name="connsiteX329" fmla="*/ 785925 w 807113"/>
                <a:gd name="connsiteY329" fmla="*/ 957053 h 4991105"/>
                <a:gd name="connsiteX330" fmla="*/ 791265 w 807113"/>
                <a:gd name="connsiteY330" fmla="*/ 952896 h 4991105"/>
                <a:gd name="connsiteX331" fmla="*/ 796267 w 807113"/>
                <a:gd name="connsiteY331" fmla="*/ 958120 h 4991105"/>
                <a:gd name="connsiteX332" fmla="*/ 790927 w 807113"/>
                <a:gd name="connsiteY332" fmla="*/ 962164 h 4991105"/>
                <a:gd name="connsiteX333" fmla="*/ 793400 w 807113"/>
                <a:gd name="connsiteY333" fmla="*/ 1517881 h 4991105"/>
                <a:gd name="connsiteX334" fmla="*/ 781598 w 807113"/>
                <a:gd name="connsiteY334" fmla="*/ 1506535 h 4991105"/>
                <a:gd name="connsiteX335" fmla="*/ 790197 w 807113"/>
                <a:gd name="connsiteY335" fmla="*/ 1499964 h 4991105"/>
                <a:gd name="connsiteX336" fmla="*/ 800819 w 807113"/>
                <a:gd name="connsiteY336" fmla="*/ 1512208 h 4991105"/>
                <a:gd name="connsiteX337" fmla="*/ 793400 w 807113"/>
                <a:gd name="connsiteY337" fmla="*/ 1517881 h 4991105"/>
                <a:gd name="connsiteX338" fmla="*/ 786600 w 807113"/>
                <a:gd name="connsiteY338" fmla="*/ 2974012 h 4991105"/>
                <a:gd name="connsiteX339" fmla="*/ 789747 w 807113"/>
                <a:gd name="connsiteY339" fmla="*/ 2976764 h 4991105"/>
                <a:gd name="connsiteX340" fmla="*/ 788455 w 807113"/>
                <a:gd name="connsiteY340" fmla="*/ 2978786 h 4991105"/>
                <a:gd name="connsiteX341" fmla="*/ 785363 w 807113"/>
                <a:gd name="connsiteY341" fmla="*/ 2976034 h 4991105"/>
                <a:gd name="connsiteX342" fmla="*/ 786600 w 807113"/>
                <a:gd name="connsiteY342" fmla="*/ 2974069 h 4991105"/>
                <a:gd name="connsiteX343" fmla="*/ 786263 w 807113"/>
                <a:gd name="connsiteY343" fmla="*/ 1733450 h 4991105"/>
                <a:gd name="connsiteX344" fmla="*/ 787499 w 807113"/>
                <a:gd name="connsiteY344" fmla="*/ 1729406 h 4991105"/>
                <a:gd name="connsiteX345" fmla="*/ 793119 w 807113"/>
                <a:gd name="connsiteY345" fmla="*/ 1732158 h 4991105"/>
                <a:gd name="connsiteX346" fmla="*/ 791714 w 807113"/>
                <a:gd name="connsiteY346" fmla="*/ 1736258 h 4991105"/>
                <a:gd name="connsiteX347" fmla="*/ 786263 w 807113"/>
                <a:gd name="connsiteY347" fmla="*/ 1733450 h 4991105"/>
                <a:gd name="connsiteX348" fmla="*/ 766030 w 807113"/>
                <a:gd name="connsiteY348" fmla="*/ 4494904 h 4991105"/>
                <a:gd name="connsiteX349" fmla="*/ 790815 w 807113"/>
                <a:gd name="connsiteY349" fmla="*/ 4512091 h 4991105"/>
                <a:gd name="connsiteX350" fmla="*/ 766030 w 807113"/>
                <a:gd name="connsiteY350" fmla="*/ 4494904 h 4991105"/>
                <a:gd name="connsiteX351" fmla="*/ 753047 w 807113"/>
                <a:gd name="connsiteY351" fmla="*/ 4226201 h 4991105"/>
                <a:gd name="connsiteX352" fmla="*/ 748383 w 807113"/>
                <a:gd name="connsiteY352" fmla="*/ 4223280 h 4991105"/>
                <a:gd name="connsiteX353" fmla="*/ 749956 w 807113"/>
                <a:gd name="connsiteY353" fmla="*/ 4219068 h 4991105"/>
                <a:gd name="connsiteX354" fmla="*/ 753441 w 807113"/>
                <a:gd name="connsiteY354" fmla="*/ 4221708 h 4991105"/>
                <a:gd name="connsiteX355" fmla="*/ 753047 w 807113"/>
                <a:gd name="connsiteY355" fmla="*/ 4226145 h 4991105"/>
                <a:gd name="connsiteX356" fmla="*/ 741076 w 807113"/>
                <a:gd name="connsiteY356" fmla="*/ 4481761 h 4991105"/>
                <a:gd name="connsiteX357" fmla="*/ 746921 w 807113"/>
                <a:gd name="connsiteY357" fmla="*/ 4474460 h 4991105"/>
                <a:gd name="connsiteX358" fmla="*/ 751755 w 807113"/>
                <a:gd name="connsiteY358" fmla="*/ 4477942 h 4991105"/>
                <a:gd name="connsiteX359" fmla="*/ 747371 w 807113"/>
                <a:gd name="connsiteY359" fmla="*/ 4485019 h 4991105"/>
                <a:gd name="connsiteX360" fmla="*/ 741076 w 807113"/>
                <a:gd name="connsiteY360" fmla="*/ 4481761 h 4991105"/>
                <a:gd name="connsiteX361" fmla="*/ 744954 w 807113"/>
                <a:gd name="connsiteY361" fmla="*/ 2556859 h 4991105"/>
                <a:gd name="connsiteX362" fmla="*/ 750012 w 807113"/>
                <a:gd name="connsiteY362" fmla="*/ 2556129 h 4991105"/>
                <a:gd name="connsiteX363" fmla="*/ 750069 w 807113"/>
                <a:gd name="connsiteY363" fmla="*/ 2556129 h 4991105"/>
                <a:gd name="connsiteX364" fmla="*/ 755914 w 807113"/>
                <a:gd name="connsiteY364" fmla="*/ 2551468 h 4991105"/>
                <a:gd name="connsiteX365" fmla="*/ 763445 w 807113"/>
                <a:gd name="connsiteY365" fmla="*/ 2552703 h 4991105"/>
                <a:gd name="connsiteX366" fmla="*/ 757431 w 807113"/>
                <a:gd name="connsiteY366" fmla="*/ 2555680 h 4991105"/>
                <a:gd name="connsiteX367" fmla="*/ 750069 w 807113"/>
                <a:gd name="connsiteY367" fmla="*/ 2556073 h 4991105"/>
                <a:gd name="connsiteX368" fmla="*/ 750012 w 807113"/>
                <a:gd name="connsiteY368" fmla="*/ 2556073 h 4991105"/>
                <a:gd name="connsiteX369" fmla="*/ 746753 w 807113"/>
                <a:gd name="connsiteY369" fmla="*/ 2560173 h 4991105"/>
                <a:gd name="connsiteX370" fmla="*/ 740514 w 807113"/>
                <a:gd name="connsiteY370" fmla="*/ 2561409 h 4991105"/>
                <a:gd name="connsiteX371" fmla="*/ 744954 w 807113"/>
                <a:gd name="connsiteY371" fmla="*/ 2556803 h 4991105"/>
                <a:gd name="connsiteX372" fmla="*/ 732646 w 807113"/>
                <a:gd name="connsiteY372" fmla="*/ 1294504 h 4991105"/>
                <a:gd name="connsiteX373" fmla="*/ 736637 w 807113"/>
                <a:gd name="connsiteY373" fmla="*/ 1288270 h 4991105"/>
                <a:gd name="connsiteX374" fmla="*/ 739166 w 807113"/>
                <a:gd name="connsiteY374" fmla="*/ 1293325 h 4991105"/>
                <a:gd name="connsiteX375" fmla="*/ 735906 w 807113"/>
                <a:gd name="connsiteY375" fmla="*/ 1299391 h 4991105"/>
                <a:gd name="connsiteX376" fmla="*/ 732646 w 807113"/>
                <a:gd name="connsiteY376" fmla="*/ 1294504 h 4991105"/>
                <a:gd name="connsiteX377" fmla="*/ 724104 w 807113"/>
                <a:gd name="connsiteY377" fmla="*/ 3501140 h 4991105"/>
                <a:gd name="connsiteX378" fmla="*/ 720900 w 807113"/>
                <a:gd name="connsiteY378" fmla="*/ 3498444 h 4991105"/>
                <a:gd name="connsiteX379" fmla="*/ 723991 w 807113"/>
                <a:gd name="connsiteY379" fmla="*/ 3492715 h 4991105"/>
                <a:gd name="connsiteX380" fmla="*/ 727138 w 807113"/>
                <a:gd name="connsiteY380" fmla="*/ 3495580 h 4991105"/>
                <a:gd name="connsiteX381" fmla="*/ 724104 w 807113"/>
                <a:gd name="connsiteY381" fmla="*/ 3501140 h 4991105"/>
                <a:gd name="connsiteX382" fmla="*/ 711852 w 807113"/>
                <a:gd name="connsiteY382" fmla="*/ 4578313 h 4991105"/>
                <a:gd name="connsiteX383" fmla="*/ 719158 w 807113"/>
                <a:gd name="connsiteY383" fmla="*/ 4569719 h 4991105"/>
                <a:gd name="connsiteX384" fmla="*/ 722418 w 807113"/>
                <a:gd name="connsiteY384" fmla="*/ 4575279 h 4991105"/>
                <a:gd name="connsiteX385" fmla="*/ 716685 w 807113"/>
                <a:gd name="connsiteY385" fmla="*/ 4582694 h 4991105"/>
                <a:gd name="connsiteX386" fmla="*/ 711908 w 807113"/>
                <a:gd name="connsiteY386" fmla="*/ 4578313 h 4991105"/>
                <a:gd name="connsiteX387" fmla="*/ 705726 w 807113"/>
                <a:gd name="connsiteY387" fmla="*/ 4016810 h 4991105"/>
                <a:gd name="connsiteX388" fmla="*/ 724890 w 807113"/>
                <a:gd name="connsiteY388" fmla="*/ 3986031 h 4991105"/>
                <a:gd name="connsiteX389" fmla="*/ 705726 w 807113"/>
                <a:gd name="connsiteY389" fmla="*/ 4016810 h 4991105"/>
                <a:gd name="connsiteX390" fmla="*/ 697913 w 807113"/>
                <a:gd name="connsiteY390" fmla="*/ 4510182 h 4991105"/>
                <a:gd name="connsiteX391" fmla="*/ 699656 w 807113"/>
                <a:gd name="connsiteY391" fmla="*/ 4505801 h 4991105"/>
                <a:gd name="connsiteX392" fmla="*/ 701848 w 807113"/>
                <a:gd name="connsiteY392" fmla="*/ 4509789 h 4991105"/>
                <a:gd name="connsiteX393" fmla="*/ 700105 w 807113"/>
                <a:gd name="connsiteY393" fmla="*/ 4514114 h 4991105"/>
                <a:gd name="connsiteX394" fmla="*/ 697913 w 807113"/>
                <a:gd name="connsiteY394" fmla="*/ 4510182 h 4991105"/>
                <a:gd name="connsiteX395" fmla="*/ 692855 w 807113"/>
                <a:gd name="connsiteY395" fmla="*/ 3422731 h 4991105"/>
                <a:gd name="connsiteX396" fmla="*/ 696621 w 807113"/>
                <a:gd name="connsiteY396" fmla="*/ 3416553 h 4991105"/>
                <a:gd name="connsiteX397" fmla="*/ 703815 w 807113"/>
                <a:gd name="connsiteY397" fmla="*/ 3422675 h 4991105"/>
                <a:gd name="connsiteX398" fmla="*/ 698532 w 807113"/>
                <a:gd name="connsiteY398" fmla="*/ 3430314 h 4991105"/>
                <a:gd name="connsiteX399" fmla="*/ 692912 w 807113"/>
                <a:gd name="connsiteY399" fmla="*/ 3422731 h 4991105"/>
                <a:gd name="connsiteX400" fmla="*/ 691844 w 807113"/>
                <a:gd name="connsiteY400" fmla="*/ 2256702 h 4991105"/>
                <a:gd name="connsiteX401" fmla="*/ 693867 w 807113"/>
                <a:gd name="connsiteY401" fmla="*/ 2255635 h 4991105"/>
                <a:gd name="connsiteX402" fmla="*/ 696003 w 807113"/>
                <a:gd name="connsiteY402" fmla="*/ 2259174 h 4991105"/>
                <a:gd name="connsiteX403" fmla="*/ 693923 w 807113"/>
                <a:gd name="connsiteY403" fmla="*/ 2260241 h 4991105"/>
                <a:gd name="connsiteX404" fmla="*/ 691900 w 807113"/>
                <a:gd name="connsiteY404" fmla="*/ 2256702 h 4991105"/>
                <a:gd name="connsiteX405" fmla="*/ 691507 w 807113"/>
                <a:gd name="connsiteY405" fmla="*/ 1624149 h 4991105"/>
                <a:gd name="connsiteX406" fmla="*/ 689820 w 807113"/>
                <a:gd name="connsiteY406" fmla="*/ 1627744 h 4991105"/>
                <a:gd name="connsiteX407" fmla="*/ 685268 w 807113"/>
                <a:gd name="connsiteY407" fmla="*/ 1623419 h 4991105"/>
                <a:gd name="connsiteX408" fmla="*/ 688415 w 807113"/>
                <a:gd name="connsiteY408" fmla="*/ 1620835 h 4991105"/>
                <a:gd name="connsiteX409" fmla="*/ 691507 w 807113"/>
                <a:gd name="connsiteY409" fmla="*/ 1624093 h 4991105"/>
                <a:gd name="connsiteX410" fmla="*/ 691225 w 807113"/>
                <a:gd name="connsiteY410" fmla="*/ 2423519 h 4991105"/>
                <a:gd name="connsiteX411" fmla="*/ 684931 w 807113"/>
                <a:gd name="connsiteY411" fmla="*/ 2430483 h 4991105"/>
                <a:gd name="connsiteX412" fmla="*/ 679592 w 807113"/>
                <a:gd name="connsiteY412" fmla="*/ 2416891 h 4991105"/>
                <a:gd name="connsiteX413" fmla="*/ 686898 w 807113"/>
                <a:gd name="connsiteY413" fmla="*/ 2411780 h 4991105"/>
                <a:gd name="connsiteX414" fmla="*/ 691225 w 807113"/>
                <a:gd name="connsiteY414" fmla="*/ 2423575 h 4991105"/>
                <a:gd name="connsiteX415" fmla="*/ 686167 w 807113"/>
                <a:gd name="connsiteY415" fmla="*/ 3773326 h 4991105"/>
                <a:gd name="connsiteX416" fmla="*/ 688247 w 807113"/>
                <a:gd name="connsiteY416" fmla="*/ 3771641 h 4991105"/>
                <a:gd name="connsiteX417" fmla="*/ 691001 w 807113"/>
                <a:gd name="connsiteY417" fmla="*/ 3774843 h 4991105"/>
                <a:gd name="connsiteX418" fmla="*/ 689258 w 807113"/>
                <a:gd name="connsiteY418" fmla="*/ 3776247 h 4991105"/>
                <a:gd name="connsiteX419" fmla="*/ 686224 w 807113"/>
                <a:gd name="connsiteY419" fmla="*/ 3773326 h 4991105"/>
                <a:gd name="connsiteX420" fmla="*/ 684313 w 807113"/>
                <a:gd name="connsiteY420" fmla="*/ 2931831 h 4991105"/>
                <a:gd name="connsiteX421" fmla="*/ 677175 w 807113"/>
                <a:gd name="connsiteY421" fmla="*/ 2928011 h 4991105"/>
                <a:gd name="connsiteX422" fmla="*/ 681390 w 807113"/>
                <a:gd name="connsiteY422" fmla="*/ 2923406 h 4991105"/>
                <a:gd name="connsiteX423" fmla="*/ 686673 w 807113"/>
                <a:gd name="connsiteY423" fmla="*/ 2927394 h 4991105"/>
                <a:gd name="connsiteX424" fmla="*/ 684313 w 807113"/>
                <a:gd name="connsiteY424" fmla="*/ 2931831 h 4991105"/>
                <a:gd name="connsiteX425" fmla="*/ 678749 w 807113"/>
                <a:gd name="connsiteY425" fmla="*/ 4482492 h 4991105"/>
                <a:gd name="connsiteX426" fmla="*/ 680491 w 807113"/>
                <a:gd name="connsiteY426" fmla="*/ 4481087 h 4991105"/>
                <a:gd name="connsiteX427" fmla="*/ 682908 w 807113"/>
                <a:gd name="connsiteY427" fmla="*/ 4484457 h 4991105"/>
                <a:gd name="connsiteX428" fmla="*/ 681222 w 807113"/>
                <a:gd name="connsiteY428" fmla="*/ 4485862 h 4991105"/>
                <a:gd name="connsiteX429" fmla="*/ 678749 w 807113"/>
                <a:gd name="connsiteY429" fmla="*/ 4482435 h 4991105"/>
                <a:gd name="connsiteX430" fmla="*/ 657729 w 807113"/>
                <a:gd name="connsiteY430" fmla="*/ 3053152 h 4991105"/>
                <a:gd name="connsiteX431" fmla="*/ 665597 w 807113"/>
                <a:gd name="connsiteY431" fmla="*/ 3039054 h 4991105"/>
                <a:gd name="connsiteX432" fmla="*/ 678131 w 807113"/>
                <a:gd name="connsiteY432" fmla="*/ 3054612 h 4991105"/>
                <a:gd name="connsiteX433" fmla="*/ 669813 w 807113"/>
                <a:gd name="connsiteY433" fmla="*/ 3067081 h 4991105"/>
                <a:gd name="connsiteX434" fmla="*/ 657729 w 807113"/>
                <a:gd name="connsiteY434" fmla="*/ 3053152 h 4991105"/>
                <a:gd name="connsiteX435" fmla="*/ 656774 w 807113"/>
                <a:gd name="connsiteY435" fmla="*/ 3690704 h 4991105"/>
                <a:gd name="connsiteX436" fmla="*/ 653739 w 807113"/>
                <a:gd name="connsiteY436" fmla="*/ 3688008 h 4991105"/>
                <a:gd name="connsiteX437" fmla="*/ 654919 w 807113"/>
                <a:gd name="connsiteY437" fmla="*/ 3686042 h 4991105"/>
                <a:gd name="connsiteX438" fmla="*/ 658010 w 807113"/>
                <a:gd name="connsiteY438" fmla="*/ 3688738 h 4991105"/>
                <a:gd name="connsiteX439" fmla="*/ 656718 w 807113"/>
                <a:gd name="connsiteY439" fmla="*/ 3690704 h 4991105"/>
                <a:gd name="connsiteX440" fmla="*/ 650086 w 807113"/>
                <a:gd name="connsiteY440" fmla="*/ 4653352 h 4991105"/>
                <a:gd name="connsiteX441" fmla="*/ 656605 w 807113"/>
                <a:gd name="connsiteY441" fmla="*/ 4659811 h 4991105"/>
                <a:gd name="connsiteX442" fmla="*/ 652221 w 807113"/>
                <a:gd name="connsiteY442" fmla="*/ 4664978 h 4991105"/>
                <a:gd name="connsiteX443" fmla="*/ 644859 w 807113"/>
                <a:gd name="connsiteY443" fmla="*/ 4659418 h 4991105"/>
                <a:gd name="connsiteX444" fmla="*/ 650086 w 807113"/>
                <a:gd name="connsiteY444" fmla="*/ 4653352 h 4991105"/>
                <a:gd name="connsiteX445" fmla="*/ 645084 w 807113"/>
                <a:gd name="connsiteY445" fmla="*/ 1811916 h 4991105"/>
                <a:gd name="connsiteX446" fmla="*/ 649243 w 807113"/>
                <a:gd name="connsiteY446" fmla="*/ 1810230 h 4991105"/>
                <a:gd name="connsiteX447" fmla="*/ 651603 w 807113"/>
                <a:gd name="connsiteY447" fmla="*/ 1814050 h 4991105"/>
                <a:gd name="connsiteX448" fmla="*/ 648063 w 807113"/>
                <a:gd name="connsiteY448" fmla="*/ 1817195 h 4991105"/>
                <a:gd name="connsiteX449" fmla="*/ 645084 w 807113"/>
                <a:gd name="connsiteY449" fmla="*/ 1811972 h 4991105"/>
                <a:gd name="connsiteX450" fmla="*/ 643454 w 807113"/>
                <a:gd name="connsiteY450" fmla="*/ 854772 h 4991105"/>
                <a:gd name="connsiteX451" fmla="*/ 660877 w 807113"/>
                <a:gd name="connsiteY451" fmla="*/ 841517 h 4991105"/>
                <a:gd name="connsiteX452" fmla="*/ 643454 w 807113"/>
                <a:gd name="connsiteY452" fmla="*/ 854772 h 4991105"/>
                <a:gd name="connsiteX453" fmla="*/ 633900 w 807113"/>
                <a:gd name="connsiteY453" fmla="*/ 87361 h 4991105"/>
                <a:gd name="connsiteX454" fmla="*/ 656437 w 807113"/>
                <a:gd name="connsiteY454" fmla="*/ 69107 h 4991105"/>
                <a:gd name="connsiteX455" fmla="*/ 633900 w 807113"/>
                <a:gd name="connsiteY455" fmla="*/ 87361 h 4991105"/>
                <a:gd name="connsiteX456" fmla="*/ 631427 w 807113"/>
                <a:gd name="connsiteY456" fmla="*/ 3233785 h 4991105"/>
                <a:gd name="connsiteX457" fmla="*/ 635979 w 807113"/>
                <a:gd name="connsiteY457" fmla="*/ 3241592 h 4991105"/>
                <a:gd name="connsiteX458" fmla="*/ 632495 w 807113"/>
                <a:gd name="connsiteY458" fmla="*/ 3247265 h 4991105"/>
                <a:gd name="connsiteX459" fmla="*/ 627886 w 807113"/>
                <a:gd name="connsiteY459" fmla="*/ 3242154 h 4991105"/>
                <a:gd name="connsiteX460" fmla="*/ 631371 w 807113"/>
                <a:gd name="connsiteY460" fmla="*/ 3233785 h 4991105"/>
                <a:gd name="connsiteX461" fmla="*/ 635080 w 807113"/>
                <a:gd name="connsiteY461" fmla="*/ 3117744 h 4991105"/>
                <a:gd name="connsiteX462" fmla="*/ 628448 w 807113"/>
                <a:gd name="connsiteY462" fmla="*/ 3126899 h 4991105"/>
                <a:gd name="connsiteX463" fmla="*/ 623502 w 807113"/>
                <a:gd name="connsiteY463" fmla="*/ 3122686 h 4991105"/>
                <a:gd name="connsiteX464" fmla="*/ 629460 w 807113"/>
                <a:gd name="connsiteY464" fmla="*/ 3115216 h 4991105"/>
                <a:gd name="connsiteX465" fmla="*/ 635080 w 807113"/>
                <a:gd name="connsiteY465" fmla="*/ 3117800 h 4991105"/>
                <a:gd name="connsiteX466" fmla="*/ 630921 w 807113"/>
                <a:gd name="connsiteY466" fmla="*/ 2954691 h 4991105"/>
                <a:gd name="connsiteX467" fmla="*/ 623278 w 807113"/>
                <a:gd name="connsiteY467" fmla="*/ 2946153 h 4991105"/>
                <a:gd name="connsiteX468" fmla="*/ 628223 w 807113"/>
                <a:gd name="connsiteY468" fmla="*/ 2938121 h 4991105"/>
                <a:gd name="connsiteX469" fmla="*/ 633731 w 807113"/>
                <a:gd name="connsiteY469" fmla="*/ 2945536 h 4991105"/>
                <a:gd name="connsiteX470" fmla="*/ 630921 w 807113"/>
                <a:gd name="connsiteY470" fmla="*/ 2954691 h 4991105"/>
                <a:gd name="connsiteX471" fmla="*/ 624008 w 807113"/>
                <a:gd name="connsiteY471" fmla="*/ 3199130 h 4991105"/>
                <a:gd name="connsiteX472" fmla="*/ 626650 w 807113"/>
                <a:gd name="connsiteY472" fmla="*/ 3203061 h 4991105"/>
                <a:gd name="connsiteX473" fmla="*/ 624233 w 807113"/>
                <a:gd name="connsiteY473" fmla="*/ 3206825 h 4991105"/>
                <a:gd name="connsiteX474" fmla="*/ 620692 w 807113"/>
                <a:gd name="connsiteY474" fmla="*/ 3203904 h 4991105"/>
                <a:gd name="connsiteX475" fmla="*/ 623952 w 807113"/>
                <a:gd name="connsiteY475" fmla="*/ 3199186 h 4991105"/>
                <a:gd name="connsiteX476" fmla="*/ 619343 w 807113"/>
                <a:gd name="connsiteY476" fmla="*/ 2174530 h 4991105"/>
                <a:gd name="connsiteX477" fmla="*/ 622772 w 807113"/>
                <a:gd name="connsiteY477" fmla="*/ 2171497 h 4991105"/>
                <a:gd name="connsiteX478" fmla="*/ 624402 w 807113"/>
                <a:gd name="connsiteY478" fmla="*/ 2175878 h 4991105"/>
                <a:gd name="connsiteX479" fmla="*/ 621142 w 807113"/>
                <a:gd name="connsiteY479" fmla="*/ 2179024 h 4991105"/>
                <a:gd name="connsiteX480" fmla="*/ 619343 w 807113"/>
                <a:gd name="connsiteY480" fmla="*/ 2174586 h 4991105"/>
                <a:gd name="connsiteX481" fmla="*/ 615353 w 807113"/>
                <a:gd name="connsiteY481" fmla="*/ 1316803 h 4991105"/>
                <a:gd name="connsiteX482" fmla="*/ 634686 w 807113"/>
                <a:gd name="connsiteY482" fmla="*/ 1301806 h 4991105"/>
                <a:gd name="connsiteX483" fmla="*/ 640419 w 807113"/>
                <a:gd name="connsiteY483" fmla="*/ 1309782 h 4991105"/>
                <a:gd name="connsiteX484" fmla="*/ 623053 w 807113"/>
                <a:gd name="connsiteY484" fmla="*/ 1321802 h 4991105"/>
                <a:gd name="connsiteX485" fmla="*/ 615353 w 807113"/>
                <a:gd name="connsiteY485" fmla="*/ 1316803 h 4991105"/>
                <a:gd name="connsiteX486" fmla="*/ 609002 w 807113"/>
                <a:gd name="connsiteY486" fmla="*/ 4571179 h 4991105"/>
                <a:gd name="connsiteX487" fmla="*/ 611307 w 807113"/>
                <a:gd name="connsiteY487" fmla="*/ 4567360 h 4991105"/>
                <a:gd name="connsiteX488" fmla="*/ 613555 w 807113"/>
                <a:gd name="connsiteY488" fmla="*/ 4570393 h 4991105"/>
                <a:gd name="connsiteX489" fmla="*/ 611194 w 807113"/>
                <a:gd name="connsiteY489" fmla="*/ 4574213 h 4991105"/>
                <a:gd name="connsiteX490" fmla="*/ 609002 w 807113"/>
                <a:gd name="connsiteY490" fmla="*/ 4571123 h 4991105"/>
                <a:gd name="connsiteX491" fmla="*/ 602090 w 807113"/>
                <a:gd name="connsiteY491" fmla="*/ 4218619 h 4991105"/>
                <a:gd name="connsiteX492" fmla="*/ 604169 w 807113"/>
                <a:gd name="connsiteY492" fmla="*/ 4214687 h 4991105"/>
                <a:gd name="connsiteX493" fmla="*/ 608890 w 807113"/>
                <a:gd name="connsiteY493" fmla="*/ 4217158 h 4991105"/>
                <a:gd name="connsiteX494" fmla="*/ 605855 w 807113"/>
                <a:gd name="connsiteY494" fmla="*/ 4220528 h 4991105"/>
                <a:gd name="connsiteX495" fmla="*/ 602090 w 807113"/>
                <a:gd name="connsiteY495" fmla="*/ 4218675 h 4991105"/>
                <a:gd name="connsiteX496" fmla="*/ 599392 w 807113"/>
                <a:gd name="connsiteY496" fmla="*/ 3480752 h 4991105"/>
                <a:gd name="connsiteX497" fmla="*/ 596020 w 807113"/>
                <a:gd name="connsiteY497" fmla="*/ 3486537 h 4991105"/>
                <a:gd name="connsiteX498" fmla="*/ 593322 w 807113"/>
                <a:gd name="connsiteY498" fmla="*/ 3481987 h 4991105"/>
                <a:gd name="connsiteX499" fmla="*/ 597256 w 807113"/>
                <a:gd name="connsiteY499" fmla="*/ 3476371 h 4991105"/>
                <a:gd name="connsiteX500" fmla="*/ 599392 w 807113"/>
                <a:gd name="connsiteY500" fmla="*/ 3480752 h 4991105"/>
                <a:gd name="connsiteX501" fmla="*/ 590905 w 807113"/>
                <a:gd name="connsiteY501" fmla="*/ 3906105 h 4991105"/>
                <a:gd name="connsiteX502" fmla="*/ 593659 w 807113"/>
                <a:gd name="connsiteY502" fmla="*/ 3902960 h 4991105"/>
                <a:gd name="connsiteX503" fmla="*/ 598324 w 807113"/>
                <a:gd name="connsiteY503" fmla="*/ 3907172 h 4991105"/>
                <a:gd name="connsiteX504" fmla="*/ 595626 w 807113"/>
                <a:gd name="connsiteY504" fmla="*/ 3910486 h 4991105"/>
                <a:gd name="connsiteX505" fmla="*/ 590962 w 807113"/>
                <a:gd name="connsiteY505" fmla="*/ 3906105 h 4991105"/>
                <a:gd name="connsiteX506" fmla="*/ 584274 w 807113"/>
                <a:gd name="connsiteY506" fmla="*/ 3276472 h 4991105"/>
                <a:gd name="connsiteX507" fmla="*/ 587140 w 807113"/>
                <a:gd name="connsiteY507" fmla="*/ 3273270 h 4991105"/>
                <a:gd name="connsiteX508" fmla="*/ 591467 w 807113"/>
                <a:gd name="connsiteY508" fmla="*/ 3277764 h 4991105"/>
                <a:gd name="connsiteX509" fmla="*/ 588713 w 807113"/>
                <a:gd name="connsiteY509" fmla="*/ 3280909 h 4991105"/>
                <a:gd name="connsiteX510" fmla="*/ 584274 w 807113"/>
                <a:gd name="connsiteY510" fmla="*/ 3276416 h 4991105"/>
                <a:gd name="connsiteX511" fmla="*/ 573258 w 807113"/>
                <a:gd name="connsiteY511" fmla="*/ 2903747 h 4991105"/>
                <a:gd name="connsiteX512" fmla="*/ 577810 w 807113"/>
                <a:gd name="connsiteY512" fmla="*/ 2899479 h 4991105"/>
                <a:gd name="connsiteX513" fmla="*/ 584836 w 807113"/>
                <a:gd name="connsiteY513" fmla="*/ 2905882 h 4991105"/>
                <a:gd name="connsiteX514" fmla="*/ 579890 w 807113"/>
                <a:gd name="connsiteY514" fmla="*/ 2910150 h 4991105"/>
                <a:gd name="connsiteX515" fmla="*/ 573258 w 807113"/>
                <a:gd name="connsiteY515" fmla="*/ 2903691 h 4991105"/>
                <a:gd name="connsiteX516" fmla="*/ 569830 w 807113"/>
                <a:gd name="connsiteY516" fmla="*/ 2738560 h 4991105"/>
                <a:gd name="connsiteX517" fmla="*/ 573370 w 807113"/>
                <a:gd name="connsiteY517" fmla="*/ 2734123 h 4991105"/>
                <a:gd name="connsiteX518" fmla="*/ 576293 w 807113"/>
                <a:gd name="connsiteY518" fmla="*/ 2737549 h 4991105"/>
                <a:gd name="connsiteX519" fmla="*/ 573595 w 807113"/>
                <a:gd name="connsiteY519" fmla="*/ 2741031 h 4991105"/>
                <a:gd name="connsiteX520" fmla="*/ 569830 w 807113"/>
                <a:gd name="connsiteY520" fmla="*/ 2738560 h 4991105"/>
                <a:gd name="connsiteX521" fmla="*/ 564097 w 807113"/>
                <a:gd name="connsiteY521" fmla="*/ 2858420 h 4991105"/>
                <a:gd name="connsiteX522" fmla="*/ 566795 w 807113"/>
                <a:gd name="connsiteY522" fmla="*/ 2855724 h 4991105"/>
                <a:gd name="connsiteX523" fmla="*/ 570111 w 807113"/>
                <a:gd name="connsiteY523" fmla="*/ 2859094 h 4991105"/>
                <a:gd name="connsiteX524" fmla="*/ 567525 w 807113"/>
                <a:gd name="connsiteY524" fmla="*/ 2861959 h 4991105"/>
                <a:gd name="connsiteX525" fmla="*/ 564041 w 807113"/>
                <a:gd name="connsiteY525" fmla="*/ 2858420 h 4991105"/>
                <a:gd name="connsiteX526" fmla="*/ 557803 w 807113"/>
                <a:gd name="connsiteY526" fmla="*/ 1260186 h 4991105"/>
                <a:gd name="connsiteX527" fmla="*/ 562467 w 807113"/>
                <a:gd name="connsiteY527" fmla="*/ 1256198 h 4991105"/>
                <a:gd name="connsiteX528" fmla="*/ 564547 w 807113"/>
                <a:gd name="connsiteY528" fmla="*/ 1259737 h 4991105"/>
                <a:gd name="connsiteX529" fmla="*/ 559432 w 807113"/>
                <a:gd name="connsiteY529" fmla="*/ 1265241 h 4991105"/>
                <a:gd name="connsiteX530" fmla="*/ 557803 w 807113"/>
                <a:gd name="connsiteY530" fmla="*/ 1260186 h 4991105"/>
                <a:gd name="connsiteX531" fmla="*/ 549934 w 807113"/>
                <a:gd name="connsiteY531" fmla="*/ 3219519 h 4991105"/>
                <a:gd name="connsiteX532" fmla="*/ 544258 w 807113"/>
                <a:gd name="connsiteY532" fmla="*/ 3215924 h 4991105"/>
                <a:gd name="connsiteX533" fmla="*/ 549260 w 807113"/>
                <a:gd name="connsiteY533" fmla="*/ 3210644 h 4991105"/>
                <a:gd name="connsiteX534" fmla="*/ 554768 w 807113"/>
                <a:gd name="connsiteY534" fmla="*/ 3215194 h 4991105"/>
                <a:gd name="connsiteX535" fmla="*/ 549990 w 807113"/>
                <a:gd name="connsiteY535" fmla="*/ 3219519 h 4991105"/>
                <a:gd name="connsiteX536" fmla="*/ 513796 w 807113"/>
                <a:gd name="connsiteY536" fmla="*/ 3632515 h 4991105"/>
                <a:gd name="connsiteX537" fmla="*/ 532175 w 807113"/>
                <a:gd name="connsiteY537" fmla="*/ 3618530 h 4991105"/>
                <a:gd name="connsiteX538" fmla="*/ 548304 w 807113"/>
                <a:gd name="connsiteY538" fmla="*/ 3631335 h 4991105"/>
                <a:gd name="connsiteX539" fmla="*/ 535266 w 807113"/>
                <a:gd name="connsiteY539" fmla="*/ 3647512 h 4991105"/>
                <a:gd name="connsiteX540" fmla="*/ 513796 w 807113"/>
                <a:gd name="connsiteY540" fmla="*/ 3632515 h 4991105"/>
                <a:gd name="connsiteX541" fmla="*/ 518349 w 807113"/>
                <a:gd name="connsiteY541" fmla="*/ 3359150 h 4991105"/>
                <a:gd name="connsiteX542" fmla="*/ 515539 w 807113"/>
                <a:gd name="connsiteY542" fmla="*/ 3356454 h 4991105"/>
                <a:gd name="connsiteX543" fmla="*/ 516944 w 807113"/>
                <a:gd name="connsiteY543" fmla="*/ 3354544 h 4991105"/>
                <a:gd name="connsiteX544" fmla="*/ 519810 w 807113"/>
                <a:gd name="connsiteY544" fmla="*/ 3357240 h 4991105"/>
                <a:gd name="connsiteX545" fmla="*/ 518349 w 807113"/>
                <a:gd name="connsiteY545" fmla="*/ 3359150 h 4991105"/>
                <a:gd name="connsiteX546" fmla="*/ 506209 w 807113"/>
                <a:gd name="connsiteY546" fmla="*/ 2773552 h 4991105"/>
                <a:gd name="connsiteX547" fmla="*/ 515370 w 807113"/>
                <a:gd name="connsiteY547" fmla="*/ 2781696 h 4991105"/>
                <a:gd name="connsiteX548" fmla="*/ 513515 w 807113"/>
                <a:gd name="connsiteY548" fmla="*/ 2788212 h 4991105"/>
                <a:gd name="connsiteX549" fmla="*/ 502612 w 807113"/>
                <a:gd name="connsiteY549" fmla="*/ 2779225 h 4991105"/>
                <a:gd name="connsiteX550" fmla="*/ 506265 w 807113"/>
                <a:gd name="connsiteY550" fmla="*/ 2773552 h 4991105"/>
                <a:gd name="connsiteX551" fmla="*/ 490473 w 807113"/>
                <a:gd name="connsiteY551" fmla="*/ 2903691 h 4991105"/>
                <a:gd name="connsiteX552" fmla="*/ 493451 w 807113"/>
                <a:gd name="connsiteY552" fmla="*/ 2897681 h 4991105"/>
                <a:gd name="connsiteX553" fmla="*/ 498959 w 807113"/>
                <a:gd name="connsiteY553" fmla="*/ 2902062 h 4991105"/>
                <a:gd name="connsiteX554" fmla="*/ 495868 w 807113"/>
                <a:gd name="connsiteY554" fmla="*/ 2908241 h 4991105"/>
                <a:gd name="connsiteX555" fmla="*/ 490473 w 807113"/>
                <a:gd name="connsiteY555" fmla="*/ 2903635 h 4991105"/>
                <a:gd name="connsiteX556" fmla="*/ 486763 w 807113"/>
                <a:gd name="connsiteY556" fmla="*/ 2341403 h 4991105"/>
                <a:gd name="connsiteX557" fmla="*/ 488955 w 807113"/>
                <a:gd name="connsiteY557" fmla="*/ 2337583 h 4991105"/>
                <a:gd name="connsiteX558" fmla="*/ 493227 w 807113"/>
                <a:gd name="connsiteY558" fmla="*/ 2341178 h 4991105"/>
                <a:gd name="connsiteX559" fmla="*/ 489911 w 807113"/>
                <a:gd name="connsiteY559" fmla="*/ 2344380 h 4991105"/>
                <a:gd name="connsiteX560" fmla="*/ 486763 w 807113"/>
                <a:gd name="connsiteY560" fmla="*/ 2341346 h 4991105"/>
                <a:gd name="connsiteX561" fmla="*/ 486932 w 807113"/>
                <a:gd name="connsiteY561" fmla="*/ 2462330 h 4991105"/>
                <a:gd name="connsiteX562" fmla="*/ 489349 w 807113"/>
                <a:gd name="connsiteY562" fmla="*/ 2462330 h 4991105"/>
                <a:gd name="connsiteX563" fmla="*/ 489911 w 807113"/>
                <a:gd name="connsiteY563" fmla="*/ 2466487 h 4991105"/>
                <a:gd name="connsiteX564" fmla="*/ 487382 w 807113"/>
                <a:gd name="connsiteY564" fmla="*/ 2466543 h 4991105"/>
                <a:gd name="connsiteX565" fmla="*/ 486932 w 807113"/>
                <a:gd name="connsiteY565" fmla="*/ 2462386 h 4991105"/>
                <a:gd name="connsiteX566" fmla="*/ 487213 w 807113"/>
                <a:gd name="connsiteY566" fmla="*/ 4706149 h 4991105"/>
                <a:gd name="connsiteX567" fmla="*/ 488674 w 807113"/>
                <a:gd name="connsiteY567" fmla="*/ 4701768 h 4991105"/>
                <a:gd name="connsiteX568" fmla="*/ 491260 w 807113"/>
                <a:gd name="connsiteY568" fmla="*/ 4704520 h 4991105"/>
                <a:gd name="connsiteX569" fmla="*/ 489911 w 807113"/>
                <a:gd name="connsiteY569" fmla="*/ 4709069 h 4991105"/>
                <a:gd name="connsiteX570" fmla="*/ 487213 w 807113"/>
                <a:gd name="connsiteY570" fmla="*/ 4706149 h 4991105"/>
                <a:gd name="connsiteX571" fmla="*/ 469341 w 807113"/>
                <a:gd name="connsiteY571" fmla="*/ 2998557 h 4991105"/>
                <a:gd name="connsiteX572" fmla="*/ 473050 w 807113"/>
                <a:gd name="connsiteY572" fmla="*/ 2996929 h 4991105"/>
                <a:gd name="connsiteX573" fmla="*/ 486482 w 807113"/>
                <a:gd name="connsiteY573" fmla="*/ 3000916 h 4991105"/>
                <a:gd name="connsiteX574" fmla="*/ 485808 w 807113"/>
                <a:gd name="connsiteY574" fmla="*/ 3005185 h 4991105"/>
                <a:gd name="connsiteX575" fmla="*/ 472095 w 807113"/>
                <a:gd name="connsiteY575" fmla="*/ 3001646 h 4991105"/>
                <a:gd name="connsiteX576" fmla="*/ 469285 w 807113"/>
                <a:gd name="connsiteY576" fmla="*/ 2998501 h 4991105"/>
                <a:gd name="connsiteX577" fmla="*/ 457820 w 807113"/>
                <a:gd name="connsiteY577" fmla="*/ 2022654 h 4991105"/>
                <a:gd name="connsiteX578" fmla="*/ 514921 w 807113"/>
                <a:gd name="connsiteY578" fmla="*/ 1976541 h 4991105"/>
                <a:gd name="connsiteX579" fmla="*/ 524138 w 807113"/>
                <a:gd name="connsiteY579" fmla="*/ 1977271 h 4991105"/>
                <a:gd name="connsiteX580" fmla="*/ 522789 w 807113"/>
                <a:gd name="connsiteY580" fmla="*/ 1987100 h 4991105"/>
                <a:gd name="connsiteX581" fmla="*/ 481593 w 807113"/>
                <a:gd name="connsiteY581" fmla="*/ 2020295 h 4991105"/>
                <a:gd name="connsiteX582" fmla="*/ 457763 w 807113"/>
                <a:gd name="connsiteY582" fmla="*/ 2022598 h 4991105"/>
                <a:gd name="connsiteX583" fmla="*/ 465351 w 807113"/>
                <a:gd name="connsiteY583" fmla="*/ 4077078 h 4991105"/>
                <a:gd name="connsiteX584" fmla="*/ 467655 w 807113"/>
                <a:gd name="connsiteY584" fmla="*/ 4077695 h 4991105"/>
                <a:gd name="connsiteX585" fmla="*/ 467205 w 807113"/>
                <a:gd name="connsiteY585" fmla="*/ 4082132 h 4991105"/>
                <a:gd name="connsiteX586" fmla="*/ 464901 w 807113"/>
                <a:gd name="connsiteY586" fmla="*/ 4081458 h 4991105"/>
                <a:gd name="connsiteX587" fmla="*/ 465407 w 807113"/>
                <a:gd name="connsiteY587" fmla="*/ 4077078 h 4991105"/>
                <a:gd name="connsiteX588" fmla="*/ 448546 w 807113"/>
                <a:gd name="connsiteY588" fmla="*/ 2897288 h 4991105"/>
                <a:gd name="connsiteX589" fmla="*/ 444556 w 807113"/>
                <a:gd name="connsiteY589" fmla="*/ 2882685 h 4991105"/>
                <a:gd name="connsiteX590" fmla="*/ 458944 w 807113"/>
                <a:gd name="connsiteY590" fmla="*/ 2882460 h 4991105"/>
                <a:gd name="connsiteX591" fmla="*/ 466700 w 807113"/>
                <a:gd name="connsiteY591" fmla="*/ 2894143 h 4991105"/>
                <a:gd name="connsiteX592" fmla="*/ 460124 w 807113"/>
                <a:gd name="connsiteY592" fmla="*/ 2904702 h 4991105"/>
                <a:gd name="connsiteX593" fmla="*/ 448546 w 807113"/>
                <a:gd name="connsiteY593" fmla="*/ 2897288 h 4991105"/>
                <a:gd name="connsiteX594" fmla="*/ 446748 w 807113"/>
                <a:gd name="connsiteY594" fmla="*/ 3790794 h 4991105"/>
                <a:gd name="connsiteX595" fmla="*/ 443488 w 807113"/>
                <a:gd name="connsiteY595" fmla="*/ 3787199 h 4991105"/>
                <a:gd name="connsiteX596" fmla="*/ 446860 w 807113"/>
                <a:gd name="connsiteY596" fmla="*/ 3781582 h 4991105"/>
                <a:gd name="connsiteX597" fmla="*/ 450794 w 807113"/>
                <a:gd name="connsiteY597" fmla="*/ 3785851 h 4991105"/>
                <a:gd name="connsiteX598" fmla="*/ 446804 w 807113"/>
                <a:gd name="connsiteY598" fmla="*/ 3790794 h 4991105"/>
                <a:gd name="connsiteX599" fmla="*/ 440116 w 807113"/>
                <a:gd name="connsiteY599" fmla="*/ 4379762 h 4991105"/>
                <a:gd name="connsiteX600" fmla="*/ 442476 w 807113"/>
                <a:gd name="connsiteY600" fmla="*/ 4375886 h 4991105"/>
                <a:gd name="connsiteX601" fmla="*/ 448715 w 807113"/>
                <a:gd name="connsiteY601" fmla="*/ 4376055 h 4991105"/>
                <a:gd name="connsiteX602" fmla="*/ 445961 w 807113"/>
                <a:gd name="connsiteY602" fmla="*/ 4381615 h 4991105"/>
                <a:gd name="connsiteX603" fmla="*/ 440172 w 807113"/>
                <a:gd name="connsiteY603" fmla="*/ 4379762 h 4991105"/>
                <a:gd name="connsiteX604" fmla="*/ 411453 w 807113"/>
                <a:gd name="connsiteY604" fmla="*/ 4628694 h 4991105"/>
                <a:gd name="connsiteX605" fmla="*/ 438430 w 807113"/>
                <a:gd name="connsiteY605" fmla="*/ 4642231 h 4991105"/>
                <a:gd name="connsiteX606" fmla="*/ 411453 w 807113"/>
                <a:gd name="connsiteY606" fmla="*/ 4628694 h 4991105"/>
                <a:gd name="connsiteX607" fmla="*/ 410160 w 807113"/>
                <a:gd name="connsiteY607" fmla="*/ 4378077 h 4991105"/>
                <a:gd name="connsiteX608" fmla="*/ 411565 w 807113"/>
                <a:gd name="connsiteY608" fmla="*/ 4376167 h 4991105"/>
                <a:gd name="connsiteX609" fmla="*/ 414432 w 807113"/>
                <a:gd name="connsiteY609" fmla="*/ 4378863 h 4991105"/>
                <a:gd name="connsiteX610" fmla="*/ 412970 w 807113"/>
                <a:gd name="connsiteY610" fmla="*/ 4380773 h 4991105"/>
                <a:gd name="connsiteX611" fmla="*/ 410217 w 807113"/>
                <a:gd name="connsiteY611" fmla="*/ 4378077 h 4991105"/>
                <a:gd name="connsiteX612" fmla="*/ 409992 w 807113"/>
                <a:gd name="connsiteY612" fmla="*/ 3862576 h 4991105"/>
                <a:gd name="connsiteX613" fmla="*/ 407463 w 807113"/>
                <a:gd name="connsiteY613" fmla="*/ 3865833 h 4991105"/>
                <a:gd name="connsiteX614" fmla="*/ 405215 w 807113"/>
                <a:gd name="connsiteY614" fmla="*/ 3862407 h 4991105"/>
                <a:gd name="connsiteX615" fmla="*/ 406451 w 807113"/>
                <a:gd name="connsiteY615" fmla="*/ 3860610 h 4991105"/>
                <a:gd name="connsiteX616" fmla="*/ 409936 w 807113"/>
                <a:gd name="connsiteY616" fmla="*/ 3862632 h 4991105"/>
                <a:gd name="connsiteX617" fmla="*/ 395379 w 807113"/>
                <a:gd name="connsiteY617" fmla="*/ 4148522 h 4991105"/>
                <a:gd name="connsiteX618" fmla="*/ 399651 w 807113"/>
                <a:gd name="connsiteY618" fmla="*/ 4143579 h 4991105"/>
                <a:gd name="connsiteX619" fmla="*/ 409598 w 807113"/>
                <a:gd name="connsiteY619" fmla="*/ 4156217 h 4991105"/>
                <a:gd name="connsiteX620" fmla="*/ 402461 w 807113"/>
                <a:gd name="connsiteY620" fmla="*/ 4163350 h 4991105"/>
                <a:gd name="connsiteX621" fmla="*/ 395379 w 807113"/>
                <a:gd name="connsiteY621" fmla="*/ 4148522 h 4991105"/>
                <a:gd name="connsiteX622" fmla="*/ 382509 w 807113"/>
                <a:gd name="connsiteY622" fmla="*/ 1639202 h 4991105"/>
                <a:gd name="connsiteX623" fmla="*/ 376158 w 807113"/>
                <a:gd name="connsiteY623" fmla="*/ 1636618 h 4991105"/>
                <a:gd name="connsiteX624" fmla="*/ 381160 w 807113"/>
                <a:gd name="connsiteY624" fmla="*/ 1630889 h 4991105"/>
                <a:gd name="connsiteX625" fmla="*/ 390546 w 807113"/>
                <a:gd name="connsiteY625" fmla="*/ 1629148 h 4991105"/>
                <a:gd name="connsiteX626" fmla="*/ 392457 w 807113"/>
                <a:gd name="connsiteY626" fmla="*/ 1633641 h 4991105"/>
                <a:gd name="connsiteX627" fmla="*/ 382509 w 807113"/>
                <a:gd name="connsiteY627" fmla="*/ 1639202 h 4991105"/>
                <a:gd name="connsiteX628" fmla="*/ 386499 w 807113"/>
                <a:gd name="connsiteY628" fmla="*/ 1807197 h 4991105"/>
                <a:gd name="connsiteX629" fmla="*/ 387567 w 807113"/>
                <a:gd name="connsiteY629" fmla="*/ 1811466 h 4991105"/>
                <a:gd name="connsiteX630" fmla="*/ 385263 w 807113"/>
                <a:gd name="connsiteY630" fmla="*/ 1812140 h 4991105"/>
                <a:gd name="connsiteX631" fmla="*/ 384308 w 807113"/>
                <a:gd name="connsiteY631" fmla="*/ 1807815 h 4991105"/>
                <a:gd name="connsiteX632" fmla="*/ 386443 w 807113"/>
                <a:gd name="connsiteY632" fmla="*/ 1807197 h 4991105"/>
                <a:gd name="connsiteX633" fmla="*/ 380205 w 807113"/>
                <a:gd name="connsiteY633" fmla="*/ 3554499 h 4991105"/>
                <a:gd name="connsiteX634" fmla="*/ 383015 w 807113"/>
                <a:gd name="connsiteY634" fmla="*/ 3547647 h 4991105"/>
                <a:gd name="connsiteX635" fmla="*/ 388073 w 807113"/>
                <a:gd name="connsiteY635" fmla="*/ 3549612 h 4991105"/>
                <a:gd name="connsiteX636" fmla="*/ 384982 w 807113"/>
                <a:gd name="connsiteY636" fmla="*/ 3555622 h 4991105"/>
                <a:gd name="connsiteX637" fmla="*/ 380205 w 807113"/>
                <a:gd name="connsiteY637" fmla="*/ 3554499 h 4991105"/>
                <a:gd name="connsiteX638" fmla="*/ 369583 w 807113"/>
                <a:gd name="connsiteY638" fmla="*/ 3265182 h 4991105"/>
                <a:gd name="connsiteX639" fmla="*/ 385319 w 807113"/>
                <a:gd name="connsiteY639" fmla="*/ 3240918 h 4991105"/>
                <a:gd name="connsiteX640" fmla="*/ 369583 w 807113"/>
                <a:gd name="connsiteY640" fmla="*/ 3265182 h 4991105"/>
                <a:gd name="connsiteX641" fmla="*/ 363794 w 807113"/>
                <a:gd name="connsiteY641" fmla="*/ 3000523 h 4991105"/>
                <a:gd name="connsiteX642" fmla="*/ 369189 w 807113"/>
                <a:gd name="connsiteY642" fmla="*/ 2996198 h 4991105"/>
                <a:gd name="connsiteX643" fmla="*/ 371269 w 807113"/>
                <a:gd name="connsiteY643" fmla="*/ 3001871 h 4991105"/>
                <a:gd name="connsiteX644" fmla="*/ 365255 w 807113"/>
                <a:gd name="connsiteY644" fmla="*/ 3005634 h 4991105"/>
                <a:gd name="connsiteX645" fmla="*/ 363794 w 807113"/>
                <a:gd name="connsiteY645" fmla="*/ 3000467 h 4991105"/>
                <a:gd name="connsiteX646" fmla="*/ 356881 w 807113"/>
                <a:gd name="connsiteY646" fmla="*/ 2451827 h 4991105"/>
                <a:gd name="connsiteX647" fmla="*/ 360815 w 807113"/>
                <a:gd name="connsiteY647" fmla="*/ 2443570 h 4991105"/>
                <a:gd name="connsiteX648" fmla="*/ 366267 w 807113"/>
                <a:gd name="connsiteY648" fmla="*/ 2450928 h 4991105"/>
                <a:gd name="connsiteX649" fmla="*/ 363513 w 807113"/>
                <a:gd name="connsiteY649" fmla="*/ 2457388 h 4991105"/>
                <a:gd name="connsiteX650" fmla="*/ 356825 w 807113"/>
                <a:gd name="connsiteY650" fmla="*/ 2451827 h 4991105"/>
                <a:gd name="connsiteX651" fmla="*/ 357387 w 807113"/>
                <a:gd name="connsiteY651" fmla="*/ 4005408 h 4991105"/>
                <a:gd name="connsiteX652" fmla="*/ 361152 w 807113"/>
                <a:gd name="connsiteY652" fmla="*/ 4008048 h 4991105"/>
                <a:gd name="connsiteX653" fmla="*/ 359747 w 807113"/>
                <a:gd name="connsiteY653" fmla="*/ 4011587 h 4991105"/>
                <a:gd name="connsiteX654" fmla="*/ 355926 w 807113"/>
                <a:gd name="connsiteY654" fmla="*/ 4009115 h 4991105"/>
                <a:gd name="connsiteX655" fmla="*/ 357331 w 807113"/>
                <a:gd name="connsiteY655" fmla="*/ 4005408 h 4991105"/>
                <a:gd name="connsiteX656" fmla="*/ 352104 w 807113"/>
                <a:gd name="connsiteY656" fmla="*/ 493393 h 4991105"/>
                <a:gd name="connsiteX657" fmla="*/ 353846 w 807113"/>
                <a:gd name="connsiteY657" fmla="*/ 491989 h 4991105"/>
                <a:gd name="connsiteX658" fmla="*/ 356263 w 807113"/>
                <a:gd name="connsiteY658" fmla="*/ 495359 h 4991105"/>
                <a:gd name="connsiteX659" fmla="*/ 354577 w 807113"/>
                <a:gd name="connsiteY659" fmla="*/ 496763 h 4991105"/>
                <a:gd name="connsiteX660" fmla="*/ 352104 w 807113"/>
                <a:gd name="connsiteY660" fmla="*/ 493393 h 4991105"/>
                <a:gd name="connsiteX661" fmla="*/ 345978 w 807113"/>
                <a:gd name="connsiteY661" fmla="*/ 795179 h 4991105"/>
                <a:gd name="connsiteX662" fmla="*/ 349912 w 807113"/>
                <a:gd name="connsiteY662" fmla="*/ 790292 h 4991105"/>
                <a:gd name="connsiteX663" fmla="*/ 352441 w 807113"/>
                <a:gd name="connsiteY663" fmla="*/ 793719 h 4991105"/>
                <a:gd name="connsiteX664" fmla="*/ 348507 w 807113"/>
                <a:gd name="connsiteY664" fmla="*/ 798437 h 4991105"/>
                <a:gd name="connsiteX665" fmla="*/ 345978 w 807113"/>
                <a:gd name="connsiteY665" fmla="*/ 795179 h 4991105"/>
                <a:gd name="connsiteX666" fmla="*/ 344629 w 807113"/>
                <a:gd name="connsiteY666" fmla="*/ 315568 h 4991105"/>
                <a:gd name="connsiteX667" fmla="*/ 346990 w 807113"/>
                <a:gd name="connsiteY667" fmla="*/ 315568 h 4991105"/>
                <a:gd name="connsiteX668" fmla="*/ 347552 w 807113"/>
                <a:gd name="connsiteY668" fmla="*/ 319612 h 4991105"/>
                <a:gd name="connsiteX669" fmla="*/ 345079 w 807113"/>
                <a:gd name="connsiteY669" fmla="*/ 319669 h 4991105"/>
                <a:gd name="connsiteX670" fmla="*/ 344573 w 807113"/>
                <a:gd name="connsiteY670" fmla="*/ 315624 h 4991105"/>
                <a:gd name="connsiteX671" fmla="*/ 338672 w 807113"/>
                <a:gd name="connsiteY671" fmla="*/ 4653183 h 4991105"/>
                <a:gd name="connsiteX672" fmla="*/ 336086 w 807113"/>
                <a:gd name="connsiteY672" fmla="*/ 4649757 h 4991105"/>
                <a:gd name="connsiteX673" fmla="*/ 340189 w 807113"/>
                <a:gd name="connsiteY673" fmla="*/ 4645095 h 4991105"/>
                <a:gd name="connsiteX674" fmla="*/ 342662 w 807113"/>
                <a:gd name="connsiteY674" fmla="*/ 4648522 h 4991105"/>
                <a:gd name="connsiteX675" fmla="*/ 338728 w 807113"/>
                <a:gd name="connsiteY675" fmla="*/ 4653127 h 4991105"/>
                <a:gd name="connsiteX676" fmla="*/ 335918 w 807113"/>
                <a:gd name="connsiteY676" fmla="*/ 2399142 h 4991105"/>
                <a:gd name="connsiteX677" fmla="*/ 333276 w 807113"/>
                <a:gd name="connsiteY677" fmla="*/ 2395772 h 4991105"/>
                <a:gd name="connsiteX678" fmla="*/ 336311 w 807113"/>
                <a:gd name="connsiteY678" fmla="*/ 2392514 h 4991105"/>
                <a:gd name="connsiteX679" fmla="*/ 339683 w 807113"/>
                <a:gd name="connsiteY679" fmla="*/ 2395604 h 4991105"/>
                <a:gd name="connsiteX680" fmla="*/ 335862 w 807113"/>
                <a:gd name="connsiteY680" fmla="*/ 2399142 h 4991105"/>
                <a:gd name="connsiteX681" fmla="*/ 332265 w 807113"/>
                <a:gd name="connsiteY681" fmla="*/ 4726369 h 4991105"/>
                <a:gd name="connsiteX682" fmla="*/ 335412 w 807113"/>
                <a:gd name="connsiteY682" fmla="*/ 4723785 h 4991105"/>
                <a:gd name="connsiteX683" fmla="*/ 338503 w 807113"/>
                <a:gd name="connsiteY683" fmla="*/ 4727043 h 4991105"/>
                <a:gd name="connsiteX684" fmla="*/ 336817 w 807113"/>
                <a:gd name="connsiteY684" fmla="*/ 4730638 h 4991105"/>
                <a:gd name="connsiteX685" fmla="*/ 332265 w 807113"/>
                <a:gd name="connsiteY685" fmla="*/ 4726313 h 4991105"/>
                <a:gd name="connsiteX686" fmla="*/ 329623 w 807113"/>
                <a:gd name="connsiteY686" fmla="*/ 2305961 h 4991105"/>
                <a:gd name="connsiteX687" fmla="*/ 331422 w 807113"/>
                <a:gd name="connsiteY687" fmla="*/ 2304332 h 4991105"/>
                <a:gd name="connsiteX688" fmla="*/ 334232 w 807113"/>
                <a:gd name="connsiteY688" fmla="*/ 2307141 h 4991105"/>
                <a:gd name="connsiteX689" fmla="*/ 332433 w 807113"/>
                <a:gd name="connsiteY689" fmla="*/ 2308657 h 4991105"/>
                <a:gd name="connsiteX690" fmla="*/ 329623 w 807113"/>
                <a:gd name="connsiteY690" fmla="*/ 2305905 h 4991105"/>
                <a:gd name="connsiteX691" fmla="*/ 328275 w 807113"/>
                <a:gd name="connsiteY691" fmla="*/ 337305 h 4991105"/>
                <a:gd name="connsiteX692" fmla="*/ 332658 w 807113"/>
                <a:gd name="connsiteY692" fmla="*/ 333036 h 4991105"/>
                <a:gd name="connsiteX693" fmla="*/ 341875 w 807113"/>
                <a:gd name="connsiteY693" fmla="*/ 339552 h 4991105"/>
                <a:gd name="connsiteX694" fmla="*/ 336143 w 807113"/>
                <a:gd name="connsiteY694" fmla="*/ 342697 h 4991105"/>
                <a:gd name="connsiteX695" fmla="*/ 328218 w 807113"/>
                <a:gd name="connsiteY695" fmla="*/ 337305 h 4991105"/>
                <a:gd name="connsiteX696" fmla="*/ 320631 w 807113"/>
                <a:gd name="connsiteY696" fmla="*/ 4862630 h 4991105"/>
                <a:gd name="connsiteX697" fmla="*/ 325914 w 807113"/>
                <a:gd name="connsiteY697" fmla="*/ 4859429 h 4991105"/>
                <a:gd name="connsiteX698" fmla="*/ 328162 w 807113"/>
                <a:gd name="connsiteY698" fmla="*/ 4863304 h 4991105"/>
                <a:gd name="connsiteX699" fmla="*/ 322992 w 807113"/>
                <a:gd name="connsiteY699" fmla="*/ 4866562 h 4991105"/>
                <a:gd name="connsiteX700" fmla="*/ 320631 w 807113"/>
                <a:gd name="connsiteY700" fmla="*/ 4862630 h 4991105"/>
                <a:gd name="connsiteX701" fmla="*/ 314336 w 807113"/>
                <a:gd name="connsiteY701" fmla="*/ 4659474 h 4991105"/>
                <a:gd name="connsiteX702" fmla="*/ 316641 w 807113"/>
                <a:gd name="connsiteY702" fmla="*/ 4663462 h 4991105"/>
                <a:gd name="connsiteX703" fmla="*/ 314336 w 807113"/>
                <a:gd name="connsiteY703" fmla="*/ 4667113 h 4991105"/>
                <a:gd name="connsiteX704" fmla="*/ 311133 w 807113"/>
                <a:gd name="connsiteY704" fmla="*/ 4664024 h 4991105"/>
                <a:gd name="connsiteX705" fmla="*/ 314336 w 807113"/>
                <a:gd name="connsiteY705" fmla="*/ 4659474 h 4991105"/>
                <a:gd name="connsiteX706" fmla="*/ 312369 w 807113"/>
                <a:gd name="connsiteY706" fmla="*/ 3284279 h 4991105"/>
                <a:gd name="connsiteX707" fmla="*/ 317933 w 807113"/>
                <a:gd name="connsiteY707" fmla="*/ 3278775 h 4991105"/>
                <a:gd name="connsiteX708" fmla="*/ 317933 w 807113"/>
                <a:gd name="connsiteY708" fmla="*/ 3278775 h 4991105"/>
                <a:gd name="connsiteX709" fmla="*/ 320575 w 807113"/>
                <a:gd name="connsiteY709" fmla="*/ 3264284 h 4991105"/>
                <a:gd name="connsiteX710" fmla="*/ 324621 w 807113"/>
                <a:gd name="connsiteY710" fmla="*/ 3265126 h 4991105"/>
                <a:gd name="connsiteX711" fmla="*/ 317933 w 807113"/>
                <a:gd name="connsiteY711" fmla="*/ 3278719 h 4991105"/>
                <a:gd name="connsiteX712" fmla="*/ 317933 w 807113"/>
                <a:gd name="connsiteY712" fmla="*/ 3278719 h 4991105"/>
                <a:gd name="connsiteX713" fmla="*/ 317484 w 807113"/>
                <a:gd name="connsiteY713" fmla="*/ 3286751 h 4991105"/>
                <a:gd name="connsiteX714" fmla="*/ 313606 w 807113"/>
                <a:gd name="connsiteY714" fmla="*/ 3292592 h 4991105"/>
                <a:gd name="connsiteX715" fmla="*/ 312313 w 807113"/>
                <a:gd name="connsiteY715" fmla="*/ 3284223 h 4991105"/>
                <a:gd name="connsiteX716" fmla="*/ 286404 w 807113"/>
                <a:gd name="connsiteY716" fmla="*/ 2631112 h 4991105"/>
                <a:gd name="connsiteX717" fmla="*/ 289383 w 807113"/>
                <a:gd name="connsiteY717" fmla="*/ 2627967 h 4991105"/>
                <a:gd name="connsiteX718" fmla="*/ 293654 w 807113"/>
                <a:gd name="connsiteY718" fmla="*/ 2629146 h 4991105"/>
                <a:gd name="connsiteX719" fmla="*/ 290619 w 807113"/>
                <a:gd name="connsiteY719" fmla="*/ 2632236 h 4991105"/>
                <a:gd name="connsiteX720" fmla="*/ 286404 w 807113"/>
                <a:gd name="connsiteY720" fmla="*/ 2631112 h 4991105"/>
                <a:gd name="connsiteX721" fmla="*/ 291350 w 807113"/>
                <a:gd name="connsiteY721" fmla="*/ 1422678 h 4991105"/>
                <a:gd name="connsiteX722" fmla="*/ 288259 w 807113"/>
                <a:gd name="connsiteY722" fmla="*/ 1425991 h 4991105"/>
                <a:gd name="connsiteX723" fmla="*/ 285617 w 807113"/>
                <a:gd name="connsiteY723" fmla="*/ 1421273 h 4991105"/>
                <a:gd name="connsiteX724" fmla="*/ 289439 w 807113"/>
                <a:gd name="connsiteY724" fmla="*/ 1419083 h 4991105"/>
                <a:gd name="connsiteX725" fmla="*/ 291350 w 807113"/>
                <a:gd name="connsiteY725" fmla="*/ 1422678 h 4991105"/>
                <a:gd name="connsiteX726" fmla="*/ 274770 w 807113"/>
                <a:gd name="connsiteY726" fmla="*/ 4248162 h 4991105"/>
                <a:gd name="connsiteX727" fmla="*/ 281121 w 807113"/>
                <a:gd name="connsiteY727" fmla="*/ 4240243 h 4991105"/>
                <a:gd name="connsiteX728" fmla="*/ 286966 w 807113"/>
                <a:gd name="connsiteY728" fmla="*/ 4242771 h 4991105"/>
                <a:gd name="connsiteX729" fmla="*/ 279772 w 807113"/>
                <a:gd name="connsiteY729" fmla="*/ 4252431 h 4991105"/>
                <a:gd name="connsiteX730" fmla="*/ 274714 w 807113"/>
                <a:gd name="connsiteY730" fmla="*/ 4248106 h 4991105"/>
                <a:gd name="connsiteX731" fmla="*/ 281683 w 807113"/>
                <a:gd name="connsiteY731" fmla="*/ 3234347 h 4991105"/>
                <a:gd name="connsiteX732" fmla="*/ 280784 w 807113"/>
                <a:gd name="connsiteY732" fmla="*/ 3236650 h 4991105"/>
                <a:gd name="connsiteX733" fmla="*/ 276906 w 807113"/>
                <a:gd name="connsiteY733" fmla="*/ 3234740 h 4991105"/>
                <a:gd name="connsiteX734" fmla="*/ 277749 w 807113"/>
                <a:gd name="connsiteY734" fmla="*/ 3232549 h 4991105"/>
                <a:gd name="connsiteX735" fmla="*/ 281683 w 807113"/>
                <a:gd name="connsiteY735" fmla="*/ 3234347 h 4991105"/>
                <a:gd name="connsiteX736" fmla="*/ 277468 w 807113"/>
                <a:gd name="connsiteY736" fmla="*/ 2982887 h 4991105"/>
                <a:gd name="connsiteX737" fmla="*/ 274883 w 807113"/>
                <a:gd name="connsiteY737" fmla="*/ 2979068 h 4991105"/>
                <a:gd name="connsiteX738" fmla="*/ 277356 w 807113"/>
                <a:gd name="connsiteY738" fmla="*/ 2975754 h 4991105"/>
                <a:gd name="connsiteX739" fmla="*/ 279941 w 807113"/>
                <a:gd name="connsiteY739" fmla="*/ 2979348 h 4991105"/>
                <a:gd name="connsiteX740" fmla="*/ 277468 w 807113"/>
                <a:gd name="connsiteY740" fmla="*/ 2982887 h 4991105"/>
                <a:gd name="connsiteX741" fmla="*/ 270611 w 807113"/>
                <a:gd name="connsiteY741" fmla="*/ 4161272 h 4991105"/>
                <a:gd name="connsiteX742" fmla="*/ 276119 w 807113"/>
                <a:gd name="connsiteY742" fmla="*/ 4157059 h 4991105"/>
                <a:gd name="connsiteX743" fmla="*/ 279323 w 807113"/>
                <a:gd name="connsiteY743" fmla="*/ 4160429 h 4991105"/>
                <a:gd name="connsiteX744" fmla="*/ 272972 w 807113"/>
                <a:gd name="connsiteY744" fmla="*/ 4164417 h 4991105"/>
                <a:gd name="connsiteX745" fmla="*/ 270555 w 807113"/>
                <a:gd name="connsiteY745" fmla="*/ 4161272 h 4991105"/>
                <a:gd name="connsiteX746" fmla="*/ 276850 w 807113"/>
                <a:gd name="connsiteY746" fmla="*/ 1098650 h 4991105"/>
                <a:gd name="connsiteX747" fmla="*/ 275726 w 807113"/>
                <a:gd name="connsiteY747" fmla="*/ 1121117 h 4991105"/>
                <a:gd name="connsiteX748" fmla="*/ 275726 w 807113"/>
                <a:gd name="connsiteY748" fmla="*/ 1121117 h 4991105"/>
                <a:gd name="connsiteX749" fmla="*/ 312594 w 807113"/>
                <a:gd name="connsiteY749" fmla="*/ 1137405 h 4991105"/>
                <a:gd name="connsiteX750" fmla="*/ 312594 w 807113"/>
                <a:gd name="connsiteY750" fmla="*/ 1137405 h 4991105"/>
                <a:gd name="connsiteX751" fmla="*/ 323722 w 807113"/>
                <a:gd name="connsiteY751" fmla="*/ 1133193 h 4991105"/>
                <a:gd name="connsiteX752" fmla="*/ 325464 w 807113"/>
                <a:gd name="connsiteY752" fmla="*/ 1139876 h 4991105"/>
                <a:gd name="connsiteX753" fmla="*/ 314730 w 807113"/>
                <a:gd name="connsiteY753" fmla="*/ 1138697 h 4991105"/>
                <a:gd name="connsiteX754" fmla="*/ 312594 w 807113"/>
                <a:gd name="connsiteY754" fmla="*/ 1137461 h 4991105"/>
                <a:gd name="connsiteX755" fmla="*/ 312594 w 807113"/>
                <a:gd name="connsiteY755" fmla="*/ 1137461 h 4991105"/>
                <a:gd name="connsiteX756" fmla="*/ 284493 w 807113"/>
                <a:gd name="connsiteY756" fmla="*/ 1159366 h 4991105"/>
                <a:gd name="connsiteX757" fmla="*/ 275726 w 807113"/>
                <a:gd name="connsiteY757" fmla="*/ 1121173 h 4991105"/>
                <a:gd name="connsiteX758" fmla="*/ 275726 w 807113"/>
                <a:gd name="connsiteY758" fmla="*/ 1121173 h 4991105"/>
                <a:gd name="connsiteX759" fmla="*/ 276850 w 807113"/>
                <a:gd name="connsiteY759" fmla="*/ 1098706 h 4991105"/>
                <a:gd name="connsiteX760" fmla="*/ 253976 w 807113"/>
                <a:gd name="connsiteY760" fmla="*/ 387968 h 4991105"/>
                <a:gd name="connsiteX761" fmla="*/ 251615 w 807113"/>
                <a:gd name="connsiteY761" fmla="*/ 361176 h 4991105"/>
                <a:gd name="connsiteX762" fmla="*/ 257460 w 807113"/>
                <a:gd name="connsiteY762" fmla="*/ 354155 h 4991105"/>
                <a:gd name="connsiteX763" fmla="*/ 265104 w 807113"/>
                <a:gd name="connsiteY763" fmla="*/ 360614 h 4991105"/>
                <a:gd name="connsiteX764" fmla="*/ 254032 w 807113"/>
                <a:gd name="connsiteY764" fmla="*/ 388024 h 4991105"/>
                <a:gd name="connsiteX765" fmla="*/ 253414 w 807113"/>
                <a:gd name="connsiteY765" fmla="*/ 3633695 h 4991105"/>
                <a:gd name="connsiteX766" fmla="*/ 258809 w 807113"/>
                <a:gd name="connsiteY766" fmla="*/ 3623978 h 4991105"/>
                <a:gd name="connsiteX767" fmla="*/ 263249 w 807113"/>
                <a:gd name="connsiteY767" fmla="*/ 3634593 h 4991105"/>
                <a:gd name="connsiteX768" fmla="*/ 255774 w 807113"/>
                <a:gd name="connsiteY768" fmla="*/ 3642625 h 4991105"/>
                <a:gd name="connsiteX769" fmla="*/ 253414 w 807113"/>
                <a:gd name="connsiteY769" fmla="*/ 3633695 h 4991105"/>
                <a:gd name="connsiteX770" fmla="*/ 254875 w 807113"/>
                <a:gd name="connsiteY770" fmla="*/ 1997435 h 4991105"/>
                <a:gd name="connsiteX771" fmla="*/ 257966 w 807113"/>
                <a:gd name="connsiteY771" fmla="*/ 2000861 h 4991105"/>
                <a:gd name="connsiteX772" fmla="*/ 255830 w 807113"/>
                <a:gd name="connsiteY772" fmla="*/ 2004231 h 4991105"/>
                <a:gd name="connsiteX773" fmla="*/ 252795 w 807113"/>
                <a:gd name="connsiteY773" fmla="*/ 2000749 h 4991105"/>
                <a:gd name="connsiteX774" fmla="*/ 254819 w 807113"/>
                <a:gd name="connsiteY774" fmla="*/ 1997435 h 4991105"/>
                <a:gd name="connsiteX775" fmla="*/ 249929 w 807113"/>
                <a:gd name="connsiteY775" fmla="*/ 872970 h 4991105"/>
                <a:gd name="connsiteX776" fmla="*/ 247288 w 807113"/>
                <a:gd name="connsiteY776" fmla="*/ 862074 h 4991105"/>
                <a:gd name="connsiteX777" fmla="*/ 257348 w 807113"/>
                <a:gd name="connsiteY777" fmla="*/ 866343 h 4991105"/>
                <a:gd name="connsiteX778" fmla="*/ 260327 w 807113"/>
                <a:gd name="connsiteY778" fmla="*/ 875498 h 4991105"/>
                <a:gd name="connsiteX779" fmla="*/ 249929 w 807113"/>
                <a:gd name="connsiteY779" fmla="*/ 872970 h 4991105"/>
                <a:gd name="connsiteX780" fmla="*/ 250491 w 807113"/>
                <a:gd name="connsiteY780" fmla="*/ 979239 h 4991105"/>
                <a:gd name="connsiteX781" fmla="*/ 237733 w 807113"/>
                <a:gd name="connsiteY781" fmla="*/ 964410 h 4991105"/>
                <a:gd name="connsiteX782" fmla="*/ 250491 w 807113"/>
                <a:gd name="connsiteY782" fmla="*/ 979239 h 4991105"/>
                <a:gd name="connsiteX783" fmla="*/ 243972 w 807113"/>
                <a:gd name="connsiteY783" fmla="*/ 4070281 h 4991105"/>
                <a:gd name="connsiteX784" fmla="*/ 235654 w 807113"/>
                <a:gd name="connsiteY784" fmla="*/ 4062193 h 4991105"/>
                <a:gd name="connsiteX785" fmla="*/ 237733 w 807113"/>
                <a:gd name="connsiteY785" fmla="*/ 4055622 h 4991105"/>
                <a:gd name="connsiteX786" fmla="*/ 247232 w 807113"/>
                <a:gd name="connsiteY786" fmla="*/ 4061295 h 4991105"/>
                <a:gd name="connsiteX787" fmla="*/ 243972 w 807113"/>
                <a:gd name="connsiteY787" fmla="*/ 4070225 h 4991105"/>
                <a:gd name="connsiteX788" fmla="*/ 240431 w 807113"/>
                <a:gd name="connsiteY788" fmla="*/ 4186884 h 4991105"/>
                <a:gd name="connsiteX789" fmla="*/ 233181 w 807113"/>
                <a:gd name="connsiteY789" fmla="*/ 4185087 h 4991105"/>
                <a:gd name="connsiteX790" fmla="*/ 236385 w 807113"/>
                <a:gd name="connsiteY790" fmla="*/ 4178909 h 4991105"/>
                <a:gd name="connsiteX791" fmla="*/ 243803 w 807113"/>
                <a:gd name="connsiteY791" fmla="*/ 4181773 h 4991105"/>
                <a:gd name="connsiteX792" fmla="*/ 240431 w 807113"/>
                <a:gd name="connsiteY792" fmla="*/ 4186884 h 4991105"/>
                <a:gd name="connsiteX793" fmla="*/ 231102 w 807113"/>
                <a:gd name="connsiteY793" fmla="*/ 4824886 h 4991105"/>
                <a:gd name="connsiteX794" fmla="*/ 235036 w 807113"/>
                <a:gd name="connsiteY794" fmla="*/ 4824549 h 4991105"/>
                <a:gd name="connsiteX795" fmla="*/ 236553 w 807113"/>
                <a:gd name="connsiteY795" fmla="*/ 4828930 h 4991105"/>
                <a:gd name="connsiteX796" fmla="*/ 233350 w 807113"/>
                <a:gd name="connsiteY796" fmla="*/ 4831289 h 4991105"/>
                <a:gd name="connsiteX797" fmla="*/ 231102 w 807113"/>
                <a:gd name="connsiteY797" fmla="*/ 4824942 h 4991105"/>
                <a:gd name="connsiteX798" fmla="*/ 230821 w 807113"/>
                <a:gd name="connsiteY798" fmla="*/ 1605951 h 4991105"/>
                <a:gd name="connsiteX799" fmla="*/ 232169 w 807113"/>
                <a:gd name="connsiteY799" fmla="*/ 1604322 h 4991105"/>
                <a:gd name="connsiteX800" fmla="*/ 235485 w 807113"/>
                <a:gd name="connsiteY800" fmla="*/ 1606232 h 4991105"/>
                <a:gd name="connsiteX801" fmla="*/ 232844 w 807113"/>
                <a:gd name="connsiteY801" fmla="*/ 1609209 h 4991105"/>
                <a:gd name="connsiteX802" fmla="*/ 230821 w 807113"/>
                <a:gd name="connsiteY802" fmla="*/ 1605951 h 4991105"/>
                <a:gd name="connsiteX803" fmla="*/ 224976 w 807113"/>
                <a:gd name="connsiteY803" fmla="*/ 1967948 h 4991105"/>
                <a:gd name="connsiteX804" fmla="*/ 222728 w 807113"/>
                <a:gd name="connsiteY804" fmla="*/ 1964072 h 4991105"/>
                <a:gd name="connsiteX805" fmla="*/ 226268 w 807113"/>
                <a:gd name="connsiteY805" fmla="*/ 1962218 h 4991105"/>
                <a:gd name="connsiteX806" fmla="*/ 229472 w 807113"/>
                <a:gd name="connsiteY806" fmla="*/ 1965252 h 4991105"/>
                <a:gd name="connsiteX807" fmla="*/ 224976 w 807113"/>
                <a:gd name="connsiteY807" fmla="*/ 1967948 h 4991105"/>
                <a:gd name="connsiteX808" fmla="*/ 221660 w 807113"/>
                <a:gd name="connsiteY808" fmla="*/ 4148522 h 4991105"/>
                <a:gd name="connsiteX809" fmla="*/ 226886 w 807113"/>
                <a:gd name="connsiteY809" fmla="*/ 4153633 h 4991105"/>
                <a:gd name="connsiteX810" fmla="*/ 223514 w 807113"/>
                <a:gd name="connsiteY810" fmla="*/ 4156554 h 4991105"/>
                <a:gd name="connsiteX811" fmla="*/ 217445 w 807113"/>
                <a:gd name="connsiteY811" fmla="*/ 4152398 h 4991105"/>
                <a:gd name="connsiteX812" fmla="*/ 221604 w 807113"/>
                <a:gd name="connsiteY812" fmla="*/ 4148522 h 4991105"/>
                <a:gd name="connsiteX813" fmla="*/ 216826 w 807113"/>
                <a:gd name="connsiteY813" fmla="*/ 1651446 h 4991105"/>
                <a:gd name="connsiteX814" fmla="*/ 222559 w 807113"/>
                <a:gd name="connsiteY814" fmla="*/ 1648862 h 4991105"/>
                <a:gd name="connsiteX815" fmla="*/ 224301 w 807113"/>
                <a:gd name="connsiteY815" fmla="*/ 1653019 h 4991105"/>
                <a:gd name="connsiteX816" fmla="*/ 218681 w 807113"/>
                <a:gd name="connsiteY816" fmla="*/ 1655602 h 4991105"/>
                <a:gd name="connsiteX817" fmla="*/ 216770 w 807113"/>
                <a:gd name="connsiteY817" fmla="*/ 1651446 h 4991105"/>
                <a:gd name="connsiteX818" fmla="*/ 209352 w 807113"/>
                <a:gd name="connsiteY818" fmla="*/ 2112072 h 4991105"/>
                <a:gd name="connsiteX819" fmla="*/ 205417 w 807113"/>
                <a:gd name="connsiteY819" fmla="*/ 2109826 h 4991105"/>
                <a:gd name="connsiteX820" fmla="*/ 209408 w 807113"/>
                <a:gd name="connsiteY820" fmla="*/ 2106343 h 4991105"/>
                <a:gd name="connsiteX821" fmla="*/ 212555 w 807113"/>
                <a:gd name="connsiteY821" fmla="*/ 2109433 h 4991105"/>
                <a:gd name="connsiteX822" fmla="*/ 209352 w 807113"/>
                <a:gd name="connsiteY822" fmla="*/ 2112016 h 4991105"/>
                <a:gd name="connsiteX823" fmla="*/ 206879 w 807113"/>
                <a:gd name="connsiteY823" fmla="*/ 2875271 h 4991105"/>
                <a:gd name="connsiteX824" fmla="*/ 204743 w 807113"/>
                <a:gd name="connsiteY824" fmla="*/ 2874316 h 4991105"/>
                <a:gd name="connsiteX825" fmla="*/ 206654 w 807113"/>
                <a:gd name="connsiteY825" fmla="*/ 2870440 h 4991105"/>
                <a:gd name="connsiteX826" fmla="*/ 208733 w 807113"/>
                <a:gd name="connsiteY826" fmla="*/ 2871339 h 4991105"/>
                <a:gd name="connsiteX827" fmla="*/ 206879 w 807113"/>
                <a:gd name="connsiteY827" fmla="*/ 2875271 h 4991105"/>
                <a:gd name="connsiteX828" fmla="*/ 201315 w 807113"/>
                <a:gd name="connsiteY828" fmla="*/ 4038491 h 4991105"/>
                <a:gd name="connsiteX829" fmla="*/ 205136 w 807113"/>
                <a:gd name="connsiteY829" fmla="*/ 4040007 h 4991105"/>
                <a:gd name="connsiteX830" fmla="*/ 195863 w 807113"/>
                <a:gd name="connsiteY830" fmla="*/ 4060733 h 4991105"/>
                <a:gd name="connsiteX831" fmla="*/ 201259 w 807113"/>
                <a:gd name="connsiteY831" fmla="*/ 4038491 h 4991105"/>
                <a:gd name="connsiteX832" fmla="*/ 189737 w 807113"/>
                <a:gd name="connsiteY832" fmla="*/ 3353140 h 4991105"/>
                <a:gd name="connsiteX833" fmla="*/ 193334 w 807113"/>
                <a:gd name="connsiteY833" fmla="*/ 3350556 h 4991105"/>
                <a:gd name="connsiteX834" fmla="*/ 195582 w 807113"/>
                <a:gd name="connsiteY834" fmla="*/ 3354713 h 4991105"/>
                <a:gd name="connsiteX835" fmla="*/ 192941 w 807113"/>
                <a:gd name="connsiteY835" fmla="*/ 3358251 h 4991105"/>
                <a:gd name="connsiteX836" fmla="*/ 189793 w 807113"/>
                <a:gd name="connsiteY836" fmla="*/ 3353140 h 4991105"/>
                <a:gd name="connsiteX837" fmla="*/ 160006 w 807113"/>
                <a:gd name="connsiteY837" fmla="*/ 779565 h 4991105"/>
                <a:gd name="connsiteX838" fmla="*/ 194008 w 807113"/>
                <a:gd name="connsiteY838" fmla="*/ 757154 h 4991105"/>
                <a:gd name="connsiteX839" fmla="*/ 160006 w 807113"/>
                <a:gd name="connsiteY839" fmla="*/ 779565 h 4991105"/>
                <a:gd name="connsiteX840" fmla="*/ 174788 w 807113"/>
                <a:gd name="connsiteY840" fmla="*/ 1560905 h 4991105"/>
                <a:gd name="connsiteX841" fmla="*/ 169336 w 807113"/>
                <a:gd name="connsiteY841" fmla="*/ 1556692 h 4991105"/>
                <a:gd name="connsiteX842" fmla="*/ 172877 w 807113"/>
                <a:gd name="connsiteY842" fmla="*/ 1551637 h 4991105"/>
                <a:gd name="connsiteX843" fmla="*/ 177935 w 807113"/>
                <a:gd name="connsiteY843" fmla="*/ 1555007 h 4991105"/>
                <a:gd name="connsiteX844" fmla="*/ 174788 w 807113"/>
                <a:gd name="connsiteY844" fmla="*/ 1560961 h 4991105"/>
                <a:gd name="connsiteX845" fmla="*/ 177935 w 807113"/>
                <a:gd name="connsiteY845" fmla="*/ 1732495 h 4991105"/>
                <a:gd name="connsiteX846" fmla="*/ 181138 w 807113"/>
                <a:gd name="connsiteY846" fmla="*/ 1735135 h 4991105"/>
                <a:gd name="connsiteX847" fmla="*/ 177654 w 807113"/>
                <a:gd name="connsiteY847" fmla="*/ 1737606 h 4991105"/>
                <a:gd name="connsiteX848" fmla="*/ 175855 w 807113"/>
                <a:gd name="connsiteY848" fmla="*/ 1736202 h 4991105"/>
                <a:gd name="connsiteX849" fmla="*/ 177935 w 807113"/>
                <a:gd name="connsiteY849" fmla="*/ 1732495 h 4991105"/>
                <a:gd name="connsiteX850" fmla="*/ 169392 w 807113"/>
                <a:gd name="connsiteY850" fmla="*/ 2526641 h 4991105"/>
                <a:gd name="connsiteX851" fmla="*/ 159557 w 807113"/>
                <a:gd name="connsiteY851" fmla="*/ 2492885 h 4991105"/>
                <a:gd name="connsiteX852" fmla="*/ 183499 w 807113"/>
                <a:gd name="connsiteY852" fmla="*/ 2519508 h 4991105"/>
                <a:gd name="connsiteX853" fmla="*/ 182094 w 807113"/>
                <a:gd name="connsiteY853" fmla="*/ 2531697 h 4991105"/>
                <a:gd name="connsiteX854" fmla="*/ 169336 w 807113"/>
                <a:gd name="connsiteY854" fmla="*/ 2526641 h 4991105"/>
                <a:gd name="connsiteX855" fmla="*/ 159444 w 807113"/>
                <a:gd name="connsiteY855" fmla="*/ 3767316 h 4991105"/>
                <a:gd name="connsiteX856" fmla="*/ 162704 w 807113"/>
                <a:gd name="connsiteY856" fmla="*/ 3764845 h 4991105"/>
                <a:gd name="connsiteX857" fmla="*/ 164109 w 807113"/>
                <a:gd name="connsiteY857" fmla="*/ 3766586 h 4991105"/>
                <a:gd name="connsiteX858" fmla="*/ 160793 w 807113"/>
                <a:gd name="connsiteY858" fmla="*/ 3769113 h 4991105"/>
                <a:gd name="connsiteX859" fmla="*/ 159444 w 807113"/>
                <a:gd name="connsiteY859" fmla="*/ 3767316 h 4991105"/>
                <a:gd name="connsiteX860" fmla="*/ 156915 w 807113"/>
                <a:gd name="connsiteY860" fmla="*/ 4684524 h 4991105"/>
                <a:gd name="connsiteX861" fmla="*/ 158770 w 807113"/>
                <a:gd name="connsiteY861" fmla="*/ 4685985 h 4991105"/>
                <a:gd name="connsiteX862" fmla="*/ 156128 w 807113"/>
                <a:gd name="connsiteY862" fmla="*/ 4688962 h 4991105"/>
                <a:gd name="connsiteX863" fmla="*/ 154274 w 807113"/>
                <a:gd name="connsiteY863" fmla="*/ 4687445 h 4991105"/>
                <a:gd name="connsiteX864" fmla="*/ 156915 w 807113"/>
                <a:gd name="connsiteY864" fmla="*/ 4684524 h 4991105"/>
                <a:gd name="connsiteX865" fmla="*/ 149721 w 807113"/>
                <a:gd name="connsiteY865" fmla="*/ 3114093 h 4991105"/>
                <a:gd name="connsiteX866" fmla="*/ 152082 w 807113"/>
                <a:gd name="connsiteY866" fmla="*/ 3114093 h 4991105"/>
                <a:gd name="connsiteX867" fmla="*/ 152644 w 807113"/>
                <a:gd name="connsiteY867" fmla="*/ 3118137 h 4991105"/>
                <a:gd name="connsiteX868" fmla="*/ 150171 w 807113"/>
                <a:gd name="connsiteY868" fmla="*/ 3118193 h 4991105"/>
                <a:gd name="connsiteX869" fmla="*/ 149665 w 807113"/>
                <a:gd name="connsiteY869" fmla="*/ 3114149 h 4991105"/>
                <a:gd name="connsiteX870" fmla="*/ 144776 w 807113"/>
                <a:gd name="connsiteY870" fmla="*/ 2062926 h 4991105"/>
                <a:gd name="connsiteX871" fmla="*/ 148260 w 807113"/>
                <a:gd name="connsiteY871" fmla="*/ 2060848 h 4991105"/>
                <a:gd name="connsiteX872" fmla="*/ 150846 w 807113"/>
                <a:gd name="connsiteY872" fmla="*/ 2064499 h 4991105"/>
                <a:gd name="connsiteX873" fmla="*/ 147361 w 807113"/>
                <a:gd name="connsiteY873" fmla="*/ 2066633 h 4991105"/>
                <a:gd name="connsiteX874" fmla="*/ 144776 w 807113"/>
                <a:gd name="connsiteY874" fmla="*/ 2062926 h 4991105"/>
                <a:gd name="connsiteX875" fmla="*/ 144495 w 807113"/>
                <a:gd name="connsiteY875" fmla="*/ 1231148 h 4991105"/>
                <a:gd name="connsiteX876" fmla="*/ 147417 w 807113"/>
                <a:gd name="connsiteY876" fmla="*/ 1234743 h 4991105"/>
                <a:gd name="connsiteX877" fmla="*/ 145225 w 807113"/>
                <a:gd name="connsiteY877" fmla="*/ 1238113 h 4991105"/>
                <a:gd name="connsiteX878" fmla="*/ 142359 w 807113"/>
                <a:gd name="connsiteY878" fmla="*/ 1234349 h 4991105"/>
                <a:gd name="connsiteX879" fmla="*/ 144551 w 807113"/>
                <a:gd name="connsiteY879" fmla="*/ 1231204 h 4991105"/>
                <a:gd name="connsiteX880" fmla="*/ 137357 w 807113"/>
                <a:gd name="connsiteY880" fmla="*/ 4321854 h 4991105"/>
                <a:gd name="connsiteX881" fmla="*/ 140785 w 807113"/>
                <a:gd name="connsiteY881" fmla="*/ 4318708 h 4991105"/>
                <a:gd name="connsiteX882" fmla="*/ 141966 w 807113"/>
                <a:gd name="connsiteY882" fmla="*/ 4323089 h 4991105"/>
                <a:gd name="connsiteX883" fmla="*/ 138481 w 807113"/>
                <a:gd name="connsiteY883" fmla="*/ 4326235 h 4991105"/>
                <a:gd name="connsiteX884" fmla="*/ 137357 w 807113"/>
                <a:gd name="connsiteY884" fmla="*/ 4321910 h 4991105"/>
                <a:gd name="connsiteX885" fmla="*/ 72950 w 807113"/>
                <a:gd name="connsiteY885" fmla="*/ 3244738 h 4991105"/>
                <a:gd name="connsiteX886" fmla="*/ 77671 w 807113"/>
                <a:gd name="connsiteY886" fmla="*/ 3250354 h 4991105"/>
                <a:gd name="connsiteX887" fmla="*/ 73399 w 807113"/>
                <a:gd name="connsiteY887" fmla="*/ 3255578 h 4991105"/>
                <a:gd name="connsiteX888" fmla="*/ 68679 w 807113"/>
                <a:gd name="connsiteY888" fmla="*/ 3249849 h 4991105"/>
                <a:gd name="connsiteX889" fmla="*/ 72950 w 807113"/>
                <a:gd name="connsiteY889" fmla="*/ 3244681 h 4991105"/>
                <a:gd name="connsiteX890" fmla="*/ 76659 w 807113"/>
                <a:gd name="connsiteY890" fmla="*/ 3533829 h 4991105"/>
                <a:gd name="connsiteX891" fmla="*/ 73175 w 807113"/>
                <a:gd name="connsiteY891" fmla="*/ 3527707 h 4991105"/>
                <a:gd name="connsiteX892" fmla="*/ 77446 w 807113"/>
                <a:gd name="connsiteY892" fmla="*/ 3523776 h 4991105"/>
                <a:gd name="connsiteX893" fmla="*/ 79525 w 807113"/>
                <a:gd name="connsiteY893" fmla="*/ 3528044 h 4991105"/>
                <a:gd name="connsiteX894" fmla="*/ 76659 w 807113"/>
                <a:gd name="connsiteY894" fmla="*/ 3533829 h 4991105"/>
                <a:gd name="connsiteX895" fmla="*/ 78289 w 807113"/>
                <a:gd name="connsiteY895" fmla="*/ 3961149 h 4991105"/>
                <a:gd name="connsiteX896" fmla="*/ 85370 w 807113"/>
                <a:gd name="connsiteY896" fmla="*/ 3972887 h 4991105"/>
                <a:gd name="connsiteX897" fmla="*/ 80931 w 807113"/>
                <a:gd name="connsiteY897" fmla="*/ 3985918 h 4991105"/>
                <a:gd name="connsiteX898" fmla="*/ 78289 w 807113"/>
                <a:gd name="connsiteY898" fmla="*/ 3961205 h 4991105"/>
                <a:gd name="connsiteX899" fmla="*/ 96049 w 807113"/>
                <a:gd name="connsiteY899" fmla="*/ 372690 h 4991105"/>
                <a:gd name="connsiteX900" fmla="*/ 86382 w 807113"/>
                <a:gd name="connsiteY900" fmla="*/ 379655 h 4991105"/>
                <a:gd name="connsiteX901" fmla="*/ 81830 w 807113"/>
                <a:gd name="connsiteY901" fmla="*/ 374712 h 4991105"/>
                <a:gd name="connsiteX902" fmla="*/ 90429 w 807113"/>
                <a:gd name="connsiteY902" fmla="*/ 369489 h 4991105"/>
                <a:gd name="connsiteX903" fmla="*/ 95993 w 807113"/>
                <a:gd name="connsiteY903" fmla="*/ 372690 h 4991105"/>
                <a:gd name="connsiteX904" fmla="*/ 106615 w 807113"/>
                <a:gd name="connsiteY904" fmla="*/ 348875 h 4991105"/>
                <a:gd name="connsiteX905" fmla="*/ 103186 w 807113"/>
                <a:gd name="connsiteY905" fmla="*/ 350560 h 4991105"/>
                <a:gd name="connsiteX906" fmla="*/ 100657 w 807113"/>
                <a:gd name="connsiteY906" fmla="*/ 346573 h 4991105"/>
                <a:gd name="connsiteX907" fmla="*/ 104029 w 807113"/>
                <a:gd name="connsiteY907" fmla="*/ 344944 h 4991105"/>
                <a:gd name="connsiteX908" fmla="*/ 106615 w 807113"/>
                <a:gd name="connsiteY908" fmla="*/ 348819 h 4991105"/>
                <a:gd name="connsiteX909" fmla="*/ 110886 w 807113"/>
                <a:gd name="connsiteY909" fmla="*/ 725813 h 4991105"/>
                <a:gd name="connsiteX910" fmla="*/ 106952 w 807113"/>
                <a:gd name="connsiteY910" fmla="*/ 724184 h 4991105"/>
                <a:gd name="connsiteX911" fmla="*/ 109144 w 807113"/>
                <a:gd name="connsiteY911" fmla="*/ 720982 h 4991105"/>
                <a:gd name="connsiteX912" fmla="*/ 113190 w 807113"/>
                <a:gd name="connsiteY912" fmla="*/ 722555 h 4991105"/>
                <a:gd name="connsiteX913" fmla="*/ 110886 w 807113"/>
                <a:gd name="connsiteY913" fmla="*/ 725813 h 4991105"/>
                <a:gd name="connsiteX914" fmla="*/ 123644 w 807113"/>
                <a:gd name="connsiteY914" fmla="*/ 879149 h 4991105"/>
                <a:gd name="connsiteX915" fmla="*/ 120047 w 807113"/>
                <a:gd name="connsiteY915" fmla="*/ 881115 h 4991105"/>
                <a:gd name="connsiteX916" fmla="*/ 117911 w 807113"/>
                <a:gd name="connsiteY916" fmla="*/ 877071 h 4991105"/>
                <a:gd name="connsiteX917" fmla="*/ 121396 w 807113"/>
                <a:gd name="connsiteY917" fmla="*/ 875161 h 4991105"/>
                <a:gd name="connsiteX918" fmla="*/ 123700 w 807113"/>
                <a:gd name="connsiteY918" fmla="*/ 879149 h 4991105"/>
                <a:gd name="connsiteX919" fmla="*/ 129995 w 807113"/>
                <a:gd name="connsiteY919" fmla="*/ 1828766 h 4991105"/>
                <a:gd name="connsiteX920" fmla="*/ 117124 w 807113"/>
                <a:gd name="connsiteY920" fmla="*/ 1837584 h 4991105"/>
                <a:gd name="connsiteX921" fmla="*/ 105828 w 807113"/>
                <a:gd name="connsiteY921" fmla="*/ 1829046 h 4991105"/>
                <a:gd name="connsiteX922" fmla="*/ 117799 w 807113"/>
                <a:gd name="connsiteY922" fmla="*/ 1818543 h 4991105"/>
                <a:gd name="connsiteX923" fmla="*/ 129995 w 807113"/>
                <a:gd name="connsiteY923" fmla="*/ 1828766 h 4991105"/>
                <a:gd name="connsiteX924" fmla="*/ 108975 w 807113"/>
                <a:gd name="connsiteY924" fmla="*/ 1931214 h 4991105"/>
                <a:gd name="connsiteX925" fmla="*/ 112572 w 807113"/>
                <a:gd name="connsiteY925" fmla="*/ 1933966 h 4991105"/>
                <a:gd name="connsiteX926" fmla="*/ 110774 w 807113"/>
                <a:gd name="connsiteY926" fmla="*/ 1937674 h 4991105"/>
                <a:gd name="connsiteX927" fmla="*/ 107121 w 807113"/>
                <a:gd name="connsiteY927" fmla="*/ 1935090 h 4991105"/>
                <a:gd name="connsiteX928" fmla="*/ 108975 w 807113"/>
                <a:gd name="connsiteY928" fmla="*/ 1931214 h 4991105"/>
                <a:gd name="connsiteX929" fmla="*/ 133648 w 807113"/>
                <a:gd name="connsiteY929" fmla="*/ 2392739 h 4991105"/>
                <a:gd name="connsiteX930" fmla="*/ 129601 w 807113"/>
                <a:gd name="connsiteY930" fmla="*/ 2394537 h 4991105"/>
                <a:gd name="connsiteX931" fmla="*/ 126173 w 807113"/>
                <a:gd name="connsiteY931" fmla="*/ 2391672 h 4991105"/>
                <a:gd name="connsiteX932" fmla="*/ 131063 w 807113"/>
                <a:gd name="connsiteY932" fmla="*/ 2389088 h 4991105"/>
                <a:gd name="connsiteX933" fmla="*/ 133648 w 807113"/>
                <a:gd name="connsiteY933" fmla="*/ 2392683 h 4991105"/>
                <a:gd name="connsiteX934" fmla="*/ 128758 w 807113"/>
                <a:gd name="connsiteY934" fmla="*/ 4951936 h 4991105"/>
                <a:gd name="connsiteX935" fmla="*/ 134547 w 807113"/>
                <a:gd name="connsiteY935" fmla="*/ 4954239 h 4991105"/>
                <a:gd name="connsiteX936" fmla="*/ 133704 w 807113"/>
                <a:gd name="connsiteY936" fmla="*/ 4958620 h 4991105"/>
                <a:gd name="connsiteX937" fmla="*/ 127859 w 807113"/>
                <a:gd name="connsiteY937" fmla="*/ 4956205 h 4991105"/>
                <a:gd name="connsiteX938" fmla="*/ 128814 w 807113"/>
                <a:gd name="connsiteY938" fmla="*/ 4951936 h 4991105"/>
                <a:gd name="connsiteX939" fmla="*/ 126173 w 807113"/>
                <a:gd name="connsiteY939" fmla="*/ 3762654 h 4991105"/>
                <a:gd name="connsiteX940" fmla="*/ 129714 w 807113"/>
                <a:gd name="connsiteY940" fmla="*/ 3756869 h 4991105"/>
                <a:gd name="connsiteX941" fmla="*/ 134603 w 807113"/>
                <a:gd name="connsiteY941" fmla="*/ 3760745 h 4991105"/>
                <a:gd name="connsiteX942" fmla="*/ 131063 w 807113"/>
                <a:gd name="connsiteY942" fmla="*/ 3766642 h 4991105"/>
                <a:gd name="connsiteX943" fmla="*/ 126173 w 807113"/>
                <a:gd name="connsiteY943" fmla="*/ 3762598 h 4991105"/>
                <a:gd name="connsiteX944" fmla="*/ 117293 w 807113"/>
                <a:gd name="connsiteY944" fmla="*/ 2197840 h 4991105"/>
                <a:gd name="connsiteX945" fmla="*/ 115045 w 807113"/>
                <a:gd name="connsiteY945" fmla="*/ 2194525 h 4991105"/>
                <a:gd name="connsiteX946" fmla="*/ 118305 w 807113"/>
                <a:gd name="connsiteY946" fmla="*/ 2192953 h 4991105"/>
                <a:gd name="connsiteX947" fmla="*/ 119597 w 807113"/>
                <a:gd name="connsiteY947" fmla="*/ 2194750 h 4991105"/>
                <a:gd name="connsiteX948" fmla="*/ 117293 w 807113"/>
                <a:gd name="connsiteY948" fmla="*/ 2197840 h 4991105"/>
                <a:gd name="connsiteX949" fmla="*/ 111167 w 807113"/>
                <a:gd name="connsiteY949" fmla="*/ 4704352 h 4991105"/>
                <a:gd name="connsiteX950" fmla="*/ 116169 w 807113"/>
                <a:gd name="connsiteY950" fmla="*/ 4701431 h 4991105"/>
                <a:gd name="connsiteX951" fmla="*/ 117743 w 807113"/>
                <a:gd name="connsiteY951" fmla="*/ 4705700 h 4991105"/>
                <a:gd name="connsiteX952" fmla="*/ 114090 w 807113"/>
                <a:gd name="connsiteY952" fmla="*/ 4708002 h 4991105"/>
                <a:gd name="connsiteX953" fmla="*/ 111111 w 807113"/>
                <a:gd name="connsiteY953" fmla="*/ 4704408 h 4991105"/>
                <a:gd name="connsiteX954" fmla="*/ 103580 w 807113"/>
                <a:gd name="connsiteY954" fmla="*/ 4868640 h 4991105"/>
                <a:gd name="connsiteX955" fmla="*/ 107401 w 807113"/>
                <a:gd name="connsiteY955" fmla="*/ 4870157 h 4991105"/>
                <a:gd name="connsiteX956" fmla="*/ 104648 w 807113"/>
                <a:gd name="connsiteY956" fmla="*/ 4873359 h 4991105"/>
                <a:gd name="connsiteX957" fmla="*/ 102681 w 807113"/>
                <a:gd name="connsiteY957" fmla="*/ 4872403 h 4991105"/>
                <a:gd name="connsiteX958" fmla="*/ 103580 w 807113"/>
                <a:gd name="connsiteY958" fmla="*/ 4868640 h 4991105"/>
                <a:gd name="connsiteX959" fmla="*/ 101163 w 807113"/>
                <a:gd name="connsiteY959" fmla="*/ 3053601 h 4991105"/>
                <a:gd name="connsiteX960" fmla="*/ 107907 w 807113"/>
                <a:gd name="connsiteY960" fmla="*/ 3043940 h 4991105"/>
                <a:gd name="connsiteX961" fmla="*/ 111729 w 807113"/>
                <a:gd name="connsiteY961" fmla="*/ 3046356 h 4991105"/>
                <a:gd name="connsiteX962" fmla="*/ 104704 w 807113"/>
                <a:gd name="connsiteY962" fmla="*/ 3055792 h 4991105"/>
                <a:gd name="connsiteX963" fmla="*/ 101219 w 807113"/>
                <a:gd name="connsiteY963" fmla="*/ 3053657 h 4991105"/>
                <a:gd name="connsiteX964" fmla="*/ 74467 w 807113"/>
                <a:gd name="connsiteY964" fmla="*/ 2165375 h 4991105"/>
                <a:gd name="connsiteX965" fmla="*/ 109144 w 807113"/>
                <a:gd name="connsiteY965" fmla="*/ 2171104 h 4991105"/>
                <a:gd name="connsiteX966" fmla="*/ 74467 w 807113"/>
                <a:gd name="connsiteY966" fmla="*/ 2165375 h 4991105"/>
                <a:gd name="connsiteX967" fmla="*/ 84584 w 807113"/>
                <a:gd name="connsiteY967" fmla="*/ 4520236 h 4991105"/>
                <a:gd name="connsiteX968" fmla="*/ 88181 w 807113"/>
                <a:gd name="connsiteY968" fmla="*/ 4516866 h 4991105"/>
                <a:gd name="connsiteX969" fmla="*/ 91159 w 807113"/>
                <a:gd name="connsiteY969" fmla="*/ 4520124 h 4991105"/>
                <a:gd name="connsiteX970" fmla="*/ 87619 w 807113"/>
                <a:gd name="connsiteY970" fmla="*/ 4523100 h 4991105"/>
                <a:gd name="connsiteX971" fmla="*/ 84584 w 807113"/>
                <a:gd name="connsiteY971" fmla="*/ 4520236 h 4991105"/>
                <a:gd name="connsiteX972" fmla="*/ 65868 w 807113"/>
                <a:gd name="connsiteY972" fmla="*/ 4967944 h 4991105"/>
                <a:gd name="connsiteX973" fmla="*/ 85483 w 807113"/>
                <a:gd name="connsiteY973" fmla="*/ 4956935 h 4991105"/>
                <a:gd name="connsiteX974" fmla="*/ 65868 w 807113"/>
                <a:gd name="connsiteY974" fmla="*/ 4967944 h 4991105"/>
                <a:gd name="connsiteX975" fmla="*/ 60810 w 807113"/>
                <a:gd name="connsiteY975" fmla="*/ 4015069 h 4991105"/>
                <a:gd name="connsiteX976" fmla="*/ 63171 w 807113"/>
                <a:gd name="connsiteY976" fmla="*/ 4015013 h 4991105"/>
                <a:gd name="connsiteX977" fmla="*/ 62721 w 807113"/>
                <a:gd name="connsiteY977" fmla="*/ 4019169 h 4991105"/>
                <a:gd name="connsiteX978" fmla="*/ 60473 w 807113"/>
                <a:gd name="connsiteY978" fmla="*/ 4019113 h 4991105"/>
                <a:gd name="connsiteX979" fmla="*/ 60866 w 807113"/>
                <a:gd name="connsiteY979" fmla="*/ 4015125 h 4991105"/>
                <a:gd name="connsiteX980" fmla="*/ 55808 w 807113"/>
                <a:gd name="connsiteY980" fmla="*/ 723791 h 4991105"/>
                <a:gd name="connsiteX981" fmla="*/ 56651 w 807113"/>
                <a:gd name="connsiteY981" fmla="*/ 721600 h 4991105"/>
                <a:gd name="connsiteX982" fmla="*/ 60585 w 807113"/>
                <a:gd name="connsiteY982" fmla="*/ 723397 h 4991105"/>
                <a:gd name="connsiteX983" fmla="*/ 59686 w 807113"/>
                <a:gd name="connsiteY983" fmla="*/ 725700 h 4991105"/>
                <a:gd name="connsiteX984" fmla="*/ 55808 w 807113"/>
                <a:gd name="connsiteY984" fmla="*/ 723791 h 4991105"/>
                <a:gd name="connsiteX985" fmla="*/ 20570 w 807113"/>
                <a:gd name="connsiteY985" fmla="*/ 652065 h 4991105"/>
                <a:gd name="connsiteX986" fmla="*/ 15006 w 807113"/>
                <a:gd name="connsiteY986" fmla="*/ 658918 h 4991105"/>
                <a:gd name="connsiteX987" fmla="*/ 5901 w 807113"/>
                <a:gd name="connsiteY987" fmla="*/ 651953 h 4991105"/>
                <a:gd name="connsiteX988" fmla="*/ 11634 w 807113"/>
                <a:gd name="connsiteY988" fmla="*/ 645157 h 4991105"/>
                <a:gd name="connsiteX989" fmla="*/ 20570 w 807113"/>
                <a:gd name="connsiteY989" fmla="*/ 652065 h 4991105"/>
                <a:gd name="connsiteX990" fmla="*/ 29393 w 807113"/>
                <a:gd name="connsiteY990" fmla="*/ 2263274 h 4991105"/>
                <a:gd name="connsiteX991" fmla="*/ 35632 w 807113"/>
                <a:gd name="connsiteY991" fmla="*/ 2269565 h 4991105"/>
                <a:gd name="connsiteX992" fmla="*/ 31304 w 807113"/>
                <a:gd name="connsiteY992" fmla="*/ 2274564 h 4991105"/>
                <a:gd name="connsiteX993" fmla="*/ 25066 w 807113"/>
                <a:gd name="connsiteY993" fmla="*/ 2268554 h 4991105"/>
                <a:gd name="connsiteX994" fmla="*/ 29393 w 807113"/>
                <a:gd name="connsiteY994" fmla="*/ 2263274 h 4991105"/>
                <a:gd name="connsiteX995" fmla="*/ 40634 w 807113"/>
                <a:gd name="connsiteY995" fmla="*/ 567871 h 4991105"/>
                <a:gd name="connsiteX996" fmla="*/ 35688 w 807113"/>
                <a:gd name="connsiteY996" fmla="*/ 572252 h 4991105"/>
                <a:gd name="connsiteX997" fmla="*/ 28494 w 807113"/>
                <a:gd name="connsiteY997" fmla="*/ 563827 h 4991105"/>
                <a:gd name="connsiteX998" fmla="*/ 35014 w 807113"/>
                <a:gd name="connsiteY998" fmla="*/ 557480 h 4991105"/>
                <a:gd name="connsiteX999" fmla="*/ 40634 w 807113"/>
                <a:gd name="connsiteY999" fmla="*/ 567871 h 4991105"/>
                <a:gd name="connsiteX1000" fmla="*/ 47434 w 807113"/>
                <a:gd name="connsiteY1000" fmla="*/ 1343875 h 4991105"/>
                <a:gd name="connsiteX1001" fmla="*/ 44006 w 807113"/>
                <a:gd name="connsiteY1001" fmla="*/ 1341179 h 4991105"/>
                <a:gd name="connsiteX1002" fmla="*/ 46366 w 807113"/>
                <a:gd name="connsiteY1002" fmla="*/ 1337304 h 4991105"/>
                <a:gd name="connsiteX1003" fmla="*/ 50750 w 807113"/>
                <a:gd name="connsiteY1003" fmla="*/ 1340898 h 4991105"/>
                <a:gd name="connsiteX1004" fmla="*/ 47434 w 807113"/>
                <a:gd name="connsiteY1004" fmla="*/ 1343931 h 4991105"/>
                <a:gd name="connsiteX1005" fmla="*/ 42713 w 807113"/>
                <a:gd name="connsiteY1005" fmla="*/ 1711320 h 4991105"/>
                <a:gd name="connsiteX1006" fmla="*/ 39566 w 807113"/>
                <a:gd name="connsiteY1006" fmla="*/ 1705310 h 4991105"/>
                <a:gd name="connsiteX1007" fmla="*/ 43219 w 807113"/>
                <a:gd name="connsiteY1007" fmla="*/ 1700592 h 4991105"/>
                <a:gd name="connsiteX1008" fmla="*/ 46535 w 807113"/>
                <a:gd name="connsiteY1008" fmla="*/ 1706434 h 4991105"/>
                <a:gd name="connsiteX1009" fmla="*/ 42713 w 807113"/>
                <a:gd name="connsiteY1009" fmla="*/ 1711376 h 4991105"/>
                <a:gd name="connsiteX1010" fmla="*/ 35576 w 807113"/>
                <a:gd name="connsiteY1010" fmla="*/ 1933854 h 4991105"/>
                <a:gd name="connsiteX1011" fmla="*/ 29337 w 807113"/>
                <a:gd name="connsiteY1011" fmla="*/ 1931214 h 4991105"/>
                <a:gd name="connsiteX1012" fmla="*/ 33946 w 807113"/>
                <a:gd name="connsiteY1012" fmla="*/ 1923576 h 4991105"/>
                <a:gd name="connsiteX1013" fmla="*/ 41814 w 807113"/>
                <a:gd name="connsiteY1013" fmla="*/ 1927451 h 4991105"/>
                <a:gd name="connsiteX1014" fmla="*/ 35632 w 807113"/>
                <a:gd name="connsiteY1014" fmla="*/ 1933910 h 4991105"/>
                <a:gd name="connsiteX1015" fmla="*/ 30967 w 807113"/>
                <a:gd name="connsiteY1015" fmla="*/ 3288829 h 4991105"/>
                <a:gd name="connsiteX1016" fmla="*/ 26696 w 807113"/>
                <a:gd name="connsiteY1016" fmla="*/ 3283493 h 4991105"/>
                <a:gd name="connsiteX1017" fmla="*/ 30967 w 807113"/>
                <a:gd name="connsiteY1017" fmla="*/ 3277764 h 4991105"/>
                <a:gd name="connsiteX1018" fmla="*/ 36475 w 807113"/>
                <a:gd name="connsiteY1018" fmla="*/ 3281864 h 4991105"/>
                <a:gd name="connsiteX1019" fmla="*/ 30911 w 807113"/>
                <a:gd name="connsiteY1019" fmla="*/ 3288773 h 4991105"/>
                <a:gd name="connsiteX1020" fmla="*/ 22706 w 807113"/>
                <a:gd name="connsiteY1020" fmla="*/ 3405488 h 4991105"/>
                <a:gd name="connsiteX1021" fmla="*/ 27314 w 807113"/>
                <a:gd name="connsiteY1021" fmla="*/ 3402792 h 4991105"/>
                <a:gd name="connsiteX1022" fmla="*/ 29450 w 807113"/>
                <a:gd name="connsiteY1022" fmla="*/ 3406723 h 4991105"/>
                <a:gd name="connsiteX1023" fmla="*/ 25965 w 807113"/>
                <a:gd name="connsiteY1023" fmla="*/ 3408746 h 4991105"/>
                <a:gd name="connsiteX1024" fmla="*/ 22762 w 807113"/>
                <a:gd name="connsiteY1024" fmla="*/ 3405544 h 4991105"/>
                <a:gd name="connsiteX1025" fmla="*/ 14612 w 807113"/>
                <a:gd name="connsiteY1025" fmla="*/ 748111 h 4991105"/>
                <a:gd name="connsiteX1026" fmla="*/ 12477 w 807113"/>
                <a:gd name="connsiteY1026" fmla="*/ 744067 h 4991105"/>
                <a:gd name="connsiteX1027" fmla="*/ 20514 w 807113"/>
                <a:gd name="connsiteY1027" fmla="*/ 739461 h 4991105"/>
                <a:gd name="connsiteX1028" fmla="*/ 22312 w 807113"/>
                <a:gd name="connsiteY1028" fmla="*/ 743505 h 4991105"/>
                <a:gd name="connsiteX1029" fmla="*/ 14612 w 807113"/>
                <a:gd name="connsiteY1029" fmla="*/ 748111 h 4991105"/>
                <a:gd name="connsiteX1030" fmla="*/ 11353 w 807113"/>
                <a:gd name="connsiteY1030" fmla="*/ 2079495 h 4991105"/>
                <a:gd name="connsiteX1031" fmla="*/ 16917 w 807113"/>
                <a:gd name="connsiteY1031" fmla="*/ 2076294 h 4991105"/>
                <a:gd name="connsiteX1032" fmla="*/ 17816 w 807113"/>
                <a:gd name="connsiteY1032" fmla="*/ 2080226 h 4991105"/>
                <a:gd name="connsiteX1033" fmla="*/ 14050 w 807113"/>
                <a:gd name="connsiteY1033" fmla="*/ 2082472 h 4991105"/>
                <a:gd name="connsiteX1034" fmla="*/ 11353 w 807113"/>
                <a:gd name="connsiteY1034" fmla="*/ 2079495 h 4991105"/>
                <a:gd name="connsiteX1035" fmla="*/ 8767 w 807113"/>
                <a:gd name="connsiteY1035" fmla="*/ 1600952 h 4991105"/>
                <a:gd name="connsiteX1036" fmla="*/ 6857 w 807113"/>
                <a:gd name="connsiteY1036" fmla="*/ 1599604 h 4991105"/>
                <a:gd name="connsiteX1037" fmla="*/ 9610 w 807113"/>
                <a:gd name="connsiteY1037" fmla="*/ 1596459 h 4991105"/>
                <a:gd name="connsiteX1038" fmla="*/ 11521 w 807113"/>
                <a:gd name="connsiteY1038" fmla="*/ 1597750 h 4991105"/>
                <a:gd name="connsiteX1039" fmla="*/ 8767 w 807113"/>
                <a:gd name="connsiteY1039" fmla="*/ 1600952 h 4991105"/>
                <a:gd name="connsiteX1040" fmla="*/ 5620 w 807113"/>
                <a:gd name="connsiteY1040" fmla="*/ 1624317 h 4991105"/>
                <a:gd name="connsiteX1041" fmla="*/ 9779 w 807113"/>
                <a:gd name="connsiteY1041" fmla="*/ 1626620 h 4991105"/>
                <a:gd name="connsiteX1042" fmla="*/ 7756 w 807113"/>
                <a:gd name="connsiteY1042" fmla="*/ 1629878 h 4991105"/>
                <a:gd name="connsiteX1043" fmla="*/ 3484 w 807113"/>
                <a:gd name="connsiteY1043" fmla="*/ 1627687 h 4991105"/>
                <a:gd name="connsiteX1044" fmla="*/ 5620 w 807113"/>
                <a:gd name="connsiteY1044" fmla="*/ 1624317 h 499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Lst>
              <a:rect l="l" t="t" r="r" b="b"/>
              <a:pathLst>
                <a:path w="807113" h="4991105">
                  <a:moveTo>
                    <a:pt x="56" y="4901105"/>
                  </a:moveTo>
                  <a:cubicBezTo>
                    <a:pt x="56" y="4970303"/>
                    <a:pt x="74973" y="5013495"/>
                    <a:pt x="134940" y="4978952"/>
                  </a:cubicBezTo>
                  <a:lnTo>
                    <a:pt x="676444" y="4666495"/>
                  </a:lnTo>
                  <a:cubicBezTo>
                    <a:pt x="675264" y="4665821"/>
                    <a:pt x="674253" y="4664754"/>
                    <a:pt x="673185" y="4663855"/>
                  </a:cubicBezTo>
                  <a:cubicBezTo>
                    <a:pt x="673185" y="4661777"/>
                    <a:pt x="674365" y="4660710"/>
                    <a:pt x="676388" y="4661552"/>
                  </a:cubicBezTo>
                  <a:cubicBezTo>
                    <a:pt x="677737" y="4662114"/>
                    <a:pt x="679479" y="4663237"/>
                    <a:pt x="679873" y="4664473"/>
                  </a:cubicBezTo>
                  <a:lnTo>
                    <a:pt x="717191" y="4642961"/>
                  </a:lnTo>
                  <a:cubicBezTo>
                    <a:pt x="749563" y="4624314"/>
                    <a:pt x="774629" y="4596342"/>
                    <a:pt x="789972" y="4563653"/>
                  </a:cubicBezTo>
                  <a:cubicBezTo>
                    <a:pt x="789016" y="4562811"/>
                    <a:pt x="788286" y="4561631"/>
                    <a:pt x="787668" y="4560339"/>
                  </a:cubicBezTo>
                  <a:cubicBezTo>
                    <a:pt x="787106" y="4557194"/>
                    <a:pt x="788342" y="4555003"/>
                    <a:pt x="791377" y="4555003"/>
                  </a:cubicBezTo>
                  <a:cubicBezTo>
                    <a:pt x="791995" y="4555003"/>
                    <a:pt x="792726" y="4555396"/>
                    <a:pt x="793400" y="4555958"/>
                  </a:cubicBezTo>
                  <a:cubicBezTo>
                    <a:pt x="802280" y="4534502"/>
                    <a:pt x="807057" y="4511249"/>
                    <a:pt x="807057" y="4487266"/>
                  </a:cubicBezTo>
                  <a:lnTo>
                    <a:pt x="807057" y="1617858"/>
                  </a:lnTo>
                  <a:cubicBezTo>
                    <a:pt x="806551" y="1618195"/>
                    <a:pt x="805990" y="1618476"/>
                    <a:pt x="805540" y="1618813"/>
                  </a:cubicBezTo>
                  <a:cubicBezTo>
                    <a:pt x="804922" y="1617353"/>
                    <a:pt x="804303" y="1615892"/>
                    <a:pt x="803685" y="1614432"/>
                  </a:cubicBezTo>
                  <a:cubicBezTo>
                    <a:pt x="804641" y="1613140"/>
                    <a:pt x="805540" y="1610837"/>
                    <a:pt x="806495" y="1610837"/>
                  </a:cubicBezTo>
                  <a:cubicBezTo>
                    <a:pt x="806720" y="1610837"/>
                    <a:pt x="806889" y="1610950"/>
                    <a:pt x="807113" y="1610950"/>
                  </a:cubicBezTo>
                  <a:lnTo>
                    <a:pt x="807113" y="1017432"/>
                  </a:lnTo>
                  <a:cubicBezTo>
                    <a:pt x="802617" y="1018331"/>
                    <a:pt x="800425" y="1016084"/>
                    <a:pt x="794749" y="1010243"/>
                  </a:cubicBezTo>
                  <a:cubicBezTo>
                    <a:pt x="798796" y="1008108"/>
                    <a:pt x="802730" y="1007266"/>
                    <a:pt x="807113" y="1007715"/>
                  </a:cubicBezTo>
                  <a:lnTo>
                    <a:pt x="807113" y="174140"/>
                  </a:lnTo>
                  <a:cubicBezTo>
                    <a:pt x="807113" y="174140"/>
                    <a:pt x="806608" y="174027"/>
                    <a:pt x="806270" y="173915"/>
                  </a:cubicBezTo>
                  <a:cubicBezTo>
                    <a:pt x="806551" y="173466"/>
                    <a:pt x="806833" y="173129"/>
                    <a:pt x="807113" y="172735"/>
                  </a:cubicBezTo>
                  <a:lnTo>
                    <a:pt x="807113" y="128644"/>
                  </a:lnTo>
                  <a:cubicBezTo>
                    <a:pt x="805484" y="128195"/>
                    <a:pt x="802898" y="127689"/>
                    <a:pt x="802168" y="126229"/>
                  </a:cubicBezTo>
                  <a:cubicBezTo>
                    <a:pt x="800369" y="122691"/>
                    <a:pt x="803854" y="122354"/>
                    <a:pt x="806158" y="122354"/>
                  </a:cubicBezTo>
                  <a:cubicBezTo>
                    <a:pt x="806439" y="122354"/>
                    <a:pt x="806776" y="122354"/>
                    <a:pt x="807057" y="122410"/>
                  </a:cubicBezTo>
                  <a:lnTo>
                    <a:pt x="807057" y="90001"/>
                  </a:lnTo>
                  <a:cubicBezTo>
                    <a:pt x="807057" y="20803"/>
                    <a:pt x="732140" y="-22389"/>
                    <a:pt x="672173" y="12154"/>
                  </a:cubicBezTo>
                  <a:lnTo>
                    <a:pt x="89923" y="348089"/>
                  </a:lnTo>
                  <a:cubicBezTo>
                    <a:pt x="34283" y="380217"/>
                    <a:pt x="0" y="439529"/>
                    <a:pt x="0" y="503728"/>
                  </a:cubicBezTo>
                  <a:lnTo>
                    <a:pt x="0" y="1085731"/>
                  </a:lnTo>
                  <a:cubicBezTo>
                    <a:pt x="3147" y="1087978"/>
                    <a:pt x="4777" y="1091460"/>
                    <a:pt x="4047" y="1095729"/>
                  </a:cubicBezTo>
                  <a:cubicBezTo>
                    <a:pt x="3653" y="1098032"/>
                    <a:pt x="2136" y="1099380"/>
                    <a:pt x="0" y="1099717"/>
                  </a:cubicBezTo>
                  <a:lnTo>
                    <a:pt x="0" y="4901048"/>
                  </a:lnTo>
                  <a:close/>
                  <a:moveTo>
                    <a:pt x="159332" y="3485750"/>
                  </a:moveTo>
                  <a:cubicBezTo>
                    <a:pt x="160175" y="3486874"/>
                    <a:pt x="161018" y="3487941"/>
                    <a:pt x="161861" y="3489064"/>
                  </a:cubicBezTo>
                  <a:cubicBezTo>
                    <a:pt x="161130" y="3490469"/>
                    <a:pt x="160681" y="3492828"/>
                    <a:pt x="159669" y="3493108"/>
                  </a:cubicBezTo>
                  <a:cubicBezTo>
                    <a:pt x="156353" y="3494119"/>
                    <a:pt x="155791" y="3491423"/>
                    <a:pt x="156297" y="3489008"/>
                  </a:cubicBezTo>
                  <a:cubicBezTo>
                    <a:pt x="156578" y="3487772"/>
                    <a:pt x="158264" y="3486818"/>
                    <a:pt x="159332" y="3485750"/>
                  </a:cubicBezTo>
                  <a:close/>
                  <a:moveTo>
                    <a:pt x="177204" y="661445"/>
                  </a:moveTo>
                  <a:cubicBezTo>
                    <a:pt x="176530" y="662793"/>
                    <a:pt x="175968" y="665152"/>
                    <a:pt x="175181" y="665208"/>
                  </a:cubicBezTo>
                  <a:cubicBezTo>
                    <a:pt x="171247" y="665602"/>
                    <a:pt x="169617" y="662512"/>
                    <a:pt x="168886" y="659255"/>
                  </a:cubicBezTo>
                  <a:cubicBezTo>
                    <a:pt x="168661" y="658131"/>
                    <a:pt x="169954" y="655548"/>
                    <a:pt x="170628" y="655491"/>
                  </a:cubicBezTo>
                  <a:cubicBezTo>
                    <a:pt x="174394" y="655323"/>
                    <a:pt x="176080" y="658131"/>
                    <a:pt x="177148" y="661445"/>
                  </a:cubicBezTo>
                  <a:close/>
                  <a:moveTo>
                    <a:pt x="207778" y="949189"/>
                  </a:moveTo>
                  <a:cubicBezTo>
                    <a:pt x="199870" y="944359"/>
                    <a:pt x="195228" y="938349"/>
                    <a:pt x="193840" y="931160"/>
                  </a:cubicBezTo>
                  <a:cubicBezTo>
                    <a:pt x="201989" y="934080"/>
                    <a:pt x="206260" y="939360"/>
                    <a:pt x="207778" y="949189"/>
                  </a:cubicBezTo>
                  <a:close/>
                  <a:moveTo>
                    <a:pt x="200528" y="1771756"/>
                  </a:moveTo>
                  <a:cubicBezTo>
                    <a:pt x="203844" y="1763106"/>
                    <a:pt x="206541" y="1755973"/>
                    <a:pt x="209689" y="1747716"/>
                  </a:cubicBezTo>
                  <a:cubicBezTo>
                    <a:pt x="212763" y="1757377"/>
                    <a:pt x="209706" y="1765392"/>
                    <a:pt x="200528" y="1771756"/>
                  </a:cubicBezTo>
                  <a:close/>
                  <a:moveTo>
                    <a:pt x="284493" y="1005188"/>
                  </a:moveTo>
                  <a:cubicBezTo>
                    <a:pt x="287247" y="1005749"/>
                    <a:pt x="288315" y="1008165"/>
                    <a:pt x="287079" y="1010748"/>
                  </a:cubicBezTo>
                  <a:cubicBezTo>
                    <a:pt x="286516" y="1011815"/>
                    <a:pt x="284493" y="1012096"/>
                    <a:pt x="283088" y="1012714"/>
                  </a:cubicBezTo>
                  <a:cubicBezTo>
                    <a:pt x="280391" y="1011647"/>
                    <a:pt x="279323" y="1009513"/>
                    <a:pt x="280503" y="1006985"/>
                  </a:cubicBezTo>
                  <a:cubicBezTo>
                    <a:pt x="281009" y="1005918"/>
                    <a:pt x="283257" y="1004963"/>
                    <a:pt x="284493" y="1005244"/>
                  </a:cubicBezTo>
                  <a:close/>
                  <a:moveTo>
                    <a:pt x="291856" y="493337"/>
                  </a:moveTo>
                  <a:cubicBezTo>
                    <a:pt x="291968" y="494404"/>
                    <a:pt x="290113" y="495640"/>
                    <a:pt x="289102" y="496819"/>
                  </a:cubicBezTo>
                  <a:cubicBezTo>
                    <a:pt x="287809" y="495977"/>
                    <a:pt x="285673" y="495472"/>
                    <a:pt x="285336" y="494292"/>
                  </a:cubicBezTo>
                  <a:cubicBezTo>
                    <a:pt x="284437" y="491427"/>
                    <a:pt x="285673" y="489125"/>
                    <a:pt x="288933" y="489799"/>
                  </a:cubicBezTo>
                  <a:cubicBezTo>
                    <a:pt x="290170" y="490079"/>
                    <a:pt x="291743" y="491989"/>
                    <a:pt x="291856" y="493281"/>
                  </a:cubicBezTo>
                  <a:close/>
                  <a:moveTo>
                    <a:pt x="378912" y="2638133"/>
                  </a:moveTo>
                  <a:cubicBezTo>
                    <a:pt x="378688" y="2641784"/>
                    <a:pt x="377507" y="2645154"/>
                    <a:pt x="373405" y="2646165"/>
                  </a:cubicBezTo>
                  <a:cubicBezTo>
                    <a:pt x="369245" y="2645266"/>
                    <a:pt x="368065" y="2641896"/>
                    <a:pt x="367784" y="2638245"/>
                  </a:cubicBezTo>
                  <a:cubicBezTo>
                    <a:pt x="367503" y="2634258"/>
                    <a:pt x="369077" y="2630775"/>
                    <a:pt x="373292" y="2630719"/>
                  </a:cubicBezTo>
                  <a:cubicBezTo>
                    <a:pt x="377563" y="2630663"/>
                    <a:pt x="379081" y="2634202"/>
                    <a:pt x="378856" y="2638133"/>
                  </a:cubicBezTo>
                  <a:close/>
                  <a:moveTo>
                    <a:pt x="377282" y="2425372"/>
                  </a:moveTo>
                  <a:cubicBezTo>
                    <a:pt x="376383" y="2425372"/>
                    <a:pt x="374641" y="2423069"/>
                    <a:pt x="374810" y="2422115"/>
                  </a:cubicBezTo>
                  <a:cubicBezTo>
                    <a:pt x="375484" y="2418632"/>
                    <a:pt x="377620" y="2416330"/>
                    <a:pt x="381329" y="2416105"/>
                  </a:cubicBezTo>
                  <a:cubicBezTo>
                    <a:pt x="382228" y="2417284"/>
                    <a:pt x="383914" y="2418632"/>
                    <a:pt x="383802" y="2419643"/>
                  </a:cubicBezTo>
                  <a:cubicBezTo>
                    <a:pt x="383296" y="2423238"/>
                    <a:pt x="380936" y="2425597"/>
                    <a:pt x="377282" y="2425372"/>
                  </a:cubicBezTo>
                  <a:close/>
                  <a:moveTo>
                    <a:pt x="357724" y="1899199"/>
                  </a:moveTo>
                  <a:cubicBezTo>
                    <a:pt x="373798" y="1902682"/>
                    <a:pt x="378255" y="1910208"/>
                    <a:pt x="371100" y="1921778"/>
                  </a:cubicBezTo>
                  <a:cubicBezTo>
                    <a:pt x="366717" y="1914364"/>
                    <a:pt x="362670" y="1907512"/>
                    <a:pt x="357724" y="1899199"/>
                  </a:cubicBezTo>
                  <a:close/>
                  <a:moveTo>
                    <a:pt x="380936" y="745303"/>
                  </a:moveTo>
                  <a:cubicBezTo>
                    <a:pt x="381947" y="746988"/>
                    <a:pt x="381329" y="748336"/>
                    <a:pt x="379418" y="749010"/>
                  </a:cubicBezTo>
                  <a:cubicBezTo>
                    <a:pt x="378238" y="748279"/>
                    <a:pt x="377114" y="747549"/>
                    <a:pt x="375934" y="746819"/>
                  </a:cubicBezTo>
                  <a:cubicBezTo>
                    <a:pt x="376945" y="745920"/>
                    <a:pt x="377901" y="744853"/>
                    <a:pt x="379025" y="744179"/>
                  </a:cubicBezTo>
                  <a:cubicBezTo>
                    <a:pt x="379362" y="744011"/>
                    <a:pt x="380542" y="744741"/>
                    <a:pt x="380879" y="745303"/>
                  </a:cubicBezTo>
                  <a:close/>
                  <a:moveTo>
                    <a:pt x="385881" y="791247"/>
                  </a:moveTo>
                  <a:cubicBezTo>
                    <a:pt x="386162" y="793550"/>
                    <a:pt x="386556" y="796864"/>
                    <a:pt x="383465" y="796976"/>
                  </a:cubicBezTo>
                  <a:cubicBezTo>
                    <a:pt x="382228" y="796976"/>
                    <a:pt x="380879" y="793550"/>
                    <a:pt x="380036" y="792315"/>
                  </a:cubicBezTo>
                  <a:cubicBezTo>
                    <a:pt x="380205" y="788720"/>
                    <a:pt x="380711" y="786136"/>
                    <a:pt x="383914" y="787035"/>
                  </a:cubicBezTo>
                  <a:cubicBezTo>
                    <a:pt x="384870" y="787316"/>
                    <a:pt x="385656" y="789731"/>
                    <a:pt x="385825" y="791303"/>
                  </a:cubicBezTo>
                  <a:close/>
                  <a:moveTo>
                    <a:pt x="383689" y="450650"/>
                  </a:moveTo>
                  <a:cubicBezTo>
                    <a:pt x="381722" y="450650"/>
                    <a:pt x="380542" y="449639"/>
                    <a:pt x="380711" y="447617"/>
                  </a:cubicBezTo>
                  <a:cubicBezTo>
                    <a:pt x="380711" y="447055"/>
                    <a:pt x="381835" y="446269"/>
                    <a:pt x="382509" y="446157"/>
                  </a:cubicBezTo>
                  <a:cubicBezTo>
                    <a:pt x="384476" y="445932"/>
                    <a:pt x="385656" y="447112"/>
                    <a:pt x="385432" y="449134"/>
                  </a:cubicBezTo>
                  <a:cubicBezTo>
                    <a:pt x="385432" y="449695"/>
                    <a:pt x="384251" y="450145"/>
                    <a:pt x="383633" y="450650"/>
                  </a:cubicBezTo>
                  <a:close/>
                  <a:moveTo>
                    <a:pt x="442308" y="346516"/>
                  </a:moveTo>
                  <a:cubicBezTo>
                    <a:pt x="419209" y="356739"/>
                    <a:pt x="402686" y="354380"/>
                    <a:pt x="380598" y="342472"/>
                  </a:cubicBezTo>
                  <a:cubicBezTo>
                    <a:pt x="403416" y="337810"/>
                    <a:pt x="420164" y="332868"/>
                    <a:pt x="442308" y="346516"/>
                  </a:cubicBezTo>
                  <a:close/>
                  <a:moveTo>
                    <a:pt x="410835" y="2947389"/>
                  </a:moveTo>
                  <a:cubicBezTo>
                    <a:pt x="413757" y="2937111"/>
                    <a:pt x="418478" y="2932224"/>
                    <a:pt x="428538" y="2929191"/>
                  </a:cubicBezTo>
                  <a:cubicBezTo>
                    <a:pt x="425279" y="2939076"/>
                    <a:pt x="420445" y="2943907"/>
                    <a:pt x="410835" y="2947389"/>
                  </a:cubicBezTo>
                  <a:close/>
                  <a:moveTo>
                    <a:pt x="415443" y="3885548"/>
                  </a:moveTo>
                  <a:cubicBezTo>
                    <a:pt x="415781" y="3884424"/>
                    <a:pt x="417635" y="3882739"/>
                    <a:pt x="418591" y="3882908"/>
                  </a:cubicBezTo>
                  <a:cubicBezTo>
                    <a:pt x="421345" y="3883357"/>
                    <a:pt x="422300" y="3885773"/>
                    <a:pt x="421626" y="3888356"/>
                  </a:cubicBezTo>
                  <a:cubicBezTo>
                    <a:pt x="421288" y="3889536"/>
                    <a:pt x="419602" y="3890266"/>
                    <a:pt x="418535" y="3891164"/>
                  </a:cubicBezTo>
                  <a:cubicBezTo>
                    <a:pt x="415893" y="3890210"/>
                    <a:pt x="414769" y="3888132"/>
                    <a:pt x="415443" y="3885548"/>
                  </a:cubicBezTo>
                  <a:close/>
                  <a:moveTo>
                    <a:pt x="434440" y="4027650"/>
                  </a:moveTo>
                  <a:cubicBezTo>
                    <a:pt x="434271" y="4028437"/>
                    <a:pt x="434046" y="4029897"/>
                    <a:pt x="433990" y="4029897"/>
                  </a:cubicBezTo>
                  <a:cubicBezTo>
                    <a:pt x="432585" y="4029729"/>
                    <a:pt x="431180" y="4029448"/>
                    <a:pt x="429775" y="4029111"/>
                  </a:cubicBezTo>
                  <a:cubicBezTo>
                    <a:pt x="429943" y="4028325"/>
                    <a:pt x="430168" y="4026864"/>
                    <a:pt x="430224" y="4026864"/>
                  </a:cubicBezTo>
                  <a:cubicBezTo>
                    <a:pt x="431629" y="4027033"/>
                    <a:pt x="433035" y="4027370"/>
                    <a:pt x="434440" y="4027650"/>
                  </a:cubicBezTo>
                  <a:close/>
                  <a:moveTo>
                    <a:pt x="433091" y="2567026"/>
                  </a:moveTo>
                  <a:cubicBezTo>
                    <a:pt x="433372" y="2565790"/>
                    <a:pt x="435226" y="2564947"/>
                    <a:pt x="436407" y="2563936"/>
                  </a:cubicBezTo>
                  <a:cubicBezTo>
                    <a:pt x="436969" y="2565453"/>
                    <a:pt x="438205" y="2567082"/>
                    <a:pt x="437924" y="2568430"/>
                  </a:cubicBezTo>
                  <a:cubicBezTo>
                    <a:pt x="437699" y="2569609"/>
                    <a:pt x="435789" y="2570452"/>
                    <a:pt x="434664" y="2571463"/>
                  </a:cubicBezTo>
                  <a:cubicBezTo>
                    <a:pt x="434046" y="2570003"/>
                    <a:pt x="432810" y="2568318"/>
                    <a:pt x="433091" y="2567026"/>
                  </a:cubicBezTo>
                  <a:close/>
                  <a:moveTo>
                    <a:pt x="428482" y="917848"/>
                  </a:moveTo>
                  <a:cubicBezTo>
                    <a:pt x="429606" y="916837"/>
                    <a:pt x="430786" y="914983"/>
                    <a:pt x="431854" y="915039"/>
                  </a:cubicBezTo>
                  <a:cubicBezTo>
                    <a:pt x="433091" y="915096"/>
                    <a:pt x="434945" y="916725"/>
                    <a:pt x="435226" y="917960"/>
                  </a:cubicBezTo>
                  <a:cubicBezTo>
                    <a:pt x="435901" y="921218"/>
                    <a:pt x="433709" y="922566"/>
                    <a:pt x="431011" y="921667"/>
                  </a:cubicBezTo>
                  <a:cubicBezTo>
                    <a:pt x="429887" y="921330"/>
                    <a:pt x="429325" y="919196"/>
                    <a:pt x="428538" y="917904"/>
                  </a:cubicBezTo>
                  <a:close/>
                  <a:moveTo>
                    <a:pt x="438261" y="1348930"/>
                  </a:moveTo>
                  <a:cubicBezTo>
                    <a:pt x="439217" y="1349211"/>
                    <a:pt x="440453" y="1351514"/>
                    <a:pt x="440228" y="1352581"/>
                  </a:cubicBezTo>
                  <a:cubicBezTo>
                    <a:pt x="439723" y="1355165"/>
                    <a:pt x="437643" y="1356794"/>
                    <a:pt x="435002" y="1356007"/>
                  </a:cubicBezTo>
                  <a:cubicBezTo>
                    <a:pt x="434046" y="1355727"/>
                    <a:pt x="433597" y="1353592"/>
                    <a:pt x="432978" y="1352525"/>
                  </a:cubicBezTo>
                  <a:cubicBezTo>
                    <a:pt x="433709" y="1349604"/>
                    <a:pt x="435676" y="1348200"/>
                    <a:pt x="438205" y="1348930"/>
                  </a:cubicBezTo>
                  <a:close/>
                  <a:moveTo>
                    <a:pt x="416848" y="1172566"/>
                  </a:moveTo>
                  <a:cubicBezTo>
                    <a:pt x="415219" y="1175936"/>
                    <a:pt x="412015" y="1177228"/>
                    <a:pt x="408362" y="1177059"/>
                  </a:cubicBezTo>
                  <a:cubicBezTo>
                    <a:pt x="405721" y="1176666"/>
                    <a:pt x="402686" y="1175318"/>
                    <a:pt x="403191" y="1172566"/>
                  </a:cubicBezTo>
                  <a:cubicBezTo>
                    <a:pt x="404147" y="1166724"/>
                    <a:pt x="409374" y="1167848"/>
                    <a:pt x="413308" y="1167735"/>
                  </a:cubicBezTo>
                  <a:cubicBezTo>
                    <a:pt x="416062" y="1167679"/>
                    <a:pt x="418422" y="1169308"/>
                    <a:pt x="416848" y="1172566"/>
                  </a:cubicBezTo>
                  <a:close/>
                  <a:moveTo>
                    <a:pt x="404934" y="1861960"/>
                  </a:moveTo>
                  <a:cubicBezTo>
                    <a:pt x="401843" y="1860893"/>
                    <a:pt x="398527" y="1859826"/>
                    <a:pt x="398864" y="1855333"/>
                  </a:cubicBezTo>
                  <a:cubicBezTo>
                    <a:pt x="400887" y="1851625"/>
                    <a:pt x="404147" y="1851401"/>
                    <a:pt x="407407" y="1852749"/>
                  </a:cubicBezTo>
                  <a:cubicBezTo>
                    <a:pt x="410610" y="1854097"/>
                    <a:pt x="413308" y="1856681"/>
                    <a:pt x="411565" y="1860612"/>
                  </a:cubicBezTo>
                  <a:cubicBezTo>
                    <a:pt x="410385" y="1863196"/>
                    <a:pt x="407350" y="1862747"/>
                    <a:pt x="404990" y="1861960"/>
                  </a:cubicBezTo>
                  <a:close/>
                  <a:moveTo>
                    <a:pt x="447085" y="2407455"/>
                  </a:moveTo>
                  <a:cubicBezTo>
                    <a:pt x="446130" y="2413521"/>
                    <a:pt x="441184" y="2415543"/>
                    <a:pt x="435901" y="2415993"/>
                  </a:cubicBezTo>
                  <a:cubicBezTo>
                    <a:pt x="431461" y="2414925"/>
                    <a:pt x="430056" y="2411836"/>
                    <a:pt x="430843" y="2407960"/>
                  </a:cubicBezTo>
                  <a:cubicBezTo>
                    <a:pt x="431854" y="2402906"/>
                    <a:pt x="435451" y="2400715"/>
                    <a:pt x="440285" y="2401333"/>
                  </a:cubicBezTo>
                  <a:cubicBezTo>
                    <a:pt x="443769" y="2401782"/>
                    <a:pt x="447759" y="2403355"/>
                    <a:pt x="447085" y="2407455"/>
                  </a:cubicBezTo>
                  <a:close/>
                  <a:moveTo>
                    <a:pt x="451300" y="2143245"/>
                  </a:moveTo>
                  <a:cubicBezTo>
                    <a:pt x="450907" y="2144537"/>
                    <a:pt x="449164" y="2145436"/>
                    <a:pt x="447984" y="2146503"/>
                  </a:cubicBezTo>
                  <a:cubicBezTo>
                    <a:pt x="447478" y="2145099"/>
                    <a:pt x="446973" y="2143638"/>
                    <a:pt x="446467" y="2142234"/>
                  </a:cubicBezTo>
                  <a:cubicBezTo>
                    <a:pt x="447647" y="2141167"/>
                    <a:pt x="448827" y="2140156"/>
                    <a:pt x="450008" y="2139089"/>
                  </a:cubicBezTo>
                  <a:cubicBezTo>
                    <a:pt x="450513" y="2140493"/>
                    <a:pt x="451637" y="2142122"/>
                    <a:pt x="451300" y="2143245"/>
                  </a:cubicBezTo>
                  <a:close/>
                  <a:moveTo>
                    <a:pt x="449951" y="2833370"/>
                  </a:moveTo>
                  <a:cubicBezTo>
                    <a:pt x="458213" y="2837021"/>
                    <a:pt x="459562" y="2843143"/>
                    <a:pt x="457257" y="2850669"/>
                  </a:cubicBezTo>
                  <a:cubicBezTo>
                    <a:pt x="456920" y="2851793"/>
                    <a:pt x="454560" y="2852186"/>
                    <a:pt x="452874" y="2853084"/>
                  </a:cubicBezTo>
                  <a:cubicBezTo>
                    <a:pt x="448490" y="2847243"/>
                    <a:pt x="446411" y="2841121"/>
                    <a:pt x="450008" y="2833370"/>
                  </a:cubicBezTo>
                  <a:close/>
                  <a:moveTo>
                    <a:pt x="456358" y="847021"/>
                  </a:moveTo>
                  <a:cubicBezTo>
                    <a:pt x="458382" y="846797"/>
                    <a:pt x="459449" y="847751"/>
                    <a:pt x="459112" y="849830"/>
                  </a:cubicBezTo>
                  <a:cubicBezTo>
                    <a:pt x="459000" y="850447"/>
                    <a:pt x="457988" y="851178"/>
                    <a:pt x="457314" y="851290"/>
                  </a:cubicBezTo>
                  <a:cubicBezTo>
                    <a:pt x="455290" y="851683"/>
                    <a:pt x="454223" y="850616"/>
                    <a:pt x="454616" y="848538"/>
                  </a:cubicBezTo>
                  <a:cubicBezTo>
                    <a:pt x="454728" y="847920"/>
                    <a:pt x="455796" y="847527"/>
                    <a:pt x="456358" y="847021"/>
                  </a:cubicBezTo>
                  <a:close/>
                  <a:moveTo>
                    <a:pt x="461641" y="785350"/>
                  </a:moveTo>
                  <a:cubicBezTo>
                    <a:pt x="461023" y="786473"/>
                    <a:pt x="460517" y="788608"/>
                    <a:pt x="459506" y="788888"/>
                  </a:cubicBezTo>
                  <a:cubicBezTo>
                    <a:pt x="458382" y="789225"/>
                    <a:pt x="456021" y="788214"/>
                    <a:pt x="455571" y="787147"/>
                  </a:cubicBezTo>
                  <a:cubicBezTo>
                    <a:pt x="454391" y="784507"/>
                    <a:pt x="455403" y="782036"/>
                    <a:pt x="458494" y="781924"/>
                  </a:cubicBezTo>
                  <a:cubicBezTo>
                    <a:pt x="459506" y="781924"/>
                    <a:pt x="460573" y="784058"/>
                    <a:pt x="461641" y="785294"/>
                  </a:cubicBezTo>
                  <a:close/>
                  <a:moveTo>
                    <a:pt x="470353" y="496145"/>
                  </a:moveTo>
                  <a:cubicBezTo>
                    <a:pt x="470746" y="499122"/>
                    <a:pt x="468498" y="500133"/>
                    <a:pt x="465913" y="500414"/>
                  </a:cubicBezTo>
                  <a:cubicBezTo>
                    <a:pt x="464676" y="499572"/>
                    <a:pt x="462540" y="498841"/>
                    <a:pt x="462428" y="497887"/>
                  </a:cubicBezTo>
                  <a:cubicBezTo>
                    <a:pt x="462091" y="494910"/>
                    <a:pt x="464339" y="493562"/>
                    <a:pt x="466868" y="493674"/>
                  </a:cubicBezTo>
                  <a:cubicBezTo>
                    <a:pt x="468105" y="493730"/>
                    <a:pt x="470184" y="495134"/>
                    <a:pt x="470353" y="496145"/>
                  </a:cubicBezTo>
                  <a:close/>
                  <a:moveTo>
                    <a:pt x="471139" y="1864713"/>
                  </a:moveTo>
                  <a:cubicBezTo>
                    <a:pt x="470465" y="1864713"/>
                    <a:pt x="469510" y="1865050"/>
                    <a:pt x="469060" y="1864656"/>
                  </a:cubicBezTo>
                  <a:cubicBezTo>
                    <a:pt x="467430" y="1863365"/>
                    <a:pt x="467486" y="1861736"/>
                    <a:pt x="469228" y="1860500"/>
                  </a:cubicBezTo>
                  <a:cubicBezTo>
                    <a:pt x="469734" y="1860107"/>
                    <a:pt x="470971" y="1860051"/>
                    <a:pt x="471420" y="1860444"/>
                  </a:cubicBezTo>
                  <a:cubicBezTo>
                    <a:pt x="473050" y="1861736"/>
                    <a:pt x="472882" y="1863252"/>
                    <a:pt x="471196" y="1864713"/>
                  </a:cubicBezTo>
                  <a:close/>
                  <a:moveTo>
                    <a:pt x="492777" y="924925"/>
                  </a:moveTo>
                  <a:cubicBezTo>
                    <a:pt x="491990" y="927116"/>
                    <a:pt x="489742" y="928688"/>
                    <a:pt x="488112" y="930598"/>
                  </a:cubicBezTo>
                  <a:cubicBezTo>
                    <a:pt x="486763" y="928969"/>
                    <a:pt x="484796" y="927340"/>
                    <a:pt x="485077" y="926779"/>
                  </a:cubicBezTo>
                  <a:cubicBezTo>
                    <a:pt x="486089" y="924532"/>
                    <a:pt x="487325" y="921611"/>
                    <a:pt x="489293" y="920712"/>
                  </a:cubicBezTo>
                  <a:cubicBezTo>
                    <a:pt x="492665" y="919196"/>
                    <a:pt x="493789" y="922229"/>
                    <a:pt x="492833" y="924869"/>
                  </a:cubicBezTo>
                  <a:close/>
                  <a:moveTo>
                    <a:pt x="495250" y="377240"/>
                  </a:moveTo>
                  <a:cubicBezTo>
                    <a:pt x="492159" y="377464"/>
                    <a:pt x="490810" y="375555"/>
                    <a:pt x="490866" y="372803"/>
                  </a:cubicBezTo>
                  <a:cubicBezTo>
                    <a:pt x="490866" y="371286"/>
                    <a:pt x="491653" y="369152"/>
                    <a:pt x="492721" y="368478"/>
                  </a:cubicBezTo>
                  <a:cubicBezTo>
                    <a:pt x="495362" y="366849"/>
                    <a:pt x="497273" y="368590"/>
                    <a:pt x="498060" y="371230"/>
                  </a:cubicBezTo>
                  <a:cubicBezTo>
                    <a:pt x="498791" y="373870"/>
                    <a:pt x="497891" y="376060"/>
                    <a:pt x="495250" y="377240"/>
                  </a:cubicBezTo>
                  <a:close/>
                  <a:moveTo>
                    <a:pt x="504467" y="1031923"/>
                  </a:moveTo>
                  <a:cubicBezTo>
                    <a:pt x="490377" y="1029564"/>
                    <a:pt x="481199" y="1024678"/>
                    <a:pt x="476928" y="1017264"/>
                  </a:cubicBezTo>
                  <a:cubicBezTo>
                    <a:pt x="486201" y="1018443"/>
                    <a:pt x="493564" y="1022431"/>
                    <a:pt x="504467" y="1031923"/>
                  </a:cubicBezTo>
                  <a:close/>
                  <a:moveTo>
                    <a:pt x="488618" y="1816072"/>
                  </a:moveTo>
                  <a:cubicBezTo>
                    <a:pt x="491372" y="1815960"/>
                    <a:pt x="493058" y="1817981"/>
                    <a:pt x="492777" y="1820734"/>
                  </a:cubicBezTo>
                  <a:cubicBezTo>
                    <a:pt x="492665" y="1821801"/>
                    <a:pt x="490866" y="1823542"/>
                    <a:pt x="489742" y="1823542"/>
                  </a:cubicBezTo>
                  <a:cubicBezTo>
                    <a:pt x="487045" y="1823598"/>
                    <a:pt x="485583" y="1821632"/>
                    <a:pt x="485415" y="1818824"/>
                  </a:cubicBezTo>
                  <a:cubicBezTo>
                    <a:pt x="486482" y="1817869"/>
                    <a:pt x="487494" y="1816072"/>
                    <a:pt x="488562" y="1816016"/>
                  </a:cubicBezTo>
                  <a:close/>
                  <a:moveTo>
                    <a:pt x="518574" y="1583989"/>
                  </a:moveTo>
                  <a:cubicBezTo>
                    <a:pt x="517506" y="1575845"/>
                    <a:pt x="516944" y="1570959"/>
                    <a:pt x="520878" y="1566241"/>
                  </a:cubicBezTo>
                  <a:cubicBezTo>
                    <a:pt x="524700" y="1571857"/>
                    <a:pt x="524194" y="1576800"/>
                    <a:pt x="518574" y="1583989"/>
                  </a:cubicBezTo>
                  <a:close/>
                  <a:moveTo>
                    <a:pt x="528240" y="2069498"/>
                  </a:moveTo>
                  <a:cubicBezTo>
                    <a:pt x="527622" y="2070958"/>
                    <a:pt x="527004" y="2072362"/>
                    <a:pt x="526386" y="2073822"/>
                  </a:cubicBezTo>
                  <a:cubicBezTo>
                    <a:pt x="525599" y="2072531"/>
                    <a:pt x="524250" y="2071239"/>
                    <a:pt x="524194" y="2069891"/>
                  </a:cubicBezTo>
                  <a:cubicBezTo>
                    <a:pt x="524138" y="2068486"/>
                    <a:pt x="525318" y="2067026"/>
                    <a:pt x="525936" y="2065566"/>
                  </a:cubicBezTo>
                  <a:cubicBezTo>
                    <a:pt x="526723" y="2066858"/>
                    <a:pt x="527510" y="2068150"/>
                    <a:pt x="528240" y="2069442"/>
                  </a:cubicBezTo>
                  <a:close/>
                  <a:moveTo>
                    <a:pt x="538750" y="3313936"/>
                  </a:moveTo>
                  <a:cubicBezTo>
                    <a:pt x="539537" y="3313542"/>
                    <a:pt x="541897" y="3314666"/>
                    <a:pt x="542403" y="3315677"/>
                  </a:cubicBezTo>
                  <a:cubicBezTo>
                    <a:pt x="543527" y="3318092"/>
                    <a:pt x="542684" y="3320395"/>
                    <a:pt x="540492" y="3322080"/>
                  </a:cubicBezTo>
                  <a:cubicBezTo>
                    <a:pt x="539200" y="3321462"/>
                    <a:pt x="537233" y="3321181"/>
                    <a:pt x="536727" y="3320170"/>
                  </a:cubicBezTo>
                  <a:cubicBezTo>
                    <a:pt x="535547" y="3317755"/>
                    <a:pt x="536390" y="3315171"/>
                    <a:pt x="538694" y="3313936"/>
                  </a:cubicBezTo>
                  <a:close/>
                  <a:moveTo>
                    <a:pt x="544764" y="285856"/>
                  </a:moveTo>
                  <a:cubicBezTo>
                    <a:pt x="544764" y="288720"/>
                    <a:pt x="542628" y="289788"/>
                    <a:pt x="539986" y="289788"/>
                  </a:cubicBezTo>
                  <a:cubicBezTo>
                    <a:pt x="538076" y="289282"/>
                    <a:pt x="537233" y="287878"/>
                    <a:pt x="538301" y="286137"/>
                  </a:cubicBezTo>
                  <a:cubicBezTo>
                    <a:pt x="539087" y="284901"/>
                    <a:pt x="540492" y="283553"/>
                    <a:pt x="541785" y="283328"/>
                  </a:cubicBezTo>
                  <a:cubicBezTo>
                    <a:pt x="542684" y="283216"/>
                    <a:pt x="544764" y="284901"/>
                    <a:pt x="544764" y="285800"/>
                  </a:cubicBezTo>
                  <a:close/>
                  <a:moveTo>
                    <a:pt x="550721" y="2568767"/>
                  </a:moveTo>
                  <a:cubicBezTo>
                    <a:pt x="550384" y="2571856"/>
                    <a:pt x="547967" y="2573092"/>
                    <a:pt x="545101" y="2572530"/>
                  </a:cubicBezTo>
                  <a:cubicBezTo>
                    <a:pt x="542347" y="2571968"/>
                    <a:pt x="540661" y="2570003"/>
                    <a:pt x="540380" y="2567026"/>
                  </a:cubicBezTo>
                  <a:cubicBezTo>
                    <a:pt x="541111" y="2563824"/>
                    <a:pt x="543415" y="2562982"/>
                    <a:pt x="546112" y="2563431"/>
                  </a:cubicBezTo>
                  <a:cubicBezTo>
                    <a:pt x="548923" y="2563880"/>
                    <a:pt x="551002" y="2565790"/>
                    <a:pt x="550665" y="2568823"/>
                  </a:cubicBezTo>
                  <a:close/>
                  <a:moveTo>
                    <a:pt x="566289" y="223960"/>
                  </a:moveTo>
                  <a:cubicBezTo>
                    <a:pt x="565952" y="224915"/>
                    <a:pt x="563479" y="225027"/>
                    <a:pt x="562018" y="225532"/>
                  </a:cubicBezTo>
                  <a:cubicBezTo>
                    <a:pt x="558589" y="223735"/>
                    <a:pt x="556678" y="220983"/>
                    <a:pt x="557915" y="217051"/>
                  </a:cubicBezTo>
                  <a:cubicBezTo>
                    <a:pt x="558196" y="216153"/>
                    <a:pt x="561006" y="215198"/>
                    <a:pt x="562074" y="215647"/>
                  </a:cubicBezTo>
                  <a:cubicBezTo>
                    <a:pt x="565502" y="217051"/>
                    <a:pt x="567638" y="219972"/>
                    <a:pt x="566289" y="223904"/>
                  </a:cubicBezTo>
                  <a:close/>
                  <a:moveTo>
                    <a:pt x="567188" y="373420"/>
                  </a:moveTo>
                  <a:cubicBezTo>
                    <a:pt x="567413" y="374207"/>
                    <a:pt x="565390" y="375611"/>
                    <a:pt x="564434" y="376734"/>
                  </a:cubicBezTo>
                  <a:cubicBezTo>
                    <a:pt x="561568" y="375892"/>
                    <a:pt x="560500" y="373477"/>
                    <a:pt x="560163" y="370893"/>
                  </a:cubicBezTo>
                  <a:cubicBezTo>
                    <a:pt x="559882" y="368365"/>
                    <a:pt x="560051" y="364883"/>
                    <a:pt x="563816" y="366849"/>
                  </a:cubicBezTo>
                  <a:cubicBezTo>
                    <a:pt x="565614" y="367804"/>
                    <a:pt x="566570" y="371061"/>
                    <a:pt x="567188" y="373420"/>
                  </a:cubicBezTo>
                  <a:close/>
                  <a:moveTo>
                    <a:pt x="589500" y="2131731"/>
                  </a:moveTo>
                  <a:cubicBezTo>
                    <a:pt x="588039" y="2131225"/>
                    <a:pt x="586578" y="2130720"/>
                    <a:pt x="585116" y="2130214"/>
                  </a:cubicBezTo>
                  <a:cubicBezTo>
                    <a:pt x="585903" y="2127855"/>
                    <a:pt x="586072" y="2124766"/>
                    <a:pt x="587646" y="2123306"/>
                  </a:cubicBezTo>
                  <a:cubicBezTo>
                    <a:pt x="589894" y="2121228"/>
                    <a:pt x="592648" y="2122463"/>
                    <a:pt x="593322" y="2125553"/>
                  </a:cubicBezTo>
                  <a:cubicBezTo>
                    <a:pt x="593940" y="2128473"/>
                    <a:pt x="591973" y="2130439"/>
                    <a:pt x="589500" y="2131731"/>
                  </a:cubicBezTo>
                  <a:close/>
                  <a:moveTo>
                    <a:pt x="666722" y="963399"/>
                  </a:moveTo>
                  <a:cubicBezTo>
                    <a:pt x="666103" y="966320"/>
                    <a:pt x="663630" y="967443"/>
                    <a:pt x="661101" y="966095"/>
                  </a:cubicBezTo>
                  <a:cubicBezTo>
                    <a:pt x="660034" y="965534"/>
                    <a:pt x="659809" y="963287"/>
                    <a:pt x="659191" y="961827"/>
                  </a:cubicBezTo>
                  <a:cubicBezTo>
                    <a:pt x="660258" y="958962"/>
                    <a:pt x="662450" y="957783"/>
                    <a:pt x="664979" y="959187"/>
                  </a:cubicBezTo>
                  <a:cubicBezTo>
                    <a:pt x="666047" y="959749"/>
                    <a:pt x="667003" y="962164"/>
                    <a:pt x="666722" y="963456"/>
                  </a:cubicBezTo>
                  <a:close/>
                  <a:moveTo>
                    <a:pt x="649355" y="2045458"/>
                  </a:moveTo>
                  <a:cubicBezTo>
                    <a:pt x="651097" y="2041414"/>
                    <a:pt x="654076" y="2038381"/>
                    <a:pt x="658853" y="2039111"/>
                  </a:cubicBezTo>
                  <a:cubicBezTo>
                    <a:pt x="659865" y="2039280"/>
                    <a:pt x="660539" y="2041470"/>
                    <a:pt x="661382" y="2042762"/>
                  </a:cubicBezTo>
                  <a:cubicBezTo>
                    <a:pt x="660146" y="2047368"/>
                    <a:pt x="656942" y="2049951"/>
                    <a:pt x="652559" y="2050401"/>
                  </a:cubicBezTo>
                  <a:cubicBezTo>
                    <a:pt x="649468" y="2050682"/>
                    <a:pt x="648231" y="2048154"/>
                    <a:pt x="649355" y="2045458"/>
                  </a:cubicBezTo>
                  <a:close/>
                  <a:moveTo>
                    <a:pt x="653626" y="3352073"/>
                  </a:moveTo>
                  <a:cubicBezTo>
                    <a:pt x="655481" y="3351062"/>
                    <a:pt x="657448" y="3352129"/>
                    <a:pt x="657111" y="3354039"/>
                  </a:cubicBezTo>
                  <a:cubicBezTo>
                    <a:pt x="656212" y="3359206"/>
                    <a:pt x="651997" y="3360161"/>
                    <a:pt x="647950" y="3360779"/>
                  </a:cubicBezTo>
                  <a:cubicBezTo>
                    <a:pt x="645702" y="3360610"/>
                    <a:pt x="644185" y="3358757"/>
                    <a:pt x="645365" y="3357577"/>
                  </a:cubicBezTo>
                  <a:cubicBezTo>
                    <a:pt x="647669" y="3355274"/>
                    <a:pt x="650760" y="3353645"/>
                    <a:pt x="653683" y="3352017"/>
                  </a:cubicBezTo>
                  <a:close/>
                  <a:moveTo>
                    <a:pt x="665710" y="2583988"/>
                  </a:moveTo>
                  <a:cubicBezTo>
                    <a:pt x="662675" y="2575900"/>
                    <a:pt x="664361" y="2570171"/>
                    <a:pt x="669307" y="2563824"/>
                  </a:cubicBezTo>
                  <a:cubicBezTo>
                    <a:pt x="674196" y="2571912"/>
                    <a:pt x="672735" y="2577697"/>
                    <a:pt x="665710" y="2583988"/>
                  </a:cubicBezTo>
                  <a:close/>
                  <a:moveTo>
                    <a:pt x="678411" y="73320"/>
                  </a:moveTo>
                  <a:cubicBezTo>
                    <a:pt x="677119" y="73039"/>
                    <a:pt x="676163" y="70961"/>
                    <a:pt x="675039" y="69669"/>
                  </a:cubicBezTo>
                  <a:cubicBezTo>
                    <a:pt x="675995" y="68433"/>
                    <a:pt x="676950" y="66299"/>
                    <a:pt x="677962" y="66243"/>
                  </a:cubicBezTo>
                  <a:cubicBezTo>
                    <a:pt x="679311" y="66186"/>
                    <a:pt x="681446" y="67478"/>
                    <a:pt x="681952" y="68714"/>
                  </a:cubicBezTo>
                  <a:cubicBezTo>
                    <a:pt x="683020" y="71635"/>
                    <a:pt x="681952" y="74106"/>
                    <a:pt x="678411" y="73264"/>
                  </a:cubicBezTo>
                  <a:close/>
                  <a:moveTo>
                    <a:pt x="684313" y="240304"/>
                  </a:moveTo>
                  <a:cubicBezTo>
                    <a:pt x="682177" y="240136"/>
                    <a:pt x="680154" y="237721"/>
                    <a:pt x="678636" y="236654"/>
                  </a:cubicBezTo>
                  <a:cubicBezTo>
                    <a:pt x="678018" y="233677"/>
                    <a:pt x="678749" y="232160"/>
                    <a:pt x="680828" y="231823"/>
                  </a:cubicBezTo>
                  <a:cubicBezTo>
                    <a:pt x="683582" y="231374"/>
                    <a:pt x="686280" y="232048"/>
                    <a:pt x="687404" y="234800"/>
                  </a:cubicBezTo>
                  <a:cubicBezTo>
                    <a:pt x="688640" y="237665"/>
                    <a:pt x="687404" y="240529"/>
                    <a:pt x="684313" y="240304"/>
                  </a:cubicBezTo>
                  <a:close/>
                  <a:moveTo>
                    <a:pt x="699599" y="1902064"/>
                  </a:moveTo>
                  <a:cubicBezTo>
                    <a:pt x="699487" y="1904760"/>
                    <a:pt x="697633" y="1906613"/>
                    <a:pt x="694935" y="1906051"/>
                  </a:cubicBezTo>
                  <a:cubicBezTo>
                    <a:pt x="693867" y="1905827"/>
                    <a:pt x="692406" y="1903805"/>
                    <a:pt x="692518" y="1902625"/>
                  </a:cubicBezTo>
                  <a:cubicBezTo>
                    <a:pt x="692687" y="1899985"/>
                    <a:pt x="694373" y="1898300"/>
                    <a:pt x="697183" y="1898413"/>
                  </a:cubicBezTo>
                  <a:cubicBezTo>
                    <a:pt x="698026" y="1899592"/>
                    <a:pt x="699656" y="1900828"/>
                    <a:pt x="699599" y="1902007"/>
                  </a:cubicBezTo>
                  <a:close/>
                  <a:moveTo>
                    <a:pt x="703084" y="2873810"/>
                  </a:moveTo>
                  <a:cubicBezTo>
                    <a:pt x="704489" y="2874428"/>
                    <a:pt x="706625" y="2874709"/>
                    <a:pt x="707074" y="2875720"/>
                  </a:cubicBezTo>
                  <a:cubicBezTo>
                    <a:pt x="708423" y="2878809"/>
                    <a:pt x="706119" y="2880269"/>
                    <a:pt x="703590" y="2880494"/>
                  </a:cubicBezTo>
                  <a:cubicBezTo>
                    <a:pt x="702241" y="2880606"/>
                    <a:pt x="699993" y="2879764"/>
                    <a:pt x="699599" y="2878753"/>
                  </a:cubicBezTo>
                  <a:cubicBezTo>
                    <a:pt x="698307" y="2875664"/>
                    <a:pt x="700611" y="2874540"/>
                    <a:pt x="703084" y="2873810"/>
                  </a:cubicBezTo>
                  <a:close/>
                  <a:moveTo>
                    <a:pt x="703983" y="3132235"/>
                  </a:moveTo>
                  <a:cubicBezTo>
                    <a:pt x="707018" y="3132235"/>
                    <a:pt x="708479" y="3134650"/>
                    <a:pt x="708592" y="3137458"/>
                  </a:cubicBezTo>
                  <a:cubicBezTo>
                    <a:pt x="708648" y="3138919"/>
                    <a:pt x="707412" y="3140379"/>
                    <a:pt x="706793" y="3141671"/>
                  </a:cubicBezTo>
                  <a:cubicBezTo>
                    <a:pt x="703309" y="3141671"/>
                    <a:pt x="702410" y="3139031"/>
                    <a:pt x="702241" y="3136391"/>
                  </a:cubicBezTo>
                  <a:cubicBezTo>
                    <a:pt x="702129" y="3134987"/>
                    <a:pt x="703365" y="3132235"/>
                    <a:pt x="703983" y="3132235"/>
                  </a:cubicBezTo>
                  <a:close/>
                  <a:moveTo>
                    <a:pt x="714605" y="2676945"/>
                  </a:moveTo>
                  <a:cubicBezTo>
                    <a:pt x="715561" y="2679753"/>
                    <a:pt x="714156" y="2681887"/>
                    <a:pt x="711402" y="2682955"/>
                  </a:cubicBezTo>
                  <a:cubicBezTo>
                    <a:pt x="708423" y="2683179"/>
                    <a:pt x="706287" y="2681775"/>
                    <a:pt x="706175" y="2678798"/>
                  </a:cubicBezTo>
                  <a:cubicBezTo>
                    <a:pt x="706119" y="2677394"/>
                    <a:pt x="707243" y="2675203"/>
                    <a:pt x="708479" y="2674529"/>
                  </a:cubicBezTo>
                  <a:cubicBezTo>
                    <a:pt x="711008" y="2673069"/>
                    <a:pt x="713650" y="2674080"/>
                    <a:pt x="714605" y="2676945"/>
                  </a:cubicBezTo>
                  <a:close/>
                  <a:moveTo>
                    <a:pt x="715055" y="1214972"/>
                  </a:moveTo>
                  <a:cubicBezTo>
                    <a:pt x="718034" y="1214803"/>
                    <a:pt x="719607" y="1217275"/>
                    <a:pt x="720001" y="1219971"/>
                  </a:cubicBezTo>
                  <a:cubicBezTo>
                    <a:pt x="720450" y="1223172"/>
                    <a:pt x="718708" y="1225026"/>
                    <a:pt x="715561" y="1224015"/>
                  </a:cubicBezTo>
                  <a:cubicBezTo>
                    <a:pt x="712976" y="1223228"/>
                    <a:pt x="711458" y="1221038"/>
                    <a:pt x="711570" y="1218005"/>
                  </a:cubicBezTo>
                  <a:cubicBezTo>
                    <a:pt x="712695" y="1216938"/>
                    <a:pt x="713819" y="1215028"/>
                    <a:pt x="715055" y="1214972"/>
                  </a:cubicBezTo>
                  <a:close/>
                  <a:moveTo>
                    <a:pt x="718090" y="2158916"/>
                  </a:moveTo>
                  <a:cubicBezTo>
                    <a:pt x="718652" y="2158916"/>
                    <a:pt x="719270" y="2159814"/>
                    <a:pt x="719888" y="2160264"/>
                  </a:cubicBezTo>
                  <a:cubicBezTo>
                    <a:pt x="720338" y="2162398"/>
                    <a:pt x="719551" y="2163690"/>
                    <a:pt x="717528" y="2163746"/>
                  </a:cubicBezTo>
                  <a:cubicBezTo>
                    <a:pt x="716966" y="2163746"/>
                    <a:pt x="716010" y="2162960"/>
                    <a:pt x="715842" y="2162342"/>
                  </a:cubicBezTo>
                  <a:cubicBezTo>
                    <a:pt x="715224" y="2160264"/>
                    <a:pt x="716123" y="2158972"/>
                    <a:pt x="718146" y="2158916"/>
                  </a:cubicBezTo>
                  <a:close/>
                  <a:moveTo>
                    <a:pt x="719776" y="126454"/>
                  </a:moveTo>
                  <a:cubicBezTo>
                    <a:pt x="719101" y="126791"/>
                    <a:pt x="718427" y="127184"/>
                    <a:pt x="717696" y="127521"/>
                  </a:cubicBezTo>
                  <a:cubicBezTo>
                    <a:pt x="717022" y="126229"/>
                    <a:pt x="716404" y="124993"/>
                    <a:pt x="715730" y="123702"/>
                  </a:cubicBezTo>
                  <a:cubicBezTo>
                    <a:pt x="716404" y="123365"/>
                    <a:pt x="717640" y="122578"/>
                    <a:pt x="717696" y="122691"/>
                  </a:cubicBezTo>
                  <a:cubicBezTo>
                    <a:pt x="718483" y="123870"/>
                    <a:pt x="719101" y="125162"/>
                    <a:pt x="719720" y="126454"/>
                  </a:cubicBezTo>
                  <a:close/>
                  <a:moveTo>
                    <a:pt x="725902" y="865276"/>
                  </a:moveTo>
                  <a:cubicBezTo>
                    <a:pt x="725565" y="866399"/>
                    <a:pt x="723429" y="866848"/>
                    <a:pt x="722080" y="867634"/>
                  </a:cubicBezTo>
                  <a:cubicBezTo>
                    <a:pt x="721069" y="866455"/>
                    <a:pt x="719214" y="865219"/>
                    <a:pt x="719326" y="864152"/>
                  </a:cubicBezTo>
                  <a:cubicBezTo>
                    <a:pt x="719383" y="862916"/>
                    <a:pt x="721125" y="861119"/>
                    <a:pt x="722305" y="860838"/>
                  </a:cubicBezTo>
                  <a:cubicBezTo>
                    <a:pt x="725452" y="860221"/>
                    <a:pt x="726801" y="862411"/>
                    <a:pt x="725846" y="865276"/>
                  </a:cubicBezTo>
                  <a:close/>
                  <a:moveTo>
                    <a:pt x="755745" y="543438"/>
                  </a:moveTo>
                  <a:cubicBezTo>
                    <a:pt x="754452" y="544224"/>
                    <a:pt x="753160" y="545011"/>
                    <a:pt x="751867" y="545853"/>
                  </a:cubicBezTo>
                  <a:cubicBezTo>
                    <a:pt x="751080" y="544505"/>
                    <a:pt x="749507" y="542989"/>
                    <a:pt x="749788" y="541922"/>
                  </a:cubicBezTo>
                  <a:cubicBezTo>
                    <a:pt x="750069" y="540854"/>
                    <a:pt x="752148" y="539619"/>
                    <a:pt x="753441" y="539619"/>
                  </a:cubicBezTo>
                  <a:cubicBezTo>
                    <a:pt x="755408" y="539619"/>
                    <a:pt x="756195" y="541416"/>
                    <a:pt x="755745" y="543494"/>
                  </a:cubicBezTo>
                  <a:close/>
                  <a:moveTo>
                    <a:pt x="772718" y="2472440"/>
                  </a:moveTo>
                  <a:cubicBezTo>
                    <a:pt x="774011" y="2472834"/>
                    <a:pt x="775191" y="2473620"/>
                    <a:pt x="776371" y="2474238"/>
                  </a:cubicBezTo>
                  <a:cubicBezTo>
                    <a:pt x="775416" y="2475249"/>
                    <a:pt x="774517" y="2476260"/>
                    <a:pt x="773561" y="2477271"/>
                  </a:cubicBezTo>
                  <a:cubicBezTo>
                    <a:pt x="772718" y="2476147"/>
                    <a:pt x="771819" y="2475080"/>
                    <a:pt x="771144" y="2473845"/>
                  </a:cubicBezTo>
                  <a:cubicBezTo>
                    <a:pt x="771088" y="2473732"/>
                    <a:pt x="772325" y="2472328"/>
                    <a:pt x="772718" y="2472440"/>
                  </a:cubicBezTo>
                  <a:close/>
                  <a:moveTo>
                    <a:pt x="771875" y="3539839"/>
                  </a:moveTo>
                  <a:cubicBezTo>
                    <a:pt x="771875" y="3539839"/>
                    <a:pt x="773392" y="3541075"/>
                    <a:pt x="773280" y="3541468"/>
                  </a:cubicBezTo>
                  <a:cubicBezTo>
                    <a:pt x="772943" y="3542816"/>
                    <a:pt x="772156" y="3543996"/>
                    <a:pt x="771538" y="3545288"/>
                  </a:cubicBezTo>
                  <a:cubicBezTo>
                    <a:pt x="770526" y="3544333"/>
                    <a:pt x="769571" y="3543378"/>
                    <a:pt x="768559" y="3542367"/>
                  </a:cubicBezTo>
                  <a:cubicBezTo>
                    <a:pt x="769683" y="3541468"/>
                    <a:pt x="770695" y="3540570"/>
                    <a:pt x="771931" y="3539839"/>
                  </a:cubicBezTo>
                  <a:close/>
                  <a:moveTo>
                    <a:pt x="784015" y="707558"/>
                  </a:moveTo>
                  <a:cubicBezTo>
                    <a:pt x="783565" y="713624"/>
                    <a:pt x="781598" y="715646"/>
                    <a:pt x="778732" y="715422"/>
                  </a:cubicBezTo>
                  <a:cubicBezTo>
                    <a:pt x="774517" y="715085"/>
                    <a:pt x="772830" y="711827"/>
                    <a:pt x="773224" y="707783"/>
                  </a:cubicBezTo>
                  <a:cubicBezTo>
                    <a:pt x="773449" y="704862"/>
                    <a:pt x="775303" y="702447"/>
                    <a:pt x="778338" y="702784"/>
                  </a:cubicBezTo>
                  <a:cubicBezTo>
                    <a:pt x="782497" y="703233"/>
                    <a:pt x="784071" y="706379"/>
                    <a:pt x="784015" y="707558"/>
                  </a:cubicBezTo>
                  <a:close/>
                  <a:moveTo>
                    <a:pt x="786375" y="871903"/>
                  </a:moveTo>
                  <a:cubicBezTo>
                    <a:pt x="785588" y="874375"/>
                    <a:pt x="782553" y="875386"/>
                    <a:pt x="779912" y="874262"/>
                  </a:cubicBezTo>
                  <a:cubicBezTo>
                    <a:pt x="777214" y="873083"/>
                    <a:pt x="775922" y="870218"/>
                    <a:pt x="776933" y="867691"/>
                  </a:cubicBezTo>
                  <a:cubicBezTo>
                    <a:pt x="782048" y="854772"/>
                    <a:pt x="779968" y="840225"/>
                    <a:pt x="785307" y="821409"/>
                  </a:cubicBezTo>
                  <a:cubicBezTo>
                    <a:pt x="794918" y="842078"/>
                    <a:pt x="791208" y="857075"/>
                    <a:pt x="786431" y="871959"/>
                  </a:cubicBezTo>
                  <a:close/>
                  <a:moveTo>
                    <a:pt x="781823" y="3169698"/>
                  </a:moveTo>
                  <a:cubicBezTo>
                    <a:pt x="782216" y="3170148"/>
                    <a:pt x="781879" y="3171215"/>
                    <a:pt x="781823" y="3171945"/>
                  </a:cubicBezTo>
                  <a:cubicBezTo>
                    <a:pt x="780474" y="3173630"/>
                    <a:pt x="779013" y="3173799"/>
                    <a:pt x="777720" y="3172170"/>
                  </a:cubicBezTo>
                  <a:cubicBezTo>
                    <a:pt x="777383" y="3171721"/>
                    <a:pt x="777383" y="3170485"/>
                    <a:pt x="777720" y="3169923"/>
                  </a:cubicBezTo>
                  <a:cubicBezTo>
                    <a:pt x="778900" y="3168126"/>
                    <a:pt x="780418" y="3168013"/>
                    <a:pt x="781767" y="3169642"/>
                  </a:cubicBezTo>
                  <a:close/>
                  <a:moveTo>
                    <a:pt x="778956" y="1286529"/>
                  </a:moveTo>
                  <a:cubicBezTo>
                    <a:pt x="779631" y="1286192"/>
                    <a:pt x="780362" y="1285855"/>
                    <a:pt x="781092" y="1285461"/>
                  </a:cubicBezTo>
                  <a:cubicBezTo>
                    <a:pt x="781767" y="1286753"/>
                    <a:pt x="782385" y="1288101"/>
                    <a:pt x="783059" y="1289393"/>
                  </a:cubicBezTo>
                  <a:cubicBezTo>
                    <a:pt x="782385" y="1289730"/>
                    <a:pt x="781092" y="1290460"/>
                    <a:pt x="781036" y="1290404"/>
                  </a:cubicBezTo>
                  <a:cubicBezTo>
                    <a:pt x="780249" y="1289168"/>
                    <a:pt x="779631" y="1287821"/>
                    <a:pt x="779013" y="1286529"/>
                  </a:cubicBezTo>
                  <a:close/>
                  <a:moveTo>
                    <a:pt x="798908" y="430205"/>
                  </a:moveTo>
                  <a:cubicBezTo>
                    <a:pt x="798908" y="428801"/>
                    <a:pt x="800032" y="426498"/>
                    <a:pt x="800987" y="426274"/>
                  </a:cubicBezTo>
                  <a:cubicBezTo>
                    <a:pt x="804247" y="425487"/>
                    <a:pt x="804922" y="428071"/>
                    <a:pt x="804247" y="430599"/>
                  </a:cubicBezTo>
                  <a:cubicBezTo>
                    <a:pt x="803910" y="431834"/>
                    <a:pt x="802224" y="432677"/>
                    <a:pt x="801100" y="433744"/>
                  </a:cubicBezTo>
                  <a:cubicBezTo>
                    <a:pt x="800313" y="432564"/>
                    <a:pt x="798852" y="431385"/>
                    <a:pt x="798908" y="430262"/>
                  </a:cubicBezTo>
                  <a:close/>
                  <a:moveTo>
                    <a:pt x="790871" y="962220"/>
                  </a:moveTo>
                  <a:cubicBezTo>
                    <a:pt x="788173" y="961602"/>
                    <a:pt x="785757" y="960198"/>
                    <a:pt x="785925" y="957053"/>
                  </a:cubicBezTo>
                  <a:cubicBezTo>
                    <a:pt x="786094" y="953963"/>
                    <a:pt x="788342" y="952447"/>
                    <a:pt x="791265" y="952896"/>
                  </a:cubicBezTo>
                  <a:cubicBezTo>
                    <a:pt x="794019" y="953345"/>
                    <a:pt x="796267" y="955143"/>
                    <a:pt x="796267" y="958120"/>
                  </a:cubicBezTo>
                  <a:cubicBezTo>
                    <a:pt x="796267" y="961377"/>
                    <a:pt x="793737" y="962276"/>
                    <a:pt x="790927" y="962164"/>
                  </a:cubicBezTo>
                  <a:close/>
                  <a:moveTo>
                    <a:pt x="793400" y="1517881"/>
                  </a:moveTo>
                  <a:cubicBezTo>
                    <a:pt x="787050" y="1516982"/>
                    <a:pt x="781823" y="1513949"/>
                    <a:pt x="781598" y="1506535"/>
                  </a:cubicBezTo>
                  <a:cubicBezTo>
                    <a:pt x="781485" y="1501143"/>
                    <a:pt x="785476" y="1498953"/>
                    <a:pt x="790197" y="1499964"/>
                  </a:cubicBezTo>
                  <a:cubicBezTo>
                    <a:pt x="796548" y="1501311"/>
                    <a:pt x="800707" y="1505243"/>
                    <a:pt x="800819" y="1512208"/>
                  </a:cubicBezTo>
                  <a:cubicBezTo>
                    <a:pt x="799976" y="1516814"/>
                    <a:pt x="797110" y="1518386"/>
                    <a:pt x="793400" y="1517881"/>
                  </a:cubicBezTo>
                  <a:close/>
                  <a:moveTo>
                    <a:pt x="786600" y="2974012"/>
                  </a:moveTo>
                  <a:cubicBezTo>
                    <a:pt x="788567" y="2973619"/>
                    <a:pt x="789691" y="2974686"/>
                    <a:pt x="789747" y="2976764"/>
                  </a:cubicBezTo>
                  <a:cubicBezTo>
                    <a:pt x="789298" y="2977438"/>
                    <a:pt x="789016" y="2978674"/>
                    <a:pt x="788455" y="2978786"/>
                  </a:cubicBezTo>
                  <a:cubicBezTo>
                    <a:pt x="786488" y="2979180"/>
                    <a:pt x="785307" y="2978112"/>
                    <a:pt x="785363" y="2976034"/>
                  </a:cubicBezTo>
                  <a:cubicBezTo>
                    <a:pt x="785363" y="2975304"/>
                    <a:pt x="786038" y="2974181"/>
                    <a:pt x="786600" y="2974069"/>
                  </a:cubicBezTo>
                  <a:close/>
                  <a:moveTo>
                    <a:pt x="786263" y="1733450"/>
                  </a:moveTo>
                  <a:cubicBezTo>
                    <a:pt x="785925" y="1732270"/>
                    <a:pt x="786656" y="1729799"/>
                    <a:pt x="787499" y="1729406"/>
                  </a:cubicBezTo>
                  <a:cubicBezTo>
                    <a:pt x="789972" y="1728283"/>
                    <a:pt x="791883" y="1729743"/>
                    <a:pt x="793119" y="1732158"/>
                  </a:cubicBezTo>
                  <a:cubicBezTo>
                    <a:pt x="792670" y="1733562"/>
                    <a:pt x="792613" y="1735865"/>
                    <a:pt x="791714" y="1736258"/>
                  </a:cubicBezTo>
                  <a:cubicBezTo>
                    <a:pt x="789241" y="1737382"/>
                    <a:pt x="787050" y="1735978"/>
                    <a:pt x="786263" y="1733450"/>
                  </a:cubicBezTo>
                  <a:close/>
                  <a:moveTo>
                    <a:pt x="766030" y="4494904"/>
                  </a:moveTo>
                  <a:cubicBezTo>
                    <a:pt x="782160" y="4494792"/>
                    <a:pt x="788455" y="4500353"/>
                    <a:pt x="790815" y="4512091"/>
                  </a:cubicBezTo>
                  <a:cubicBezTo>
                    <a:pt x="784127" y="4507430"/>
                    <a:pt x="777439" y="4502824"/>
                    <a:pt x="766030" y="4494904"/>
                  </a:cubicBezTo>
                  <a:close/>
                  <a:moveTo>
                    <a:pt x="753047" y="4226201"/>
                  </a:moveTo>
                  <a:cubicBezTo>
                    <a:pt x="750237" y="4228055"/>
                    <a:pt x="748776" y="4225808"/>
                    <a:pt x="748383" y="4223280"/>
                  </a:cubicBezTo>
                  <a:cubicBezTo>
                    <a:pt x="748214" y="4221989"/>
                    <a:pt x="749394" y="4220472"/>
                    <a:pt x="749956" y="4219068"/>
                  </a:cubicBezTo>
                  <a:cubicBezTo>
                    <a:pt x="751193" y="4219911"/>
                    <a:pt x="752935" y="4220528"/>
                    <a:pt x="753441" y="4221708"/>
                  </a:cubicBezTo>
                  <a:cubicBezTo>
                    <a:pt x="753947" y="4222943"/>
                    <a:pt x="753834" y="4225639"/>
                    <a:pt x="753047" y="4226145"/>
                  </a:cubicBezTo>
                  <a:close/>
                  <a:moveTo>
                    <a:pt x="741076" y="4481761"/>
                  </a:moveTo>
                  <a:cubicBezTo>
                    <a:pt x="741076" y="4478110"/>
                    <a:pt x="743718" y="4475639"/>
                    <a:pt x="746921" y="4474460"/>
                  </a:cubicBezTo>
                  <a:cubicBezTo>
                    <a:pt x="749619" y="4473449"/>
                    <a:pt x="751867" y="4474853"/>
                    <a:pt x="751755" y="4477942"/>
                  </a:cubicBezTo>
                  <a:cubicBezTo>
                    <a:pt x="751642" y="4481537"/>
                    <a:pt x="749732" y="4484177"/>
                    <a:pt x="747371" y="4485019"/>
                  </a:cubicBezTo>
                  <a:cubicBezTo>
                    <a:pt x="743381" y="4485918"/>
                    <a:pt x="741076" y="4484570"/>
                    <a:pt x="741076" y="4481761"/>
                  </a:cubicBezTo>
                  <a:close/>
                  <a:moveTo>
                    <a:pt x="744954" y="2556859"/>
                  </a:moveTo>
                  <a:cubicBezTo>
                    <a:pt x="746584" y="2556410"/>
                    <a:pt x="748326" y="2556354"/>
                    <a:pt x="750012" y="2556129"/>
                  </a:cubicBezTo>
                  <a:lnTo>
                    <a:pt x="750069" y="2556129"/>
                  </a:lnTo>
                  <a:cubicBezTo>
                    <a:pt x="751980" y="2554500"/>
                    <a:pt x="753722" y="2552479"/>
                    <a:pt x="755914" y="2551468"/>
                  </a:cubicBezTo>
                  <a:cubicBezTo>
                    <a:pt x="758499" y="2550232"/>
                    <a:pt x="761983" y="2547255"/>
                    <a:pt x="763445" y="2552703"/>
                  </a:cubicBezTo>
                  <a:cubicBezTo>
                    <a:pt x="763557" y="2553152"/>
                    <a:pt x="759679" y="2555118"/>
                    <a:pt x="757431" y="2555680"/>
                  </a:cubicBezTo>
                  <a:cubicBezTo>
                    <a:pt x="755071" y="2556242"/>
                    <a:pt x="752542" y="2556017"/>
                    <a:pt x="750069" y="2556073"/>
                  </a:cubicBezTo>
                  <a:lnTo>
                    <a:pt x="750012" y="2556073"/>
                  </a:lnTo>
                  <a:cubicBezTo>
                    <a:pt x="748945" y="2557477"/>
                    <a:pt x="747989" y="2558994"/>
                    <a:pt x="746753" y="2560173"/>
                  </a:cubicBezTo>
                  <a:cubicBezTo>
                    <a:pt x="744954" y="2561915"/>
                    <a:pt x="741976" y="2564161"/>
                    <a:pt x="740514" y="2561409"/>
                  </a:cubicBezTo>
                  <a:cubicBezTo>
                    <a:pt x="739053" y="2558544"/>
                    <a:pt x="742538" y="2557477"/>
                    <a:pt x="744954" y="2556803"/>
                  </a:cubicBezTo>
                  <a:close/>
                  <a:moveTo>
                    <a:pt x="732646" y="1294504"/>
                  </a:moveTo>
                  <a:cubicBezTo>
                    <a:pt x="733377" y="1292202"/>
                    <a:pt x="735232" y="1290292"/>
                    <a:pt x="736637" y="1288270"/>
                  </a:cubicBezTo>
                  <a:cubicBezTo>
                    <a:pt x="737367" y="1289730"/>
                    <a:pt x="738098" y="1291190"/>
                    <a:pt x="739166" y="1293325"/>
                  </a:cubicBezTo>
                  <a:cubicBezTo>
                    <a:pt x="738210" y="1295178"/>
                    <a:pt x="737536" y="1298885"/>
                    <a:pt x="735906" y="1299391"/>
                  </a:cubicBezTo>
                  <a:cubicBezTo>
                    <a:pt x="732421" y="1300458"/>
                    <a:pt x="731915" y="1296976"/>
                    <a:pt x="732646" y="1294504"/>
                  </a:cubicBezTo>
                  <a:close/>
                  <a:moveTo>
                    <a:pt x="724104" y="3501140"/>
                  </a:moveTo>
                  <a:cubicBezTo>
                    <a:pt x="723148" y="3501309"/>
                    <a:pt x="721237" y="3499624"/>
                    <a:pt x="720900" y="3498444"/>
                  </a:cubicBezTo>
                  <a:cubicBezTo>
                    <a:pt x="720169" y="3495860"/>
                    <a:pt x="721237" y="3493670"/>
                    <a:pt x="723991" y="3492715"/>
                  </a:cubicBezTo>
                  <a:cubicBezTo>
                    <a:pt x="725059" y="3493670"/>
                    <a:pt x="726801" y="3494400"/>
                    <a:pt x="727138" y="3495580"/>
                  </a:cubicBezTo>
                  <a:cubicBezTo>
                    <a:pt x="727869" y="3498164"/>
                    <a:pt x="726914" y="3500691"/>
                    <a:pt x="724104" y="3501140"/>
                  </a:cubicBezTo>
                  <a:close/>
                  <a:moveTo>
                    <a:pt x="711852" y="4578313"/>
                  </a:moveTo>
                  <a:cubicBezTo>
                    <a:pt x="712020" y="4573595"/>
                    <a:pt x="714493" y="4570000"/>
                    <a:pt x="719158" y="4569719"/>
                  </a:cubicBezTo>
                  <a:cubicBezTo>
                    <a:pt x="722024" y="4569494"/>
                    <a:pt x="722530" y="4572640"/>
                    <a:pt x="722418" y="4575279"/>
                  </a:cubicBezTo>
                  <a:cubicBezTo>
                    <a:pt x="721799" y="4578818"/>
                    <a:pt x="720394" y="4582020"/>
                    <a:pt x="716685" y="4582694"/>
                  </a:cubicBezTo>
                  <a:cubicBezTo>
                    <a:pt x="713875" y="4583199"/>
                    <a:pt x="711795" y="4581177"/>
                    <a:pt x="711908" y="4578313"/>
                  </a:cubicBezTo>
                  <a:close/>
                  <a:moveTo>
                    <a:pt x="705726" y="4016810"/>
                  </a:moveTo>
                  <a:cubicBezTo>
                    <a:pt x="708086" y="4001982"/>
                    <a:pt x="712976" y="3994961"/>
                    <a:pt x="724890" y="3986031"/>
                  </a:cubicBezTo>
                  <a:cubicBezTo>
                    <a:pt x="722080" y="4000353"/>
                    <a:pt x="719495" y="4008610"/>
                    <a:pt x="705726" y="4016810"/>
                  </a:cubicBezTo>
                  <a:close/>
                  <a:moveTo>
                    <a:pt x="697913" y="4510182"/>
                  </a:moveTo>
                  <a:cubicBezTo>
                    <a:pt x="697857" y="4508778"/>
                    <a:pt x="699038" y="4507261"/>
                    <a:pt x="699656" y="4505801"/>
                  </a:cubicBezTo>
                  <a:cubicBezTo>
                    <a:pt x="700443" y="4507093"/>
                    <a:pt x="701791" y="4508441"/>
                    <a:pt x="701848" y="4509789"/>
                  </a:cubicBezTo>
                  <a:cubicBezTo>
                    <a:pt x="701904" y="4511193"/>
                    <a:pt x="700724" y="4512653"/>
                    <a:pt x="700105" y="4514114"/>
                  </a:cubicBezTo>
                  <a:cubicBezTo>
                    <a:pt x="699319" y="4512822"/>
                    <a:pt x="697970" y="4511530"/>
                    <a:pt x="697913" y="4510182"/>
                  </a:cubicBezTo>
                  <a:close/>
                  <a:moveTo>
                    <a:pt x="692855" y="3422731"/>
                  </a:moveTo>
                  <a:cubicBezTo>
                    <a:pt x="692855" y="3419923"/>
                    <a:pt x="693755" y="3417002"/>
                    <a:pt x="696621" y="3416553"/>
                  </a:cubicBezTo>
                  <a:cubicBezTo>
                    <a:pt x="700724" y="3415935"/>
                    <a:pt x="703084" y="3418912"/>
                    <a:pt x="703815" y="3422675"/>
                  </a:cubicBezTo>
                  <a:cubicBezTo>
                    <a:pt x="704602" y="3426775"/>
                    <a:pt x="702634" y="3429527"/>
                    <a:pt x="698532" y="3430314"/>
                  </a:cubicBezTo>
                  <a:cubicBezTo>
                    <a:pt x="693979" y="3429920"/>
                    <a:pt x="692968" y="3426551"/>
                    <a:pt x="692912" y="3422731"/>
                  </a:cubicBezTo>
                  <a:close/>
                  <a:moveTo>
                    <a:pt x="691844" y="2256702"/>
                  </a:moveTo>
                  <a:cubicBezTo>
                    <a:pt x="692125" y="2256141"/>
                    <a:pt x="693249" y="2255523"/>
                    <a:pt x="693867" y="2255635"/>
                  </a:cubicBezTo>
                  <a:cubicBezTo>
                    <a:pt x="695890" y="2255972"/>
                    <a:pt x="696621" y="2257264"/>
                    <a:pt x="696003" y="2259174"/>
                  </a:cubicBezTo>
                  <a:cubicBezTo>
                    <a:pt x="695328" y="2259567"/>
                    <a:pt x="694541" y="2260353"/>
                    <a:pt x="693923" y="2260241"/>
                  </a:cubicBezTo>
                  <a:cubicBezTo>
                    <a:pt x="691900" y="2259904"/>
                    <a:pt x="691057" y="2258556"/>
                    <a:pt x="691900" y="2256702"/>
                  </a:cubicBezTo>
                  <a:close/>
                  <a:moveTo>
                    <a:pt x="691507" y="1624149"/>
                  </a:moveTo>
                  <a:cubicBezTo>
                    <a:pt x="691788" y="1625160"/>
                    <a:pt x="690551" y="1627687"/>
                    <a:pt x="689820" y="1627744"/>
                  </a:cubicBezTo>
                  <a:cubicBezTo>
                    <a:pt x="687123" y="1628024"/>
                    <a:pt x="685549" y="1626283"/>
                    <a:pt x="685268" y="1623419"/>
                  </a:cubicBezTo>
                  <a:cubicBezTo>
                    <a:pt x="686336" y="1622520"/>
                    <a:pt x="687685" y="1620610"/>
                    <a:pt x="688415" y="1620835"/>
                  </a:cubicBezTo>
                  <a:cubicBezTo>
                    <a:pt x="689708" y="1621228"/>
                    <a:pt x="691169" y="1622745"/>
                    <a:pt x="691507" y="1624093"/>
                  </a:cubicBezTo>
                  <a:close/>
                  <a:moveTo>
                    <a:pt x="691225" y="2423519"/>
                  </a:moveTo>
                  <a:cubicBezTo>
                    <a:pt x="690945" y="2427226"/>
                    <a:pt x="689652" y="2430540"/>
                    <a:pt x="684931" y="2430483"/>
                  </a:cubicBezTo>
                  <a:cubicBezTo>
                    <a:pt x="679198" y="2427675"/>
                    <a:pt x="678299" y="2422564"/>
                    <a:pt x="679592" y="2416891"/>
                  </a:cubicBezTo>
                  <a:cubicBezTo>
                    <a:pt x="680435" y="2413240"/>
                    <a:pt x="682739" y="2409702"/>
                    <a:pt x="686898" y="2411780"/>
                  </a:cubicBezTo>
                  <a:cubicBezTo>
                    <a:pt x="691394" y="2413970"/>
                    <a:pt x="691619" y="2419025"/>
                    <a:pt x="691225" y="2423575"/>
                  </a:cubicBezTo>
                  <a:close/>
                  <a:moveTo>
                    <a:pt x="686167" y="3773326"/>
                  </a:moveTo>
                  <a:lnTo>
                    <a:pt x="688247" y="3771641"/>
                  </a:lnTo>
                  <a:cubicBezTo>
                    <a:pt x="689146" y="3772708"/>
                    <a:pt x="690102" y="3773775"/>
                    <a:pt x="691001" y="3774843"/>
                  </a:cubicBezTo>
                  <a:cubicBezTo>
                    <a:pt x="690382" y="3775348"/>
                    <a:pt x="689427" y="3776359"/>
                    <a:pt x="689258" y="3776247"/>
                  </a:cubicBezTo>
                  <a:cubicBezTo>
                    <a:pt x="688134" y="3775404"/>
                    <a:pt x="687235" y="3774337"/>
                    <a:pt x="686224" y="3773326"/>
                  </a:cubicBezTo>
                  <a:close/>
                  <a:moveTo>
                    <a:pt x="684313" y="2931831"/>
                  </a:moveTo>
                  <a:cubicBezTo>
                    <a:pt x="679817" y="2931999"/>
                    <a:pt x="677681" y="2930651"/>
                    <a:pt x="677175" y="2928011"/>
                  </a:cubicBezTo>
                  <a:cubicBezTo>
                    <a:pt x="676613" y="2924979"/>
                    <a:pt x="678749" y="2923518"/>
                    <a:pt x="681390" y="2923406"/>
                  </a:cubicBezTo>
                  <a:cubicBezTo>
                    <a:pt x="683975" y="2923293"/>
                    <a:pt x="686224" y="2924697"/>
                    <a:pt x="686673" y="2927394"/>
                  </a:cubicBezTo>
                  <a:cubicBezTo>
                    <a:pt x="687179" y="2930427"/>
                    <a:pt x="685212" y="2931775"/>
                    <a:pt x="684313" y="2931831"/>
                  </a:cubicBezTo>
                  <a:close/>
                  <a:moveTo>
                    <a:pt x="678749" y="4482492"/>
                  </a:moveTo>
                  <a:cubicBezTo>
                    <a:pt x="679311" y="4481986"/>
                    <a:pt x="679929" y="4481087"/>
                    <a:pt x="680491" y="4481087"/>
                  </a:cubicBezTo>
                  <a:cubicBezTo>
                    <a:pt x="682570" y="4481087"/>
                    <a:pt x="683470" y="4482435"/>
                    <a:pt x="682908" y="4484457"/>
                  </a:cubicBezTo>
                  <a:cubicBezTo>
                    <a:pt x="682739" y="4485075"/>
                    <a:pt x="681784" y="4485862"/>
                    <a:pt x="681222" y="4485862"/>
                  </a:cubicBezTo>
                  <a:cubicBezTo>
                    <a:pt x="679142" y="4485862"/>
                    <a:pt x="678355" y="4484570"/>
                    <a:pt x="678749" y="4482435"/>
                  </a:cubicBezTo>
                  <a:close/>
                  <a:moveTo>
                    <a:pt x="657729" y="3053152"/>
                  </a:moveTo>
                  <a:cubicBezTo>
                    <a:pt x="657786" y="3047198"/>
                    <a:pt x="656886" y="3038548"/>
                    <a:pt x="665597" y="3039054"/>
                  </a:cubicBezTo>
                  <a:cubicBezTo>
                    <a:pt x="673353" y="3039503"/>
                    <a:pt x="676501" y="3047479"/>
                    <a:pt x="678131" y="3054612"/>
                  </a:cubicBezTo>
                  <a:cubicBezTo>
                    <a:pt x="679479" y="3060454"/>
                    <a:pt x="677231" y="3065228"/>
                    <a:pt x="669813" y="3067081"/>
                  </a:cubicBezTo>
                  <a:cubicBezTo>
                    <a:pt x="663068" y="3065733"/>
                    <a:pt x="657617" y="3061858"/>
                    <a:pt x="657729" y="3053152"/>
                  </a:cubicBezTo>
                  <a:close/>
                  <a:moveTo>
                    <a:pt x="656774" y="3690704"/>
                  </a:moveTo>
                  <a:cubicBezTo>
                    <a:pt x="654807" y="3691097"/>
                    <a:pt x="653626" y="3690030"/>
                    <a:pt x="653739" y="3688008"/>
                  </a:cubicBezTo>
                  <a:cubicBezTo>
                    <a:pt x="653739" y="3687334"/>
                    <a:pt x="654413" y="3686155"/>
                    <a:pt x="654919" y="3686042"/>
                  </a:cubicBezTo>
                  <a:cubicBezTo>
                    <a:pt x="656886" y="3685649"/>
                    <a:pt x="657954" y="3686716"/>
                    <a:pt x="658010" y="3688738"/>
                  </a:cubicBezTo>
                  <a:cubicBezTo>
                    <a:pt x="657617" y="3689412"/>
                    <a:pt x="657280" y="3690592"/>
                    <a:pt x="656718" y="3690704"/>
                  </a:cubicBezTo>
                  <a:close/>
                  <a:moveTo>
                    <a:pt x="650086" y="4653352"/>
                  </a:moveTo>
                  <a:cubicBezTo>
                    <a:pt x="653626" y="4653745"/>
                    <a:pt x="656043" y="4655992"/>
                    <a:pt x="656605" y="4659811"/>
                  </a:cubicBezTo>
                  <a:cubicBezTo>
                    <a:pt x="656493" y="4662732"/>
                    <a:pt x="654919" y="4664810"/>
                    <a:pt x="652221" y="4664978"/>
                  </a:cubicBezTo>
                  <a:cubicBezTo>
                    <a:pt x="648512" y="4665203"/>
                    <a:pt x="645758" y="4662957"/>
                    <a:pt x="644859" y="4659418"/>
                  </a:cubicBezTo>
                  <a:cubicBezTo>
                    <a:pt x="643791" y="4655205"/>
                    <a:pt x="646095" y="4652959"/>
                    <a:pt x="650086" y="4653352"/>
                  </a:cubicBezTo>
                  <a:close/>
                  <a:moveTo>
                    <a:pt x="645084" y="1811916"/>
                  </a:moveTo>
                  <a:cubicBezTo>
                    <a:pt x="645590" y="1810848"/>
                    <a:pt x="648006" y="1809893"/>
                    <a:pt x="649243" y="1810230"/>
                  </a:cubicBezTo>
                  <a:cubicBezTo>
                    <a:pt x="650254" y="1810511"/>
                    <a:pt x="650816" y="1812702"/>
                    <a:pt x="651603" y="1814050"/>
                  </a:cubicBezTo>
                  <a:cubicBezTo>
                    <a:pt x="650423" y="1815173"/>
                    <a:pt x="649243" y="1817195"/>
                    <a:pt x="648063" y="1817195"/>
                  </a:cubicBezTo>
                  <a:cubicBezTo>
                    <a:pt x="644971" y="1817195"/>
                    <a:pt x="643735" y="1814724"/>
                    <a:pt x="645084" y="1811972"/>
                  </a:cubicBezTo>
                  <a:close/>
                  <a:moveTo>
                    <a:pt x="643454" y="854772"/>
                  </a:moveTo>
                  <a:cubicBezTo>
                    <a:pt x="648175" y="846909"/>
                    <a:pt x="653981" y="842489"/>
                    <a:pt x="660877" y="841517"/>
                  </a:cubicBezTo>
                  <a:cubicBezTo>
                    <a:pt x="658460" y="850560"/>
                    <a:pt x="653177" y="854604"/>
                    <a:pt x="643454" y="854772"/>
                  </a:cubicBezTo>
                  <a:close/>
                  <a:moveTo>
                    <a:pt x="633900" y="87361"/>
                  </a:moveTo>
                  <a:cubicBezTo>
                    <a:pt x="640307" y="82138"/>
                    <a:pt x="646152" y="77420"/>
                    <a:pt x="656437" y="69107"/>
                  </a:cubicBezTo>
                  <a:cubicBezTo>
                    <a:pt x="650968" y="83076"/>
                    <a:pt x="643454" y="89159"/>
                    <a:pt x="633900" y="87361"/>
                  </a:cubicBezTo>
                  <a:close/>
                  <a:moveTo>
                    <a:pt x="631427" y="3233785"/>
                  </a:moveTo>
                  <a:cubicBezTo>
                    <a:pt x="635361" y="3233504"/>
                    <a:pt x="635529" y="3238335"/>
                    <a:pt x="635979" y="3241592"/>
                  </a:cubicBezTo>
                  <a:cubicBezTo>
                    <a:pt x="636372" y="3244232"/>
                    <a:pt x="635473" y="3246591"/>
                    <a:pt x="632495" y="3247265"/>
                  </a:cubicBezTo>
                  <a:cubicBezTo>
                    <a:pt x="629460" y="3246984"/>
                    <a:pt x="628167" y="3244850"/>
                    <a:pt x="627886" y="3242154"/>
                  </a:cubicBezTo>
                  <a:cubicBezTo>
                    <a:pt x="627605" y="3238728"/>
                    <a:pt x="627605" y="3234066"/>
                    <a:pt x="631371" y="3233785"/>
                  </a:cubicBezTo>
                  <a:close/>
                  <a:moveTo>
                    <a:pt x="635080" y="3117744"/>
                  </a:moveTo>
                  <a:cubicBezTo>
                    <a:pt x="635642" y="3122631"/>
                    <a:pt x="632495" y="3125383"/>
                    <a:pt x="628448" y="3126899"/>
                  </a:cubicBezTo>
                  <a:cubicBezTo>
                    <a:pt x="625357" y="3127068"/>
                    <a:pt x="623334" y="3125607"/>
                    <a:pt x="623502" y="3122686"/>
                  </a:cubicBezTo>
                  <a:cubicBezTo>
                    <a:pt x="623727" y="3118980"/>
                    <a:pt x="626200" y="3116508"/>
                    <a:pt x="629460" y="3115216"/>
                  </a:cubicBezTo>
                  <a:cubicBezTo>
                    <a:pt x="631933" y="3114205"/>
                    <a:pt x="634743" y="3114767"/>
                    <a:pt x="635080" y="3117800"/>
                  </a:cubicBezTo>
                  <a:close/>
                  <a:moveTo>
                    <a:pt x="630921" y="2954691"/>
                  </a:moveTo>
                  <a:cubicBezTo>
                    <a:pt x="625694" y="2955702"/>
                    <a:pt x="624008" y="2950478"/>
                    <a:pt x="623278" y="2946153"/>
                  </a:cubicBezTo>
                  <a:cubicBezTo>
                    <a:pt x="622659" y="2942334"/>
                    <a:pt x="624345" y="2939357"/>
                    <a:pt x="628223" y="2938121"/>
                  </a:cubicBezTo>
                  <a:cubicBezTo>
                    <a:pt x="632832" y="2938346"/>
                    <a:pt x="633506" y="2941941"/>
                    <a:pt x="633731" y="2945536"/>
                  </a:cubicBezTo>
                  <a:cubicBezTo>
                    <a:pt x="633956" y="2948962"/>
                    <a:pt x="634686" y="2954017"/>
                    <a:pt x="630921" y="2954691"/>
                  </a:cubicBezTo>
                  <a:close/>
                  <a:moveTo>
                    <a:pt x="624008" y="3199130"/>
                  </a:moveTo>
                  <a:cubicBezTo>
                    <a:pt x="625076" y="3199298"/>
                    <a:pt x="625807" y="3201657"/>
                    <a:pt x="626650" y="3203061"/>
                  </a:cubicBezTo>
                  <a:cubicBezTo>
                    <a:pt x="625863" y="3204297"/>
                    <a:pt x="625076" y="3205533"/>
                    <a:pt x="624233" y="3206825"/>
                  </a:cubicBezTo>
                  <a:cubicBezTo>
                    <a:pt x="622997" y="3205870"/>
                    <a:pt x="621142" y="3205140"/>
                    <a:pt x="620692" y="3203904"/>
                  </a:cubicBezTo>
                  <a:cubicBezTo>
                    <a:pt x="619849" y="3201264"/>
                    <a:pt x="620580" y="3198681"/>
                    <a:pt x="623952" y="3199186"/>
                  </a:cubicBezTo>
                  <a:close/>
                  <a:moveTo>
                    <a:pt x="619343" y="2174530"/>
                  </a:moveTo>
                  <a:cubicBezTo>
                    <a:pt x="620467" y="2173519"/>
                    <a:pt x="621648" y="2172508"/>
                    <a:pt x="622772" y="2171497"/>
                  </a:cubicBezTo>
                  <a:cubicBezTo>
                    <a:pt x="623390" y="2172958"/>
                    <a:pt x="624683" y="2174586"/>
                    <a:pt x="624402" y="2175878"/>
                  </a:cubicBezTo>
                  <a:cubicBezTo>
                    <a:pt x="624177" y="2177114"/>
                    <a:pt x="622266" y="2178012"/>
                    <a:pt x="621142" y="2179024"/>
                  </a:cubicBezTo>
                  <a:cubicBezTo>
                    <a:pt x="620524" y="2177563"/>
                    <a:pt x="619905" y="2176047"/>
                    <a:pt x="619343" y="2174586"/>
                  </a:cubicBezTo>
                  <a:close/>
                  <a:moveTo>
                    <a:pt x="615353" y="1316803"/>
                  </a:moveTo>
                  <a:cubicBezTo>
                    <a:pt x="614679" y="1312253"/>
                    <a:pt x="629179" y="1300964"/>
                    <a:pt x="634686" y="1301806"/>
                  </a:cubicBezTo>
                  <a:cubicBezTo>
                    <a:pt x="638789" y="1302424"/>
                    <a:pt x="639745" y="1306131"/>
                    <a:pt x="640419" y="1309782"/>
                  </a:cubicBezTo>
                  <a:cubicBezTo>
                    <a:pt x="640532" y="1316859"/>
                    <a:pt x="634686" y="1320734"/>
                    <a:pt x="623053" y="1321802"/>
                  </a:cubicBezTo>
                  <a:cubicBezTo>
                    <a:pt x="619006" y="1322195"/>
                    <a:pt x="615971" y="1321071"/>
                    <a:pt x="615353" y="1316803"/>
                  </a:cubicBezTo>
                  <a:close/>
                  <a:moveTo>
                    <a:pt x="609002" y="4571179"/>
                  </a:moveTo>
                  <a:cubicBezTo>
                    <a:pt x="609396" y="4569775"/>
                    <a:pt x="610183" y="4567809"/>
                    <a:pt x="611307" y="4567360"/>
                  </a:cubicBezTo>
                  <a:cubicBezTo>
                    <a:pt x="612993" y="4566686"/>
                    <a:pt x="613948" y="4568259"/>
                    <a:pt x="613555" y="4570393"/>
                  </a:cubicBezTo>
                  <a:cubicBezTo>
                    <a:pt x="612768" y="4571741"/>
                    <a:pt x="612318" y="4573763"/>
                    <a:pt x="611194" y="4574213"/>
                  </a:cubicBezTo>
                  <a:cubicBezTo>
                    <a:pt x="609621" y="4574830"/>
                    <a:pt x="608440" y="4573201"/>
                    <a:pt x="609002" y="4571123"/>
                  </a:cubicBezTo>
                  <a:close/>
                  <a:moveTo>
                    <a:pt x="602090" y="4218619"/>
                  </a:moveTo>
                  <a:cubicBezTo>
                    <a:pt x="602764" y="4217271"/>
                    <a:pt x="603101" y="4215305"/>
                    <a:pt x="604169" y="4214687"/>
                  </a:cubicBezTo>
                  <a:cubicBezTo>
                    <a:pt x="606473" y="4213395"/>
                    <a:pt x="608946" y="4213788"/>
                    <a:pt x="608890" y="4217158"/>
                  </a:cubicBezTo>
                  <a:cubicBezTo>
                    <a:pt x="608890" y="4218282"/>
                    <a:pt x="606923" y="4219405"/>
                    <a:pt x="605855" y="4220528"/>
                  </a:cubicBezTo>
                  <a:cubicBezTo>
                    <a:pt x="604562" y="4219911"/>
                    <a:pt x="603326" y="4219293"/>
                    <a:pt x="602090" y="4218675"/>
                  </a:cubicBezTo>
                  <a:close/>
                  <a:moveTo>
                    <a:pt x="599392" y="3480752"/>
                  </a:moveTo>
                  <a:cubicBezTo>
                    <a:pt x="598380" y="3482605"/>
                    <a:pt x="597650" y="3486087"/>
                    <a:pt x="596020" y="3486537"/>
                  </a:cubicBezTo>
                  <a:cubicBezTo>
                    <a:pt x="592648" y="3487548"/>
                    <a:pt x="592591" y="3484009"/>
                    <a:pt x="593322" y="3481987"/>
                  </a:cubicBezTo>
                  <a:cubicBezTo>
                    <a:pt x="594053" y="3479909"/>
                    <a:pt x="595907" y="3478224"/>
                    <a:pt x="597256" y="3476371"/>
                  </a:cubicBezTo>
                  <a:cubicBezTo>
                    <a:pt x="597874" y="3477662"/>
                    <a:pt x="598549" y="3479010"/>
                    <a:pt x="599392" y="3480752"/>
                  </a:cubicBezTo>
                  <a:close/>
                  <a:moveTo>
                    <a:pt x="590905" y="3906105"/>
                  </a:moveTo>
                  <a:cubicBezTo>
                    <a:pt x="590905" y="3904982"/>
                    <a:pt x="592591" y="3903128"/>
                    <a:pt x="593659" y="3902960"/>
                  </a:cubicBezTo>
                  <a:cubicBezTo>
                    <a:pt x="596301" y="3902623"/>
                    <a:pt x="598324" y="3904364"/>
                    <a:pt x="598324" y="3907172"/>
                  </a:cubicBezTo>
                  <a:cubicBezTo>
                    <a:pt x="598324" y="3908295"/>
                    <a:pt x="596582" y="3909362"/>
                    <a:pt x="595626" y="3910486"/>
                  </a:cubicBezTo>
                  <a:cubicBezTo>
                    <a:pt x="592929" y="3910318"/>
                    <a:pt x="590905" y="3908970"/>
                    <a:pt x="590962" y="3906105"/>
                  </a:cubicBezTo>
                  <a:close/>
                  <a:moveTo>
                    <a:pt x="584274" y="3276472"/>
                  </a:moveTo>
                  <a:cubicBezTo>
                    <a:pt x="585229" y="3275349"/>
                    <a:pt x="586128" y="3273383"/>
                    <a:pt x="587140" y="3273270"/>
                  </a:cubicBezTo>
                  <a:cubicBezTo>
                    <a:pt x="589894" y="3273046"/>
                    <a:pt x="591692" y="3275012"/>
                    <a:pt x="591467" y="3277764"/>
                  </a:cubicBezTo>
                  <a:cubicBezTo>
                    <a:pt x="591411" y="3278943"/>
                    <a:pt x="589781" y="3280853"/>
                    <a:pt x="588713" y="3280909"/>
                  </a:cubicBezTo>
                  <a:cubicBezTo>
                    <a:pt x="585959" y="3281190"/>
                    <a:pt x="584442" y="3279336"/>
                    <a:pt x="584274" y="3276416"/>
                  </a:cubicBezTo>
                  <a:close/>
                  <a:moveTo>
                    <a:pt x="573258" y="2903747"/>
                  </a:moveTo>
                  <a:cubicBezTo>
                    <a:pt x="572921" y="2900602"/>
                    <a:pt x="574944" y="2898861"/>
                    <a:pt x="577810" y="2899479"/>
                  </a:cubicBezTo>
                  <a:cubicBezTo>
                    <a:pt x="581182" y="2900209"/>
                    <a:pt x="584330" y="2902119"/>
                    <a:pt x="584836" y="2905882"/>
                  </a:cubicBezTo>
                  <a:cubicBezTo>
                    <a:pt x="585229" y="2908971"/>
                    <a:pt x="582531" y="2909982"/>
                    <a:pt x="579890" y="2910150"/>
                  </a:cubicBezTo>
                  <a:cubicBezTo>
                    <a:pt x="576180" y="2909701"/>
                    <a:pt x="573708" y="2907567"/>
                    <a:pt x="573258" y="2903691"/>
                  </a:cubicBezTo>
                  <a:close/>
                  <a:moveTo>
                    <a:pt x="569830" y="2738560"/>
                  </a:moveTo>
                  <a:cubicBezTo>
                    <a:pt x="568930" y="2735752"/>
                    <a:pt x="570167" y="2733449"/>
                    <a:pt x="573370" y="2734123"/>
                  </a:cubicBezTo>
                  <a:cubicBezTo>
                    <a:pt x="574607" y="2734403"/>
                    <a:pt x="576180" y="2736313"/>
                    <a:pt x="576293" y="2737549"/>
                  </a:cubicBezTo>
                  <a:cubicBezTo>
                    <a:pt x="576405" y="2738616"/>
                    <a:pt x="574551" y="2739852"/>
                    <a:pt x="573595" y="2741031"/>
                  </a:cubicBezTo>
                  <a:cubicBezTo>
                    <a:pt x="572303" y="2740245"/>
                    <a:pt x="570223" y="2739683"/>
                    <a:pt x="569830" y="2738560"/>
                  </a:cubicBezTo>
                  <a:close/>
                  <a:moveTo>
                    <a:pt x="564097" y="2858420"/>
                  </a:moveTo>
                  <a:cubicBezTo>
                    <a:pt x="563872" y="2856511"/>
                    <a:pt x="564940" y="2855107"/>
                    <a:pt x="566795" y="2855724"/>
                  </a:cubicBezTo>
                  <a:cubicBezTo>
                    <a:pt x="568144" y="2856174"/>
                    <a:pt x="569605" y="2857690"/>
                    <a:pt x="570111" y="2859094"/>
                  </a:cubicBezTo>
                  <a:cubicBezTo>
                    <a:pt x="570785" y="2861004"/>
                    <a:pt x="569380" y="2862577"/>
                    <a:pt x="567525" y="2861959"/>
                  </a:cubicBezTo>
                  <a:cubicBezTo>
                    <a:pt x="566177" y="2861510"/>
                    <a:pt x="565277" y="2859712"/>
                    <a:pt x="564041" y="2858420"/>
                  </a:cubicBezTo>
                  <a:close/>
                  <a:moveTo>
                    <a:pt x="557803" y="1260186"/>
                  </a:moveTo>
                  <a:cubicBezTo>
                    <a:pt x="558083" y="1258782"/>
                    <a:pt x="559601" y="1256591"/>
                    <a:pt x="562467" y="1256198"/>
                  </a:cubicBezTo>
                  <a:cubicBezTo>
                    <a:pt x="564659" y="1255918"/>
                    <a:pt x="565783" y="1257715"/>
                    <a:pt x="564547" y="1259737"/>
                  </a:cubicBezTo>
                  <a:cubicBezTo>
                    <a:pt x="563254" y="1261871"/>
                    <a:pt x="561512" y="1264230"/>
                    <a:pt x="559432" y="1265241"/>
                  </a:cubicBezTo>
                  <a:cubicBezTo>
                    <a:pt x="557803" y="1266028"/>
                    <a:pt x="556678" y="1263893"/>
                    <a:pt x="557803" y="1260186"/>
                  </a:cubicBezTo>
                  <a:close/>
                  <a:moveTo>
                    <a:pt x="549934" y="3219519"/>
                  </a:moveTo>
                  <a:cubicBezTo>
                    <a:pt x="547742" y="3219013"/>
                    <a:pt x="545888" y="3216991"/>
                    <a:pt x="544258" y="3215924"/>
                  </a:cubicBezTo>
                  <a:cubicBezTo>
                    <a:pt x="544370" y="3211824"/>
                    <a:pt x="546450" y="3210532"/>
                    <a:pt x="549260" y="3210644"/>
                  </a:cubicBezTo>
                  <a:cubicBezTo>
                    <a:pt x="552014" y="3210813"/>
                    <a:pt x="554430" y="3212385"/>
                    <a:pt x="554768" y="3215194"/>
                  </a:cubicBezTo>
                  <a:cubicBezTo>
                    <a:pt x="555105" y="3218339"/>
                    <a:pt x="552744" y="3220193"/>
                    <a:pt x="549990" y="3219519"/>
                  </a:cubicBezTo>
                  <a:close/>
                  <a:moveTo>
                    <a:pt x="513796" y="3632515"/>
                  </a:moveTo>
                  <a:cubicBezTo>
                    <a:pt x="513403" y="3619765"/>
                    <a:pt x="524306" y="3620102"/>
                    <a:pt x="532175" y="3618530"/>
                  </a:cubicBezTo>
                  <a:cubicBezTo>
                    <a:pt x="541335" y="3616676"/>
                    <a:pt x="547237" y="3621899"/>
                    <a:pt x="548304" y="3631335"/>
                  </a:cubicBezTo>
                  <a:cubicBezTo>
                    <a:pt x="549372" y="3640940"/>
                    <a:pt x="544539" y="3646389"/>
                    <a:pt x="535266" y="3647512"/>
                  </a:cubicBezTo>
                  <a:cubicBezTo>
                    <a:pt x="525487" y="3648467"/>
                    <a:pt x="514021" y="3641221"/>
                    <a:pt x="513796" y="3632515"/>
                  </a:cubicBezTo>
                  <a:close/>
                  <a:moveTo>
                    <a:pt x="518349" y="3359150"/>
                  </a:moveTo>
                  <a:cubicBezTo>
                    <a:pt x="516326" y="3359655"/>
                    <a:pt x="515201" y="3358532"/>
                    <a:pt x="515539" y="3356454"/>
                  </a:cubicBezTo>
                  <a:cubicBezTo>
                    <a:pt x="515651" y="3355724"/>
                    <a:pt x="516326" y="3354657"/>
                    <a:pt x="516944" y="3354544"/>
                  </a:cubicBezTo>
                  <a:cubicBezTo>
                    <a:pt x="518967" y="3354039"/>
                    <a:pt x="519979" y="3355106"/>
                    <a:pt x="519810" y="3357240"/>
                  </a:cubicBezTo>
                  <a:cubicBezTo>
                    <a:pt x="519304" y="3357914"/>
                    <a:pt x="518967" y="3359038"/>
                    <a:pt x="518349" y="3359150"/>
                  </a:cubicBezTo>
                  <a:close/>
                  <a:moveTo>
                    <a:pt x="506209" y="2773552"/>
                  </a:moveTo>
                  <a:cubicBezTo>
                    <a:pt x="511043" y="2773720"/>
                    <a:pt x="513628" y="2777484"/>
                    <a:pt x="515370" y="2781696"/>
                  </a:cubicBezTo>
                  <a:cubicBezTo>
                    <a:pt x="516438" y="2784280"/>
                    <a:pt x="516438" y="2787875"/>
                    <a:pt x="513515" y="2788212"/>
                  </a:cubicBezTo>
                  <a:cubicBezTo>
                    <a:pt x="507390" y="2788886"/>
                    <a:pt x="504804" y="2783887"/>
                    <a:pt x="502612" y="2779225"/>
                  </a:cubicBezTo>
                  <a:cubicBezTo>
                    <a:pt x="502163" y="2775967"/>
                    <a:pt x="503231" y="2773440"/>
                    <a:pt x="506265" y="2773552"/>
                  </a:cubicBezTo>
                  <a:close/>
                  <a:moveTo>
                    <a:pt x="490473" y="2903691"/>
                  </a:moveTo>
                  <a:cubicBezTo>
                    <a:pt x="489742" y="2900939"/>
                    <a:pt x="490360" y="2898187"/>
                    <a:pt x="493451" y="2897681"/>
                  </a:cubicBezTo>
                  <a:cubicBezTo>
                    <a:pt x="496318" y="2897232"/>
                    <a:pt x="498285" y="2899366"/>
                    <a:pt x="498959" y="2902062"/>
                  </a:cubicBezTo>
                  <a:cubicBezTo>
                    <a:pt x="499690" y="2904871"/>
                    <a:pt x="498734" y="2907173"/>
                    <a:pt x="495868" y="2908241"/>
                  </a:cubicBezTo>
                  <a:cubicBezTo>
                    <a:pt x="492833" y="2908241"/>
                    <a:pt x="491203" y="2906275"/>
                    <a:pt x="490473" y="2903635"/>
                  </a:cubicBezTo>
                  <a:close/>
                  <a:moveTo>
                    <a:pt x="486763" y="2341403"/>
                  </a:moveTo>
                  <a:cubicBezTo>
                    <a:pt x="486595" y="2340167"/>
                    <a:pt x="487831" y="2337976"/>
                    <a:pt x="488955" y="2337583"/>
                  </a:cubicBezTo>
                  <a:cubicBezTo>
                    <a:pt x="491653" y="2336628"/>
                    <a:pt x="493845" y="2337920"/>
                    <a:pt x="493227" y="2341178"/>
                  </a:cubicBezTo>
                  <a:cubicBezTo>
                    <a:pt x="493002" y="2342414"/>
                    <a:pt x="491091" y="2343312"/>
                    <a:pt x="489911" y="2344380"/>
                  </a:cubicBezTo>
                  <a:cubicBezTo>
                    <a:pt x="488787" y="2343368"/>
                    <a:pt x="486932" y="2342470"/>
                    <a:pt x="486763" y="2341346"/>
                  </a:cubicBezTo>
                  <a:close/>
                  <a:moveTo>
                    <a:pt x="486932" y="2462330"/>
                  </a:moveTo>
                  <a:cubicBezTo>
                    <a:pt x="487382" y="2461881"/>
                    <a:pt x="488674" y="2461937"/>
                    <a:pt x="489349" y="2462330"/>
                  </a:cubicBezTo>
                  <a:cubicBezTo>
                    <a:pt x="491260" y="2463341"/>
                    <a:pt x="491541" y="2464970"/>
                    <a:pt x="489911" y="2466487"/>
                  </a:cubicBezTo>
                  <a:cubicBezTo>
                    <a:pt x="489461" y="2466936"/>
                    <a:pt x="488281" y="2466543"/>
                    <a:pt x="487382" y="2466543"/>
                  </a:cubicBezTo>
                  <a:cubicBezTo>
                    <a:pt x="485639" y="2465420"/>
                    <a:pt x="485302" y="2463903"/>
                    <a:pt x="486932" y="2462386"/>
                  </a:cubicBezTo>
                  <a:close/>
                  <a:moveTo>
                    <a:pt x="487213" y="4706149"/>
                  </a:moveTo>
                  <a:cubicBezTo>
                    <a:pt x="487382" y="4704576"/>
                    <a:pt x="487663" y="4702386"/>
                    <a:pt x="488674" y="4701768"/>
                  </a:cubicBezTo>
                  <a:cubicBezTo>
                    <a:pt x="490136" y="4700813"/>
                    <a:pt x="491484" y="4702273"/>
                    <a:pt x="491260" y="4704520"/>
                  </a:cubicBezTo>
                  <a:cubicBezTo>
                    <a:pt x="491091" y="4706093"/>
                    <a:pt x="490360" y="4707553"/>
                    <a:pt x="489911" y="4709069"/>
                  </a:cubicBezTo>
                  <a:cubicBezTo>
                    <a:pt x="488000" y="4709406"/>
                    <a:pt x="486932" y="4708452"/>
                    <a:pt x="487213" y="4706149"/>
                  </a:cubicBezTo>
                  <a:close/>
                  <a:moveTo>
                    <a:pt x="469341" y="2998557"/>
                  </a:moveTo>
                  <a:cubicBezTo>
                    <a:pt x="471533" y="2997546"/>
                    <a:pt x="472263" y="2996984"/>
                    <a:pt x="473050" y="2996929"/>
                  </a:cubicBezTo>
                  <a:cubicBezTo>
                    <a:pt x="477996" y="2996535"/>
                    <a:pt x="483167" y="2996086"/>
                    <a:pt x="486482" y="3000916"/>
                  </a:cubicBezTo>
                  <a:cubicBezTo>
                    <a:pt x="487101" y="3001815"/>
                    <a:pt x="486595" y="3004848"/>
                    <a:pt x="485808" y="3005185"/>
                  </a:cubicBezTo>
                  <a:cubicBezTo>
                    <a:pt x="480469" y="3007825"/>
                    <a:pt x="476647" y="3003051"/>
                    <a:pt x="472095" y="3001646"/>
                  </a:cubicBezTo>
                  <a:cubicBezTo>
                    <a:pt x="471420" y="3001422"/>
                    <a:pt x="471027" y="3000467"/>
                    <a:pt x="469285" y="2998501"/>
                  </a:cubicBezTo>
                  <a:close/>
                  <a:moveTo>
                    <a:pt x="457820" y="2022654"/>
                  </a:moveTo>
                  <a:cubicBezTo>
                    <a:pt x="478277" y="2006085"/>
                    <a:pt x="496543" y="1991201"/>
                    <a:pt x="514921" y="1976541"/>
                  </a:cubicBezTo>
                  <a:cubicBezTo>
                    <a:pt x="517843" y="1974182"/>
                    <a:pt x="521609" y="1973452"/>
                    <a:pt x="524138" y="1977271"/>
                  </a:cubicBezTo>
                  <a:cubicBezTo>
                    <a:pt x="526386" y="1980698"/>
                    <a:pt x="525430" y="1984798"/>
                    <a:pt x="522789" y="1987100"/>
                  </a:cubicBezTo>
                  <a:cubicBezTo>
                    <a:pt x="509581" y="1998840"/>
                    <a:pt x="497105" y="2011645"/>
                    <a:pt x="481593" y="2020295"/>
                  </a:cubicBezTo>
                  <a:cubicBezTo>
                    <a:pt x="475804" y="2023553"/>
                    <a:pt x="469959" y="2028889"/>
                    <a:pt x="457763" y="2022598"/>
                  </a:cubicBezTo>
                  <a:close/>
                  <a:moveTo>
                    <a:pt x="465351" y="4077078"/>
                  </a:moveTo>
                  <a:cubicBezTo>
                    <a:pt x="465800" y="4076797"/>
                    <a:pt x="467149" y="4077190"/>
                    <a:pt x="467655" y="4077695"/>
                  </a:cubicBezTo>
                  <a:cubicBezTo>
                    <a:pt x="469116" y="4079212"/>
                    <a:pt x="468835" y="4080785"/>
                    <a:pt x="467205" y="4082132"/>
                  </a:cubicBezTo>
                  <a:cubicBezTo>
                    <a:pt x="466418" y="4081908"/>
                    <a:pt x="465351" y="4081964"/>
                    <a:pt x="464901" y="4081458"/>
                  </a:cubicBezTo>
                  <a:cubicBezTo>
                    <a:pt x="463440" y="4079942"/>
                    <a:pt x="463665" y="4078257"/>
                    <a:pt x="465407" y="4077078"/>
                  </a:cubicBezTo>
                  <a:close/>
                  <a:moveTo>
                    <a:pt x="448546" y="2897288"/>
                  </a:moveTo>
                  <a:cubicBezTo>
                    <a:pt x="446186" y="2892851"/>
                    <a:pt x="442364" y="2888638"/>
                    <a:pt x="444556" y="2882685"/>
                  </a:cubicBezTo>
                  <a:cubicBezTo>
                    <a:pt x="449221" y="2878135"/>
                    <a:pt x="454223" y="2881168"/>
                    <a:pt x="458944" y="2882460"/>
                  </a:cubicBezTo>
                  <a:cubicBezTo>
                    <a:pt x="464564" y="2883976"/>
                    <a:pt x="467542" y="2888021"/>
                    <a:pt x="466700" y="2894143"/>
                  </a:cubicBezTo>
                  <a:cubicBezTo>
                    <a:pt x="466081" y="2898580"/>
                    <a:pt x="464451" y="2903017"/>
                    <a:pt x="460124" y="2904702"/>
                  </a:cubicBezTo>
                  <a:cubicBezTo>
                    <a:pt x="453661" y="2907230"/>
                    <a:pt x="450963" y="2901838"/>
                    <a:pt x="448546" y="2897288"/>
                  </a:cubicBezTo>
                  <a:close/>
                  <a:moveTo>
                    <a:pt x="446748" y="3790794"/>
                  </a:moveTo>
                  <a:cubicBezTo>
                    <a:pt x="445792" y="3790794"/>
                    <a:pt x="444837" y="3788772"/>
                    <a:pt x="443488" y="3787199"/>
                  </a:cubicBezTo>
                  <a:cubicBezTo>
                    <a:pt x="444500" y="3785346"/>
                    <a:pt x="445230" y="3782257"/>
                    <a:pt x="446860" y="3781582"/>
                  </a:cubicBezTo>
                  <a:cubicBezTo>
                    <a:pt x="449895" y="3780347"/>
                    <a:pt x="450738" y="3783380"/>
                    <a:pt x="450794" y="3785851"/>
                  </a:cubicBezTo>
                  <a:cubicBezTo>
                    <a:pt x="450794" y="3788435"/>
                    <a:pt x="449670" y="3790850"/>
                    <a:pt x="446804" y="3790794"/>
                  </a:cubicBezTo>
                  <a:close/>
                  <a:moveTo>
                    <a:pt x="440116" y="4379762"/>
                  </a:moveTo>
                  <a:cubicBezTo>
                    <a:pt x="439891" y="4378639"/>
                    <a:pt x="441296" y="4376729"/>
                    <a:pt x="442476" y="4375886"/>
                  </a:cubicBezTo>
                  <a:cubicBezTo>
                    <a:pt x="444443" y="4374426"/>
                    <a:pt x="447422" y="4373471"/>
                    <a:pt x="448715" y="4376055"/>
                  </a:cubicBezTo>
                  <a:cubicBezTo>
                    <a:pt x="449951" y="4378470"/>
                    <a:pt x="447647" y="4380492"/>
                    <a:pt x="445961" y="4381615"/>
                  </a:cubicBezTo>
                  <a:cubicBezTo>
                    <a:pt x="443038" y="4383076"/>
                    <a:pt x="440678" y="4382907"/>
                    <a:pt x="440172" y="4379762"/>
                  </a:cubicBezTo>
                  <a:close/>
                  <a:moveTo>
                    <a:pt x="411453" y="4628694"/>
                  </a:moveTo>
                  <a:cubicBezTo>
                    <a:pt x="423761" y="4629481"/>
                    <a:pt x="431461" y="4630042"/>
                    <a:pt x="438430" y="4642231"/>
                  </a:cubicBezTo>
                  <a:cubicBezTo>
                    <a:pt x="427246" y="4640546"/>
                    <a:pt x="419996" y="4638805"/>
                    <a:pt x="411453" y="4628694"/>
                  </a:cubicBezTo>
                  <a:close/>
                  <a:moveTo>
                    <a:pt x="410160" y="4378077"/>
                  </a:moveTo>
                  <a:cubicBezTo>
                    <a:pt x="410273" y="4377347"/>
                    <a:pt x="410947" y="4376280"/>
                    <a:pt x="411565" y="4376167"/>
                  </a:cubicBezTo>
                  <a:cubicBezTo>
                    <a:pt x="413589" y="4375718"/>
                    <a:pt x="414600" y="4376729"/>
                    <a:pt x="414432" y="4378863"/>
                  </a:cubicBezTo>
                  <a:cubicBezTo>
                    <a:pt x="413982" y="4379537"/>
                    <a:pt x="413589" y="4380605"/>
                    <a:pt x="412970" y="4380773"/>
                  </a:cubicBezTo>
                  <a:cubicBezTo>
                    <a:pt x="410947" y="4381222"/>
                    <a:pt x="409879" y="4380155"/>
                    <a:pt x="410217" y="4378077"/>
                  </a:cubicBezTo>
                  <a:close/>
                  <a:moveTo>
                    <a:pt x="409992" y="3862576"/>
                  </a:moveTo>
                  <a:cubicBezTo>
                    <a:pt x="409149" y="3863643"/>
                    <a:pt x="408306" y="3864710"/>
                    <a:pt x="407463" y="3865833"/>
                  </a:cubicBezTo>
                  <a:cubicBezTo>
                    <a:pt x="405552" y="3865552"/>
                    <a:pt x="404709" y="3864373"/>
                    <a:pt x="405215" y="3862407"/>
                  </a:cubicBezTo>
                  <a:cubicBezTo>
                    <a:pt x="405383" y="3861677"/>
                    <a:pt x="406283" y="3860553"/>
                    <a:pt x="406451" y="3860610"/>
                  </a:cubicBezTo>
                  <a:cubicBezTo>
                    <a:pt x="407688" y="3861115"/>
                    <a:pt x="408812" y="3861902"/>
                    <a:pt x="409936" y="3862632"/>
                  </a:cubicBezTo>
                  <a:close/>
                  <a:moveTo>
                    <a:pt x="395379" y="4148522"/>
                  </a:moveTo>
                  <a:cubicBezTo>
                    <a:pt x="395042" y="4145657"/>
                    <a:pt x="396672" y="4143074"/>
                    <a:pt x="399651" y="4143579"/>
                  </a:cubicBezTo>
                  <a:cubicBezTo>
                    <a:pt x="406395" y="4144703"/>
                    <a:pt x="409992" y="4149084"/>
                    <a:pt x="409598" y="4156217"/>
                  </a:cubicBezTo>
                  <a:cubicBezTo>
                    <a:pt x="409374" y="4159812"/>
                    <a:pt x="407631" y="4162732"/>
                    <a:pt x="402461" y="4163350"/>
                  </a:cubicBezTo>
                  <a:cubicBezTo>
                    <a:pt x="397571" y="4160317"/>
                    <a:pt x="396054" y="4154588"/>
                    <a:pt x="395379" y="4148522"/>
                  </a:cubicBezTo>
                  <a:close/>
                  <a:moveTo>
                    <a:pt x="382509" y="1639202"/>
                  </a:moveTo>
                  <a:cubicBezTo>
                    <a:pt x="380036" y="1639146"/>
                    <a:pt x="377339" y="1639202"/>
                    <a:pt x="376158" y="1636618"/>
                  </a:cubicBezTo>
                  <a:cubicBezTo>
                    <a:pt x="376383" y="1633136"/>
                    <a:pt x="379025" y="1632181"/>
                    <a:pt x="381160" y="1630889"/>
                  </a:cubicBezTo>
                  <a:cubicBezTo>
                    <a:pt x="384083" y="1629204"/>
                    <a:pt x="387118" y="1626620"/>
                    <a:pt x="390546" y="1629148"/>
                  </a:cubicBezTo>
                  <a:cubicBezTo>
                    <a:pt x="391670" y="1629990"/>
                    <a:pt x="392682" y="1632237"/>
                    <a:pt x="392457" y="1633641"/>
                  </a:cubicBezTo>
                  <a:cubicBezTo>
                    <a:pt x="391502" y="1639651"/>
                    <a:pt x="386837" y="1639314"/>
                    <a:pt x="382509" y="1639202"/>
                  </a:cubicBezTo>
                  <a:close/>
                  <a:moveTo>
                    <a:pt x="386499" y="1807197"/>
                  </a:moveTo>
                  <a:cubicBezTo>
                    <a:pt x="386837" y="1808602"/>
                    <a:pt x="387230" y="1810062"/>
                    <a:pt x="387567" y="1811466"/>
                  </a:cubicBezTo>
                  <a:cubicBezTo>
                    <a:pt x="386781" y="1811691"/>
                    <a:pt x="386050" y="1811916"/>
                    <a:pt x="385263" y="1812140"/>
                  </a:cubicBezTo>
                  <a:cubicBezTo>
                    <a:pt x="384926" y="1810736"/>
                    <a:pt x="384532" y="1809276"/>
                    <a:pt x="384308" y="1807815"/>
                  </a:cubicBezTo>
                  <a:cubicBezTo>
                    <a:pt x="384308" y="1807703"/>
                    <a:pt x="385713" y="1807422"/>
                    <a:pt x="386443" y="1807197"/>
                  </a:cubicBezTo>
                  <a:close/>
                  <a:moveTo>
                    <a:pt x="380205" y="3554499"/>
                  </a:moveTo>
                  <a:cubicBezTo>
                    <a:pt x="380374" y="3552084"/>
                    <a:pt x="381385" y="3549275"/>
                    <a:pt x="383015" y="3547647"/>
                  </a:cubicBezTo>
                  <a:cubicBezTo>
                    <a:pt x="385094" y="3545569"/>
                    <a:pt x="388186" y="3545962"/>
                    <a:pt x="388073" y="3549612"/>
                  </a:cubicBezTo>
                  <a:cubicBezTo>
                    <a:pt x="388017" y="3551859"/>
                    <a:pt x="385825" y="3554106"/>
                    <a:pt x="384982" y="3555622"/>
                  </a:cubicBezTo>
                  <a:cubicBezTo>
                    <a:pt x="382172" y="3557083"/>
                    <a:pt x="380036" y="3556521"/>
                    <a:pt x="380205" y="3554499"/>
                  </a:cubicBezTo>
                  <a:close/>
                  <a:moveTo>
                    <a:pt x="369583" y="3265182"/>
                  </a:moveTo>
                  <a:cubicBezTo>
                    <a:pt x="372280" y="3255522"/>
                    <a:pt x="374079" y="3245299"/>
                    <a:pt x="385319" y="3240918"/>
                  </a:cubicBezTo>
                  <a:cubicBezTo>
                    <a:pt x="383465" y="3251141"/>
                    <a:pt x="381779" y="3261419"/>
                    <a:pt x="369583" y="3265182"/>
                  </a:cubicBezTo>
                  <a:close/>
                  <a:moveTo>
                    <a:pt x="363794" y="3000523"/>
                  </a:moveTo>
                  <a:cubicBezTo>
                    <a:pt x="365424" y="2999119"/>
                    <a:pt x="367335" y="2996198"/>
                    <a:pt x="369189" y="2996198"/>
                  </a:cubicBezTo>
                  <a:cubicBezTo>
                    <a:pt x="372562" y="2996198"/>
                    <a:pt x="372618" y="2999288"/>
                    <a:pt x="371269" y="3001871"/>
                  </a:cubicBezTo>
                  <a:cubicBezTo>
                    <a:pt x="370032" y="3004286"/>
                    <a:pt x="368122" y="3006365"/>
                    <a:pt x="365255" y="3005634"/>
                  </a:cubicBezTo>
                  <a:cubicBezTo>
                    <a:pt x="364525" y="3005466"/>
                    <a:pt x="364356" y="3002714"/>
                    <a:pt x="363794" y="3000467"/>
                  </a:cubicBezTo>
                  <a:close/>
                  <a:moveTo>
                    <a:pt x="356881" y="2451827"/>
                  </a:moveTo>
                  <a:cubicBezTo>
                    <a:pt x="356263" y="2448289"/>
                    <a:pt x="356881" y="2444975"/>
                    <a:pt x="360815" y="2443570"/>
                  </a:cubicBezTo>
                  <a:cubicBezTo>
                    <a:pt x="365030" y="2444132"/>
                    <a:pt x="365761" y="2447558"/>
                    <a:pt x="366267" y="2450928"/>
                  </a:cubicBezTo>
                  <a:cubicBezTo>
                    <a:pt x="366717" y="2453624"/>
                    <a:pt x="366267" y="2456601"/>
                    <a:pt x="363513" y="2457388"/>
                  </a:cubicBezTo>
                  <a:cubicBezTo>
                    <a:pt x="359354" y="2458567"/>
                    <a:pt x="357443" y="2455422"/>
                    <a:pt x="356825" y="2451827"/>
                  </a:cubicBezTo>
                  <a:close/>
                  <a:moveTo>
                    <a:pt x="357387" y="4005408"/>
                  </a:moveTo>
                  <a:cubicBezTo>
                    <a:pt x="358680" y="4006251"/>
                    <a:pt x="360309" y="4006869"/>
                    <a:pt x="361152" y="4008048"/>
                  </a:cubicBezTo>
                  <a:cubicBezTo>
                    <a:pt x="362501" y="4009789"/>
                    <a:pt x="361771" y="4011699"/>
                    <a:pt x="359747" y="4011587"/>
                  </a:cubicBezTo>
                  <a:cubicBezTo>
                    <a:pt x="358455" y="4011587"/>
                    <a:pt x="356825" y="4010295"/>
                    <a:pt x="355926" y="4009115"/>
                  </a:cubicBezTo>
                  <a:cubicBezTo>
                    <a:pt x="354577" y="4007374"/>
                    <a:pt x="355308" y="4005914"/>
                    <a:pt x="357331" y="4005408"/>
                  </a:cubicBezTo>
                  <a:close/>
                  <a:moveTo>
                    <a:pt x="352104" y="493393"/>
                  </a:moveTo>
                  <a:cubicBezTo>
                    <a:pt x="352666" y="492888"/>
                    <a:pt x="353284" y="491989"/>
                    <a:pt x="353846" y="491989"/>
                  </a:cubicBezTo>
                  <a:cubicBezTo>
                    <a:pt x="355926" y="491989"/>
                    <a:pt x="356825" y="493281"/>
                    <a:pt x="356263" y="495359"/>
                  </a:cubicBezTo>
                  <a:cubicBezTo>
                    <a:pt x="356094" y="495977"/>
                    <a:pt x="355139" y="496763"/>
                    <a:pt x="354577" y="496763"/>
                  </a:cubicBezTo>
                  <a:cubicBezTo>
                    <a:pt x="352554" y="496763"/>
                    <a:pt x="351711" y="495472"/>
                    <a:pt x="352104" y="493393"/>
                  </a:cubicBezTo>
                  <a:close/>
                  <a:moveTo>
                    <a:pt x="345978" y="795179"/>
                  </a:moveTo>
                  <a:cubicBezTo>
                    <a:pt x="345978" y="792315"/>
                    <a:pt x="347046" y="790068"/>
                    <a:pt x="349912" y="790292"/>
                  </a:cubicBezTo>
                  <a:cubicBezTo>
                    <a:pt x="350868" y="790349"/>
                    <a:pt x="352329" y="792427"/>
                    <a:pt x="352441" y="793719"/>
                  </a:cubicBezTo>
                  <a:cubicBezTo>
                    <a:pt x="352666" y="796302"/>
                    <a:pt x="351373" y="798661"/>
                    <a:pt x="348507" y="798437"/>
                  </a:cubicBezTo>
                  <a:cubicBezTo>
                    <a:pt x="347552" y="798381"/>
                    <a:pt x="346765" y="796190"/>
                    <a:pt x="345978" y="795179"/>
                  </a:cubicBezTo>
                  <a:close/>
                  <a:moveTo>
                    <a:pt x="344629" y="315568"/>
                  </a:moveTo>
                  <a:cubicBezTo>
                    <a:pt x="345079" y="315119"/>
                    <a:pt x="346315" y="315175"/>
                    <a:pt x="346990" y="315568"/>
                  </a:cubicBezTo>
                  <a:cubicBezTo>
                    <a:pt x="348844" y="316523"/>
                    <a:pt x="349125" y="318096"/>
                    <a:pt x="347552" y="319612"/>
                  </a:cubicBezTo>
                  <a:cubicBezTo>
                    <a:pt x="347102" y="320006"/>
                    <a:pt x="345978" y="319669"/>
                    <a:pt x="345079" y="319669"/>
                  </a:cubicBezTo>
                  <a:cubicBezTo>
                    <a:pt x="343337" y="318601"/>
                    <a:pt x="343056" y="317141"/>
                    <a:pt x="344573" y="315624"/>
                  </a:cubicBezTo>
                  <a:close/>
                  <a:moveTo>
                    <a:pt x="338672" y="4653183"/>
                  </a:moveTo>
                  <a:cubicBezTo>
                    <a:pt x="337716" y="4653071"/>
                    <a:pt x="336929" y="4650937"/>
                    <a:pt x="336086" y="4649757"/>
                  </a:cubicBezTo>
                  <a:cubicBezTo>
                    <a:pt x="336368" y="4647117"/>
                    <a:pt x="337323" y="4644814"/>
                    <a:pt x="340189" y="4645095"/>
                  </a:cubicBezTo>
                  <a:cubicBezTo>
                    <a:pt x="341145" y="4645208"/>
                    <a:pt x="342550" y="4647286"/>
                    <a:pt x="342662" y="4648522"/>
                  </a:cubicBezTo>
                  <a:cubicBezTo>
                    <a:pt x="342831" y="4651105"/>
                    <a:pt x="341594" y="4653464"/>
                    <a:pt x="338728" y="4653127"/>
                  </a:cubicBezTo>
                  <a:close/>
                  <a:moveTo>
                    <a:pt x="335918" y="2399142"/>
                  </a:moveTo>
                  <a:cubicBezTo>
                    <a:pt x="335131" y="2398187"/>
                    <a:pt x="333276" y="2396952"/>
                    <a:pt x="333276" y="2395772"/>
                  </a:cubicBezTo>
                  <a:cubicBezTo>
                    <a:pt x="333276" y="2394593"/>
                    <a:pt x="335187" y="2392571"/>
                    <a:pt x="336311" y="2392514"/>
                  </a:cubicBezTo>
                  <a:cubicBezTo>
                    <a:pt x="337379" y="2392514"/>
                    <a:pt x="338559" y="2394480"/>
                    <a:pt x="339683" y="2395604"/>
                  </a:cubicBezTo>
                  <a:cubicBezTo>
                    <a:pt x="338503" y="2396671"/>
                    <a:pt x="337379" y="2397794"/>
                    <a:pt x="335862" y="2399142"/>
                  </a:cubicBezTo>
                  <a:close/>
                  <a:moveTo>
                    <a:pt x="332265" y="4726369"/>
                  </a:moveTo>
                  <a:cubicBezTo>
                    <a:pt x="333333" y="4725470"/>
                    <a:pt x="334681" y="4723561"/>
                    <a:pt x="335412" y="4723785"/>
                  </a:cubicBezTo>
                  <a:cubicBezTo>
                    <a:pt x="336705" y="4724178"/>
                    <a:pt x="338166" y="4725695"/>
                    <a:pt x="338503" y="4727043"/>
                  </a:cubicBezTo>
                  <a:cubicBezTo>
                    <a:pt x="338784" y="4728054"/>
                    <a:pt x="337548" y="4730582"/>
                    <a:pt x="336817" y="4730638"/>
                  </a:cubicBezTo>
                  <a:cubicBezTo>
                    <a:pt x="334119" y="4730919"/>
                    <a:pt x="332546" y="4729177"/>
                    <a:pt x="332265" y="4726313"/>
                  </a:cubicBezTo>
                  <a:close/>
                  <a:moveTo>
                    <a:pt x="329623" y="2305961"/>
                  </a:moveTo>
                  <a:cubicBezTo>
                    <a:pt x="329736" y="2305343"/>
                    <a:pt x="330804" y="2304894"/>
                    <a:pt x="331422" y="2304332"/>
                  </a:cubicBezTo>
                  <a:cubicBezTo>
                    <a:pt x="333501" y="2304051"/>
                    <a:pt x="334569" y="2305006"/>
                    <a:pt x="334232" y="2307141"/>
                  </a:cubicBezTo>
                  <a:cubicBezTo>
                    <a:pt x="334119" y="2307759"/>
                    <a:pt x="333108" y="2308545"/>
                    <a:pt x="332433" y="2308657"/>
                  </a:cubicBezTo>
                  <a:cubicBezTo>
                    <a:pt x="330410" y="2309106"/>
                    <a:pt x="329286" y="2308039"/>
                    <a:pt x="329623" y="2305905"/>
                  </a:cubicBezTo>
                  <a:close/>
                  <a:moveTo>
                    <a:pt x="328275" y="337305"/>
                  </a:moveTo>
                  <a:cubicBezTo>
                    <a:pt x="327375" y="334047"/>
                    <a:pt x="330017" y="332699"/>
                    <a:pt x="332658" y="333036"/>
                  </a:cubicBezTo>
                  <a:cubicBezTo>
                    <a:pt x="336705" y="333542"/>
                    <a:pt x="341594" y="334047"/>
                    <a:pt x="341875" y="339552"/>
                  </a:cubicBezTo>
                  <a:cubicBezTo>
                    <a:pt x="342044" y="342472"/>
                    <a:pt x="338728" y="342809"/>
                    <a:pt x="336143" y="342697"/>
                  </a:cubicBezTo>
                  <a:cubicBezTo>
                    <a:pt x="332714" y="342079"/>
                    <a:pt x="329286" y="340956"/>
                    <a:pt x="328218" y="337305"/>
                  </a:cubicBezTo>
                  <a:close/>
                  <a:moveTo>
                    <a:pt x="320631" y="4862630"/>
                  </a:moveTo>
                  <a:cubicBezTo>
                    <a:pt x="321362" y="4859766"/>
                    <a:pt x="323272" y="4858305"/>
                    <a:pt x="325914" y="4859429"/>
                  </a:cubicBezTo>
                  <a:cubicBezTo>
                    <a:pt x="327038" y="4859934"/>
                    <a:pt x="328331" y="4862069"/>
                    <a:pt x="328162" y="4863304"/>
                  </a:cubicBezTo>
                  <a:cubicBezTo>
                    <a:pt x="327881" y="4866169"/>
                    <a:pt x="325633" y="4867629"/>
                    <a:pt x="322992" y="4866562"/>
                  </a:cubicBezTo>
                  <a:cubicBezTo>
                    <a:pt x="321867" y="4866113"/>
                    <a:pt x="321362" y="4863978"/>
                    <a:pt x="320631" y="4862630"/>
                  </a:cubicBezTo>
                  <a:close/>
                  <a:moveTo>
                    <a:pt x="314336" y="4659474"/>
                  </a:moveTo>
                  <a:cubicBezTo>
                    <a:pt x="315292" y="4659643"/>
                    <a:pt x="315910" y="4662058"/>
                    <a:pt x="316641" y="4663462"/>
                  </a:cubicBezTo>
                  <a:cubicBezTo>
                    <a:pt x="315854" y="4664698"/>
                    <a:pt x="315123" y="4665877"/>
                    <a:pt x="314336" y="4667113"/>
                  </a:cubicBezTo>
                  <a:cubicBezTo>
                    <a:pt x="313212" y="4666102"/>
                    <a:pt x="311470" y="4665259"/>
                    <a:pt x="311133" y="4664024"/>
                  </a:cubicBezTo>
                  <a:cubicBezTo>
                    <a:pt x="310402" y="4661552"/>
                    <a:pt x="311021" y="4658856"/>
                    <a:pt x="314336" y="4659474"/>
                  </a:cubicBezTo>
                  <a:close/>
                  <a:moveTo>
                    <a:pt x="312369" y="3284279"/>
                  </a:moveTo>
                  <a:cubicBezTo>
                    <a:pt x="313718" y="3282089"/>
                    <a:pt x="316022" y="3280572"/>
                    <a:pt x="317933" y="3278775"/>
                  </a:cubicBezTo>
                  <a:lnTo>
                    <a:pt x="317933" y="3278775"/>
                  </a:lnTo>
                  <a:cubicBezTo>
                    <a:pt x="316360" y="3273439"/>
                    <a:pt x="315348" y="3268103"/>
                    <a:pt x="320575" y="3264284"/>
                  </a:cubicBezTo>
                  <a:cubicBezTo>
                    <a:pt x="321418" y="3263666"/>
                    <a:pt x="324565" y="3264565"/>
                    <a:pt x="324621" y="3265126"/>
                  </a:cubicBezTo>
                  <a:cubicBezTo>
                    <a:pt x="325521" y="3271192"/>
                    <a:pt x="321193" y="3274731"/>
                    <a:pt x="317933" y="3278719"/>
                  </a:cubicBezTo>
                  <a:lnTo>
                    <a:pt x="317933" y="3278719"/>
                  </a:lnTo>
                  <a:cubicBezTo>
                    <a:pt x="317821" y="3281415"/>
                    <a:pt x="317821" y="3284111"/>
                    <a:pt x="317484" y="3286751"/>
                  </a:cubicBezTo>
                  <a:cubicBezTo>
                    <a:pt x="317203" y="3289391"/>
                    <a:pt x="316247" y="3293266"/>
                    <a:pt x="313606" y="3292592"/>
                  </a:cubicBezTo>
                  <a:cubicBezTo>
                    <a:pt x="308548" y="3291356"/>
                    <a:pt x="310515" y="3287144"/>
                    <a:pt x="312313" y="3284223"/>
                  </a:cubicBezTo>
                  <a:close/>
                  <a:moveTo>
                    <a:pt x="286404" y="2631112"/>
                  </a:moveTo>
                  <a:cubicBezTo>
                    <a:pt x="287416" y="2629989"/>
                    <a:pt x="288203" y="2628304"/>
                    <a:pt x="289383" y="2627967"/>
                  </a:cubicBezTo>
                  <a:cubicBezTo>
                    <a:pt x="290619" y="2627630"/>
                    <a:pt x="292193" y="2628697"/>
                    <a:pt x="293654" y="2629146"/>
                  </a:cubicBezTo>
                  <a:cubicBezTo>
                    <a:pt x="292643" y="2630214"/>
                    <a:pt x="291799" y="2631898"/>
                    <a:pt x="290619" y="2632236"/>
                  </a:cubicBezTo>
                  <a:cubicBezTo>
                    <a:pt x="289383" y="2632573"/>
                    <a:pt x="287809" y="2631561"/>
                    <a:pt x="286404" y="2631112"/>
                  </a:cubicBezTo>
                  <a:close/>
                  <a:moveTo>
                    <a:pt x="291350" y="1422678"/>
                  </a:moveTo>
                  <a:cubicBezTo>
                    <a:pt x="290338" y="1423857"/>
                    <a:pt x="289327" y="1425935"/>
                    <a:pt x="288259" y="1425991"/>
                  </a:cubicBezTo>
                  <a:cubicBezTo>
                    <a:pt x="285055" y="1426216"/>
                    <a:pt x="284437" y="1423745"/>
                    <a:pt x="285617" y="1421273"/>
                  </a:cubicBezTo>
                  <a:cubicBezTo>
                    <a:pt x="286179" y="1420150"/>
                    <a:pt x="288090" y="1419139"/>
                    <a:pt x="289439" y="1419083"/>
                  </a:cubicBezTo>
                  <a:cubicBezTo>
                    <a:pt x="291294" y="1419027"/>
                    <a:pt x="291968" y="1420656"/>
                    <a:pt x="291350" y="1422678"/>
                  </a:cubicBezTo>
                  <a:close/>
                  <a:moveTo>
                    <a:pt x="274770" y="4248162"/>
                  </a:moveTo>
                  <a:cubicBezTo>
                    <a:pt x="275164" y="4244343"/>
                    <a:pt x="277805" y="4241703"/>
                    <a:pt x="281121" y="4240243"/>
                  </a:cubicBezTo>
                  <a:cubicBezTo>
                    <a:pt x="283650" y="4239120"/>
                    <a:pt x="286685" y="4239513"/>
                    <a:pt x="286966" y="4242771"/>
                  </a:cubicBezTo>
                  <a:cubicBezTo>
                    <a:pt x="287416" y="4247938"/>
                    <a:pt x="283875" y="4250690"/>
                    <a:pt x="279772" y="4252431"/>
                  </a:cubicBezTo>
                  <a:cubicBezTo>
                    <a:pt x="276513" y="4252768"/>
                    <a:pt x="274377" y="4251308"/>
                    <a:pt x="274714" y="4248106"/>
                  </a:cubicBezTo>
                  <a:close/>
                  <a:moveTo>
                    <a:pt x="281683" y="3234347"/>
                  </a:moveTo>
                  <a:cubicBezTo>
                    <a:pt x="281402" y="3235133"/>
                    <a:pt x="281121" y="3235863"/>
                    <a:pt x="280784" y="3236650"/>
                  </a:cubicBezTo>
                  <a:cubicBezTo>
                    <a:pt x="279491" y="3236032"/>
                    <a:pt x="278142" y="3235470"/>
                    <a:pt x="276906" y="3234740"/>
                  </a:cubicBezTo>
                  <a:cubicBezTo>
                    <a:pt x="276794" y="3234684"/>
                    <a:pt x="277468" y="3233336"/>
                    <a:pt x="277749" y="3232549"/>
                  </a:cubicBezTo>
                  <a:cubicBezTo>
                    <a:pt x="279042" y="3233167"/>
                    <a:pt x="280391" y="3233729"/>
                    <a:pt x="281683" y="3234347"/>
                  </a:cubicBezTo>
                  <a:close/>
                  <a:moveTo>
                    <a:pt x="277468" y="2982887"/>
                  </a:moveTo>
                  <a:cubicBezTo>
                    <a:pt x="276569" y="2981651"/>
                    <a:pt x="275276" y="2980472"/>
                    <a:pt x="274883" y="2979068"/>
                  </a:cubicBezTo>
                  <a:cubicBezTo>
                    <a:pt x="274321" y="2977045"/>
                    <a:pt x="275557" y="2975304"/>
                    <a:pt x="277356" y="2975754"/>
                  </a:cubicBezTo>
                  <a:cubicBezTo>
                    <a:pt x="278480" y="2976034"/>
                    <a:pt x="279548" y="2977944"/>
                    <a:pt x="279941" y="2979348"/>
                  </a:cubicBezTo>
                  <a:cubicBezTo>
                    <a:pt x="280503" y="2981370"/>
                    <a:pt x="279379" y="2982662"/>
                    <a:pt x="277468" y="2982887"/>
                  </a:cubicBezTo>
                  <a:close/>
                  <a:moveTo>
                    <a:pt x="270611" y="4161272"/>
                  </a:moveTo>
                  <a:cubicBezTo>
                    <a:pt x="272073" y="4159306"/>
                    <a:pt x="274546" y="4158183"/>
                    <a:pt x="276119" y="4157059"/>
                  </a:cubicBezTo>
                  <a:cubicBezTo>
                    <a:pt x="278985" y="4157284"/>
                    <a:pt x="280503" y="4158969"/>
                    <a:pt x="279323" y="4160429"/>
                  </a:cubicBezTo>
                  <a:cubicBezTo>
                    <a:pt x="277805" y="4162283"/>
                    <a:pt x="275332" y="4163687"/>
                    <a:pt x="272972" y="4164417"/>
                  </a:cubicBezTo>
                  <a:cubicBezTo>
                    <a:pt x="271005" y="4165035"/>
                    <a:pt x="269375" y="4162845"/>
                    <a:pt x="270555" y="4161272"/>
                  </a:cubicBezTo>
                  <a:close/>
                  <a:moveTo>
                    <a:pt x="276850" y="1098650"/>
                  </a:moveTo>
                  <a:cubicBezTo>
                    <a:pt x="274377" y="1107468"/>
                    <a:pt x="274489" y="1114320"/>
                    <a:pt x="275726" y="1121117"/>
                  </a:cubicBezTo>
                  <a:lnTo>
                    <a:pt x="275726" y="1121117"/>
                  </a:lnTo>
                  <a:cubicBezTo>
                    <a:pt x="293092" y="1114264"/>
                    <a:pt x="303208" y="1125048"/>
                    <a:pt x="312594" y="1137405"/>
                  </a:cubicBezTo>
                  <a:lnTo>
                    <a:pt x="312594" y="1137405"/>
                  </a:lnTo>
                  <a:cubicBezTo>
                    <a:pt x="315011" y="1132238"/>
                    <a:pt x="318102" y="1128250"/>
                    <a:pt x="323722" y="1133193"/>
                  </a:cubicBezTo>
                  <a:cubicBezTo>
                    <a:pt x="325183" y="1134484"/>
                    <a:pt x="326307" y="1138753"/>
                    <a:pt x="325464" y="1139876"/>
                  </a:cubicBezTo>
                  <a:cubicBezTo>
                    <a:pt x="321755" y="1144707"/>
                    <a:pt x="318214" y="1140213"/>
                    <a:pt x="314730" y="1138697"/>
                  </a:cubicBezTo>
                  <a:cubicBezTo>
                    <a:pt x="313999" y="1138360"/>
                    <a:pt x="313325" y="1137854"/>
                    <a:pt x="312594" y="1137461"/>
                  </a:cubicBezTo>
                  <a:lnTo>
                    <a:pt x="312594" y="1137461"/>
                  </a:lnTo>
                  <a:cubicBezTo>
                    <a:pt x="302309" y="1142685"/>
                    <a:pt x="293991" y="1150773"/>
                    <a:pt x="284493" y="1159366"/>
                  </a:cubicBezTo>
                  <a:cubicBezTo>
                    <a:pt x="285449" y="1144875"/>
                    <a:pt x="284493" y="1131957"/>
                    <a:pt x="275726" y="1121173"/>
                  </a:cubicBezTo>
                  <a:lnTo>
                    <a:pt x="275726" y="1121173"/>
                  </a:lnTo>
                  <a:cubicBezTo>
                    <a:pt x="269021" y="1113158"/>
                    <a:pt x="269392" y="1105671"/>
                    <a:pt x="276850" y="1098706"/>
                  </a:cubicBezTo>
                  <a:close/>
                  <a:moveTo>
                    <a:pt x="253976" y="387968"/>
                  </a:moveTo>
                  <a:cubicBezTo>
                    <a:pt x="252964" y="377015"/>
                    <a:pt x="252065" y="369096"/>
                    <a:pt x="251615" y="361176"/>
                  </a:cubicBezTo>
                  <a:cubicBezTo>
                    <a:pt x="251390" y="357244"/>
                    <a:pt x="253133" y="353987"/>
                    <a:pt x="257460" y="354155"/>
                  </a:cubicBezTo>
                  <a:cubicBezTo>
                    <a:pt x="261282" y="354267"/>
                    <a:pt x="264317" y="356907"/>
                    <a:pt x="265104" y="360614"/>
                  </a:cubicBezTo>
                  <a:cubicBezTo>
                    <a:pt x="267352" y="371286"/>
                    <a:pt x="262181" y="378812"/>
                    <a:pt x="254032" y="388024"/>
                  </a:cubicBezTo>
                  <a:close/>
                  <a:moveTo>
                    <a:pt x="253414" y="3633695"/>
                  </a:moveTo>
                  <a:cubicBezTo>
                    <a:pt x="254088" y="3630381"/>
                    <a:pt x="254257" y="3626674"/>
                    <a:pt x="258809" y="3623978"/>
                  </a:cubicBezTo>
                  <a:cubicBezTo>
                    <a:pt x="262799" y="3627629"/>
                    <a:pt x="263699" y="3631055"/>
                    <a:pt x="263249" y="3634593"/>
                  </a:cubicBezTo>
                  <a:cubicBezTo>
                    <a:pt x="262687" y="3639031"/>
                    <a:pt x="261226" y="3643973"/>
                    <a:pt x="255774" y="3642625"/>
                  </a:cubicBezTo>
                  <a:cubicBezTo>
                    <a:pt x="251728" y="3641614"/>
                    <a:pt x="252795" y="3637008"/>
                    <a:pt x="253414" y="3633695"/>
                  </a:cubicBezTo>
                  <a:close/>
                  <a:moveTo>
                    <a:pt x="254875" y="1997435"/>
                  </a:moveTo>
                  <a:cubicBezTo>
                    <a:pt x="256111" y="1997716"/>
                    <a:pt x="256954" y="1999682"/>
                    <a:pt x="257966" y="2000861"/>
                  </a:cubicBezTo>
                  <a:cubicBezTo>
                    <a:pt x="258528" y="2003052"/>
                    <a:pt x="257741" y="2004737"/>
                    <a:pt x="255830" y="2004231"/>
                  </a:cubicBezTo>
                  <a:cubicBezTo>
                    <a:pt x="254594" y="2003894"/>
                    <a:pt x="253414" y="2002153"/>
                    <a:pt x="252795" y="2000749"/>
                  </a:cubicBezTo>
                  <a:cubicBezTo>
                    <a:pt x="251896" y="1998671"/>
                    <a:pt x="252908" y="1996930"/>
                    <a:pt x="254819" y="1997435"/>
                  </a:cubicBezTo>
                  <a:close/>
                  <a:moveTo>
                    <a:pt x="249929" y="872970"/>
                  </a:moveTo>
                  <a:cubicBezTo>
                    <a:pt x="247513" y="870443"/>
                    <a:pt x="245883" y="867297"/>
                    <a:pt x="247288" y="862074"/>
                  </a:cubicBezTo>
                  <a:cubicBezTo>
                    <a:pt x="252739" y="861063"/>
                    <a:pt x="255100" y="863759"/>
                    <a:pt x="257348" y="866343"/>
                  </a:cubicBezTo>
                  <a:cubicBezTo>
                    <a:pt x="259652" y="868926"/>
                    <a:pt x="262743" y="872577"/>
                    <a:pt x="260327" y="875498"/>
                  </a:cubicBezTo>
                  <a:cubicBezTo>
                    <a:pt x="256392" y="880328"/>
                    <a:pt x="252795" y="876003"/>
                    <a:pt x="249929" y="872970"/>
                  </a:cubicBezTo>
                  <a:close/>
                  <a:moveTo>
                    <a:pt x="250491" y="979239"/>
                  </a:moveTo>
                  <a:cubicBezTo>
                    <a:pt x="241106" y="978340"/>
                    <a:pt x="237677" y="973678"/>
                    <a:pt x="237733" y="964410"/>
                  </a:cubicBezTo>
                  <a:cubicBezTo>
                    <a:pt x="245714" y="966489"/>
                    <a:pt x="249761" y="970533"/>
                    <a:pt x="250491" y="979239"/>
                  </a:cubicBezTo>
                  <a:close/>
                  <a:moveTo>
                    <a:pt x="243972" y="4070281"/>
                  </a:moveTo>
                  <a:cubicBezTo>
                    <a:pt x="238689" y="4070506"/>
                    <a:pt x="237396" y="4065956"/>
                    <a:pt x="235654" y="4062193"/>
                  </a:cubicBezTo>
                  <a:cubicBezTo>
                    <a:pt x="234418" y="4059609"/>
                    <a:pt x="235092" y="4056633"/>
                    <a:pt x="237733" y="4055622"/>
                  </a:cubicBezTo>
                  <a:cubicBezTo>
                    <a:pt x="242679" y="4053768"/>
                    <a:pt x="245883" y="4056577"/>
                    <a:pt x="247232" y="4061295"/>
                  </a:cubicBezTo>
                  <a:cubicBezTo>
                    <a:pt x="248243" y="4064777"/>
                    <a:pt x="247681" y="4068147"/>
                    <a:pt x="243972" y="4070225"/>
                  </a:cubicBezTo>
                  <a:close/>
                  <a:moveTo>
                    <a:pt x="240431" y="4186884"/>
                  </a:moveTo>
                  <a:cubicBezTo>
                    <a:pt x="236834" y="4188064"/>
                    <a:pt x="234137" y="4188008"/>
                    <a:pt x="233181" y="4185087"/>
                  </a:cubicBezTo>
                  <a:cubicBezTo>
                    <a:pt x="232226" y="4182335"/>
                    <a:pt x="234024" y="4180032"/>
                    <a:pt x="236385" y="4178909"/>
                  </a:cubicBezTo>
                  <a:cubicBezTo>
                    <a:pt x="239644" y="4177392"/>
                    <a:pt x="243297" y="4176999"/>
                    <a:pt x="243803" y="4181773"/>
                  </a:cubicBezTo>
                  <a:cubicBezTo>
                    <a:pt x="243972" y="4183570"/>
                    <a:pt x="241330" y="4185648"/>
                    <a:pt x="240431" y="4186884"/>
                  </a:cubicBezTo>
                  <a:close/>
                  <a:moveTo>
                    <a:pt x="231102" y="4824886"/>
                  </a:moveTo>
                  <a:cubicBezTo>
                    <a:pt x="231383" y="4824268"/>
                    <a:pt x="234249" y="4823875"/>
                    <a:pt x="235036" y="4824549"/>
                  </a:cubicBezTo>
                  <a:cubicBezTo>
                    <a:pt x="236047" y="4825448"/>
                    <a:pt x="236778" y="4827582"/>
                    <a:pt x="236553" y="4828930"/>
                  </a:cubicBezTo>
                  <a:cubicBezTo>
                    <a:pt x="236328" y="4829941"/>
                    <a:pt x="234361" y="4830559"/>
                    <a:pt x="233350" y="4831289"/>
                  </a:cubicBezTo>
                  <a:cubicBezTo>
                    <a:pt x="230652" y="4829885"/>
                    <a:pt x="230034" y="4827414"/>
                    <a:pt x="231102" y="4824942"/>
                  </a:cubicBezTo>
                  <a:close/>
                  <a:moveTo>
                    <a:pt x="230821" y="1605951"/>
                  </a:moveTo>
                  <a:cubicBezTo>
                    <a:pt x="231045" y="1605277"/>
                    <a:pt x="231945" y="1604210"/>
                    <a:pt x="232169" y="1604322"/>
                  </a:cubicBezTo>
                  <a:cubicBezTo>
                    <a:pt x="233350" y="1604771"/>
                    <a:pt x="234418" y="1605558"/>
                    <a:pt x="235485" y="1606232"/>
                  </a:cubicBezTo>
                  <a:cubicBezTo>
                    <a:pt x="234586" y="1607243"/>
                    <a:pt x="233743" y="1608254"/>
                    <a:pt x="232844" y="1609209"/>
                  </a:cubicBezTo>
                  <a:cubicBezTo>
                    <a:pt x="230933" y="1608928"/>
                    <a:pt x="230202" y="1607804"/>
                    <a:pt x="230821" y="1605951"/>
                  </a:cubicBezTo>
                  <a:close/>
                  <a:moveTo>
                    <a:pt x="224976" y="1967948"/>
                  </a:moveTo>
                  <a:cubicBezTo>
                    <a:pt x="223908" y="1967386"/>
                    <a:pt x="223458" y="1965420"/>
                    <a:pt x="222728" y="1964072"/>
                  </a:cubicBezTo>
                  <a:cubicBezTo>
                    <a:pt x="223908" y="1963398"/>
                    <a:pt x="225313" y="1961994"/>
                    <a:pt x="226268" y="1962218"/>
                  </a:cubicBezTo>
                  <a:cubicBezTo>
                    <a:pt x="227561" y="1962555"/>
                    <a:pt x="229416" y="1964128"/>
                    <a:pt x="229472" y="1965252"/>
                  </a:cubicBezTo>
                  <a:cubicBezTo>
                    <a:pt x="229697" y="1968622"/>
                    <a:pt x="227336" y="1969183"/>
                    <a:pt x="224976" y="1967948"/>
                  </a:cubicBezTo>
                  <a:close/>
                  <a:moveTo>
                    <a:pt x="221660" y="4148522"/>
                  </a:moveTo>
                  <a:cubicBezTo>
                    <a:pt x="224245" y="4149084"/>
                    <a:pt x="226324" y="4150656"/>
                    <a:pt x="226886" y="4153633"/>
                  </a:cubicBezTo>
                  <a:cubicBezTo>
                    <a:pt x="225762" y="4154644"/>
                    <a:pt x="224189" y="4156779"/>
                    <a:pt x="223514" y="4156554"/>
                  </a:cubicBezTo>
                  <a:cubicBezTo>
                    <a:pt x="221266" y="4155655"/>
                    <a:pt x="218288" y="4154364"/>
                    <a:pt x="217445" y="4152398"/>
                  </a:cubicBezTo>
                  <a:cubicBezTo>
                    <a:pt x="215927" y="4148803"/>
                    <a:pt x="218850" y="4147960"/>
                    <a:pt x="221604" y="4148522"/>
                  </a:cubicBezTo>
                  <a:close/>
                  <a:moveTo>
                    <a:pt x="216826" y="1651446"/>
                  </a:moveTo>
                  <a:cubicBezTo>
                    <a:pt x="217950" y="1648638"/>
                    <a:pt x="220086" y="1647514"/>
                    <a:pt x="222559" y="1648862"/>
                  </a:cubicBezTo>
                  <a:cubicBezTo>
                    <a:pt x="223627" y="1649424"/>
                    <a:pt x="224582" y="1651783"/>
                    <a:pt x="224301" y="1653019"/>
                  </a:cubicBezTo>
                  <a:cubicBezTo>
                    <a:pt x="223627" y="1655883"/>
                    <a:pt x="221210" y="1656951"/>
                    <a:pt x="218681" y="1655602"/>
                  </a:cubicBezTo>
                  <a:cubicBezTo>
                    <a:pt x="217613" y="1655041"/>
                    <a:pt x="217388" y="1652850"/>
                    <a:pt x="216770" y="1651446"/>
                  </a:cubicBezTo>
                  <a:close/>
                  <a:moveTo>
                    <a:pt x="209352" y="2112072"/>
                  </a:moveTo>
                  <a:cubicBezTo>
                    <a:pt x="208003" y="2111342"/>
                    <a:pt x="205698" y="2110893"/>
                    <a:pt x="205417" y="2109826"/>
                  </a:cubicBezTo>
                  <a:cubicBezTo>
                    <a:pt x="204462" y="2106399"/>
                    <a:pt x="207047" y="2105838"/>
                    <a:pt x="209408" y="2106343"/>
                  </a:cubicBezTo>
                  <a:cubicBezTo>
                    <a:pt x="210644" y="2106624"/>
                    <a:pt x="211543" y="2108365"/>
                    <a:pt x="212555" y="2109433"/>
                  </a:cubicBezTo>
                  <a:cubicBezTo>
                    <a:pt x="211487" y="2110331"/>
                    <a:pt x="210419" y="2111174"/>
                    <a:pt x="209352" y="2112016"/>
                  </a:cubicBezTo>
                  <a:close/>
                  <a:moveTo>
                    <a:pt x="206879" y="2875271"/>
                  </a:moveTo>
                  <a:cubicBezTo>
                    <a:pt x="206148" y="2874934"/>
                    <a:pt x="205417" y="2874597"/>
                    <a:pt x="204743" y="2874316"/>
                  </a:cubicBezTo>
                  <a:cubicBezTo>
                    <a:pt x="205361" y="2873024"/>
                    <a:pt x="205923" y="2871676"/>
                    <a:pt x="206654" y="2870440"/>
                  </a:cubicBezTo>
                  <a:cubicBezTo>
                    <a:pt x="206710" y="2870328"/>
                    <a:pt x="208003" y="2871002"/>
                    <a:pt x="208733" y="2871339"/>
                  </a:cubicBezTo>
                  <a:cubicBezTo>
                    <a:pt x="208115" y="2872631"/>
                    <a:pt x="207497" y="2873979"/>
                    <a:pt x="206879" y="2875271"/>
                  </a:cubicBezTo>
                  <a:close/>
                  <a:moveTo>
                    <a:pt x="201315" y="4038491"/>
                  </a:moveTo>
                  <a:cubicBezTo>
                    <a:pt x="202495" y="4036750"/>
                    <a:pt x="204293" y="4037536"/>
                    <a:pt x="205136" y="4040007"/>
                  </a:cubicBezTo>
                  <a:cubicBezTo>
                    <a:pt x="204293" y="4046579"/>
                    <a:pt x="203169" y="4053375"/>
                    <a:pt x="195863" y="4060733"/>
                  </a:cubicBezTo>
                  <a:cubicBezTo>
                    <a:pt x="194739" y="4050510"/>
                    <a:pt x="197381" y="4044220"/>
                    <a:pt x="201259" y="4038491"/>
                  </a:cubicBezTo>
                  <a:close/>
                  <a:moveTo>
                    <a:pt x="189737" y="3353140"/>
                  </a:moveTo>
                  <a:cubicBezTo>
                    <a:pt x="190130" y="3351960"/>
                    <a:pt x="192098" y="3351399"/>
                    <a:pt x="193334" y="3350556"/>
                  </a:cubicBezTo>
                  <a:cubicBezTo>
                    <a:pt x="194065" y="3351960"/>
                    <a:pt x="194851" y="3353365"/>
                    <a:pt x="195582" y="3354713"/>
                  </a:cubicBezTo>
                  <a:cubicBezTo>
                    <a:pt x="194683" y="3355948"/>
                    <a:pt x="193840" y="3358251"/>
                    <a:pt x="192941" y="3358251"/>
                  </a:cubicBezTo>
                  <a:cubicBezTo>
                    <a:pt x="189906" y="3358251"/>
                    <a:pt x="188782" y="3355836"/>
                    <a:pt x="189793" y="3353140"/>
                  </a:cubicBezTo>
                  <a:close/>
                  <a:moveTo>
                    <a:pt x="160006" y="779565"/>
                  </a:moveTo>
                  <a:cubicBezTo>
                    <a:pt x="164109" y="760355"/>
                    <a:pt x="175687" y="757435"/>
                    <a:pt x="194008" y="757154"/>
                  </a:cubicBezTo>
                  <a:cubicBezTo>
                    <a:pt x="183948" y="770802"/>
                    <a:pt x="175125" y="778160"/>
                    <a:pt x="160006" y="779565"/>
                  </a:cubicBezTo>
                  <a:close/>
                  <a:moveTo>
                    <a:pt x="174788" y="1560905"/>
                  </a:moveTo>
                  <a:cubicBezTo>
                    <a:pt x="172090" y="1561860"/>
                    <a:pt x="170348" y="1560287"/>
                    <a:pt x="169336" y="1556692"/>
                  </a:cubicBezTo>
                  <a:cubicBezTo>
                    <a:pt x="170291" y="1555232"/>
                    <a:pt x="171134" y="1552536"/>
                    <a:pt x="172877" y="1551637"/>
                  </a:cubicBezTo>
                  <a:cubicBezTo>
                    <a:pt x="175349" y="1550289"/>
                    <a:pt x="177485" y="1552311"/>
                    <a:pt x="177935" y="1555007"/>
                  </a:cubicBezTo>
                  <a:cubicBezTo>
                    <a:pt x="178441" y="1557647"/>
                    <a:pt x="177260" y="1560062"/>
                    <a:pt x="174788" y="1560961"/>
                  </a:cubicBezTo>
                  <a:close/>
                  <a:moveTo>
                    <a:pt x="177935" y="1732495"/>
                  </a:moveTo>
                  <a:cubicBezTo>
                    <a:pt x="179733" y="1731765"/>
                    <a:pt x="180970" y="1733057"/>
                    <a:pt x="181138" y="1735135"/>
                  </a:cubicBezTo>
                  <a:cubicBezTo>
                    <a:pt x="180857" y="1737269"/>
                    <a:pt x="179677" y="1738168"/>
                    <a:pt x="177654" y="1737606"/>
                  </a:cubicBezTo>
                  <a:cubicBezTo>
                    <a:pt x="176923" y="1737382"/>
                    <a:pt x="175743" y="1736427"/>
                    <a:pt x="175855" y="1736202"/>
                  </a:cubicBezTo>
                  <a:cubicBezTo>
                    <a:pt x="176361" y="1734854"/>
                    <a:pt x="176923" y="1732945"/>
                    <a:pt x="177935" y="1732495"/>
                  </a:cubicBezTo>
                  <a:close/>
                  <a:moveTo>
                    <a:pt x="169392" y="2526641"/>
                  </a:moveTo>
                  <a:cubicBezTo>
                    <a:pt x="163547" y="2516644"/>
                    <a:pt x="164840" y="2504063"/>
                    <a:pt x="159557" y="2492885"/>
                  </a:cubicBezTo>
                  <a:cubicBezTo>
                    <a:pt x="171584" y="2498333"/>
                    <a:pt x="179340" y="2507376"/>
                    <a:pt x="183499" y="2519508"/>
                  </a:cubicBezTo>
                  <a:cubicBezTo>
                    <a:pt x="184960" y="2523665"/>
                    <a:pt x="186477" y="2528888"/>
                    <a:pt x="182094" y="2531697"/>
                  </a:cubicBezTo>
                  <a:cubicBezTo>
                    <a:pt x="176530" y="2535291"/>
                    <a:pt x="172090" y="2531360"/>
                    <a:pt x="169336" y="2526641"/>
                  </a:cubicBezTo>
                  <a:close/>
                  <a:moveTo>
                    <a:pt x="159444" y="3767316"/>
                  </a:moveTo>
                  <a:cubicBezTo>
                    <a:pt x="159444" y="3765182"/>
                    <a:pt x="160681" y="3764227"/>
                    <a:pt x="162704" y="3764845"/>
                  </a:cubicBezTo>
                  <a:cubicBezTo>
                    <a:pt x="163322" y="3765013"/>
                    <a:pt x="164109" y="3765968"/>
                    <a:pt x="164109" y="3766586"/>
                  </a:cubicBezTo>
                  <a:cubicBezTo>
                    <a:pt x="164109" y="3768720"/>
                    <a:pt x="162873" y="3769563"/>
                    <a:pt x="160793" y="3769113"/>
                  </a:cubicBezTo>
                  <a:cubicBezTo>
                    <a:pt x="160287" y="3768496"/>
                    <a:pt x="159444" y="3767934"/>
                    <a:pt x="159444" y="3767316"/>
                  </a:cubicBezTo>
                  <a:close/>
                  <a:moveTo>
                    <a:pt x="156915" y="4684524"/>
                  </a:moveTo>
                  <a:cubicBezTo>
                    <a:pt x="157646" y="4684637"/>
                    <a:pt x="158657" y="4685367"/>
                    <a:pt x="158770" y="4685985"/>
                  </a:cubicBezTo>
                  <a:cubicBezTo>
                    <a:pt x="159276" y="4688119"/>
                    <a:pt x="158208" y="4689130"/>
                    <a:pt x="156128" y="4688962"/>
                  </a:cubicBezTo>
                  <a:cubicBezTo>
                    <a:pt x="155454" y="4688456"/>
                    <a:pt x="154386" y="4688063"/>
                    <a:pt x="154274" y="4687445"/>
                  </a:cubicBezTo>
                  <a:cubicBezTo>
                    <a:pt x="153824" y="4685311"/>
                    <a:pt x="154836" y="4684187"/>
                    <a:pt x="156915" y="4684524"/>
                  </a:cubicBezTo>
                  <a:close/>
                  <a:moveTo>
                    <a:pt x="149721" y="3114093"/>
                  </a:moveTo>
                  <a:cubicBezTo>
                    <a:pt x="150171" y="3113644"/>
                    <a:pt x="151408" y="3113700"/>
                    <a:pt x="152082" y="3114093"/>
                  </a:cubicBezTo>
                  <a:cubicBezTo>
                    <a:pt x="153937" y="3115048"/>
                    <a:pt x="154218" y="3116677"/>
                    <a:pt x="152644" y="3118137"/>
                  </a:cubicBezTo>
                  <a:cubicBezTo>
                    <a:pt x="152194" y="3118530"/>
                    <a:pt x="151070" y="3118193"/>
                    <a:pt x="150171" y="3118193"/>
                  </a:cubicBezTo>
                  <a:cubicBezTo>
                    <a:pt x="148429" y="3117126"/>
                    <a:pt x="148148" y="3115666"/>
                    <a:pt x="149665" y="3114149"/>
                  </a:cubicBezTo>
                  <a:close/>
                  <a:moveTo>
                    <a:pt x="144776" y="2062926"/>
                  </a:moveTo>
                  <a:cubicBezTo>
                    <a:pt x="144663" y="2060904"/>
                    <a:pt x="146462" y="2059837"/>
                    <a:pt x="148260" y="2060848"/>
                  </a:cubicBezTo>
                  <a:cubicBezTo>
                    <a:pt x="149440" y="2061522"/>
                    <a:pt x="150789" y="2063151"/>
                    <a:pt x="150846" y="2064499"/>
                  </a:cubicBezTo>
                  <a:cubicBezTo>
                    <a:pt x="151014" y="2066521"/>
                    <a:pt x="149384" y="2067251"/>
                    <a:pt x="147361" y="2066633"/>
                  </a:cubicBezTo>
                  <a:cubicBezTo>
                    <a:pt x="146462" y="2065397"/>
                    <a:pt x="144888" y="2064218"/>
                    <a:pt x="144776" y="2062926"/>
                  </a:cubicBezTo>
                  <a:close/>
                  <a:moveTo>
                    <a:pt x="144495" y="1231148"/>
                  </a:moveTo>
                  <a:cubicBezTo>
                    <a:pt x="145731" y="1231541"/>
                    <a:pt x="146855" y="1233282"/>
                    <a:pt x="147417" y="1234743"/>
                  </a:cubicBezTo>
                  <a:cubicBezTo>
                    <a:pt x="148260" y="1236821"/>
                    <a:pt x="147249" y="1238056"/>
                    <a:pt x="145225" y="1238113"/>
                  </a:cubicBezTo>
                  <a:cubicBezTo>
                    <a:pt x="144214" y="1236877"/>
                    <a:pt x="142921" y="1235754"/>
                    <a:pt x="142359" y="1234349"/>
                  </a:cubicBezTo>
                  <a:cubicBezTo>
                    <a:pt x="141516" y="1232271"/>
                    <a:pt x="142640" y="1230586"/>
                    <a:pt x="144551" y="1231204"/>
                  </a:cubicBezTo>
                  <a:close/>
                  <a:moveTo>
                    <a:pt x="137357" y="4321854"/>
                  </a:moveTo>
                  <a:cubicBezTo>
                    <a:pt x="137807" y="4320562"/>
                    <a:pt x="139605" y="4319719"/>
                    <a:pt x="140785" y="4318708"/>
                  </a:cubicBezTo>
                  <a:cubicBezTo>
                    <a:pt x="141235" y="4320169"/>
                    <a:pt x="142359" y="4321910"/>
                    <a:pt x="141966" y="4323089"/>
                  </a:cubicBezTo>
                  <a:cubicBezTo>
                    <a:pt x="141516" y="4324381"/>
                    <a:pt x="139718" y="4325168"/>
                    <a:pt x="138481" y="4326235"/>
                  </a:cubicBezTo>
                  <a:cubicBezTo>
                    <a:pt x="138032" y="4324774"/>
                    <a:pt x="136964" y="4323033"/>
                    <a:pt x="137357" y="4321910"/>
                  </a:cubicBezTo>
                  <a:close/>
                  <a:moveTo>
                    <a:pt x="72950" y="3244738"/>
                  </a:moveTo>
                  <a:cubicBezTo>
                    <a:pt x="75760" y="3245018"/>
                    <a:pt x="77446" y="3247490"/>
                    <a:pt x="77671" y="3250354"/>
                  </a:cubicBezTo>
                  <a:cubicBezTo>
                    <a:pt x="77896" y="3253331"/>
                    <a:pt x="76491" y="3255915"/>
                    <a:pt x="73399" y="3255578"/>
                  </a:cubicBezTo>
                  <a:cubicBezTo>
                    <a:pt x="70589" y="3255297"/>
                    <a:pt x="69241" y="3252657"/>
                    <a:pt x="68679" y="3249849"/>
                  </a:cubicBezTo>
                  <a:cubicBezTo>
                    <a:pt x="68566" y="3246760"/>
                    <a:pt x="69802" y="3244345"/>
                    <a:pt x="72950" y="3244681"/>
                  </a:cubicBezTo>
                  <a:close/>
                  <a:moveTo>
                    <a:pt x="76659" y="3533829"/>
                  </a:moveTo>
                  <a:cubicBezTo>
                    <a:pt x="73399" y="3532875"/>
                    <a:pt x="73175" y="3530179"/>
                    <a:pt x="73175" y="3527707"/>
                  </a:cubicBezTo>
                  <a:cubicBezTo>
                    <a:pt x="73175" y="3525067"/>
                    <a:pt x="74242" y="3522484"/>
                    <a:pt x="77446" y="3523776"/>
                  </a:cubicBezTo>
                  <a:cubicBezTo>
                    <a:pt x="78514" y="3524225"/>
                    <a:pt x="79357" y="3526472"/>
                    <a:pt x="79525" y="3528044"/>
                  </a:cubicBezTo>
                  <a:cubicBezTo>
                    <a:pt x="79750" y="3530516"/>
                    <a:pt x="79469" y="3533156"/>
                    <a:pt x="76659" y="3533829"/>
                  </a:cubicBezTo>
                  <a:close/>
                  <a:moveTo>
                    <a:pt x="78289" y="3961149"/>
                  </a:moveTo>
                  <a:cubicBezTo>
                    <a:pt x="84359" y="3964238"/>
                    <a:pt x="85258" y="3968675"/>
                    <a:pt x="85370" y="3972887"/>
                  </a:cubicBezTo>
                  <a:cubicBezTo>
                    <a:pt x="85483" y="3977100"/>
                    <a:pt x="88686" y="3982942"/>
                    <a:pt x="80931" y="3985918"/>
                  </a:cubicBezTo>
                  <a:cubicBezTo>
                    <a:pt x="78458" y="3977999"/>
                    <a:pt x="74411" y="3971202"/>
                    <a:pt x="78289" y="3961205"/>
                  </a:cubicBezTo>
                  <a:close/>
                  <a:moveTo>
                    <a:pt x="96049" y="372690"/>
                  </a:moveTo>
                  <a:cubicBezTo>
                    <a:pt x="95374" y="378026"/>
                    <a:pt x="90597" y="378925"/>
                    <a:pt x="86382" y="379655"/>
                  </a:cubicBezTo>
                  <a:cubicBezTo>
                    <a:pt x="83403" y="379262"/>
                    <a:pt x="80593" y="378138"/>
                    <a:pt x="81830" y="374712"/>
                  </a:cubicBezTo>
                  <a:cubicBezTo>
                    <a:pt x="83179" y="371061"/>
                    <a:pt x="86944" y="370107"/>
                    <a:pt x="90429" y="369489"/>
                  </a:cubicBezTo>
                  <a:cubicBezTo>
                    <a:pt x="93014" y="369039"/>
                    <a:pt x="96442" y="369433"/>
                    <a:pt x="95993" y="372690"/>
                  </a:cubicBezTo>
                  <a:close/>
                  <a:moveTo>
                    <a:pt x="106615" y="348875"/>
                  </a:moveTo>
                  <a:cubicBezTo>
                    <a:pt x="106783" y="350954"/>
                    <a:pt x="105210" y="351571"/>
                    <a:pt x="103186" y="350560"/>
                  </a:cubicBezTo>
                  <a:cubicBezTo>
                    <a:pt x="102287" y="349269"/>
                    <a:pt x="100770" y="347977"/>
                    <a:pt x="100657" y="346573"/>
                  </a:cubicBezTo>
                  <a:cubicBezTo>
                    <a:pt x="100489" y="344438"/>
                    <a:pt x="102231" y="343596"/>
                    <a:pt x="104029" y="344944"/>
                  </a:cubicBezTo>
                  <a:cubicBezTo>
                    <a:pt x="105210" y="345842"/>
                    <a:pt x="106502" y="347471"/>
                    <a:pt x="106615" y="348819"/>
                  </a:cubicBezTo>
                  <a:close/>
                  <a:moveTo>
                    <a:pt x="110886" y="725813"/>
                  </a:moveTo>
                  <a:cubicBezTo>
                    <a:pt x="109481" y="725757"/>
                    <a:pt x="107570" y="725195"/>
                    <a:pt x="106952" y="724184"/>
                  </a:cubicBezTo>
                  <a:cubicBezTo>
                    <a:pt x="105996" y="722611"/>
                    <a:pt x="107121" y="720926"/>
                    <a:pt x="109144" y="720982"/>
                  </a:cubicBezTo>
                  <a:cubicBezTo>
                    <a:pt x="110493" y="720982"/>
                    <a:pt x="111841" y="721993"/>
                    <a:pt x="113190" y="722555"/>
                  </a:cubicBezTo>
                  <a:cubicBezTo>
                    <a:pt x="113696" y="724521"/>
                    <a:pt x="112966" y="725925"/>
                    <a:pt x="110886" y="725813"/>
                  </a:cubicBezTo>
                  <a:close/>
                  <a:moveTo>
                    <a:pt x="123644" y="879149"/>
                  </a:moveTo>
                  <a:cubicBezTo>
                    <a:pt x="123138" y="881283"/>
                    <a:pt x="121733" y="882294"/>
                    <a:pt x="120047" y="881115"/>
                  </a:cubicBezTo>
                  <a:cubicBezTo>
                    <a:pt x="118923" y="880328"/>
                    <a:pt x="117911" y="878475"/>
                    <a:pt x="117911" y="877071"/>
                  </a:cubicBezTo>
                  <a:cubicBezTo>
                    <a:pt x="117855" y="874936"/>
                    <a:pt x="119654" y="873981"/>
                    <a:pt x="121396" y="875161"/>
                  </a:cubicBezTo>
                  <a:cubicBezTo>
                    <a:pt x="122520" y="875947"/>
                    <a:pt x="122969" y="877801"/>
                    <a:pt x="123700" y="879149"/>
                  </a:cubicBezTo>
                  <a:close/>
                  <a:moveTo>
                    <a:pt x="129995" y="1828766"/>
                  </a:moveTo>
                  <a:cubicBezTo>
                    <a:pt x="129714" y="1836966"/>
                    <a:pt x="122857" y="1837247"/>
                    <a:pt x="117124" y="1837584"/>
                  </a:cubicBezTo>
                  <a:cubicBezTo>
                    <a:pt x="111504" y="1836966"/>
                    <a:pt x="105996" y="1835674"/>
                    <a:pt x="105828" y="1829046"/>
                  </a:cubicBezTo>
                  <a:cubicBezTo>
                    <a:pt x="105659" y="1821295"/>
                    <a:pt x="111336" y="1818599"/>
                    <a:pt x="117799" y="1818543"/>
                  </a:cubicBezTo>
                  <a:cubicBezTo>
                    <a:pt x="124262" y="1818543"/>
                    <a:pt x="130276" y="1821015"/>
                    <a:pt x="129995" y="1828766"/>
                  </a:cubicBezTo>
                  <a:close/>
                  <a:moveTo>
                    <a:pt x="108975" y="1931214"/>
                  </a:moveTo>
                  <a:cubicBezTo>
                    <a:pt x="110212" y="1932113"/>
                    <a:pt x="111841" y="1932731"/>
                    <a:pt x="112572" y="1933966"/>
                  </a:cubicBezTo>
                  <a:cubicBezTo>
                    <a:pt x="113640" y="1935820"/>
                    <a:pt x="112741" y="1937730"/>
                    <a:pt x="110774" y="1937674"/>
                  </a:cubicBezTo>
                  <a:cubicBezTo>
                    <a:pt x="109481" y="1937674"/>
                    <a:pt x="107851" y="1936326"/>
                    <a:pt x="107121" y="1935090"/>
                  </a:cubicBezTo>
                  <a:cubicBezTo>
                    <a:pt x="106109" y="1933292"/>
                    <a:pt x="107008" y="1931776"/>
                    <a:pt x="108975" y="1931214"/>
                  </a:cubicBezTo>
                  <a:close/>
                  <a:moveTo>
                    <a:pt x="133648" y="2392739"/>
                  </a:moveTo>
                  <a:cubicBezTo>
                    <a:pt x="132299" y="2393357"/>
                    <a:pt x="130950" y="2393975"/>
                    <a:pt x="129601" y="2394537"/>
                  </a:cubicBezTo>
                  <a:cubicBezTo>
                    <a:pt x="128421" y="2393582"/>
                    <a:pt x="126173" y="2392627"/>
                    <a:pt x="126173" y="2391672"/>
                  </a:cubicBezTo>
                  <a:cubicBezTo>
                    <a:pt x="126173" y="2388302"/>
                    <a:pt x="128758" y="2388021"/>
                    <a:pt x="131063" y="2389088"/>
                  </a:cubicBezTo>
                  <a:cubicBezTo>
                    <a:pt x="132186" y="2389594"/>
                    <a:pt x="132805" y="2391447"/>
                    <a:pt x="133648" y="2392683"/>
                  </a:cubicBezTo>
                  <a:close/>
                  <a:moveTo>
                    <a:pt x="128758" y="4951936"/>
                  </a:moveTo>
                  <a:cubicBezTo>
                    <a:pt x="131287" y="4950251"/>
                    <a:pt x="133535" y="4951711"/>
                    <a:pt x="134547" y="4954239"/>
                  </a:cubicBezTo>
                  <a:cubicBezTo>
                    <a:pt x="134997" y="4955419"/>
                    <a:pt x="134041" y="4957159"/>
                    <a:pt x="133704" y="4958620"/>
                  </a:cubicBezTo>
                  <a:cubicBezTo>
                    <a:pt x="130894" y="4960024"/>
                    <a:pt x="128814" y="4958676"/>
                    <a:pt x="127859" y="4956205"/>
                  </a:cubicBezTo>
                  <a:cubicBezTo>
                    <a:pt x="127409" y="4955025"/>
                    <a:pt x="127859" y="4952498"/>
                    <a:pt x="128814" y="4951936"/>
                  </a:cubicBezTo>
                  <a:close/>
                  <a:moveTo>
                    <a:pt x="126173" y="3762654"/>
                  </a:moveTo>
                  <a:cubicBezTo>
                    <a:pt x="125948" y="3759958"/>
                    <a:pt x="127128" y="3757599"/>
                    <a:pt x="129714" y="3756869"/>
                  </a:cubicBezTo>
                  <a:cubicBezTo>
                    <a:pt x="132524" y="3756139"/>
                    <a:pt x="134378" y="3757824"/>
                    <a:pt x="134603" y="3760745"/>
                  </a:cubicBezTo>
                  <a:cubicBezTo>
                    <a:pt x="134772" y="3763384"/>
                    <a:pt x="133592" y="3765519"/>
                    <a:pt x="131063" y="3766642"/>
                  </a:cubicBezTo>
                  <a:cubicBezTo>
                    <a:pt x="128140" y="3766923"/>
                    <a:pt x="126398" y="3765519"/>
                    <a:pt x="126173" y="3762598"/>
                  </a:cubicBezTo>
                  <a:close/>
                  <a:moveTo>
                    <a:pt x="117293" y="2197840"/>
                  </a:moveTo>
                  <a:cubicBezTo>
                    <a:pt x="116506" y="2196716"/>
                    <a:pt x="115045" y="2195649"/>
                    <a:pt x="115045" y="2194525"/>
                  </a:cubicBezTo>
                  <a:cubicBezTo>
                    <a:pt x="115045" y="2192616"/>
                    <a:pt x="116619" y="2191998"/>
                    <a:pt x="118305" y="2192953"/>
                  </a:cubicBezTo>
                  <a:cubicBezTo>
                    <a:pt x="118867" y="2193290"/>
                    <a:pt x="119429" y="2194076"/>
                    <a:pt x="119597" y="2194750"/>
                  </a:cubicBezTo>
                  <a:cubicBezTo>
                    <a:pt x="120047" y="2196660"/>
                    <a:pt x="119204" y="2197727"/>
                    <a:pt x="117293" y="2197840"/>
                  </a:cubicBezTo>
                  <a:close/>
                  <a:moveTo>
                    <a:pt x="111167" y="4704352"/>
                  </a:moveTo>
                  <a:cubicBezTo>
                    <a:pt x="111223" y="4701150"/>
                    <a:pt x="113584" y="4700027"/>
                    <a:pt x="116169" y="4701431"/>
                  </a:cubicBezTo>
                  <a:cubicBezTo>
                    <a:pt x="117237" y="4701993"/>
                    <a:pt x="118080" y="4704408"/>
                    <a:pt x="117743" y="4705700"/>
                  </a:cubicBezTo>
                  <a:cubicBezTo>
                    <a:pt x="117518" y="4706711"/>
                    <a:pt x="115382" y="4707272"/>
                    <a:pt x="114090" y="4708002"/>
                  </a:cubicBezTo>
                  <a:cubicBezTo>
                    <a:pt x="113022" y="4706767"/>
                    <a:pt x="111111" y="4705587"/>
                    <a:pt x="111111" y="4704408"/>
                  </a:cubicBezTo>
                  <a:close/>
                  <a:moveTo>
                    <a:pt x="103580" y="4868640"/>
                  </a:moveTo>
                  <a:cubicBezTo>
                    <a:pt x="104704" y="4868360"/>
                    <a:pt x="106109" y="4869595"/>
                    <a:pt x="107401" y="4870157"/>
                  </a:cubicBezTo>
                  <a:cubicBezTo>
                    <a:pt x="106502" y="4871280"/>
                    <a:pt x="105716" y="4872460"/>
                    <a:pt x="104648" y="4873359"/>
                  </a:cubicBezTo>
                  <a:cubicBezTo>
                    <a:pt x="104423" y="4873583"/>
                    <a:pt x="103130" y="4872965"/>
                    <a:pt x="102681" y="4872403"/>
                  </a:cubicBezTo>
                  <a:cubicBezTo>
                    <a:pt x="101444" y="4870831"/>
                    <a:pt x="101725" y="4869090"/>
                    <a:pt x="103580" y="4868640"/>
                  </a:cubicBezTo>
                  <a:close/>
                  <a:moveTo>
                    <a:pt x="101163" y="3053601"/>
                  </a:moveTo>
                  <a:cubicBezTo>
                    <a:pt x="100882" y="3048714"/>
                    <a:pt x="103973" y="3045850"/>
                    <a:pt x="107907" y="3043940"/>
                  </a:cubicBezTo>
                  <a:cubicBezTo>
                    <a:pt x="109762" y="3042985"/>
                    <a:pt x="111111" y="3043940"/>
                    <a:pt x="111729" y="3046356"/>
                  </a:cubicBezTo>
                  <a:cubicBezTo>
                    <a:pt x="110886" y="3050456"/>
                    <a:pt x="108694" y="3053938"/>
                    <a:pt x="104704" y="3055792"/>
                  </a:cubicBezTo>
                  <a:cubicBezTo>
                    <a:pt x="103917" y="3056129"/>
                    <a:pt x="101276" y="3054500"/>
                    <a:pt x="101219" y="3053657"/>
                  </a:cubicBezTo>
                  <a:close/>
                  <a:moveTo>
                    <a:pt x="74467" y="2165375"/>
                  </a:moveTo>
                  <a:cubicBezTo>
                    <a:pt x="85820" y="2167228"/>
                    <a:pt x="95655" y="2168857"/>
                    <a:pt x="109144" y="2171104"/>
                  </a:cubicBezTo>
                  <a:cubicBezTo>
                    <a:pt x="94042" y="2174025"/>
                    <a:pt x="82487" y="2172115"/>
                    <a:pt x="74467" y="2165375"/>
                  </a:cubicBezTo>
                  <a:close/>
                  <a:moveTo>
                    <a:pt x="84584" y="4520236"/>
                  </a:moveTo>
                  <a:cubicBezTo>
                    <a:pt x="85764" y="4519169"/>
                    <a:pt x="86888" y="4518046"/>
                    <a:pt x="88181" y="4516866"/>
                  </a:cubicBezTo>
                  <a:cubicBezTo>
                    <a:pt x="89192" y="4517933"/>
                    <a:pt x="90204" y="4519056"/>
                    <a:pt x="91159" y="4520124"/>
                  </a:cubicBezTo>
                  <a:cubicBezTo>
                    <a:pt x="89979" y="4521191"/>
                    <a:pt x="88911" y="4522876"/>
                    <a:pt x="87619" y="4523100"/>
                  </a:cubicBezTo>
                  <a:cubicBezTo>
                    <a:pt x="86832" y="4523269"/>
                    <a:pt x="85595" y="4521247"/>
                    <a:pt x="84584" y="4520236"/>
                  </a:cubicBezTo>
                  <a:close/>
                  <a:moveTo>
                    <a:pt x="65868" y="4967944"/>
                  </a:moveTo>
                  <a:cubicBezTo>
                    <a:pt x="71432" y="4957946"/>
                    <a:pt x="76603" y="4955362"/>
                    <a:pt x="85483" y="4956935"/>
                  </a:cubicBezTo>
                  <a:cubicBezTo>
                    <a:pt x="81211" y="4964180"/>
                    <a:pt x="76547" y="4967045"/>
                    <a:pt x="65868" y="4967944"/>
                  </a:cubicBezTo>
                  <a:close/>
                  <a:moveTo>
                    <a:pt x="60810" y="4015069"/>
                  </a:moveTo>
                  <a:cubicBezTo>
                    <a:pt x="61428" y="4014732"/>
                    <a:pt x="62665" y="4014620"/>
                    <a:pt x="63171" y="4015013"/>
                  </a:cubicBezTo>
                  <a:cubicBezTo>
                    <a:pt x="64801" y="4016361"/>
                    <a:pt x="64576" y="4017877"/>
                    <a:pt x="62721" y="4019169"/>
                  </a:cubicBezTo>
                  <a:cubicBezTo>
                    <a:pt x="62047" y="4019169"/>
                    <a:pt x="60979" y="4019506"/>
                    <a:pt x="60473" y="4019113"/>
                  </a:cubicBezTo>
                  <a:cubicBezTo>
                    <a:pt x="58843" y="4017709"/>
                    <a:pt x="59012" y="4016136"/>
                    <a:pt x="60866" y="4015125"/>
                  </a:cubicBezTo>
                  <a:close/>
                  <a:moveTo>
                    <a:pt x="55808" y="723791"/>
                  </a:moveTo>
                  <a:cubicBezTo>
                    <a:pt x="55808" y="723791"/>
                    <a:pt x="56370" y="722386"/>
                    <a:pt x="56651" y="721600"/>
                  </a:cubicBezTo>
                  <a:cubicBezTo>
                    <a:pt x="57944" y="722218"/>
                    <a:pt x="59293" y="722780"/>
                    <a:pt x="60585" y="723397"/>
                  </a:cubicBezTo>
                  <a:cubicBezTo>
                    <a:pt x="60304" y="724184"/>
                    <a:pt x="60023" y="724914"/>
                    <a:pt x="59686" y="725700"/>
                  </a:cubicBezTo>
                  <a:cubicBezTo>
                    <a:pt x="58394" y="725083"/>
                    <a:pt x="57045" y="724521"/>
                    <a:pt x="55808" y="723791"/>
                  </a:cubicBezTo>
                  <a:close/>
                  <a:moveTo>
                    <a:pt x="20570" y="652065"/>
                  </a:moveTo>
                  <a:cubicBezTo>
                    <a:pt x="21188" y="655997"/>
                    <a:pt x="18940" y="658412"/>
                    <a:pt x="15006" y="658918"/>
                  </a:cubicBezTo>
                  <a:cubicBezTo>
                    <a:pt x="10510" y="658693"/>
                    <a:pt x="6632" y="656952"/>
                    <a:pt x="5901" y="651953"/>
                  </a:cubicBezTo>
                  <a:cubicBezTo>
                    <a:pt x="5283" y="647965"/>
                    <a:pt x="7981" y="645550"/>
                    <a:pt x="11634" y="645157"/>
                  </a:cubicBezTo>
                  <a:cubicBezTo>
                    <a:pt x="16411" y="644651"/>
                    <a:pt x="19783" y="647179"/>
                    <a:pt x="20570" y="652065"/>
                  </a:cubicBezTo>
                  <a:close/>
                  <a:moveTo>
                    <a:pt x="29393" y="2263274"/>
                  </a:moveTo>
                  <a:cubicBezTo>
                    <a:pt x="33328" y="2262993"/>
                    <a:pt x="35238" y="2265970"/>
                    <a:pt x="35632" y="2269565"/>
                  </a:cubicBezTo>
                  <a:cubicBezTo>
                    <a:pt x="35913" y="2272429"/>
                    <a:pt x="34058" y="2274114"/>
                    <a:pt x="31304" y="2274564"/>
                  </a:cubicBezTo>
                  <a:cubicBezTo>
                    <a:pt x="27539" y="2274395"/>
                    <a:pt x="24897" y="2272767"/>
                    <a:pt x="25066" y="2268554"/>
                  </a:cubicBezTo>
                  <a:cubicBezTo>
                    <a:pt x="25178" y="2265858"/>
                    <a:pt x="26696" y="2263443"/>
                    <a:pt x="29393" y="2263274"/>
                  </a:cubicBezTo>
                  <a:close/>
                  <a:moveTo>
                    <a:pt x="40634" y="567871"/>
                  </a:moveTo>
                  <a:cubicBezTo>
                    <a:pt x="40634" y="570848"/>
                    <a:pt x="38442" y="572533"/>
                    <a:pt x="35688" y="572252"/>
                  </a:cubicBezTo>
                  <a:cubicBezTo>
                    <a:pt x="30911" y="571803"/>
                    <a:pt x="28045" y="569163"/>
                    <a:pt x="28494" y="563827"/>
                  </a:cubicBezTo>
                  <a:cubicBezTo>
                    <a:pt x="29506" y="560344"/>
                    <a:pt x="31136" y="556581"/>
                    <a:pt x="35014" y="557480"/>
                  </a:cubicBezTo>
                  <a:cubicBezTo>
                    <a:pt x="39847" y="558603"/>
                    <a:pt x="40578" y="563490"/>
                    <a:pt x="40634" y="567871"/>
                  </a:cubicBezTo>
                  <a:close/>
                  <a:moveTo>
                    <a:pt x="47434" y="1343875"/>
                  </a:moveTo>
                  <a:cubicBezTo>
                    <a:pt x="46366" y="1343988"/>
                    <a:pt x="45186" y="1342134"/>
                    <a:pt x="44006" y="1341179"/>
                  </a:cubicBezTo>
                  <a:cubicBezTo>
                    <a:pt x="44793" y="1339831"/>
                    <a:pt x="45299" y="1337697"/>
                    <a:pt x="46366" y="1337304"/>
                  </a:cubicBezTo>
                  <a:cubicBezTo>
                    <a:pt x="49064" y="1336349"/>
                    <a:pt x="51368" y="1337528"/>
                    <a:pt x="50750" y="1340898"/>
                  </a:cubicBezTo>
                  <a:cubicBezTo>
                    <a:pt x="50525" y="1342134"/>
                    <a:pt x="48671" y="1343819"/>
                    <a:pt x="47434" y="1343931"/>
                  </a:cubicBezTo>
                  <a:close/>
                  <a:moveTo>
                    <a:pt x="42713" y="1711320"/>
                  </a:moveTo>
                  <a:cubicBezTo>
                    <a:pt x="40072" y="1710197"/>
                    <a:pt x="39454" y="1707838"/>
                    <a:pt x="39566" y="1705310"/>
                  </a:cubicBezTo>
                  <a:cubicBezTo>
                    <a:pt x="39622" y="1702839"/>
                    <a:pt x="40297" y="1699750"/>
                    <a:pt x="43219" y="1700592"/>
                  </a:cubicBezTo>
                  <a:cubicBezTo>
                    <a:pt x="44793" y="1701042"/>
                    <a:pt x="46142" y="1704243"/>
                    <a:pt x="46535" y="1706434"/>
                  </a:cubicBezTo>
                  <a:cubicBezTo>
                    <a:pt x="46985" y="1708905"/>
                    <a:pt x="45748" y="1711208"/>
                    <a:pt x="42713" y="1711376"/>
                  </a:cubicBezTo>
                  <a:close/>
                  <a:moveTo>
                    <a:pt x="35576" y="1933854"/>
                  </a:moveTo>
                  <a:cubicBezTo>
                    <a:pt x="32934" y="1934303"/>
                    <a:pt x="30180" y="1934023"/>
                    <a:pt x="29337" y="1931214"/>
                  </a:cubicBezTo>
                  <a:cubicBezTo>
                    <a:pt x="28157" y="1927283"/>
                    <a:pt x="30405" y="1924587"/>
                    <a:pt x="33946" y="1923576"/>
                  </a:cubicBezTo>
                  <a:cubicBezTo>
                    <a:pt x="37374" y="1922565"/>
                    <a:pt x="41083" y="1923519"/>
                    <a:pt x="41814" y="1927451"/>
                  </a:cubicBezTo>
                  <a:cubicBezTo>
                    <a:pt x="42601" y="1931664"/>
                    <a:pt x="38835" y="1932843"/>
                    <a:pt x="35632" y="1933910"/>
                  </a:cubicBezTo>
                  <a:close/>
                  <a:moveTo>
                    <a:pt x="30967" y="3288829"/>
                  </a:moveTo>
                  <a:cubicBezTo>
                    <a:pt x="28157" y="3288829"/>
                    <a:pt x="26640" y="3286414"/>
                    <a:pt x="26696" y="3283493"/>
                  </a:cubicBezTo>
                  <a:cubicBezTo>
                    <a:pt x="26752" y="3280684"/>
                    <a:pt x="28326" y="3278382"/>
                    <a:pt x="30967" y="3277764"/>
                  </a:cubicBezTo>
                  <a:cubicBezTo>
                    <a:pt x="33833" y="3277090"/>
                    <a:pt x="35688" y="3278775"/>
                    <a:pt x="36475" y="3281864"/>
                  </a:cubicBezTo>
                  <a:cubicBezTo>
                    <a:pt x="36531" y="3285683"/>
                    <a:pt x="35070" y="3288773"/>
                    <a:pt x="30911" y="3288773"/>
                  </a:cubicBezTo>
                  <a:close/>
                  <a:moveTo>
                    <a:pt x="22706" y="3405488"/>
                  </a:moveTo>
                  <a:cubicBezTo>
                    <a:pt x="22481" y="3402174"/>
                    <a:pt x="24897" y="3401500"/>
                    <a:pt x="27314" y="3402792"/>
                  </a:cubicBezTo>
                  <a:cubicBezTo>
                    <a:pt x="28438" y="3403353"/>
                    <a:pt x="29393" y="3405319"/>
                    <a:pt x="29450" y="3406723"/>
                  </a:cubicBezTo>
                  <a:cubicBezTo>
                    <a:pt x="29506" y="3408633"/>
                    <a:pt x="27932" y="3409307"/>
                    <a:pt x="25965" y="3408746"/>
                  </a:cubicBezTo>
                  <a:cubicBezTo>
                    <a:pt x="24841" y="3407678"/>
                    <a:pt x="22818" y="3406667"/>
                    <a:pt x="22762" y="3405544"/>
                  </a:cubicBezTo>
                  <a:close/>
                  <a:moveTo>
                    <a:pt x="14612" y="748111"/>
                  </a:moveTo>
                  <a:cubicBezTo>
                    <a:pt x="13601" y="747774"/>
                    <a:pt x="13207" y="745471"/>
                    <a:pt x="12477" y="744067"/>
                  </a:cubicBezTo>
                  <a:cubicBezTo>
                    <a:pt x="14107" y="740585"/>
                    <a:pt x="16748" y="738506"/>
                    <a:pt x="20514" y="739461"/>
                  </a:cubicBezTo>
                  <a:cubicBezTo>
                    <a:pt x="21413" y="739686"/>
                    <a:pt x="22649" y="742382"/>
                    <a:pt x="22312" y="743505"/>
                  </a:cubicBezTo>
                  <a:cubicBezTo>
                    <a:pt x="21188" y="747212"/>
                    <a:pt x="18434" y="749291"/>
                    <a:pt x="14612" y="748111"/>
                  </a:cubicBezTo>
                  <a:close/>
                  <a:moveTo>
                    <a:pt x="11353" y="2079495"/>
                  </a:moveTo>
                  <a:cubicBezTo>
                    <a:pt x="12421" y="2076968"/>
                    <a:pt x="14331" y="2075452"/>
                    <a:pt x="16917" y="2076294"/>
                  </a:cubicBezTo>
                  <a:cubicBezTo>
                    <a:pt x="17591" y="2076519"/>
                    <a:pt x="18266" y="2079271"/>
                    <a:pt x="17816" y="2080226"/>
                  </a:cubicBezTo>
                  <a:cubicBezTo>
                    <a:pt x="17198" y="2081405"/>
                    <a:pt x="15343" y="2082472"/>
                    <a:pt x="14050" y="2082472"/>
                  </a:cubicBezTo>
                  <a:cubicBezTo>
                    <a:pt x="13151" y="2082472"/>
                    <a:pt x="12252" y="2080563"/>
                    <a:pt x="11353" y="2079495"/>
                  </a:cubicBezTo>
                  <a:close/>
                  <a:moveTo>
                    <a:pt x="8767" y="1600952"/>
                  </a:moveTo>
                  <a:cubicBezTo>
                    <a:pt x="8093" y="1600503"/>
                    <a:pt x="6969" y="1600109"/>
                    <a:pt x="6857" y="1599604"/>
                  </a:cubicBezTo>
                  <a:cubicBezTo>
                    <a:pt x="6519" y="1597582"/>
                    <a:pt x="7587" y="1596346"/>
                    <a:pt x="9610" y="1596459"/>
                  </a:cubicBezTo>
                  <a:cubicBezTo>
                    <a:pt x="10285" y="1596459"/>
                    <a:pt x="11409" y="1597189"/>
                    <a:pt x="11521" y="1597750"/>
                  </a:cubicBezTo>
                  <a:cubicBezTo>
                    <a:pt x="11858" y="1599772"/>
                    <a:pt x="10791" y="1600896"/>
                    <a:pt x="8767" y="1600952"/>
                  </a:cubicBezTo>
                  <a:close/>
                  <a:moveTo>
                    <a:pt x="5620" y="1624317"/>
                  </a:moveTo>
                  <a:cubicBezTo>
                    <a:pt x="7081" y="1624486"/>
                    <a:pt x="8992" y="1625441"/>
                    <a:pt x="9779" y="1626620"/>
                  </a:cubicBezTo>
                  <a:cubicBezTo>
                    <a:pt x="10903" y="1628305"/>
                    <a:pt x="9779" y="1630046"/>
                    <a:pt x="7756" y="1629878"/>
                  </a:cubicBezTo>
                  <a:cubicBezTo>
                    <a:pt x="6295" y="1629709"/>
                    <a:pt x="4890" y="1628474"/>
                    <a:pt x="3484" y="1627687"/>
                  </a:cubicBezTo>
                  <a:cubicBezTo>
                    <a:pt x="2866" y="1625665"/>
                    <a:pt x="3597" y="1624093"/>
                    <a:pt x="5620" y="1624317"/>
                  </a:cubicBezTo>
                  <a:close/>
                </a:path>
              </a:pathLst>
            </a:custGeom>
            <a:solidFill>
              <a:srgbClr val="020C1A"/>
            </a:solidFill>
            <a:ln w="5619" cap="flat">
              <a:noFill/>
              <a:prstDash val="solid"/>
              <a:miter/>
            </a:ln>
          </p:spPr>
          <p:txBody>
            <a:bodyPr rtlCol="0" anchor="ctr"/>
            <a:lstStyle/>
            <a:p>
              <a:endParaRPr lang="en-GB" dirty="0">
                <a:solidFill>
                  <a:schemeClr val="bg1"/>
                </a:solidFill>
              </a:endParaRPr>
            </a:p>
          </p:txBody>
        </p:sp>
      </p:grpSp>
    </p:spTree>
    <p:extLst>
      <p:ext uri="{BB962C8B-B14F-4D97-AF65-F5344CB8AC3E}">
        <p14:creationId xmlns:p14="http://schemas.microsoft.com/office/powerpoint/2010/main" val="710499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948739-959A-B341-9981-51F24376687B}"/>
              </a:ext>
            </a:extLst>
          </p:cNvPr>
          <p:cNvSpPr txBox="1"/>
          <p:nvPr/>
        </p:nvSpPr>
        <p:spPr>
          <a:xfrm>
            <a:off x="1092951" y="1117192"/>
            <a:ext cx="8830695" cy="3072131"/>
          </a:xfrm>
          <a:prstGeom prst="rect">
            <a:avLst/>
          </a:prstGeom>
          <a:noFill/>
        </p:spPr>
        <p:txBody>
          <a:bodyPr wrap="square" lIns="0" tIns="0" rIns="0" bIns="0" rtlCol="0" anchor="t">
            <a:noAutofit/>
          </a:bodyPr>
          <a:lstStyle/>
          <a:p>
            <a:pPr>
              <a:lnSpc>
                <a:spcPts val="4600"/>
              </a:lnSpc>
              <a:spcAft>
                <a:spcPts val="1600"/>
              </a:spcAft>
            </a:pPr>
            <a:r>
              <a:rPr lang="en-GB" sz="4400" dirty="0" smtClean="0">
                <a:latin typeface="Source Sans Pro ExtraLight" panose="020B0303030403020204" pitchFamily="34" charset="0"/>
                <a:ea typeface="Source Sans Pro ExtraLight" panose="020B0303030403020204" pitchFamily="34" charset="0"/>
              </a:rPr>
              <a:t>New roles and skills</a:t>
            </a:r>
          </a:p>
          <a:p>
            <a:pPr marL="1028689" lvl="1" indent="-571500">
              <a:lnSpc>
                <a:spcPts val="4600"/>
              </a:lnSpc>
              <a:spcAft>
                <a:spcPts val="1600"/>
              </a:spcAft>
              <a:buFont typeface="Arial" panose="020B0604020202020204" pitchFamily="34" charset="0"/>
              <a:buChar char="•"/>
            </a:pPr>
            <a:r>
              <a:rPr lang="en-GB" sz="2800" dirty="0" smtClean="0">
                <a:latin typeface="Source Sans Pro ExtraLight" panose="020B0303030403020204" pitchFamily="34" charset="0"/>
                <a:ea typeface="Source Sans Pro ExtraLight" panose="020B0303030403020204" pitchFamily="34" charset="0"/>
              </a:rPr>
              <a:t>Teaching experience</a:t>
            </a:r>
          </a:p>
          <a:p>
            <a:pPr marL="1028689" lvl="1" indent="-571500">
              <a:lnSpc>
                <a:spcPts val="4600"/>
              </a:lnSpc>
              <a:spcAft>
                <a:spcPts val="1600"/>
              </a:spcAft>
              <a:buFont typeface="Arial" panose="020B0604020202020204" pitchFamily="34" charset="0"/>
              <a:buChar char="•"/>
            </a:pPr>
            <a:endParaRPr lang="en-GB" sz="2800" dirty="0">
              <a:latin typeface="Source Sans Pro ExtraLight" panose="020B0303030403020204" pitchFamily="34" charset="0"/>
              <a:ea typeface="Source Sans Pro ExtraLight" panose="020B0303030403020204" pitchFamily="34" charset="0"/>
            </a:endParaRPr>
          </a:p>
          <a:p>
            <a:pPr>
              <a:lnSpc>
                <a:spcPts val="4600"/>
              </a:lnSpc>
              <a:spcAft>
                <a:spcPts val="1600"/>
              </a:spcAft>
            </a:pPr>
            <a:r>
              <a:rPr lang="en-GB" sz="4400" dirty="0" smtClean="0">
                <a:latin typeface="Source Sans Pro ExtraLight" panose="020B0303030403020204" pitchFamily="34" charset="0"/>
                <a:ea typeface="Source Sans Pro ExtraLight" panose="020B0303030403020204" pitchFamily="34" charset="0"/>
              </a:rPr>
              <a:t>Partnership with faculty</a:t>
            </a:r>
          </a:p>
          <a:p>
            <a:pPr marL="1028689" lvl="1" indent="-571500">
              <a:lnSpc>
                <a:spcPts val="4600"/>
              </a:lnSpc>
              <a:spcAft>
                <a:spcPts val="1600"/>
              </a:spcAft>
              <a:buFont typeface="Arial" panose="020B0604020202020204" pitchFamily="34" charset="0"/>
              <a:buChar char="•"/>
            </a:pPr>
            <a:r>
              <a:rPr lang="en-GB" sz="2800" dirty="0" smtClean="0">
                <a:latin typeface="Source Sans Pro ExtraLight" panose="020B0303030403020204" pitchFamily="34" charset="0"/>
                <a:ea typeface="Source Sans Pro ExtraLight" panose="020B0303030403020204" pitchFamily="34" charset="0"/>
              </a:rPr>
              <a:t>“infiltrating” faculty (Cowan &amp; Eva 2016)</a:t>
            </a:r>
            <a:endParaRPr lang="en-GB" sz="2800" dirty="0">
              <a:latin typeface="Source Sans Pro ExtraLight" panose="020B0303030403020204" pitchFamily="34" charset="0"/>
              <a:ea typeface="Source Sans Pro ExtraLight" panose="020B0303030403020204" pitchFamily="34" charset="0"/>
            </a:endParaRPr>
          </a:p>
        </p:txBody>
      </p:sp>
    </p:spTree>
    <p:extLst>
      <p:ext uri="{BB962C8B-B14F-4D97-AF65-F5344CB8AC3E}">
        <p14:creationId xmlns:p14="http://schemas.microsoft.com/office/powerpoint/2010/main" val="3738899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BD2A40-61A3-144A-931A-7426FD085175}"/>
              </a:ext>
            </a:extLst>
          </p:cNvPr>
          <p:cNvSpPr txBox="1"/>
          <p:nvPr/>
        </p:nvSpPr>
        <p:spPr>
          <a:xfrm>
            <a:off x="3342482" y="1892935"/>
            <a:ext cx="5507036" cy="3072131"/>
          </a:xfrm>
          <a:prstGeom prst="rect">
            <a:avLst/>
          </a:prstGeom>
          <a:noFill/>
        </p:spPr>
        <p:txBody>
          <a:bodyPr wrap="square" lIns="0" tIns="0" rIns="0" bIns="0" rtlCol="0" anchor="ctr">
            <a:noAutofit/>
          </a:bodyPr>
          <a:lstStyle/>
          <a:p>
            <a:pPr algn="ctr">
              <a:spcAft>
                <a:spcPts val="1600"/>
              </a:spcAft>
            </a:pPr>
            <a:r>
              <a:rPr lang="en-GB" sz="4400" dirty="0" smtClean="0">
                <a:solidFill>
                  <a:srgbClr val="FFFFFF"/>
                </a:solidFill>
                <a:latin typeface="Source Sans Pro ExtraLight" panose="020B0303030403020204" pitchFamily="34" charset="0"/>
                <a:ea typeface="Source Sans Pro ExtraLight" panose="020B0303030403020204" pitchFamily="34" charset="0"/>
              </a:rPr>
              <a:t>Thank you</a:t>
            </a:r>
            <a:endParaRPr lang="en-GB" sz="4000" i="1" dirty="0" smtClean="0">
              <a:solidFill>
                <a:srgbClr val="FFFFFF"/>
              </a:solidFill>
              <a:latin typeface="Source Sans Pro ExtraLight" panose="020B0303030403020204" pitchFamily="34" charset="0"/>
              <a:ea typeface="Source Sans Pro ExtraLight" panose="020B0303030403020204" pitchFamily="34" charset="0"/>
            </a:endParaRPr>
          </a:p>
        </p:txBody>
      </p:sp>
    </p:spTree>
    <p:extLst>
      <p:ext uri="{BB962C8B-B14F-4D97-AF65-F5344CB8AC3E}">
        <p14:creationId xmlns:p14="http://schemas.microsoft.com/office/powerpoint/2010/main" val="3015055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948739-959A-B341-9981-51F24376687B}"/>
              </a:ext>
            </a:extLst>
          </p:cNvPr>
          <p:cNvSpPr txBox="1"/>
          <p:nvPr/>
        </p:nvSpPr>
        <p:spPr>
          <a:xfrm>
            <a:off x="575713" y="267447"/>
            <a:ext cx="11034395" cy="3072131"/>
          </a:xfrm>
          <a:prstGeom prst="rect">
            <a:avLst/>
          </a:prstGeom>
          <a:noFill/>
        </p:spPr>
        <p:txBody>
          <a:bodyPr wrap="square" lIns="0" tIns="0" rIns="0" bIns="0" rtlCol="0" anchor="t">
            <a:noAutofit/>
          </a:bodyPr>
          <a:lstStyle/>
          <a:p>
            <a:pPr>
              <a:lnSpc>
                <a:spcPts val="4600"/>
              </a:lnSpc>
              <a:spcAft>
                <a:spcPts val="1600"/>
              </a:spcAft>
            </a:pPr>
            <a:r>
              <a:rPr lang="en-GB" sz="3600" dirty="0" smtClean="0">
                <a:latin typeface="Source Sans Pro ExtraLight" panose="020B0303030403020204" pitchFamily="34" charset="0"/>
                <a:ea typeface="Source Sans Pro ExtraLight" panose="020B0303030403020204" pitchFamily="34" charset="0"/>
              </a:rPr>
              <a:t>References</a:t>
            </a:r>
          </a:p>
          <a:p>
            <a:pPr marL="285750" indent="-285750">
              <a:buFont typeface="Arial" panose="020B0604020202020204" pitchFamily="34" charset="0"/>
              <a:buChar char="•"/>
            </a:pPr>
            <a:r>
              <a:rPr lang="en-GB" sz="1600" dirty="0" err="1">
                <a:latin typeface="Source Sans Pro" panose="020B0503030403020204"/>
              </a:rPr>
              <a:t>Bovill</a:t>
            </a:r>
            <a:r>
              <a:rPr lang="en-GB" sz="1600" dirty="0">
                <a:latin typeface="Source Sans Pro" panose="020B0503030403020204"/>
              </a:rPr>
              <a:t>, C., J. Jarvis and K. Smith (2020). </a:t>
            </a:r>
            <a:r>
              <a:rPr lang="en-GB" sz="1600" u="sng" dirty="0">
                <a:latin typeface="Source Sans Pro" panose="020B0503030403020204"/>
              </a:rPr>
              <a:t>Co-creating Learning and Teaching : Towards relational pedagogy in higher education</a:t>
            </a:r>
            <a:r>
              <a:rPr lang="en-GB" sz="1600" dirty="0">
                <a:latin typeface="Source Sans Pro" panose="020B0503030403020204"/>
              </a:rPr>
              <a:t>. St Albans, UNITED KINGDOM, Critical Publishing.</a:t>
            </a:r>
          </a:p>
          <a:p>
            <a:pPr marL="285750" indent="-285750">
              <a:buFont typeface="Arial" panose="020B0604020202020204" pitchFamily="34" charset="0"/>
              <a:buChar char="•"/>
            </a:pPr>
            <a:r>
              <a:rPr lang="en-GB" sz="1600" dirty="0">
                <a:latin typeface="Source Sans Pro" panose="020B0503030403020204"/>
              </a:rPr>
              <a:t>CILIP Information Literacy Group (2018). CILIP Definition of Information Literacy 2018.</a:t>
            </a:r>
          </a:p>
          <a:p>
            <a:pPr marL="285750" indent="-285750">
              <a:buFont typeface="Arial" panose="020B0604020202020204" pitchFamily="34" charset="0"/>
              <a:buChar char="•"/>
            </a:pPr>
            <a:r>
              <a:rPr lang="en-GB" sz="1600" dirty="0">
                <a:latin typeface="Source Sans Pro" panose="020B0503030403020204"/>
              </a:rPr>
              <a:t>Cowan, S. and N. Eva (2016). "Changing Our Aim: Infiltrating Faculty with Information Literacy." </a:t>
            </a:r>
            <a:r>
              <a:rPr lang="en-GB" sz="1600" u="sng" dirty="0">
                <a:latin typeface="Source Sans Pro" panose="020B0503030403020204"/>
              </a:rPr>
              <a:t>Communications in Information Literacy</a:t>
            </a:r>
            <a:r>
              <a:rPr lang="en-GB" sz="1600" dirty="0">
                <a:latin typeface="Source Sans Pro" panose="020B0503030403020204"/>
              </a:rPr>
              <a:t> </a:t>
            </a:r>
            <a:r>
              <a:rPr lang="en-GB" sz="1600" b="1" dirty="0">
                <a:latin typeface="Source Sans Pro" panose="020B0503030403020204"/>
              </a:rPr>
              <a:t>10</a:t>
            </a:r>
            <a:r>
              <a:rPr lang="en-GB" sz="1600" dirty="0">
                <a:latin typeface="Source Sans Pro" panose="020B0503030403020204"/>
              </a:rPr>
              <a:t>(2).</a:t>
            </a:r>
          </a:p>
          <a:p>
            <a:pPr marL="285750" indent="-285750">
              <a:buFont typeface="Arial" panose="020B0604020202020204" pitchFamily="34" charset="0"/>
              <a:buChar char="•"/>
            </a:pPr>
            <a:r>
              <a:rPr lang="en-GB" sz="1600" dirty="0" err="1">
                <a:latin typeface="Source Sans Pro" panose="020B0503030403020204"/>
              </a:rPr>
              <a:t>Drabinski</a:t>
            </a:r>
            <a:r>
              <a:rPr lang="en-GB" sz="1600" dirty="0">
                <a:latin typeface="Source Sans Pro" panose="020B0503030403020204"/>
              </a:rPr>
              <a:t>, E. (2022). Structure and Power: Information Literacy for Liberation. </a:t>
            </a:r>
            <a:r>
              <a:rPr lang="en-GB" sz="1600" u="sng" dirty="0">
                <a:latin typeface="Source Sans Pro" panose="020B0503030403020204"/>
              </a:rPr>
              <a:t>LILAC: The Information Literacy Conference</a:t>
            </a:r>
            <a:r>
              <a:rPr lang="en-GB" sz="1600" dirty="0">
                <a:latin typeface="Source Sans Pro" panose="020B0503030403020204"/>
              </a:rPr>
              <a:t>. Manchester </a:t>
            </a:r>
            <a:r>
              <a:rPr lang="en-GB" sz="1600" dirty="0" err="1">
                <a:latin typeface="Source Sans Pro" panose="020B0503030403020204"/>
              </a:rPr>
              <a:t>Metropoloitan</a:t>
            </a:r>
            <a:r>
              <a:rPr lang="en-GB" sz="1600" dirty="0">
                <a:latin typeface="Source Sans Pro" panose="020B0503030403020204"/>
              </a:rPr>
              <a:t> University.</a:t>
            </a:r>
          </a:p>
          <a:p>
            <a:pPr marL="285750" indent="-285750">
              <a:buFont typeface="Arial" panose="020B0604020202020204" pitchFamily="34" charset="0"/>
              <a:buChar char="•"/>
            </a:pPr>
            <a:r>
              <a:rPr lang="en-GB" sz="1600" dirty="0">
                <a:latin typeface="Source Sans Pro" panose="020B0503030403020204"/>
              </a:rPr>
              <a:t>Earl, L. M. (2012). </a:t>
            </a:r>
            <a:r>
              <a:rPr lang="en-GB" sz="1600" u="sng" dirty="0">
                <a:latin typeface="Source Sans Pro" panose="020B0503030403020204"/>
              </a:rPr>
              <a:t>Assessment As Learning: Using Classroom Assessment to Maximize Student Learning</a:t>
            </a:r>
            <a:r>
              <a:rPr lang="en-GB" sz="1600" dirty="0">
                <a:latin typeface="Source Sans Pro" panose="020B0503030403020204"/>
              </a:rPr>
              <a:t>. Thousand Oaks, Corwin Press.</a:t>
            </a:r>
          </a:p>
          <a:p>
            <a:pPr marL="285750" indent="-285750">
              <a:buFont typeface="Arial" panose="020B0604020202020204" pitchFamily="34" charset="0"/>
              <a:buChar char="•"/>
            </a:pPr>
            <a:r>
              <a:rPr lang="en-GB" sz="1600" dirty="0" err="1">
                <a:latin typeface="Source Sans Pro" panose="020B0503030403020204"/>
              </a:rPr>
              <a:t>Holderman</a:t>
            </a:r>
            <a:r>
              <a:rPr lang="en-GB" sz="1600" dirty="0">
                <a:latin typeface="Source Sans Pro" panose="020B0503030403020204"/>
              </a:rPr>
              <a:t>, S. (2021). "A perspective on librarians as unexpected teaching faculty: The imperative of clear policy." </a:t>
            </a:r>
            <a:r>
              <a:rPr lang="en-GB" sz="1600" u="sng" dirty="0">
                <a:latin typeface="Source Sans Pro" panose="020B0503030403020204"/>
              </a:rPr>
              <a:t>The Journal of Academic Librarianship</a:t>
            </a:r>
            <a:r>
              <a:rPr lang="en-GB" sz="1600" dirty="0">
                <a:latin typeface="Source Sans Pro" panose="020B0503030403020204"/>
              </a:rPr>
              <a:t> </a:t>
            </a:r>
            <a:r>
              <a:rPr lang="en-GB" sz="1600" b="1" dirty="0">
                <a:latin typeface="Source Sans Pro" panose="020B0503030403020204"/>
              </a:rPr>
              <a:t>47</a:t>
            </a:r>
            <a:r>
              <a:rPr lang="en-GB" sz="1600" dirty="0">
                <a:latin typeface="Source Sans Pro" panose="020B0503030403020204"/>
              </a:rPr>
              <a:t>(4): 102343.</a:t>
            </a:r>
          </a:p>
          <a:p>
            <a:pPr marL="285750" indent="-285750">
              <a:buFont typeface="Arial" panose="020B0604020202020204" pitchFamily="34" charset="0"/>
              <a:buChar char="•"/>
            </a:pPr>
            <a:r>
              <a:rPr lang="en-GB" sz="1600" dirty="0" err="1">
                <a:latin typeface="Source Sans Pro" panose="020B0503030403020204"/>
              </a:rPr>
              <a:t>Krathwohl</a:t>
            </a:r>
            <a:r>
              <a:rPr lang="en-GB" sz="1600" dirty="0">
                <a:latin typeface="Source Sans Pro" panose="020B0503030403020204"/>
              </a:rPr>
              <a:t>, D. R. (2002). "A Revision of Bloom's Taxonomy: An Overview." </a:t>
            </a:r>
            <a:r>
              <a:rPr lang="en-GB" sz="1600" u="sng" dirty="0">
                <a:latin typeface="Source Sans Pro" panose="020B0503030403020204"/>
              </a:rPr>
              <a:t>Theory into practice</a:t>
            </a:r>
            <a:r>
              <a:rPr lang="en-GB" sz="1600" dirty="0">
                <a:latin typeface="Source Sans Pro" panose="020B0503030403020204"/>
              </a:rPr>
              <a:t> </a:t>
            </a:r>
            <a:r>
              <a:rPr lang="en-GB" sz="1600" b="1" dirty="0">
                <a:latin typeface="Source Sans Pro" panose="020B0503030403020204"/>
              </a:rPr>
              <a:t>41</a:t>
            </a:r>
            <a:r>
              <a:rPr lang="en-GB" sz="1600" dirty="0">
                <a:latin typeface="Source Sans Pro" panose="020B0503030403020204"/>
              </a:rPr>
              <a:t>(4): 212-218.</a:t>
            </a:r>
          </a:p>
          <a:p>
            <a:pPr marL="285750" indent="-285750">
              <a:buFont typeface="Arial" panose="020B0604020202020204" pitchFamily="34" charset="0"/>
              <a:buChar char="•"/>
            </a:pPr>
            <a:r>
              <a:rPr lang="en-GB" sz="1600" dirty="0">
                <a:latin typeface="Source Sans Pro" panose="020B0503030403020204"/>
              </a:rPr>
              <a:t>Meyers, N. M. and D. D. </a:t>
            </a:r>
            <a:r>
              <a:rPr lang="en-GB" sz="1600" dirty="0" err="1">
                <a:latin typeface="Source Sans Pro" panose="020B0503030403020204"/>
              </a:rPr>
              <a:t>Nulty</a:t>
            </a:r>
            <a:r>
              <a:rPr lang="en-GB" sz="1600" dirty="0">
                <a:latin typeface="Source Sans Pro" panose="020B0503030403020204"/>
              </a:rPr>
              <a:t> (2009). "How to use (five) curriculum design principles to align authentic learning environments, assessment, students’ approaches to thinking and learning outcomes." </a:t>
            </a:r>
            <a:r>
              <a:rPr lang="en-GB" sz="1600" u="sng" dirty="0">
                <a:latin typeface="Source Sans Pro" panose="020B0503030403020204"/>
              </a:rPr>
              <a:t>Assessment &amp; Evaluation in Higher Education</a:t>
            </a:r>
            <a:r>
              <a:rPr lang="en-GB" sz="1600" dirty="0">
                <a:latin typeface="Source Sans Pro" panose="020B0503030403020204"/>
              </a:rPr>
              <a:t> </a:t>
            </a:r>
            <a:r>
              <a:rPr lang="en-GB" sz="1600" b="1" dirty="0">
                <a:latin typeface="Source Sans Pro" panose="020B0503030403020204"/>
              </a:rPr>
              <a:t>34</a:t>
            </a:r>
            <a:r>
              <a:rPr lang="en-GB" sz="1600" dirty="0">
                <a:latin typeface="Source Sans Pro" panose="020B0503030403020204"/>
              </a:rPr>
              <a:t>(5): 565-577.</a:t>
            </a:r>
          </a:p>
          <a:p>
            <a:pPr marL="285750" indent="-285750">
              <a:buFont typeface="Arial" panose="020B0604020202020204" pitchFamily="34" charset="0"/>
              <a:buChar char="•"/>
            </a:pPr>
            <a:r>
              <a:rPr lang="en-GB" sz="1600" dirty="0" err="1">
                <a:latin typeface="Source Sans Pro" panose="020B0503030403020204"/>
              </a:rPr>
              <a:t>Nowlan</a:t>
            </a:r>
            <a:r>
              <a:rPr lang="en-GB" sz="1600" dirty="0">
                <a:latin typeface="Source Sans Pro" panose="020B0503030403020204"/>
              </a:rPr>
              <a:t>, G. (2013). "Not Playing Second Fiddle: A Librarian as Adjunct Professor for a University Music Department." </a:t>
            </a:r>
            <a:r>
              <a:rPr lang="en-GB" sz="1600" u="sng" dirty="0">
                <a:latin typeface="Source Sans Pro" panose="020B0503030403020204"/>
              </a:rPr>
              <a:t>CAML Review/Revue de </a:t>
            </a:r>
            <a:r>
              <a:rPr lang="en-GB" sz="1600" u="sng" dirty="0" err="1">
                <a:latin typeface="Source Sans Pro" panose="020B0503030403020204"/>
              </a:rPr>
              <a:t>l'ACBM</a:t>
            </a:r>
            <a:r>
              <a:rPr lang="en-GB" sz="1600" dirty="0">
                <a:latin typeface="Source Sans Pro" panose="020B0503030403020204"/>
              </a:rPr>
              <a:t> </a:t>
            </a:r>
            <a:r>
              <a:rPr lang="en-GB" sz="1600" b="1" dirty="0">
                <a:latin typeface="Source Sans Pro" panose="020B0503030403020204"/>
              </a:rPr>
              <a:t>41</a:t>
            </a:r>
            <a:r>
              <a:rPr lang="en-GB" sz="1600" dirty="0">
                <a:latin typeface="Source Sans Pro" panose="020B0503030403020204"/>
              </a:rPr>
              <a:t>(2).</a:t>
            </a:r>
          </a:p>
          <a:p>
            <a:pPr marL="285750" indent="-285750">
              <a:buFont typeface="Arial" panose="020B0604020202020204" pitchFamily="34" charset="0"/>
              <a:buChar char="•"/>
            </a:pPr>
            <a:r>
              <a:rPr lang="en-GB" sz="1600" dirty="0" err="1">
                <a:latin typeface="Source Sans Pro" panose="020B0503030403020204"/>
              </a:rPr>
              <a:t>Stebbing</a:t>
            </a:r>
            <a:r>
              <a:rPr lang="en-GB" sz="1600" dirty="0">
                <a:latin typeface="Source Sans Pro" panose="020B0503030403020204"/>
              </a:rPr>
              <a:t>, D., J. Shelley, M. </a:t>
            </a:r>
            <a:r>
              <a:rPr lang="en-GB" sz="1600" dirty="0" err="1">
                <a:latin typeface="Source Sans Pro" panose="020B0503030403020204"/>
              </a:rPr>
              <a:t>Warnes</a:t>
            </a:r>
            <a:r>
              <a:rPr lang="en-GB" sz="1600" dirty="0">
                <a:latin typeface="Source Sans Pro" panose="020B0503030403020204"/>
              </a:rPr>
              <a:t> and C. McMaster (2019). "What academics really think about information literacy." </a:t>
            </a:r>
            <a:r>
              <a:rPr lang="en-GB" sz="1600" u="sng" dirty="0">
                <a:latin typeface="Source Sans Pro" panose="020B0503030403020204"/>
              </a:rPr>
              <a:t>Journal of information literacy</a:t>
            </a:r>
            <a:r>
              <a:rPr lang="en-GB" sz="1600" dirty="0">
                <a:latin typeface="Source Sans Pro" panose="020B0503030403020204"/>
              </a:rPr>
              <a:t> </a:t>
            </a:r>
            <a:r>
              <a:rPr lang="en-GB" sz="1600" b="1" dirty="0">
                <a:latin typeface="Source Sans Pro" panose="020B0503030403020204"/>
              </a:rPr>
              <a:t>13</a:t>
            </a:r>
            <a:r>
              <a:rPr lang="en-GB" sz="1600" dirty="0">
                <a:latin typeface="Source Sans Pro" panose="020B0503030403020204"/>
              </a:rPr>
              <a:t>(1): 21.</a:t>
            </a:r>
          </a:p>
          <a:p>
            <a:pPr marL="285750" indent="-285750">
              <a:buFont typeface="Arial" panose="020B0604020202020204" pitchFamily="34" charset="0"/>
              <a:buChar char="•"/>
            </a:pPr>
            <a:r>
              <a:rPr lang="en-GB" sz="1600" dirty="0" err="1">
                <a:latin typeface="Source Sans Pro" panose="020B0503030403020204"/>
              </a:rPr>
              <a:t>Tewell</a:t>
            </a:r>
            <a:r>
              <a:rPr lang="en-GB" sz="1600" dirty="0">
                <a:latin typeface="Source Sans Pro" panose="020B0503030403020204"/>
              </a:rPr>
              <a:t>, E. (2020). "The Problem with Grit: Dismantling Deficit Thinking in Library Instruction." </a:t>
            </a:r>
            <a:r>
              <a:rPr lang="en-GB" sz="1600" u="sng" dirty="0">
                <a:latin typeface="Source Sans Pro" panose="020B0503030403020204"/>
              </a:rPr>
              <a:t>Portal (Baltimore, Md.)</a:t>
            </a:r>
            <a:r>
              <a:rPr lang="en-GB" sz="1600" dirty="0">
                <a:latin typeface="Source Sans Pro" panose="020B0503030403020204"/>
              </a:rPr>
              <a:t> </a:t>
            </a:r>
            <a:r>
              <a:rPr lang="en-GB" sz="1600" b="1" dirty="0">
                <a:latin typeface="Source Sans Pro" panose="020B0503030403020204"/>
              </a:rPr>
              <a:t>20</a:t>
            </a:r>
            <a:r>
              <a:rPr lang="en-GB" sz="1600" dirty="0">
                <a:latin typeface="Source Sans Pro" panose="020B0503030403020204"/>
              </a:rPr>
              <a:t>(1): 137-159</a:t>
            </a:r>
            <a:r>
              <a:rPr lang="en-GB" sz="1600" dirty="0" smtClean="0">
                <a:latin typeface="Source Sans Pro" panose="020B0503030403020204"/>
              </a:rPr>
              <a:t>.</a:t>
            </a:r>
            <a:endParaRPr lang="en-GB" sz="1600" dirty="0">
              <a:latin typeface="Source Sans Pro" panose="020B0503030403020204"/>
            </a:endParaRPr>
          </a:p>
        </p:txBody>
      </p:sp>
    </p:spTree>
    <p:extLst>
      <p:ext uri="{BB962C8B-B14F-4D97-AF65-F5344CB8AC3E}">
        <p14:creationId xmlns:p14="http://schemas.microsoft.com/office/powerpoint/2010/main" val="3441651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948739-959A-B341-9981-51F24376687B}"/>
              </a:ext>
            </a:extLst>
          </p:cNvPr>
          <p:cNvSpPr txBox="1"/>
          <p:nvPr/>
        </p:nvSpPr>
        <p:spPr>
          <a:xfrm>
            <a:off x="1044256" y="1973840"/>
            <a:ext cx="10377723" cy="3072131"/>
          </a:xfrm>
          <a:prstGeom prst="rect">
            <a:avLst/>
          </a:prstGeom>
          <a:noFill/>
        </p:spPr>
        <p:txBody>
          <a:bodyPr wrap="square" lIns="0" tIns="0" rIns="0" bIns="0" rtlCol="0" anchor="t">
            <a:noAutofit/>
          </a:bodyPr>
          <a:lstStyle/>
          <a:p>
            <a:pPr>
              <a:lnSpc>
                <a:spcPts val="4600"/>
              </a:lnSpc>
              <a:spcAft>
                <a:spcPts val="1600"/>
              </a:spcAft>
            </a:pPr>
            <a:r>
              <a:rPr lang="en-GB" sz="4400" dirty="0" smtClean="0">
                <a:latin typeface="Source Sans Pro ExtraLight" panose="020B0303030403020204" pitchFamily="34" charset="0"/>
                <a:ea typeface="Source Sans Pro ExtraLight" panose="020B0303030403020204" pitchFamily="34" charset="0"/>
              </a:rPr>
              <a:t>Jargon</a:t>
            </a:r>
            <a:endParaRPr lang="en-GB" sz="4400" dirty="0">
              <a:latin typeface="Source Sans Pro ExtraLight" panose="020B0303030403020204" pitchFamily="34" charset="0"/>
              <a:ea typeface="Source Sans Pro ExtraLight" panose="020B0303030403020204" pitchFamily="34" charset="0"/>
            </a:endParaRPr>
          </a:p>
          <a:p>
            <a:r>
              <a:rPr lang="en-GB" sz="2400" dirty="0" smtClean="0">
                <a:latin typeface="Source Sans Pro SemiBold" panose="020B0503030403020204" pitchFamily="34" charset="0"/>
                <a:ea typeface="Source Sans Pro SemiBold" panose="020B0503030403020204" pitchFamily="34" charset="0"/>
              </a:rPr>
              <a:t>Programme = Degree (Bachelors, Masters)</a:t>
            </a:r>
          </a:p>
          <a:p>
            <a:r>
              <a:rPr lang="en-GB" sz="2400" dirty="0" smtClean="0">
                <a:latin typeface="Source Sans Pro SemiBold" panose="020B0503030403020204" pitchFamily="34" charset="0"/>
                <a:ea typeface="Source Sans Pro SemiBold" panose="020B0503030403020204" pitchFamily="34" charset="0"/>
              </a:rPr>
              <a:t>	i.e. MSc Clinical Education</a:t>
            </a:r>
          </a:p>
          <a:p>
            <a:endParaRPr lang="en-GB" sz="2400" dirty="0">
              <a:latin typeface="Source Sans Pro SemiBold" panose="020B0503030403020204" pitchFamily="34" charset="0"/>
              <a:ea typeface="Source Sans Pro SemiBold" panose="020B0503030403020204" pitchFamily="34" charset="0"/>
            </a:endParaRPr>
          </a:p>
          <a:p>
            <a:r>
              <a:rPr lang="en-GB" sz="2400" dirty="0" smtClean="0">
                <a:latin typeface="Source Sans Pro SemiBold" panose="020B0503030403020204" pitchFamily="34" charset="0"/>
                <a:ea typeface="Source Sans Pro SemiBold" panose="020B0503030403020204" pitchFamily="34" charset="0"/>
              </a:rPr>
              <a:t>Course = module, the units of study </a:t>
            </a:r>
            <a:br>
              <a:rPr lang="en-GB" sz="2400" dirty="0" smtClean="0">
                <a:latin typeface="Source Sans Pro SemiBold" panose="020B0503030403020204" pitchFamily="34" charset="0"/>
                <a:ea typeface="Source Sans Pro SemiBold" panose="020B0503030403020204" pitchFamily="34" charset="0"/>
              </a:rPr>
            </a:br>
            <a:r>
              <a:rPr lang="en-GB" sz="2400" dirty="0" smtClean="0">
                <a:latin typeface="Source Sans Pro SemiBold" panose="020B0503030403020204" pitchFamily="34" charset="0"/>
                <a:ea typeface="Source Sans Pro SemiBold" panose="020B0503030403020204" pitchFamily="34" charset="0"/>
              </a:rPr>
              <a:t>	i.e. Critical Literature Review, 20 credits</a:t>
            </a:r>
            <a:endParaRPr lang="en-GB" sz="2400" dirty="0">
              <a:latin typeface="Source Sans Pro SemiBold" panose="020B0503030403020204" pitchFamily="34" charset="0"/>
              <a:ea typeface="Source Sans Pro SemiBold" panose="020B0503030403020204" pitchFamily="34" charset="0"/>
            </a:endParaRPr>
          </a:p>
        </p:txBody>
      </p:sp>
    </p:spTree>
    <p:extLst>
      <p:ext uri="{BB962C8B-B14F-4D97-AF65-F5344CB8AC3E}">
        <p14:creationId xmlns:p14="http://schemas.microsoft.com/office/powerpoint/2010/main" val="1545302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68AFC1-6334-9A4B-A25B-8DD52F4FC38E}"/>
              </a:ext>
            </a:extLst>
          </p:cNvPr>
          <p:cNvSpPr txBox="1"/>
          <p:nvPr/>
        </p:nvSpPr>
        <p:spPr>
          <a:xfrm>
            <a:off x="481015" y="1973840"/>
            <a:ext cx="5507036" cy="3072131"/>
          </a:xfrm>
          <a:prstGeom prst="rect">
            <a:avLst/>
          </a:prstGeom>
          <a:noFill/>
        </p:spPr>
        <p:txBody>
          <a:bodyPr wrap="square" lIns="0" tIns="0" rIns="0" bIns="0" rtlCol="0" anchor="ctr">
            <a:noAutofit/>
          </a:bodyPr>
          <a:lstStyle/>
          <a:p>
            <a:pPr algn="ctr">
              <a:lnSpc>
                <a:spcPts val="4600"/>
              </a:lnSpc>
              <a:spcAft>
                <a:spcPts val="1600"/>
              </a:spcAft>
            </a:pPr>
            <a:r>
              <a:rPr lang="en-GB" sz="4400" dirty="0" smtClean="0">
                <a:solidFill>
                  <a:srgbClr val="020C1A"/>
                </a:solidFill>
                <a:latin typeface="Source Sans Pro ExtraLight" panose="020B0303030403020204" pitchFamily="34" charset="0"/>
                <a:ea typeface="Source Sans Pro ExtraLight" panose="020B0303030403020204" pitchFamily="34" charset="0"/>
              </a:rPr>
              <a:t>Background</a:t>
            </a:r>
            <a:endParaRPr lang="en-GB" sz="4400" dirty="0">
              <a:solidFill>
                <a:srgbClr val="020C1A"/>
              </a:solidFill>
              <a:latin typeface="Source Sans Pro ExtraLight" panose="020B0303030403020204" pitchFamily="34" charset="0"/>
              <a:ea typeface="Source Sans Pro ExtraLight" panose="020B0303030403020204" pitchFamily="34" charset="0"/>
            </a:endParaRPr>
          </a:p>
        </p:txBody>
      </p:sp>
      <p:sp>
        <p:nvSpPr>
          <p:cNvPr id="5" name="TextBox 4">
            <a:extLst>
              <a:ext uri="{FF2B5EF4-FFF2-40B4-BE49-F238E27FC236}">
                <a16:creationId xmlns:a16="http://schemas.microsoft.com/office/drawing/2014/main" id="{A81D1CE1-40CC-2B47-99F0-E5286250FFE1}"/>
              </a:ext>
            </a:extLst>
          </p:cNvPr>
          <p:cNvSpPr txBox="1"/>
          <p:nvPr/>
        </p:nvSpPr>
        <p:spPr>
          <a:xfrm>
            <a:off x="480219" y="487326"/>
            <a:ext cx="5507831" cy="123111"/>
          </a:xfrm>
          <a:prstGeom prst="rect">
            <a:avLst/>
          </a:prstGeom>
          <a:noFill/>
        </p:spPr>
        <p:txBody>
          <a:bodyPr wrap="square" lIns="0" tIns="0" rIns="0" bIns="0" rtlCol="0" anchor="b" anchorCtr="0">
            <a:spAutoFit/>
          </a:bodyPr>
          <a:lstStyle/>
          <a:p>
            <a:endParaRPr lang="en-GB" sz="800" dirty="0">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1987296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948739-959A-B341-9981-51F24376687B}"/>
              </a:ext>
            </a:extLst>
          </p:cNvPr>
          <p:cNvSpPr txBox="1"/>
          <p:nvPr/>
        </p:nvSpPr>
        <p:spPr>
          <a:xfrm>
            <a:off x="692563" y="1892935"/>
            <a:ext cx="10312701" cy="3072131"/>
          </a:xfrm>
          <a:prstGeom prst="rect">
            <a:avLst/>
          </a:prstGeom>
          <a:noFill/>
        </p:spPr>
        <p:txBody>
          <a:bodyPr wrap="square" lIns="0" tIns="0" rIns="0" bIns="0" rtlCol="0" anchor="t">
            <a:noAutofit/>
          </a:bodyPr>
          <a:lstStyle/>
          <a:p>
            <a:pPr lvl="0">
              <a:lnSpc>
                <a:spcPts val="4600"/>
              </a:lnSpc>
              <a:spcAft>
                <a:spcPts val="1600"/>
              </a:spcAft>
            </a:pPr>
            <a:r>
              <a:rPr lang="en-GB" sz="4400" dirty="0">
                <a:solidFill>
                  <a:srgbClr val="08080D"/>
                </a:solidFill>
                <a:latin typeface="Source Sans Pro ExtraLight" panose="020B0303030403020204" pitchFamily="34" charset="0"/>
                <a:ea typeface="Source Sans Pro ExtraLight" panose="020B0303030403020204" pitchFamily="34" charset="0"/>
              </a:rPr>
              <a:t>MSc Clinical Education</a:t>
            </a:r>
          </a:p>
          <a:p>
            <a:pPr marL="285750" lvl="0" indent="-285750">
              <a:buFont typeface="Arial" panose="020B0604020202020204" pitchFamily="34" charset="0"/>
              <a:buChar char="•"/>
            </a:pPr>
            <a:r>
              <a:rPr lang="en-GB" sz="2400" dirty="0">
                <a:solidFill>
                  <a:srgbClr val="08080D"/>
                </a:solidFill>
              </a:rPr>
              <a:t>Online distance learning Masters</a:t>
            </a:r>
          </a:p>
          <a:p>
            <a:pPr marL="285750" lvl="0" indent="-285750">
              <a:buFont typeface="Arial" panose="020B0604020202020204" pitchFamily="34" charset="0"/>
              <a:buChar char="•"/>
            </a:pPr>
            <a:r>
              <a:rPr lang="en-GB" sz="2400" dirty="0">
                <a:solidFill>
                  <a:srgbClr val="08080D"/>
                </a:solidFill>
              </a:rPr>
              <a:t>Part-time over 3 years</a:t>
            </a:r>
          </a:p>
          <a:p>
            <a:pPr marL="285750" lvl="0" indent="-285750">
              <a:buFont typeface="Arial" panose="020B0604020202020204" pitchFamily="34" charset="0"/>
              <a:buChar char="•"/>
            </a:pPr>
            <a:r>
              <a:rPr lang="en-GB" sz="2400" dirty="0">
                <a:solidFill>
                  <a:srgbClr val="08080D"/>
                </a:solidFill>
              </a:rPr>
              <a:t>Global cohort of health </a:t>
            </a:r>
            <a:r>
              <a:rPr lang="en-GB" sz="2400" dirty="0" smtClean="0">
                <a:solidFill>
                  <a:srgbClr val="08080D"/>
                </a:solidFill>
              </a:rPr>
              <a:t>professionals</a:t>
            </a:r>
            <a:endParaRPr lang="en-GB" sz="2400" dirty="0">
              <a:solidFill>
                <a:srgbClr val="08080D"/>
              </a:solidFill>
            </a:endParaRPr>
          </a:p>
        </p:txBody>
      </p:sp>
      <p:pic>
        <p:nvPicPr>
          <p:cNvPr id="4" name="Picture 3"/>
          <p:cNvPicPr>
            <a:picLocks noChangeAspect="1"/>
          </p:cNvPicPr>
          <p:nvPr/>
        </p:nvPicPr>
        <p:blipFill>
          <a:blip r:embed="rId3"/>
          <a:stretch>
            <a:fillRect/>
          </a:stretch>
        </p:blipFill>
        <p:spPr>
          <a:xfrm>
            <a:off x="6168142" y="1786024"/>
            <a:ext cx="5390119" cy="2998457"/>
          </a:xfrm>
          <a:prstGeom prst="rect">
            <a:avLst/>
          </a:prstGeom>
        </p:spPr>
      </p:pic>
    </p:spTree>
    <p:extLst>
      <p:ext uri="{BB962C8B-B14F-4D97-AF65-F5344CB8AC3E}">
        <p14:creationId xmlns:p14="http://schemas.microsoft.com/office/powerpoint/2010/main" val="2443274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948739-959A-B341-9981-51F24376687B}"/>
              </a:ext>
            </a:extLst>
          </p:cNvPr>
          <p:cNvSpPr txBox="1"/>
          <p:nvPr/>
        </p:nvSpPr>
        <p:spPr>
          <a:xfrm>
            <a:off x="899070" y="1717445"/>
            <a:ext cx="10393861" cy="3072131"/>
          </a:xfrm>
          <a:prstGeom prst="rect">
            <a:avLst/>
          </a:prstGeom>
          <a:noFill/>
        </p:spPr>
        <p:txBody>
          <a:bodyPr wrap="square" lIns="0" tIns="0" rIns="0" bIns="0" rtlCol="0" anchor="t">
            <a:noAutofit/>
          </a:bodyPr>
          <a:lstStyle/>
          <a:p>
            <a:pPr>
              <a:lnSpc>
                <a:spcPts val="4600"/>
              </a:lnSpc>
              <a:spcAft>
                <a:spcPts val="1600"/>
              </a:spcAft>
            </a:pPr>
            <a:r>
              <a:rPr lang="en-GB" sz="4400" dirty="0" smtClean="0">
                <a:latin typeface="Source Sans Pro ExtraLight" panose="020B0303030403020204" pitchFamily="34" charset="0"/>
                <a:ea typeface="Source Sans Pro ExtraLight" panose="020B0303030403020204" pitchFamily="34" charset="0"/>
              </a:rPr>
              <a:t>The course – Critical Literature Review</a:t>
            </a:r>
            <a:endParaRPr lang="en-GB" sz="4400" dirty="0">
              <a:latin typeface="Source Sans Pro ExtraLight" panose="020B0303030403020204" pitchFamily="34" charset="0"/>
              <a:ea typeface="Source Sans Pro ExtraLight" panose="020B0303030403020204" pitchFamily="34" charset="0"/>
            </a:endParaRPr>
          </a:p>
          <a:p>
            <a:pPr lvl="0"/>
            <a:r>
              <a:rPr lang="en-GB" sz="2400" dirty="0"/>
              <a:t>By the end of the course you will be able to</a:t>
            </a:r>
            <a:r>
              <a:rPr lang="en-GB" sz="2400" dirty="0" smtClean="0"/>
              <a:t>:</a:t>
            </a:r>
          </a:p>
          <a:p>
            <a:pPr marL="742939" lvl="1" indent="-285750">
              <a:buFont typeface="Arial" panose="020B0604020202020204" pitchFamily="34" charset="0"/>
              <a:buChar char="•"/>
            </a:pPr>
            <a:r>
              <a:rPr lang="en-GB" sz="2400" dirty="0" smtClean="0"/>
              <a:t>Investigate </a:t>
            </a:r>
            <a:r>
              <a:rPr lang="en-GB" sz="2400" dirty="0"/>
              <a:t>a problem through critical literature review.  </a:t>
            </a:r>
          </a:p>
          <a:p>
            <a:pPr marL="742939" lvl="1" indent="-285750">
              <a:buFont typeface="Arial" panose="020B0604020202020204" pitchFamily="34" charset="0"/>
              <a:buChar char="•"/>
            </a:pPr>
            <a:r>
              <a:rPr lang="en-GB" sz="2400" dirty="0"/>
              <a:t>Design and implement a systematic search following a methodological framework.  </a:t>
            </a:r>
          </a:p>
          <a:p>
            <a:pPr marL="742939" lvl="1" indent="-285750">
              <a:buFont typeface="Arial" panose="020B0604020202020204" pitchFamily="34" charset="0"/>
              <a:buChar char="•"/>
            </a:pPr>
            <a:r>
              <a:rPr lang="en-GB" sz="2400" dirty="0"/>
              <a:t>Organise and critically analyse retrieved research evidence.  </a:t>
            </a:r>
          </a:p>
          <a:p>
            <a:pPr marL="742939" lvl="1" indent="-285750">
              <a:buFont typeface="Arial" panose="020B0604020202020204" pitchFamily="34" charset="0"/>
              <a:buChar char="•"/>
            </a:pPr>
            <a:r>
              <a:rPr lang="en-GB" sz="2400" dirty="0"/>
              <a:t>Synthesise research evidence from disparate sources.  </a:t>
            </a:r>
          </a:p>
          <a:p>
            <a:pPr marL="742939" lvl="1" indent="-285750">
              <a:buFont typeface="Arial" panose="020B0604020202020204" pitchFamily="34" charset="0"/>
              <a:buChar char="•"/>
            </a:pPr>
            <a:r>
              <a:rPr lang="en-GB" sz="2400" dirty="0"/>
              <a:t>Critically reflect on learning in relation to critical literature review. </a:t>
            </a:r>
          </a:p>
        </p:txBody>
      </p:sp>
    </p:spTree>
    <p:extLst>
      <p:ext uri="{BB962C8B-B14F-4D97-AF65-F5344CB8AC3E}">
        <p14:creationId xmlns:p14="http://schemas.microsoft.com/office/powerpoint/2010/main" val="3837575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68AFC1-6334-9A4B-A25B-8DD52F4FC38E}"/>
              </a:ext>
            </a:extLst>
          </p:cNvPr>
          <p:cNvSpPr txBox="1"/>
          <p:nvPr/>
        </p:nvSpPr>
        <p:spPr>
          <a:xfrm>
            <a:off x="481015" y="1973840"/>
            <a:ext cx="5507036" cy="3072131"/>
          </a:xfrm>
          <a:prstGeom prst="rect">
            <a:avLst/>
          </a:prstGeom>
          <a:noFill/>
        </p:spPr>
        <p:txBody>
          <a:bodyPr wrap="square" lIns="0" tIns="0" rIns="0" bIns="0" rtlCol="0" anchor="ctr">
            <a:noAutofit/>
          </a:bodyPr>
          <a:lstStyle/>
          <a:p>
            <a:pPr>
              <a:lnSpc>
                <a:spcPts val="4600"/>
              </a:lnSpc>
              <a:spcAft>
                <a:spcPts val="1600"/>
              </a:spcAft>
            </a:pPr>
            <a:r>
              <a:rPr lang="en-GB" sz="4400" dirty="0">
                <a:solidFill>
                  <a:srgbClr val="020C1A"/>
                </a:solidFill>
                <a:latin typeface="Source Sans Pro ExtraLight" panose="020B0303030403020204" pitchFamily="34" charset="0"/>
                <a:ea typeface="Source Sans Pro ExtraLight" panose="020B0303030403020204" pitchFamily="34" charset="0"/>
              </a:rPr>
              <a:t>Designing and delivering the course</a:t>
            </a:r>
          </a:p>
        </p:txBody>
      </p:sp>
      <p:sp>
        <p:nvSpPr>
          <p:cNvPr id="5" name="TextBox 4">
            <a:extLst>
              <a:ext uri="{FF2B5EF4-FFF2-40B4-BE49-F238E27FC236}">
                <a16:creationId xmlns:a16="http://schemas.microsoft.com/office/drawing/2014/main" id="{A81D1CE1-40CC-2B47-99F0-E5286250FFE1}"/>
              </a:ext>
            </a:extLst>
          </p:cNvPr>
          <p:cNvSpPr txBox="1"/>
          <p:nvPr/>
        </p:nvSpPr>
        <p:spPr>
          <a:xfrm>
            <a:off x="480219" y="487326"/>
            <a:ext cx="5507831" cy="123111"/>
          </a:xfrm>
          <a:prstGeom prst="rect">
            <a:avLst/>
          </a:prstGeom>
          <a:noFill/>
        </p:spPr>
        <p:txBody>
          <a:bodyPr wrap="square" lIns="0" tIns="0" rIns="0" bIns="0" rtlCol="0" anchor="b" anchorCtr="0">
            <a:spAutoFit/>
          </a:bodyPr>
          <a:lstStyle/>
          <a:p>
            <a:endParaRPr lang="en-GB" sz="800" dirty="0">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2953076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948739-959A-B341-9981-51F24376687B}"/>
              </a:ext>
            </a:extLst>
          </p:cNvPr>
          <p:cNvSpPr txBox="1"/>
          <p:nvPr/>
        </p:nvSpPr>
        <p:spPr>
          <a:xfrm>
            <a:off x="1065898" y="1973840"/>
            <a:ext cx="10312701" cy="3072131"/>
          </a:xfrm>
          <a:prstGeom prst="rect">
            <a:avLst/>
          </a:prstGeom>
          <a:noFill/>
        </p:spPr>
        <p:txBody>
          <a:bodyPr wrap="square" lIns="0" tIns="0" rIns="0" bIns="0" rtlCol="0" anchor="t">
            <a:noAutofit/>
          </a:bodyPr>
          <a:lstStyle/>
          <a:p>
            <a:pPr lvl="0">
              <a:lnSpc>
                <a:spcPts val="4600"/>
              </a:lnSpc>
              <a:spcAft>
                <a:spcPts val="1600"/>
              </a:spcAft>
            </a:pPr>
            <a:r>
              <a:rPr lang="en-GB" sz="4400" dirty="0" smtClean="0">
                <a:solidFill>
                  <a:srgbClr val="08080D"/>
                </a:solidFill>
                <a:latin typeface="Source Sans Pro ExtraLight" panose="020B0303030403020204" pitchFamily="34" charset="0"/>
                <a:ea typeface="Source Sans Pro ExtraLight" panose="020B0303030403020204" pitchFamily="34" charset="0"/>
              </a:rPr>
              <a:t>The course – Critical Literature Review</a:t>
            </a:r>
            <a:endParaRPr lang="en-GB" sz="4400" dirty="0">
              <a:solidFill>
                <a:srgbClr val="08080D"/>
              </a:solidFill>
              <a:latin typeface="Source Sans Pro ExtraLight" panose="020B0303030403020204" pitchFamily="34" charset="0"/>
              <a:ea typeface="Source Sans Pro ExtraLight" panose="020B0303030403020204" pitchFamily="34" charset="0"/>
            </a:endParaRPr>
          </a:p>
          <a:p>
            <a:pPr marL="285750" lvl="0" indent="-285750">
              <a:buFont typeface="Arial" panose="020B0604020202020204" pitchFamily="34" charset="0"/>
              <a:buChar char="•"/>
            </a:pPr>
            <a:r>
              <a:rPr lang="en-GB" sz="2400" dirty="0" smtClean="0">
                <a:solidFill>
                  <a:srgbClr val="08080D"/>
                </a:solidFill>
              </a:rPr>
              <a:t>Asynchronous over 10 weeks</a:t>
            </a:r>
          </a:p>
          <a:p>
            <a:pPr marL="285750" lvl="0" indent="-285750">
              <a:buFont typeface="Arial" panose="020B0604020202020204" pitchFamily="34" charset="0"/>
              <a:buChar char="•"/>
            </a:pPr>
            <a:r>
              <a:rPr lang="en-GB" sz="2400" dirty="0" smtClean="0">
                <a:solidFill>
                  <a:srgbClr val="08080D"/>
                </a:solidFill>
              </a:rPr>
              <a:t>20 credits = 200 hours</a:t>
            </a:r>
            <a:endParaRPr lang="en-GB" sz="2400" dirty="0">
              <a:solidFill>
                <a:srgbClr val="08080D"/>
              </a:solidFill>
            </a:endParaRPr>
          </a:p>
          <a:p>
            <a:pPr marL="285750" lvl="0" indent="-285750">
              <a:buFont typeface="Arial" panose="020B0604020202020204" pitchFamily="34" charset="0"/>
              <a:buChar char="•"/>
            </a:pPr>
            <a:r>
              <a:rPr lang="en-GB" sz="2400" dirty="0" smtClean="0">
                <a:solidFill>
                  <a:srgbClr val="08080D"/>
                </a:solidFill>
              </a:rPr>
              <a:t>Workbook, virtual learning environment (weekly activities, readings, discussion forums) and optional ‘live conversations’</a:t>
            </a:r>
            <a:endParaRPr lang="en-GB" sz="2400" dirty="0">
              <a:solidFill>
                <a:srgbClr val="08080D"/>
              </a:solidFill>
            </a:endParaRPr>
          </a:p>
          <a:p>
            <a:pPr marL="285750" lvl="0" indent="-285750">
              <a:buFont typeface="Arial" panose="020B0604020202020204" pitchFamily="34" charset="0"/>
              <a:buChar char="•"/>
            </a:pPr>
            <a:r>
              <a:rPr lang="en-GB" sz="2400" dirty="0" smtClean="0">
                <a:solidFill>
                  <a:srgbClr val="08080D"/>
                </a:solidFill>
              </a:rPr>
              <a:t>110 hours of my time</a:t>
            </a:r>
            <a:endParaRPr lang="en-GB" sz="2400" dirty="0">
              <a:solidFill>
                <a:srgbClr val="08080D"/>
              </a:solidFill>
            </a:endParaRPr>
          </a:p>
        </p:txBody>
      </p:sp>
    </p:spTree>
    <p:extLst>
      <p:ext uri="{BB962C8B-B14F-4D97-AF65-F5344CB8AC3E}">
        <p14:creationId xmlns:p14="http://schemas.microsoft.com/office/powerpoint/2010/main" val="556196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GB"/>
          </a:p>
        </p:txBody>
      </p:sp>
      <p:sp>
        <p:nvSpPr>
          <p:cNvPr id="3" name="TextBox 2">
            <a:extLst>
              <a:ext uri="{FF2B5EF4-FFF2-40B4-BE49-F238E27FC236}">
                <a16:creationId xmlns:a16="http://schemas.microsoft.com/office/drawing/2014/main" id="{8F948739-959A-B341-9981-51F24376687B}"/>
              </a:ext>
            </a:extLst>
          </p:cNvPr>
          <p:cNvSpPr txBox="1"/>
          <p:nvPr/>
        </p:nvSpPr>
        <p:spPr>
          <a:xfrm>
            <a:off x="481015" y="1973840"/>
            <a:ext cx="3598860" cy="3072131"/>
          </a:xfrm>
          <a:prstGeom prst="rect">
            <a:avLst/>
          </a:prstGeom>
          <a:noFill/>
        </p:spPr>
        <p:txBody>
          <a:bodyPr wrap="square" lIns="0" tIns="0" rIns="0" bIns="0" rtlCol="0" anchor="t">
            <a:noAutofit/>
          </a:bodyPr>
          <a:lstStyle/>
          <a:p>
            <a:pPr>
              <a:lnSpc>
                <a:spcPts val="4600"/>
              </a:lnSpc>
              <a:spcAft>
                <a:spcPts val="1600"/>
              </a:spcAft>
            </a:pPr>
            <a:r>
              <a:rPr lang="en-GB" sz="4400" dirty="0">
                <a:latin typeface="Source Sans Pro ExtraLight" panose="020B0303030403020204" pitchFamily="34" charset="0"/>
                <a:ea typeface="Source Sans Pro ExtraLight" panose="020B0303030403020204" pitchFamily="34" charset="0"/>
              </a:rPr>
              <a:t>This is a title</a:t>
            </a:r>
          </a:p>
          <a:p>
            <a:r>
              <a:rPr lang="en-GB" dirty="0">
                <a:latin typeface="Source Sans Pro SemiBold" panose="020B0503030403020204" pitchFamily="34" charset="0"/>
                <a:ea typeface="Source Sans Pro SemiBold" panose="020B0503030403020204" pitchFamily="34" charset="0"/>
              </a:rPr>
              <a:t>This is a subtitle</a:t>
            </a:r>
          </a:p>
        </p:txBody>
      </p:sp>
      <p:pic>
        <p:nvPicPr>
          <p:cNvPr id="5" name="Picture 4"/>
          <p:cNvPicPr>
            <a:picLocks noChangeAspect="1"/>
          </p:cNvPicPr>
          <p:nvPr/>
        </p:nvPicPr>
        <p:blipFill>
          <a:blip r:embed="rId3"/>
          <a:stretch>
            <a:fillRect/>
          </a:stretch>
        </p:blipFill>
        <p:spPr>
          <a:xfrm>
            <a:off x="42769" y="881016"/>
            <a:ext cx="12062661" cy="5928451"/>
          </a:xfrm>
          <a:prstGeom prst="rect">
            <a:avLst/>
          </a:prstGeom>
        </p:spPr>
      </p:pic>
      <p:sp>
        <p:nvSpPr>
          <p:cNvPr id="6" name="TextBox 5">
            <a:extLst>
              <a:ext uri="{FF2B5EF4-FFF2-40B4-BE49-F238E27FC236}">
                <a16:creationId xmlns:a16="http://schemas.microsoft.com/office/drawing/2014/main" id="{8F948739-959A-B341-9981-51F24376687B}"/>
              </a:ext>
            </a:extLst>
          </p:cNvPr>
          <p:cNvSpPr txBox="1"/>
          <p:nvPr/>
        </p:nvSpPr>
        <p:spPr>
          <a:xfrm>
            <a:off x="222204" y="81014"/>
            <a:ext cx="11930117" cy="3072131"/>
          </a:xfrm>
          <a:prstGeom prst="rect">
            <a:avLst/>
          </a:prstGeom>
          <a:noFill/>
        </p:spPr>
        <p:txBody>
          <a:bodyPr wrap="square" lIns="0" tIns="0" rIns="0" bIns="0" rtlCol="0" anchor="t">
            <a:noAutofit/>
          </a:bodyPr>
          <a:lstStyle/>
          <a:p>
            <a:pPr>
              <a:lnSpc>
                <a:spcPts val="4600"/>
              </a:lnSpc>
              <a:spcAft>
                <a:spcPts val="1600"/>
              </a:spcAft>
            </a:pPr>
            <a:r>
              <a:rPr lang="en-GB" sz="4400" dirty="0" smtClean="0">
                <a:latin typeface="Source Sans Pro ExtraLight" panose="020B0303030403020204" pitchFamily="34" charset="0"/>
                <a:ea typeface="Source Sans Pro ExtraLight" panose="020B0303030403020204" pitchFamily="34" charset="0"/>
              </a:rPr>
              <a:t>Workbook</a:t>
            </a:r>
            <a:endParaRPr lang="en-GB" dirty="0">
              <a:latin typeface="Source Sans Pro SemiBold" panose="020B0503030403020204" pitchFamily="34" charset="0"/>
              <a:ea typeface="Source Sans Pro SemiBold" panose="020B0503030403020204" pitchFamily="34" charset="0"/>
            </a:endParaRPr>
          </a:p>
        </p:txBody>
      </p:sp>
    </p:spTree>
    <p:extLst>
      <p:ext uri="{BB962C8B-B14F-4D97-AF65-F5344CB8AC3E}">
        <p14:creationId xmlns:p14="http://schemas.microsoft.com/office/powerpoint/2010/main" val="1505758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Template">
  <a:themeElements>
    <a:clrScheme name="Edinburgh University Library">
      <a:dk1>
        <a:srgbClr val="08080D"/>
      </a:dk1>
      <a:lt1>
        <a:srgbClr val="FFFFFF"/>
      </a:lt1>
      <a:dk2>
        <a:srgbClr val="020C1A"/>
      </a:dk2>
      <a:lt2>
        <a:srgbClr val="FFFFFF"/>
      </a:lt2>
      <a:accent1>
        <a:srgbClr val="6900FF"/>
      </a:accent1>
      <a:accent2>
        <a:srgbClr val="8F40FF"/>
      </a:accent2>
      <a:accent3>
        <a:srgbClr val="8F40FF"/>
      </a:accent3>
      <a:accent4>
        <a:srgbClr val="F9A800"/>
      </a:accent4>
      <a:accent5>
        <a:srgbClr val="61BF1A"/>
      </a:accent5>
      <a:accent6>
        <a:srgbClr val="D50032"/>
      </a:accent6>
      <a:hlink>
        <a:srgbClr val="6900FF"/>
      </a:hlink>
      <a:folHlink>
        <a:srgbClr val="B37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v1.0" id="{890A68D1-11D6-4B4B-833E-AEA93D2346C9}" vid="{EC390DC8-C817-7940-B374-10B990F4C6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768</TotalTime>
  <Words>3172</Words>
  <Application>Microsoft Office PowerPoint</Application>
  <PresentationFormat>Widescreen</PresentationFormat>
  <Paragraphs>272</Paragraphs>
  <Slides>22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Source Sans Pro</vt:lpstr>
      <vt:lpstr>Source Sans Pro ExtraLight</vt:lpstr>
      <vt:lpstr>Source Sans Pro Light</vt:lpstr>
      <vt:lpstr>Source Sans Pro SemiBold</vt:lpstr>
      <vt:lpstr>Times</vt:lpstr>
      <vt:lpstr>Times New Roman</vt:lpstr>
      <vt:lpstr>Wingdings</vt:lpstr>
      <vt:lpstr>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Jenkins</dc:creator>
  <cp:lastModifiedBy>Ruth Jenkins</cp:lastModifiedBy>
  <cp:revision>57</cp:revision>
  <dcterms:created xsi:type="dcterms:W3CDTF">2023-06-06T10:23:45Z</dcterms:created>
  <dcterms:modified xsi:type="dcterms:W3CDTF">2023-07-07T10:46:10Z</dcterms:modified>
</cp:coreProperties>
</file>